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18" y="34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4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9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20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5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2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4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4EE2-36AE-4A87-B60E-9EA182317EA9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47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>
            <a:off x="5626" y="2066926"/>
            <a:ext cx="12180748" cy="2673608"/>
            <a:chOff x="437081" y="1252302"/>
            <a:chExt cx="11609828" cy="25482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hteck 34"/>
                <p:cNvSpPr/>
                <p:nvPr/>
              </p:nvSpPr>
              <p:spPr>
                <a:xfrm>
                  <a:off x="7206255" y="1252302"/>
                  <a:ext cx="1810093" cy="11371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200" b="1" dirty="0" smtClean="0"/>
                    <a:t>Titel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200" dirty="0" smtClean="0"/>
                </a:p>
                <a:p>
                  <a:r>
                    <a:rPr lang="de-DE" sz="1200" dirty="0"/>
                    <a:t> </a:t>
                  </a:r>
                  <a:r>
                    <a:rPr lang="de-DE" sz="1200" dirty="0" smtClean="0"/>
                    <a:t>       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200" b="0" dirty="0" smtClean="0"/>
                </a:p>
                <a:p>
                  <a:r>
                    <a:rPr lang="de-DE" sz="1200" b="0" dirty="0" smtClean="0"/>
                    <a:t>         …</a:t>
                  </a:r>
                </a:p>
                <a:p>
                  <a:r>
                    <a:rPr lang="de-DE" sz="1200" dirty="0" smtClean="0"/>
                    <a:t>        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200" b="1" dirty="0" smtClean="0"/>
                    <a:t/>
                  </a:r>
                  <a:br>
                    <a:rPr lang="de-DE" sz="1200" b="1" dirty="0" smtClean="0"/>
                  </a:br>
                  <a:r>
                    <a:rPr lang="de-DE" sz="1200" b="1" dirty="0" smtClean="0"/>
                    <a:t>EAN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200" b="0" dirty="0" smtClean="0"/>
                </a:p>
                <a:p>
                  <a:r>
                    <a:rPr lang="de-DE" sz="1200" dirty="0" smtClean="0"/>
                    <a:t>…</a:t>
                  </a:r>
                </a:p>
              </p:txBody>
            </p:sp>
          </mc:Choice>
          <mc:Fallback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255" y="1252302"/>
                  <a:ext cx="1810093" cy="1137158"/>
                </a:xfrm>
                <a:prstGeom prst="rect">
                  <a:avLst/>
                </a:prstGeom>
                <a:blipFill>
                  <a:blip r:embed="rId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hteck 33"/>
                <p:cNvSpPr/>
                <p:nvPr/>
              </p:nvSpPr>
              <p:spPr>
                <a:xfrm>
                  <a:off x="6968948" y="1421040"/>
                  <a:ext cx="1810093" cy="11371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200" b="1" dirty="0" smtClean="0"/>
                    <a:t>Titel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200" dirty="0" smtClean="0"/>
                </a:p>
                <a:p>
                  <a:r>
                    <a:rPr lang="de-DE" sz="1200" dirty="0"/>
                    <a:t> </a:t>
                  </a:r>
                  <a:r>
                    <a:rPr lang="de-DE" sz="1200" dirty="0" smtClean="0"/>
                    <a:t>       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200" b="0" dirty="0" smtClean="0"/>
                </a:p>
                <a:p>
                  <a:r>
                    <a:rPr lang="de-DE" sz="1200" b="0" dirty="0" smtClean="0"/>
                    <a:t>         …</a:t>
                  </a:r>
                </a:p>
                <a:p>
                  <a:r>
                    <a:rPr lang="de-DE" sz="1200" dirty="0" smtClean="0"/>
                    <a:t>        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200" b="1" dirty="0" smtClean="0"/>
                    <a:t/>
                  </a:r>
                  <a:br>
                    <a:rPr lang="de-DE" sz="1200" b="1" dirty="0" smtClean="0"/>
                  </a:br>
                  <a:r>
                    <a:rPr lang="de-DE" sz="1200" b="1" dirty="0" smtClean="0"/>
                    <a:t>EAN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200" b="0" dirty="0" smtClean="0"/>
                </a:p>
                <a:p>
                  <a:r>
                    <a:rPr lang="de-DE" sz="1200" dirty="0" smtClean="0"/>
                    <a:t>…</a:t>
                  </a:r>
                </a:p>
              </p:txBody>
            </p:sp>
          </mc:Choice>
          <mc:Fallback>
            <p:sp>
              <p:nvSpPr>
                <p:cNvPr id="34" name="Rechteck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948" y="1421040"/>
                  <a:ext cx="1810093" cy="1137158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481650" y="2877267"/>
              <a:ext cx="208170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000" dirty="0" smtClean="0"/>
                <a:t>Teilmenge der Angebote von idealo für Shop S</a:t>
              </a:r>
              <a:endParaRPr lang="de-DE" sz="2000" dirty="0"/>
            </a:p>
          </p:txBody>
        </p:sp>
        <p:sp>
          <p:nvSpPr>
            <p:cNvPr id="20" name="Pfeil nach rechts 19"/>
            <p:cNvSpPr/>
            <p:nvPr/>
          </p:nvSpPr>
          <p:spPr>
            <a:xfrm>
              <a:off x="6031123" y="1869049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3457859" y="1264326"/>
              <a:ext cx="2399256" cy="1450584"/>
              <a:chOff x="3448242" y="717521"/>
              <a:chExt cx="2399256" cy="1450584"/>
            </a:xfrm>
          </p:grpSpPr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629" y="717521"/>
                <a:ext cx="1829869" cy="113715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29" name="Grafik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2440" y="874235"/>
                <a:ext cx="1829869" cy="1137158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242" y="1030947"/>
                <a:ext cx="1829869" cy="11371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23" name="Textfeld 22"/>
            <p:cNvSpPr txBox="1"/>
            <p:nvPr/>
          </p:nvSpPr>
          <p:spPr>
            <a:xfrm>
              <a:off x="3586140" y="2871622"/>
              <a:ext cx="208170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000" dirty="0" smtClean="0"/>
                <a:t>HTML – Dokumente der Angebote</a:t>
              </a:r>
              <a:endParaRPr lang="de-DE" sz="2000" dirty="0"/>
            </a:p>
          </p:txBody>
        </p:sp>
        <p:sp>
          <p:nvSpPr>
            <p:cNvPr id="24" name="Pfeil nach rechts 23"/>
            <p:cNvSpPr/>
            <p:nvPr/>
          </p:nvSpPr>
          <p:spPr>
            <a:xfrm>
              <a:off x="2777972" y="1887282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769536" y="1268853"/>
              <a:ext cx="2277373" cy="1446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b="1" dirty="0" smtClean="0"/>
                <a:t>Titel	</a:t>
              </a:r>
              <a:r>
                <a:rPr lang="de-DE" dirty="0" err="1" smtClean="0"/>
                <a:t>Selektor</a:t>
              </a:r>
              <a:r>
                <a:rPr lang="de-DE" dirty="0" smtClean="0"/>
                <a:t> T1</a:t>
              </a:r>
            </a:p>
            <a:p>
              <a:r>
                <a:rPr lang="de-DE" dirty="0" smtClean="0"/>
                <a:t>	</a:t>
              </a:r>
              <a:r>
                <a:rPr lang="de-DE" dirty="0" err="1" smtClean="0"/>
                <a:t>Selektor</a:t>
              </a:r>
              <a:r>
                <a:rPr lang="de-DE" dirty="0" smtClean="0"/>
                <a:t> T4</a:t>
              </a:r>
            </a:p>
            <a:p>
              <a:r>
                <a:rPr lang="de-DE" dirty="0" smtClean="0"/>
                <a:t>	</a:t>
              </a:r>
              <a:r>
                <a:rPr lang="de-DE" dirty="0" err="1" smtClean="0"/>
                <a:t>Selektor</a:t>
              </a:r>
              <a:r>
                <a:rPr lang="de-DE" dirty="0" smtClean="0"/>
                <a:t> T45</a:t>
              </a:r>
            </a:p>
            <a:p>
              <a:r>
                <a:rPr lang="de-DE" b="1" dirty="0" smtClean="0"/>
                <a:t>EAN	</a:t>
              </a:r>
              <a:r>
                <a:rPr lang="de-DE" dirty="0" err="1" smtClean="0"/>
                <a:t>Selektor</a:t>
              </a:r>
              <a:r>
                <a:rPr lang="de-DE" dirty="0" smtClean="0"/>
                <a:t> E1</a:t>
              </a:r>
            </a:p>
            <a:p>
              <a:r>
                <a:rPr lang="de-DE" dirty="0" smtClean="0"/>
                <a:t>…</a:t>
              </a:r>
              <a:endParaRPr lang="de-DE" dirty="0"/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437081" y="1269971"/>
              <a:ext cx="2170623" cy="1450585"/>
              <a:chOff x="437081" y="717521"/>
              <a:chExt cx="2170623" cy="1450585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777835" y="717521"/>
                <a:ext cx="1829869" cy="11371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07567" y="874234"/>
                <a:ext cx="1829869" cy="1137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437081" y="1030947"/>
                <a:ext cx="1829869" cy="11371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Angebot A</a:t>
                </a:r>
                <a:endParaRPr lang="de-DE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hteck 30"/>
                <p:cNvSpPr/>
                <p:nvPr/>
              </p:nvSpPr>
              <p:spPr>
                <a:xfrm>
                  <a:off x="6714750" y="1577752"/>
                  <a:ext cx="1810093" cy="11371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200" b="1" dirty="0" smtClean="0"/>
                    <a:t>Titel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200" dirty="0" smtClean="0"/>
                </a:p>
                <a:p>
                  <a:r>
                    <a:rPr lang="de-DE" sz="1200" dirty="0"/>
                    <a:t> </a:t>
                  </a:r>
                  <a:r>
                    <a:rPr lang="de-DE" sz="1200" dirty="0" smtClean="0"/>
                    <a:t>       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200" b="0" dirty="0" smtClean="0"/>
                </a:p>
                <a:p>
                  <a:r>
                    <a:rPr lang="de-DE" sz="1200" b="0" dirty="0" smtClean="0"/>
                    <a:t>         …</a:t>
                  </a:r>
                </a:p>
                <a:p>
                  <a:r>
                    <a:rPr lang="de-DE" sz="1200" dirty="0" smtClean="0"/>
                    <a:t>        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200" b="1" dirty="0" smtClean="0"/>
                    <a:t/>
                  </a:r>
                  <a:br>
                    <a:rPr lang="de-DE" sz="1200" b="1" dirty="0" smtClean="0"/>
                  </a:br>
                  <a:r>
                    <a:rPr lang="de-DE" sz="1200" b="1" dirty="0" smtClean="0"/>
                    <a:t>EAN </a:t>
                  </a:r>
                  <a:r>
                    <a:rPr lang="de-DE" sz="1200" dirty="0" err="1" smtClean="0"/>
                    <a:t>Selektor</a:t>
                  </a:r>
                  <a:r>
                    <a:rPr lang="de-DE" sz="12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200" b="0" dirty="0" smtClean="0"/>
                </a:p>
                <a:p>
                  <a:r>
                    <a:rPr lang="de-DE" sz="1200" dirty="0" smtClean="0"/>
                    <a:t>…</a:t>
                  </a:r>
                </a:p>
              </p:txBody>
            </p:sp>
          </mc:Choice>
          <mc:Fallback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750" y="1577752"/>
                  <a:ext cx="1810093" cy="1137158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feld 35"/>
            <p:cNvSpPr txBox="1"/>
            <p:nvPr/>
          </p:nvSpPr>
          <p:spPr>
            <a:xfrm>
              <a:off x="6714750" y="2871622"/>
              <a:ext cx="23015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000" dirty="0" err="1" smtClean="0"/>
                <a:t>Selektoren</a:t>
              </a:r>
              <a:r>
                <a:rPr lang="de-DE" sz="2000" dirty="0" smtClean="0"/>
                <a:t> für die einzelnen </a:t>
              </a:r>
              <a:r>
                <a:rPr lang="de-DE" sz="2000" dirty="0" err="1" smtClean="0"/>
                <a:t>Angbeote</a:t>
              </a:r>
              <a:endParaRPr lang="de-DE" sz="2000" dirty="0"/>
            </a:p>
          </p:txBody>
        </p:sp>
        <p:sp>
          <p:nvSpPr>
            <p:cNvPr id="37" name="Pfeil nach rechts 36"/>
            <p:cNvSpPr/>
            <p:nvPr/>
          </p:nvSpPr>
          <p:spPr>
            <a:xfrm>
              <a:off x="9138132" y="1863404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69536" y="2871622"/>
              <a:ext cx="227737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000" dirty="0" smtClean="0"/>
                <a:t>Finale Regelmenge für Shop S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4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7</cp:revision>
  <dcterms:created xsi:type="dcterms:W3CDTF">2018-07-13T15:31:46Z</dcterms:created>
  <dcterms:modified xsi:type="dcterms:W3CDTF">2018-07-13T19:40:46Z</dcterms:modified>
</cp:coreProperties>
</file>