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lang="en-US" sz="5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863510F-E66C-4EFE-A022-01327E3D6C27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lang="en-US" sz="2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6D02B3E-8E37-4B5F-BCB1-F196BB406BDF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lang="en-US" sz="2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D383E2C-17B0-4F01-99AD-E544BD30F910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lang="en-US" sz="2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Seventh Outline Level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Seventh Outline Level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77A2C09-BEBB-4EFE-889F-07FD3F3A6A7C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86A691F-E4A0-468B-92EA-000A1625CF8E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</a:rPr>
              <a:t>Project Fly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11760" y="2834280"/>
            <a:ext cx="8520120" cy="13712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US" sz="2800">
                <a:solidFill>
                  <a:srgbClr val="595959"/>
                </a:solidFill>
                <a:latin typeface="Roboto"/>
                <a:ea typeface="Roboto"/>
              </a:rPr>
              <a:t>Deepak Adhikari </a:t>
            </a:r>
            <a:r>
              <a:rPr lang="en-US" sz="2800">
                <a:solidFill>
                  <a:srgbClr val="595959"/>
                </a:solidFill>
                <a:latin typeface="Roboto"/>
                <a:ea typeface="Roboto"/>
              </a:rPr>
              <a:t>	</a:t>
            </a:r>
            <a:r>
              <a:rPr lang="en-US" sz="2800">
                <a:solidFill>
                  <a:srgbClr val="595959"/>
                </a:solidFill>
                <a:latin typeface="Roboto"/>
                <a:ea typeface="Roboto"/>
              </a:rPr>
              <a:t>(68018)</a:t>
            </a:r>
            <a:endParaRPr/>
          </a:p>
          <a:p>
            <a:pPr>
              <a:lnSpc>
                <a:spcPct val="115000"/>
              </a:lnSpc>
            </a:pPr>
            <a:r>
              <a:rPr lang="en-US" sz="2800">
                <a:solidFill>
                  <a:srgbClr val="595959"/>
                </a:solidFill>
                <a:latin typeface="Roboto"/>
                <a:ea typeface="Roboto"/>
              </a:rPr>
              <a:t>Kshitiz Tiwari </a:t>
            </a:r>
            <a:r>
              <a:rPr lang="en-US" sz="2800">
                <a:solidFill>
                  <a:srgbClr val="595959"/>
                </a:solidFill>
                <a:latin typeface="Roboto"/>
                <a:ea typeface="Roboto"/>
              </a:rPr>
              <a:t>	</a:t>
            </a:r>
            <a:r>
              <a:rPr lang="en-US" sz="2800">
                <a:solidFill>
                  <a:srgbClr val="595959"/>
                </a:solidFill>
                <a:latin typeface="Roboto"/>
                <a:ea typeface="Roboto"/>
              </a:rPr>
              <a:t>	</a:t>
            </a:r>
            <a:r>
              <a:rPr lang="en-US" sz="2800">
                <a:solidFill>
                  <a:srgbClr val="595959"/>
                </a:solidFill>
                <a:latin typeface="Roboto"/>
                <a:ea typeface="Roboto"/>
              </a:rPr>
              <a:t>(68032)</a:t>
            </a:r>
            <a:endParaRPr/>
          </a:p>
        </p:txBody>
      </p:sp>
      <p:sp>
        <p:nvSpPr>
          <p:cNvPr id="18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94A58CE-C53E-4678-AF74-5B26CB0FEE10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Receive File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Get address information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Create socket followed by connect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Open temporary file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Start to write buffer contents until EOF is received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Rename temporary file name to the received file name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Close file and socket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* For flow chart refer to page no: 26-27 </a:t>
            </a:r>
            <a:endParaRPr/>
          </a:p>
        </p:txBody>
      </p:sp>
      <p:sp>
        <p:nvSpPr>
          <p:cNvPr id="215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FE7E8F4-A0AD-471B-BCC3-F2587824A7AE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3FB3D50-0423-45CE-8540-D103A9DC06E9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218" name="Shape 12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32280" y="2064960"/>
            <a:ext cx="3999600" cy="2503440"/>
          </a:xfrm>
          <a:prstGeom prst="rect">
            <a:avLst/>
          </a:prstGeom>
          <a:ln>
            <a:noFill/>
          </a:ln>
        </p:spPr>
      </p:pic>
      <p:sp>
        <p:nvSpPr>
          <p:cNvPr id="219" name="TextShape 3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Fly GUI</a:t>
            </a:r>
            <a:endParaRPr/>
          </a:p>
        </p:txBody>
      </p:sp>
      <p:sp>
        <p:nvSpPr>
          <p:cNvPr id="220" name="TextShape 4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Fly CUI</a:t>
            </a:r>
            <a:endParaRPr/>
          </a:p>
        </p:txBody>
      </p:sp>
      <p:pic>
        <p:nvPicPr>
          <p:cNvPr id="221" name="Shape 12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00" y="2282760"/>
            <a:ext cx="4000320" cy="22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Requirements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Hardware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Wi Fi Direct certified hardware for Group Owner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Legacy Wifi or Wifi certified for clients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Software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Machine running Linux alike OS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WPA supplicant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02AE639-6F49-4969-8FBB-E72D439B77E1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Conclusion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Wifi direct delivers simplicity of Bluetooth and at the same time Bandwidth performance of Wifi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Although OEM ships with Wifi Direct certification, connecting and sharing contents across different OEM is still difficult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Wifi is new and emerging technology. It will take some time to commonly use across all devices and become standard</a:t>
            </a:r>
            <a:endParaRPr/>
          </a:p>
        </p:txBody>
      </p:sp>
      <p:sp>
        <p:nvSpPr>
          <p:cNvPr id="22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F031DD3-6037-47AA-83C2-3DDEDF0A2763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Limitations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The application only works on Linux alike system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IP needs to be assigned manually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Character files can only be transferred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7D6EA2C-6D3D-40C8-86DD-6D36594DFBDE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Future enhancements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Implementation of DHCP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Support across all Operating System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Transfer of file with any file format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Establish Wifi Direct connection from fly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27B2C87-3433-4639-A4A8-7AF1DF96C099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</a:rPr>
              <a:t>Demo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B700988-9E40-4940-AA07-06CD89E32015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</a:rPr>
              <a:t>Thank You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F012D0C-FEE8-4094-8E6B-D42C8BDA3047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Introduction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Newer approach to share files between laptops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Simplicity of bluetooth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Performance of Wi-fi</a:t>
            </a:r>
            <a:endParaRPr/>
          </a:p>
        </p:txBody>
      </p:sp>
      <p:sp>
        <p:nvSpPr>
          <p:cNvPr id="19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30B0E93-BE83-422B-8562-9A257EBA3E91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Problem statement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Bluetooth is simple to use but has disadvantage of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slower bandwidth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gets often disconnect when distance between devices increases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Access Point, AdHoc still complex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Access Point is not available everywhere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It is difficult to configure for normal users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Lacking an application that delivers simplicity of bluetooth and performance of WiFi</a:t>
            </a: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38888B5-9C49-41A8-A205-5B57224A519E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Objectives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To make file transfer between laptops simpler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To develop an application that gives intuitive user experience to share file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To make user friendly environment for establishing connection between laptops</a:t>
            </a:r>
            <a:endParaRPr/>
          </a:p>
        </p:txBody>
      </p:sp>
      <p:sp>
        <p:nvSpPr>
          <p:cNvPr id="19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84E8F42-CBAC-4CE5-B4D7-2E758152E75E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Features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Easily establish connection between two laptops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Easily share files between laptops</a:t>
            </a:r>
            <a:endParaRPr/>
          </a:p>
          <a:p>
            <a:pPr>
              <a:lnSpc>
                <a:spcPct val="15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Application has both GUI and CUI</a:t>
            </a:r>
            <a:endParaRPr/>
          </a:p>
          <a:p>
            <a:pPr lvl="1">
              <a:lnSpc>
                <a:spcPct val="15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Seamlessly works across GUI and CUI</a:t>
            </a:r>
            <a:endParaRPr/>
          </a:p>
        </p:txBody>
      </p:sp>
      <p:sp>
        <p:nvSpPr>
          <p:cNvPr id="20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EC3FC29-4357-4ABF-98F7-0D58259DDD93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Methodology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Divided our work into four phase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Socket study / implementation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Study of Wi-Fi Direct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Implementation of Wi-Fi Direct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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Integration of Wi-Fi direct and Socket</a:t>
            </a:r>
            <a:endParaRPr/>
          </a:p>
        </p:txBody>
      </p:sp>
      <p:sp>
        <p:nvSpPr>
          <p:cNvPr id="20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D728504-E14C-4D68-9679-8D6FBEA0E896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System Design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A760537-29E1-4274-BE99-CFE9808A79C7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206" name="Shape 9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09240" y="129960"/>
            <a:ext cx="4080240" cy="488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Program Flow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0D9EE1D-6ED9-4406-A857-223550B96B6D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209" name="Shape 10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04560" y="43200"/>
            <a:ext cx="2701440" cy="50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Get path of file to be send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Get address information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Create socket followed by set options and bind to establish connection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Wait for client socket connection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Open the file and send its contents in certain buffer size and EOF at the end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Send file name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Close file and socket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Roboto"/>
                <a:ea typeface="Roboto"/>
              </a:rPr>
              <a:t>* For flow chart refer to page no: 23-24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58B31FD-F95E-4EB1-960B-C1DA0792C649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</a:rPr>
              <a:t>Send File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