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>
                <a:latin typeface="Roboto"/>
                <a:ea typeface="Roboto"/>
                <a:cs typeface="Roboto"/>
                <a:sym typeface="Roboto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lnSpc>
                <a:spcPct val="150000"/>
              </a:lnSpc>
              <a:spcBef>
                <a:spcPts val="0"/>
              </a:spcBef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>
              <a:lnSpc>
                <a:spcPct val="150000"/>
              </a:lnSpc>
              <a:spcBef>
                <a:spcPts val="0"/>
              </a:spcBef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>
              <a:spcBef>
                <a:spcPts val="0"/>
              </a:spcBef>
              <a:buChar char="■"/>
              <a:defRPr/>
            </a:lvl3pPr>
            <a:lvl4pPr>
              <a:spcBef>
                <a:spcPts val="0"/>
              </a:spcBef>
              <a:buChar char="●"/>
              <a:defRPr/>
            </a:lvl4pPr>
            <a:lvl5pPr>
              <a:spcBef>
                <a:spcPts val="0"/>
              </a:spcBef>
              <a:buChar char="○"/>
              <a:defRPr/>
            </a:lvl5pPr>
            <a:lvl6pPr>
              <a:spcBef>
                <a:spcPts val="0"/>
              </a:spcBef>
              <a:buChar char="■"/>
              <a:defRPr/>
            </a:lvl6pPr>
            <a:lvl7pPr>
              <a:spcBef>
                <a:spcPts val="0"/>
              </a:spcBef>
              <a:buChar char="●"/>
              <a:defRPr/>
            </a:lvl7pPr>
            <a:lvl8pPr>
              <a:spcBef>
                <a:spcPts val="0"/>
              </a:spcBef>
              <a:buChar char="○"/>
              <a:defRPr/>
            </a:lvl8pPr>
            <a:lvl9pPr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>
                <a:latin typeface="Roboto"/>
                <a:ea typeface="Roboto"/>
                <a:cs typeface="Roboto"/>
                <a:sym typeface="Roboto"/>
              </a:defRPr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6.png"/><Relationship Id="rId4" Type="http://schemas.openxmlformats.org/officeDocument/2006/relationships/image" Target="../media/image0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5.png"/><Relationship Id="rId4" Type="http://schemas.openxmlformats.org/officeDocument/2006/relationships/image" Target="../media/image0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7.png"/><Relationship Id="rId4" Type="http://schemas.openxmlformats.org/officeDocument/2006/relationships/image" Target="../media/image0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Project Fly</a:t>
            </a:r>
          </a:p>
        </p:txBody>
      </p:sp>
      <p:sp>
        <p:nvSpPr>
          <p:cNvPr id="51" name="Shape 51"/>
          <p:cNvSpPr txBox="1"/>
          <p:nvPr>
            <p:ph idx="1" type="subTitle"/>
          </p:nvPr>
        </p:nvSpPr>
        <p:spPr>
          <a:xfrm>
            <a:off x="311700" y="2834125"/>
            <a:ext cx="8520599" cy="1371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Deepak Adhikari 	(68018)</a:t>
            </a:r>
          </a:p>
          <a:p>
            <a:pPr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Kshitiz Tiwari 		(68035)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Receiving file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7699" y="134437"/>
            <a:ext cx="5608701" cy="487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Fly CUI</a:t>
            </a:r>
          </a:p>
        </p:txBody>
      </p:sp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Output</a:t>
            </a:r>
          </a:p>
        </p:txBody>
      </p:sp>
      <p:sp>
        <p:nvSpPr>
          <p:cNvPr id="112" name="Shape 11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Fly GUI</a:t>
            </a:r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 b="15137" l="20568" r="20680" t="22390"/>
          <a:stretch/>
        </p:blipFill>
        <p:spPr>
          <a:xfrm>
            <a:off x="4832400" y="2175229"/>
            <a:ext cx="3999900" cy="2391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912773"/>
            <a:ext cx="3999900" cy="265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Demo: CUI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Sending File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68273"/>
            <a:ext cx="3999900" cy="265610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>
            <p:ph idx="2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Receiving File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5385" y="1868275"/>
            <a:ext cx="4066913" cy="27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Demo: GUI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Sending file</a:t>
            </a:r>
          </a:p>
        </p:txBody>
      </p:sp>
      <p:sp>
        <p:nvSpPr>
          <p:cNvPr id="130" name="Shape 130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Receiving file</a:t>
            </a:r>
          </a:p>
        </p:txBody>
      </p:sp>
      <p:pic>
        <p:nvPicPr>
          <p:cNvPr id="131" name="Shape 131"/>
          <p:cNvPicPr preferRelativeResize="0"/>
          <p:nvPr/>
        </p:nvPicPr>
        <p:blipFill rotWithShape="1">
          <a:blip r:embed="rId3">
            <a:alphaModFix/>
          </a:blip>
          <a:srcRect b="15739" l="21020" r="20910" t="22390"/>
          <a:stretch/>
        </p:blipFill>
        <p:spPr>
          <a:xfrm>
            <a:off x="311700" y="2172927"/>
            <a:ext cx="3999900" cy="2395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 rotWithShape="1">
          <a:blip r:embed="rId4">
            <a:alphaModFix/>
          </a:blip>
          <a:srcRect b="15137" l="20568" r="20680" t="22390"/>
          <a:stretch/>
        </p:blipFill>
        <p:spPr>
          <a:xfrm>
            <a:off x="4832400" y="2175229"/>
            <a:ext cx="3999900" cy="2391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Requirements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Hardware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Wi Fi Direct certified hardware for Group Owner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Legacy Wifi or Wifi certified for clients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Software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Machine running Linux alike OS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WPA supplicant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Limitations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The application only works on Linux alike system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IP needs to be assigned manually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Character files can only be transferred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Future enhancements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Implementation of DHCP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Support across all Operating System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Transfer of file with any file format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Establish Wifi Direct connection from fly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Wifi direct delivers simplicity of Bluetooth and at the same time Bandwidth performance of Wifi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Although OEM ships with Wifi Direct certification, connecting and sharing contents across different OEM is still difficult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Wifi is new and emerging technology. It will take some time to commonly use across all devices and become standard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Thank! You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Any Questions?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Problem statement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Although Bluetooth is simple to use, it has disadvantage of slower file transfer rate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Access Point, AdHoc still complex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Access Point is not available everywhere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Hotspot and AdHoc is still difficult to configure for normal users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Lacking application that delivers simplicity of bluetooth and performance of WiFi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Newer approach to share files between laptops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Simplicity of bluetooth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Performance of Wi-fi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Objectives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To make file transfer between laptops simpler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To develop an application that gives intuitive user experience to share file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To make user friendly environment for establishing connection between laptops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Features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Easily establish connection between two laptops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Easily share files between laptops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Application has both GUI and CUI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Seamlessly works across GUI and CUI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Methodology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Could not follow product oriented software development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Classified our work into four phase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Socket study / implementation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Study of Wi-Fi Direct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Implementation of Wi-Fi Direct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Integration of Wi-Fi direct and Socket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System Design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8275" y="283575"/>
            <a:ext cx="3823774" cy="457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Program Flow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6775" y="177673"/>
            <a:ext cx="2558225" cy="4788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8625" y="62350"/>
            <a:ext cx="5783900" cy="501880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Send</a:t>
            </a:r>
            <a:r>
              <a:rPr lang="en"/>
              <a:t>ing file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