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85EA-157B-4067-B044-A0589E044E70}" type="datetimeFigureOut">
              <a:rPr lang="en-US" smtClean="0"/>
              <a:t>06-Sep-12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F757-3B42-4774-8971-5A42BCAB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5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85EA-157B-4067-B044-A0589E044E70}" type="datetimeFigureOut">
              <a:rPr lang="en-US" smtClean="0"/>
              <a:t>06-Sep-12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F757-3B42-4774-8971-5A42BCAB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5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85EA-157B-4067-B044-A0589E044E70}" type="datetimeFigureOut">
              <a:rPr lang="en-US" smtClean="0"/>
              <a:t>06-Sep-12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F757-3B42-4774-8971-5A42BCAB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3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85EA-157B-4067-B044-A0589E044E70}" type="datetimeFigureOut">
              <a:rPr lang="en-US" smtClean="0"/>
              <a:t>06-Sep-12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F757-3B42-4774-8971-5A42BCAB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85EA-157B-4067-B044-A0589E044E70}" type="datetimeFigureOut">
              <a:rPr lang="en-US" smtClean="0"/>
              <a:t>06-Sep-12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F757-3B42-4774-8971-5A42BCAB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0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85EA-157B-4067-B044-A0589E044E70}" type="datetimeFigureOut">
              <a:rPr lang="en-US" smtClean="0"/>
              <a:t>06-Sep-12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F757-3B42-4774-8971-5A42BCAB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5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85EA-157B-4067-B044-A0589E044E70}" type="datetimeFigureOut">
              <a:rPr lang="en-US" smtClean="0"/>
              <a:t>06-Sep-12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F757-3B42-4774-8971-5A42BCAB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8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85EA-157B-4067-B044-A0589E044E70}" type="datetimeFigureOut">
              <a:rPr lang="en-US" smtClean="0"/>
              <a:t>06-Sep-12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F757-3B42-4774-8971-5A42BCAB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6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85EA-157B-4067-B044-A0589E044E70}" type="datetimeFigureOut">
              <a:rPr lang="en-US" smtClean="0"/>
              <a:t>06-Sep-12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F757-3B42-4774-8971-5A42BCAB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85EA-157B-4067-B044-A0589E044E70}" type="datetimeFigureOut">
              <a:rPr lang="en-US" smtClean="0"/>
              <a:t>06-Sep-12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F757-3B42-4774-8971-5A42BCAB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8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85EA-157B-4067-B044-A0589E044E70}" type="datetimeFigureOut">
              <a:rPr lang="en-US" smtClean="0"/>
              <a:t>06-Sep-12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F757-3B42-4774-8971-5A42BCAB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885EA-157B-4067-B044-A0589E044E70}" type="datetimeFigureOut">
              <a:rPr lang="en-US" smtClean="0"/>
              <a:t>06-Sep-12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3F757-3B42-4774-8971-5A42BCAB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8089708" cy="5945293"/>
          </a:xfrm>
        </p:spPr>
      </p:pic>
    </p:spTree>
    <p:extLst>
      <p:ext uri="{BB962C8B-B14F-4D97-AF65-F5344CB8AC3E}">
        <p14:creationId xmlns:p14="http://schemas.microsoft.com/office/powerpoint/2010/main" val="622091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8575917" cy="6228396"/>
          </a:xfrm>
        </p:spPr>
      </p:pic>
    </p:spTree>
    <p:extLst>
      <p:ext uri="{BB962C8B-B14F-4D97-AF65-F5344CB8AC3E}">
        <p14:creationId xmlns:p14="http://schemas.microsoft.com/office/powerpoint/2010/main" val="1127172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</dc:creator>
  <cp:lastModifiedBy>Akshay</cp:lastModifiedBy>
  <cp:revision>1</cp:revision>
  <dcterms:created xsi:type="dcterms:W3CDTF">2012-09-05T19:45:12Z</dcterms:created>
  <dcterms:modified xsi:type="dcterms:W3CDTF">2012-09-05T19:48:33Z</dcterms:modified>
</cp:coreProperties>
</file>