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300" r:id="rId8"/>
    <p:sldId id="262" r:id="rId9"/>
    <p:sldId id="263" r:id="rId10"/>
    <p:sldId id="264" r:id="rId11"/>
    <p:sldId id="265" r:id="rId12"/>
    <p:sldId id="266" r:id="rId13"/>
    <p:sldId id="267" r:id="rId14"/>
    <p:sldId id="301" r:id="rId15"/>
    <p:sldId id="268" r:id="rId16"/>
    <p:sldId id="269" r:id="rId17"/>
    <p:sldId id="270" r:id="rId18"/>
    <p:sldId id="271" r:id="rId19"/>
    <p:sldId id="272"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B44289-2A6F-454C-BCEA-3ECE9F71DD6F}">
  <a:tblStyle styleId="{DFB44289-2A6F-454C-BCEA-3ECE9F71DD6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0:04.0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20814 2628 0,'18'0'78,"-1"0"-78,18 0 16,18 0-16,18 0 15,-53 0 1,34 0-16,-16 0 0,-1 0 16,18 0-16,17 0 15,-52 0-15,17 0 0,1 0 16,-19 0-1,1 0-15,0 0 16,-1 0-16,1 0 16,0 0-16,-1 0 0,18 0 15,18 0-15,0 0 16,0-17 0,-18 17-16,18 0 15,-17 0-15,-1-18 0,0 18 0,-17 0 16,0 0-16,17 0 15,-18 0 1,1 0-16,17 0 16,-17 0-16,17 0 15,-17 0-15,17 0 16,0 0-16,-17 0 0,17 0 0,-17 0 16,0 0-16,17 0 31,0 0-31,-17 0 15,17 0-15,-17 0 16,-1 0-16,19 0 0,-19 0 16,19 0-16,-19 0 0,18 0 15,1 0-15,-19 0 16,19 0-16,17 0 16,0 0-1,-18 0 1,-18 0-16,19 0 15,-1 0-15,-17 0 16,17 0-16,-17 18 0,17-18 16,-18 0-1,1 0-15,0 0 0,-1 0 16,1 0 0,0 17-1,-1-17-15,19 0 16,-19 0-1,18 0-15,1 18 32,-19-18-32,19 0 15,-19 0-15,1 0 16,0 0-16,-1 0 16,1 0-1,0 0 1,-1 0 62</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1:12.1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15769 6191 0,'35'0'0,"1"0"15,17 0-15,-18 0 0,35 0 0,1 0 16,-18 0-16,0 0 16,35 0-16,-17 0 15,70 0-15,-53 0 16,53 0-16,-17 0 15,17 0-15,35 0 16,-17 0-16,35 0 0,-53 18 16,-53-18-1,0 0-15,0 0 16,1 0-16,69 18 0,-52-18 16,0 0-16,53 0 0,-53 0 31,-36 0-31,1 0 15,-18 0-15,0 0 0,0 0 0,-36 0 16,18 0 0,1 0-16,17 0 15,-18 17-15,-17 1 0,-1-18 16,18 0-16,-17 0 16,0 0-16,-1 0 15,1 0 1,0 0-16,-1 0 297,54 0-297,17 0 15,36 0 1,52 0-16,-106 0 16,36 0-16,-35 0 0,35 17 15,-53-17-15,35 0 16,-18 18-16,-34-18 0,-1 0 31,35 0-31,-52 18 0,35-18 16,-18 0-16,18 0 0,18 0 15,17 0-15,-17 0 16,-1 0-16,-17 0 16,18 0-16,17 0 15,0 0-15,0 0 16,18 17-1,-53-17-15,0 0 0,0 0 16,0 18-16,-36-18 16,19 0-16,-19 0 15,18 0-15,-17 0 0,0 0 0,-1 0 32,1 0-32,17 0 0,-17 0 15,0 0 1,17 0-1,-17 0-15,17 0 0,18 0 0,-18 0 16,18 0-16,0 0 16,0 0-16,17 0 15,-17 0-15,-18 0 16,36 0-16,-18 0 16,-35 0-16,34 18 15,-16-18-15,-19 0 16,19 0-16,-19 0 15,1 0-15,0 17 16,-1-17 0,1 0-16,0 0 15,-1 0-15,1 0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1:17.5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1252 7073 0,'71'0'0,"17"-17"16,-17-1-16,-1 18 15,18-18-15,36 1 0,-1-19 16,-70 36-16,35 0 16,36-17-16,-1 17 15,213-18-15,-107 18 16,-53 0 0,89-35-16,-1 35 0,177 0 15,-141 0-15,-18 0 0,54 35 16,34 0-16,-70 18 15,-88-35-15,-54 0 0,-34 34 16,-89-52-16,18 18 16,-35-18-1,17 0-15,-17 0 16,-1 0 0,1 0-16,17 0 375,0 0-375,18 0 0,0 0 15,-18-18 1,1 18-16,34 0 0,-34-17 0,16 17 15,1 0 1,-35 0-16,35 0 16,-18 0-16,-17 0 15,17 0-15,18 0 16,-18 0-16,36 0 16,35 0-16,17 0 15,-17-18-15,-53 18 0,18 0 16,-1 0-1,-17 0-15,53-17 0,-53 17 16,35 0-16,-18 0 16,-17 0-16,-17 0 15,52 0-15,18 0 16,0 0-16,105-36 16,-52 36-16,-53 0 15,53-17-15,-36 17 0,53 0 16,-52 0-16,-71 0 15,35 0 1,-17 0-16,-36 0 16,-18 0-16,1 0 0,0 0 0,-1 0 15,1 0 1,0 0 0,-1 0-1,1 0-15,0 0 0,-1 0 0,1 0 31,-1 0-31,1 0 0,0 0 282,17 0-282,36 0 15,-36 0-15,18 0 0,35 0 16,53 0 0,-53 0-16,36 0 0,-36 0 0,-17 0 15,-1 0-15,18 0 16,36 0-16,-71 0 15,17 0-15,1 0 16,-18 0 0,-18 0-16,53 0 0,-17 0 15,17 17-15,0-17 16,-17 0-16,-18 18 0,17-18 16,-17 0-16,18 0 15,-1 18-15,-17-18 16,-18 0-16,1 0 15,-19 0-15,1 0 0,17 0 110,0 0-95,-17 0 1,17 0-16,54 0 16,-19 0-16,-17-18 0,-18 18 15,18-18-15,-35 18 16,0-17-16,-1 17 16,1 0-1,-1 0 1,1 0-16,0 0 281,17 0-281,36-18 16,52 18-16,-70 0 0,17 0 15,-17 0-15,0 0 0,36 0 16,16 0-16,-52 0 16,18 0-16,-18 0 15,-18 0-15,18 0 16,35 0-16,0 0 15,36 0-15,-1 18 16,-52-18-16,-1 0 16,1 17-16,-18-17 15,0 0-15,0 0 0,0 0 16,17 0-16,-17 0 16,-18 0-1,36 0-15,-1 0 16,1 0-16,-18 0 0,35 0 0,-17 0 15,17 0-15,-35 0 16,17 0 0,-17 0-16,35 0 0,-17-17 15,0 17 1,-1 0-16,-52 0 16,17 0-16,-17 0 15,-1 0-15,1 0 31,0 0-15,17 0-16,-35-18 16,18 18-16,17 0 15,-18-18-15,1 18 16,0 0 218,35 0-234,176-35 0,-70 17 16,17-17-16,336-18 16,-248 36-16,530-54 15,-300 36-15,194-1 16,-265 36-16,-105 0 15,-124 0-15,17 0 16,19 0-16,-107 0 16,195 0-16,-160 0 15,72 18-15,-89-18 0,-35 0 16,-1 0-16,19 0 16,35 0-16,-54 0 15,19 0-15,-1 0 16,-34 0-16,-1 0 15,-18 0-15,-17 0 16,-35 0-16,0 0 0,-1 0 0,1 0 16,-1 0-1,1 0 1,0 0 359,17 0-375,18 18 0,17-18 16,1 17-1,0 1-15,-1-18 0,-52 18 0,17-1 16,-17-17-1,-18 18-15,17-18 0,1 0 16,0 0-16,-1 18 16,1-1 15,0-17 47,-1 18-78,1-18 31,-1 0-31,1 0 94,0 0-78,17 0 15,-17 0 0,-1 0-15,1 0-16,0 0 15,-1 0 1,18 0-16,-17 0 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1:32.9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3563 7814 0,'18'0'47,"17"0"-31,-17 0-16,52-18 0,-17 18 16,0 0-16,18 0 15,-1 0 1,-17-17-16,-18 17 15,36 0-15,-18 0 0,0 0 16,17 0-16,-17 0 16,-35 0-16,35 0 15,-18 0-15,-17 0 0,17-18 16,0 18-16,-17 0 0,17 0 16,-17 0-1,17 0-15,18 0 0,-35 0 31,17 0-31,18 0 0,-36 0 16,19 0 0,-1 0-16,0 0 0,18 0 15,35 0-15,-35 0 16,18 0-16,-1 0 16,-17 0-16,-17 0 0,17 0 15,-18 0-15,0 0 16,0 0-16,1 0 31,-1 0-31,-17 0 16,17 0-16,0 0 0,0 0 15,18 0-15,-17-18 16,34 18-16,18-17 16,-35 17-16,0-18 15,35 1-15,-35-1 16,-17 18-16,16-18 15,-34 18 314,0 0-314,-1 0-15,19 0 0,17 0 16,-1 0-16,1 0 0,-35 0 15,35 0 1,0 0-16,-36 0 16,36 0-16,18 18 15,0 0-15,34-18 0,-34 0 16,-1 17-16,-17-17 16,53 0-16,-35 18 15,17 17 1,-17-35-16,-1 0 0,-35 0 0,1 0 15,-1 0 1,0 0-16,-17 0 0,17 0 16,-17 0-1,35 0-15,0 0 0,17 18 16,-17-18-16,0 0 0,18 0 31,-36 0-31,18 0 0,-18 0 16,0 17-1,-17-17-15,17 0 16,0 18 0,-17-18-16,17 18 0,1-18 0,-1 0 15,0 0 1,18 17-16,-35-17 16,35 0-16,-36 0 0,19 0 15,-1 0-15,-17 0 16,-1 0-16,18 0 15,-17 0-15,0 0 16,-1 0-16,19 0 16,-1 0 312,35 0-328,19 0 15,-1-17 1,-35-1-16,88 18 0,-18-18 0,1 18 16,-36 0-16,35 0 0,-70 0 15,0 0 1,36 0-16,-37 0 16,72 0-16,-54 0 15,36 0-15,0 0 16,-53 0-16,18 0 15,-1 0-15,89 0 16,17 18-16,-17 0 0,-35-1 0,-19-17 31,1 18-31,0 35 0,-18-36 16,0 1-16,18 0 16,-35-1-16,-18-17 15,-36 0-15,19 0 16,-19 0-16,19 0 15,-19 0-15,18 0 16,-17 0-16,0 0 0,-1 0 16,1 0-1,0 0 32,-1 0-31,1 0-1,0 0-15,-1 0 16,36-35 281,35 0-281,71-36-16,-35 1 0,-54 34 0,18 1 15,0 0 1,18 0-16,-35 17 15,52 0-15,-70 1 16,0-1-16,0 18 0,-18-18 16,1 18-16,17 0 15,-1 0-15,-34 0 16,53 0-16,-18 0 16,-18 0-16,18 0 15,0 0-15,-18 0 0,18 0 16,-18-17-16,0 17 15,18 0-15,-17 0 0,-1 0 16,0 0-16,0 0 31,-17 0-31,0 0 0,-1 0 16,1-18 0,17 18-16,-17 0 0,17 0 0,1 0 15,-19 0-15,18 0 16,-17 0-16,0 0 15,-1 0-15,1 0 16,0 0 0,17 0-16,-17 0 15,-1 0-15,1 0 16,17 0-16,-17 0 0,-1 0 16,1 0-16,0 0 15,17-17 266,18 17-281,-18-18 16,18 18 0,0 0-16,0 0 15,-35-18-15,34 18 16,-16 0-16,17 0 16,-18 0-1,18 0-15,-18 0 0,18 0 16,-35 0-16,35 0 15,-1 0-15,37 0 0,-1 0 16,0 0-16,-17 0 16,-18 0-16,-18 0 15,18 0-15,-36 0 16,36 0-16,-17 0 16,-1 0-16,18 0 0,0 0 15,-18 0 1,18 0-16,17 0 15,-17 0-15,0 0 0,18 0 0,-1 0 32,36 0-32,-18 0 15,-35 0-15,0 0 16,-17 0-16,-1 0 0,18 0 0,-36 0 16,19 0-16,-1 0 15,0 0-15,0-17 0,-17 17 31,17 0-31,1 0 0,-19 0 16,19-18 0,-19 18-16,36 0 15,0 0-15,0 0 0,-35-18 16,17 18-16,-17 0 16,-1 0-1,1 0 298,52-17-313,19 17 0,-37-18 15,19 0 1,53 1-16,-36 17 0,-18-18 16,107 0-16,-89 18 0,-18 0 15,1-17 1,17 17-16,-17 0 15,35 0-15,-18 0 0,18 0 16,-54 0-16,1 0 16,18 0-16,-36 0 0,53 0 15,-35 0-15,0 0 16,-17 0-16,-1 17 16,0-17-16,0 0 15,-17 0 1,0 0-16,-1 0 31,1 0-31,17 0 16,-17 0-16,17 0 15,0 0-15,1 0 16,34 0-16,-17 0 0,-18 0 0,18 0 31,-17 0-31,-1 0 0,-17 0 16,-1 0 62,1 0-62,17-17-1,-17 17 1,-1 0 234,36 0-235,18 0-15,-18 0 0,70 17 16,18-17 0,18 0-16,-106 0 0,35 0 0,-35 0 15,18 0 1,-54 0-16,36 0 16,-18 18-16,18-18 15,0 0-15,0 18 16,18-18-16,-18 0 0,0 17 15,0-17-15,35 18 16,0 0-16,0-18 16,-17 0-16,-18 17 0,0-17 15,-36 0-15,18 0 16,-17 0-16,-18 18 0,35-18 16,1 0-1,-19 0 1,19 18-1,-19-18-15,1 17 0,17-17 16,18 18 0,-18 0-1,1-1-15,-1 1 0,18-18 0,-36 17 16,1 1 0,0 0-16,-1-18 0,1 0 31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1:36.1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1376 8273 0,'17'0'16,"19"0"-1,17 0-15,0 0 16,35 0-16,-53 0 0,18 0 15,0 0-15,-18 0 16,18 0-16,18 0 16,-36 0-16,18 0 15,0 0-15,-18 0 0,-17 0 16,35 0 0,-36 0-16,1 0 15,-1 0-15,19 0 0,-19 0 0,19 0 16,17 0-1,0 17-15,-1-17 16,1 0-16,18 0 0,-36 18 16,18-18-1,-18 0-15,-17 0 0,17 0 16,-17 0 0,0 0 343,17 0-343,-18 0-16,36 0 15,18 0-15,-36 0 16,18 0-16,-18 0 15,-17 0-15,0 0 16,-1 0-16,1 0 0,17 0 0,1 0 16,16 0-1,19 0 1,-18 0-16,17 0 0,1 0 16,-18 0-1,-35 0-15,17 0 0,0 0 16,0 0-16,18 0 15,0 0-15,0 0 0,0 0 0,18 0 32,-36 0-32,0 0 0,-17 0 15,35 0-15,0 0 0,-18 0 16,18-18 0,17 18-16,1 0 15,-36 0-15,18 0 16,0 0-16,-35 0 15,17 0-15,-17 0 0,35 0 16,-18 0-16,0 0 16,0 0-16,18 0 15,-17 0-15,-1 0 16,0 0-16,0 0 0,1 0 16,17 0-16,-18 0 15,53 0 1,18-17-16,-18 17 0,-53 0 15,18 0-15,0-18 0,-35 18 16,35 0 0,-18 0-16,-17-18 15,17 18 1,0 0-16,1 0 0,-19 0 16,1 0-1,17 0-15,18 0 16,-18 0-1,-17 0-15,0 0 0,-1 0 16,1 0 47,-1 0-48,19 0 16,-19 0-31,36 0 0,-17 0 16,17 0-16,-1 0 16,-34 0-16,0 0 0,-1 0 31,1 0-31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1:38.7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6756 8273 0,'53'0'16,"-18"0"-16,18 0 16,0 0-16,0 0 15,-18 0-15,35 0 16,1 0-16,-18 0 15,17 0 1,19 0-16,-36 0 0,158 0 16,-105 0-16,106 17 15,-89-17-15,1 0 16,-36 18-16,35-18 16,1 0-16,-36 0 15,53 0-15,18 0 0,-71 0 16,0 0-16,36 0 0,-18 0 31,88 0-31,-53 0 0,35 0 0,-17 0 16,-71 0-1,0 0-15,-17-18 0,-18 18 16,0 0-16,-18 0 16,-17 0-1,-1 0-15,1 0 328,-1 0-328,36 0 16,-35 0-16,70 0 0,-35 0 0,0 0 16,-18 0-16,18 0 15,0 0 1,0 0-16,35 18 0,-70-18 15,52 35-15,-34-35 16,52 53-16,-35-53 16,17 0-16,54 35 0,-36-17 15,-17 0 1,-1-1-16,1-17 0,-54 0 0,36 0 16,-17 0-1,17 0-15,-1 0 0,-16 0 16,17 0-1,0 0-15,-18 0 16,18 0-16,-18 0 16,-17 0-16,35 0 15,-18 0-15,0 0 0,18 0 16,18 0-16,-54 0 16,19 0-16,-1 0 15,-18 0-15,1 0 16,0 0-16,-1 0 140,1 0-140,0 0 32,-1 0-17,1 0 17,17-17-17,-17 17-15,-1-18 16,1 18-16,0-18 0,-1 18 15,1 0 1</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1:55.4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5874 8819 0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1:58.9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2170 8784 0,'52'0'16,"19"0"-16,17 0 15,-52 0-15,34 18 0,-17-18 16,0 0-16,-18 0 0,18 0 16,18 0-1,17 0-15,-53 0 0,36 0 16,-1 0-16,-52 0 16,17 0-16,0 0 15,36 0-15,-53 0 16,35 0-1,-18 0-15,18 0 0,17 0 0,1 0 16,-18 0 0,0 0-16,0 0 15,35 0-15,-18-18 0,-17 18 0,18-17 16,17 17 0,-35 0-16,0 0 15,0 0 1,0 0-16,35-18 0,35 18 15,-34 0-15,69-18 16,72 18-16,34-35 0,89 35 16,-106 0-16,-141 0 15,0 0-15,-1 0 16,-16 0-16,16 0 0,-16 0 31,-19 0-31,-17 0 16,0 0-16,0 0 0,-35 0 15,17 0-15,-18 0 16,1 0-16,0 0 0,-1 0 16,1 0 281,35 0-282,0 0 1,88 18-16,-53-18 15,141 17-15,-17 1 16,53-18-16,-107 18 0,-69-18 16,34 0-1,-35 35-15,89-35 0,-89 17 0,177-17 16,-89 0 0,-70 18-1,35-18-15,18 0 16,-18 0-16,88 0 0,-17 0 15,-71 0-15,-35 0 0,-18 0 16,-18 0-16,19 0 0,16 0 16,19 0-16,35 0 31,-18 0-31,-18-18 0,18 18 16,71-35-16,-18 18 15,35-1-15,-52-17 0,-19 35 16,-34-18-16,17 18 15,-17 0-15,-1 0 16,-70 0-16,17 0 16,1 0-16,-18 0 15,-35 0-15,17 0 16,-18 0-16,19 0 16,-19 0-16,1 0 15,17 0-15,1 0 16,17 0-16,-1 0 0,-34 0 0,17 0 15,1 0 1,-19 0-16,19 0 16,-1 0-1,-18 0-15,19 0 32,-19 0-17,36 0 266,71 0-281,70 0 0,-106 0 16,177 0-16,17 0 16,265-35-16,-371 35 15,36-18-15,17-17 16,106 35-16,-17 0 16,-54 0-16,-70 0 15,-17 17-15,334 1 16,-334 35-16,246 0 0,-282 0 15,124-18-15,-19 18 16,1 0-16,-53-35 0,-35-1 31,-88 1-31,-18-18 0,-18 17 0,18-17 16,-18 0-16,0 0 16,-17 0 15,0 0-16,-1 0 1,1 0-16,35 0 0,17 0 16,19 0-1,-36 0-15,17 0 0,18 0 16,-17 0 0,-36 0-16,18 0 15,-18 0-15,-17 0 0,17 0 16,-17 0-16,0 0 15,17 0 1,-18 0-16,19 0 16,-19 0-16,1 0 15,0 0 1,17 0 0,18 0-16,0 0 0,0 0 15,-18 0-15,36-17 16,-36 17-16,18 0 0,-18 0 31,0-18-31,1 18 0,-1 0 16,18 0-16,0-17 15,-18 17-15,18 0 16,-18 0-16,0 0 16,1 0-16,-19 0 15,36 0-15,-17 0 0,-19 0 0,18 0 16,18 0-16,-17 0 31,-19 0-15,1 0-16,0 0 0,-1 0 31,1 0-15</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2:03.5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1588 9578 0,'52'-18'0,"90"18"0,-54 0 16,0 0-1,53-17-15,35 17 16,18 0-16,-17 0 0,-54 0 16,-35 0-16,36 0 15,-1 0-15,-17 0 16,88 0-16,-88 0 15,18 0-15,-54 0 16,18 0-16,36 0 16,-18 0-16,105 0 15,-34 0-15,-19 0 16,19 0-16,-89 17 0,0-17 16,36 0-16,-89 0 15,18 0-15,0 0 16,-36 0-16,19 0 15,-19 0 1,1 0-16,0 0 16,-1 0-16,1 0 15,0 0-15,-1 0 344,36-17-328,159-19-16,-124 36 15,53-17-15,-70 17 0,52 0 0,-35 0 32,53 0-32,-52 0 0,87 0 15,-53 0-15,19 0 16,69 0-16,1 0 15,53 0-15,-160 0 16,19 0-16,52 0 16,-17 0-16,-18 0 15,-17 0-15,-54 0 16,18 0-16,-52 0 0,34 0 0,-35 0 16,-17 0-1,0 0-15,-1 0 16,1 0-16,0 0 15,-1 0-15,19 0 16,-19 0-16,1 0 16,-1 0-16,1 0 15,0 0-15,17 0 0,-17 0 16,17 0-16,18-18 16,-36 18-16,36-18 0,0 18 15,0-17-15,71-1 16,70-35-1,-53 53-15,123-53 16,36 36-16,-141-1 0,-53 18 16,-36 0-16,-17 0 15,-17 0 1,17 0-16,-18 0 0,0 0 16,-17 0-1,-1 0 1,1 0-16,0 0 0,-1 0 15,1 0 454,35 0-453,-18 0-1,0 18 1,1-18-16,34 17 0,-35-17 16,36 18-16,-36-18 0,36 0 15,-53 18-15,34-18 16,1 0-16,0 0 16,35 0-16,-17 0 15,0 0 1,-1 0-16,18 0 0,53 0 15,106-53-15,-35 0 0,-36 35 0,-105 0 16,17 1 0,-35 17-16,18-18 15,17 1-15,0 17 0,71-18 32,-36 0-32,18-17 0,-17 17 15,70 1-15,18-36 16,17 18-16,18-1 0,-36 1 15,72-18-15,122 18 16,-105-18-16,-35 35 0,52 1 16,-34-19-1,34 19-15,-52 17 16,-142-18-16,-17 18 16,-53-18-16,-18 18 15,-17 0-15,-1 0 16,19 0 312,17 18-312,52 35-16,-34-35 0,0-1 15,-19 1-15,-34-18 0,35 18 16,18-1-1,-1 18-15,-17-17 0,35 0 16,-35-1 0,35 19-16,-17-19 15,17 1-15,36 35 16,-1-36-16,71 19 16,-106-1-16,-17-17 0,-1-18 15,-17 0-15,-35 17 16,0-17-16,17 0 15,-17 0-15,-1 0 16,1 0-16,35 0 16,-18 0-16,0 0 15,36-17-15,-18 17 16,17-18-16,18 0 16,71-35-16,-71 36 0,18-1 15,-35 18-15,-54-17 0,36 17 0,-17 0 31,-19 0-31,19 0 16,-19 0-16,18 0 0,1 0 0,-1 0 31,18 0-31,18 0 16,-19 0-16,1 0 0,36 0 0,-37 0 16,1 0-1,-17 0-15,17 0 16,-36 0-16,18 0 0,1 0 15,-19 0-15,1 17 16,17-17-16,-17 0 16,17 0-16,0 0 15,1 0-15,-1 0 16,36 18-16,-1-18 16,1 0-16,-54 0 15,19 0-15,-19 0 110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2:06.1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2152 9737 0,'35'17'0,"89"-17"0,-18 0 31,-54 0-31,90 0 0,-54 18 0,247-18 16,-212 18 0,18-18-16,-17 35 15,-54-35-15,-52 0 16,53 17-16,-36-17 0,0 0 15,1 0-15,-19 0 16,36 18-16,-18-18 16,-17 0-16,35 0 0,0 18 15,-36-18 1,36 0-16,-35 0 0,17 17 16,1-17-1,-19 0-15,19 0 0,34 18 0,-35-18 16,18 0-16,0 0 15,-35 0-15,17 0 32,-17 0-32,-1 0 15,1 0-15,0 0 32,-1 0-1,1 0-31,0 0 15,-1 0 251,18 0-266,124 0 16,-53 0-16,123 0 15,-140 0-15,-19 0 16,-52 0-16,35 0 0,-18 0 16,0 0-16,18 18 15,-18-18-15,1 17 16,-1-17-16,18 0 15,0 18-15,-36-18 16,36 0-16,-53 18 0,53-18 16,-35 0-1,0 0-15,17 0 16,-18 0-16,1 0 16,17 17-16,-17-17 93,0 0-15,17 0-62,-17 0 0,-1 0-16,18 0 0,-17 0 15,35 0-15,35 0 16,-17 0-16,-1 0 16,-17 0-16,18 0 0,-18-17 15,-36 17 1,19 0-16,-19 0 0,1 0 15</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2:31.6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2117 10901 0,'35'0'32,"-17"0"-32,17 0 0,-18 0 0,19 0 31,17 0-31,-36 0 0,36 0 0,-17 0 16,-1 0-1,53 0-15,-35 0 16,88 0-1,-53 0-15,-35 0 0,71 0 16,-36 0-16,-18 0 16,36 0-16,18 0 0,-54 0 15,1 0-15,-18 0 16,0 0-16,17 0 16,1 0-16,-36 0 15,36 17-15,-19-17 16,-16 0-16,17 0 15,0 18-15,-18-18 0,0 18 16,36-1-16,-1 1 16,18 0-16,-35-18 15,18 17-15,-18-17 16,-36 18-16,36-18 16,-35 0-16,0 18 15,17-18-15,-17 0 16,34 0-16,-16 17 15,17-17-15,-18 0 16,0 0-16,-17 0 0,17 0 16,0 0-16,1 0 15,-19 0 1,1 0 62,0-17 250,-1 17-328,1 0 0,35-18 16,0-17-1,-18 35-15,71-36 0,-71 19 0,89-1 16,-89 18-16,0-18 31,18 18-31,-35 0 0,52-17 16,-17 17-16,0 0 16,0 0-16,18-18 15,-1 18-15,-17 0 16,-18 0-16,1 0 15,-1 0-15,-17 0 16,34 0-16,-16 0 16,-1 0-16,18 0 15,-18 0-15,18 0 16,-35 0-16,17 0 16,0 0-16,1 0 15,-19 0-15,18 0 0,1 0 16,17 0-16,0 0 15,17 0-15,1 0 16,-18 0-16,-18 0 16,0 0-16,-17 0 15,35 0-15,-18 0 0,-17 0 16,52 0-16,-17 0 16,18 0-16,-18 0 15,0 0-15,17 0 0,-17 0 16,18 0-16,17 0 15,-18 0-15,-34 18 16,-1-18-16,-18 0 16,1 0-16,0 0 15,-1 0 345,1 0-360,53 0 15,-36 0 1,35 0-16,-17 0 16,0 17-16,18-17 15,-1 0 1,19 0-16,52 0 0,-88 0 0,52 0 15,-16 0 1,-19 0-16,-17 0 16,88 0-16,-53 0 0,-35 0 15,0 0 1,0 18-16,-35-18 0,-1 0 16,1 0-16,0 0 0,-1 18 31,1-1 0,0-17 32,-1 18-48,1-18 1,0 0-1,-1 0-15,1 0 0,-1 0 344,19 0-344,17 0 16,0 0-16,52-18 15,-34 18-15,-53-17 16,123-1-16,-53 18 16,-18 0-1,89 0-15,-71 0 0,177 0 16,-106 0-16,158 0 0,-123 0 16,-17 0-1,34 0-15,-87 0 0,-1 0 16,71 0-16,-35 0 15,-35 0-15,17 0 16,-71 0-16,-17 0 16,18 0-16,-1 0 15,-17 0-15,35 0 16,-35 0-16,0 0 0,-18 0 16,1 0-1,-19 0-15,19 0 0,-19 0 16,1 0-1,17 0 329,71 0-344,0-18 16,17 1-16,-34-1 15,-37 1-15,107-1 16,-71 18 0,36 0-16,-36 0 15,-17 0-15,-18 0 0,-1 0 16,19 0-16,0 0 16,17 0-16,-18 0 0,18 0 15,-35 0-15,-17 0 16,34 18-16,-17-18 0,-35 0 15,35 17-15,-36-17 16,1 0 0,0 0-1,-1 0 32,19 0 344,-19 0-391,71 0 15,-17 0-15,17 0 0,36 0 16,52-35-16,-17 17 16,-36 1-16,-70 17 15,35 0-15,18 0 0,88 0 16,-17 0 0,-54 0-16,-35 0 0,71 0 15,-53 0-15,70 0 0,36 0 16,-36 0-1,-17-18 1,-18 18-16,-53 0 0,36 0 16,-36 0-16,-17 0 15,-1 0-15,-17 0 0,-18 0 0,-17 0 32,0 0-32,-1 0 15,1 0 1,-1 0 390,19 0-406,-1-18 16,36 18-16,70-17 15,-53 17-15,-18-18 16,1 18-16,-36 0 0,18 0 0,0 0 16,-18 0-1,18 0-15,0 0 16,0 0-1,-18 0-15,18 0 0,-17 0 16,-1 0-16,18 0 16,-18 0-16,18 0 15,70-18-15,-17 18 0,-35 0 16,17 0-16,0 0 16,-17 0-16,17 0 15,36-17-15,-36 17 0,53 0 31,-35-18-31,17 18 0,-17 0 16,-36-17-16,54 17 16,-1-36-16,-34 36 0,-1 0 15,-18 0-15,-34 0 16,-19 0-16,1 0 16,0 0-16,-1 0 187,1 0-187</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0:08.2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1288 3440 0,'17'0'0,"1"0"15,17 0-15,0 0 16,-17 0 0,0 0-16,-1 0 15,19 0 1,-19 0-16,19 0 0,17 0 15,-18 0-15,0 0 0,18-18 16,-18 18-16,-17 0 16,35-18-16,-18 18 0,-17 0 15,17 0 1,0 0-16,18 0 16,-18 0-1,1 0-15,17 0 0,17 0 0,-52 0 16,35 0-16,-18 0 15,-17 0-15,-1 0 16,19 0-16,-19 0 16,19 0-1,-1 0-15,18 0 0,0 0 16,0 0-16,-1 0 0,-16 0 16,-1 0-1,0 0-15,1 0 0,-19 0 16,18 0-16,-17 0 15,17 0-15,18 0 0,-35 0 16,17 0 0,-17 0-16,17 0 15,0 0 1,-17 0-16,17 0 0,-17 0 16,0-17-16,17 17 15,-17 0-15,17 0 0,0 0 0,-17 0 16,35 0-1,-18 0-15,0 0 16,18 0-16,-18 0 16,1 0-1,-1 0-15,-17 0 0,17 0 0,-17 0 16,17 0 0,0 0-16,0 0 15,1 0-15,17 0 0,-1 0 16,1 0-1,-17 0-15,-1 0 16,18 0-16,17 0 16,-17 0-16,18 0 0,-1 0 0,19 0 15,-36 0 1,-18 0-16,18 0 0,0 0 16,-36 0-16,36 0 15,-35 0 1,35 0-16,-18 0 0,-17 0 0,17 0 15,-17 0 1,17 0-16,0 0 16,-17 0-16,35 0 15,-18-18-15,18 18 16,0 0-16,17 0 16,-34 0-16,17 0 15,0 0-15,-36 0 16,18 0-16,1 0 15,-19 0-15,1 0 0,0 0 16,-1 0-16,19 0 16,-1 0-1,53-18-15,71 1 16,-106 17-16,-18 0 297,53 0-282,-35 0-15,18 0 16,176 0-16,-212 0 16,124 0-16,-107 0 0,19 0 15,-53 0-15,35 0 0,-18 0 16,-17 0-16,17 0 31,-18 0-31,19 0 0,-19 0 16,1 0-16,17 0 15,-17 0 1,17 0-16,0 0 16,-17 0-16,0 0 15,-1 0-15,19 0 16,-19 0-16,1 0 0,17 0 16,0 0-1,-17 0-15,17 0 16,1 0-1,-19 0-15,19 0 16,-19 0-16,19 0 16,16 17-16,1-17 15,18 0-15,-1 18 0,1-18 16,0 0-16,-36 0 0,18 0 16,0 0-16,-18 0 15,18 0 1,0 0-16,0 0 0,-18 0 15,36 0-15,-36 0 16,35 0-16,-17 0 0,18 0 16,-36 0-16,0-18 15,1 18 1,-19 0 0,1 0-16,0 0 171,17 0-155,-17 0 0,-1 0-16,1 0 0,-1 0 15,1 0-15,0 0 16,-1 0 78,1 0-94,17 0 0,-17 0 15,0 0 1,17 0-16,-18-17 0,19 17 16,-1 0-1,0 0-15,-17 0 16,17 0-16,-17 0 15,-1-18-15,1 18 63,0 0-47,-1 0-16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2:37.3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3581 11430 0,'17'0'0,"1"0"16,17 0 0,-17 0-16,35 0 15,0 0-15,17 18 16,-34-18-16,34 0 16,1 17-16,17-17 15,35 0-15,18 18 0,-35 0 0,-18-1 16,1-17-16,34 35 15,71-17-15,-70 0 16,-36-18 0,0 0-16,-17 0 0,-18 0 15,35 0-15,35 0 0,36 0 16,-18 0 0,-70 0-16,17 0 15,18 0-15,17 0 0,-105 0 360,-1 0-360,54-36 15,35 19-15,-18-18 16,71-1-16,52-17 15,160 0-15,-177 1 16,0 34-16,17 0 16,36-17-16,-70 35 15,17 0-15,-71 0 0,1 0 16,-1 0-16,-17 0 16,88 0-16,0 0 0,-35 0 15,-18 0-15,35 0 16,36 0-16,53 0 15,-71-18-15,-71 18 16,36 0-16,-71 0 16,-35 0-16,70 0 0,-34 0 15,34 0 1,-35 0-16,1 0 16,-37 0-16,-34 0 15,0 0 1,-1 0-16,1 0 15,17 0 282,36 0-281,17 0-16,0-17 16,18-1-16,35 0 15,-17 18-15,-1 0 16,-35 0-16,-17 0 15,-18 0-15,0 0 16,17 0-16,-17 0 16,0 0-16,35 0 15,89 0 1,-89 0-16,-18 0 16,177-17-1,-70 17-15,-36 0 16,35 0-1,-140 0-15,-1 0 16,-18 0 0,1 0-16,0 0 15,-1 0-15,19 0 63,-19 0-48,19 0-15,-19 0 0,18 0 16,-17 0 0,0 0-16,-1-18 15,1 18-15,0 0 16,-1-18-16,36 18 31,-35 0 219,35 0-250,35 0 0,53 0 16,-17 0-1,-36 0-15,-18 0 16,-17 0-16,0 0 16,18 0-16,-1 0 0,-17 18 0,0 0 15,0-1 1,0-17-16,-35 18 16,34 0-16,-16-18 15,-1 17-15,18-17 16,0 0-16,35 0 0,-35 0 15,53 18 1,-53-18-16,0 0 0,-18 0 16,-17 0-16,-1 0 0,1 0 0,-1 0 31,1 0 250,17 0-281,1 0 16,-19 0-1,19 0-15,17 0 16,-18-18-16,-18 18 16,1 0-16,0 0 15,-1 0-15,19 0 375,34 0-375,89 0 16,17 0-16,1 0 16,-1 0-16,-52 0 15,52 0-15,-35 0 16,0 0-16,-35 0 15,0 0-15,0 0 0,-18 0 16,-70 0-16,52-17 16,36-1-16,-71 0 0,-17 1 15,17 17 1,0 0-16,1-18 16,52 18 296,0 0-312,36 0 16,87 0-16,54-35 15,-89 17-15,106 1 16,89 17-16,-107 0 16,-70 0-16,-35 0 15,-71 0-15,1 0 16,-1 0-16,-35 0 0,17 17 15,1-17-15,-18 0 16,17 0-16,1 0 16,-18 0-16,0 0 15,17 0-15,1 0 16,17 18-16,-17-18 16,-36 0-16,18 0 15,-18 0-15,0 0 16,-17 0-1,0 0-15,-1 0 16,1 0 0,-1 0-16,19 0 15,-19 0 1,1 0-16,35 0 16,0 0-16,-36 0 15,36 0-15,-35 0 16,35 0-16,-18 0 0,-17 0 15,-1 0-15,1 0 16,0 0-16,17 0 16,-17 0-1,17 0-15,-17 0 16,-1 0 0,1 0-16,0 17 15,-1-17-15,1 18 16,-1-18-16,1 0 15</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2:43.5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1446 12047 0,'18'0'16,"0"0"-16,17 0 15,36 0-15,-19 0 0,-16 0 16,17 0-16,0 0 0,-36 0 16,36 18-1,0-18-15,-18 0 16,36 18-16,-18-18 16,17 0-16,-34 0 0,16 17 0,-16-17 31,-1 0-31,18 0 0,35 0 0,0 0 15,53 0 1,-70 0-16,17 0 16,36 0-16,-36 0 15,35 0-15,18 0 16,-52 0-16,16 0 16,-52 0-16,0 0 15,-17 0-15,-19 0 0,1 0 16,0 0-1,17 0-15,-18 0 0,1 0 16,17 0-16,18 0 0,-17 0 16,-1 0-16,0 0 31,0 0-31,-17 0 0,0 0 16,-1 0-16,1 0 0,0 0 15,-1 0 79,1 0 218,0 0-296,-1 0 0,18 0-16,54 0 15,-1 0-15,35 0 0,-70 0 16,-18 0 0,36 0-16,0 0 0,-19 0 0,1 0 15,18 0 1,17 0-16,-17 0 15,-54 0 1,54 0-16,-18 0 0,35 0 16,0 0-16,-17 0 15,17 0-15,-17 18 0,-36-18 16,0 0-16,0 18 16,-17-18-16,17 0 15,-17 0 1,0 17-16,17-17 0,0 0 31,-17 0-31,17 0 0,-17 0 0,-1 18 31,1-18-31,0 0 0,17 0 360,18 0-345,0 0-15,88 0 16,70-18-16,-34 1 16,-54 17-16,495-36 0,-407 36 15,1 0-15,-89 0 16,195 0-16,35 0 15,17 0-15,-88 0 16,-17 0-16,0 0 0,-54 0 16,-34 18-1,-89-18-15,-35 0 16,-36 0-16,1 0 0,0 0 0,17 0 422,35 18-407,-17-18 1,36 0-16,34 0 16,36 0-16,17-18 15,-52 0-15,-1 1 0,54 17 16,34 0 0,-17 0-16,-70 0 0,-1 0 0,-52 0 15,52 17 1,-70-17-1,0 18-15,18-18 0,-1 0 16,-17 18-16,0-18 16,18 0-16,-1 17 0,1-17 15,-36 0-15,35 0 16,-34 0-16,-19 0 0,1 0 16,0 0-16,-1 0 375,36 0-375,71-17 15,-36 17-15,176-18 16,-105-17-1,-35 35-15,140-36 16,1 19-16,-89 17 0,-35 0 16,-17 0-16,-1 0 0,1 0 0,-18 0 15,17 0 1,-52 17-16,34 1 16,-52-18-16,18 0 0,0 0 15,-36 0 1,0 0-1,-17 18 1,-1-18-16,36 0 359,35 0-359,36 0 16,-1-36-16,-34 36 0,69-17 16,-34-1-1,-1 0-15,-34 18 16,-37 0-16,37 0 16,-19 0-16,124 0 0,-53 0 15,0 0 1,-17 0-16,-1 0 0,18 0 15,54-17-15,34-36 0,-18 35 16,-87-17-16,-1 17 16,-34 1-16,-36 17 0,-18 0 15,-18 0 1,1 0 0,17 0 218,1 0-234,17 0 16,-1 0-1,37 0-15,-19 0 16,1 0-16,-36 0 15,18 17-15,18-17 0,-54 18 16,18-18-16,1 0 16,-19 0-16,1 0 15,0 0-15,17 0 16,0 0-16,0 0 16,-17 0-16,88 0 0,-71 0 15,18 0-15,18 0 406,-18 0-406,-18 0 0,-17 0 16,-1 0 125,-17 18-79,0-1-15,18-17-31,-1 0-1,19 18-15,-19-18 16,1 0-16,17 0 16,-17 0-16,35 18 15,-18-18-15,0 0 16,36 17-16,-18-17 15,0 18-15,-18-18 16,0 0-16,-17 0 0,17 0 16,-17 0-1,0 0 1,-1 17 0,1-17-1,-1 18-15,1-18 0,17 0 0,1 0 16,-19 0-16,19 18 0,-1-18 15,-18 17 1,1-17 0,0 0-1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2:48.3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2081 13353 0,'18'0'16,"17"0"-16,18 0 0,-18 0 15,1 0 1,-1 0-16,18 0 0,-18 0 15,18 0 1,18 0-16,-36 0 0,0 0 16,36 0-16,-36 0 15,53 0-15,0 0 0,36 35 16,-18-17-16,-18-1 0,-17 1 16,-1-1-1,1 1-15,-18-18 0,-36 18 31,1-18-31,-1 0 0,1 17 16,0-17 0,-1 0-1,-17 18 1,18-18 0,17 0-16,-17 18 15,0-18-15,-1 0 16,1 0-16,17 0 15,0 0 1,1 0-16,-19 0 16,54 0-16,-18 0 0,0 0 15,17 0-15,-17 0 16,-17 0-16,34 0 16,-17 0-16,-18 0 15,18 0-15,-18-18 16,-17 18-16,0 0 15,-1 0 1,1 0-16,17 0 0,-17 0 31,0 0-31,17 0 0,-18 0 16,19 0-16,-19 0 0,19 0 16,-19 0-1,19 0-15,16 0 16,-16 0-16,17 0 15,-18 18-15,18-18 16,-18 17-16,18-17 0,-35 18 0,-1-18 16,36 18-1,-17-1-15,-19-17 16,1 0 0,-1 0 296,19 0-312,34 0 0,19 0 16,-19 0-16,36 0 0,35 0 15,35 0-15,-52 0 16,-1 0-16,107 0 16,-19 0-16,-17 0 15,-35 0-15,-18 35 16,-17-35-16,-19 18 15,1-18-15,0 18 16,-18-18-16,1 0 16,-1 0-16,35 0 0,-52 0 15,17 0 1,-70 0-16,35 0 16,-18 0-16,0 0 15,0 17-15,1-17 16,-19 0-16,1 0 15,0 0 1,-1 0 31,1 0 281,-1 0-312,36 0-16,-35 0 15,53-17-15,-19-1 0,-16 0 16,17 18 0,-18 0-16,0 0 0,1-17 31,-1 17-31,-18 0 0,36 0 15,-17 0-15,-1 0 0,35 0 0,-17 0 32,0 0-32,0 0 0,0 0 15,-18 0-15,36 0 16,17 0-16,-17 0 16,-1 0-16,-34 0 15,16 0-15,-16 0 16,-19 0-16,1 0 0,0 0 0,17 0 15,18 0 1,-36 0-16,19 0 16,-1 0-16,18 0 0,0 0 15,0 0-15,-18 0 16,0 0 0,-17 0-16,17 0 15,1 0-15,-19 0 16,18 0-16,-17 0 0,17 0 15,18 0-15,-35 0 16,17 0 0,18 0-16,-35 0 15,35 0-15,-36 0 0,19 0 16,-1 0-16,-17 0 16,17 0-16,0 0 0,0 0 15,18 0-15,-35 0 16,17 0-1,0 0-15,-17 0 16,0 0 0,-1 0-16,1 0 15,0 0 1,-1 0 15,1 0-31,-18-18 16,18 18-1,-1 0 1,1 0 0,-1 0-16,1-17 0,17-1 15,1 18-15,17-18 16,0 1-16,-1 17 0,-16-18 16,17 0-1,-18 1-15,18 17 16,0-18-16,0 0 0,17 18 15,1-17-15,-1 17 16,-17-18-16,0 18 16,18 0-16,-1-17 0,-17-1 15,18 18 1,-18 0 0,0 0-16,-36-18 0,18 18 15,-17 0-15</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3:07.4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1817 15028 0,'17'0'15,"19"0"-15,17-17 16,0 17-1,-18 0-15,124 0 16,-107 0-16,72-18 0,-89 18 16,53 0-16,18-35 15,-18 35-15,54 0 16,-37-18-16,-52 18 16,18 0-16,-1-18 0,1 18 0,-36 0 15,36-17 1,-1 17-16,1 0 15,-18 0-15,0 0 16,0 0 0,0 0-16,-18 0 0,18-18 0,17 18 15,-34 0 1,17 0-16,-1 0 0,-16 0 16,17 0-16,0 0 15,-36 0-15,19 0 16,16 0-16,-16 0 0,34 0 15,18 0 1,36 0-16,-71 0 16,17 0-16,1 0 15,-18 0-15,0 0 0,0 0 16,17 0-16,-34 0 16,16 0-16,-16 0 15,-1 0 1,0 0-16,1 0 0,-1 0 15,0-17 1,0-1 0,1-17-16,52 35 312,88-18-312,230-35 16,-124 0-16,124 0 15,-106 36-15,-89-19 0,-70 36 16,-52 0-16,87 0 16,-88 0-16,36 0 0,-54 0 15,18 0-15,1 0 0,-19 0 16,-34 0-16,16 0 31,-16 0-31,17 0 16,0 0-16,17 0 0,18 0 15,-52 0-15,34 0 16,-17 0-16,-35 0 16,17 0-16,0 0 0,1 0 15,-19 0 1,18 0 0,1 0-1,-1 0-15,0 0 0,1 0 0,-1 0 16,18 18-16,-36-18 15,19 0 1,-1 0-16,-17 0 16,-1 0-16,1 0 15,17 18-15,0-18 16,-17 0-16,35 0 16,-18 0-16,18 0 15,0 0-15,0 0 16,-35 0-16,17 0 15,0 0-15</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3:10.5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13935 13176 0,'17'0'15,"19"0"-15,-19 0 16,54 0-16,17-17 15,71-36-15,-36 35 16,-52 0-16,35 1 16,17-1-16,-70 18 0,106-35 15,-89 35 1,-17 0-16,0 0 0,-18 0 16,36-18-16,0 18 15,-19 0-15,-16 0 0,52-17 16,-35 17-1,0 0-15,-18 0 16,0 0-16,-17 0 0,0 0 16,-1 0 15,1 0 281,17 0-296,71 0-16,-35 0 0,17 0 16,-18 0-16,18 0 15,1 0-15,-1 0 16,0 0 0,-17 17-16,-1 1 0,-17-18 15,0 0-15,-18 17 16,36 1-16,-36-18 15,0 18-15,18-1 0,0 1 16,0-18-16,-18 18 16,18-1-16,0-17 15,-17 18-15,-19-18 16,18 0-16,-17 18 16,17-18-16,1 0 0,-1 0 0,0 0 31,18 0-31,-35 0 0,35 0 15,-18 0-15,0 0 16,1 0-16,-19 0 16,18 0-16,-17 0 15,17 0-15,1 0 0,-19 0 32,19 0-32,16 0 0,-34 0 0,35 0 15,-35 0-15,17 0 0,18 0 16,-35 0-16,34 0 15,-16 0 1,-19 0-16,19 0 16,-19 0-16,1 0 31,-18-18 0,18 18 188,52-18-203,18 1-1,159-36-15,-123 35 0,-1 18 16,71-18-16,53 1 15,-53 17-15,-70 0 16,-1 0-16,18 0 0,-35 0 16,88 0-1,-70 0-15,34 17 16,-87 1-16,17 0 16,-17-1-16,-36-17 15,-17 18-15,17-18 0,18 18 16,-36-18-1,36 17-15,-17-17 0,-1 0 16,0 0-16,18 0 16,-35 0-16,17 0 15,-17 0-15,-1 0 16,18 0-16,-17 0 16,17 0-16,-17 0 0,0 0 15,17 0-15,-17 0 16,35 0-16,-1 0 15,-16 0-15,34 0 16,-17 0-16,-35 0 16,17 0-16,0 0 0,-17 0 15,17 0 1,-17 0-16,17 0 16,1 0-16,-1 0 0,0 0 15,18 0 1,-35 0-16,17 0 0,-17 0 15,-1 0-15,18 0 16,-17 0-16,17 0 16,-17 0-1,17 0-15,1 0 16,16 0-16,-16-17 0,-1 17 16,36 0-16,-19 0 0,-34 0 31,35 0-31,-35 0 0,-1 0 15,1 0-15,0 0 16,-1 0-16,1 0 47</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3:14.9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1023 14287 0,'71'0'16,"-1"0"-16,1 0 16,-1-17-1,-34 17-15,16 0 0,1 0 16,0 0-16,36 0 16,-37 0-1,1 0-15,-17 0 0,17 0 16,-18 0-16,0 0 15,18 0-15,0 0 16,-18 0-16,18 0 0,-18 0 16,-17 0-1,0 0-15,-1 0 16,1 0-16,0 0 16,-1 0-16,1 0 15,17 0 1,0 0-1,-17 0-15,17 0 0,1-18 16,-1 1-16,18 17 16,0-18-16,-36 18 312,19 0-312,69-18 16,19 1-16,70-36 15,71-18-15,299-88 0,-194 54 16,336-89-16,0 52 16,-407 90-1,19 16-15,-106 36 0,193-17 16,-140 17-16,35 0 0,-159 0 31,159 0-31,-159 35 0,18-35 16,17 18-16,-88-18 15,71 17-15,-53-17 0,0 18 16,-36-18-16,-35 0 0,18 17 16,-35-17-1,0 0-15,-1 0 16,1 0 31,17 0 328,18 0-375,88 0 0,-88 0 15,53 0-15,-53 0 16,53 0-16,-53 18 16,-1-18-16,-16 18 0,-1-1 15,0 1 1,-17-18-16,17 35 0,0-17 16,1 17-1,-19 0-15,36 1 0,0-19 0,0 19 16,18-1-16,-36-17 0,0-1 15,1 1-15,-19-18 16,-17 18 0,18-18-16,-1 0 31,1 0-31,0 0 16,17 0-16,-17 0 0,17 0 15,-17 0-15,52 0 0,18 0 16,36 0-16,-54-18 0,54 0 15,35-35 1,70 18-16,-35 17 0,-106 18 16,0 0-1,-17 0-15,-18 0 0,-18 0 16,-17 0-16,-1 0 16,19 0-16,-19 0 15,1 0 1,0 0-16,-1 0 0,1 0 31,-1 0-31,1 0 16,0 0-1,-18-17-15,17 17 16,19 0 203,52 0-204,0 0 1,53 0 0,71 0-16,-71 0 0,194 0 15,106 0-15,-265 0 0,89 0 16,-142 0-1,54 17-15,-89 1 16,0-18-16,18 18 0,-18-18 16,-35 0-16,0 0 15,18 0-15,-18 17 16,-1-17-16,-34 0 16,17 0-16,36 0 0,-36 0 15,1 0-15,16 0 0,-16 0 16,-1 0-1,0 0 1,1 0-16,-1 0 0,-18 0 16,19 0-16,17 0 0,-36 0 31,36-17-31,18 17 0,17-18 16,18-35-16,-53 35 0,53 18 0,-18 0 31,-71 0-31,36 0 0,18 0 15,-36 0 220,53 0-220,106 18-15,-123-18 0,194 18 16,87-18 0,-122 17-16,17 19 15,17-1-15,-35 0 0,18 1 16,-88 16-16,-35-34 16,-54 17-16,18-17 0,-52-18 15,-1 18-15,-17-18 16,-1 0-16,1 0 15,-1 0 1,1 0-16,0 0 16,17 0-16,18 0 15,-18 0-15,36 0 16,-1 0-16,1 0 16,17-18-16,-35 18 0,18 0 0,-36-18 15,-18 18-15,19 0 31,-19 0-31,1 0 0,0 0 16,-1 0 0,36 0 218,53 0-218,159 0-1,-107-17-15,195-1 0,88-17 16,-194 35-16,35 0 16,247 0-16,-229 0 0,-35 0 0,-89 0 15,-17 35 1,-18-17-16,-53-18 0,-17 17 15,17-17-15,-17 0 32,-1 0-32,1 0 0,-1 0 0,1 0 15,-18 0 1,0 0-16,-36 0 0,54 0 16,-18 0-16,-18 0 15,0 0-15,-17 0 0,0 0 31,-1 0-31</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3:20.5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2417 15804 0,'52'0'15,"1"0"-15,36 0 0,-37 0 0,19 0 16,17 0 0,-53 0-16,124 0 15,-35 0 1,-54 0-16,18 0 0,-35 0 16,0 0-16,0 0 0,18 0 15,-18 0 1,-18 0-16,18 0 0,0 0 15,-18 0-15,18 0 16,0 18-16,0-18 16,0 0-1,0 18 1,-18-18-16,36 0 0,-1 0 16,-35 0-16,36 17 15,-36-17-15,-17 0 16,35 18-16,-18-18 15,0 0-15,36 0 0,-1 18 32,1-18-32,-1 0 0,-34 0 0,34 17 0,1 1 15,-1-18-15,19 18 16,-54-18 0,18 17-16,-36-17 0,1 0 31,0 0-31,-1 0 15,54 0 298,105 0-313,177 0 0,212-17 0,-142 17 16,-106-18-16,177 18 15,688 0-15,-812 0 16,54 0-1,17 0-15,-71 35 0,-70-17 0,-53 35 16,18-36-16,-89 19 16,89-19-1,-36-17-15,35 18 16,-17 17-16,-17-35 0,-89 0 16,-71 0-16,1 0 15,-1 0-15,-34 0 16,17 0-1,-36 0-15,1 0 0,0 0 16,-1 0-16,1 0 78,0 0-78,-1 0 203,1 0-203,-1 0 16,1 0 0,17 0-1,-17 0-15,53 0 16,-1-17-16,1-1 15,17 0-15,-35 18 16,0-17-16,-18-1 16,0 18-16,18-18 0,-18 18 15,18-17 1,18-1-16,-18 18 0,-18 0 16,18-18-1,0 18-15,-18 0 0,-17 0 16,-1 0-1,1 0-15,0 0 16,17 0-16,-17 0 0,35 0 16,0-17-16,-1 17 15,1 0-15,-17 0 16,-1 0-16,-17 0 16,-1 0-16,1 0 15</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3:38.1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19456 16633 0,'35'0'15,"-17"0"-15,17 0 0,-17 0 16,52 0-16,-35 0 16,1 0-1,-1 0-15,18 0 0,-18 0 16,18 0-16,35 0 15,-17 0-15,17 0 16,-17 0-16,-19 0 16,37 0-16,34 0 0,18 0 15,71 0-15,-36 0 16,-17 0-16,-71 0 16,-35 0-16,0 0 15,0 0-15,-35 0 31,-1 0-15,19 0 375,-19 0-391,195 0 0,-124 0 0,0 0 15,36 0 1,-36 0-16,335-52 0,-246 16 16,34 36-16,-70-17 15,71 17-15,70 0 0,-158 0 16,52 0-1,-123 0-15,53 0 16,-53 0-16,-18 0 16,-17 35-16,17-35 15,-17 0-15,-1 0 0,1 0 32,0 0-32,-1 18 15,1-18-15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0:15.4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7832 4498 0,'17'-18'32,"1"18"-17,0 0 1,17 0 0,-18 0-16,19-17 0,34 17 15,-17 0-15,0 0 16,18-18-16,-18 18 15,35 0-15,-53 0 16,89-18-16,-1 18 0,-35 0 16,0 0-1,36 0-15,-71 0 0,70 0 0,54 0 16,-36 0 0,-53 0-1,0 0-15,-35 0 0,0 0 0,-35 0 16,-1 0 15,1 0-31,0 0 31,-1 0-15,1 0-16,-1 0 16,1 0-16,17 0 0,18 0 15,0 0-15,-17 0 16,16 0-16,1 0 15,36 0-15,-1-17 16,0 17-16,0 0 16,18 0-16,-71 0 15,36 0-15,-1 0 16,-34 0-16,52 0 0,-18 0 16,1 0-16,-18 0 15,0-18-15,0 18 0,0 0 16,0 0-1,-1 0-15,1 0 16,18-18-16,-36 18 16,18 0-16,-35 0 0,-1 0 15,1 0 1,0 0-16,-1 0 31,1 0 250,35 0-281,-36 0 16,125-17-16,-19-1 0,-35 18 16,36-35-1,-54 35-15,-34 0 0,-19 0 16,36 0 0,-18 0-16,1 0 0,-1 0 15,18 0-15,0 0 0,0 0 31,17 0-31,-17 0 0,0 0 16,0 18-16,35-1 16,0-17-16,1 0 0,-19 18 0,-17-18 31,0 0-31,-35 17 0,17-17 16,-17 0-16,-1 0 15,18 18-15,-17-18 16,0 0-16,17 0 15,-17 0-15,17 0 16,0 18-16,0-18 16,18 0-16,-17 0 0,-1 0 15,18 17-15,0-17 0,-18 18 16,18-18 0,0 18-16,0-18 0,-18 0 31,18 17-31,18 1 0,-36 0 15,0-18-15,0 17 16,18-17-16,-35 18 0,17-18 16,-17 17-16,0-17 0,-1 0 31,1 0-31,-1 0 0,19 0 16,-19 0-16,1 18 15,0-18-15,17 0 16,-17 0-16,-1 0 0,1 0 15,-1 0-15,1 0 16,0 0-16,-1 0 0,1 0 16,17 0-1,18 0-15,-35 0 16,-1 0 0,19 0-16,-19 0 0,19 0 31,17 0-31,-36 0 0,19 0 15,-1 0-15,0 0 16,18 0-16,-18-18 0,-17 18 16,17 0-1,-17 0-15,-1-17 0,19 17 0,-19-18 16,1 18 0,0 0 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0:23.7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15628 4551 0,'18'0'0,"17"0"0,-17 0 0,-1 0 0,19 0 31,16 0-31,37 0 0,34 0 16,1-18 0,17 1-16,17-19 0,-34 19 15,141-36 1,-124 35-16,-36-17 0,54 17 16,-35 1-16,-1-1 15,18-17-15,18 35 16,-53 0-16,0 0 15,-18 0-15,-35 0 0,17 0 16,19 0 0,-19 0-16,18 0 15,0 0-15,-35 0 16,-17 0-16,17 0 0,-18 0 16,-18 0-16,19 0 0,-19 0 0,19 0 15,-19 0 1,1 0-16,35 0 15,0 0-15,-36 0 0,36 0 16,0 0 0,-17 0-16,-1 0 0,18 0 31,-36 0-31,19 0 0,-1 0 16,0 0-16,18 0 15,-18 0-15,36 0 0,-18 0 16,-18 0-16,36 0 0,-18 0 15,-18 0 1,18 0-16,0 0 16,-18 0-16,18 0 15,-18 0-15,-17 0 16,35 0-16,0 17 0,-36-17 16,1 0-16,17 18 15,-17-18 1,0 0-16,-1 18 15,1-18 1,-1 0 0,1 0-16,17 17 15,1-17-15,-1 0 0,18 0 16,-18 0-16,-17 18 16,17-18-16,0 0 0,-17 0 15,0 0-15,-1 0 16,19 0-16,-19 17 0,36-17 15,0 0 1,-18 0-16,36 0 16,-18 0-16,-18 0 15,0 0-15,18 0 16,-18 0-16,36 0 0,0 0 16,-1 0-1,-35 0-15,36 0 16,0 0-16,-36 0 0,35 0 15,-17 0 1,18-17-16,17-1 0,-17 18 16,-1-17-16,1-19 15,-36 19-15,36-1 16,-1 0-16,-35 18 0,1-17 16,-1-1-16,0 18 15,-17 0-15,-1 0 16,1 0-1,0 0-15,-1 0 16,1 0 47,-18-18-63,18 18 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0:27.5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1199 5080 0,'89'0'16,"34"0"-16,-35 0 0,-52 0 16,34 0-1,-35 0-15,1 0 16,17 0-16,0 0 0,-36 0 15,36 0-15,18 0 16,-36 0-16,35 0 16,-17 0-16,0 0 15,-17 0-15,-1 18 0,0-18 16,0 0-16,1 17 16,-1-17 15,0 0 344,-17 0-375,52 0 15,1 18-15,-18-18 0,0 18 16,-18-18-16,0 0 0,1 0 16,-1 17-1,18 1-15,17-18 0,-17 0 16,0 17-16,18-17 16,-1 18-1,-17-18-15,-35 0 16,35 0-16,-36 0 0,36 0 15,0 0-15,-35 0 16,35 0-16,0 0 16,0 0-16,0 0 15,0 0-15,-36 0 16,36 0-16,0 0 16,18 0-16,-36-18 15,35 18-15,1-17 16,0 17-16,-36 0 0,35 0 15,19 0-15,52 0 0,123 0 16,-52 0-16,-71 0 16,35 0-16,-17 0 0,-18 0 15,-17 0-15,-36 0 16,0 0 0,-17 0-16,-18 0 15,-1 17 1,-34-17-16,35 0 0,0 0 15,0 0-15,35 0 16,71 0-16,-89 18 0,54 0 16,-71-18-1,0 0-15,-18 0 0,-17 0 32,-1 0 389,1 0-405,0 0-16,-1 0 16,1 0-1,-1 0-15,1 0 16,35 0-16,0 0 0,-18 0 16,18 0-1,0 0-15,0 0 0,0 0 16,-18 0-16,-17 0 15,35 0-15,17 0 0,-34 0 16,16 0-16,19 0 16,0 0-16,-19 0 0,1 0 15,0 0 1,35 0-16,-52 0 16,52 0-16,-17 0 15,-1 0-15,-35 0 16,18 0-16,-17 0 0,-1 0 15,0 0-15,18 0 0,-18 0 16,18 0-16,18 0 31,-18 0-31,0 0 0,0 0 16,-18 0-16,0 0 16,0 0-16,1 0 15,-19 0 1,1 0-16,0 0 15,-1 0 1,18 0 47,-17 0-48,17 0-15,1 0 16,-1 0-16,0 0 0,0 0 15,1 0-15,-1 0 16,0 0-16,36 0 16,-18 0-1,0 0-15,0 0 16,0 0-16,-18 0 0,0 0 0,-17 0 16,-1 0-1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0:46.1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9895 5168 0,'0'18'406,"18"-18"-203,0 0-203,-1 0 0,19 0 16,-19 0 0,19 0-16,-19 0 15,1 0-15,17 0 0,0 0 16,-17 0 0,17 0-1,-17 0 1,17 17-16,18-17 0,0 0 15,-18 0 1,36 0-16,-36 0 0,0 0 16,1 0-16,17 18 15,-36-18-15,1 0 16,0 18 0,17-18-16,0 0 0,-17 0 15,17 17-15,-17-17 16,17 0-16,0 18 15,0-18-15,1 0 16,-1 0-16,0 18 16,1-18-16,16 0 15,1 0-15,0 0 16,18 0-16,-1 17 16,-52-17-16,17 0 0,1 0 15,-19 0 1,1 0-1,0 0 32,-1 0 0,1 0-47,-1 0 16,36 0-16,-17 0 15,17 0 1,-36 0-16,1 0 0,-1 0 16,1 0-1,0 0 17,-1 0-17,1 0 1,0 0 281,-1 0-297,36 0 15,18 0-15,-1-17 16,36 17-16,0-18 16,17 18-16,-87 0 15,34 0-15,-17 0 16,-17 0-16,34 0 0,-17 0 15,53 0-15,-53 0 16,-18 0 0,53 0-16,-53 0 0,36 0 15,0 0 1,17 0-16,18 0 0,-18 0 0,18 0 16,-53 0-16,-1 0 15,-16 0-15,-19 0 16,19 0-16,-19 0 15,1 0-15,17 0 16,-17 0 0,17 0-1,18 0-15,-35 0 16,17 0-16,18 0 16,-18 0-16,18 0 0,0 0 15,-35 0-15,17 0 16,-17 0-16,17 0 15,0 0-15,0 0 16,-17 0 0,0 0-1,-1 0-15,1-18 16,17 18 265,-17 0-281,35 0 16,35-17-1,-35 17-15,0-18 0,106 0 16,-54 1-16,-16 17 16,-1 0-1,-18 0-15,-34 0 0,17 0 16,-1 0-16,-34 0 16,17 0-16,18 0 0,-17 0 15,16 0-15,1 17 0,0-17 16,0 18-16,0-18 15,0 0 1,-18 0 0,18 18-16,18-18 0,-54 0 15,36 0-15,0 0 16,-35 0-16,35 0 0,0 0 16,-36 0-1,19 0-15,-1 0 16,0 0-16,18 0 15,-35 0-15,35 0 0,0 0 0,-36 0 16,36 0 0,-18 0-16,-17 0 15,17 0-15,-17 0 16,17 0-16,1 0 16,-19 0-16,36 0 15,-35 0-15,17 0 16,0 0-16,18 0 15,0 0-15,18 0 16,-36 0-16,18 0 16,0 0-16,-36 0 0,1 0 15,17 0-15,1 0 16,-19 0 0,1 0-16,0 0 15,-1-36-15,18 36 266,1 0-266,87 0 15,-105 0 1,70 0-16,18 0 0,-18 0 16,0 0-16,-52 0 15,87 0-15,-70 0 0,0 0 16,53 36 0,-53-19-16,17 1 0,36 0 15,-35-1-15,-36 1 16,18 0-16,0-18 15,-18 17-15,0-17 16,18 0-16,0 0 16,35 0-16,-35 0 0,18 0 15,-1 0-15,-52 0 16,35 0-16,-18 0 16,-17 0-1,17 0-15,-17 0 16,17 0-16,0 0 0,1 0 15,16 0-15,19 0 0,-36 0 16,36 0 0,-36 0-16,18 0 15,18 18-15,-1-18 0,18 0 16,1 0 0,-37 0-16,37 0 15,-1 0-15,-35 0 0,35 0 16,0 0-1,-35 0-15,0 0 0,0 0 0,17 0 16,-52 0-16,35 0 0,0 0 16,-18 0-1,18 0-15,0-18 0,-18 18 16,18 0-16,0 0 16,-18 0-1,18-17 1,-17 17-16,-1 0 0,18 0 15,0 0-15,-18 0 16,18 0-16,0 0 16,-18 0-16,0 0 0,1 0 15,-1 0-15,-17 0 16,-1 0-16,19 0 16,-19 0-16,1 0 15,-1 0-15,1 0 16,0 0-1,-1 0 1,1 0-16,0 0 16,-1 0-16,36 0 0,0 0 15,0-18-15,-18 18 0,18 0 16,0 0 0,-35-18-16,17 1 15,0 17-15,-17-18 16,0 18-16,17-18 15,-18 1-15,19 17 16,-1-18-16,0 18 16,-17 0-1,17 0-15,1-18 16,-1 18 0,0 0-16,0-17 15,-17 17 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0:49.4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1429 5697 0,'17'0'16,"1"0"-1,0 0 1,17 0 0,-17 0-16,17 0 15,-17 0-15,34 0 0,1 0 16,0 0 0,18 0-16,-1 0 0,1 0 0,-36 0 15,18 0-15,-18 0 0,1 0 31,-1 0-31,-17 0 0,17 0 16,-18 0-16,1 0 0,0 0 16,-1 0-1,1 0 1,0 0-16,-1 0 16,1 0-16,0 0 0,-1 0 15,19 18-15,-19 0 16,1-18-16,-1 17 15,1-17 1,0 0-16,-1 0 16,19 18-16,-19-18 15,19 0-15,16 0 16,1 0-16,-17 0 0,34 0 16,-17 0-16,-18 0 15,36 0-15,17 0 0,0 0 16,-17 0-1,-36 0-15,0 0 16,18 0-16,-17 0 16,-1 0-1,-17 0-15,-1 0 16,1 0-16,-1 0 16,1 0-1,0 0 1,-1 0-1,19 0-15,-1 0 32,-17 0-32,17 0 15,-17 0-15,-1 0 0,1 0 16,-1 0-16,1 0 47,0 0-16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0:58.7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4992 5768 0,'17'0'109,"1"0"-93,70 0-16,36 0 0,-36 0 15,-53 0 1,124 0-16,-36 0 0,19-18 0,-54 18 16,0 0-1,35 0-15,-52 0 16,176 0-16,-124 0 16,89 0-16,-36 0 15,-52 0-15,-18 0 16,17-17-16,36 17 0,-18-18 15,-70 18-15,17 0 16,0 0-16,-35 0 0,-18 0 16,-17 0-16,17 0 15,-17 0 1,17 0-16,-17 0 16,17 0-16,0 0 15,1 0-15,16 0 16,1 0-16,-17 0 0,-1 0 15,0 0 1,-17 0-16,17 0 0,-17 0 344,35-18-344,17 18 0,18 0 15,54 0-15,-19 0 16,0 0-16,-34 0 16,-19 0-16,-17 0 15,35 0-15,-17 0 0,52 0 32,-17 18-32,-53-18 0,18 18 15,34-1-15,125-17 0,-19 18 0,54 17 16,-36-17-16,36-1 15,194 54 1,-195-36-16,-105-17 16,-36 35-16,-52-53 15,-18 0-15,-36 17 16,36-17-16,-35 0 16,17 0-1,-17 0-15,0 0 0,17 0 0,-18 0 31,19 0-31,-19 0 16,1 0-16,0 0 16,-1 0-16,1 0 15,0 0 17,-1 0-32,1 0 15,17 0-15,-17 0 297,-1 0-297,54 0 0,-36 0 16,36 0-1,17 0-15,0 0 16,18 0-16,-18-17 0,-17 17 16,-36 0-1,53 0-15,-35 0 0,0 0 16,71 0-16,-72 0 15,19 0-15,-18 0 16,-18 0-16,18 0 16,-18 0-1,-17 0-15,17 0 0,1 0 16,34 0-16,-17 0 0,35 17 0,-17-17 16,-36 0-1,36 18 1,-36-18-16,-17 0 15,17 0-15,0 0 0,-35 18 16,18-18 0,-1 0-16,1 0 0,0 0 31,-1 0-31,19 0 16,-19 0-16,1 0 31,0 0-16,-1 0 235,36-18-234,106-52-16,-89 34 0,36-17 16,-18 18-1,18 0-15,18 17 0,34-35 16,-122 53 0,87-17-16,-70 17 0,0 0 15,0 0-15,0 0 16,-18 0-16,36 0 15,-1 0-15,1 0 0,-18 0 16,17 0 0,1 0-16,17 0 15,-17 17-15,-18-17 16,-1 18-16,1-18 0,-17 18 16,-19-18-16,1 0 31,0 0-31,-1 0 15,1 0 1,0 0-16,-1 0 16,1 0-16,17 0 15,18 0-15,-35 0 16,17 0-16,0 0 16,-17 0-16,-1 0 15,1 0 282,17 0-281,36 0-1,-1-18-15,36 18 0,-35-18 0,-1 18 16,19-17-16,-1 17 16,-18 0-16,-34 0 15,52 0 1,-71 0-16,36 0 0,18 0 15,-18 0 1,53 0-16,17 17 0,18-17 16,18 18-16,35 17 0,18-35 15,-36 0-15,1 0 16,-36 0-16,-71 0 16,1 0-16,-1 0 15,-34 0-15,-19 0 16,18 0-16,-17 0 15,0 0-15,-1 0 16,1 0-16,17 0 16,-17 0-16,0-17 0,17 17 15,-18-18 1,1 18-16,17 0 266,18 0-251,36 0-15,-54-18 16,35 18-16,1-17 15,-1 17-15,36-18 16,-17 18-16,16 0 16,-16 0-16,-37 0 15,19 0-15,17 0 0,36 0 16,-54 0-16,18 0 16,1 0-1,-36 0-15,-18 0 0,18 0 0,-36 0 16,36 0-1,-35 0-15,0 0 16,17 0-16,0 0 16,18 0-1,0 0-15,-18 0 16,1 0-16,-1 0 16,0 0-16,18 0 15,-18 0-15,1 0 16,-1 0-16,-18 0 15,19 0-15,-1 0 16,0 0-16,-17 0 0,0 0 31,-1 0-31,1 0 0,-1 0 0,19 0 16,-1 0 15,-17 0-31,35 0 0,-1 0 0,19 0 16,-18 0-1,18 0-15,17 0 0,-18 0 16,-34 0-16,34 0 16,-17 0-16,-18 0 15,1 0-15,-1 0 16,-18 0-16,19 0 16,17 0-16,-36 0 15,36 0 1,-17 0-16,-1 0 0,18 0 15,-18 0-15,0 0 0,18-18 0,-35 18 16,35 0 0,0 0-1,-18 0-15,18 0 0,-18 0 0,-17 0 16,17 0 0,-17 0-16,-1 0 15</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4T03:31:03.6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1305 6385 0,'18'0'31,"0"0"-31,34 0 16,19 0 0,-36 0-16,36 0 0,35 0 0,17 0 15,89 0 1,-124 0 0,35 0-16,-34 0 15,-19 0-15,1 0 0,-54 0 16,1 0-16,0 0 15,-1 0 1,1 0-16,0 0 0,17 0 16,-17 0-1,-1 0-15,18 0 16,-17 0 0,0 0-16,17 0 0,18 0 15,0 0-15,17 0 0,19 0 16,-19 0-16,1 0 15,-36 0-15,18 0 16,0 0-16,0 0 0,0 0 16,-18 0-1,0 18-15,-17-18 16,17 0 0,-17 0-16,-1 0 15,1 0-15,0 0 16,-1 0-16,1 0 0,17 0 15,-17 0 1,17 0 0,18 0-16,0 0 0,0 0 15,17 0 1,-34 0-16,-1 0 0,-17 0 0,-1 0 16,1 0-16,0 0 15,-1 0 1,1 0-16,0 0 15,-1 0 1,1 0-16,17 0 0,-17 0 16,17 0-16,36 0 15,-36-18-15,-18 18 328,19 0-328,52 0 16,-35 0-16,70 0 0,18 0 0,36 18 31,-54-18-31,-52 0 0,-18 0 16,-18 18-16,18-18 0,0 0 16,-18 0-1,36 17-15,-1-17 16,-17 0-16,35 18 0,-70-18 15,53 17 1,-1-17-16,1 0 0,17 0 16,0 0-16,-17 0 15,-18 0-15,17 0 16,1 0-16,17 0 0,53 0 16,35 0-16,-17 0 15,-18 0-15,-53 0 16,36 0-16,35 0 15,-18 0-15,-18 0 0,-17 0 16,0 0-16,-18 0 31,0 0-31,0 0 0,-17 0 16,35 0-16,-18 0 0,0 0 16,18 0-16,0 0 15,17 0-15,1 0 16,-36 0-16,35 0 15,-52 0-15,-36 0 16,18 0-16,-17 0 0,-19 0 16,1 0-1,-1 0-15,1 0 0,17 0 297,-17 0-297,105-17 16,-70-1-16,53 18 0,-18-17 15,-35 17 1,-17-18-16,-1 18 16,0 0-16,-17 0 0,17 0 15,-17 0-15,35 0 0,0 0 16,-18 0-16,18 0 0,-18 0 16,0 0-1,18 0 1,-18 0-16,36 0 0,-18 0 15,35 0-15,18 18 0,-18-18 16,0 0 0,1 0-16,-1 0 0,35 0 15,54 17-15,-54-17 16,1 0 0,-36 18-16,0-18 15,18 0-15,17 17 16,-35-17-16,1 18 0,16 0 15,-52-18-15,0 17 0,-17-17 16,-19 0-16,19 18 16,-19-18-1,1 0-15,17 18 16,0-18 0,-17 17-16,17-17 0,18 18 15,-18-18-15,18 0 31,-17 0-31,-19 0 0,19 0 16,-19 0-16,1 0 16,-1 0-16,1 0 15,0 0 32,-1 0-31,1 0-16,0 0 0,-1 0 15,1 0-15,17 0 16,-17 0-16,0 0 16,-1 0-16,1 0 15,17-18 267,18 1-267,70-1-15,-52 0 16,0 1-1,-19-1-15,-34 18 16,17 0-16,1 0 0,-19 0 16,19 0-1,-1 0 1,0 0-16,0 0 16,-17 0-1,17 0-15,18 0 16,-35 0-16,17 0 15,-17 0-15,17-18 0,-17 18 16,-1 0-16,19 0 16,-1 0-16,-17 0 15,34-17-15,1 17 16,0 0-16,18 0 16,-18-18-16,-18 18 15,36 0-15,-18 0 16,-1 0-16,-34 0 15,17 0-15,-17 0 0,17 0 16,-17 0-16,0 0 16,-1 0-1,1 0-15,-1 0 16,1 0 0,0 0-1,17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345844bd9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345844bd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345844bd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345844bd9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345844bd9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a345844bd9_0_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345844bd9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a345844bd9_0_2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345844bd9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345844bd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345844bd9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a345844bd9_0_3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345844bd9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a345844bd9_0_3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345844bd9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a345844bd9_0_3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345844bd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a345844bd9_0_4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345844bd9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345844bd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345844bd9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345844bd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345844bd9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a345844bd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345844bd9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a345844bd9_0_4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345844bd9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a345844bd9_0_4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345844bd9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ga345844bd9_0_5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a345844bd9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a345844bd9_0_5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a345844bd9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ga345844bd9_0_5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a345844bd9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ga345844bd9_0_5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a345844bd9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a345844bd9_0_6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a345844bd9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a345844bd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345844bd9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345844bd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image" Target="../media/image8.emf"/><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1.emf"/><Relationship Id="rId21" Type="http://schemas.openxmlformats.org/officeDocument/2006/relationships/image" Target="../media/image12.emf"/><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25.emf"/><Relationship Id="rId50" Type="http://schemas.openxmlformats.org/officeDocument/2006/relationships/customXml" Target="../ink/ink24.xml"/><Relationship Id="rId55" Type="http://schemas.openxmlformats.org/officeDocument/2006/relationships/image" Target="../media/image29.emf"/><Relationship Id="rId7" Type="http://schemas.openxmlformats.org/officeDocument/2006/relationships/image" Target="../media/image5.emf"/><Relationship Id="rId2" Type="http://schemas.openxmlformats.org/officeDocument/2006/relationships/image" Target="../media/image2.png"/><Relationship Id="rId16" Type="http://schemas.openxmlformats.org/officeDocument/2006/relationships/customXml" Target="../ink/ink7.xml"/><Relationship Id="rId29" Type="http://schemas.openxmlformats.org/officeDocument/2006/relationships/image" Target="../media/image16.emf"/><Relationship Id="rId11" Type="http://schemas.openxmlformats.org/officeDocument/2006/relationships/image" Target="../media/image7.emf"/><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0.emf"/><Relationship Id="rId40" Type="http://schemas.openxmlformats.org/officeDocument/2006/relationships/customXml" Target="../ink/ink19.xml"/><Relationship Id="rId45" Type="http://schemas.openxmlformats.org/officeDocument/2006/relationships/image" Target="../media/image24.emf"/><Relationship Id="rId53" Type="http://schemas.openxmlformats.org/officeDocument/2006/relationships/image" Target="../media/image28.emf"/><Relationship Id="rId5" Type="http://schemas.openxmlformats.org/officeDocument/2006/relationships/image" Target="../media/image4.emf"/><Relationship Id="rId19" Type="http://schemas.openxmlformats.org/officeDocument/2006/relationships/image" Target="../media/image11.emf"/><Relationship Id="rId4" Type="http://schemas.openxmlformats.org/officeDocument/2006/relationships/customXml" Target="../ink/ink1.xml"/><Relationship Id="rId9" Type="http://schemas.openxmlformats.org/officeDocument/2006/relationships/image" Target="../media/image6.emf"/><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emf"/><Relationship Id="rId30" Type="http://schemas.openxmlformats.org/officeDocument/2006/relationships/customXml" Target="../ink/ink14.xml"/><Relationship Id="rId35" Type="http://schemas.openxmlformats.org/officeDocument/2006/relationships/image" Target="../media/image19.emf"/><Relationship Id="rId43" Type="http://schemas.openxmlformats.org/officeDocument/2006/relationships/image" Target="../media/image23.emf"/><Relationship Id="rId48" Type="http://schemas.openxmlformats.org/officeDocument/2006/relationships/customXml" Target="../ink/ink23.xml"/><Relationship Id="rId56" Type="http://schemas.openxmlformats.org/officeDocument/2006/relationships/customXml" Target="../ink/ink27.xml"/><Relationship Id="rId8" Type="http://schemas.openxmlformats.org/officeDocument/2006/relationships/customXml" Target="../ink/ink3.xml"/><Relationship Id="rId51" Type="http://schemas.openxmlformats.org/officeDocument/2006/relationships/image" Target="../media/image27.emf"/><Relationship Id="rId3"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image" Target="../media/image10.emf"/><Relationship Id="rId25" Type="http://schemas.openxmlformats.org/officeDocument/2006/relationships/image" Target="../media/image14.emf"/><Relationship Id="rId33" Type="http://schemas.openxmlformats.org/officeDocument/2006/relationships/image" Target="../media/image18.emf"/><Relationship Id="rId38" Type="http://schemas.openxmlformats.org/officeDocument/2006/relationships/customXml" Target="../ink/ink18.xml"/><Relationship Id="rId46" Type="http://schemas.openxmlformats.org/officeDocument/2006/relationships/customXml" Target="../ink/ink22.xml"/><Relationship Id="rId20" Type="http://schemas.openxmlformats.org/officeDocument/2006/relationships/customXml" Target="../ink/ink9.xml"/><Relationship Id="rId41" Type="http://schemas.openxmlformats.org/officeDocument/2006/relationships/image" Target="../media/image22.emf"/><Relationship Id="rId54" Type="http://schemas.openxmlformats.org/officeDocument/2006/relationships/customXml" Target="../ink/ink26.xml"/><Relationship Id="rId1" Type="http://schemas.openxmlformats.org/officeDocument/2006/relationships/slideLayout" Target="../slideLayouts/slideLayout7.xml"/><Relationship Id="rId6" Type="http://schemas.openxmlformats.org/officeDocument/2006/relationships/customXml" Target="../ink/ink2.xml"/><Relationship Id="rId15" Type="http://schemas.openxmlformats.org/officeDocument/2006/relationships/image" Target="../media/image9.emf"/><Relationship Id="rId23" Type="http://schemas.openxmlformats.org/officeDocument/2006/relationships/image" Target="../media/image13.emf"/><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6.emf"/><Relationship Id="rId57" Type="http://schemas.openxmlformats.org/officeDocument/2006/relationships/image" Target="../media/image30.emf"/><Relationship Id="rId10" Type="http://schemas.openxmlformats.org/officeDocument/2006/relationships/customXml" Target="../ink/ink4.xml"/><Relationship Id="rId31" Type="http://schemas.openxmlformats.org/officeDocument/2006/relationships/image" Target="../media/image17.emf"/><Relationship Id="rId44" Type="http://schemas.openxmlformats.org/officeDocument/2006/relationships/customXml" Target="../ink/ink21.xml"/><Relationship Id="rId52" Type="http://schemas.openxmlformats.org/officeDocument/2006/relationships/customXml" Target="../ink/ink2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Introduction to Pentium Processor</a:t>
            </a:r>
            <a:endParaRPr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Each of these pipeline i.e. U and V, has various stages of execution i.e. </a:t>
            </a:r>
            <a:endParaRPr/>
          </a:p>
          <a:p>
            <a:pPr marL="742950" lvl="1" indent="-285750" algn="l" rtl="0">
              <a:spcBef>
                <a:spcPts val="560"/>
              </a:spcBef>
              <a:spcAft>
                <a:spcPts val="0"/>
              </a:spcAft>
              <a:buClr>
                <a:schemeClr val="dk1"/>
              </a:buClr>
              <a:buSzPts val="2800"/>
              <a:buChar char="–"/>
            </a:pPr>
            <a:r>
              <a:rPr lang="en-US" b="1"/>
              <a:t>Prefetch</a:t>
            </a:r>
            <a:endParaRPr b="1"/>
          </a:p>
          <a:p>
            <a:pPr marL="742950" lvl="1" indent="-285750" algn="l" rtl="0">
              <a:spcBef>
                <a:spcPts val="560"/>
              </a:spcBef>
              <a:spcAft>
                <a:spcPts val="0"/>
              </a:spcAft>
              <a:buClr>
                <a:schemeClr val="dk1"/>
              </a:buClr>
              <a:buSzPts val="2800"/>
              <a:buChar char="–"/>
            </a:pPr>
            <a:r>
              <a:rPr lang="en-US" b="1"/>
              <a:t>First Decode</a:t>
            </a:r>
            <a:endParaRPr/>
          </a:p>
          <a:p>
            <a:pPr marL="742950" lvl="1" indent="-285750" algn="l" rtl="0">
              <a:spcBef>
                <a:spcPts val="560"/>
              </a:spcBef>
              <a:spcAft>
                <a:spcPts val="0"/>
              </a:spcAft>
              <a:buClr>
                <a:schemeClr val="dk1"/>
              </a:buClr>
              <a:buSzPts val="2800"/>
              <a:buChar char="–"/>
            </a:pPr>
            <a:r>
              <a:rPr lang="en-US" b="1"/>
              <a:t>Second Decode</a:t>
            </a:r>
            <a:endParaRPr/>
          </a:p>
          <a:p>
            <a:pPr marL="742950" lvl="1" indent="-285750" algn="l" rtl="0">
              <a:spcBef>
                <a:spcPts val="560"/>
              </a:spcBef>
              <a:spcAft>
                <a:spcPts val="0"/>
              </a:spcAft>
              <a:buClr>
                <a:schemeClr val="dk1"/>
              </a:buClr>
              <a:buSzPts val="2800"/>
              <a:buChar char="–"/>
            </a:pPr>
            <a:r>
              <a:rPr lang="en-US" b="1"/>
              <a:t>Execute</a:t>
            </a:r>
            <a:endParaRPr/>
          </a:p>
          <a:p>
            <a:pPr marL="742950" lvl="1" indent="-285750" algn="l" rtl="0">
              <a:spcBef>
                <a:spcPts val="560"/>
              </a:spcBef>
              <a:spcAft>
                <a:spcPts val="0"/>
              </a:spcAft>
              <a:buClr>
                <a:schemeClr val="dk1"/>
              </a:buClr>
              <a:buSzPts val="2800"/>
              <a:buChar char="–"/>
            </a:pPr>
            <a:r>
              <a:rPr lang="en-US" b="1"/>
              <a:t>Write Back</a:t>
            </a:r>
            <a:endParaRPr b="1"/>
          </a:p>
        </p:txBody>
      </p:sp>
      <p:pic>
        <p:nvPicPr>
          <p:cNvPr id="130" name="Google Shape;130;p21"/>
          <p:cNvPicPr preferRelativeResize="0"/>
          <p:nvPr/>
        </p:nvPicPr>
        <p:blipFill>
          <a:blip r:embed="rId3">
            <a:alphaModFix/>
          </a:blip>
          <a:stretch>
            <a:fillRect/>
          </a:stretch>
        </p:blipFill>
        <p:spPr>
          <a:xfrm>
            <a:off x="3833875" y="2098725"/>
            <a:ext cx="4957225" cy="42753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347025" y="347025"/>
            <a:ext cx="8543575" cy="623005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body" idx="1"/>
          </p:nvPr>
        </p:nvSpPr>
        <p:spPr>
          <a:xfrm>
            <a:off x="457200" y="685800"/>
            <a:ext cx="8229600" cy="5440363"/>
          </a:xfrm>
          <a:prstGeom prst="rect">
            <a:avLst/>
          </a:prstGeom>
          <a:noFill/>
          <a:ln>
            <a:noFill/>
          </a:ln>
        </p:spPr>
        <p:txBody>
          <a:bodyPr spcFirstLastPara="1" wrap="square" lIns="91425" tIns="45700" rIns="91425" bIns="45700" anchor="t" anchorCtr="0">
            <a:noAutofit/>
          </a:bodyPr>
          <a:lstStyle/>
          <a:p>
            <a:pPr marL="514350" lvl="0" indent="-514350" algn="just" rtl="0">
              <a:lnSpc>
                <a:spcPct val="90000"/>
              </a:lnSpc>
              <a:spcBef>
                <a:spcPts val="0"/>
              </a:spcBef>
              <a:spcAft>
                <a:spcPts val="0"/>
              </a:spcAft>
              <a:buClr>
                <a:schemeClr val="dk1"/>
              </a:buClr>
              <a:buSzPts val="3200"/>
              <a:buFont typeface="Calibri"/>
              <a:buAutoNum type="arabicPeriod"/>
            </a:pPr>
            <a:r>
              <a:rPr lang="en-US" b="1"/>
              <a:t>Pre-fetch (PF):</a:t>
            </a:r>
            <a:r>
              <a:rPr lang="en-US"/>
              <a:t> In this stage, instructions are prefetched by prefetch buffer through U and V pipelene from the on-chip instruction cache.</a:t>
            </a:r>
            <a:endParaRPr/>
          </a:p>
          <a:p>
            <a:pPr marL="514350" lvl="0" indent="-514350" algn="just" rtl="0">
              <a:lnSpc>
                <a:spcPct val="90000"/>
              </a:lnSpc>
              <a:spcBef>
                <a:spcPts val="640"/>
              </a:spcBef>
              <a:spcAft>
                <a:spcPts val="0"/>
              </a:spcAft>
              <a:buClr>
                <a:schemeClr val="dk1"/>
              </a:buClr>
              <a:buSzPts val="3200"/>
              <a:buFont typeface="Calibri"/>
              <a:buAutoNum type="arabicPeriod"/>
            </a:pPr>
            <a:r>
              <a:rPr lang="en-US" b="1"/>
              <a:t>First Decode (D1):</a:t>
            </a:r>
            <a:r>
              <a:rPr lang="en-US"/>
              <a:t> In this stage, two decoders decode the instructions to generate a control word and try to pair them together so they can run in parallel.</a:t>
            </a:r>
            <a:endParaRPr/>
          </a:p>
          <a:p>
            <a:pPr marL="514350" lvl="0" indent="-514350" algn="just" rtl="0">
              <a:lnSpc>
                <a:spcPct val="90000"/>
              </a:lnSpc>
              <a:spcBef>
                <a:spcPts val="640"/>
              </a:spcBef>
              <a:spcAft>
                <a:spcPts val="0"/>
              </a:spcAft>
              <a:buClr>
                <a:schemeClr val="dk1"/>
              </a:buClr>
              <a:buSzPts val="3200"/>
              <a:buFont typeface="Calibri"/>
              <a:buAutoNum type="arabicPeriod"/>
            </a:pPr>
            <a:r>
              <a:rPr lang="en-US" b="1"/>
              <a:t>Second Decode (D2): </a:t>
            </a:r>
            <a:r>
              <a:rPr lang="en-US"/>
              <a:t>In this stage, the CPU decodes the control word and calculates the address of memory operand.</a:t>
            </a:r>
            <a:endParaRPr/>
          </a:p>
          <a:p>
            <a:pPr marL="0" lvl="0" indent="0" algn="just" rtl="0">
              <a:lnSpc>
                <a:spcPct val="90000"/>
              </a:lnSpc>
              <a:spcBef>
                <a:spcPts val="640"/>
              </a:spcBef>
              <a:spcAft>
                <a:spcPts val="0"/>
              </a:spcAft>
              <a:buClr>
                <a:schemeClr val="dk1"/>
              </a:buClr>
              <a:buSzPts val="3200"/>
              <a:buNone/>
            </a:pPr>
            <a:endParaRPr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body" idx="1"/>
          </p:nvPr>
        </p:nvSpPr>
        <p:spPr>
          <a:xfrm>
            <a:off x="381000" y="685800"/>
            <a:ext cx="8305800" cy="5440363"/>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dk1"/>
              </a:buClr>
              <a:buSzPts val="3200"/>
              <a:buFont typeface="Calibri"/>
              <a:buAutoNum type="arabicPeriod" startAt="4"/>
            </a:pPr>
            <a:r>
              <a:rPr lang="en-US" b="1"/>
              <a:t>Execute (EX): </a:t>
            </a:r>
            <a:r>
              <a:rPr lang="en-US"/>
              <a:t>The instruction is executed in ALU and data cache is accessed at this stage. For both ALU and data cache access requires more than one clock.</a:t>
            </a:r>
            <a:endParaRPr/>
          </a:p>
          <a:p>
            <a:pPr marL="514350" lvl="0" indent="-514350" algn="l" rtl="0">
              <a:spcBef>
                <a:spcPts val="640"/>
              </a:spcBef>
              <a:spcAft>
                <a:spcPts val="0"/>
              </a:spcAft>
              <a:buClr>
                <a:schemeClr val="dk1"/>
              </a:buClr>
              <a:buSzPts val="3200"/>
              <a:buFont typeface="Calibri"/>
              <a:buAutoNum type="arabicPeriod" startAt="4"/>
            </a:pPr>
            <a:r>
              <a:rPr lang="en-US" b="1"/>
              <a:t>Write Back (WB): </a:t>
            </a:r>
            <a:r>
              <a:rPr lang="en-US"/>
              <a:t>In this stage, the CPU stores result and update the flags.</a:t>
            </a:r>
            <a:endParaRPr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314036" y="110836"/>
            <a:ext cx="8682181" cy="38599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73" y="4036292"/>
            <a:ext cx="8876143" cy="2733964"/>
          </a:xfrm>
          <a:prstGeom prst="rect">
            <a:avLst/>
          </a:prstGeom>
        </p:spPr>
      </p:pic>
    </p:spTree>
    <p:extLst>
      <p:ext uri="{BB962C8B-B14F-4D97-AF65-F5344CB8AC3E}">
        <p14:creationId xmlns:p14="http://schemas.microsoft.com/office/powerpoint/2010/main" val="1125428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Separate Code and Data Caches:</a:t>
            </a:r>
            <a:endParaRPr b="1"/>
          </a:p>
        </p:txBody>
      </p:sp>
      <p:sp>
        <p:nvSpPr>
          <p:cNvPr id="151" name="Google Shape;151;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960"/>
              <a:buChar char="•"/>
            </a:pPr>
            <a:r>
              <a:rPr lang="en-US" sz="2960"/>
              <a:t>Pentium has two separate 8KB caches for code and data as the superscalar design and branch prediction need more bandwidth than a unified cache.</a:t>
            </a:r>
            <a:endParaRPr/>
          </a:p>
          <a:p>
            <a:pPr marL="342900" lvl="0" indent="-342900" algn="just" rtl="0">
              <a:lnSpc>
                <a:spcPct val="80000"/>
              </a:lnSpc>
              <a:spcBef>
                <a:spcPts val="592"/>
              </a:spcBef>
              <a:spcAft>
                <a:spcPts val="0"/>
              </a:spcAft>
              <a:buClr>
                <a:schemeClr val="dk1"/>
              </a:buClr>
              <a:buSzPts val="2960"/>
              <a:buChar char="•"/>
            </a:pPr>
            <a:r>
              <a:rPr lang="en-US" sz="2960"/>
              <a:t>The data cache has a dedicated TLB to translate linear address into physical address used by data cache.</a:t>
            </a:r>
            <a:endParaRPr/>
          </a:p>
          <a:p>
            <a:pPr marL="342900" lvl="0" indent="-342900" algn="just" rtl="0">
              <a:lnSpc>
                <a:spcPct val="80000"/>
              </a:lnSpc>
              <a:spcBef>
                <a:spcPts val="592"/>
              </a:spcBef>
              <a:spcAft>
                <a:spcPts val="0"/>
              </a:spcAft>
              <a:buClr>
                <a:schemeClr val="dk1"/>
              </a:buClr>
              <a:buSzPts val="2960"/>
              <a:buChar char="•"/>
            </a:pPr>
            <a:r>
              <a:rPr lang="en-US" sz="2960"/>
              <a:t>The code cache is responsible for getting raw instructions into execution units of the Pentium processor and hence instructions are fetched from the code cache.</a:t>
            </a:r>
            <a:endParaRPr/>
          </a:p>
          <a:p>
            <a:pPr marL="342900" lvl="0" indent="-154940" algn="just" rtl="0">
              <a:lnSpc>
                <a:spcPct val="80000"/>
              </a:lnSpc>
              <a:spcBef>
                <a:spcPts val="592"/>
              </a:spcBef>
              <a:spcAft>
                <a:spcPts val="0"/>
              </a:spcAft>
              <a:buClr>
                <a:schemeClr val="dk1"/>
              </a:buClr>
              <a:buSzPts val="2960"/>
              <a:buNone/>
            </a:pPr>
            <a:endParaRPr sz="296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Instruction &amp; Data Cache of Pentium</a:t>
            </a:r>
            <a:endParaRPr sz="3959" b="1"/>
          </a:p>
        </p:txBody>
      </p:sp>
      <p:sp>
        <p:nvSpPr>
          <p:cNvPr id="157" name="Google Shape;157;p2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Both caches are organized as </a:t>
            </a:r>
            <a:r>
              <a:rPr lang="en-US" b="1" dirty="0"/>
              <a:t>2-way set associative</a:t>
            </a:r>
            <a:r>
              <a:rPr lang="en-US" dirty="0"/>
              <a:t> caches with 128 sets (total 256 entries) </a:t>
            </a:r>
            <a:endParaRPr dirty="0"/>
          </a:p>
          <a:p>
            <a:pPr marL="342900" lvl="0" indent="-342900" algn="l" rtl="0">
              <a:spcBef>
                <a:spcPts val="640"/>
              </a:spcBef>
              <a:spcAft>
                <a:spcPts val="0"/>
              </a:spcAft>
              <a:buClr>
                <a:schemeClr val="dk1"/>
              </a:buClr>
              <a:buSzPts val="3200"/>
              <a:buChar char="•"/>
            </a:pPr>
            <a:r>
              <a:rPr lang="en-US" dirty="0"/>
              <a:t>There are </a:t>
            </a:r>
            <a:r>
              <a:rPr lang="en-US" b="1" dirty="0"/>
              <a:t>32 bytes </a:t>
            </a:r>
            <a:r>
              <a:rPr lang="en-US" dirty="0"/>
              <a:t>in a line (8K/256)</a:t>
            </a:r>
            <a:endParaRPr dirty="0"/>
          </a:p>
          <a:p>
            <a:pPr marL="342900" lvl="0">
              <a:spcBef>
                <a:spcPts val="640"/>
              </a:spcBef>
              <a:buSzPts val="3200"/>
            </a:pPr>
            <a:r>
              <a:rPr lang="en-US" b="1" dirty="0"/>
              <a:t>An </a:t>
            </a:r>
            <a:r>
              <a:rPr lang="en-US" b="1" dirty="0" smtClean="0"/>
              <a:t>LRU(</a:t>
            </a:r>
            <a:r>
              <a:rPr lang="en-IN" b="1" dirty="0"/>
              <a:t>Least Recently </a:t>
            </a:r>
            <a:r>
              <a:rPr lang="en-IN" b="1" dirty="0" smtClean="0"/>
              <a:t>Used)</a:t>
            </a:r>
            <a:r>
              <a:rPr lang="en-US" b="1" dirty="0" smtClean="0"/>
              <a:t> algorithm(</a:t>
            </a:r>
            <a:r>
              <a:rPr lang="en-US" dirty="0"/>
              <a:t>LRU algorithm to decide where to place the new </a:t>
            </a:r>
            <a:r>
              <a:rPr lang="en-US" dirty="0" smtClean="0"/>
              <a:t>line)</a:t>
            </a:r>
            <a:r>
              <a:rPr lang="en-US" b="1" dirty="0" smtClean="0"/>
              <a:t> </a:t>
            </a:r>
            <a:r>
              <a:rPr lang="en-US" dirty="0"/>
              <a:t>is used to select victims in each cache.</a:t>
            </a: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Structure of 8KB instruction and data cache</a:t>
            </a:r>
            <a:endParaRPr sz="3959" b="1"/>
          </a:p>
        </p:txBody>
      </p:sp>
      <p:sp>
        <p:nvSpPr>
          <p:cNvPr id="163" name="Google Shape;163;p27"/>
          <p:cNvSpPr txBox="1">
            <a:spLocks noGrp="1"/>
          </p:cNvSpPr>
          <p:nvPr>
            <p:ph type="body" idx="1"/>
          </p:nvPr>
        </p:nvSpPr>
        <p:spPr>
          <a:xfrm>
            <a:off x="457200" y="1600200"/>
            <a:ext cx="38862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Each entry in a set has its own tag.</a:t>
            </a:r>
            <a:endParaRPr dirty="0"/>
          </a:p>
          <a:p>
            <a:pPr marL="342900" lvl="0" indent="-342900" algn="l" rtl="0">
              <a:spcBef>
                <a:spcPts val="640"/>
              </a:spcBef>
              <a:spcAft>
                <a:spcPts val="0"/>
              </a:spcAft>
              <a:buClr>
                <a:schemeClr val="dk1"/>
              </a:buClr>
              <a:buSzPts val="3200"/>
              <a:buChar char="•"/>
            </a:pPr>
            <a:r>
              <a:rPr lang="en-US" b="1" dirty="0"/>
              <a:t>Tags</a:t>
            </a:r>
            <a:r>
              <a:rPr lang="en-US" dirty="0"/>
              <a:t> in the data cache are </a:t>
            </a:r>
            <a:r>
              <a:rPr lang="en-US" b="1" dirty="0"/>
              <a:t>triple ported</a:t>
            </a:r>
            <a:r>
              <a:rPr lang="en-US" dirty="0"/>
              <a:t>, used for</a:t>
            </a:r>
            <a:endParaRPr dirty="0"/>
          </a:p>
          <a:p>
            <a:pPr marL="742950" lvl="1" indent="-285750" algn="l" rtl="0">
              <a:spcBef>
                <a:spcPts val="560"/>
              </a:spcBef>
              <a:spcAft>
                <a:spcPts val="0"/>
              </a:spcAft>
              <a:buClr>
                <a:schemeClr val="dk1"/>
              </a:buClr>
              <a:buSzPts val="2800"/>
              <a:buChar char="–"/>
            </a:pPr>
            <a:r>
              <a:rPr lang="en-US" dirty="0"/>
              <a:t>U pipeline</a:t>
            </a:r>
            <a:endParaRPr dirty="0"/>
          </a:p>
          <a:p>
            <a:pPr marL="742950" lvl="1" indent="-285750" algn="l" rtl="0">
              <a:spcBef>
                <a:spcPts val="560"/>
              </a:spcBef>
              <a:spcAft>
                <a:spcPts val="0"/>
              </a:spcAft>
              <a:buClr>
                <a:schemeClr val="dk1"/>
              </a:buClr>
              <a:buSzPts val="2800"/>
              <a:buChar char="–"/>
            </a:pPr>
            <a:r>
              <a:rPr lang="en-US" dirty="0"/>
              <a:t>V pipeline </a:t>
            </a:r>
            <a:endParaRPr dirty="0"/>
          </a:p>
          <a:p>
            <a:pPr marL="742950" lvl="1" indent="-285750" algn="l" rtl="0">
              <a:spcBef>
                <a:spcPts val="560"/>
              </a:spcBef>
              <a:spcAft>
                <a:spcPts val="0"/>
              </a:spcAft>
              <a:buClr>
                <a:schemeClr val="dk1"/>
              </a:buClr>
              <a:buSzPts val="2800"/>
              <a:buChar char="–"/>
            </a:pPr>
            <a:r>
              <a:rPr lang="en-US" dirty="0"/>
              <a:t>Bus snooping</a:t>
            </a:r>
            <a:endParaRPr dirty="0"/>
          </a:p>
        </p:txBody>
      </p:sp>
      <p:pic>
        <p:nvPicPr>
          <p:cNvPr id="164" name="Google Shape;164;p27"/>
          <p:cNvPicPr preferRelativeResize="0"/>
          <p:nvPr/>
        </p:nvPicPr>
        <p:blipFill rotWithShape="1">
          <a:blip r:embed="rId3">
            <a:alphaModFix/>
          </a:blip>
          <a:srcRect/>
          <a:stretch/>
        </p:blipFill>
        <p:spPr>
          <a:xfrm>
            <a:off x="4648200" y="1600200"/>
            <a:ext cx="4062315" cy="4419600"/>
          </a:xfrm>
          <a:prstGeom prst="rect">
            <a:avLst/>
          </a:prstGeom>
          <a:noFill/>
          <a:ln>
            <a:noFill/>
          </a:ln>
        </p:spPr>
      </p:pic>
      <p:sp>
        <p:nvSpPr>
          <p:cNvPr id="2" name="TextBox 1"/>
          <p:cNvSpPr txBox="1"/>
          <p:nvPr/>
        </p:nvSpPr>
        <p:spPr>
          <a:xfrm>
            <a:off x="457200" y="6119336"/>
            <a:ext cx="7191795" cy="738664"/>
          </a:xfrm>
          <a:prstGeom prst="rect">
            <a:avLst/>
          </a:prstGeom>
          <a:noFill/>
        </p:spPr>
        <p:txBody>
          <a:bodyPr wrap="square" rtlCol="0">
            <a:spAutoFit/>
          </a:bodyPr>
          <a:lstStyle/>
          <a:p>
            <a:r>
              <a:rPr lang="en-US" dirty="0"/>
              <a:t>Bus snooping or bus sniffing is a scheme by which a coherency controller (snooper) in a cache (a snoopy cache) monitors or snoops the bus transactions, and its goal is </a:t>
            </a:r>
            <a:r>
              <a:rPr lang="en-US" b="1" dirty="0"/>
              <a:t>to maintain a cache coherency in distributed shared memory systems</a:t>
            </a:r>
            <a:r>
              <a:rPr lang="en-US" dirty="0"/>
              <a:t>.</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Instruction Cache of Pentium</a:t>
            </a:r>
            <a:endParaRPr b="1"/>
          </a:p>
        </p:txBody>
      </p:sp>
      <p:sp>
        <p:nvSpPr>
          <p:cNvPr id="170" name="Google Shape;170;p2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b="1" dirty="0"/>
              <a:t>Instruction cache</a:t>
            </a:r>
            <a:r>
              <a:rPr lang="en-US" dirty="0"/>
              <a:t> is </a:t>
            </a:r>
            <a:r>
              <a:rPr lang="en-US" b="1" dirty="0"/>
              <a:t>write protected </a:t>
            </a:r>
            <a:r>
              <a:rPr lang="en-US" dirty="0"/>
              <a:t>to prevent </a:t>
            </a:r>
            <a:r>
              <a:rPr lang="en-US" b="1" dirty="0"/>
              <a:t>self-modifying code</a:t>
            </a:r>
            <a:r>
              <a:rPr lang="en-US" dirty="0"/>
              <a:t>.</a:t>
            </a:r>
            <a:endParaRPr dirty="0"/>
          </a:p>
          <a:p>
            <a:pPr marL="342900" lvl="0" indent="-342900" algn="l" rtl="0">
              <a:spcBef>
                <a:spcPts val="640"/>
              </a:spcBef>
              <a:spcAft>
                <a:spcPts val="0"/>
              </a:spcAft>
              <a:buClr>
                <a:schemeClr val="dk1"/>
              </a:buClr>
              <a:buSzPts val="3200"/>
              <a:buChar char="•"/>
            </a:pPr>
            <a:r>
              <a:rPr lang="en-US" b="1" dirty="0"/>
              <a:t>Tags</a:t>
            </a:r>
            <a:r>
              <a:rPr lang="en-US" dirty="0"/>
              <a:t> in </a:t>
            </a:r>
            <a:r>
              <a:rPr lang="en-US" b="1" dirty="0"/>
              <a:t>instruction cache </a:t>
            </a:r>
            <a:r>
              <a:rPr lang="en-US" dirty="0"/>
              <a:t>are also </a:t>
            </a:r>
            <a:r>
              <a:rPr lang="en-US" b="1" dirty="0"/>
              <a:t>triple ported</a:t>
            </a:r>
            <a:endParaRPr dirty="0"/>
          </a:p>
          <a:p>
            <a:pPr marL="742950" lvl="1" indent="-285750" algn="l" rtl="0">
              <a:spcBef>
                <a:spcPts val="560"/>
              </a:spcBef>
              <a:spcAft>
                <a:spcPts val="0"/>
              </a:spcAft>
              <a:buClr>
                <a:schemeClr val="dk1"/>
              </a:buClr>
              <a:buSzPts val="2800"/>
              <a:buChar char="–"/>
            </a:pPr>
            <a:r>
              <a:rPr lang="en-US" dirty="0"/>
              <a:t>Two ports for split-line accesses</a:t>
            </a:r>
            <a:endParaRPr dirty="0"/>
          </a:p>
          <a:p>
            <a:pPr marL="742950" lvl="1" indent="-285750" algn="l" rtl="0">
              <a:spcBef>
                <a:spcPts val="560"/>
              </a:spcBef>
              <a:spcAft>
                <a:spcPts val="0"/>
              </a:spcAft>
              <a:buClr>
                <a:schemeClr val="dk1"/>
              </a:buClr>
              <a:buSzPts val="2800"/>
              <a:buChar char="–"/>
            </a:pPr>
            <a:r>
              <a:rPr lang="en-US" dirty="0"/>
              <a:t>Third port for bus snooping</a:t>
            </a:r>
            <a:endParaRPr dirty="0"/>
          </a:p>
          <a:p>
            <a:pPr marL="342900" lvl="0" indent="-342900" algn="l" rtl="0">
              <a:spcBef>
                <a:spcPts val="640"/>
              </a:spcBef>
              <a:spcAft>
                <a:spcPts val="0"/>
              </a:spcAft>
              <a:buClr>
                <a:schemeClr val="dk1"/>
              </a:buClr>
              <a:buSzPts val="3200"/>
              <a:buNone/>
            </a:pP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457200" y="274645"/>
            <a:ext cx="8229600" cy="650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Code Cache organization</a:t>
            </a:r>
            <a:endParaRPr/>
          </a:p>
        </p:txBody>
      </p:sp>
      <p:pic>
        <p:nvPicPr>
          <p:cNvPr id="176" name="Google Shape;176;p29"/>
          <p:cNvPicPr preferRelativeResize="0"/>
          <p:nvPr/>
        </p:nvPicPr>
        <p:blipFill>
          <a:blip r:embed="rId3">
            <a:alphaModFix/>
          </a:blip>
          <a:stretch>
            <a:fillRect/>
          </a:stretch>
        </p:blipFill>
        <p:spPr>
          <a:xfrm>
            <a:off x="1388125" y="925350"/>
            <a:ext cx="6329200" cy="58500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Features of Pentium Processor</a:t>
            </a:r>
            <a:endParaRPr b="1"/>
          </a:p>
        </p:txBody>
      </p:sp>
      <p:sp>
        <p:nvSpPr>
          <p:cNvPr id="91" name="Google Shape;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960"/>
              <a:buChar char="•"/>
            </a:pPr>
            <a:r>
              <a:rPr lang="en-US" sz="2960" dirty="0"/>
              <a:t>Separate instruction and Data caches.</a:t>
            </a:r>
            <a:endParaRPr dirty="0"/>
          </a:p>
          <a:p>
            <a:pPr marL="342900" lvl="0" indent="-342900" algn="l" rtl="0">
              <a:lnSpc>
                <a:spcPct val="90000"/>
              </a:lnSpc>
              <a:spcBef>
                <a:spcPts val="592"/>
              </a:spcBef>
              <a:spcAft>
                <a:spcPts val="0"/>
              </a:spcAft>
              <a:buClr>
                <a:schemeClr val="dk1"/>
              </a:buClr>
              <a:buSzPts val="2960"/>
              <a:buChar char="•"/>
            </a:pPr>
            <a:r>
              <a:rPr lang="en-US" sz="2960" dirty="0"/>
              <a:t>Dual integer pipelines i.e. U-pipeline and V-Pipeline.</a:t>
            </a:r>
            <a:endParaRPr dirty="0"/>
          </a:p>
          <a:p>
            <a:pPr marL="342900" lvl="0" indent="-342900" algn="l" rtl="0">
              <a:lnSpc>
                <a:spcPct val="90000"/>
              </a:lnSpc>
              <a:spcBef>
                <a:spcPts val="592"/>
              </a:spcBef>
              <a:spcAft>
                <a:spcPts val="0"/>
              </a:spcAft>
              <a:buClr>
                <a:schemeClr val="dk1"/>
              </a:buClr>
              <a:buSzPts val="2960"/>
              <a:buChar char="•"/>
            </a:pPr>
            <a:r>
              <a:rPr lang="en-US" sz="2960" dirty="0"/>
              <a:t>Branch prediction using the branch target buffer (BTB).</a:t>
            </a:r>
            <a:endParaRPr dirty="0"/>
          </a:p>
          <a:p>
            <a:pPr marL="342900" lvl="0">
              <a:lnSpc>
                <a:spcPct val="90000"/>
              </a:lnSpc>
              <a:spcBef>
                <a:spcPts val="592"/>
              </a:spcBef>
              <a:buSzPts val="2960"/>
            </a:pPr>
            <a:r>
              <a:rPr lang="en-US" sz="2960" dirty="0" err="1"/>
              <a:t>Pipeliened</a:t>
            </a:r>
            <a:r>
              <a:rPr lang="en-US" sz="2960" dirty="0"/>
              <a:t> floating point unit</a:t>
            </a:r>
            <a:r>
              <a:rPr lang="en-US" sz="1600" dirty="0" smtClean="0"/>
              <a:t>.(</a:t>
            </a:r>
            <a:r>
              <a:rPr lang="en-US" sz="1600" dirty="0"/>
              <a:t>a part of a computer system specially designed to carry out operations on floating-point </a:t>
            </a:r>
            <a:r>
              <a:rPr lang="en-US" sz="1600" dirty="0" smtClean="0"/>
              <a:t>numbers)</a:t>
            </a:r>
            <a:endParaRPr sz="1600" dirty="0"/>
          </a:p>
          <a:p>
            <a:pPr marL="342900" lvl="0" indent="-342900" algn="l" rtl="0">
              <a:lnSpc>
                <a:spcPct val="90000"/>
              </a:lnSpc>
              <a:spcBef>
                <a:spcPts val="592"/>
              </a:spcBef>
              <a:spcAft>
                <a:spcPts val="0"/>
              </a:spcAft>
              <a:buClr>
                <a:schemeClr val="dk1"/>
              </a:buClr>
              <a:buSzPts val="2960"/>
              <a:buChar char="•"/>
            </a:pPr>
            <a:r>
              <a:rPr lang="en-US" sz="2960" dirty="0"/>
              <a:t>64- bit external data bus.</a:t>
            </a:r>
            <a:endParaRPr dirty="0"/>
          </a:p>
          <a:p>
            <a:pPr marL="342900" lvl="0">
              <a:spcBef>
                <a:spcPts val="592"/>
              </a:spcBef>
              <a:buSzPts val="2960"/>
            </a:pPr>
            <a:r>
              <a:rPr lang="en-US" sz="2960" dirty="0"/>
              <a:t>Even-parity checking is implemented for data bus, caches and </a:t>
            </a:r>
            <a:r>
              <a:rPr lang="en-US" sz="1600" dirty="0" smtClean="0">
                <a:latin typeface="Cambria" panose="02040503050406030204" pitchFamily="18" charset="0"/>
                <a:ea typeface="Cambria" panose="02040503050406030204" pitchFamily="18" charset="0"/>
              </a:rPr>
              <a:t>TLBs(</a:t>
            </a:r>
            <a:r>
              <a:rPr lang="en-US" sz="1600" dirty="0">
                <a:latin typeface="Cambria" panose="02040503050406030204" pitchFamily="18" charset="0"/>
                <a:ea typeface="Cambria" panose="02040503050406030204" pitchFamily="18" charset="0"/>
              </a:rPr>
              <a:t>A translation lookaside buffer (</a:t>
            </a:r>
            <a:r>
              <a:rPr lang="en-US" sz="1600" b="1" dirty="0">
                <a:latin typeface="Cambria" panose="02040503050406030204" pitchFamily="18" charset="0"/>
                <a:ea typeface="Cambria" panose="02040503050406030204" pitchFamily="18" charset="0"/>
              </a:rPr>
              <a:t>TLB</a:t>
            </a:r>
            <a:r>
              <a:rPr lang="en-US" sz="1600" dirty="0">
                <a:latin typeface="Cambria" panose="02040503050406030204" pitchFamily="18" charset="0"/>
                <a:ea typeface="Cambria" panose="02040503050406030204" pitchFamily="18" charset="0"/>
              </a:rPr>
              <a:t>) is a memory cache that stores the recent translations of virtual memory to physical </a:t>
            </a:r>
            <a:r>
              <a:rPr lang="en-US" sz="1600" dirty="0" smtClean="0">
                <a:latin typeface="Cambria" panose="02040503050406030204" pitchFamily="18" charset="0"/>
                <a:ea typeface="Cambria" panose="02040503050406030204" pitchFamily="18" charset="0"/>
              </a:rPr>
              <a:t>memory)</a:t>
            </a:r>
            <a:r>
              <a:rPr lang="en-US" sz="2960" dirty="0" smtClean="0"/>
              <a:t>.</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Split-line Access</a:t>
            </a:r>
            <a:endParaRPr b="1"/>
          </a:p>
        </p:txBody>
      </p:sp>
      <p:sp>
        <p:nvSpPr>
          <p:cNvPr id="188" name="Google Shape;188;p3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In Pentium (since CISC), </a:t>
            </a:r>
            <a:r>
              <a:rPr lang="en-US" b="1" dirty="0"/>
              <a:t>instructions</a:t>
            </a:r>
            <a:r>
              <a:rPr lang="en-US" dirty="0"/>
              <a:t> are of </a:t>
            </a:r>
            <a:r>
              <a:rPr lang="en-US" b="1" dirty="0"/>
              <a:t>variable length</a:t>
            </a:r>
            <a:r>
              <a:rPr lang="en-US" dirty="0"/>
              <a:t>(1-15bytes)</a:t>
            </a:r>
            <a:endParaRPr dirty="0"/>
          </a:p>
          <a:p>
            <a:pPr marL="342900" lvl="0" indent="-342900" algn="l" rtl="0">
              <a:spcBef>
                <a:spcPts val="640"/>
              </a:spcBef>
              <a:spcAft>
                <a:spcPts val="0"/>
              </a:spcAft>
              <a:buClr>
                <a:schemeClr val="dk1"/>
              </a:buClr>
              <a:buSzPts val="3200"/>
              <a:buChar char="•"/>
            </a:pPr>
            <a:r>
              <a:rPr lang="en-US" dirty="0" err="1"/>
              <a:t>Multibyte</a:t>
            </a:r>
            <a:r>
              <a:rPr lang="en-US" dirty="0"/>
              <a:t> instructions may </a:t>
            </a:r>
            <a:r>
              <a:rPr lang="en-US" b="1" dirty="0" err="1"/>
              <a:t>staddle</a:t>
            </a:r>
            <a:r>
              <a:rPr lang="en-US" b="1" dirty="0"/>
              <a:t> two sequential lines</a:t>
            </a:r>
            <a:r>
              <a:rPr lang="en-US" dirty="0"/>
              <a:t> stored in code cache</a:t>
            </a:r>
            <a:endParaRPr dirty="0"/>
          </a:p>
          <a:p>
            <a:pPr marL="342900" lvl="0" indent="-342900" algn="l" rtl="0">
              <a:spcBef>
                <a:spcPts val="640"/>
              </a:spcBef>
              <a:spcAft>
                <a:spcPts val="0"/>
              </a:spcAft>
              <a:buClr>
                <a:schemeClr val="dk1"/>
              </a:buClr>
              <a:buSzPts val="3200"/>
              <a:buChar char="•"/>
            </a:pPr>
            <a:r>
              <a:rPr lang="en-US" dirty="0"/>
              <a:t>Then it has to go for </a:t>
            </a:r>
            <a:r>
              <a:rPr lang="en-US" b="1" dirty="0"/>
              <a:t>two sequential access </a:t>
            </a:r>
            <a:r>
              <a:rPr lang="en-US" dirty="0"/>
              <a:t>which </a:t>
            </a:r>
            <a:r>
              <a:rPr lang="en-US" b="1" dirty="0"/>
              <a:t>degrades performance.</a:t>
            </a:r>
            <a:endParaRPr dirty="0"/>
          </a:p>
          <a:p>
            <a:pPr marL="342900" lvl="0" indent="-342900" algn="l" rtl="0">
              <a:spcBef>
                <a:spcPts val="640"/>
              </a:spcBef>
              <a:spcAft>
                <a:spcPts val="0"/>
              </a:spcAft>
              <a:buClr>
                <a:schemeClr val="dk1"/>
              </a:buClr>
              <a:buSzPts val="3200"/>
              <a:buChar char="•"/>
            </a:pPr>
            <a:r>
              <a:rPr lang="en-US" b="1" dirty="0"/>
              <a:t>Solution: Split line Access</a:t>
            </a:r>
            <a:endParaRPr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Split-line Access</a:t>
            </a:r>
            <a:endParaRPr b="1"/>
          </a:p>
        </p:txBody>
      </p:sp>
      <p:pic>
        <p:nvPicPr>
          <p:cNvPr id="194" name="Google Shape;194;p32"/>
          <p:cNvPicPr preferRelativeResize="0"/>
          <p:nvPr/>
        </p:nvPicPr>
        <p:blipFill rotWithShape="1">
          <a:blip r:embed="rId3">
            <a:alphaModFix/>
          </a:blip>
          <a:srcRect/>
          <a:stretch/>
        </p:blipFill>
        <p:spPr>
          <a:xfrm>
            <a:off x="2590800" y="1143000"/>
            <a:ext cx="3733800" cy="5364948"/>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Split-line Access</a:t>
            </a:r>
            <a:endParaRPr b="1"/>
          </a:p>
        </p:txBody>
      </p:sp>
      <p:sp>
        <p:nvSpPr>
          <p:cNvPr id="200" name="Google Shape;200;p3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It permits </a:t>
            </a:r>
            <a:r>
              <a:rPr lang="en-US" b="1"/>
              <a:t>upper half of one line and lower half of next</a:t>
            </a:r>
            <a:r>
              <a:rPr lang="en-US"/>
              <a:t> to be fetched from code cache in </a:t>
            </a:r>
            <a:r>
              <a:rPr lang="en-US" b="1"/>
              <a:t>one clock cycle</a:t>
            </a:r>
            <a:r>
              <a:rPr lang="en-US"/>
              <a:t>.</a:t>
            </a:r>
            <a:endParaRPr/>
          </a:p>
          <a:p>
            <a:pPr marL="342900" lvl="0" indent="-342900" algn="l" rtl="0">
              <a:spcBef>
                <a:spcPts val="640"/>
              </a:spcBef>
              <a:spcAft>
                <a:spcPts val="0"/>
              </a:spcAft>
              <a:buClr>
                <a:schemeClr val="dk1"/>
              </a:buClr>
              <a:buSzPts val="3200"/>
              <a:buChar char="•"/>
            </a:pPr>
            <a:r>
              <a:rPr lang="en-US"/>
              <a:t>When split-line is read, the information is </a:t>
            </a:r>
            <a:r>
              <a:rPr lang="en-US" b="1"/>
              <a:t>not correctly aligned.</a:t>
            </a:r>
            <a:endParaRPr/>
          </a:p>
          <a:p>
            <a:pPr marL="342900" lvl="0" indent="-342900" algn="l" rtl="0">
              <a:spcBef>
                <a:spcPts val="640"/>
              </a:spcBef>
              <a:spcAft>
                <a:spcPts val="0"/>
              </a:spcAft>
              <a:buClr>
                <a:schemeClr val="dk1"/>
              </a:buClr>
              <a:buSzPts val="3200"/>
              <a:buChar char="•"/>
            </a:pPr>
            <a:r>
              <a:rPr lang="en-US"/>
              <a:t>The bytes need to be </a:t>
            </a:r>
            <a:r>
              <a:rPr lang="en-US" b="1"/>
              <a:t>rotated</a:t>
            </a:r>
            <a:r>
              <a:rPr lang="en-US"/>
              <a:t> so that prefetch queue receives instruction in proper order.</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Instruction &amp; Data Cache of Pentium</a:t>
            </a:r>
            <a:endParaRPr sz="3959" b="1"/>
          </a:p>
        </p:txBody>
      </p:sp>
      <p:sp>
        <p:nvSpPr>
          <p:cNvPr id="206" name="Google Shape;206;p3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b="1" dirty="0"/>
              <a:t>Parity bits </a:t>
            </a:r>
            <a:r>
              <a:rPr lang="en-US" dirty="0"/>
              <a:t>are used to maintain </a:t>
            </a:r>
            <a:r>
              <a:rPr lang="en-US" b="1" dirty="0"/>
              <a:t>data integrity</a:t>
            </a:r>
            <a:endParaRPr dirty="0"/>
          </a:p>
          <a:p>
            <a:pPr marL="342900" lvl="0" indent="-342900" algn="l" rtl="0">
              <a:spcBef>
                <a:spcPts val="640"/>
              </a:spcBef>
              <a:spcAft>
                <a:spcPts val="0"/>
              </a:spcAft>
              <a:buClr>
                <a:schemeClr val="dk1"/>
              </a:buClr>
              <a:buSzPts val="3200"/>
              <a:buChar char="•"/>
            </a:pPr>
            <a:r>
              <a:rPr lang="en-US" dirty="0"/>
              <a:t>Each </a:t>
            </a:r>
            <a:r>
              <a:rPr lang="en-US" b="1" dirty="0"/>
              <a:t>tag</a:t>
            </a:r>
            <a:r>
              <a:rPr lang="en-US" dirty="0"/>
              <a:t> and </a:t>
            </a:r>
            <a:r>
              <a:rPr lang="en-US" b="1" dirty="0"/>
              <a:t>every byte in data cache </a:t>
            </a:r>
            <a:r>
              <a:rPr lang="en-US" dirty="0"/>
              <a:t>has its own </a:t>
            </a:r>
            <a:r>
              <a:rPr lang="en-US" b="1" dirty="0"/>
              <a:t>parity bit.</a:t>
            </a:r>
            <a:endParaRPr dirty="0"/>
          </a:p>
          <a:p>
            <a:pPr marL="342900" lvl="0" indent="-342900" algn="l" rtl="0">
              <a:spcBef>
                <a:spcPts val="640"/>
              </a:spcBef>
              <a:spcAft>
                <a:spcPts val="0"/>
              </a:spcAft>
              <a:buClr>
                <a:schemeClr val="dk1"/>
              </a:buClr>
              <a:buSzPts val="3200"/>
              <a:buChar char="•"/>
            </a:pPr>
            <a:r>
              <a:rPr lang="en-US" dirty="0"/>
              <a:t>There is </a:t>
            </a:r>
            <a:r>
              <a:rPr lang="en-US" b="1" dirty="0"/>
              <a:t>one parity bit </a:t>
            </a:r>
            <a:r>
              <a:rPr lang="en-US" dirty="0"/>
              <a:t>for every </a:t>
            </a:r>
            <a:r>
              <a:rPr lang="en-US" b="1" dirty="0"/>
              <a:t>8 byte </a:t>
            </a:r>
            <a:r>
              <a:rPr lang="en-US" dirty="0"/>
              <a:t>of data in</a:t>
            </a:r>
            <a:r>
              <a:rPr lang="en-US" b="1" dirty="0"/>
              <a:t> instruction cache.</a:t>
            </a:r>
            <a:endParaRPr dirty="0"/>
          </a:p>
          <a:p>
            <a:pPr marL="342900" lvl="0" indent="-139700" algn="l" rtl="0">
              <a:spcBef>
                <a:spcPts val="640"/>
              </a:spcBef>
              <a:spcAft>
                <a:spcPts val="0"/>
              </a:spcAft>
              <a:buClr>
                <a:schemeClr val="dk1"/>
              </a:buClr>
              <a:buSzPts val="3200"/>
              <a:buNone/>
            </a:pPr>
            <a:endParaRPr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457200" y="175494"/>
            <a:ext cx="8229600" cy="601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Data Cache organization</a:t>
            </a:r>
            <a:endParaRPr/>
          </a:p>
        </p:txBody>
      </p:sp>
      <p:pic>
        <p:nvPicPr>
          <p:cNvPr id="212" name="Google Shape;212;p35"/>
          <p:cNvPicPr preferRelativeResize="0"/>
          <p:nvPr/>
        </p:nvPicPr>
        <p:blipFill>
          <a:blip r:embed="rId3">
            <a:alphaModFix/>
          </a:blip>
          <a:stretch>
            <a:fillRect/>
          </a:stretch>
        </p:blipFill>
        <p:spPr>
          <a:xfrm>
            <a:off x="2082200" y="1966500"/>
            <a:ext cx="4941050" cy="4527950"/>
          </a:xfrm>
          <a:prstGeom prst="rect">
            <a:avLst/>
          </a:prstGeom>
          <a:noFill/>
          <a:ln>
            <a:noFill/>
          </a:ln>
        </p:spPr>
      </p:pic>
      <p:pic>
        <p:nvPicPr>
          <p:cNvPr id="213" name="Google Shape;213;p35"/>
          <p:cNvPicPr preferRelativeResize="0"/>
          <p:nvPr/>
        </p:nvPicPr>
        <p:blipFill>
          <a:blip r:embed="rId4">
            <a:alphaModFix/>
          </a:blip>
          <a:stretch>
            <a:fillRect/>
          </a:stretch>
        </p:blipFill>
        <p:spPr>
          <a:xfrm>
            <a:off x="1140225" y="907125"/>
            <a:ext cx="6329200" cy="92895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556350" y="109394"/>
            <a:ext cx="8229600" cy="551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Data Cache organization</a:t>
            </a:r>
            <a:endParaRPr/>
          </a:p>
        </p:txBody>
      </p:sp>
      <p:pic>
        <p:nvPicPr>
          <p:cNvPr id="219" name="Google Shape;219;p36"/>
          <p:cNvPicPr preferRelativeResize="0"/>
          <p:nvPr/>
        </p:nvPicPr>
        <p:blipFill>
          <a:blip r:embed="rId3">
            <a:alphaModFix/>
          </a:blip>
          <a:stretch>
            <a:fillRect/>
          </a:stretch>
        </p:blipFill>
        <p:spPr>
          <a:xfrm>
            <a:off x="1034473" y="986219"/>
            <a:ext cx="7592291" cy="5645489"/>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Advantages of having Separate Code and Data Caches</a:t>
            </a:r>
            <a:endParaRPr sz="3959" b="1"/>
          </a:p>
        </p:txBody>
      </p:sp>
      <p:sp>
        <p:nvSpPr>
          <p:cNvPr id="225" name="Google Shape;225;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720"/>
              <a:buChar char="•"/>
            </a:pPr>
            <a:r>
              <a:rPr lang="en-US" sz="2720" dirty="0"/>
              <a:t>Separate caches efficiently execute the branch prediction.</a:t>
            </a:r>
            <a:endParaRPr dirty="0"/>
          </a:p>
          <a:p>
            <a:pPr marL="342900" lvl="0" indent="-342900" algn="just" rtl="0">
              <a:lnSpc>
                <a:spcPct val="80000"/>
              </a:lnSpc>
              <a:spcBef>
                <a:spcPts val="544"/>
              </a:spcBef>
              <a:spcAft>
                <a:spcPts val="0"/>
              </a:spcAft>
              <a:buClr>
                <a:schemeClr val="dk1"/>
              </a:buClr>
              <a:buSzPts val="2720"/>
              <a:buChar char="•"/>
            </a:pPr>
            <a:r>
              <a:rPr lang="en-US" sz="2720" dirty="0"/>
              <a:t>Caches raise system performance i.e. an internal read request is performed more quickly than a bus cycle to memory.</a:t>
            </a:r>
            <a:endParaRPr dirty="0"/>
          </a:p>
          <a:p>
            <a:pPr marL="342900" lvl="0" indent="-342900" algn="just" rtl="0">
              <a:lnSpc>
                <a:spcPct val="80000"/>
              </a:lnSpc>
              <a:spcBef>
                <a:spcPts val="544"/>
              </a:spcBef>
              <a:spcAft>
                <a:spcPts val="0"/>
              </a:spcAft>
              <a:buClr>
                <a:schemeClr val="dk1"/>
              </a:buClr>
              <a:buSzPts val="2720"/>
              <a:buChar char="•"/>
            </a:pPr>
            <a:r>
              <a:rPr lang="en-US" sz="2720" dirty="0"/>
              <a:t>Separate caches also reduce the processor’s use of the external bus when the same location are accessed multiple times.</a:t>
            </a:r>
            <a:endParaRPr dirty="0"/>
          </a:p>
          <a:p>
            <a:pPr marL="342900" lvl="0" indent="-342900" algn="just" rtl="0">
              <a:lnSpc>
                <a:spcPct val="80000"/>
              </a:lnSpc>
              <a:spcBef>
                <a:spcPts val="544"/>
              </a:spcBef>
              <a:spcAft>
                <a:spcPts val="0"/>
              </a:spcAft>
              <a:buClr>
                <a:schemeClr val="dk1"/>
              </a:buClr>
              <a:buSzPts val="2720"/>
              <a:buChar char="•"/>
            </a:pPr>
            <a:r>
              <a:rPr lang="en-US" sz="2720" dirty="0"/>
              <a:t>Separate caches for instructions a and data allow simultaneous cache look-up.</a:t>
            </a:r>
            <a:endParaRPr dirty="0"/>
          </a:p>
          <a:p>
            <a:pPr marL="342900" lvl="0" indent="-342900" algn="just" rtl="0">
              <a:lnSpc>
                <a:spcPct val="80000"/>
              </a:lnSpc>
              <a:spcBef>
                <a:spcPts val="544"/>
              </a:spcBef>
              <a:spcAft>
                <a:spcPts val="0"/>
              </a:spcAft>
              <a:buClr>
                <a:schemeClr val="dk1"/>
              </a:buClr>
              <a:buSzPts val="2720"/>
              <a:buChar char="•"/>
            </a:pPr>
            <a:r>
              <a:rPr lang="en-US" sz="2720" dirty="0"/>
              <a:t>Up to two data references and up to 32 bytes of raw op-codes can be accessed In one clock.</a:t>
            </a:r>
            <a:endParaRPr sz="272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a:spLocks noGrp="1"/>
          </p:cNvSpPr>
          <p:nvPr>
            <p:ph type="title"/>
          </p:nvPr>
        </p:nvSpPr>
        <p:spPr>
          <a:xfrm>
            <a:off x="457200" y="274638"/>
            <a:ext cx="8229600" cy="944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Branch Prediction</a:t>
            </a:r>
            <a:endParaRPr b="1"/>
          </a:p>
        </p:txBody>
      </p:sp>
      <p:sp>
        <p:nvSpPr>
          <p:cNvPr id="231" name="Google Shape;231;p38"/>
          <p:cNvSpPr txBox="1">
            <a:spLocks noGrp="1"/>
          </p:cNvSpPr>
          <p:nvPr>
            <p:ph type="body" idx="1"/>
          </p:nvPr>
        </p:nvSpPr>
        <p:spPr>
          <a:xfrm>
            <a:off x="457200" y="1143000"/>
            <a:ext cx="8229600" cy="5181600"/>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960"/>
              <a:buChar char="•"/>
            </a:pPr>
            <a:r>
              <a:rPr lang="en-US" sz="2960"/>
              <a:t>Branch prediction is used to predict the most likely set of instruction to be executed and prefetch to make them available to the pipeline as and when they are called.</a:t>
            </a:r>
            <a:endParaRPr/>
          </a:p>
          <a:p>
            <a:pPr marL="342900" lvl="0" indent="-342900" algn="just" rtl="0">
              <a:lnSpc>
                <a:spcPct val="80000"/>
              </a:lnSpc>
              <a:spcBef>
                <a:spcPts val="592"/>
              </a:spcBef>
              <a:spcAft>
                <a:spcPts val="0"/>
              </a:spcAft>
              <a:buClr>
                <a:schemeClr val="dk1"/>
              </a:buClr>
              <a:buSzPts val="2960"/>
              <a:buChar char="•"/>
            </a:pPr>
            <a:r>
              <a:rPr lang="en-US" sz="2960"/>
              <a:t>Hence the pentium processor incorporate a branch target buffer (BTB), which is an associative memory used to improve the performance if it takes the branch instrction.</a:t>
            </a:r>
            <a:endParaRPr/>
          </a:p>
          <a:p>
            <a:pPr marL="342900" lvl="0" indent="-342900" algn="just" rtl="0">
              <a:lnSpc>
                <a:spcPct val="80000"/>
              </a:lnSpc>
              <a:spcBef>
                <a:spcPts val="592"/>
              </a:spcBef>
              <a:spcAft>
                <a:spcPts val="0"/>
              </a:spcAft>
              <a:buClr>
                <a:schemeClr val="dk1"/>
              </a:buClr>
              <a:buSzPts val="2960"/>
              <a:buChar char="•"/>
            </a:pPr>
            <a:r>
              <a:rPr lang="en-US" sz="2960"/>
              <a:t>Branch instructions of pentium processor change the normal sequential control flow of the program execution and may stall the pipelined execution in the pentium system.</a:t>
            </a:r>
            <a:endParaRPr sz="296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body" idx="1"/>
          </p:nvPr>
        </p:nvSpPr>
        <p:spPr>
          <a:xfrm>
            <a:off x="381000" y="609600"/>
            <a:ext cx="8305800" cy="5516563"/>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960"/>
              <a:buChar char="•"/>
            </a:pPr>
            <a:r>
              <a:rPr lang="en-US" sz="2960"/>
              <a:t>Branches instruction is of two types i.e. conditional and unconditional branch.</a:t>
            </a:r>
            <a:endParaRPr/>
          </a:p>
          <a:p>
            <a:pPr marL="342900" lvl="0" indent="-342900" algn="just" rtl="0">
              <a:lnSpc>
                <a:spcPct val="80000"/>
              </a:lnSpc>
              <a:spcBef>
                <a:spcPts val="592"/>
              </a:spcBef>
              <a:spcAft>
                <a:spcPts val="0"/>
              </a:spcAft>
              <a:buClr>
                <a:schemeClr val="dk1"/>
              </a:buClr>
              <a:buSzPts val="2960"/>
              <a:buChar char="•"/>
            </a:pPr>
            <a:r>
              <a:rPr lang="en-US" sz="2960"/>
              <a:t>During the conditional branching, the CPU has two wait till the execution stage to determine whether the condition is satisfied or not.</a:t>
            </a:r>
            <a:endParaRPr/>
          </a:p>
          <a:p>
            <a:pPr marL="342900" lvl="0" indent="-342900" algn="just" rtl="0">
              <a:lnSpc>
                <a:spcPct val="80000"/>
              </a:lnSpc>
              <a:spcBef>
                <a:spcPts val="592"/>
              </a:spcBef>
              <a:spcAft>
                <a:spcPts val="0"/>
              </a:spcAft>
              <a:buClr>
                <a:schemeClr val="dk1"/>
              </a:buClr>
              <a:buSzPts val="2960"/>
              <a:buChar char="•"/>
            </a:pPr>
            <a:r>
              <a:rPr lang="en-US" sz="2960"/>
              <a:t>When the condition satisfies, a branching is to be taken using branch prediction algorithm for speed up of the instruction execution.</a:t>
            </a:r>
            <a:endParaRPr/>
          </a:p>
          <a:p>
            <a:pPr marL="342900" lvl="0" indent="-342900" algn="just" rtl="0">
              <a:lnSpc>
                <a:spcPct val="80000"/>
              </a:lnSpc>
              <a:spcBef>
                <a:spcPts val="592"/>
              </a:spcBef>
              <a:spcAft>
                <a:spcPts val="0"/>
              </a:spcAft>
              <a:buClr>
                <a:schemeClr val="dk1"/>
              </a:buClr>
              <a:buSzPts val="2960"/>
              <a:buChar char="•"/>
            </a:pPr>
            <a:r>
              <a:rPr lang="en-US" sz="2960"/>
              <a:t>In pentium Processor, BTB can have 256 entries which contains the branch target address for previously executed branches.</a:t>
            </a:r>
            <a:endParaRPr/>
          </a:p>
          <a:p>
            <a:pPr marL="342900" lvl="0" indent="-342900" algn="just" rtl="0">
              <a:lnSpc>
                <a:spcPct val="80000"/>
              </a:lnSpc>
              <a:spcBef>
                <a:spcPts val="592"/>
              </a:spcBef>
              <a:spcAft>
                <a:spcPts val="0"/>
              </a:spcAft>
              <a:buClr>
                <a:schemeClr val="dk1"/>
              </a:buClr>
              <a:buSzPts val="2960"/>
              <a:buChar char="•"/>
            </a:pPr>
            <a:r>
              <a:rPr lang="en-US" sz="2960"/>
              <a:t>The BTB is four ways set associative on-chip memory.</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0"/>
          <p:cNvSpPr txBox="1">
            <a:spLocks noGrp="1"/>
          </p:cNvSpPr>
          <p:nvPr>
            <p:ph type="body" idx="1"/>
          </p:nvPr>
        </p:nvSpPr>
        <p:spPr>
          <a:xfrm>
            <a:off x="533400" y="685800"/>
            <a:ext cx="8153400" cy="5440363"/>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720"/>
              <a:buChar char="•"/>
            </a:pPr>
            <a:r>
              <a:rPr lang="en-US" sz="2720" dirty="0"/>
              <a:t>Whenever the branching occurs, the CPU checks the branch instruction address and the destination address in the BTB.</a:t>
            </a:r>
            <a:endParaRPr dirty="0"/>
          </a:p>
          <a:p>
            <a:pPr marL="342900" lvl="0" indent="-342900" algn="just" rtl="0">
              <a:lnSpc>
                <a:spcPct val="80000"/>
              </a:lnSpc>
              <a:spcBef>
                <a:spcPts val="544"/>
              </a:spcBef>
              <a:spcAft>
                <a:spcPts val="0"/>
              </a:spcAft>
              <a:buClr>
                <a:schemeClr val="dk1"/>
              </a:buClr>
              <a:buSzPts val="2720"/>
              <a:buChar char="•"/>
            </a:pPr>
            <a:r>
              <a:rPr lang="en-US" sz="2720" dirty="0"/>
              <a:t>When the instruction is decoded, the CPU searches the branch target buffer to decide whether any entry exists for a corresponding branch instruction.</a:t>
            </a:r>
            <a:endParaRPr dirty="0"/>
          </a:p>
          <a:p>
            <a:pPr marL="342900" lvl="0" indent="-342900" algn="just" rtl="0">
              <a:lnSpc>
                <a:spcPct val="80000"/>
              </a:lnSpc>
              <a:spcBef>
                <a:spcPts val="544"/>
              </a:spcBef>
              <a:spcAft>
                <a:spcPts val="0"/>
              </a:spcAft>
              <a:buClr>
                <a:schemeClr val="dk1"/>
              </a:buClr>
              <a:buSzPts val="2720"/>
              <a:buChar char="•"/>
            </a:pPr>
            <a:r>
              <a:rPr lang="en-US" sz="2720" dirty="0"/>
              <a:t>If BTB is hit, i.e. if BTB exist such entries, then the CPU use the history to decide whether the branch will be taken or not.</a:t>
            </a:r>
            <a:endParaRPr dirty="0"/>
          </a:p>
          <a:p>
            <a:pPr marL="342900" lvl="0" indent="-342900" algn="just" rtl="0">
              <a:lnSpc>
                <a:spcPct val="80000"/>
              </a:lnSpc>
              <a:spcBef>
                <a:spcPts val="544"/>
              </a:spcBef>
              <a:spcAft>
                <a:spcPts val="0"/>
              </a:spcAft>
              <a:buClr>
                <a:schemeClr val="dk1"/>
              </a:buClr>
              <a:buSzPts val="2720"/>
              <a:buChar char="•"/>
            </a:pPr>
            <a:r>
              <a:rPr lang="en-US" sz="2720" dirty="0"/>
              <a:t>If the entry exist in its previous history in BTB to take the branch, the CPU fetches the instruction from the target address and decodes them.</a:t>
            </a:r>
            <a:endParaRPr dirty="0"/>
          </a:p>
          <a:p>
            <a:pPr marL="342900" lvl="0" indent="-342900" algn="just" rtl="0">
              <a:lnSpc>
                <a:spcPct val="80000"/>
              </a:lnSpc>
              <a:spcBef>
                <a:spcPts val="544"/>
              </a:spcBef>
              <a:spcAft>
                <a:spcPts val="0"/>
              </a:spcAft>
              <a:buClr>
                <a:schemeClr val="dk1"/>
              </a:buClr>
              <a:buSzPts val="2720"/>
              <a:buChar char="•"/>
            </a:pPr>
            <a:r>
              <a:rPr lang="en-US" sz="2720" dirty="0"/>
              <a:t>If the branch prediction is correct, the process continue else the CPU clears the pipeline and fetches from the appropriate target address.</a:t>
            </a:r>
            <a:endParaRPr sz="272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Salient Features</a:t>
            </a:r>
            <a:endParaRPr b="1"/>
          </a:p>
        </p:txBody>
      </p:sp>
      <p:sp>
        <p:nvSpPr>
          <p:cNvPr id="97" name="Google Shape;97;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960"/>
              <a:buChar char="•"/>
            </a:pPr>
            <a:r>
              <a:rPr lang="en-US" sz="2960"/>
              <a:t>32- bit Superscalar and super-pipelined architecture CISC processor.</a:t>
            </a:r>
            <a:endParaRPr/>
          </a:p>
          <a:p>
            <a:pPr marL="342900" lvl="0" indent="-342900" algn="just" rtl="0">
              <a:spcBef>
                <a:spcPts val="592"/>
              </a:spcBef>
              <a:spcAft>
                <a:spcPts val="0"/>
              </a:spcAft>
              <a:buClr>
                <a:schemeClr val="dk1"/>
              </a:buClr>
              <a:buSzPts val="2960"/>
              <a:buChar char="•"/>
            </a:pPr>
            <a:r>
              <a:rPr lang="en-US" sz="2960"/>
              <a:t>32-bit address bus can address up to 4GB of physical memory.</a:t>
            </a:r>
            <a:endParaRPr/>
          </a:p>
          <a:p>
            <a:pPr marL="342900" lvl="0" indent="-342900" algn="just" rtl="0">
              <a:spcBef>
                <a:spcPts val="592"/>
              </a:spcBef>
              <a:spcAft>
                <a:spcPts val="0"/>
              </a:spcAft>
              <a:buClr>
                <a:schemeClr val="dk1"/>
              </a:buClr>
              <a:buSzPts val="2960"/>
              <a:buChar char="•"/>
            </a:pPr>
            <a:r>
              <a:rPr lang="en-US" sz="2960"/>
              <a:t>64- bit data bus so arithmetic and logical operation can be perform on 64-bit operand.</a:t>
            </a:r>
            <a:endParaRPr/>
          </a:p>
          <a:p>
            <a:pPr marL="342900" lvl="0" indent="-342900" algn="just" rtl="0">
              <a:spcBef>
                <a:spcPts val="592"/>
              </a:spcBef>
              <a:spcAft>
                <a:spcPts val="0"/>
              </a:spcAft>
              <a:buClr>
                <a:schemeClr val="dk1"/>
              </a:buClr>
              <a:buSzPts val="2960"/>
              <a:buChar char="•"/>
            </a:pPr>
            <a:r>
              <a:rPr lang="en-US" sz="2960"/>
              <a:t>Two integer pipeline U and V with two ALU’s provide one-clock execution for core instructions which Improved Instructions to execute Time.</a:t>
            </a:r>
            <a:endParaRPr sz="296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1"/>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Branch Prediction</a:t>
            </a:r>
            <a:endParaRPr/>
          </a:p>
        </p:txBody>
      </p:sp>
      <p:pic>
        <p:nvPicPr>
          <p:cNvPr id="247" name="Google Shape;247;p41"/>
          <p:cNvPicPr preferRelativeResize="0"/>
          <p:nvPr/>
        </p:nvPicPr>
        <p:blipFill>
          <a:blip r:embed="rId3">
            <a:alphaModFix/>
          </a:blip>
          <a:stretch>
            <a:fillRect/>
          </a:stretch>
        </p:blipFill>
        <p:spPr>
          <a:xfrm>
            <a:off x="457200" y="1296264"/>
            <a:ext cx="8229600" cy="2297000"/>
          </a:xfrm>
          <a:prstGeom prst="rect">
            <a:avLst/>
          </a:prstGeom>
          <a:noFill/>
          <a:ln>
            <a:noFill/>
          </a:ln>
        </p:spPr>
      </p:pic>
      <p:pic>
        <p:nvPicPr>
          <p:cNvPr id="248" name="Google Shape;248;p41"/>
          <p:cNvPicPr preferRelativeResize="0"/>
          <p:nvPr/>
        </p:nvPicPr>
        <p:blipFill>
          <a:blip r:embed="rId4">
            <a:alphaModFix/>
          </a:blip>
          <a:stretch>
            <a:fillRect/>
          </a:stretch>
        </p:blipFill>
        <p:spPr>
          <a:xfrm>
            <a:off x="655501" y="3767775"/>
            <a:ext cx="7703408" cy="297455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Floating point Unit</a:t>
            </a:r>
            <a:endParaRPr b="1"/>
          </a:p>
        </p:txBody>
      </p:sp>
      <p:sp>
        <p:nvSpPr>
          <p:cNvPr id="254" name="Google Shape;254;p42"/>
          <p:cNvSpPr txBox="1">
            <a:spLocks noGrp="1"/>
          </p:cNvSpPr>
          <p:nvPr>
            <p:ph type="body" idx="1"/>
          </p:nvPr>
        </p:nvSpPr>
        <p:spPr>
          <a:xfrm>
            <a:off x="457199" y="1600200"/>
            <a:ext cx="8502073"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3200"/>
              <a:buChar char="•"/>
            </a:pPr>
            <a:r>
              <a:rPr lang="en-US" dirty="0"/>
              <a:t>The Pentium contains an on chip floating point unit that provides  significant floating point performance advantage over previous generations of processors.</a:t>
            </a:r>
            <a:endParaRPr dirty="0"/>
          </a:p>
          <a:p>
            <a:pPr marL="342900" lvl="0" indent="-342900" algn="just" rtl="0">
              <a:lnSpc>
                <a:spcPct val="90000"/>
              </a:lnSpc>
              <a:spcBef>
                <a:spcPts val="640"/>
              </a:spcBef>
              <a:spcAft>
                <a:spcPts val="0"/>
              </a:spcAft>
              <a:buClr>
                <a:schemeClr val="dk1"/>
              </a:buClr>
              <a:buSzPts val="3200"/>
              <a:buChar char="•"/>
            </a:pPr>
            <a:r>
              <a:rPr lang="en-US" dirty="0"/>
              <a:t>Providing the coprocessor onto the same chip as the processor, </a:t>
            </a:r>
            <a:r>
              <a:rPr lang="en-US" dirty="0" smtClean="0"/>
              <a:t>Pentium </a:t>
            </a:r>
            <a:r>
              <a:rPr lang="en-US" dirty="0"/>
              <a:t>allows faster communication and quicker execution.</a:t>
            </a:r>
            <a:endParaRPr dirty="0"/>
          </a:p>
          <a:p>
            <a:pPr marL="342900" lvl="0" indent="-342900" algn="just" rtl="0">
              <a:lnSpc>
                <a:spcPct val="90000"/>
              </a:lnSpc>
              <a:spcBef>
                <a:spcPts val="640"/>
              </a:spcBef>
              <a:spcAft>
                <a:spcPts val="0"/>
              </a:spcAft>
              <a:buClr>
                <a:schemeClr val="dk1"/>
              </a:buClr>
              <a:buSzPts val="3200"/>
              <a:buChar char="•"/>
            </a:pPr>
            <a:r>
              <a:rPr lang="en-US" dirty="0"/>
              <a:t>Thus many floating point instructions requires fewer clock cycles that the previous 80X87.</a:t>
            </a:r>
            <a:endParaRP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Floating Point Pipeline</a:t>
            </a:r>
            <a:endParaRPr b="1"/>
          </a:p>
        </p:txBody>
      </p:sp>
      <p:sp>
        <p:nvSpPr>
          <p:cNvPr id="260" name="Google Shape;260;p43"/>
          <p:cNvSpPr txBox="1">
            <a:spLocks noGrp="1"/>
          </p:cNvSpPr>
          <p:nvPr>
            <p:ph type="body" idx="1"/>
          </p:nvPr>
        </p:nvSpPr>
        <p:spPr>
          <a:xfrm>
            <a:off x="471054" y="1600200"/>
            <a:ext cx="8423563"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960"/>
              <a:buChar char="•"/>
            </a:pPr>
            <a:r>
              <a:rPr lang="en-US" sz="2960" dirty="0"/>
              <a:t>The floating point pipeline of Pentium consists of eight stages which are used to speedup the execution of floating point unit. Hence, it is necessary floating point pipeline.</a:t>
            </a:r>
            <a:endParaRPr dirty="0"/>
          </a:p>
          <a:p>
            <a:pPr marL="342900" lvl="0" indent="-342900" algn="just" rtl="0">
              <a:lnSpc>
                <a:spcPct val="80000"/>
              </a:lnSpc>
              <a:spcBef>
                <a:spcPts val="592"/>
              </a:spcBef>
              <a:spcAft>
                <a:spcPts val="0"/>
              </a:spcAft>
              <a:buClr>
                <a:schemeClr val="dk1"/>
              </a:buClr>
              <a:buSzPts val="2960"/>
              <a:buChar char="•"/>
            </a:pPr>
            <a:r>
              <a:rPr lang="en-US" sz="2960" dirty="0"/>
              <a:t>These are prefetch, first decode, second decode, operand fetch, first execute, second execute, write float and error reporting.</a:t>
            </a:r>
            <a:endParaRPr dirty="0"/>
          </a:p>
          <a:p>
            <a:pPr marL="342900" lvl="0" indent="-342900" algn="just" rtl="0">
              <a:lnSpc>
                <a:spcPct val="80000"/>
              </a:lnSpc>
              <a:spcBef>
                <a:spcPts val="592"/>
              </a:spcBef>
              <a:spcAft>
                <a:spcPts val="0"/>
              </a:spcAft>
              <a:buClr>
                <a:schemeClr val="dk1"/>
              </a:buClr>
              <a:buSzPts val="2960"/>
              <a:buChar char="•"/>
            </a:pPr>
            <a:r>
              <a:rPr lang="en-US" sz="2960" dirty="0"/>
              <a:t>Floating point unit has eight stage pipeline which gives a single cycle execution for many of floating point instructions such as  floating adds, subtract, multiply and compare</a:t>
            </a:r>
            <a:endParaRP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4"/>
          <p:cNvSpPr txBox="1">
            <a:spLocks noGrp="1"/>
          </p:cNvSpPr>
          <p:nvPr>
            <p:ph type="body" idx="1"/>
          </p:nvPr>
        </p:nvSpPr>
        <p:spPr>
          <a:xfrm>
            <a:off x="457200" y="609600"/>
            <a:ext cx="8229600" cy="5516563"/>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960"/>
              <a:buChar char="•"/>
            </a:pPr>
            <a:r>
              <a:rPr lang="en-US" sz="2960" dirty="0"/>
              <a:t>The stages and their functions are given below:</a:t>
            </a:r>
            <a:endParaRPr dirty="0"/>
          </a:p>
          <a:p>
            <a:pPr marL="514350" lvl="0" indent="-514350" algn="just" rtl="0">
              <a:lnSpc>
                <a:spcPct val="80000"/>
              </a:lnSpc>
              <a:spcBef>
                <a:spcPts val="592"/>
              </a:spcBef>
              <a:spcAft>
                <a:spcPts val="0"/>
              </a:spcAft>
              <a:buClr>
                <a:schemeClr val="dk1"/>
              </a:buClr>
              <a:buSzPts val="2960"/>
              <a:buFont typeface="Calibri"/>
              <a:buAutoNum type="arabicPeriod"/>
            </a:pPr>
            <a:r>
              <a:rPr lang="en-US" sz="2960" b="1" dirty="0"/>
              <a:t>PF (</a:t>
            </a:r>
            <a:r>
              <a:rPr lang="en-US" sz="2960" dirty="0"/>
              <a:t>prefetch)</a:t>
            </a:r>
            <a:r>
              <a:rPr lang="en-US" sz="2960" b="1" dirty="0"/>
              <a:t>:</a:t>
            </a:r>
            <a:r>
              <a:rPr lang="en-US" sz="2960" dirty="0"/>
              <a:t> Instructions are prefetched from the on chip instruction cache.</a:t>
            </a:r>
            <a:endParaRPr dirty="0"/>
          </a:p>
          <a:p>
            <a:pPr marL="514350" lvl="0" indent="-514350" algn="just" rtl="0">
              <a:lnSpc>
                <a:spcPct val="80000"/>
              </a:lnSpc>
              <a:spcBef>
                <a:spcPts val="592"/>
              </a:spcBef>
              <a:spcAft>
                <a:spcPts val="0"/>
              </a:spcAft>
              <a:buClr>
                <a:schemeClr val="dk1"/>
              </a:buClr>
              <a:buSzPts val="2960"/>
              <a:buFont typeface="Calibri"/>
              <a:buAutoNum type="arabicPeriod"/>
            </a:pPr>
            <a:r>
              <a:rPr lang="en-US" sz="2960" b="1" dirty="0"/>
              <a:t>D1 (</a:t>
            </a:r>
            <a:r>
              <a:rPr lang="en-US" sz="2960" dirty="0"/>
              <a:t>first decode)</a:t>
            </a:r>
            <a:r>
              <a:rPr lang="en-US" sz="2960" b="1" dirty="0"/>
              <a:t>: </a:t>
            </a:r>
            <a:r>
              <a:rPr lang="en-US" sz="2960" dirty="0"/>
              <a:t>Instruction decode to generate control word. A single control word causes direct execution of an instruction and complex instruction require micro-coded control sequence.</a:t>
            </a:r>
            <a:endParaRPr dirty="0"/>
          </a:p>
          <a:p>
            <a:pPr marL="514350" lvl="0" indent="-514350" algn="just" rtl="0">
              <a:lnSpc>
                <a:spcPct val="80000"/>
              </a:lnSpc>
              <a:spcBef>
                <a:spcPts val="592"/>
              </a:spcBef>
              <a:spcAft>
                <a:spcPts val="0"/>
              </a:spcAft>
              <a:buClr>
                <a:schemeClr val="dk1"/>
              </a:buClr>
              <a:buSzPts val="2960"/>
              <a:buFont typeface="Calibri"/>
              <a:buAutoNum type="arabicPeriod"/>
            </a:pPr>
            <a:r>
              <a:rPr lang="en-US" sz="2960" b="1" dirty="0"/>
              <a:t>D2 (</a:t>
            </a:r>
            <a:r>
              <a:rPr lang="en-US" sz="2960" dirty="0"/>
              <a:t>second decode)</a:t>
            </a:r>
            <a:r>
              <a:rPr lang="en-US" sz="2960" b="1" dirty="0"/>
              <a:t>: </a:t>
            </a:r>
            <a:r>
              <a:rPr lang="en-US" sz="2960" dirty="0"/>
              <a:t>Address of memory resident operand are calculated.</a:t>
            </a:r>
            <a:endParaRPr dirty="0"/>
          </a:p>
          <a:p>
            <a:pPr marL="514350" lvl="0" indent="-514350" algn="just" rtl="0">
              <a:lnSpc>
                <a:spcPct val="80000"/>
              </a:lnSpc>
              <a:spcBef>
                <a:spcPts val="592"/>
              </a:spcBef>
              <a:spcAft>
                <a:spcPts val="0"/>
              </a:spcAft>
              <a:buClr>
                <a:schemeClr val="dk1"/>
              </a:buClr>
              <a:buSzPts val="2960"/>
              <a:buFont typeface="Calibri"/>
              <a:buAutoNum type="arabicPeriod"/>
            </a:pPr>
            <a:r>
              <a:rPr lang="en-US" sz="2960" b="1" dirty="0"/>
              <a:t>Ex (</a:t>
            </a:r>
            <a:r>
              <a:rPr lang="en-US" sz="2960" dirty="0"/>
              <a:t>operand fetch</a:t>
            </a:r>
            <a:r>
              <a:rPr lang="en-US" sz="2960" b="1" dirty="0"/>
              <a:t>):</a:t>
            </a:r>
            <a:r>
              <a:rPr lang="en-US" sz="2960" dirty="0"/>
              <a:t> In this stage, register read, memory read or memory write operation is performed to access an operand as required by the </a:t>
            </a:r>
            <a:r>
              <a:rPr lang="en-US" sz="2960" dirty="0" smtClean="0"/>
              <a:t>instruction.</a:t>
            </a:r>
            <a:endParaRPr sz="296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5"/>
          <p:cNvSpPr txBox="1">
            <a:spLocks noGrp="1"/>
          </p:cNvSpPr>
          <p:nvPr>
            <p:ph type="body" idx="1"/>
          </p:nvPr>
        </p:nvSpPr>
        <p:spPr>
          <a:xfrm>
            <a:off x="457200" y="609600"/>
            <a:ext cx="8229600" cy="5516563"/>
          </a:xfrm>
          <a:prstGeom prst="rect">
            <a:avLst/>
          </a:prstGeom>
          <a:noFill/>
          <a:ln>
            <a:noFill/>
          </a:ln>
        </p:spPr>
        <p:txBody>
          <a:bodyPr spcFirstLastPara="1" wrap="square" lIns="91425" tIns="45700" rIns="91425" bIns="45700" anchor="t" anchorCtr="0">
            <a:noAutofit/>
          </a:bodyPr>
          <a:lstStyle/>
          <a:p>
            <a:pPr marL="514350" lvl="0" indent="-514350" algn="just" rtl="0">
              <a:lnSpc>
                <a:spcPct val="80000"/>
              </a:lnSpc>
              <a:spcBef>
                <a:spcPts val="0"/>
              </a:spcBef>
              <a:spcAft>
                <a:spcPts val="0"/>
              </a:spcAft>
              <a:buClr>
                <a:schemeClr val="dk1"/>
              </a:buClr>
              <a:buSzPts val="2960"/>
              <a:buFont typeface="Calibri"/>
              <a:buAutoNum type="arabicPeriod" startAt="5"/>
            </a:pPr>
            <a:r>
              <a:rPr lang="en-US" sz="2960" b="1" dirty="0"/>
              <a:t>X1(</a:t>
            </a:r>
            <a:r>
              <a:rPr lang="en-US" sz="2960" dirty="0"/>
              <a:t>first execute</a:t>
            </a:r>
            <a:r>
              <a:rPr lang="en-US" sz="2960" b="1" dirty="0"/>
              <a:t>):</a:t>
            </a:r>
            <a:r>
              <a:rPr lang="en-US" sz="2960" dirty="0"/>
              <a:t> In this stage, the floating point data from register or memory is written into floating point register or memory is written into floating point register and converted to floating point format before loaded into the floating point unit.</a:t>
            </a:r>
            <a:endParaRPr dirty="0"/>
          </a:p>
          <a:p>
            <a:pPr marL="514350" lvl="0" indent="-514350" algn="just" rtl="0">
              <a:lnSpc>
                <a:spcPct val="80000"/>
              </a:lnSpc>
              <a:spcBef>
                <a:spcPts val="592"/>
              </a:spcBef>
              <a:spcAft>
                <a:spcPts val="0"/>
              </a:spcAft>
              <a:buClr>
                <a:schemeClr val="dk1"/>
              </a:buClr>
              <a:buSzPts val="2960"/>
              <a:buFont typeface="Calibri"/>
              <a:buAutoNum type="arabicPeriod" startAt="5"/>
            </a:pPr>
            <a:r>
              <a:rPr lang="en-US" sz="2960" b="1" dirty="0"/>
              <a:t>X2(</a:t>
            </a:r>
            <a:r>
              <a:rPr lang="en-US" sz="2960" dirty="0"/>
              <a:t>second execute</a:t>
            </a:r>
            <a:r>
              <a:rPr lang="en-US" sz="2960" b="1" dirty="0"/>
              <a:t>): </a:t>
            </a:r>
            <a:r>
              <a:rPr lang="en-US" sz="2960" dirty="0"/>
              <a:t>In this stage, the floating point operation is performed by floating point unit.</a:t>
            </a:r>
            <a:endParaRPr dirty="0"/>
          </a:p>
          <a:p>
            <a:pPr marL="514350" lvl="0" indent="-514350" algn="just" rtl="0">
              <a:lnSpc>
                <a:spcPct val="80000"/>
              </a:lnSpc>
              <a:spcBef>
                <a:spcPts val="592"/>
              </a:spcBef>
              <a:spcAft>
                <a:spcPts val="0"/>
              </a:spcAft>
              <a:buClr>
                <a:schemeClr val="dk1"/>
              </a:buClr>
              <a:buSzPts val="2960"/>
              <a:buFont typeface="Calibri"/>
              <a:buAutoNum type="arabicPeriod" startAt="5"/>
            </a:pPr>
            <a:r>
              <a:rPr lang="en-US" sz="2960" b="1" dirty="0"/>
              <a:t>WF(</a:t>
            </a:r>
            <a:r>
              <a:rPr lang="en-US" sz="2960" dirty="0"/>
              <a:t>write float </a:t>
            </a:r>
            <a:r>
              <a:rPr lang="en-US" sz="2960" b="1" dirty="0"/>
              <a:t>): </a:t>
            </a:r>
            <a:r>
              <a:rPr lang="en-US" sz="2960" dirty="0"/>
              <a:t>In this stage, results of floating point operation are rounded and then written to the destination floating point register.</a:t>
            </a:r>
            <a:endParaRPr dirty="0"/>
          </a:p>
          <a:p>
            <a:pPr marL="514350" lvl="0" indent="-514350" algn="just" rtl="0">
              <a:lnSpc>
                <a:spcPct val="80000"/>
              </a:lnSpc>
              <a:spcBef>
                <a:spcPts val="592"/>
              </a:spcBef>
              <a:spcAft>
                <a:spcPts val="0"/>
              </a:spcAft>
              <a:buClr>
                <a:schemeClr val="dk1"/>
              </a:buClr>
              <a:buSzPts val="2960"/>
              <a:buFont typeface="Calibri"/>
              <a:buAutoNum type="arabicPeriod" startAt="5"/>
            </a:pPr>
            <a:r>
              <a:rPr lang="en-US" sz="2960" b="1" dirty="0"/>
              <a:t>ER(</a:t>
            </a:r>
            <a:r>
              <a:rPr lang="en-US" sz="2960" dirty="0"/>
              <a:t>error reporting</a:t>
            </a:r>
            <a:r>
              <a:rPr lang="en-US" sz="2960" b="1" dirty="0"/>
              <a:t>): </a:t>
            </a:r>
            <a:r>
              <a:rPr lang="en-US" sz="2960" dirty="0"/>
              <a:t> In this stage, if any error is occurred during floating point execution, then it is reported and FPU status word is updated.</a:t>
            </a:r>
            <a:endParaRPr sz="296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Floating point Exception</a:t>
            </a:r>
            <a:endParaRPr b="1"/>
          </a:p>
        </p:txBody>
      </p:sp>
      <p:sp>
        <p:nvSpPr>
          <p:cNvPr id="276" name="Google Shape;276;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960"/>
              <a:buChar char="•"/>
            </a:pPr>
            <a:r>
              <a:rPr lang="en-US" sz="2960" dirty="0"/>
              <a:t>There are six floating point exception condition while execution floating point instructions are available in status word register of Pentium FPU.</a:t>
            </a:r>
            <a:endParaRPr dirty="0"/>
          </a:p>
          <a:p>
            <a:pPr marL="342900" lvl="0" indent="-342900" algn="just" rtl="0">
              <a:lnSpc>
                <a:spcPct val="80000"/>
              </a:lnSpc>
              <a:spcBef>
                <a:spcPts val="592"/>
              </a:spcBef>
              <a:spcAft>
                <a:spcPts val="0"/>
              </a:spcAft>
              <a:buClr>
                <a:schemeClr val="dk1"/>
              </a:buClr>
              <a:buSzPts val="2960"/>
              <a:buChar char="•"/>
            </a:pPr>
            <a:r>
              <a:rPr lang="en-US" sz="2960" dirty="0"/>
              <a:t>These exceptions are:</a:t>
            </a:r>
            <a:endParaRPr dirty="0"/>
          </a:p>
          <a:p>
            <a:pPr lvl="1" indent="-457200" algn="just">
              <a:lnSpc>
                <a:spcPct val="80000"/>
              </a:lnSpc>
              <a:spcBef>
                <a:spcPts val="518"/>
              </a:spcBef>
              <a:buSzPts val="2590"/>
              <a:buFont typeface="Arial" panose="020B0604020202020204" pitchFamily="34" charset="0"/>
              <a:buChar char="•"/>
            </a:pPr>
            <a:r>
              <a:rPr lang="en-US" sz="2590" b="1" dirty="0"/>
              <a:t>Stack overflow or underflow</a:t>
            </a:r>
            <a:endParaRPr b="1" dirty="0"/>
          </a:p>
          <a:p>
            <a:pPr lvl="1" indent="-457200" algn="just">
              <a:lnSpc>
                <a:spcPct val="80000"/>
              </a:lnSpc>
              <a:spcBef>
                <a:spcPts val="518"/>
              </a:spcBef>
              <a:buSzPts val="2590"/>
              <a:buFont typeface="Arial" panose="020B0604020202020204" pitchFamily="34" charset="0"/>
              <a:buChar char="•"/>
            </a:pPr>
            <a:r>
              <a:rPr lang="en-US" sz="2590" b="1" dirty="0"/>
              <a:t>Invalid arithmetic operation</a:t>
            </a:r>
            <a:endParaRPr b="1" dirty="0"/>
          </a:p>
          <a:p>
            <a:pPr marL="457200" lvl="1" indent="0" algn="just" rtl="0">
              <a:lnSpc>
                <a:spcPct val="80000"/>
              </a:lnSpc>
              <a:spcBef>
                <a:spcPts val="518"/>
              </a:spcBef>
              <a:spcAft>
                <a:spcPts val="0"/>
              </a:spcAft>
              <a:buClr>
                <a:schemeClr val="dk1"/>
              </a:buClr>
              <a:buSzPts val="2590"/>
              <a:buNone/>
            </a:pPr>
            <a:r>
              <a:rPr lang="en-US" sz="2590" dirty="0"/>
              <a:t>This exception occurs when stack fault flag (SF) of the FPU status word indicates the type of operation i.e. stack overflow or Underflow for SF=1  and an arithmetic instruction has encountered an invalid operand for SF=1.</a:t>
            </a:r>
            <a:endParaRP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7"/>
          <p:cNvSpPr txBox="1">
            <a:spLocks noGrp="1"/>
          </p:cNvSpPr>
          <p:nvPr>
            <p:ph type="body" idx="1"/>
          </p:nvPr>
        </p:nvSpPr>
        <p:spPr>
          <a:xfrm>
            <a:off x="457200" y="533400"/>
            <a:ext cx="8229600" cy="5592763"/>
          </a:xfrm>
          <a:prstGeom prst="rect">
            <a:avLst/>
          </a:prstGeom>
          <a:noFill/>
          <a:ln>
            <a:noFill/>
          </a:ln>
        </p:spPr>
        <p:txBody>
          <a:bodyPr spcFirstLastPara="1" wrap="square" lIns="91425" tIns="45700" rIns="91425" bIns="45700" anchor="t" anchorCtr="0">
            <a:noAutofit/>
          </a:bodyPr>
          <a:lstStyle/>
          <a:p>
            <a:pPr marL="342900" lvl="1" indent="-342900" algn="just" rtl="0">
              <a:lnSpc>
                <a:spcPct val="80000"/>
              </a:lnSpc>
              <a:spcBef>
                <a:spcPts val="0"/>
              </a:spcBef>
              <a:spcAft>
                <a:spcPts val="0"/>
              </a:spcAft>
              <a:buClr>
                <a:schemeClr val="dk1"/>
              </a:buClr>
              <a:buSzPts val="2590"/>
              <a:buFont typeface="Arial"/>
              <a:buChar char="•"/>
            </a:pPr>
            <a:r>
              <a:rPr lang="en-US" sz="2590" b="1" dirty="0"/>
              <a:t>Divide by zero:</a:t>
            </a:r>
            <a:r>
              <a:rPr lang="en-US" sz="2590" dirty="0"/>
              <a:t> This exception occurs whenever an instruction attempts to divide a finite non-zero operand by 0.</a:t>
            </a:r>
            <a:endParaRPr dirty="0"/>
          </a:p>
          <a:p>
            <a:pPr marL="342900" lvl="1" indent="-342900" algn="just" rtl="0">
              <a:lnSpc>
                <a:spcPct val="80000"/>
              </a:lnSpc>
              <a:spcBef>
                <a:spcPts val="518"/>
              </a:spcBef>
              <a:spcAft>
                <a:spcPts val="0"/>
              </a:spcAft>
              <a:buClr>
                <a:schemeClr val="dk1"/>
              </a:buClr>
              <a:buSzPts val="2590"/>
              <a:buFont typeface="Arial"/>
              <a:buChar char="•"/>
            </a:pPr>
            <a:r>
              <a:rPr lang="en-US" sz="2590" b="1" dirty="0"/>
              <a:t>De-normalized operand exception: </a:t>
            </a:r>
            <a:r>
              <a:rPr lang="en-US" sz="2590" dirty="0"/>
              <a:t>The de-normal operand exception occurs if an arithmetic instruction attempts to operate on a de-normal operand or if an attempt is made to load de-normal single or double real value into an FPU register.</a:t>
            </a:r>
            <a:endParaRPr dirty="0"/>
          </a:p>
          <a:p>
            <a:pPr marL="342900" lvl="1" indent="-342900" algn="just" rtl="0">
              <a:lnSpc>
                <a:spcPct val="80000"/>
              </a:lnSpc>
              <a:spcBef>
                <a:spcPts val="518"/>
              </a:spcBef>
              <a:spcAft>
                <a:spcPts val="0"/>
              </a:spcAft>
              <a:buClr>
                <a:schemeClr val="dk1"/>
              </a:buClr>
              <a:buSzPts val="2590"/>
              <a:buFont typeface="Arial"/>
              <a:buChar char="•"/>
            </a:pPr>
            <a:r>
              <a:rPr lang="en-US" sz="2590" b="1" dirty="0"/>
              <a:t>Numeric flow exception: </a:t>
            </a:r>
            <a:r>
              <a:rPr lang="en-US" sz="2590" dirty="0"/>
              <a:t>This exception occurs whenever the rounded result of an arithmetic instruction is less than the smallest possible normalized, finite value that will fit into the real format of the destination operand.</a:t>
            </a:r>
            <a:endParaRPr dirty="0"/>
          </a:p>
          <a:p>
            <a:pPr marL="342900" lvl="1" indent="-342900" algn="just" rtl="0">
              <a:lnSpc>
                <a:spcPct val="80000"/>
              </a:lnSpc>
              <a:spcBef>
                <a:spcPts val="518"/>
              </a:spcBef>
              <a:spcAft>
                <a:spcPts val="0"/>
              </a:spcAft>
              <a:buClr>
                <a:schemeClr val="dk1"/>
              </a:buClr>
              <a:buSzPts val="2590"/>
              <a:buFont typeface="Arial"/>
              <a:buChar char="•"/>
            </a:pPr>
            <a:r>
              <a:rPr lang="en-US" sz="2590" b="1" dirty="0"/>
              <a:t>Inexact result (Precision) Exception: </a:t>
            </a:r>
            <a:r>
              <a:rPr lang="en-US" sz="2590" dirty="0"/>
              <a:t>This exception occurs if the result of an operation is not exactly representable in the destination format.</a:t>
            </a:r>
            <a:endParaRPr sz="259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Cache Coherency in Multiprocessor System</a:t>
            </a:r>
            <a:endParaRPr sz="3959" b="1"/>
          </a:p>
        </p:txBody>
      </p:sp>
      <p:sp>
        <p:nvSpPr>
          <p:cNvPr id="287" name="Google Shape;287;p4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When multiple processors are used in a single system, there needs to be a mechanism whereby </a:t>
            </a:r>
            <a:r>
              <a:rPr lang="en-US" b="1" dirty="0"/>
              <a:t>all processors agree on the contents of shared cache </a:t>
            </a:r>
            <a:r>
              <a:rPr lang="en-US" dirty="0"/>
              <a:t>information.</a:t>
            </a:r>
            <a:endParaRPr dirty="0"/>
          </a:p>
          <a:p>
            <a:pPr marL="342900" lvl="0" indent="-342900" algn="l" rtl="0">
              <a:spcBef>
                <a:spcPts val="640"/>
              </a:spcBef>
              <a:spcAft>
                <a:spcPts val="0"/>
              </a:spcAft>
              <a:buClr>
                <a:schemeClr val="dk1"/>
              </a:buClr>
              <a:buSzPts val="3200"/>
              <a:buChar char="•"/>
            </a:pPr>
            <a:r>
              <a:rPr lang="en-US" dirty="0"/>
              <a:t>For e.g., </a:t>
            </a:r>
            <a:r>
              <a:rPr lang="en-US" b="1" dirty="0"/>
              <a:t>two or more processors may utilize data from the same memory </a:t>
            </a:r>
            <a:r>
              <a:rPr lang="en-US" b="1" dirty="0" err="1"/>
              <a:t>location,X</a:t>
            </a:r>
            <a:r>
              <a:rPr lang="en-US" b="1" dirty="0"/>
              <a:t>.</a:t>
            </a:r>
            <a:endParaRPr dirty="0"/>
          </a:p>
          <a:p>
            <a:pPr marL="342900" lvl="0" indent="-342900" algn="l" rtl="0">
              <a:spcBef>
                <a:spcPts val="640"/>
              </a:spcBef>
              <a:spcAft>
                <a:spcPts val="0"/>
              </a:spcAft>
              <a:buClr>
                <a:schemeClr val="dk1"/>
              </a:buClr>
              <a:buSzPts val="3200"/>
              <a:buChar char="•"/>
            </a:pPr>
            <a:r>
              <a:rPr lang="en-US" dirty="0"/>
              <a:t>Each processor may change value of X, thus which value of X has to be considered?</a:t>
            </a:r>
            <a:endParaRPr dirty="0"/>
          </a:p>
          <a:p>
            <a:pPr marL="342900" lvl="0" indent="-139700" algn="l" rtl="0">
              <a:spcBef>
                <a:spcPts val="640"/>
              </a:spcBef>
              <a:spcAft>
                <a:spcPts val="0"/>
              </a:spcAft>
              <a:buClr>
                <a:schemeClr val="dk1"/>
              </a:buClr>
              <a:buSzPts val="3200"/>
              <a:buNone/>
            </a:pPr>
            <a:endParaRP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Cache coherency in Multiprocessor Systems</a:t>
            </a:r>
            <a:endParaRPr sz="3959" b="1"/>
          </a:p>
        </p:txBody>
      </p:sp>
      <p:sp>
        <p:nvSpPr>
          <p:cNvPr id="293" name="Google Shape;293;p4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If each processor change the value of the data item, we have different(</a:t>
            </a:r>
            <a:r>
              <a:rPr lang="en-US" b="1"/>
              <a:t>incoherent</a:t>
            </a:r>
            <a:r>
              <a:rPr lang="en-US"/>
              <a:t>) values of X’s data in each cache.</a:t>
            </a:r>
            <a:endParaRPr/>
          </a:p>
          <a:p>
            <a:pPr marL="342900" lvl="0" indent="-342900" algn="l" rtl="0">
              <a:spcBef>
                <a:spcPts val="640"/>
              </a:spcBef>
              <a:spcAft>
                <a:spcPts val="0"/>
              </a:spcAft>
              <a:buClr>
                <a:schemeClr val="dk1"/>
              </a:buClr>
              <a:buSzPts val="3200"/>
              <a:buChar char="•"/>
            </a:pPr>
            <a:r>
              <a:rPr lang="en-US"/>
              <a:t>Solution : </a:t>
            </a:r>
            <a:r>
              <a:rPr lang="en-US" b="1"/>
              <a:t>Cache Coherency Mechanism</a:t>
            </a:r>
            <a:endParaRPr b="1"/>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Cache Coherency</a:t>
            </a:r>
            <a:endParaRPr/>
          </a:p>
        </p:txBody>
      </p:sp>
      <p:sp>
        <p:nvSpPr>
          <p:cNvPr id="299" name="Google Shape;299;p5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Pentium’s mechanism is called </a:t>
            </a:r>
            <a:r>
              <a:rPr lang="en-US" b="1"/>
              <a:t>MESI (Modified/Exclusive/Shared/Invalid)Protocol</a:t>
            </a:r>
            <a:r>
              <a:rPr lang="en-US"/>
              <a:t>.</a:t>
            </a:r>
            <a:endParaRPr/>
          </a:p>
          <a:p>
            <a:pPr marL="342900" lvl="0" indent="-342900" algn="l" rtl="0">
              <a:spcBef>
                <a:spcPts val="640"/>
              </a:spcBef>
              <a:spcAft>
                <a:spcPts val="0"/>
              </a:spcAft>
              <a:buClr>
                <a:schemeClr val="dk1"/>
              </a:buClr>
              <a:buSzPts val="3200"/>
              <a:buChar char="•"/>
            </a:pPr>
            <a:r>
              <a:rPr lang="en-US"/>
              <a:t>This protocol </a:t>
            </a:r>
            <a:r>
              <a:rPr lang="en-US" b="1"/>
              <a:t>uses two bits </a:t>
            </a:r>
            <a:r>
              <a:rPr lang="en-US"/>
              <a:t>stored with each line of data to keep track of the state of cache line.</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457200" y="609600"/>
            <a:ext cx="8229600" cy="5516563"/>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3200"/>
              <a:buChar char="•"/>
            </a:pPr>
            <a:r>
              <a:rPr lang="en-US"/>
              <a:t>Support five stage pipeline enables multiple instructions to execute in parallel with high efficiency.</a:t>
            </a:r>
            <a:endParaRPr/>
          </a:p>
          <a:p>
            <a:pPr marL="342900" lvl="0" indent="-342900" algn="just" rtl="0">
              <a:lnSpc>
                <a:spcPct val="90000"/>
              </a:lnSpc>
              <a:spcBef>
                <a:spcPts val="640"/>
              </a:spcBef>
              <a:spcAft>
                <a:spcPts val="0"/>
              </a:spcAft>
              <a:buClr>
                <a:schemeClr val="dk1"/>
              </a:buClr>
              <a:buSzPts val="3200"/>
              <a:buChar char="•"/>
            </a:pPr>
            <a:r>
              <a:rPr lang="en-US"/>
              <a:t>Two 8 KB caches memories, one for data and other for code.</a:t>
            </a:r>
            <a:endParaRPr/>
          </a:p>
          <a:p>
            <a:pPr marL="342900" lvl="0" indent="-342900" algn="just" rtl="0">
              <a:lnSpc>
                <a:spcPct val="90000"/>
              </a:lnSpc>
              <a:spcBef>
                <a:spcPts val="640"/>
              </a:spcBef>
              <a:spcAft>
                <a:spcPts val="0"/>
              </a:spcAft>
              <a:buClr>
                <a:schemeClr val="dk1"/>
              </a:buClr>
              <a:buSzPts val="3200"/>
              <a:buChar char="•"/>
            </a:pPr>
            <a:r>
              <a:rPr lang="en-US"/>
              <a:t>On- chip pipelined floating point coprocessor.</a:t>
            </a:r>
            <a:endParaRPr/>
          </a:p>
          <a:p>
            <a:pPr marL="342900" lvl="0" indent="-342900" algn="just" rtl="0">
              <a:lnSpc>
                <a:spcPct val="90000"/>
              </a:lnSpc>
              <a:spcBef>
                <a:spcPts val="640"/>
              </a:spcBef>
              <a:spcAft>
                <a:spcPts val="0"/>
              </a:spcAft>
              <a:buClr>
                <a:schemeClr val="dk1"/>
              </a:buClr>
              <a:buSzPts val="3200"/>
              <a:buChar char="•"/>
            </a:pPr>
            <a:r>
              <a:rPr lang="en-US"/>
              <a:t>Support power management feature i.e. System Management mode and Clock Control.</a:t>
            </a:r>
            <a:endParaRPr/>
          </a:p>
          <a:p>
            <a:pPr marL="342900" lvl="0" indent="-342900" algn="just" rtl="0">
              <a:lnSpc>
                <a:spcPct val="90000"/>
              </a:lnSpc>
              <a:spcBef>
                <a:spcPts val="640"/>
              </a:spcBef>
              <a:spcAft>
                <a:spcPts val="0"/>
              </a:spcAft>
              <a:buClr>
                <a:schemeClr val="dk1"/>
              </a:buClr>
              <a:buSzPts val="3200"/>
              <a:buChar char="•"/>
            </a:pPr>
            <a:r>
              <a:rPr lang="en-US"/>
              <a:t>Enhanced branch prediction buffer.</a:t>
            </a:r>
            <a:endParaRPr/>
          </a:p>
          <a:p>
            <a:pPr marL="342900" lvl="0" indent="-342900" algn="just" rtl="0">
              <a:lnSpc>
                <a:spcPct val="90000"/>
              </a:lnSpc>
              <a:spcBef>
                <a:spcPts val="640"/>
              </a:spcBef>
              <a:spcAft>
                <a:spcPts val="0"/>
              </a:spcAft>
              <a:buClr>
                <a:schemeClr val="dk1"/>
              </a:buClr>
              <a:buSzPts val="3200"/>
              <a:buChar char="•"/>
            </a:pPr>
            <a:r>
              <a:rPr lang="en-US"/>
              <a:t>On-chip memory management unit.</a:t>
            </a:r>
            <a:endParaRPr/>
          </a:p>
          <a:p>
            <a:pPr marL="342900" lvl="0" indent="-342900" algn="just" rtl="0">
              <a:lnSpc>
                <a:spcPct val="90000"/>
              </a:lnSpc>
              <a:spcBef>
                <a:spcPts val="640"/>
              </a:spcBef>
              <a:spcAft>
                <a:spcPts val="0"/>
              </a:spcAft>
              <a:buClr>
                <a:schemeClr val="dk1"/>
              </a:buClr>
              <a:buSzPts val="3200"/>
              <a:buChar char="•"/>
            </a:pPr>
            <a:r>
              <a:rPr lang="en-US"/>
              <a:t>Support multiprogramming and multitasking.</a:t>
            </a:r>
            <a:endParaRPr/>
          </a:p>
          <a:p>
            <a:pPr marL="342900" lvl="0" indent="-139700" algn="just" rtl="0">
              <a:lnSpc>
                <a:spcPct val="90000"/>
              </a:lnSpc>
              <a:spcBef>
                <a:spcPts val="640"/>
              </a:spcBef>
              <a:spcAft>
                <a:spcPts val="0"/>
              </a:spcAft>
              <a:buClr>
                <a:schemeClr val="dk1"/>
              </a:buClr>
              <a:buSzPts val="3200"/>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Cache Coherency</a:t>
            </a:r>
            <a:endParaRPr/>
          </a:p>
        </p:txBody>
      </p:sp>
      <p:sp>
        <p:nvSpPr>
          <p:cNvPr id="305" name="Google Shape;305;p51"/>
          <p:cNvSpPr txBox="1">
            <a:spLocks noGrp="1"/>
          </p:cNvSpPr>
          <p:nvPr>
            <p:ph type="body" idx="1"/>
          </p:nvPr>
        </p:nvSpPr>
        <p:spPr>
          <a:xfrm>
            <a:off x="457200" y="1295400"/>
            <a:ext cx="8229600" cy="4953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Char char="•"/>
            </a:pPr>
            <a:r>
              <a:rPr lang="en-US" dirty="0"/>
              <a:t>The four states are defined as follows:</a:t>
            </a:r>
            <a:endParaRPr dirty="0"/>
          </a:p>
          <a:p>
            <a:pPr marL="342900" lvl="0" indent="-342900" algn="l" rtl="0">
              <a:spcBef>
                <a:spcPts val="640"/>
              </a:spcBef>
              <a:spcAft>
                <a:spcPts val="0"/>
              </a:spcAft>
              <a:buClr>
                <a:schemeClr val="dk1"/>
              </a:buClr>
              <a:buSzPts val="3200"/>
              <a:buFont typeface="Arial"/>
              <a:buChar char="•"/>
            </a:pPr>
            <a:r>
              <a:rPr lang="en-US" b="1" dirty="0"/>
              <a:t>Modified:</a:t>
            </a:r>
            <a:endParaRPr dirty="0"/>
          </a:p>
          <a:p>
            <a:pPr marL="742950" lvl="1" indent="-285750" algn="l" rtl="0">
              <a:spcBef>
                <a:spcPts val="560"/>
              </a:spcBef>
              <a:spcAft>
                <a:spcPts val="0"/>
              </a:spcAft>
              <a:buClr>
                <a:schemeClr val="dk1"/>
              </a:buClr>
              <a:buSzPts val="2800"/>
              <a:buFont typeface="Arial"/>
              <a:buChar char="–"/>
            </a:pPr>
            <a:r>
              <a:rPr lang="en-US" dirty="0"/>
              <a:t>The current line has been modified and is only available in a single cache.</a:t>
            </a:r>
            <a:endParaRPr dirty="0"/>
          </a:p>
          <a:p>
            <a:pPr marL="342900" lvl="0" indent="-342900" algn="l" rtl="0">
              <a:spcBef>
                <a:spcPts val="640"/>
              </a:spcBef>
              <a:spcAft>
                <a:spcPts val="0"/>
              </a:spcAft>
              <a:buClr>
                <a:schemeClr val="dk1"/>
              </a:buClr>
              <a:buSzPts val="3200"/>
              <a:buFont typeface="Arial"/>
              <a:buChar char="•"/>
            </a:pPr>
            <a:r>
              <a:rPr lang="en-US" b="1" dirty="0"/>
              <a:t>Exclusive:</a:t>
            </a:r>
            <a:endParaRPr dirty="0"/>
          </a:p>
          <a:p>
            <a:pPr marL="742950" lvl="1" indent="-285750" algn="l" rtl="0">
              <a:spcBef>
                <a:spcPts val="560"/>
              </a:spcBef>
              <a:spcAft>
                <a:spcPts val="0"/>
              </a:spcAft>
              <a:buClr>
                <a:schemeClr val="dk1"/>
              </a:buClr>
              <a:buSzPts val="2800"/>
              <a:buFont typeface="Arial"/>
              <a:buChar char="–"/>
            </a:pPr>
            <a:r>
              <a:rPr lang="en-US" dirty="0"/>
              <a:t>The current line has not been modified and is only available in a single cache</a:t>
            </a:r>
            <a:endParaRPr dirty="0"/>
          </a:p>
          <a:p>
            <a:pPr marL="742950" lvl="1" indent="-285750" algn="l" rtl="0">
              <a:spcBef>
                <a:spcPts val="560"/>
              </a:spcBef>
              <a:spcAft>
                <a:spcPts val="0"/>
              </a:spcAft>
              <a:buClr>
                <a:schemeClr val="dk1"/>
              </a:buClr>
              <a:buSzPts val="2800"/>
              <a:buFont typeface="Arial"/>
              <a:buChar char="–"/>
            </a:pPr>
            <a:r>
              <a:rPr lang="en-US" b="1" dirty="0"/>
              <a:t>Writing to this line </a:t>
            </a:r>
            <a:r>
              <a:rPr lang="en-US" dirty="0"/>
              <a:t>changes its state to </a:t>
            </a:r>
            <a:r>
              <a:rPr lang="en-US" b="1" dirty="0"/>
              <a:t>modified </a:t>
            </a:r>
            <a:endParaRP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Cache Coherency</a:t>
            </a:r>
            <a:endParaRPr/>
          </a:p>
        </p:txBody>
      </p:sp>
      <p:sp>
        <p:nvSpPr>
          <p:cNvPr id="311" name="Google Shape;311;p52"/>
          <p:cNvSpPr txBox="1">
            <a:spLocks noGrp="1"/>
          </p:cNvSpPr>
          <p:nvPr>
            <p:ph type="body" idx="1"/>
          </p:nvPr>
        </p:nvSpPr>
        <p:spPr>
          <a:xfrm>
            <a:off x="457200" y="1295400"/>
            <a:ext cx="8229600" cy="48309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Char char="•"/>
            </a:pPr>
            <a:r>
              <a:rPr lang="en-US" b="1"/>
              <a:t>Shared:</a:t>
            </a:r>
            <a:endParaRPr/>
          </a:p>
          <a:p>
            <a:pPr marL="742950" lvl="1" indent="-285750" algn="l" rtl="0">
              <a:lnSpc>
                <a:spcPct val="90000"/>
              </a:lnSpc>
              <a:spcBef>
                <a:spcPts val="560"/>
              </a:spcBef>
              <a:spcAft>
                <a:spcPts val="0"/>
              </a:spcAft>
              <a:buClr>
                <a:schemeClr val="dk1"/>
              </a:buClr>
              <a:buSzPts val="2800"/>
              <a:buChar char="–"/>
            </a:pPr>
            <a:r>
              <a:rPr lang="en-US"/>
              <a:t>Copies of the current line may exist in more than one cache.</a:t>
            </a:r>
            <a:endParaRPr/>
          </a:p>
          <a:p>
            <a:pPr marL="742950" lvl="1" indent="-285750" algn="l" rtl="0">
              <a:lnSpc>
                <a:spcPct val="90000"/>
              </a:lnSpc>
              <a:spcBef>
                <a:spcPts val="560"/>
              </a:spcBef>
              <a:spcAft>
                <a:spcPts val="0"/>
              </a:spcAft>
              <a:buClr>
                <a:schemeClr val="dk1"/>
              </a:buClr>
              <a:buSzPts val="2800"/>
              <a:buChar char="–"/>
            </a:pPr>
            <a:r>
              <a:rPr lang="en-US"/>
              <a:t>A write to this line causes a writethrough to main memory and may invalidate the copies in the other cache</a:t>
            </a:r>
            <a:endParaRPr/>
          </a:p>
          <a:p>
            <a:pPr marL="342900" lvl="0" indent="-342900" algn="l" rtl="0">
              <a:lnSpc>
                <a:spcPct val="90000"/>
              </a:lnSpc>
              <a:spcBef>
                <a:spcPts val="640"/>
              </a:spcBef>
              <a:spcAft>
                <a:spcPts val="0"/>
              </a:spcAft>
              <a:buClr>
                <a:schemeClr val="dk1"/>
              </a:buClr>
              <a:buSzPts val="3200"/>
              <a:buChar char="•"/>
            </a:pPr>
            <a:r>
              <a:rPr lang="en-US" b="1"/>
              <a:t>Invalid:</a:t>
            </a:r>
            <a:endParaRPr/>
          </a:p>
          <a:p>
            <a:pPr marL="742950" lvl="1" indent="-285750" algn="l" rtl="0">
              <a:lnSpc>
                <a:spcPct val="90000"/>
              </a:lnSpc>
              <a:spcBef>
                <a:spcPts val="560"/>
              </a:spcBef>
              <a:spcAft>
                <a:spcPts val="0"/>
              </a:spcAft>
              <a:buClr>
                <a:schemeClr val="dk1"/>
              </a:buClr>
              <a:buSzPts val="2800"/>
              <a:buChar char="–"/>
            </a:pPr>
            <a:r>
              <a:rPr lang="en-US"/>
              <a:t>The current line is empty</a:t>
            </a:r>
            <a:endParaRPr/>
          </a:p>
          <a:p>
            <a:pPr marL="742950" lvl="1" indent="-285750" algn="l" rtl="0">
              <a:lnSpc>
                <a:spcPct val="90000"/>
              </a:lnSpc>
              <a:spcBef>
                <a:spcPts val="560"/>
              </a:spcBef>
              <a:spcAft>
                <a:spcPts val="0"/>
              </a:spcAft>
              <a:buClr>
                <a:schemeClr val="dk1"/>
              </a:buClr>
              <a:buSzPts val="2800"/>
              <a:buChar char="–"/>
            </a:pPr>
            <a:r>
              <a:rPr lang="en-US"/>
              <a:t>A read from this line will generate a miss</a:t>
            </a:r>
            <a:endParaRPr/>
          </a:p>
          <a:p>
            <a:pPr marL="742950" lvl="1" indent="-285750" algn="l" rtl="0">
              <a:lnSpc>
                <a:spcPct val="90000"/>
              </a:lnSpc>
              <a:spcBef>
                <a:spcPts val="560"/>
              </a:spcBef>
              <a:spcAft>
                <a:spcPts val="0"/>
              </a:spcAft>
              <a:buClr>
                <a:schemeClr val="dk1"/>
              </a:buClr>
              <a:buSzPts val="2800"/>
              <a:buChar char="–"/>
            </a:pPr>
            <a:r>
              <a:rPr lang="en-US"/>
              <a:t>A write will cause a writethrough to main memory</a:t>
            </a:r>
            <a:endParaRPr/>
          </a:p>
          <a:p>
            <a:pPr marL="342900" lvl="0" indent="-139700" algn="l" rtl="0">
              <a:lnSpc>
                <a:spcPct val="90000"/>
              </a:lnSpc>
              <a:spcBef>
                <a:spcPts val="640"/>
              </a:spcBef>
              <a:spcAft>
                <a:spcPts val="0"/>
              </a:spcAft>
              <a:buClr>
                <a:schemeClr val="dk1"/>
              </a:buClr>
              <a:buSzPts val="3200"/>
              <a:buNone/>
            </a:pP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Cache Coherency</a:t>
            </a:r>
            <a:endParaRPr/>
          </a:p>
        </p:txBody>
      </p:sp>
      <p:sp>
        <p:nvSpPr>
          <p:cNvPr id="317" name="Google Shape;317;p53"/>
          <p:cNvSpPr txBox="1">
            <a:spLocks noGrp="1"/>
          </p:cNvSpPr>
          <p:nvPr>
            <p:ph type="body" idx="1"/>
          </p:nvPr>
        </p:nvSpPr>
        <p:spPr>
          <a:xfrm>
            <a:off x="457200" y="1295400"/>
            <a:ext cx="8229600" cy="48309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Only the shared and invalid states are used in code cache.</a:t>
            </a:r>
            <a:endParaRPr/>
          </a:p>
          <a:p>
            <a:pPr marL="342900" lvl="0" indent="-342900" algn="l" rtl="0">
              <a:spcBef>
                <a:spcPts val="640"/>
              </a:spcBef>
              <a:spcAft>
                <a:spcPts val="0"/>
              </a:spcAft>
              <a:buClr>
                <a:schemeClr val="dk1"/>
              </a:buClr>
              <a:buSzPts val="3200"/>
              <a:buChar char="•"/>
            </a:pPr>
            <a:r>
              <a:rPr lang="en-US"/>
              <a:t>MESI protocol requires Pentium to monitor all accesses to main memory in a multiprocessor system. This is called </a:t>
            </a:r>
            <a:r>
              <a:rPr lang="en-US" b="1"/>
              <a:t>bus snooping.</a:t>
            </a:r>
            <a:endParaRPr/>
          </a:p>
          <a:p>
            <a:pPr marL="342900" lvl="0" indent="-139700" algn="l" rtl="0">
              <a:spcBef>
                <a:spcPts val="640"/>
              </a:spcBef>
              <a:spcAft>
                <a:spcPts val="0"/>
              </a:spcAft>
              <a:buClr>
                <a:schemeClr val="dk1"/>
              </a:buClr>
              <a:buSzPts val="3200"/>
              <a:buNone/>
            </a:pP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Cache Coherency</a:t>
            </a:r>
            <a:endParaRPr/>
          </a:p>
        </p:txBody>
      </p:sp>
      <p:sp>
        <p:nvSpPr>
          <p:cNvPr id="323" name="Google Shape;323;p5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Inquire cycles </a:t>
            </a:r>
            <a:r>
              <a:rPr lang="en-US" b="1"/>
              <a:t>examine the code cache</a:t>
            </a:r>
            <a:r>
              <a:rPr lang="en-US"/>
              <a:t> as well (as code cache supports bus snooping)</a:t>
            </a:r>
            <a:endParaRPr/>
          </a:p>
          <a:p>
            <a:pPr marL="342900" lvl="0" indent="-342900" algn="l" rtl="0">
              <a:spcBef>
                <a:spcPts val="640"/>
              </a:spcBef>
              <a:spcAft>
                <a:spcPts val="0"/>
              </a:spcAft>
              <a:buClr>
                <a:schemeClr val="dk1"/>
              </a:buClr>
              <a:buSzPts val="3200"/>
              <a:buChar char="•"/>
            </a:pPr>
            <a:r>
              <a:rPr lang="en-US"/>
              <a:t>Pentium’s </a:t>
            </a:r>
            <a:r>
              <a:rPr lang="en-US" b="1"/>
              <a:t>address lines are used </a:t>
            </a:r>
            <a:r>
              <a:rPr lang="en-US"/>
              <a:t>as inputs during an inquire cycle to accomplish </a:t>
            </a:r>
            <a:r>
              <a:rPr lang="en-US" b="1"/>
              <a:t>bus snooping.</a:t>
            </a: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MESI Protocol</a:t>
            </a:r>
            <a:endParaRPr/>
          </a:p>
        </p:txBody>
      </p:sp>
      <p:pic>
        <p:nvPicPr>
          <p:cNvPr id="329" name="Google Shape;329;p55"/>
          <p:cNvPicPr preferRelativeResize="0"/>
          <p:nvPr/>
        </p:nvPicPr>
        <p:blipFill>
          <a:blip r:embed="rId3">
            <a:alphaModFix/>
          </a:blip>
          <a:stretch>
            <a:fillRect/>
          </a:stretch>
        </p:blipFill>
        <p:spPr>
          <a:xfrm>
            <a:off x="743650" y="1222875"/>
            <a:ext cx="7943150" cy="5321150"/>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Comparison of 80386 and Pentium</a:t>
            </a:r>
            <a:endParaRPr b="1"/>
          </a:p>
        </p:txBody>
      </p:sp>
      <p:graphicFrame>
        <p:nvGraphicFramePr>
          <p:cNvPr id="335" name="Google Shape;335;p56"/>
          <p:cNvGraphicFramePr/>
          <p:nvPr>
            <p:extLst>
              <p:ext uri="{D42A27DB-BD31-4B8C-83A1-F6EECF244321}">
                <p14:modId xmlns:p14="http://schemas.microsoft.com/office/powerpoint/2010/main" val="2383285630"/>
              </p:ext>
            </p:extLst>
          </p:nvPr>
        </p:nvGraphicFramePr>
        <p:xfrm>
          <a:off x="457200" y="1600200"/>
          <a:ext cx="8229600" cy="4856560"/>
        </p:xfrm>
        <a:graphic>
          <a:graphicData uri="http://schemas.openxmlformats.org/drawingml/2006/table">
            <a:tbl>
              <a:tblPr firstRow="1" bandRow="1">
                <a:noFill/>
                <a:tableStyleId>{DFB44289-2A6F-454C-BCEA-3ECE9F71DD6F}</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u="none" strike="noStrike" cap="none"/>
                        <a:t>80386</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Pentium</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32- bit integer core CPU with 32 bit Data bus</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32 bit CPU with 64-bit data bus</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No superscalar architecture and single cycle execution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Superscalar architecture i.e. two pipelined Integer Units are capable of 2 Instructions per clock</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cap="none" dirty="0"/>
                        <a:t>N</a:t>
                      </a:r>
                      <a:r>
                        <a:rPr lang="en-US" sz="1800" dirty="0"/>
                        <a:t>o </a:t>
                      </a:r>
                      <a:r>
                        <a:rPr lang="en-US" sz="1800" u="none" strike="noStrike" cap="none" dirty="0"/>
                        <a:t>internal cache available for data and code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Separate 8KB code and 8KB data cache available</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u="none" strike="noStrike" cap="none"/>
                        <a:t>80386 does not support branch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Advanced design feature i.e. Dynamic branch Prediction</a:t>
                      </a: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u="none" strike="noStrike" cap="none"/>
                        <a:t>One integer A</a:t>
                      </a:r>
                      <a:r>
                        <a:rPr lang="en-US" sz="1800"/>
                        <a:t>LU</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Two integer ALU</a:t>
                      </a:r>
                      <a:endParaRPr sz="18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u="none" strike="noStrike" cap="none"/>
                        <a:t>Operating frequency are 20 MHz to 66 MHz</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t>Operating frequency 60 MHz and more</a:t>
                      </a: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u="none" strike="noStrike" cap="none"/>
                        <a:t>FPU is non- pipelined as it is an external device 80387</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dirty="0"/>
                        <a:t>FPU is pipelined as it is in built </a:t>
                      </a:r>
                      <a:r>
                        <a:rPr lang="en-US" sz="1800" u="none" strike="noStrike" cap="none"/>
                        <a:t>in Pentium FPU</a:t>
                      </a:r>
                      <a:endParaRPr sz="18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body" idx="1"/>
          </p:nvPr>
        </p:nvSpPr>
        <p:spPr>
          <a:xfrm>
            <a:off x="457200" y="685800"/>
            <a:ext cx="8229600" cy="54403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dirty="0"/>
              <a:t>Internal error Detection features.</a:t>
            </a:r>
            <a:endParaRPr dirty="0"/>
          </a:p>
          <a:p>
            <a:pPr marL="342900" lvl="0" indent="-342900" algn="just" rtl="0">
              <a:spcBef>
                <a:spcPts val="640"/>
              </a:spcBef>
              <a:spcAft>
                <a:spcPts val="0"/>
              </a:spcAft>
              <a:buClr>
                <a:schemeClr val="dk1"/>
              </a:buClr>
              <a:buSzPts val="3200"/>
              <a:buChar char="•"/>
            </a:pPr>
            <a:r>
              <a:rPr lang="en-US" dirty="0"/>
              <a:t>4MB pages for increased TLB Hit Rate.</a:t>
            </a:r>
            <a:endParaRPr dirty="0"/>
          </a:p>
          <a:p>
            <a:pPr marL="342900" lvl="0" indent="-342900" algn="just" rtl="0">
              <a:spcBef>
                <a:spcPts val="640"/>
              </a:spcBef>
              <a:spcAft>
                <a:spcPts val="0"/>
              </a:spcAft>
              <a:buClr>
                <a:schemeClr val="dk1"/>
              </a:buClr>
              <a:buSzPts val="3200"/>
              <a:buChar char="•"/>
            </a:pPr>
            <a:r>
              <a:rPr lang="en-US" dirty="0"/>
              <a:t>Support for Second level cache and Write Back MESI (Modified, Exclusive, Shared, Invalid) Protocol in the data cache.</a:t>
            </a:r>
            <a:endParaRPr dirty="0"/>
          </a:p>
          <a:p>
            <a:pPr marL="342900" lvl="0" indent="-342900" algn="just" rtl="0">
              <a:spcBef>
                <a:spcPts val="640"/>
              </a:spcBef>
              <a:spcAft>
                <a:spcPts val="0"/>
              </a:spcAft>
              <a:buClr>
                <a:schemeClr val="dk1"/>
              </a:buClr>
              <a:buSzPts val="3200"/>
              <a:buChar char="•"/>
            </a:pPr>
            <a:r>
              <a:rPr lang="en-US" dirty="0"/>
              <a:t>Supports Bus cycle Pipelining, Address Parity and Internal Parity Checking, Functional Redundancy checking, Execution Tracing, Performance Monitoring.</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3" name="Text Placeholder 2">
            <a:extLst>
              <a:ext uri="{FF2B5EF4-FFF2-40B4-BE49-F238E27FC236}">
                <a16:creationId xmlns:a16="http://schemas.microsoft.com/office/drawing/2014/main" id="{396BA0FD-4A4D-44BC-80BC-BABBD9C30250}"/>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6E4FE2D5-2C5C-40BD-A90A-353BAB41F07C}"/>
              </a:ext>
            </a:extLst>
          </p:cNvPr>
          <p:cNvPicPr>
            <a:picLocks noChangeAspect="1"/>
          </p:cNvPicPr>
          <p:nvPr/>
        </p:nvPicPr>
        <p:blipFill>
          <a:blip r:embed="rId3"/>
          <a:stretch>
            <a:fillRect/>
          </a:stretch>
        </p:blipFill>
        <p:spPr>
          <a:xfrm>
            <a:off x="17315" y="21275"/>
            <a:ext cx="9126685" cy="684180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364" y="387928"/>
            <a:ext cx="8968508" cy="4202545"/>
          </a:xfrm>
          <a:prstGeom prst="rect">
            <a:avLst/>
          </a:prstGeom>
        </p:spPr>
      </p:pic>
      <p:pic>
        <p:nvPicPr>
          <p:cNvPr id="3" name="Picture 2"/>
          <p:cNvPicPr>
            <a:picLocks noChangeAspect="1"/>
          </p:cNvPicPr>
          <p:nvPr/>
        </p:nvPicPr>
        <p:blipFill>
          <a:blip r:embed="rId3"/>
          <a:stretch>
            <a:fillRect/>
          </a:stretch>
        </p:blipFill>
        <p:spPr>
          <a:xfrm>
            <a:off x="374607" y="4414982"/>
            <a:ext cx="8418411" cy="2443018"/>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7493040" y="933480"/>
              <a:ext cx="927360" cy="19440"/>
            </p14:xfrm>
          </p:contentPart>
        </mc:Choice>
        <mc:Fallback xmlns="">
          <p:pic>
            <p:nvPicPr>
              <p:cNvPr id="4" name="Ink 3"/>
              <p:cNvPicPr/>
              <p:nvPr/>
            </p:nvPicPr>
            <p:blipFill>
              <a:blip r:embed="rId5"/>
              <a:stretch>
                <a:fillRect/>
              </a:stretch>
            </p:blipFill>
            <p:spPr>
              <a:xfrm>
                <a:off x="7477200" y="870120"/>
                <a:ext cx="9590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463680" y="1193760"/>
              <a:ext cx="2870280" cy="45000"/>
            </p14:xfrm>
          </p:contentPart>
        </mc:Choice>
        <mc:Fallback xmlns="">
          <p:pic>
            <p:nvPicPr>
              <p:cNvPr id="5" name="Ink 4"/>
              <p:cNvPicPr/>
              <p:nvPr/>
            </p:nvPicPr>
            <p:blipFill>
              <a:blip r:embed="rId7"/>
              <a:stretch>
                <a:fillRect/>
              </a:stretch>
            </p:blipFill>
            <p:spPr>
              <a:xfrm>
                <a:off x="447840" y="1130400"/>
                <a:ext cx="29023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p14:cNvContentPartPr/>
              <p14:nvPr/>
            </p14:nvContentPartPr>
            <p14:xfrm>
              <a:off x="2819520" y="1549440"/>
              <a:ext cx="2743560" cy="101880"/>
            </p14:xfrm>
          </p:contentPart>
        </mc:Choice>
        <mc:Fallback xmlns="">
          <p:pic>
            <p:nvPicPr>
              <p:cNvPr id="6" name="Ink 5"/>
              <p:cNvPicPr/>
              <p:nvPr/>
            </p:nvPicPr>
            <p:blipFill>
              <a:blip r:embed="rId9"/>
              <a:stretch>
                <a:fillRect/>
              </a:stretch>
            </p:blipFill>
            <p:spPr>
              <a:xfrm>
                <a:off x="2803680" y="1485720"/>
                <a:ext cx="277524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p14:cNvContentPartPr/>
              <p14:nvPr/>
            </p14:nvContentPartPr>
            <p14:xfrm>
              <a:off x="5626080" y="1504800"/>
              <a:ext cx="2451600" cy="133920"/>
            </p14:xfrm>
          </p:contentPart>
        </mc:Choice>
        <mc:Fallback xmlns="">
          <p:pic>
            <p:nvPicPr>
              <p:cNvPr id="7" name="Ink 6"/>
              <p:cNvPicPr/>
              <p:nvPr/>
            </p:nvPicPr>
            <p:blipFill>
              <a:blip r:embed="rId11"/>
              <a:stretch>
                <a:fillRect/>
              </a:stretch>
            </p:blipFill>
            <p:spPr>
              <a:xfrm>
                <a:off x="5610240" y="1441440"/>
                <a:ext cx="248328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p14:cNvContentPartPr/>
              <p14:nvPr/>
            </p14:nvContentPartPr>
            <p14:xfrm>
              <a:off x="431640" y="1828800"/>
              <a:ext cx="3061080" cy="57600"/>
            </p14:xfrm>
          </p:contentPart>
        </mc:Choice>
        <mc:Fallback xmlns="">
          <p:pic>
            <p:nvPicPr>
              <p:cNvPr id="8" name="Ink 7"/>
              <p:cNvPicPr/>
              <p:nvPr/>
            </p:nvPicPr>
            <p:blipFill>
              <a:blip r:embed="rId13"/>
              <a:stretch>
                <a:fillRect/>
              </a:stretch>
            </p:blipFill>
            <p:spPr>
              <a:xfrm>
                <a:off x="415800" y="1765440"/>
                <a:ext cx="30927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p14:cNvContentPartPr/>
              <p14:nvPr/>
            </p14:nvContentPartPr>
            <p14:xfrm>
              <a:off x="3562200" y="1860480"/>
              <a:ext cx="4667760" cy="76680"/>
            </p14:xfrm>
          </p:contentPart>
        </mc:Choice>
        <mc:Fallback xmlns="">
          <p:pic>
            <p:nvPicPr>
              <p:cNvPr id="9" name="Ink 8"/>
              <p:cNvPicPr/>
              <p:nvPr/>
            </p:nvPicPr>
            <p:blipFill>
              <a:blip r:embed="rId15"/>
              <a:stretch>
                <a:fillRect/>
              </a:stretch>
            </p:blipFill>
            <p:spPr>
              <a:xfrm>
                <a:off x="3546360" y="1797120"/>
                <a:ext cx="46994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p14:cNvContentPartPr/>
              <p14:nvPr/>
            </p14:nvContentPartPr>
            <p14:xfrm>
              <a:off x="514440" y="2050920"/>
              <a:ext cx="844920" cy="25920"/>
            </p14:xfrm>
          </p:contentPart>
        </mc:Choice>
        <mc:Fallback xmlns="">
          <p:pic>
            <p:nvPicPr>
              <p:cNvPr id="10" name="Ink 9"/>
              <p:cNvPicPr/>
              <p:nvPr/>
            </p:nvPicPr>
            <p:blipFill>
              <a:blip r:embed="rId17"/>
              <a:stretch>
                <a:fillRect/>
              </a:stretch>
            </p:blipFill>
            <p:spPr>
              <a:xfrm>
                <a:off x="498600" y="1987560"/>
                <a:ext cx="8766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p14:cNvContentPartPr/>
              <p14:nvPr/>
            </p14:nvContentPartPr>
            <p14:xfrm>
              <a:off x="1797120" y="2050920"/>
              <a:ext cx="6813720" cy="133920"/>
            </p14:xfrm>
          </p:contentPart>
        </mc:Choice>
        <mc:Fallback xmlns="">
          <p:pic>
            <p:nvPicPr>
              <p:cNvPr id="11" name="Ink 10"/>
              <p:cNvPicPr/>
              <p:nvPr/>
            </p:nvPicPr>
            <p:blipFill>
              <a:blip r:embed="rId19"/>
              <a:stretch>
                <a:fillRect/>
              </a:stretch>
            </p:blipFill>
            <p:spPr>
              <a:xfrm>
                <a:off x="1781280" y="1987560"/>
                <a:ext cx="684540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p14:cNvContentPartPr/>
              <p14:nvPr/>
            </p14:nvContentPartPr>
            <p14:xfrm>
              <a:off x="469800" y="2298600"/>
              <a:ext cx="4928040" cy="76680"/>
            </p14:xfrm>
          </p:contentPart>
        </mc:Choice>
        <mc:Fallback xmlns="">
          <p:pic>
            <p:nvPicPr>
              <p:cNvPr id="12" name="Ink 11"/>
              <p:cNvPicPr/>
              <p:nvPr/>
            </p:nvPicPr>
            <p:blipFill>
              <a:blip r:embed="rId21"/>
              <a:stretch>
                <a:fillRect/>
              </a:stretch>
            </p:blipFill>
            <p:spPr>
              <a:xfrm>
                <a:off x="453960" y="2235240"/>
                <a:ext cx="49597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p14:cNvContentPartPr/>
              <p14:nvPr/>
            </p14:nvContentPartPr>
            <p14:xfrm>
              <a:off x="5676840" y="2228760"/>
              <a:ext cx="2521440" cy="70200"/>
            </p14:xfrm>
          </p:contentPart>
        </mc:Choice>
        <mc:Fallback xmlns="">
          <p:pic>
            <p:nvPicPr>
              <p:cNvPr id="13" name="Ink 12"/>
              <p:cNvPicPr/>
              <p:nvPr/>
            </p:nvPicPr>
            <p:blipFill>
              <a:blip r:embed="rId23"/>
              <a:stretch>
                <a:fillRect/>
              </a:stretch>
            </p:blipFill>
            <p:spPr>
              <a:xfrm>
                <a:off x="5661000" y="2165400"/>
                <a:ext cx="25531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p14:cNvContentPartPr/>
              <p14:nvPr/>
            </p14:nvContentPartPr>
            <p14:xfrm>
              <a:off x="450720" y="2400120"/>
              <a:ext cx="8058600" cy="165600"/>
            </p14:xfrm>
          </p:contentPart>
        </mc:Choice>
        <mc:Fallback xmlns="">
          <p:pic>
            <p:nvPicPr>
              <p:cNvPr id="14" name="Ink 13"/>
              <p:cNvPicPr/>
              <p:nvPr/>
            </p:nvPicPr>
            <p:blipFill>
              <a:blip r:embed="rId25"/>
              <a:stretch>
                <a:fillRect/>
              </a:stretch>
            </p:blipFill>
            <p:spPr>
              <a:xfrm>
                <a:off x="434880" y="2336760"/>
                <a:ext cx="80902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p14:cNvContentPartPr/>
              <p14:nvPr/>
            </p14:nvContentPartPr>
            <p14:xfrm>
              <a:off x="1282680" y="2622600"/>
              <a:ext cx="6877440" cy="254160"/>
            </p14:xfrm>
          </p:contentPart>
        </mc:Choice>
        <mc:Fallback xmlns="">
          <p:pic>
            <p:nvPicPr>
              <p:cNvPr id="15" name="Ink 14"/>
              <p:cNvPicPr/>
              <p:nvPr/>
            </p:nvPicPr>
            <p:blipFill>
              <a:blip r:embed="rId27"/>
              <a:stretch>
                <a:fillRect/>
              </a:stretch>
            </p:blipFill>
            <p:spPr>
              <a:xfrm>
                <a:off x="1266840" y="2558880"/>
                <a:ext cx="690912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p14:cNvContentPartPr/>
              <p14:nvPr/>
            </p14:nvContentPartPr>
            <p14:xfrm>
              <a:off x="495360" y="2965320"/>
              <a:ext cx="1791000" cy="25920"/>
            </p14:xfrm>
          </p:contentPart>
        </mc:Choice>
        <mc:Fallback xmlns="">
          <p:pic>
            <p:nvPicPr>
              <p:cNvPr id="16" name="Ink 15"/>
              <p:cNvPicPr/>
              <p:nvPr/>
            </p:nvPicPr>
            <p:blipFill>
              <a:blip r:embed="rId29"/>
              <a:stretch>
                <a:fillRect/>
              </a:stretch>
            </p:blipFill>
            <p:spPr>
              <a:xfrm>
                <a:off x="479520" y="2901960"/>
                <a:ext cx="18226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p14:cNvContentPartPr/>
              <p14:nvPr/>
            </p14:nvContentPartPr>
            <p14:xfrm>
              <a:off x="2432160" y="2978280"/>
              <a:ext cx="2210040" cy="76320"/>
            </p14:xfrm>
          </p:contentPart>
        </mc:Choice>
        <mc:Fallback xmlns="">
          <p:pic>
            <p:nvPicPr>
              <p:cNvPr id="17" name="Ink 16"/>
              <p:cNvPicPr/>
              <p:nvPr/>
            </p:nvPicPr>
            <p:blipFill>
              <a:blip r:embed="rId31"/>
              <a:stretch>
                <a:fillRect/>
              </a:stretch>
            </p:blipFill>
            <p:spPr>
              <a:xfrm>
                <a:off x="2416320" y="2914560"/>
                <a:ext cx="22417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Ink 17"/>
              <p14:cNvContentPartPr/>
              <p14:nvPr/>
            </p14:nvContentPartPr>
            <p14:xfrm>
              <a:off x="2114640" y="3174840"/>
              <a:ext cx="360" cy="360"/>
            </p14:xfrm>
          </p:contentPart>
        </mc:Choice>
        <mc:Fallback xmlns="">
          <p:pic>
            <p:nvPicPr>
              <p:cNvPr id="18" name="Ink 17"/>
              <p:cNvPicPr/>
              <p:nvPr/>
            </p:nvPicPr>
            <p:blipFill>
              <a:blip r:embed="rId33"/>
              <a:stretch>
                <a:fillRect/>
              </a:stretch>
            </p:blipFill>
            <p:spPr>
              <a:xfrm>
                <a:off x="2098800" y="3111480"/>
                <a:ext cx="320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Ink 18"/>
              <p14:cNvContentPartPr/>
              <p14:nvPr/>
            </p14:nvContentPartPr>
            <p14:xfrm>
              <a:off x="781200" y="3098880"/>
              <a:ext cx="7029720" cy="146160"/>
            </p14:xfrm>
          </p:contentPart>
        </mc:Choice>
        <mc:Fallback xmlns="">
          <p:pic>
            <p:nvPicPr>
              <p:cNvPr id="19" name="Ink 18"/>
              <p:cNvPicPr/>
              <p:nvPr/>
            </p:nvPicPr>
            <p:blipFill>
              <a:blip r:embed="rId35"/>
              <a:stretch>
                <a:fillRect/>
              </a:stretch>
            </p:blipFill>
            <p:spPr>
              <a:xfrm>
                <a:off x="765000" y="3035160"/>
                <a:ext cx="70617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Ink 19"/>
              <p14:cNvContentPartPr/>
              <p14:nvPr/>
            </p14:nvContentPartPr>
            <p14:xfrm>
              <a:off x="571680" y="3105000"/>
              <a:ext cx="7213680" cy="343440"/>
            </p14:xfrm>
          </p:contentPart>
        </mc:Choice>
        <mc:Fallback xmlns="">
          <p:pic>
            <p:nvPicPr>
              <p:cNvPr id="20" name="Ink 19"/>
              <p:cNvPicPr/>
              <p:nvPr/>
            </p:nvPicPr>
            <p:blipFill>
              <a:blip r:embed="rId37"/>
              <a:stretch>
                <a:fillRect/>
              </a:stretch>
            </p:blipFill>
            <p:spPr>
              <a:xfrm>
                <a:off x="555480" y="3041640"/>
                <a:ext cx="724572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 name="Ink 20"/>
              <p14:cNvContentPartPr/>
              <p14:nvPr/>
            </p14:nvContentPartPr>
            <p14:xfrm>
              <a:off x="774720" y="3505320"/>
              <a:ext cx="1600560" cy="95400"/>
            </p14:xfrm>
          </p:contentPart>
        </mc:Choice>
        <mc:Fallback xmlns="">
          <p:pic>
            <p:nvPicPr>
              <p:cNvPr id="21" name="Ink 20"/>
              <p:cNvPicPr/>
              <p:nvPr/>
            </p:nvPicPr>
            <p:blipFill>
              <a:blip r:embed="rId39"/>
              <a:stretch>
                <a:fillRect/>
              </a:stretch>
            </p:blipFill>
            <p:spPr>
              <a:xfrm>
                <a:off x="758880" y="3441600"/>
                <a:ext cx="16322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2" name="Ink 21"/>
              <p14:cNvContentPartPr/>
              <p14:nvPr/>
            </p14:nvContentPartPr>
            <p14:xfrm>
              <a:off x="762120" y="3828960"/>
              <a:ext cx="7118640" cy="159120"/>
            </p14:xfrm>
          </p:contentPart>
        </mc:Choice>
        <mc:Fallback xmlns="">
          <p:pic>
            <p:nvPicPr>
              <p:cNvPr id="22" name="Ink 21"/>
              <p:cNvPicPr/>
              <p:nvPr/>
            </p:nvPicPr>
            <p:blipFill>
              <a:blip r:embed="rId41"/>
              <a:stretch>
                <a:fillRect/>
              </a:stretch>
            </p:blipFill>
            <p:spPr>
              <a:xfrm>
                <a:off x="746280" y="3765600"/>
                <a:ext cx="715032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3" name="Ink 22"/>
              <p14:cNvContentPartPr/>
              <p14:nvPr/>
            </p14:nvContentPartPr>
            <p14:xfrm>
              <a:off x="1289160" y="3981600"/>
              <a:ext cx="6921720" cy="190800"/>
            </p14:xfrm>
          </p:contentPart>
        </mc:Choice>
        <mc:Fallback xmlns="">
          <p:pic>
            <p:nvPicPr>
              <p:cNvPr id="23" name="Ink 22"/>
              <p:cNvPicPr/>
              <p:nvPr/>
            </p:nvPicPr>
            <p:blipFill>
              <a:blip r:embed="rId43"/>
              <a:stretch>
                <a:fillRect/>
              </a:stretch>
            </p:blipFill>
            <p:spPr>
              <a:xfrm>
                <a:off x="1273320" y="3917880"/>
                <a:ext cx="695340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4" name="Ink 23"/>
              <p14:cNvContentPartPr/>
              <p14:nvPr/>
            </p14:nvContentPartPr>
            <p14:xfrm>
              <a:off x="520560" y="4260960"/>
              <a:ext cx="7080840" cy="120960"/>
            </p14:xfrm>
          </p:contentPart>
        </mc:Choice>
        <mc:Fallback xmlns="">
          <p:pic>
            <p:nvPicPr>
              <p:cNvPr id="24" name="Ink 23"/>
              <p:cNvPicPr/>
              <p:nvPr/>
            </p:nvPicPr>
            <p:blipFill>
              <a:blip r:embed="rId45"/>
              <a:stretch>
                <a:fillRect/>
              </a:stretch>
            </p:blipFill>
            <p:spPr>
              <a:xfrm>
                <a:off x="504720" y="4197240"/>
                <a:ext cx="711252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5" name="Ink 24"/>
              <p14:cNvContentPartPr/>
              <p14:nvPr/>
            </p14:nvContentPartPr>
            <p14:xfrm>
              <a:off x="749160" y="4807080"/>
              <a:ext cx="3715200" cy="127080"/>
            </p14:xfrm>
          </p:contentPart>
        </mc:Choice>
        <mc:Fallback xmlns="">
          <p:pic>
            <p:nvPicPr>
              <p:cNvPr id="25" name="Ink 24"/>
              <p:cNvPicPr/>
              <p:nvPr/>
            </p:nvPicPr>
            <p:blipFill>
              <a:blip r:embed="rId47"/>
              <a:stretch>
                <a:fillRect/>
              </a:stretch>
            </p:blipFill>
            <p:spPr>
              <a:xfrm>
                <a:off x="733320" y="4743360"/>
                <a:ext cx="374688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6" name="Ink 25"/>
              <p14:cNvContentPartPr/>
              <p14:nvPr/>
            </p14:nvContentPartPr>
            <p14:xfrm>
              <a:off x="654120" y="5251320"/>
              <a:ext cx="2806920" cy="159120"/>
            </p14:xfrm>
          </p:contentPart>
        </mc:Choice>
        <mc:Fallback xmlns="">
          <p:pic>
            <p:nvPicPr>
              <p:cNvPr id="26" name="Ink 25"/>
              <p:cNvPicPr/>
              <p:nvPr/>
            </p:nvPicPr>
            <p:blipFill>
              <a:blip r:embed="rId49"/>
              <a:stretch>
                <a:fillRect/>
              </a:stretch>
            </p:blipFill>
            <p:spPr>
              <a:xfrm>
                <a:off x="638280" y="5187960"/>
                <a:ext cx="283860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7" name="Ink 26"/>
              <p14:cNvContentPartPr/>
              <p14:nvPr/>
            </p14:nvContentPartPr>
            <p14:xfrm>
              <a:off x="5016600" y="4667400"/>
              <a:ext cx="3162600" cy="76320"/>
            </p14:xfrm>
          </p:contentPart>
        </mc:Choice>
        <mc:Fallback xmlns="">
          <p:pic>
            <p:nvPicPr>
              <p:cNvPr id="27" name="Ink 26"/>
              <p:cNvPicPr/>
              <p:nvPr/>
            </p:nvPicPr>
            <p:blipFill>
              <a:blip r:embed="rId51"/>
              <a:stretch>
                <a:fillRect/>
              </a:stretch>
            </p:blipFill>
            <p:spPr>
              <a:xfrm>
                <a:off x="5000760" y="4603680"/>
                <a:ext cx="31942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8" name="Ink 27"/>
              <p14:cNvContentPartPr/>
              <p14:nvPr/>
            </p14:nvContentPartPr>
            <p14:xfrm>
              <a:off x="368280" y="4807080"/>
              <a:ext cx="8331480" cy="336600"/>
            </p14:xfrm>
          </p:contentPart>
        </mc:Choice>
        <mc:Fallback xmlns="">
          <p:pic>
            <p:nvPicPr>
              <p:cNvPr id="28" name="Ink 27"/>
              <p:cNvPicPr/>
              <p:nvPr/>
            </p:nvPicPr>
            <p:blipFill>
              <a:blip r:embed="rId53"/>
              <a:stretch>
                <a:fillRect/>
              </a:stretch>
            </p:blipFill>
            <p:spPr>
              <a:xfrm>
                <a:off x="352440" y="4743360"/>
                <a:ext cx="836316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9" name="Ink 28"/>
              <p14:cNvContentPartPr/>
              <p14:nvPr/>
            </p14:nvContentPartPr>
            <p14:xfrm>
              <a:off x="870120" y="5689440"/>
              <a:ext cx="4426200" cy="127440"/>
            </p14:xfrm>
          </p:contentPart>
        </mc:Choice>
        <mc:Fallback xmlns="">
          <p:pic>
            <p:nvPicPr>
              <p:cNvPr id="29" name="Ink 28"/>
              <p:cNvPicPr/>
              <p:nvPr/>
            </p:nvPicPr>
            <p:blipFill>
              <a:blip r:embed="rId55"/>
              <a:stretch>
                <a:fillRect/>
              </a:stretch>
            </p:blipFill>
            <p:spPr>
              <a:xfrm>
                <a:off x="853920" y="5626080"/>
                <a:ext cx="445824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0" name="Ink 29"/>
              <p14:cNvContentPartPr/>
              <p14:nvPr/>
            </p14:nvContentPartPr>
            <p14:xfrm>
              <a:off x="7004160" y="5950080"/>
              <a:ext cx="1721160" cy="38160"/>
            </p14:xfrm>
          </p:contentPart>
        </mc:Choice>
        <mc:Fallback xmlns="">
          <p:pic>
            <p:nvPicPr>
              <p:cNvPr id="30" name="Ink 29"/>
              <p:cNvPicPr/>
              <p:nvPr/>
            </p:nvPicPr>
            <p:blipFill>
              <a:blip r:embed="rId57"/>
              <a:stretch>
                <a:fillRect/>
              </a:stretch>
            </p:blipFill>
            <p:spPr>
              <a:xfrm>
                <a:off x="6988320" y="5886360"/>
                <a:ext cx="1752840" cy="165600"/>
              </a:xfrm>
              <a:prstGeom prst="rect">
                <a:avLst/>
              </a:prstGeom>
            </p:spPr>
          </p:pic>
        </mc:Fallback>
      </mc:AlternateContent>
    </p:spTree>
    <p:extLst>
      <p:ext uri="{BB962C8B-B14F-4D97-AF65-F5344CB8AC3E}">
        <p14:creationId xmlns:p14="http://schemas.microsoft.com/office/powerpoint/2010/main" val="795159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Pentium</a:t>
            </a:r>
            <a:endParaRPr/>
          </a:p>
        </p:txBody>
      </p:sp>
      <p:pic>
        <p:nvPicPr>
          <p:cNvPr id="118" name="Google Shape;118;p19"/>
          <p:cNvPicPr preferRelativeResize="0"/>
          <p:nvPr/>
        </p:nvPicPr>
        <p:blipFill>
          <a:blip r:embed="rId3">
            <a:alphaModFix/>
          </a:blip>
          <a:stretch>
            <a:fillRect/>
          </a:stretch>
        </p:blipFill>
        <p:spPr>
          <a:xfrm>
            <a:off x="710600" y="1123725"/>
            <a:ext cx="7976200" cy="5238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Superscalar Execution</a:t>
            </a:r>
            <a:endParaRPr b="1"/>
          </a:p>
        </p:txBody>
      </p:sp>
      <p:sp>
        <p:nvSpPr>
          <p:cNvPr id="124" name="Google Shape;124;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3200"/>
              <a:buChar char="•"/>
            </a:pPr>
            <a:r>
              <a:rPr lang="en-US"/>
              <a:t>It supports superscalar pipeline architecture.</a:t>
            </a:r>
            <a:endParaRPr/>
          </a:p>
          <a:p>
            <a:pPr marL="342900" lvl="0" indent="-342900" algn="just" rtl="0">
              <a:lnSpc>
                <a:spcPct val="90000"/>
              </a:lnSpc>
              <a:spcBef>
                <a:spcPts val="640"/>
              </a:spcBef>
              <a:spcAft>
                <a:spcPts val="0"/>
              </a:spcAft>
              <a:buClr>
                <a:schemeClr val="dk1"/>
              </a:buClr>
              <a:buSzPts val="3200"/>
              <a:buChar char="•"/>
            </a:pPr>
            <a:r>
              <a:rPr lang="en-US"/>
              <a:t>The Pentium processor sends two instructions in parallel to the two independent integer pipeline known as U and V pipelines for execution of multiple instructions concurrently.</a:t>
            </a:r>
            <a:endParaRPr/>
          </a:p>
          <a:p>
            <a:pPr marL="342900" lvl="0" indent="-342900" algn="just" rtl="0">
              <a:lnSpc>
                <a:spcPct val="90000"/>
              </a:lnSpc>
              <a:spcBef>
                <a:spcPts val="640"/>
              </a:spcBef>
              <a:spcAft>
                <a:spcPts val="0"/>
              </a:spcAft>
              <a:buClr>
                <a:schemeClr val="dk1"/>
              </a:buClr>
              <a:buSzPts val="3200"/>
              <a:buChar char="•"/>
            </a:pPr>
            <a:r>
              <a:rPr lang="en-US"/>
              <a:t>Thus, processor capable of parallel instruction execution of multiple instructions is known as </a:t>
            </a:r>
            <a:r>
              <a:rPr lang="en-US" b="1"/>
              <a:t>Superscalar Machine.</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TotalTime>
  <Words>2255</Words>
  <Application>Microsoft Office PowerPoint</Application>
  <PresentationFormat>On-screen Show (4:3)</PresentationFormat>
  <Paragraphs>174</Paragraphs>
  <Slides>45</Slides>
  <Notes>43</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Cambria</vt:lpstr>
      <vt:lpstr>Office Theme</vt:lpstr>
      <vt:lpstr>Introduction to Pentium Processor</vt:lpstr>
      <vt:lpstr>Features of Pentium Processor</vt:lpstr>
      <vt:lpstr>Salient Features</vt:lpstr>
      <vt:lpstr>PowerPoint Presentation</vt:lpstr>
      <vt:lpstr>PowerPoint Presentation</vt:lpstr>
      <vt:lpstr>PowerPoint Presentation</vt:lpstr>
      <vt:lpstr>PowerPoint Presentation</vt:lpstr>
      <vt:lpstr>Pentium</vt:lpstr>
      <vt:lpstr>Superscalar Execution</vt:lpstr>
      <vt:lpstr>PowerPoint Presentation</vt:lpstr>
      <vt:lpstr>PowerPoint Presentation</vt:lpstr>
      <vt:lpstr>PowerPoint Presentation</vt:lpstr>
      <vt:lpstr>PowerPoint Presentation</vt:lpstr>
      <vt:lpstr>PowerPoint Presentation</vt:lpstr>
      <vt:lpstr>Separate Code and Data Caches:</vt:lpstr>
      <vt:lpstr>Instruction &amp; Data Cache of Pentium</vt:lpstr>
      <vt:lpstr>Structure of 8KB instruction and data cache</vt:lpstr>
      <vt:lpstr>Instruction Cache of Pentium</vt:lpstr>
      <vt:lpstr>Code Cache organization</vt:lpstr>
      <vt:lpstr>Split-line Access</vt:lpstr>
      <vt:lpstr>Split-line Access</vt:lpstr>
      <vt:lpstr>Split-line Access</vt:lpstr>
      <vt:lpstr>Instruction &amp; Data Cache of Pentium</vt:lpstr>
      <vt:lpstr>Data Cache organization</vt:lpstr>
      <vt:lpstr>Data Cache organization</vt:lpstr>
      <vt:lpstr>Advantages of having Separate Code and Data Caches</vt:lpstr>
      <vt:lpstr>Branch Prediction</vt:lpstr>
      <vt:lpstr>PowerPoint Presentation</vt:lpstr>
      <vt:lpstr>PowerPoint Presentation</vt:lpstr>
      <vt:lpstr>Branch Prediction</vt:lpstr>
      <vt:lpstr>Floating point Unit</vt:lpstr>
      <vt:lpstr>Floating Point Pipeline</vt:lpstr>
      <vt:lpstr>PowerPoint Presentation</vt:lpstr>
      <vt:lpstr>PowerPoint Presentation</vt:lpstr>
      <vt:lpstr>Floating point Exception</vt:lpstr>
      <vt:lpstr>PowerPoint Presentation</vt:lpstr>
      <vt:lpstr>Cache Coherency in Multiprocessor System</vt:lpstr>
      <vt:lpstr>Cache coherency in Multiprocessor Systems</vt:lpstr>
      <vt:lpstr>Cache Coherency</vt:lpstr>
      <vt:lpstr>Cache Coherency</vt:lpstr>
      <vt:lpstr>Cache Coherency</vt:lpstr>
      <vt:lpstr>Cache Coherency</vt:lpstr>
      <vt:lpstr>Cache Coherency</vt:lpstr>
      <vt:lpstr>MESI Protocol</vt:lpstr>
      <vt:lpstr>Comparison of 80386 and Pentium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Pentium Processor</dc:title>
  <cp:lastModifiedBy>user</cp:lastModifiedBy>
  <cp:revision>23</cp:revision>
  <dcterms:modified xsi:type="dcterms:W3CDTF">2022-04-04T09:52:45Z</dcterms:modified>
</cp:coreProperties>
</file>