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data3.xml" ContentType="application/vnd.openxmlformats-officedocument.drawingml.diagramData+xml"/>
  <Override PartName="/ppt/diagrams/data5.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diagrams/layout5.xml" ContentType="application/vnd.openxmlformats-officedocument.drawingml.diagramLayout+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drawing4.xml" ContentType="application/vnd.ms-office.drawingml.diagramDrawing+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colors4.xml" ContentType="application/vnd.openxmlformats-officedocument.drawingml.diagramColors+xml"/>
  <Override PartName="/ppt/diagrams/layout3.xml" ContentType="application/vnd.openxmlformats-officedocument.drawingml.diagramLayout+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59" r:id="rId4"/>
    <p:sldId id="386" r:id="rId5"/>
    <p:sldId id="384" r:id="rId6"/>
    <p:sldId id="385" r:id="rId7"/>
    <p:sldId id="387" r:id="rId8"/>
    <p:sldId id="388" r:id="rId9"/>
    <p:sldId id="260" r:id="rId10"/>
    <p:sldId id="261" r:id="rId11"/>
    <p:sldId id="262" r:id="rId12"/>
    <p:sldId id="347" r:id="rId13"/>
    <p:sldId id="374" r:id="rId14"/>
    <p:sldId id="348" r:id="rId15"/>
    <p:sldId id="349" r:id="rId16"/>
    <p:sldId id="350" r:id="rId17"/>
    <p:sldId id="383" r:id="rId18"/>
    <p:sldId id="352" r:id="rId19"/>
    <p:sldId id="353" r:id="rId20"/>
    <p:sldId id="381" r:id="rId21"/>
    <p:sldId id="354" r:id="rId22"/>
    <p:sldId id="355" r:id="rId23"/>
    <p:sldId id="356" r:id="rId24"/>
    <p:sldId id="375" r:id="rId25"/>
    <p:sldId id="3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6635A-35CB-4185-B7FB-7CB39FB2E78D}"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646C5CA0-1020-4523-BFE3-F5823CEB1EFE}">
      <dgm:prSet/>
      <dgm:spPr/>
      <dgm:t>
        <a:bodyPr/>
        <a:lstStyle/>
        <a:p>
          <a:r>
            <a:rPr lang="en-US"/>
            <a:t>I/O devices</a:t>
          </a:r>
        </a:p>
      </dgm:t>
    </dgm:pt>
    <dgm:pt modelId="{62F24C1C-201D-4DE0-BC1A-F0D276DA68A5}" type="parTrans" cxnId="{A021F887-E7FE-4023-B4F0-A7B52FDEB9A6}">
      <dgm:prSet/>
      <dgm:spPr/>
      <dgm:t>
        <a:bodyPr/>
        <a:lstStyle/>
        <a:p>
          <a:endParaRPr lang="en-US"/>
        </a:p>
      </dgm:t>
    </dgm:pt>
    <dgm:pt modelId="{73F3BE6F-4C15-4264-867E-2ACF88851378}" type="sibTrans" cxnId="{A021F887-E7FE-4023-B4F0-A7B52FDEB9A6}">
      <dgm:prSet/>
      <dgm:spPr/>
      <dgm:t>
        <a:bodyPr/>
        <a:lstStyle/>
        <a:p>
          <a:endParaRPr lang="en-US"/>
        </a:p>
      </dgm:t>
    </dgm:pt>
    <dgm:pt modelId="{E1E759A5-FEEB-49D7-804A-473C636B31D2}">
      <dgm:prSet/>
      <dgm:spPr/>
      <dgm:t>
        <a:bodyPr/>
        <a:lstStyle/>
        <a:p>
          <a:r>
            <a:rPr lang="en-US"/>
            <a:t>Organization of the I/O Function</a:t>
          </a:r>
        </a:p>
      </dgm:t>
    </dgm:pt>
    <dgm:pt modelId="{CA6B2B7B-F0DF-40F0-BBA4-6DC0FA2CBE07}" type="parTrans" cxnId="{2867369F-CF6F-4B4D-A640-3642A751C137}">
      <dgm:prSet/>
      <dgm:spPr/>
      <dgm:t>
        <a:bodyPr/>
        <a:lstStyle/>
        <a:p>
          <a:endParaRPr lang="en-US"/>
        </a:p>
      </dgm:t>
    </dgm:pt>
    <dgm:pt modelId="{543C5581-2D48-4793-9C9C-DD9DB558CC25}" type="sibTrans" cxnId="{2867369F-CF6F-4B4D-A640-3642A751C137}">
      <dgm:prSet/>
      <dgm:spPr/>
      <dgm:t>
        <a:bodyPr/>
        <a:lstStyle/>
        <a:p>
          <a:endParaRPr lang="en-US"/>
        </a:p>
      </dgm:t>
    </dgm:pt>
    <dgm:pt modelId="{C2198AD8-6E41-4BFA-A199-A07009871D4A}">
      <dgm:prSet/>
      <dgm:spPr/>
      <dgm:t>
        <a:bodyPr/>
        <a:lstStyle/>
        <a:p>
          <a:r>
            <a:rPr lang="en-US" dirty="0"/>
            <a:t>I/O Management</a:t>
          </a:r>
        </a:p>
      </dgm:t>
    </dgm:pt>
    <dgm:pt modelId="{F135E0BE-6F6E-4069-9C8A-738442618978}" type="parTrans" cxnId="{2B1A6756-2282-42D6-8E8D-81725C468E92}">
      <dgm:prSet/>
      <dgm:spPr/>
      <dgm:t>
        <a:bodyPr/>
        <a:lstStyle/>
        <a:p>
          <a:endParaRPr lang="en-US"/>
        </a:p>
      </dgm:t>
    </dgm:pt>
    <dgm:pt modelId="{5E375E54-95A4-4F26-83A5-2A9676C46605}" type="sibTrans" cxnId="{2B1A6756-2282-42D6-8E8D-81725C468E92}">
      <dgm:prSet/>
      <dgm:spPr/>
      <dgm:t>
        <a:bodyPr/>
        <a:lstStyle/>
        <a:p>
          <a:endParaRPr lang="en-US"/>
        </a:p>
      </dgm:t>
    </dgm:pt>
    <dgm:pt modelId="{C7BCAFCB-6DB2-4DBA-A635-526EDD535D3A}">
      <dgm:prSet/>
      <dgm:spPr/>
      <dgm:t>
        <a:bodyPr/>
        <a:lstStyle/>
        <a:p>
          <a:r>
            <a:rPr lang="en-US" dirty="0"/>
            <a:t>Disk Organization</a:t>
          </a:r>
        </a:p>
      </dgm:t>
    </dgm:pt>
    <dgm:pt modelId="{7431C804-A59F-42C2-9AA5-92D4BF880FD7}" type="parTrans" cxnId="{25B39602-E785-4C6E-BCA4-4738692D51C7}">
      <dgm:prSet/>
      <dgm:spPr/>
      <dgm:t>
        <a:bodyPr/>
        <a:lstStyle/>
        <a:p>
          <a:endParaRPr lang="en-US"/>
        </a:p>
      </dgm:t>
    </dgm:pt>
    <dgm:pt modelId="{6AEF759B-4CBB-4652-928F-566A78D3F55E}" type="sibTrans" cxnId="{25B39602-E785-4C6E-BCA4-4738692D51C7}">
      <dgm:prSet/>
      <dgm:spPr/>
      <dgm:t>
        <a:bodyPr/>
        <a:lstStyle/>
        <a:p>
          <a:endParaRPr lang="en-US"/>
        </a:p>
      </dgm:t>
    </dgm:pt>
    <dgm:pt modelId="{708771C2-B630-42CC-BB2D-5C27C6EF0E75}">
      <dgm:prSet/>
      <dgm:spPr/>
      <dgm:t>
        <a:bodyPr/>
        <a:lstStyle/>
        <a:p>
          <a:r>
            <a:rPr lang="en-US"/>
            <a:t>Disk Scheduling: </a:t>
          </a:r>
        </a:p>
      </dgm:t>
    </dgm:pt>
    <dgm:pt modelId="{64B087D8-8742-4727-8E5E-251216451557}" type="parTrans" cxnId="{D8FC1E76-D870-4EA5-8C69-274AA920E3F9}">
      <dgm:prSet/>
      <dgm:spPr/>
      <dgm:t>
        <a:bodyPr/>
        <a:lstStyle/>
        <a:p>
          <a:endParaRPr lang="en-US"/>
        </a:p>
      </dgm:t>
    </dgm:pt>
    <dgm:pt modelId="{2F886607-406E-4081-85E1-3B8FCFF39652}" type="sibTrans" cxnId="{D8FC1E76-D870-4EA5-8C69-274AA920E3F9}">
      <dgm:prSet/>
      <dgm:spPr/>
      <dgm:t>
        <a:bodyPr/>
        <a:lstStyle/>
        <a:p>
          <a:endParaRPr lang="en-US"/>
        </a:p>
      </dgm:t>
    </dgm:pt>
    <dgm:pt modelId="{376C94EF-6585-45AD-907C-319E8EA54780}">
      <dgm:prSet/>
      <dgm:spPr/>
      <dgm:t>
        <a:bodyPr/>
        <a:lstStyle/>
        <a:p>
          <a:r>
            <a:rPr lang="en-US"/>
            <a:t>FCFS</a:t>
          </a:r>
        </a:p>
      </dgm:t>
    </dgm:pt>
    <dgm:pt modelId="{802A4E95-949B-4878-9A5E-3B53F019B6B5}" type="parTrans" cxnId="{88D061C8-B208-4A3A-B5FA-E3BFF13A4E15}">
      <dgm:prSet/>
      <dgm:spPr/>
      <dgm:t>
        <a:bodyPr/>
        <a:lstStyle/>
        <a:p>
          <a:endParaRPr lang="en-US"/>
        </a:p>
      </dgm:t>
    </dgm:pt>
    <dgm:pt modelId="{53078B6D-0585-4F14-B12C-6C5BF3DEE0CC}" type="sibTrans" cxnId="{88D061C8-B208-4A3A-B5FA-E3BFF13A4E15}">
      <dgm:prSet/>
      <dgm:spPr/>
      <dgm:t>
        <a:bodyPr/>
        <a:lstStyle/>
        <a:p>
          <a:endParaRPr lang="en-US"/>
        </a:p>
      </dgm:t>
    </dgm:pt>
    <dgm:pt modelId="{262E8205-FB45-4F72-A7CE-E8A187BF8919}">
      <dgm:prSet/>
      <dgm:spPr/>
      <dgm:t>
        <a:bodyPr/>
        <a:lstStyle/>
        <a:p>
          <a:r>
            <a:rPr lang="en-US"/>
            <a:t>SSTF</a:t>
          </a:r>
        </a:p>
      </dgm:t>
    </dgm:pt>
    <dgm:pt modelId="{E3E169C9-3813-4AAB-A5ED-49993705D0AE}" type="parTrans" cxnId="{B0D4FAF1-F130-429D-8183-2190AFD2A71A}">
      <dgm:prSet/>
      <dgm:spPr/>
      <dgm:t>
        <a:bodyPr/>
        <a:lstStyle/>
        <a:p>
          <a:endParaRPr lang="en-US"/>
        </a:p>
      </dgm:t>
    </dgm:pt>
    <dgm:pt modelId="{BFBF5191-06A4-40AB-838C-E4B952ECD2AA}" type="sibTrans" cxnId="{B0D4FAF1-F130-429D-8183-2190AFD2A71A}">
      <dgm:prSet/>
      <dgm:spPr/>
      <dgm:t>
        <a:bodyPr/>
        <a:lstStyle/>
        <a:p>
          <a:endParaRPr lang="en-US"/>
        </a:p>
      </dgm:t>
    </dgm:pt>
    <dgm:pt modelId="{FB598B44-830F-4ADC-9342-3A628CE60DE7}">
      <dgm:prSet/>
      <dgm:spPr/>
      <dgm:t>
        <a:bodyPr/>
        <a:lstStyle/>
        <a:p>
          <a:r>
            <a:rPr lang="en-US" dirty="0"/>
            <a:t>SCAN</a:t>
          </a:r>
        </a:p>
      </dgm:t>
    </dgm:pt>
    <dgm:pt modelId="{FA57D6D7-B95D-402F-80D7-EDECCC2872D0}" type="parTrans" cxnId="{45E7C10D-A7E7-442F-9205-E33163E1229D}">
      <dgm:prSet/>
      <dgm:spPr/>
      <dgm:t>
        <a:bodyPr/>
        <a:lstStyle/>
        <a:p>
          <a:endParaRPr lang="en-US"/>
        </a:p>
      </dgm:t>
    </dgm:pt>
    <dgm:pt modelId="{EDE9BEC7-39A0-47CD-911F-177AC5F743B2}" type="sibTrans" cxnId="{45E7C10D-A7E7-442F-9205-E33163E1229D}">
      <dgm:prSet/>
      <dgm:spPr/>
      <dgm:t>
        <a:bodyPr/>
        <a:lstStyle/>
        <a:p>
          <a:endParaRPr lang="en-US"/>
        </a:p>
      </dgm:t>
    </dgm:pt>
    <dgm:pt modelId="{675628EE-4F64-4D4D-AD3F-7869532FA519}">
      <dgm:prSet/>
      <dgm:spPr/>
      <dgm:t>
        <a:bodyPr/>
        <a:lstStyle/>
        <a:p>
          <a:r>
            <a:rPr lang="en-US" dirty="0"/>
            <a:t>CSCAN</a:t>
          </a:r>
        </a:p>
      </dgm:t>
    </dgm:pt>
    <dgm:pt modelId="{E072B0F3-CD6B-461F-90D0-A553AC9C7BD6}" type="parTrans" cxnId="{0D90596D-C862-4B51-943B-F28F16CF9EA9}">
      <dgm:prSet/>
      <dgm:spPr/>
      <dgm:t>
        <a:bodyPr/>
        <a:lstStyle/>
        <a:p>
          <a:endParaRPr lang="en-US"/>
        </a:p>
      </dgm:t>
    </dgm:pt>
    <dgm:pt modelId="{D790B0C7-4BE4-4C54-AFA7-85CB74D4BB65}" type="sibTrans" cxnId="{0D90596D-C862-4B51-943B-F28F16CF9EA9}">
      <dgm:prSet/>
      <dgm:spPr/>
      <dgm:t>
        <a:bodyPr/>
        <a:lstStyle/>
        <a:p>
          <a:endParaRPr lang="en-US"/>
        </a:p>
      </dgm:t>
    </dgm:pt>
    <dgm:pt modelId="{956C6EAB-5591-405F-B62D-647401BC64CB}">
      <dgm:prSet/>
      <dgm:spPr/>
      <dgm:t>
        <a:bodyPr/>
        <a:lstStyle/>
        <a:p>
          <a:r>
            <a:rPr lang="en-US" dirty="0"/>
            <a:t>LOOK</a:t>
          </a:r>
        </a:p>
      </dgm:t>
    </dgm:pt>
    <dgm:pt modelId="{4A3B51B7-7BA8-48B3-9B91-DB4B7040A6A3}" type="parTrans" cxnId="{CD5A872C-6FDC-4CCA-8FC2-B22900C4CCB7}">
      <dgm:prSet/>
      <dgm:spPr/>
      <dgm:t>
        <a:bodyPr/>
        <a:lstStyle/>
        <a:p>
          <a:endParaRPr lang="en-US"/>
        </a:p>
      </dgm:t>
    </dgm:pt>
    <dgm:pt modelId="{12E32E08-AD4D-496F-9D9A-55B8A69454FE}" type="sibTrans" cxnId="{CD5A872C-6FDC-4CCA-8FC2-B22900C4CCB7}">
      <dgm:prSet/>
      <dgm:spPr/>
      <dgm:t>
        <a:bodyPr/>
        <a:lstStyle/>
        <a:p>
          <a:endParaRPr lang="en-US"/>
        </a:p>
      </dgm:t>
    </dgm:pt>
    <dgm:pt modelId="{F0F5CE50-D6EC-4BEE-AC1E-426A37F6B0A6}">
      <dgm:prSet/>
      <dgm:spPr/>
      <dgm:t>
        <a:bodyPr/>
        <a:lstStyle/>
        <a:p>
          <a:r>
            <a:rPr lang="en-US"/>
            <a:t>C-LOOK</a:t>
          </a:r>
        </a:p>
      </dgm:t>
    </dgm:pt>
    <dgm:pt modelId="{510D42E4-C224-413E-A3F4-7D4EE14E0A5E}" type="parTrans" cxnId="{FB94843F-46BE-4B61-8AE6-3AFB5786AD83}">
      <dgm:prSet/>
      <dgm:spPr/>
      <dgm:t>
        <a:bodyPr/>
        <a:lstStyle/>
        <a:p>
          <a:endParaRPr lang="en-US"/>
        </a:p>
      </dgm:t>
    </dgm:pt>
    <dgm:pt modelId="{611EE3C4-5B99-425C-9234-B00892E3311C}" type="sibTrans" cxnId="{FB94843F-46BE-4B61-8AE6-3AFB5786AD83}">
      <dgm:prSet/>
      <dgm:spPr/>
      <dgm:t>
        <a:bodyPr/>
        <a:lstStyle/>
        <a:p>
          <a:endParaRPr lang="en-US"/>
        </a:p>
      </dgm:t>
    </dgm:pt>
    <dgm:pt modelId="{CAF38FF6-4A6F-4D85-99A8-B574D1640634}" type="pres">
      <dgm:prSet presAssocID="{7CD6635A-35CB-4185-B7FB-7CB39FB2E78D}" presName="linear" presStyleCnt="0">
        <dgm:presLayoutVars>
          <dgm:dir/>
          <dgm:animLvl val="lvl"/>
          <dgm:resizeHandles val="exact"/>
        </dgm:presLayoutVars>
      </dgm:prSet>
      <dgm:spPr/>
    </dgm:pt>
    <dgm:pt modelId="{C503BFFF-C84B-4173-8FF9-0E7CAB5A1BA6}" type="pres">
      <dgm:prSet presAssocID="{646C5CA0-1020-4523-BFE3-F5823CEB1EFE}" presName="parentLin" presStyleCnt="0"/>
      <dgm:spPr/>
    </dgm:pt>
    <dgm:pt modelId="{4EBF4C0A-776F-4331-BA7A-ABA397C3F899}" type="pres">
      <dgm:prSet presAssocID="{646C5CA0-1020-4523-BFE3-F5823CEB1EFE}" presName="parentLeftMargin" presStyleLbl="node1" presStyleIdx="0" presStyleCnt="5"/>
      <dgm:spPr/>
    </dgm:pt>
    <dgm:pt modelId="{103CD462-54AB-4A0E-BF3D-513A8DFBBA9E}" type="pres">
      <dgm:prSet presAssocID="{646C5CA0-1020-4523-BFE3-F5823CEB1EFE}" presName="parentText" presStyleLbl="node1" presStyleIdx="0" presStyleCnt="5">
        <dgm:presLayoutVars>
          <dgm:chMax val="0"/>
          <dgm:bulletEnabled val="1"/>
        </dgm:presLayoutVars>
      </dgm:prSet>
      <dgm:spPr/>
    </dgm:pt>
    <dgm:pt modelId="{00115AE3-FDAE-4C96-BAFC-A7E92761F0B8}" type="pres">
      <dgm:prSet presAssocID="{646C5CA0-1020-4523-BFE3-F5823CEB1EFE}" presName="negativeSpace" presStyleCnt="0"/>
      <dgm:spPr/>
    </dgm:pt>
    <dgm:pt modelId="{E17281CA-B210-45DB-9CDF-93966D2A1162}" type="pres">
      <dgm:prSet presAssocID="{646C5CA0-1020-4523-BFE3-F5823CEB1EFE}" presName="childText" presStyleLbl="conFgAcc1" presStyleIdx="0" presStyleCnt="5">
        <dgm:presLayoutVars>
          <dgm:bulletEnabled val="1"/>
        </dgm:presLayoutVars>
      </dgm:prSet>
      <dgm:spPr/>
    </dgm:pt>
    <dgm:pt modelId="{7803A0CD-EB86-4A17-A876-1B0CC626E814}" type="pres">
      <dgm:prSet presAssocID="{73F3BE6F-4C15-4264-867E-2ACF88851378}" presName="spaceBetweenRectangles" presStyleCnt="0"/>
      <dgm:spPr/>
    </dgm:pt>
    <dgm:pt modelId="{BFCCE2B6-4FD1-45A7-94AF-5F1A9FA0BCA4}" type="pres">
      <dgm:prSet presAssocID="{E1E759A5-FEEB-49D7-804A-473C636B31D2}" presName="parentLin" presStyleCnt="0"/>
      <dgm:spPr/>
    </dgm:pt>
    <dgm:pt modelId="{90FB7AC4-9AEA-472B-A2EF-FEEF0547EB85}" type="pres">
      <dgm:prSet presAssocID="{E1E759A5-FEEB-49D7-804A-473C636B31D2}" presName="parentLeftMargin" presStyleLbl="node1" presStyleIdx="0" presStyleCnt="5"/>
      <dgm:spPr/>
    </dgm:pt>
    <dgm:pt modelId="{1E7624E3-993B-4189-9FFF-ACEF598A7DB0}" type="pres">
      <dgm:prSet presAssocID="{E1E759A5-FEEB-49D7-804A-473C636B31D2}" presName="parentText" presStyleLbl="node1" presStyleIdx="1" presStyleCnt="5">
        <dgm:presLayoutVars>
          <dgm:chMax val="0"/>
          <dgm:bulletEnabled val="1"/>
        </dgm:presLayoutVars>
      </dgm:prSet>
      <dgm:spPr/>
    </dgm:pt>
    <dgm:pt modelId="{1F30FE00-A206-46A0-A850-27128E04215D}" type="pres">
      <dgm:prSet presAssocID="{E1E759A5-FEEB-49D7-804A-473C636B31D2}" presName="negativeSpace" presStyleCnt="0"/>
      <dgm:spPr/>
    </dgm:pt>
    <dgm:pt modelId="{E3F48354-9EC9-4C3E-AD2C-20ECD1A3B8B4}" type="pres">
      <dgm:prSet presAssocID="{E1E759A5-FEEB-49D7-804A-473C636B31D2}" presName="childText" presStyleLbl="conFgAcc1" presStyleIdx="1" presStyleCnt="5">
        <dgm:presLayoutVars>
          <dgm:bulletEnabled val="1"/>
        </dgm:presLayoutVars>
      </dgm:prSet>
      <dgm:spPr/>
    </dgm:pt>
    <dgm:pt modelId="{F3DBA6F9-5A07-4849-A521-DF95F122E128}" type="pres">
      <dgm:prSet presAssocID="{543C5581-2D48-4793-9C9C-DD9DB558CC25}" presName="spaceBetweenRectangles" presStyleCnt="0"/>
      <dgm:spPr/>
    </dgm:pt>
    <dgm:pt modelId="{05ED7B7F-DD90-46DA-97A4-A05873AF8FFB}" type="pres">
      <dgm:prSet presAssocID="{C2198AD8-6E41-4BFA-A199-A07009871D4A}" presName="parentLin" presStyleCnt="0"/>
      <dgm:spPr/>
    </dgm:pt>
    <dgm:pt modelId="{29DB621A-F317-4E13-B1F5-76F73D95E1A6}" type="pres">
      <dgm:prSet presAssocID="{C2198AD8-6E41-4BFA-A199-A07009871D4A}" presName="parentLeftMargin" presStyleLbl="node1" presStyleIdx="1" presStyleCnt="5"/>
      <dgm:spPr/>
    </dgm:pt>
    <dgm:pt modelId="{970A0794-D601-4FCA-8ECC-8E752C29C7CA}" type="pres">
      <dgm:prSet presAssocID="{C2198AD8-6E41-4BFA-A199-A07009871D4A}" presName="parentText" presStyleLbl="node1" presStyleIdx="2" presStyleCnt="5">
        <dgm:presLayoutVars>
          <dgm:chMax val="0"/>
          <dgm:bulletEnabled val="1"/>
        </dgm:presLayoutVars>
      </dgm:prSet>
      <dgm:spPr/>
    </dgm:pt>
    <dgm:pt modelId="{ADDFCF3D-F289-4121-AE4C-6EC76ED76411}" type="pres">
      <dgm:prSet presAssocID="{C2198AD8-6E41-4BFA-A199-A07009871D4A}" presName="negativeSpace" presStyleCnt="0"/>
      <dgm:spPr/>
    </dgm:pt>
    <dgm:pt modelId="{3E972F37-64BB-48BE-9C40-FAD81110C1D9}" type="pres">
      <dgm:prSet presAssocID="{C2198AD8-6E41-4BFA-A199-A07009871D4A}" presName="childText" presStyleLbl="conFgAcc1" presStyleIdx="2" presStyleCnt="5">
        <dgm:presLayoutVars>
          <dgm:bulletEnabled val="1"/>
        </dgm:presLayoutVars>
      </dgm:prSet>
      <dgm:spPr/>
    </dgm:pt>
    <dgm:pt modelId="{11EF4366-2B3D-4578-A40C-BA211600E751}" type="pres">
      <dgm:prSet presAssocID="{5E375E54-95A4-4F26-83A5-2A9676C46605}" presName="spaceBetweenRectangles" presStyleCnt="0"/>
      <dgm:spPr/>
    </dgm:pt>
    <dgm:pt modelId="{16B7A680-0604-4286-8D0B-152C6BC34B8A}" type="pres">
      <dgm:prSet presAssocID="{C7BCAFCB-6DB2-4DBA-A635-526EDD535D3A}" presName="parentLin" presStyleCnt="0"/>
      <dgm:spPr/>
    </dgm:pt>
    <dgm:pt modelId="{464391EC-B065-42A4-96FD-57019EFA5DC6}" type="pres">
      <dgm:prSet presAssocID="{C7BCAFCB-6DB2-4DBA-A635-526EDD535D3A}" presName="parentLeftMargin" presStyleLbl="node1" presStyleIdx="2" presStyleCnt="5"/>
      <dgm:spPr/>
    </dgm:pt>
    <dgm:pt modelId="{FD0C1128-4AC4-431C-8A74-05667A980F9E}" type="pres">
      <dgm:prSet presAssocID="{C7BCAFCB-6DB2-4DBA-A635-526EDD535D3A}" presName="parentText" presStyleLbl="node1" presStyleIdx="3" presStyleCnt="5">
        <dgm:presLayoutVars>
          <dgm:chMax val="0"/>
          <dgm:bulletEnabled val="1"/>
        </dgm:presLayoutVars>
      </dgm:prSet>
      <dgm:spPr/>
    </dgm:pt>
    <dgm:pt modelId="{2DE288CD-92E0-47FC-8159-566754620F6F}" type="pres">
      <dgm:prSet presAssocID="{C7BCAFCB-6DB2-4DBA-A635-526EDD535D3A}" presName="negativeSpace" presStyleCnt="0"/>
      <dgm:spPr/>
    </dgm:pt>
    <dgm:pt modelId="{6BAACD7F-8797-44D6-8165-5C378D11AB6B}" type="pres">
      <dgm:prSet presAssocID="{C7BCAFCB-6DB2-4DBA-A635-526EDD535D3A}" presName="childText" presStyleLbl="conFgAcc1" presStyleIdx="3" presStyleCnt="5">
        <dgm:presLayoutVars>
          <dgm:bulletEnabled val="1"/>
        </dgm:presLayoutVars>
      </dgm:prSet>
      <dgm:spPr/>
    </dgm:pt>
    <dgm:pt modelId="{AB61256A-F40A-4643-B8FF-2DCD6C7CBF21}" type="pres">
      <dgm:prSet presAssocID="{6AEF759B-4CBB-4652-928F-566A78D3F55E}" presName="spaceBetweenRectangles" presStyleCnt="0"/>
      <dgm:spPr/>
    </dgm:pt>
    <dgm:pt modelId="{46EAAA33-A115-4D73-AFC4-5E82B418E5D6}" type="pres">
      <dgm:prSet presAssocID="{708771C2-B630-42CC-BB2D-5C27C6EF0E75}" presName="parentLin" presStyleCnt="0"/>
      <dgm:spPr/>
    </dgm:pt>
    <dgm:pt modelId="{52412BEB-B127-4639-9398-23F791F4BCF2}" type="pres">
      <dgm:prSet presAssocID="{708771C2-B630-42CC-BB2D-5C27C6EF0E75}" presName="parentLeftMargin" presStyleLbl="node1" presStyleIdx="3" presStyleCnt="5"/>
      <dgm:spPr/>
    </dgm:pt>
    <dgm:pt modelId="{CC027432-C347-438C-971E-CDFA05A3BE0B}" type="pres">
      <dgm:prSet presAssocID="{708771C2-B630-42CC-BB2D-5C27C6EF0E75}" presName="parentText" presStyleLbl="node1" presStyleIdx="4" presStyleCnt="5">
        <dgm:presLayoutVars>
          <dgm:chMax val="0"/>
          <dgm:bulletEnabled val="1"/>
        </dgm:presLayoutVars>
      </dgm:prSet>
      <dgm:spPr/>
    </dgm:pt>
    <dgm:pt modelId="{6788AD73-FE4B-4A3A-854D-AFFA68457615}" type="pres">
      <dgm:prSet presAssocID="{708771C2-B630-42CC-BB2D-5C27C6EF0E75}" presName="negativeSpace" presStyleCnt="0"/>
      <dgm:spPr/>
    </dgm:pt>
    <dgm:pt modelId="{439B2025-0F46-4544-B160-5F8F9824451D}" type="pres">
      <dgm:prSet presAssocID="{708771C2-B630-42CC-BB2D-5C27C6EF0E75}" presName="childText" presStyleLbl="conFgAcc1" presStyleIdx="4" presStyleCnt="5">
        <dgm:presLayoutVars>
          <dgm:bulletEnabled val="1"/>
        </dgm:presLayoutVars>
      </dgm:prSet>
      <dgm:spPr/>
    </dgm:pt>
  </dgm:ptLst>
  <dgm:cxnLst>
    <dgm:cxn modelId="{25B39602-E785-4C6E-BCA4-4738692D51C7}" srcId="{7CD6635A-35CB-4185-B7FB-7CB39FB2E78D}" destId="{C7BCAFCB-6DB2-4DBA-A635-526EDD535D3A}" srcOrd="3" destOrd="0" parTransId="{7431C804-A59F-42C2-9AA5-92D4BF880FD7}" sibTransId="{6AEF759B-4CBB-4652-928F-566A78D3F55E}"/>
    <dgm:cxn modelId="{FBD32806-600C-45FC-9D57-4DEFB5485835}" type="presOf" srcId="{7CD6635A-35CB-4185-B7FB-7CB39FB2E78D}" destId="{CAF38FF6-4A6F-4D85-99A8-B574D1640634}" srcOrd="0" destOrd="0" presId="urn:microsoft.com/office/officeart/2005/8/layout/list1"/>
    <dgm:cxn modelId="{45E7C10D-A7E7-442F-9205-E33163E1229D}" srcId="{708771C2-B630-42CC-BB2D-5C27C6EF0E75}" destId="{FB598B44-830F-4ADC-9342-3A628CE60DE7}" srcOrd="2" destOrd="0" parTransId="{FA57D6D7-B95D-402F-80D7-EDECCC2872D0}" sibTransId="{EDE9BEC7-39A0-47CD-911F-177AC5F743B2}"/>
    <dgm:cxn modelId="{5EB2E811-DC9B-4BD4-A5B4-6EB4967A2F7C}" type="presOf" srcId="{C7BCAFCB-6DB2-4DBA-A635-526EDD535D3A}" destId="{FD0C1128-4AC4-431C-8A74-05667A980F9E}" srcOrd="1" destOrd="0" presId="urn:microsoft.com/office/officeart/2005/8/layout/list1"/>
    <dgm:cxn modelId="{CD5A872C-6FDC-4CCA-8FC2-B22900C4CCB7}" srcId="{708771C2-B630-42CC-BB2D-5C27C6EF0E75}" destId="{956C6EAB-5591-405F-B62D-647401BC64CB}" srcOrd="4" destOrd="0" parTransId="{4A3B51B7-7BA8-48B3-9B91-DB4B7040A6A3}" sibTransId="{12E32E08-AD4D-496F-9D9A-55B8A69454FE}"/>
    <dgm:cxn modelId="{FB94843F-46BE-4B61-8AE6-3AFB5786AD83}" srcId="{708771C2-B630-42CC-BB2D-5C27C6EF0E75}" destId="{F0F5CE50-D6EC-4BEE-AC1E-426A37F6B0A6}" srcOrd="5" destOrd="0" parTransId="{510D42E4-C224-413E-A3F4-7D4EE14E0A5E}" sibTransId="{611EE3C4-5B99-425C-9234-B00892E3311C}"/>
    <dgm:cxn modelId="{1D90FA5E-F629-4344-B176-56CB213EB31C}" type="presOf" srcId="{F0F5CE50-D6EC-4BEE-AC1E-426A37F6B0A6}" destId="{439B2025-0F46-4544-B160-5F8F9824451D}" srcOrd="0" destOrd="5" presId="urn:microsoft.com/office/officeart/2005/8/layout/list1"/>
    <dgm:cxn modelId="{0F7B4842-3B2B-4F0E-A385-25182B9F39A1}" type="presOf" srcId="{C2198AD8-6E41-4BFA-A199-A07009871D4A}" destId="{970A0794-D601-4FCA-8ECC-8E752C29C7CA}" srcOrd="1" destOrd="0" presId="urn:microsoft.com/office/officeart/2005/8/layout/list1"/>
    <dgm:cxn modelId="{91AC7B69-871A-4E93-9D7D-85E30F8B2F7E}" type="presOf" srcId="{376C94EF-6585-45AD-907C-319E8EA54780}" destId="{439B2025-0F46-4544-B160-5F8F9824451D}" srcOrd="0" destOrd="0" presId="urn:microsoft.com/office/officeart/2005/8/layout/list1"/>
    <dgm:cxn modelId="{0D90596D-C862-4B51-943B-F28F16CF9EA9}" srcId="{708771C2-B630-42CC-BB2D-5C27C6EF0E75}" destId="{675628EE-4F64-4D4D-AD3F-7869532FA519}" srcOrd="3" destOrd="0" parTransId="{E072B0F3-CD6B-461F-90D0-A553AC9C7BD6}" sibTransId="{D790B0C7-4BE4-4C54-AFA7-85CB74D4BB65}"/>
    <dgm:cxn modelId="{BDE3324E-289A-4378-A0C8-76026A14C97D}" type="presOf" srcId="{FB598B44-830F-4ADC-9342-3A628CE60DE7}" destId="{439B2025-0F46-4544-B160-5F8F9824451D}" srcOrd="0" destOrd="2" presId="urn:microsoft.com/office/officeart/2005/8/layout/list1"/>
    <dgm:cxn modelId="{D8FC1E76-D870-4EA5-8C69-274AA920E3F9}" srcId="{7CD6635A-35CB-4185-B7FB-7CB39FB2E78D}" destId="{708771C2-B630-42CC-BB2D-5C27C6EF0E75}" srcOrd="4" destOrd="0" parTransId="{64B087D8-8742-4727-8E5E-251216451557}" sibTransId="{2F886607-406E-4081-85E1-3B8FCFF39652}"/>
    <dgm:cxn modelId="{2B1A6756-2282-42D6-8E8D-81725C468E92}" srcId="{7CD6635A-35CB-4185-B7FB-7CB39FB2E78D}" destId="{C2198AD8-6E41-4BFA-A199-A07009871D4A}" srcOrd="2" destOrd="0" parTransId="{F135E0BE-6F6E-4069-9C8A-738442618978}" sibTransId="{5E375E54-95A4-4F26-83A5-2A9676C46605}"/>
    <dgm:cxn modelId="{32DF6A80-F88D-48F0-8CD6-335546FBBBE4}" type="presOf" srcId="{262E8205-FB45-4F72-A7CE-E8A187BF8919}" destId="{439B2025-0F46-4544-B160-5F8F9824451D}" srcOrd="0" destOrd="1" presId="urn:microsoft.com/office/officeart/2005/8/layout/list1"/>
    <dgm:cxn modelId="{A021F887-E7FE-4023-B4F0-A7B52FDEB9A6}" srcId="{7CD6635A-35CB-4185-B7FB-7CB39FB2E78D}" destId="{646C5CA0-1020-4523-BFE3-F5823CEB1EFE}" srcOrd="0" destOrd="0" parTransId="{62F24C1C-201D-4DE0-BC1A-F0D276DA68A5}" sibTransId="{73F3BE6F-4C15-4264-867E-2ACF88851378}"/>
    <dgm:cxn modelId="{BF80D689-9238-434C-8DAF-E53C60506366}" type="presOf" srcId="{708771C2-B630-42CC-BB2D-5C27C6EF0E75}" destId="{CC027432-C347-438C-971E-CDFA05A3BE0B}" srcOrd="1" destOrd="0" presId="urn:microsoft.com/office/officeart/2005/8/layout/list1"/>
    <dgm:cxn modelId="{03508E91-DC5D-4892-BA94-F28588820564}" type="presOf" srcId="{E1E759A5-FEEB-49D7-804A-473C636B31D2}" destId="{1E7624E3-993B-4189-9FFF-ACEF598A7DB0}" srcOrd="1" destOrd="0" presId="urn:microsoft.com/office/officeart/2005/8/layout/list1"/>
    <dgm:cxn modelId="{62DF3B96-5B19-485B-A373-1AC7F0FD2CED}" type="presOf" srcId="{C2198AD8-6E41-4BFA-A199-A07009871D4A}" destId="{29DB621A-F317-4E13-B1F5-76F73D95E1A6}" srcOrd="0" destOrd="0" presId="urn:microsoft.com/office/officeart/2005/8/layout/list1"/>
    <dgm:cxn modelId="{57284A9B-226F-4726-9094-2B98362A142F}" type="presOf" srcId="{646C5CA0-1020-4523-BFE3-F5823CEB1EFE}" destId="{4EBF4C0A-776F-4331-BA7A-ABA397C3F899}" srcOrd="0" destOrd="0" presId="urn:microsoft.com/office/officeart/2005/8/layout/list1"/>
    <dgm:cxn modelId="{2867369F-CF6F-4B4D-A640-3642A751C137}" srcId="{7CD6635A-35CB-4185-B7FB-7CB39FB2E78D}" destId="{E1E759A5-FEEB-49D7-804A-473C636B31D2}" srcOrd="1" destOrd="0" parTransId="{CA6B2B7B-F0DF-40F0-BBA4-6DC0FA2CBE07}" sibTransId="{543C5581-2D48-4793-9C9C-DD9DB558CC25}"/>
    <dgm:cxn modelId="{D82C9FB4-1725-476B-A675-A1A3598FD31D}" type="presOf" srcId="{E1E759A5-FEEB-49D7-804A-473C636B31D2}" destId="{90FB7AC4-9AEA-472B-A2EF-FEEF0547EB85}" srcOrd="0" destOrd="0" presId="urn:microsoft.com/office/officeart/2005/8/layout/list1"/>
    <dgm:cxn modelId="{189330B7-7907-4E68-8459-9F3FABDA6148}" type="presOf" srcId="{675628EE-4F64-4D4D-AD3F-7869532FA519}" destId="{439B2025-0F46-4544-B160-5F8F9824451D}" srcOrd="0" destOrd="3" presId="urn:microsoft.com/office/officeart/2005/8/layout/list1"/>
    <dgm:cxn modelId="{53C793BA-DB95-4DAF-A2B1-7586545D7C25}" type="presOf" srcId="{646C5CA0-1020-4523-BFE3-F5823CEB1EFE}" destId="{103CD462-54AB-4A0E-BF3D-513A8DFBBA9E}" srcOrd="1" destOrd="0" presId="urn:microsoft.com/office/officeart/2005/8/layout/list1"/>
    <dgm:cxn modelId="{88D061C8-B208-4A3A-B5FA-E3BFF13A4E15}" srcId="{708771C2-B630-42CC-BB2D-5C27C6EF0E75}" destId="{376C94EF-6585-45AD-907C-319E8EA54780}" srcOrd="0" destOrd="0" parTransId="{802A4E95-949B-4878-9A5E-3B53F019B6B5}" sibTransId="{53078B6D-0585-4F14-B12C-6C5BF3DEE0CC}"/>
    <dgm:cxn modelId="{43B612D2-3249-4890-94B0-8165EF2F743E}" type="presOf" srcId="{708771C2-B630-42CC-BB2D-5C27C6EF0E75}" destId="{52412BEB-B127-4639-9398-23F791F4BCF2}" srcOrd="0" destOrd="0" presId="urn:microsoft.com/office/officeart/2005/8/layout/list1"/>
    <dgm:cxn modelId="{3BF8C5E4-268E-44A0-B731-55EDD2591194}" type="presOf" srcId="{956C6EAB-5591-405F-B62D-647401BC64CB}" destId="{439B2025-0F46-4544-B160-5F8F9824451D}" srcOrd="0" destOrd="4" presId="urn:microsoft.com/office/officeart/2005/8/layout/list1"/>
    <dgm:cxn modelId="{B0D4FAF1-F130-429D-8183-2190AFD2A71A}" srcId="{708771C2-B630-42CC-BB2D-5C27C6EF0E75}" destId="{262E8205-FB45-4F72-A7CE-E8A187BF8919}" srcOrd="1" destOrd="0" parTransId="{E3E169C9-3813-4AAB-A5ED-49993705D0AE}" sibTransId="{BFBF5191-06A4-40AB-838C-E4B952ECD2AA}"/>
    <dgm:cxn modelId="{A1A0AFFC-FE5A-4463-9219-09B0C5AC17EA}" type="presOf" srcId="{C7BCAFCB-6DB2-4DBA-A635-526EDD535D3A}" destId="{464391EC-B065-42A4-96FD-57019EFA5DC6}" srcOrd="0" destOrd="0" presId="urn:microsoft.com/office/officeart/2005/8/layout/list1"/>
    <dgm:cxn modelId="{46BCFC76-F7EA-4576-98C0-5CB40D9DF873}" type="presParOf" srcId="{CAF38FF6-4A6F-4D85-99A8-B574D1640634}" destId="{C503BFFF-C84B-4173-8FF9-0E7CAB5A1BA6}" srcOrd="0" destOrd="0" presId="urn:microsoft.com/office/officeart/2005/8/layout/list1"/>
    <dgm:cxn modelId="{D4F2C2A6-D3FE-407A-AFA3-D7686E157605}" type="presParOf" srcId="{C503BFFF-C84B-4173-8FF9-0E7CAB5A1BA6}" destId="{4EBF4C0A-776F-4331-BA7A-ABA397C3F899}" srcOrd="0" destOrd="0" presId="urn:microsoft.com/office/officeart/2005/8/layout/list1"/>
    <dgm:cxn modelId="{5643DB0B-80E9-482A-8CC4-E1FEDCE16178}" type="presParOf" srcId="{C503BFFF-C84B-4173-8FF9-0E7CAB5A1BA6}" destId="{103CD462-54AB-4A0E-BF3D-513A8DFBBA9E}" srcOrd="1" destOrd="0" presId="urn:microsoft.com/office/officeart/2005/8/layout/list1"/>
    <dgm:cxn modelId="{DFE57318-9320-425B-8E56-6070B439C3D3}" type="presParOf" srcId="{CAF38FF6-4A6F-4D85-99A8-B574D1640634}" destId="{00115AE3-FDAE-4C96-BAFC-A7E92761F0B8}" srcOrd="1" destOrd="0" presId="urn:microsoft.com/office/officeart/2005/8/layout/list1"/>
    <dgm:cxn modelId="{EF61D00A-B753-4843-92F9-F2CBD155FFBB}" type="presParOf" srcId="{CAF38FF6-4A6F-4D85-99A8-B574D1640634}" destId="{E17281CA-B210-45DB-9CDF-93966D2A1162}" srcOrd="2" destOrd="0" presId="urn:microsoft.com/office/officeart/2005/8/layout/list1"/>
    <dgm:cxn modelId="{BEB87006-6ABD-4E4F-9DF1-6B57B1A16568}" type="presParOf" srcId="{CAF38FF6-4A6F-4D85-99A8-B574D1640634}" destId="{7803A0CD-EB86-4A17-A876-1B0CC626E814}" srcOrd="3" destOrd="0" presId="urn:microsoft.com/office/officeart/2005/8/layout/list1"/>
    <dgm:cxn modelId="{6E86ECEC-2962-4948-AD51-7010EAD685FF}" type="presParOf" srcId="{CAF38FF6-4A6F-4D85-99A8-B574D1640634}" destId="{BFCCE2B6-4FD1-45A7-94AF-5F1A9FA0BCA4}" srcOrd="4" destOrd="0" presId="urn:microsoft.com/office/officeart/2005/8/layout/list1"/>
    <dgm:cxn modelId="{321BEF1C-C791-4035-A05C-3D6ADB044292}" type="presParOf" srcId="{BFCCE2B6-4FD1-45A7-94AF-5F1A9FA0BCA4}" destId="{90FB7AC4-9AEA-472B-A2EF-FEEF0547EB85}" srcOrd="0" destOrd="0" presId="urn:microsoft.com/office/officeart/2005/8/layout/list1"/>
    <dgm:cxn modelId="{278885BA-FDE5-45E4-96E1-030EDC504CBB}" type="presParOf" srcId="{BFCCE2B6-4FD1-45A7-94AF-5F1A9FA0BCA4}" destId="{1E7624E3-993B-4189-9FFF-ACEF598A7DB0}" srcOrd="1" destOrd="0" presId="urn:microsoft.com/office/officeart/2005/8/layout/list1"/>
    <dgm:cxn modelId="{8FCEF022-A04D-4444-B74A-27116008CC57}" type="presParOf" srcId="{CAF38FF6-4A6F-4D85-99A8-B574D1640634}" destId="{1F30FE00-A206-46A0-A850-27128E04215D}" srcOrd="5" destOrd="0" presId="urn:microsoft.com/office/officeart/2005/8/layout/list1"/>
    <dgm:cxn modelId="{48D3BB03-9F03-49A1-A54E-4A3725A0FD89}" type="presParOf" srcId="{CAF38FF6-4A6F-4D85-99A8-B574D1640634}" destId="{E3F48354-9EC9-4C3E-AD2C-20ECD1A3B8B4}" srcOrd="6" destOrd="0" presId="urn:microsoft.com/office/officeart/2005/8/layout/list1"/>
    <dgm:cxn modelId="{993C2031-0A54-4D41-B0F4-7D83A63CA2A1}" type="presParOf" srcId="{CAF38FF6-4A6F-4D85-99A8-B574D1640634}" destId="{F3DBA6F9-5A07-4849-A521-DF95F122E128}" srcOrd="7" destOrd="0" presId="urn:microsoft.com/office/officeart/2005/8/layout/list1"/>
    <dgm:cxn modelId="{4F59B7C6-290F-4A82-9AEF-EB8440963D09}" type="presParOf" srcId="{CAF38FF6-4A6F-4D85-99A8-B574D1640634}" destId="{05ED7B7F-DD90-46DA-97A4-A05873AF8FFB}" srcOrd="8" destOrd="0" presId="urn:microsoft.com/office/officeart/2005/8/layout/list1"/>
    <dgm:cxn modelId="{B643E097-02E3-4213-A0B7-0CFE5268C08A}" type="presParOf" srcId="{05ED7B7F-DD90-46DA-97A4-A05873AF8FFB}" destId="{29DB621A-F317-4E13-B1F5-76F73D95E1A6}" srcOrd="0" destOrd="0" presId="urn:microsoft.com/office/officeart/2005/8/layout/list1"/>
    <dgm:cxn modelId="{30435229-0331-4E92-81A2-31C84865149B}" type="presParOf" srcId="{05ED7B7F-DD90-46DA-97A4-A05873AF8FFB}" destId="{970A0794-D601-4FCA-8ECC-8E752C29C7CA}" srcOrd="1" destOrd="0" presId="urn:microsoft.com/office/officeart/2005/8/layout/list1"/>
    <dgm:cxn modelId="{2E8D34A6-71AD-4B9C-9F9A-32E42F16D007}" type="presParOf" srcId="{CAF38FF6-4A6F-4D85-99A8-B574D1640634}" destId="{ADDFCF3D-F289-4121-AE4C-6EC76ED76411}" srcOrd="9" destOrd="0" presId="urn:microsoft.com/office/officeart/2005/8/layout/list1"/>
    <dgm:cxn modelId="{118CC348-1141-4B99-984F-B5ACCB2ACBE4}" type="presParOf" srcId="{CAF38FF6-4A6F-4D85-99A8-B574D1640634}" destId="{3E972F37-64BB-48BE-9C40-FAD81110C1D9}" srcOrd="10" destOrd="0" presId="urn:microsoft.com/office/officeart/2005/8/layout/list1"/>
    <dgm:cxn modelId="{762AB98D-14B4-449A-BEE9-B665DBFE7D9C}" type="presParOf" srcId="{CAF38FF6-4A6F-4D85-99A8-B574D1640634}" destId="{11EF4366-2B3D-4578-A40C-BA211600E751}" srcOrd="11" destOrd="0" presId="urn:microsoft.com/office/officeart/2005/8/layout/list1"/>
    <dgm:cxn modelId="{594CF13A-B48F-4AC7-AE4F-CEA5C3282F7A}" type="presParOf" srcId="{CAF38FF6-4A6F-4D85-99A8-B574D1640634}" destId="{16B7A680-0604-4286-8D0B-152C6BC34B8A}" srcOrd="12" destOrd="0" presId="urn:microsoft.com/office/officeart/2005/8/layout/list1"/>
    <dgm:cxn modelId="{75697929-E117-4325-BA77-DD0D01020AAE}" type="presParOf" srcId="{16B7A680-0604-4286-8D0B-152C6BC34B8A}" destId="{464391EC-B065-42A4-96FD-57019EFA5DC6}" srcOrd="0" destOrd="0" presId="urn:microsoft.com/office/officeart/2005/8/layout/list1"/>
    <dgm:cxn modelId="{809817EA-0ECF-4370-8D78-37AEF7E3B59E}" type="presParOf" srcId="{16B7A680-0604-4286-8D0B-152C6BC34B8A}" destId="{FD0C1128-4AC4-431C-8A74-05667A980F9E}" srcOrd="1" destOrd="0" presId="urn:microsoft.com/office/officeart/2005/8/layout/list1"/>
    <dgm:cxn modelId="{BE2605E6-A1AE-46DA-9929-A85377BA8807}" type="presParOf" srcId="{CAF38FF6-4A6F-4D85-99A8-B574D1640634}" destId="{2DE288CD-92E0-47FC-8159-566754620F6F}" srcOrd="13" destOrd="0" presId="urn:microsoft.com/office/officeart/2005/8/layout/list1"/>
    <dgm:cxn modelId="{7CF029CD-DDCB-47DF-802C-F849D73D7929}" type="presParOf" srcId="{CAF38FF6-4A6F-4D85-99A8-B574D1640634}" destId="{6BAACD7F-8797-44D6-8165-5C378D11AB6B}" srcOrd="14" destOrd="0" presId="urn:microsoft.com/office/officeart/2005/8/layout/list1"/>
    <dgm:cxn modelId="{4B120909-9DCB-4014-9266-86F215A8CE37}" type="presParOf" srcId="{CAF38FF6-4A6F-4D85-99A8-B574D1640634}" destId="{AB61256A-F40A-4643-B8FF-2DCD6C7CBF21}" srcOrd="15" destOrd="0" presId="urn:microsoft.com/office/officeart/2005/8/layout/list1"/>
    <dgm:cxn modelId="{513A099F-D868-47A0-B580-E37D3AE9A65A}" type="presParOf" srcId="{CAF38FF6-4A6F-4D85-99A8-B574D1640634}" destId="{46EAAA33-A115-4D73-AFC4-5E82B418E5D6}" srcOrd="16" destOrd="0" presId="urn:microsoft.com/office/officeart/2005/8/layout/list1"/>
    <dgm:cxn modelId="{89790383-B218-4BDE-A291-875FBEC5220A}" type="presParOf" srcId="{46EAAA33-A115-4D73-AFC4-5E82B418E5D6}" destId="{52412BEB-B127-4639-9398-23F791F4BCF2}" srcOrd="0" destOrd="0" presId="urn:microsoft.com/office/officeart/2005/8/layout/list1"/>
    <dgm:cxn modelId="{CFC1E6B2-ADBD-4598-AC13-4D19BA6BC2F5}" type="presParOf" srcId="{46EAAA33-A115-4D73-AFC4-5E82B418E5D6}" destId="{CC027432-C347-438C-971E-CDFA05A3BE0B}" srcOrd="1" destOrd="0" presId="urn:microsoft.com/office/officeart/2005/8/layout/list1"/>
    <dgm:cxn modelId="{C583622A-C39C-48D9-87EA-A8EDB6E86F39}" type="presParOf" srcId="{CAF38FF6-4A6F-4D85-99A8-B574D1640634}" destId="{6788AD73-FE4B-4A3A-854D-AFFA68457615}" srcOrd="17" destOrd="0" presId="urn:microsoft.com/office/officeart/2005/8/layout/list1"/>
    <dgm:cxn modelId="{B1E079F6-D44F-4E8D-AFEA-D2D86BB3D849}" type="presParOf" srcId="{CAF38FF6-4A6F-4D85-99A8-B574D1640634}" destId="{439B2025-0F46-4544-B160-5F8F9824451D}"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BC2AD2-1DF1-4177-B9D4-0642310F72B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02F2E43-EC40-4F1F-B5BA-E4E97E4E163C}">
      <dgm:prSet/>
      <dgm:spPr/>
      <dgm:t>
        <a:bodyPr/>
        <a:lstStyle/>
        <a:p>
          <a:r>
            <a:rPr lang="en-US" dirty="0"/>
            <a:t>Seek Time</a:t>
          </a:r>
        </a:p>
      </dgm:t>
    </dgm:pt>
    <dgm:pt modelId="{810DA0CF-96F4-477A-A8D4-DA1F68A4B577}" type="parTrans" cxnId="{98EF1C8C-96D0-4A80-BA98-2CDE224C31A4}">
      <dgm:prSet/>
      <dgm:spPr/>
      <dgm:t>
        <a:bodyPr/>
        <a:lstStyle/>
        <a:p>
          <a:endParaRPr lang="en-US"/>
        </a:p>
      </dgm:t>
    </dgm:pt>
    <dgm:pt modelId="{F2EEC324-F2C7-4C54-A5D6-10656A3C38A0}" type="sibTrans" cxnId="{98EF1C8C-96D0-4A80-BA98-2CDE224C31A4}">
      <dgm:prSet/>
      <dgm:spPr/>
      <dgm:t>
        <a:bodyPr/>
        <a:lstStyle/>
        <a:p>
          <a:endParaRPr lang="en-US"/>
        </a:p>
      </dgm:t>
    </dgm:pt>
    <dgm:pt modelId="{939E4491-4370-448A-B241-926095F7E86D}">
      <dgm:prSet/>
      <dgm:spPr/>
      <dgm:t>
        <a:bodyPr/>
        <a:lstStyle/>
        <a:p>
          <a:r>
            <a:rPr lang="en-US" b="1" dirty="0"/>
            <a:t>Positioning time</a:t>
          </a:r>
          <a:r>
            <a:rPr lang="en-US" dirty="0"/>
            <a:t> (</a:t>
          </a:r>
          <a:r>
            <a:rPr lang="en-US" b="1" dirty="0"/>
            <a:t>random-access time</a:t>
          </a:r>
          <a:r>
            <a:rPr lang="en-US" dirty="0"/>
            <a:t>) is time to move disk arm to desired cylinder (</a:t>
          </a:r>
          <a:r>
            <a:rPr lang="en-US" b="1" dirty="0"/>
            <a:t>seek time</a:t>
          </a:r>
          <a:r>
            <a:rPr lang="en-US" dirty="0"/>
            <a:t>)</a:t>
          </a:r>
        </a:p>
      </dgm:t>
    </dgm:pt>
    <dgm:pt modelId="{5C23B532-7833-4DDA-9016-4688E465DFDD}" type="parTrans" cxnId="{40AB7801-8221-46BE-8C7B-54586BDAD15F}">
      <dgm:prSet/>
      <dgm:spPr/>
      <dgm:t>
        <a:bodyPr/>
        <a:lstStyle/>
        <a:p>
          <a:endParaRPr lang="en-US"/>
        </a:p>
      </dgm:t>
    </dgm:pt>
    <dgm:pt modelId="{0CD3ACB1-5D05-4BDB-98AD-457AACC14315}" type="sibTrans" cxnId="{40AB7801-8221-46BE-8C7B-54586BDAD15F}">
      <dgm:prSet/>
      <dgm:spPr/>
      <dgm:t>
        <a:bodyPr/>
        <a:lstStyle/>
        <a:p>
          <a:endParaRPr lang="en-US"/>
        </a:p>
      </dgm:t>
    </dgm:pt>
    <dgm:pt modelId="{A59CCA31-F9DA-427A-8D92-B86B05101AD6}">
      <dgm:prSet/>
      <dgm:spPr/>
      <dgm:t>
        <a:bodyPr/>
        <a:lstStyle/>
        <a:p>
          <a:r>
            <a:rPr lang="en-US" dirty="0"/>
            <a:t>Rotational Delay</a:t>
          </a:r>
        </a:p>
      </dgm:t>
    </dgm:pt>
    <dgm:pt modelId="{C7FE55AB-9550-4E01-93DE-D484E615416E}" type="parTrans" cxnId="{01C448EE-5CA9-41C8-B52F-1ECBF69C54AB}">
      <dgm:prSet/>
      <dgm:spPr/>
      <dgm:t>
        <a:bodyPr/>
        <a:lstStyle/>
        <a:p>
          <a:endParaRPr lang="en-US"/>
        </a:p>
      </dgm:t>
    </dgm:pt>
    <dgm:pt modelId="{937D698C-6F74-4460-9B9F-B8776B8672F1}" type="sibTrans" cxnId="{01C448EE-5CA9-41C8-B52F-1ECBF69C54AB}">
      <dgm:prSet/>
      <dgm:spPr/>
      <dgm:t>
        <a:bodyPr/>
        <a:lstStyle/>
        <a:p>
          <a:endParaRPr lang="en-US"/>
        </a:p>
      </dgm:t>
    </dgm:pt>
    <dgm:pt modelId="{A7C4043C-6434-4CB1-B90D-8B7D954D5935}">
      <dgm:prSet/>
      <dgm:spPr/>
      <dgm:t>
        <a:bodyPr/>
        <a:lstStyle/>
        <a:p>
          <a:r>
            <a:rPr lang="en-US" dirty="0"/>
            <a:t>Transfer Time</a:t>
          </a:r>
        </a:p>
      </dgm:t>
    </dgm:pt>
    <dgm:pt modelId="{BA9ADD29-BE0B-44B8-AE4C-160A9012E396}" type="parTrans" cxnId="{13D48B03-34C9-4FA4-B96B-3A6348E53B75}">
      <dgm:prSet/>
      <dgm:spPr/>
      <dgm:t>
        <a:bodyPr/>
        <a:lstStyle/>
        <a:p>
          <a:endParaRPr lang="en-US"/>
        </a:p>
      </dgm:t>
    </dgm:pt>
    <dgm:pt modelId="{AE2D24A8-BAE3-4DB1-A618-E3F0744969C2}" type="sibTrans" cxnId="{13D48B03-34C9-4FA4-B96B-3A6348E53B75}">
      <dgm:prSet/>
      <dgm:spPr/>
      <dgm:t>
        <a:bodyPr/>
        <a:lstStyle/>
        <a:p>
          <a:endParaRPr lang="en-US"/>
        </a:p>
      </dgm:t>
    </dgm:pt>
    <dgm:pt modelId="{9678819D-E47D-4A0F-A561-3A820AC2C9CE}">
      <dgm:prSet/>
      <dgm:spPr/>
      <dgm:t>
        <a:bodyPr/>
        <a:lstStyle/>
        <a:p>
          <a:r>
            <a:rPr lang="en-US" b="1" dirty="0"/>
            <a:t>Transfer rate</a:t>
          </a:r>
          <a:r>
            <a:rPr lang="en-US" dirty="0"/>
            <a:t> is rate at which data flow between drive and computer</a:t>
          </a:r>
        </a:p>
      </dgm:t>
    </dgm:pt>
    <dgm:pt modelId="{3CA87E36-2970-46AB-827E-05DE7DF6F02D}" type="parTrans" cxnId="{C9BD5A34-16BB-4CBF-81D2-2A387655EABC}">
      <dgm:prSet/>
      <dgm:spPr/>
      <dgm:t>
        <a:bodyPr/>
        <a:lstStyle/>
        <a:p>
          <a:endParaRPr lang="en-US"/>
        </a:p>
      </dgm:t>
    </dgm:pt>
    <dgm:pt modelId="{39C99F49-B90D-45C8-908D-7D335073C8EE}" type="sibTrans" cxnId="{C9BD5A34-16BB-4CBF-81D2-2A387655EABC}">
      <dgm:prSet/>
      <dgm:spPr/>
      <dgm:t>
        <a:bodyPr/>
        <a:lstStyle/>
        <a:p>
          <a:endParaRPr lang="en-US"/>
        </a:p>
      </dgm:t>
    </dgm:pt>
    <dgm:pt modelId="{FD437DF2-315B-447A-9527-242741AA546F}">
      <dgm:prSet/>
      <dgm:spPr/>
      <dgm:t>
        <a:bodyPr/>
        <a:lstStyle/>
        <a:p>
          <a:r>
            <a:rPr lang="en-US" dirty="0"/>
            <a:t>Drives rotate at 4200 to 15000 rpm</a:t>
          </a:r>
        </a:p>
      </dgm:t>
    </dgm:pt>
    <dgm:pt modelId="{4B4BB4D8-68F6-4F65-8555-2F37C2B7DA62}" type="parTrans" cxnId="{37FD668F-0D36-406F-AB13-F6234E7DAE88}">
      <dgm:prSet/>
      <dgm:spPr/>
    </dgm:pt>
    <dgm:pt modelId="{07E87ADF-DC70-48AF-A493-DED0A618C466}" type="sibTrans" cxnId="{37FD668F-0D36-406F-AB13-F6234E7DAE88}">
      <dgm:prSet/>
      <dgm:spPr/>
    </dgm:pt>
    <dgm:pt modelId="{C31BF34C-CE5F-4755-A3D3-A7E34AD21B0F}">
      <dgm:prSet/>
      <dgm:spPr/>
      <dgm:t>
        <a:bodyPr/>
        <a:lstStyle/>
        <a:p>
          <a:r>
            <a:rPr lang="en-US" dirty="0"/>
            <a:t>Time for desired sector to rotate under the disk head (</a:t>
          </a:r>
          <a:r>
            <a:rPr lang="en-US" b="1" dirty="0"/>
            <a:t>rotational latency</a:t>
          </a:r>
          <a:r>
            <a:rPr lang="en-US" dirty="0"/>
            <a:t>)</a:t>
          </a:r>
        </a:p>
      </dgm:t>
    </dgm:pt>
    <dgm:pt modelId="{7B38F693-326B-4DD8-9D93-064DAE668777}" type="parTrans" cxnId="{4CD38211-EA5A-4BF6-AC0F-F9603EA28B03}">
      <dgm:prSet/>
      <dgm:spPr/>
    </dgm:pt>
    <dgm:pt modelId="{B3169C07-DDC2-4671-A305-868B37E104D6}" type="sibTrans" cxnId="{4CD38211-EA5A-4BF6-AC0F-F9603EA28B03}">
      <dgm:prSet/>
      <dgm:spPr/>
    </dgm:pt>
    <dgm:pt modelId="{9BA7319D-25F2-4ACE-9D78-070A611978A4}">
      <dgm:prSet/>
      <dgm:spPr/>
      <dgm:t>
        <a:bodyPr/>
        <a:lstStyle/>
        <a:p>
          <a:r>
            <a:rPr lang="en-US" dirty="0"/>
            <a:t>Typically, we assume 10msec average</a:t>
          </a:r>
        </a:p>
      </dgm:t>
    </dgm:pt>
    <dgm:pt modelId="{ADD69006-C4A6-47CF-9F5E-5AF61FD0CD73}" type="parTrans" cxnId="{DF98D818-EF40-40A4-87DE-02EB7452140F}">
      <dgm:prSet/>
      <dgm:spPr/>
    </dgm:pt>
    <dgm:pt modelId="{4BE8008E-E9FA-4D98-87D4-6D1FBA0478A4}" type="sibTrans" cxnId="{DF98D818-EF40-40A4-87DE-02EB7452140F}">
      <dgm:prSet/>
      <dgm:spPr/>
    </dgm:pt>
    <dgm:pt modelId="{BBBDFAF5-3BB7-4442-802B-9B691FE11742}">
      <dgm:prSet/>
      <dgm:spPr/>
      <dgm:t>
        <a:bodyPr/>
        <a:lstStyle/>
        <a:p>
          <a:r>
            <a:rPr lang="en-US" dirty="0"/>
            <a:t>Typically, we assume 5msec average</a:t>
          </a:r>
        </a:p>
      </dgm:t>
    </dgm:pt>
    <dgm:pt modelId="{5459AC9C-EF53-4562-9EDC-77A3BC272B76}" type="parTrans" cxnId="{5EF0DBB5-9E43-4DAC-BD78-F633E1D23B60}">
      <dgm:prSet/>
      <dgm:spPr/>
    </dgm:pt>
    <dgm:pt modelId="{EE5078F2-3FED-4AB5-B5D9-056BDD909AC2}" type="sibTrans" cxnId="{5EF0DBB5-9E43-4DAC-BD78-F633E1D23B60}">
      <dgm:prSet/>
      <dgm:spPr/>
    </dgm:pt>
    <dgm:pt modelId="{26BBBA9B-6E8A-42BD-8C0A-F74CC03A2498}">
      <dgm:prSet/>
      <dgm:spPr/>
      <dgm:t>
        <a:bodyPr/>
        <a:lstStyle/>
        <a:p>
          <a:r>
            <a:rPr lang="en-US" dirty="0"/>
            <a:t>Average bandwidth 50-80 Mbytes/sec.</a:t>
          </a:r>
        </a:p>
      </dgm:t>
    </dgm:pt>
    <dgm:pt modelId="{A9EE269F-367C-494F-A53A-2DB44A195FF6}" type="parTrans" cxnId="{CE6B8E56-D725-4D02-9496-E25E86D5A1A3}">
      <dgm:prSet/>
      <dgm:spPr/>
    </dgm:pt>
    <dgm:pt modelId="{749114CE-EE76-4DB7-886E-D2402F6C8232}" type="sibTrans" cxnId="{CE6B8E56-D725-4D02-9496-E25E86D5A1A3}">
      <dgm:prSet/>
      <dgm:spPr/>
    </dgm:pt>
    <dgm:pt modelId="{6D178347-2812-4925-AE60-1272996104CF}" type="pres">
      <dgm:prSet presAssocID="{5BBC2AD2-1DF1-4177-B9D4-0642310F72B5}" presName="linear" presStyleCnt="0">
        <dgm:presLayoutVars>
          <dgm:dir/>
          <dgm:animLvl val="lvl"/>
          <dgm:resizeHandles val="exact"/>
        </dgm:presLayoutVars>
      </dgm:prSet>
      <dgm:spPr/>
    </dgm:pt>
    <dgm:pt modelId="{AB3C78F6-C571-44BE-8DFE-6D16E8FEB0C4}" type="pres">
      <dgm:prSet presAssocID="{602F2E43-EC40-4F1F-B5BA-E4E97E4E163C}" presName="parentLin" presStyleCnt="0"/>
      <dgm:spPr/>
    </dgm:pt>
    <dgm:pt modelId="{2EA923E7-FFF5-497B-8508-28BC46517752}" type="pres">
      <dgm:prSet presAssocID="{602F2E43-EC40-4F1F-B5BA-E4E97E4E163C}" presName="parentLeftMargin" presStyleLbl="node1" presStyleIdx="0" presStyleCnt="3"/>
      <dgm:spPr/>
    </dgm:pt>
    <dgm:pt modelId="{6B26F4D9-40F6-4DDD-98A8-FC6B8A556D7D}" type="pres">
      <dgm:prSet presAssocID="{602F2E43-EC40-4F1F-B5BA-E4E97E4E163C}" presName="parentText" presStyleLbl="node1" presStyleIdx="0" presStyleCnt="3">
        <dgm:presLayoutVars>
          <dgm:chMax val="0"/>
          <dgm:bulletEnabled val="1"/>
        </dgm:presLayoutVars>
      </dgm:prSet>
      <dgm:spPr/>
    </dgm:pt>
    <dgm:pt modelId="{9A1FE65A-FC67-48AA-B402-93689954E5D6}" type="pres">
      <dgm:prSet presAssocID="{602F2E43-EC40-4F1F-B5BA-E4E97E4E163C}" presName="negativeSpace" presStyleCnt="0"/>
      <dgm:spPr/>
    </dgm:pt>
    <dgm:pt modelId="{297E54FE-BF33-4005-802A-23837458BF5D}" type="pres">
      <dgm:prSet presAssocID="{602F2E43-EC40-4F1F-B5BA-E4E97E4E163C}" presName="childText" presStyleLbl="conFgAcc1" presStyleIdx="0" presStyleCnt="3">
        <dgm:presLayoutVars>
          <dgm:bulletEnabled val="1"/>
        </dgm:presLayoutVars>
      </dgm:prSet>
      <dgm:spPr/>
    </dgm:pt>
    <dgm:pt modelId="{BDAE5B56-867F-4A1E-87AB-F53B0BFCD998}" type="pres">
      <dgm:prSet presAssocID="{F2EEC324-F2C7-4C54-A5D6-10656A3C38A0}" presName="spaceBetweenRectangles" presStyleCnt="0"/>
      <dgm:spPr/>
    </dgm:pt>
    <dgm:pt modelId="{DB0623DF-E25D-43F6-AAD2-BBB6C42974C5}" type="pres">
      <dgm:prSet presAssocID="{A59CCA31-F9DA-427A-8D92-B86B05101AD6}" presName="parentLin" presStyleCnt="0"/>
      <dgm:spPr/>
    </dgm:pt>
    <dgm:pt modelId="{7F540880-2234-41DF-B92A-602E38E395FA}" type="pres">
      <dgm:prSet presAssocID="{A59CCA31-F9DA-427A-8D92-B86B05101AD6}" presName="parentLeftMargin" presStyleLbl="node1" presStyleIdx="0" presStyleCnt="3"/>
      <dgm:spPr/>
    </dgm:pt>
    <dgm:pt modelId="{77B3A1D2-9256-467A-BBDF-961BEC10CB13}" type="pres">
      <dgm:prSet presAssocID="{A59CCA31-F9DA-427A-8D92-B86B05101AD6}" presName="parentText" presStyleLbl="node1" presStyleIdx="1" presStyleCnt="3">
        <dgm:presLayoutVars>
          <dgm:chMax val="0"/>
          <dgm:bulletEnabled val="1"/>
        </dgm:presLayoutVars>
      </dgm:prSet>
      <dgm:spPr/>
    </dgm:pt>
    <dgm:pt modelId="{6112AAB3-F547-421E-80A3-1DA45C811BE5}" type="pres">
      <dgm:prSet presAssocID="{A59CCA31-F9DA-427A-8D92-B86B05101AD6}" presName="negativeSpace" presStyleCnt="0"/>
      <dgm:spPr/>
    </dgm:pt>
    <dgm:pt modelId="{43122722-050D-48C6-811A-DA16252009B5}" type="pres">
      <dgm:prSet presAssocID="{A59CCA31-F9DA-427A-8D92-B86B05101AD6}" presName="childText" presStyleLbl="conFgAcc1" presStyleIdx="1" presStyleCnt="3">
        <dgm:presLayoutVars>
          <dgm:bulletEnabled val="1"/>
        </dgm:presLayoutVars>
      </dgm:prSet>
      <dgm:spPr/>
    </dgm:pt>
    <dgm:pt modelId="{D7676D2D-E9E8-48F0-B9B5-99DBBD7ADB1B}" type="pres">
      <dgm:prSet presAssocID="{937D698C-6F74-4460-9B9F-B8776B8672F1}" presName="spaceBetweenRectangles" presStyleCnt="0"/>
      <dgm:spPr/>
    </dgm:pt>
    <dgm:pt modelId="{2813E10C-777A-49D0-A90C-A53999D9DF05}" type="pres">
      <dgm:prSet presAssocID="{A7C4043C-6434-4CB1-B90D-8B7D954D5935}" presName="parentLin" presStyleCnt="0"/>
      <dgm:spPr/>
    </dgm:pt>
    <dgm:pt modelId="{A7FCF7FB-F60F-4A2A-8C5B-94E3C69CC9A6}" type="pres">
      <dgm:prSet presAssocID="{A7C4043C-6434-4CB1-B90D-8B7D954D5935}" presName="parentLeftMargin" presStyleLbl="node1" presStyleIdx="1" presStyleCnt="3"/>
      <dgm:spPr/>
    </dgm:pt>
    <dgm:pt modelId="{A434940D-D509-4329-9CEF-D822DF1D715A}" type="pres">
      <dgm:prSet presAssocID="{A7C4043C-6434-4CB1-B90D-8B7D954D5935}" presName="parentText" presStyleLbl="node1" presStyleIdx="2" presStyleCnt="3">
        <dgm:presLayoutVars>
          <dgm:chMax val="0"/>
          <dgm:bulletEnabled val="1"/>
        </dgm:presLayoutVars>
      </dgm:prSet>
      <dgm:spPr/>
    </dgm:pt>
    <dgm:pt modelId="{2253F400-DF8B-4355-8A5C-CD0C2D3A5110}" type="pres">
      <dgm:prSet presAssocID="{A7C4043C-6434-4CB1-B90D-8B7D954D5935}" presName="negativeSpace" presStyleCnt="0"/>
      <dgm:spPr/>
    </dgm:pt>
    <dgm:pt modelId="{BC2B3F3E-85D0-40D9-932B-C63DF87429C7}" type="pres">
      <dgm:prSet presAssocID="{A7C4043C-6434-4CB1-B90D-8B7D954D5935}" presName="childText" presStyleLbl="conFgAcc1" presStyleIdx="2" presStyleCnt="3">
        <dgm:presLayoutVars>
          <dgm:bulletEnabled val="1"/>
        </dgm:presLayoutVars>
      </dgm:prSet>
      <dgm:spPr/>
    </dgm:pt>
  </dgm:ptLst>
  <dgm:cxnLst>
    <dgm:cxn modelId="{40AB7801-8221-46BE-8C7B-54586BDAD15F}" srcId="{602F2E43-EC40-4F1F-B5BA-E4E97E4E163C}" destId="{939E4491-4370-448A-B241-926095F7E86D}" srcOrd="0" destOrd="0" parTransId="{5C23B532-7833-4DDA-9016-4688E465DFDD}" sibTransId="{0CD3ACB1-5D05-4BDB-98AD-457AACC14315}"/>
    <dgm:cxn modelId="{13D48B03-34C9-4FA4-B96B-3A6348E53B75}" srcId="{5BBC2AD2-1DF1-4177-B9D4-0642310F72B5}" destId="{A7C4043C-6434-4CB1-B90D-8B7D954D5935}" srcOrd="2" destOrd="0" parTransId="{BA9ADD29-BE0B-44B8-AE4C-160A9012E396}" sibTransId="{AE2D24A8-BAE3-4DB1-A618-E3F0744969C2}"/>
    <dgm:cxn modelId="{094E460D-0046-4C21-B7C7-FCDFDA7303CA}" type="presOf" srcId="{9678819D-E47D-4A0F-A561-3A820AC2C9CE}" destId="{BC2B3F3E-85D0-40D9-932B-C63DF87429C7}" srcOrd="0" destOrd="0" presId="urn:microsoft.com/office/officeart/2005/8/layout/list1"/>
    <dgm:cxn modelId="{4CD38211-EA5A-4BF6-AC0F-F9603EA28B03}" srcId="{A59CCA31-F9DA-427A-8D92-B86B05101AD6}" destId="{C31BF34C-CE5F-4755-A3D3-A7E34AD21B0F}" srcOrd="0" destOrd="0" parTransId="{7B38F693-326B-4DD8-9D93-064DAE668777}" sibTransId="{B3169C07-DDC2-4671-A305-868B37E104D6}"/>
    <dgm:cxn modelId="{DF98D818-EF40-40A4-87DE-02EB7452140F}" srcId="{602F2E43-EC40-4F1F-B5BA-E4E97E4E163C}" destId="{9BA7319D-25F2-4ACE-9D78-070A611978A4}" srcOrd="1" destOrd="0" parTransId="{ADD69006-C4A6-47CF-9F5E-5AF61FD0CD73}" sibTransId="{4BE8008E-E9FA-4D98-87D4-6D1FBA0478A4}"/>
    <dgm:cxn modelId="{3661B927-FFEF-460E-B4C9-B5A556D056C2}" type="presOf" srcId="{A59CCA31-F9DA-427A-8D92-B86B05101AD6}" destId="{77B3A1D2-9256-467A-BBDF-961BEC10CB13}" srcOrd="1" destOrd="0" presId="urn:microsoft.com/office/officeart/2005/8/layout/list1"/>
    <dgm:cxn modelId="{C9BD5A34-16BB-4CBF-81D2-2A387655EABC}" srcId="{A7C4043C-6434-4CB1-B90D-8B7D954D5935}" destId="{9678819D-E47D-4A0F-A561-3A820AC2C9CE}" srcOrd="0" destOrd="0" parTransId="{3CA87E36-2970-46AB-827E-05DE7DF6F02D}" sibTransId="{39C99F49-B90D-45C8-908D-7D335073C8EE}"/>
    <dgm:cxn modelId="{C5876543-322E-4D03-B023-33D76604F41C}" type="presOf" srcId="{939E4491-4370-448A-B241-926095F7E86D}" destId="{297E54FE-BF33-4005-802A-23837458BF5D}" srcOrd="0" destOrd="0" presId="urn:microsoft.com/office/officeart/2005/8/layout/list1"/>
    <dgm:cxn modelId="{721CB449-12DD-4A38-9574-B10F32D506DC}" type="presOf" srcId="{A7C4043C-6434-4CB1-B90D-8B7D954D5935}" destId="{A434940D-D509-4329-9CEF-D822DF1D715A}" srcOrd="1" destOrd="0" presId="urn:microsoft.com/office/officeart/2005/8/layout/list1"/>
    <dgm:cxn modelId="{CFBCFF53-03CF-4E94-BFE9-325B7A3EEB7C}" type="presOf" srcId="{A7C4043C-6434-4CB1-B90D-8B7D954D5935}" destId="{A7FCF7FB-F60F-4A2A-8C5B-94E3C69CC9A6}" srcOrd="0" destOrd="0" presId="urn:microsoft.com/office/officeart/2005/8/layout/list1"/>
    <dgm:cxn modelId="{C4905055-B273-4CAA-B8DB-7A71C0D6D4F0}" type="presOf" srcId="{602F2E43-EC40-4F1F-B5BA-E4E97E4E163C}" destId="{2EA923E7-FFF5-497B-8508-28BC46517752}" srcOrd="0" destOrd="0" presId="urn:microsoft.com/office/officeart/2005/8/layout/list1"/>
    <dgm:cxn modelId="{CE6B8E56-D725-4D02-9496-E25E86D5A1A3}" srcId="{A7C4043C-6434-4CB1-B90D-8B7D954D5935}" destId="{26BBBA9B-6E8A-42BD-8C0A-F74CC03A2498}" srcOrd="1" destOrd="0" parTransId="{A9EE269F-367C-494F-A53A-2DB44A195FF6}" sibTransId="{749114CE-EE76-4DB7-886E-D2402F6C8232}"/>
    <dgm:cxn modelId="{98EF1C8C-96D0-4A80-BA98-2CDE224C31A4}" srcId="{5BBC2AD2-1DF1-4177-B9D4-0642310F72B5}" destId="{602F2E43-EC40-4F1F-B5BA-E4E97E4E163C}" srcOrd="0" destOrd="0" parTransId="{810DA0CF-96F4-477A-A8D4-DA1F68A4B577}" sibTransId="{F2EEC324-F2C7-4C54-A5D6-10656A3C38A0}"/>
    <dgm:cxn modelId="{37FD668F-0D36-406F-AB13-F6234E7DAE88}" srcId="{A59CCA31-F9DA-427A-8D92-B86B05101AD6}" destId="{FD437DF2-315B-447A-9527-242741AA546F}" srcOrd="1" destOrd="0" parTransId="{4B4BB4D8-68F6-4F65-8555-2F37C2B7DA62}" sibTransId="{07E87ADF-DC70-48AF-A493-DED0A618C466}"/>
    <dgm:cxn modelId="{9711D19B-72C1-43B0-99AF-18354DED448B}" type="presOf" srcId="{9BA7319D-25F2-4ACE-9D78-070A611978A4}" destId="{297E54FE-BF33-4005-802A-23837458BF5D}" srcOrd="0" destOrd="1" presId="urn:microsoft.com/office/officeart/2005/8/layout/list1"/>
    <dgm:cxn modelId="{6D1673A6-98D4-434C-8D33-DBEB6640E1FD}" type="presOf" srcId="{C31BF34C-CE5F-4755-A3D3-A7E34AD21B0F}" destId="{43122722-050D-48C6-811A-DA16252009B5}" srcOrd="0" destOrd="0" presId="urn:microsoft.com/office/officeart/2005/8/layout/list1"/>
    <dgm:cxn modelId="{566490A9-3CF8-4172-A51A-D6C639A40DF2}" type="presOf" srcId="{26BBBA9B-6E8A-42BD-8C0A-F74CC03A2498}" destId="{BC2B3F3E-85D0-40D9-932B-C63DF87429C7}" srcOrd="0" destOrd="1" presId="urn:microsoft.com/office/officeart/2005/8/layout/list1"/>
    <dgm:cxn modelId="{4B8F76AC-BA73-4E91-94AA-BE49E519B2C2}" type="presOf" srcId="{602F2E43-EC40-4F1F-B5BA-E4E97E4E163C}" destId="{6B26F4D9-40F6-4DDD-98A8-FC6B8A556D7D}" srcOrd="1" destOrd="0" presId="urn:microsoft.com/office/officeart/2005/8/layout/list1"/>
    <dgm:cxn modelId="{11AACCAF-CF78-4D42-9B8A-FCD82BF5AE76}" type="presOf" srcId="{BBBDFAF5-3BB7-4442-802B-9B691FE11742}" destId="{43122722-050D-48C6-811A-DA16252009B5}" srcOrd="0" destOrd="2" presId="urn:microsoft.com/office/officeart/2005/8/layout/list1"/>
    <dgm:cxn modelId="{5EF0DBB5-9E43-4DAC-BD78-F633E1D23B60}" srcId="{A59CCA31-F9DA-427A-8D92-B86B05101AD6}" destId="{BBBDFAF5-3BB7-4442-802B-9B691FE11742}" srcOrd="2" destOrd="0" parTransId="{5459AC9C-EF53-4562-9EDC-77A3BC272B76}" sibTransId="{EE5078F2-3FED-4AB5-B5D9-056BDD909AC2}"/>
    <dgm:cxn modelId="{0EC9D7BF-E97B-4EFE-9BEC-6AF01C53F7C8}" type="presOf" srcId="{FD437DF2-315B-447A-9527-242741AA546F}" destId="{43122722-050D-48C6-811A-DA16252009B5}" srcOrd="0" destOrd="1" presId="urn:microsoft.com/office/officeart/2005/8/layout/list1"/>
    <dgm:cxn modelId="{8FC486D2-4075-4EF4-BBD7-00C4654F0197}" type="presOf" srcId="{5BBC2AD2-1DF1-4177-B9D4-0642310F72B5}" destId="{6D178347-2812-4925-AE60-1272996104CF}" srcOrd="0" destOrd="0" presId="urn:microsoft.com/office/officeart/2005/8/layout/list1"/>
    <dgm:cxn modelId="{97EC03E4-2068-4BDC-9D56-08F7DD2E5334}" type="presOf" srcId="{A59CCA31-F9DA-427A-8D92-B86B05101AD6}" destId="{7F540880-2234-41DF-B92A-602E38E395FA}" srcOrd="0" destOrd="0" presId="urn:microsoft.com/office/officeart/2005/8/layout/list1"/>
    <dgm:cxn modelId="{01C448EE-5CA9-41C8-B52F-1ECBF69C54AB}" srcId="{5BBC2AD2-1DF1-4177-B9D4-0642310F72B5}" destId="{A59CCA31-F9DA-427A-8D92-B86B05101AD6}" srcOrd="1" destOrd="0" parTransId="{C7FE55AB-9550-4E01-93DE-D484E615416E}" sibTransId="{937D698C-6F74-4460-9B9F-B8776B8672F1}"/>
    <dgm:cxn modelId="{868B7227-A1D0-4FFD-BA9E-AECBFB386B8E}" type="presParOf" srcId="{6D178347-2812-4925-AE60-1272996104CF}" destId="{AB3C78F6-C571-44BE-8DFE-6D16E8FEB0C4}" srcOrd="0" destOrd="0" presId="urn:microsoft.com/office/officeart/2005/8/layout/list1"/>
    <dgm:cxn modelId="{75883BB1-1C5A-44BC-83C4-63953BC5E243}" type="presParOf" srcId="{AB3C78F6-C571-44BE-8DFE-6D16E8FEB0C4}" destId="{2EA923E7-FFF5-497B-8508-28BC46517752}" srcOrd="0" destOrd="0" presId="urn:microsoft.com/office/officeart/2005/8/layout/list1"/>
    <dgm:cxn modelId="{ED992541-21B8-43CA-8F15-86DB002D5AE0}" type="presParOf" srcId="{AB3C78F6-C571-44BE-8DFE-6D16E8FEB0C4}" destId="{6B26F4D9-40F6-4DDD-98A8-FC6B8A556D7D}" srcOrd="1" destOrd="0" presId="urn:microsoft.com/office/officeart/2005/8/layout/list1"/>
    <dgm:cxn modelId="{9A585DA1-3995-4D59-BEB4-71F8C27093BB}" type="presParOf" srcId="{6D178347-2812-4925-AE60-1272996104CF}" destId="{9A1FE65A-FC67-48AA-B402-93689954E5D6}" srcOrd="1" destOrd="0" presId="urn:microsoft.com/office/officeart/2005/8/layout/list1"/>
    <dgm:cxn modelId="{67A573E1-7E8B-4569-B1D5-EEB1C041505A}" type="presParOf" srcId="{6D178347-2812-4925-AE60-1272996104CF}" destId="{297E54FE-BF33-4005-802A-23837458BF5D}" srcOrd="2" destOrd="0" presId="urn:microsoft.com/office/officeart/2005/8/layout/list1"/>
    <dgm:cxn modelId="{6D505A3D-488E-4CE9-BBD1-E32F5686C913}" type="presParOf" srcId="{6D178347-2812-4925-AE60-1272996104CF}" destId="{BDAE5B56-867F-4A1E-87AB-F53B0BFCD998}" srcOrd="3" destOrd="0" presId="urn:microsoft.com/office/officeart/2005/8/layout/list1"/>
    <dgm:cxn modelId="{B579DFE4-5CBD-4456-AA1A-80A162157E75}" type="presParOf" srcId="{6D178347-2812-4925-AE60-1272996104CF}" destId="{DB0623DF-E25D-43F6-AAD2-BBB6C42974C5}" srcOrd="4" destOrd="0" presId="urn:microsoft.com/office/officeart/2005/8/layout/list1"/>
    <dgm:cxn modelId="{A872A5CB-1E4B-45FE-9028-E405263FD8DF}" type="presParOf" srcId="{DB0623DF-E25D-43F6-AAD2-BBB6C42974C5}" destId="{7F540880-2234-41DF-B92A-602E38E395FA}" srcOrd="0" destOrd="0" presId="urn:microsoft.com/office/officeart/2005/8/layout/list1"/>
    <dgm:cxn modelId="{5D429A81-AF96-4245-948B-D1AACA991EA2}" type="presParOf" srcId="{DB0623DF-E25D-43F6-AAD2-BBB6C42974C5}" destId="{77B3A1D2-9256-467A-BBDF-961BEC10CB13}" srcOrd="1" destOrd="0" presId="urn:microsoft.com/office/officeart/2005/8/layout/list1"/>
    <dgm:cxn modelId="{8B280EAD-C8A2-48C3-8B34-5B0537939550}" type="presParOf" srcId="{6D178347-2812-4925-AE60-1272996104CF}" destId="{6112AAB3-F547-421E-80A3-1DA45C811BE5}" srcOrd="5" destOrd="0" presId="urn:microsoft.com/office/officeart/2005/8/layout/list1"/>
    <dgm:cxn modelId="{9AF69B66-ABC4-45A8-A077-B0CF9F86BDEA}" type="presParOf" srcId="{6D178347-2812-4925-AE60-1272996104CF}" destId="{43122722-050D-48C6-811A-DA16252009B5}" srcOrd="6" destOrd="0" presId="urn:microsoft.com/office/officeart/2005/8/layout/list1"/>
    <dgm:cxn modelId="{693263C8-C7F7-460B-A340-D84EA94EC146}" type="presParOf" srcId="{6D178347-2812-4925-AE60-1272996104CF}" destId="{D7676D2D-E9E8-48F0-B9B5-99DBBD7ADB1B}" srcOrd="7" destOrd="0" presId="urn:microsoft.com/office/officeart/2005/8/layout/list1"/>
    <dgm:cxn modelId="{E76B0F01-B1C5-45DF-9B89-6C2D7AEEF8FC}" type="presParOf" srcId="{6D178347-2812-4925-AE60-1272996104CF}" destId="{2813E10C-777A-49D0-A90C-A53999D9DF05}" srcOrd="8" destOrd="0" presId="urn:microsoft.com/office/officeart/2005/8/layout/list1"/>
    <dgm:cxn modelId="{7105E315-9E2B-4D69-90ED-AB35B6CF4DA6}" type="presParOf" srcId="{2813E10C-777A-49D0-A90C-A53999D9DF05}" destId="{A7FCF7FB-F60F-4A2A-8C5B-94E3C69CC9A6}" srcOrd="0" destOrd="0" presId="urn:microsoft.com/office/officeart/2005/8/layout/list1"/>
    <dgm:cxn modelId="{C4608119-1D09-4ADF-BBBB-0BDB887900F9}" type="presParOf" srcId="{2813E10C-777A-49D0-A90C-A53999D9DF05}" destId="{A434940D-D509-4329-9CEF-D822DF1D715A}" srcOrd="1" destOrd="0" presId="urn:microsoft.com/office/officeart/2005/8/layout/list1"/>
    <dgm:cxn modelId="{5B0BF94D-B9AD-4906-93C9-40553CA23C2D}" type="presParOf" srcId="{6D178347-2812-4925-AE60-1272996104CF}" destId="{2253F400-DF8B-4355-8A5C-CD0C2D3A5110}" srcOrd="9" destOrd="0" presId="urn:microsoft.com/office/officeart/2005/8/layout/list1"/>
    <dgm:cxn modelId="{515AF42D-079B-4BFF-9E3E-1FCF5629908C}" type="presParOf" srcId="{6D178347-2812-4925-AE60-1272996104CF}" destId="{BC2B3F3E-85D0-40D9-932B-C63DF87429C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C39D5E-5431-4E68-9DA1-0F92EC015EE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2E3A759-D23A-45F1-B5C4-141A45D5F82B}">
      <dgm:prSet/>
      <dgm:spPr/>
      <dgm:t>
        <a:bodyPr/>
        <a:lstStyle/>
        <a:p>
          <a:r>
            <a:rPr lang="en-US"/>
            <a:t>Disk drives are addressed as large 1-dimensional arrays of </a:t>
          </a:r>
          <a:r>
            <a:rPr lang="en-US" b="1"/>
            <a:t>logical blocks</a:t>
          </a:r>
          <a:r>
            <a:rPr lang="en-US"/>
            <a:t>, where the logical block is the smallest unit of transfer</a:t>
          </a:r>
        </a:p>
      </dgm:t>
    </dgm:pt>
    <dgm:pt modelId="{B04EECCB-63EA-4B27-A87F-705829CEF983}" type="parTrans" cxnId="{965AA144-C2D1-4404-A003-5A7E2D870C63}">
      <dgm:prSet/>
      <dgm:spPr/>
      <dgm:t>
        <a:bodyPr/>
        <a:lstStyle/>
        <a:p>
          <a:endParaRPr lang="en-US"/>
        </a:p>
      </dgm:t>
    </dgm:pt>
    <dgm:pt modelId="{B032A590-05C6-454C-B9D4-FA984D8DC531}" type="sibTrans" cxnId="{965AA144-C2D1-4404-A003-5A7E2D870C63}">
      <dgm:prSet/>
      <dgm:spPr/>
      <dgm:t>
        <a:bodyPr/>
        <a:lstStyle/>
        <a:p>
          <a:endParaRPr lang="en-US"/>
        </a:p>
      </dgm:t>
    </dgm:pt>
    <dgm:pt modelId="{971F8324-DB4F-4E4C-9282-812B7F22E831}">
      <dgm:prSet/>
      <dgm:spPr/>
      <dgm:t>
        <a:bodyPr/>
        <a:lstStyle/>
        <a:p>
          <a:r>
            <a:rPr lang="en-US" dirty="0"/>
            <a:t>Low-level formatting creates </a:t>
          </a:r>
          <a:r>
            <a:rPr lang="en-US" b="1" dirty="0"/>
            <a:t>logical blocks </a:t>
          </a:r>
          <a:r>
            <a:rPr lang="en-US" dirty="0"/>
            <a:t>on physical media</a:t>
          </a:r>
        </a:p>
      </dgm:t>
    </dgm:pt>
    <dgm:pt modelId="{0182E9F3-5B48-4C32-B82F-E5CCAB9327C6}" type="parTrans" cxnId="{73228639-4A59-406F-A9CE-997BEA804BB2}">
      <dgm:prSet/>
      <dgm:spPr/>
      <dgm:t>
        <a:bodyPr/>
        <a:lstStyle/>
        <a:p>
          <a:endParaRPr lang="en-US"/>
        </a:p>
      </dgm:t>
    </dgm:pt>
    <dgm:pt modelId="{023329AD-C2B1-4D3A-8D1F-6A69161A072C}" type="sibTrans" cxnId="{73228639-4A59-406F-A9CE-997BEA804BB2}">
      <dgm:prSet/>
      <dgm:spPr/>
      <dgm:t>
        <a:bodyPr/>
        <a:lstStyle/>
        <a:p>
          <a:endParaRPr lang="en-US"/>
        </a:p>
      </dgm:t>
    </dgm:pt>
    <dgm:pt modelId="{4021030A-2BE8-445C-A650-6CEB05D0983D}">
      <dgm:prSet/>
      <dgm:spPr/>
      <dgm:t>
        <a:bodyPr/>
        <a:lstStyle/>
        <a:p>
          <a:r>
            <a:rPr lang="en-US"/>
            <a:t>The 1-dimensional array of logical blocks is mapped into the sectors of the disk sequentially</a:t>
          </a:r>
        </a:p>
      </dgm:t>
    </dgm:pt>
    <dgm:pt modelId="{88D6F3E7-7E55-4974-A6C7-EDBF23CBE27E}" type="parTrans" cxnId="{AD13F007-12B1-489B-8F0B-29C3F987AB4E}">
      <dgm:prSet/>
      <dgm:spPr/>
      <dgm:t>
        <a:bodyPr/>
        <a:lstStyle/>
        <a:p>
          <a:endParaRPr lang="en-US"/>
        </a:p>
      </dgm:t>
    </dgm:pt>
    <dgm:pt modelId="{4ABC36B1-3318-45D0-90DF-C2B9B4A37A01}" type="sibTrans" cxnId="{AD13F007-12B1-489B-8F0B-29C3F987AB4E}">
      <dgm:prSet/>
      <dgm:spPr/>
      <dgm:t>
        <a:bodyPr/>
        <a:lstStyle/>
        <a:p>
          <a:endParaRPr lang="en-US"/>
        </a:p>
      </dgm:t>
    </dgm:pt>
    <dgm:pt modelId="{E00F5C0D-F0A2-4EE6-8446-2B6E3458B1DE}">
      <dgm:prSet/>
      <dgm:spPr/>
      <dgm:t>
        <a:bodyPr/>
        <a:lstStyle/>
        <a:p>
          <a:r>
            <a:rPr lang="en-US"/>
            <a:t>Sector 0 is the first sector of the first track on the outermost cylinder</a:t>
          </a:r>
        </a:p>
      </dgm:t>
    </dgm:pt>
    <dgm:pt modelId="{0513FC18-9EC7-4C88-BFF5-3943844047D3}" type="parTrans" cxnId="{551B815A-2D8E-4399-8AC7-973139DD0507}">
      <dgm:prSet/>
      <dgm:spPr/>
      <dgm:t>
        <a:bodyPr/>
        <a:lstStyle/>
        <a:p>
          <a:endParaRPr lang="en-US"/>
        </a:p>
      </dgm:t>
    </dgm:pt>
    <dgm:pt modelId="{776DB8FA-4073-4925-8DD4-DDEC758B1266}" type="sibTrans" cxnId="{551B815A-2D8E-4399-8AC7-973139DD0507}">
      <dgm:prSet/>
      <dgm:spPr/>
      <dgm:t>
        <a:bodyPr/>
        <a:lstStyle/>
        <a:p>
          <a:endParaRPr lang="en-US"/>
        </a:p>
      </dgm:t>
    </dgm:pt>
    <dgm:pt modelId="{9103DE9F-111C-4C83-B52B-6B9C64195C38}">
      <dgm:prSet/>
      <dgm:spPr/>
      <dgm:t>
        <a:bodyPr/>
        <a:lstStyle/>
        <a:p>
          <a:r>
            <a:rPr lang="en-US" dirty="0"/>
            <a:t>Mapping proceeds in order through that track, then the rest of the tracks in that cylinder, and then through the rest of the cylinders from outermost to innermost</a:t>
          </a:r>
        </a:p>
      </dgm:t>
    </dgm:pt>
    <dgm:pt modelId="{F17B33D1-CD9B-4E95-B477-5FDF6583D614}" type="parTrans" cxnId="{3E680442-221C-4E15-A063-2D61C1C2E22D}">
      <dgm:prSet/>
      <dgm:spPr/>
      <dgm:t>
        <a:bodyPr/>
        <a:lstStyle/>
        <a:p>
          <a:endParaRPr lang="en-US"/>
        </a:p>
      </dgm:t>
    </dgm:pt>
    <dgm:pt modelId="{EFC3DD6B-81FA-4605-BAE4-6278A400F49A}" type="sibTrans" cxnId="{3E680442-221C-4E15-A063-2D61C1C2E22D}">
      <dgm:prSet/>
      <dgm:spPr/>
      <dgm:t>
        <a:bodyPr/>
        <a:lstStyle/>
        <a:p>
          <a:endParaRPr lang="en-US"/>
        </a:p>
      </dgm:t>
    </dgm:pt>
    <dgm:pt modelId="{5027E723-220C-4992-8F66-59F307A47337}">
      <dgm:prSet/>
      <dgm:spPr/>
      <dgm:t>
        <a:bodyPr/>
        <a:lstStyle/>
        <a:p>
          <a:r>
            <a:rPr lang="en-US"/>
            <a:t>Logical to physical address should be easy</a:t>
          </a:r>
        </a:p>
      </dgm:t>
    </dgm:pt>
    <dgm:pt modelId="{6B33FEB7-345B-48D2-AEB8-23CCA44CD786}" type="parTrans" cxnId="{1FE5E40F-7988-47B1-B805-FDDEDDC537EF}">
      <dgm:prSet/>
      <dgm:spPr/>
      <dgm:t>
        <a:bodyPr/>
        <a:lstStyle/>
        <a:p>
          <a:endParaRPr lang="en-US"/>
        </a:p>
      </dgm:t>
    </dgm:pt>
    <dgm:pt modelId="{99411304-2CAE-426C-96AB-2E6D8DE33F00}" type="sibTrans" cxnId="{1FE5E40F-7988-47B1-B805-FDDEDDC537EF}">
      <dgm:prSet/>
      <dgm:spPr/>
      <dgm:t>
        <a:bodyPr/>
        <a:lstStyle/>
        <a:p>
          <a:endParaRPr lang="en-US"/>
        </a:p>
      </dgm:t>
    </dgm:pt>
    <dgm:pt modelId="{C08F36D9-5A53-48D2-BDF9-3ECAAB42CE24}">
      <dgm:prSet/>
      <dgm:spPr/>
      <dgm:t>
        <a:bodyPr/>
        <a:lstStyle/>
        <a:p>
          <a:r>
            <a:rPr lang="en-US"/>
            <a:t>Except for bad sectors</a:t>
          </a:r>
        </a:p>
      </dgm:t>
    </dgm:pt>
    <dgm:pt modelId="{82C8CF48-95A4-43B2-B1E2-083D8A13AC2B}" type="parTrans" cxnId="{0588C72D-B250-404A-9888-BB8E04D51EFC}">
      <dgm:prSet/>
      <dgm:spPr/>
      <dgm:t>
        <a:bodyPr/>
        <a:lstStyle/>
        <a:p>
          <a:endParaRPr lang="en-US"/>
        </a:p>
      </dgm:t>
    </dgm:pt>
    <dgm:pt modelId="{4FCBB73D-DDB0-4462-8ADF-F90716613464}" type="sibTrans" cxnId="{0588C72D-B250-404A-9888-BB8E04D51EFC}">
      <dgm:prSet/>
      <dgm:spPr/>
      <dgm:t>
        <a:bodyPr/>
        <a:lstStyle/>
        <a:p>
          <a:endParaRPr lang="en-US"/>
        </a:p>
      </dgm:t>
    </dgm:pt>
    <dgm:pt modelId="{0C38D52E-24C9-4A6A-B499-946BD3929F2E}">
      <dgm:prSet/>
      <dgm:spPr/>
      <dgm:t>
        <a:bodyPr/>
        <a:lstStyle/>
        <a:p>
          <a:r>
            <a:rPr lang="en-US"/>
            <a:t>Non-constant # of sectors per track via constant angular velocity</a:t>
          </a:r>
        </a:p>
      </dgm:t>
    </dgm:pt>
    <dgm:pt modelId="{8E63DF0E-8BC4-46AC-8E2F-C886ECE3DA30}" type="parTrans" cxnId="{AAD32BC1-0DF3-47D6-B690-743448FBF5CE}">
      <dgm:prSet/>
      <dgm:spPr/>
      <dgm:t>
        <a:bodyPr/>
        <a:lstStyle/>
        <a:p>
          <a:endParaRPr lang="en-US"/>
        </a:p>
      </dgm:t>
    </dgm:pt>
    <dgm:pt modelId="{56375890-1D7C-4427-8827-56F917709DC7}" type="sibTrans" cxnId="{AAD32BC1-0DF3-47D6-B690-743448FBF5CE}">
      <dgm:prSet/>
      <dgm:spPr/>
      <dgm:t>
        <a:bodyPr/>
        <a:lstStyle/>
        <a:p>
          <a:endParaRPr lang="en-US"/>
        </a:p>
      </dgm:t>
    </dgm:pt>
    <dgm:pt modelId="{92398E9A-DE51-444C-B3F4-923B9CF07C36}" type="pres">
      <dgm:prSet presAssocID="{D2C39D5E-5431-4E68-9DA1-0F92EC015EEE}" presName="linear" presStyleCnt="0">
        <dgm:presLayoutVars>
          <dgm:animLvl val="lvl"/>
          <dgm:resizeHandles val="exact"/>
        </dgm:presLayoutVars>
      </dgm:prSet>
      <dgm:spPr/>
    </dgm:pt>
    <dgm:pt modelId="{590A74EE-33E2-4E2C-8FA2-4DEAAC86E046}" type="pres">
      <dgm:prSet presAssocID="{B2E3A759-D23A-45F1-B5C4-141A45D5F82B}" presName="parentText" presStyleLbl="node1" presStyleIdx="0" presStyleCnt="2">
        <dgm:presLayoutVars>
          <dgm:chMax val="0"/>
          <dgm:bulletEnabled val="1"/>
        </dgm:presLayoutVars>
      </dgm:prSet>
      <dgm:spPr/>
    </dgm:pt>
    <dgm:pt modelId="{13FCC61F-9305-4979-8EAB-8CE6FECA9881}" type="pres">
      <dgm:prSet presAssocID="{B2E3A759-D23A-45F1-B5C4-141A45D5F82B}" presName="childText" presStyleLbl="revTx" presStyleIdx="0" presStyleCnt="2">
        <dgm:presLayoutVars>
          <dgm:bulletEnabled val="1"/>
        </dgm:presLayoutVars>
      </dgm:prSet>
      <dgm:spPr/>
    </dgm:pt>
    <dgm:pt modelId="{86ADD9C9-0596-4D85-81A8-35F19988F330}" type="pres">
      <dgm:prSet presAssocID="{4021030A-2BE8-445C-A650-6CEB05D0983D}" presName="parentText" presStyleLbl="node1" presStyleIdx="1" presStyleCnt="2">
        <dgm:presLayoutVars>
          <dgm:chMax val="0"/>
          <dgm:bulletEnabled val="1"/>
        </dgm:presLayoutVars>
      </dgm:prSet>
      <dgm:spPr/>
    </dgm:pt>
    <dgm:pt modelId="{F9F6F544-BC74-46D9-B1A6-DE762183C138}" type="pres">
      <dgm:prSet presAssocID="{4021030A-2BE8-445C-A650-6CEB05D0983D}" presName="childText" presStyleLbl="revTx" presStyleIdx="1" presStyleCnt="2">
        <dgm:presLayoutVars>
          <dgm:bulletEnabled val="1"/>
        </dgm:presLayoutVars>
      </dgm:prSet>
      <dgm:spPr/>
    </dgm:pt>
  </dgm:ptLst>
  <dgm:cxnLst>
    <dgm:cxn modelId="{AD13F007-12B1-489B-8F0B-29C3F987AB4E}" srcId="{D2C39D5E-5431-4E68-9DA1-0F92EC015EEE}" destId="{4021030A-2BE8-445C-A650-6CEB05D0983D}" srcOrd="1" destOrd="0" parTransId="{88D6F3E7-7E55-4974-A6C7-EDBF23CBE27E}" sibTransId="{4ABC36B1-3318-45D0-90DF-C2B9B4A37A01}"/>
    <dgm:cxn modelId="{E872360C-C046-4313-8A32-9867D3DE8D96}" type="presOf" srcId="{0C38D52E-24C9-4A6A-B499-946BD3929F2E}" destId="{F9F6F544-BC74-46D9-B1A6-DE762183C138}" srcOrd="0" destOrd="4" presId="urn:microsoft.com/office/officeart/2005/8/layout/vList2"/>
    <dgm:cxn modelId="{1FE5E40F-7988-47B1-B805-FDDEDDC537EF}" srcId="{4021030A-2BE8-445C-A650-6CEB05D0983D}" destId="{5027E723-220C-4992-8F66-59F307A47337}" srcOrd="2" destOrd="0" parTransId="{6B33FEB7-345B-48D2-AEB8-23CCA44CD786}" sibTransId="{99411304-2CAE-426C-96AB-2E6D8DE33F00}"/>
    <dgm:cxn modelId="{D697B217-954F-4E44-9302-A69F90C63803}" type="presOf" srcId="{B2E3A759-D23A-45F1-B5C4-141A45D5F82B}" destId="{590A74EE-33E2-4E2C-8FA2-4DEAAC86E046}" srcOrd="0" destOrd="0" presId="urn:microsoft.com/office/officeart/2005/8/layout/vList2"/>
    <dgm:cxn modelId="{4BCA142A-073C-44EB-A492-CED6606907CE}" type="presOf" srcId="{E00F5C0D-F0A2-4EE6-8446-2B6E3458B1DE}" destId="{F9F6F544-BC74-46D9-B1A6-DE762183C138}" srcOrd="0" destOrd="0" presId="urn:microsoft.com/office/officeart/2005/8/layout/vList2"/>
    <dgm:cxn modelId="{0588C72D-B250-404A-9888-BB8E04D51EFC}" srcId="{5027E723-220C-4992-8F66-59F307A47337}" destId="{C08F36D9-5A53-48D2-BDF9-3ECAAB42CE24}" srcOrd="0" destOrd="0" parTransId="{82C8CF48-95A4-43B2-B1E2-083D8A13AC2B}" sibTransId="{4FCBB73D-DDB0-4462-8ADF-F90716613464}"/>
    <dgm:cxn modelId="{73228639-4A59-406F-A9CE-997BEA804BB2}" srcId="{B2E3A759-D23A-45F1-B5C4-141A45D5F82B}" destId="{971F8324-DB4F-4E4C-9282-812B7F22E831}" srcOrd="0" destOrd="0" parTransId="{0182E9F3-5B48-4C32-B82F-E5CCAB9327C6}" sibTransId="{023329AD-C2B1-4D3A-8D1F-6A69161A072C}"/>
    <dgm:cxn modelId="{63614A3F-B197-46ED-B984-5EBB581A7D73}" type="presOf" srcId="{9103DE9F-111C-4C83-B52B-6B9C64195C38}" destId="{F9F6F544-BC74-46D9-B1A6-DE762183C138}" srcOrd="0" destOrd="1" presId="urn:microsoft.com/office/officeart/2005/8/layout/vList2"/>
    <dgm:cxn modelId="{3E680442-221C-4E15-A063-2D61C1C2E22D}" srcId="{4021030A-2BE8-445C-A650-6CEB05D0983D}" destId="{9103DE9F-111C-4C83-B52B-6B9C64195C38}" srcOrd="1" destOrd="0" parTransId="{F17B33D1-CD9B-4E95-B477-5FDF6583D614}" sibTransId="{EFC3DD6B-81FA-4605-BAE4-6278A400F49A}"/>
    <dgm:cxn modelId="{965AA144-C2D1-4404-A003-5A7E2D870C63}" srcId="{D2C39D5E-5431-4E68-9DA1-0F92EC015EEE}" destId="{B2E3A759-D23A-45F1-B5C4-141A45D5F82B}" srcOrd="0" destOrd="0" parTransId="{B04EECCB-63EA-4B27-A87F-705829CEF983}" sibTransId="{B032A590-05C6-454C-B9D4-FA984D8DC531}"/>
    <dgm:cxn modelId="{2ADD5F73-AC10-4D9F-BF0A-BD3E78A9AAAF}" type="presOf" srcId="{971F8324-DB4F-4E4C-9282-812B7F22E831}" destId="{13FCC61F-9305-4979-8EAB-8CE6FECA9881}" srcOrd="0" destOrd="0" presId="urn:microsoft.com/office/officeart/2005/8/layout/vList2"/>
    <dgm:cxn modelId="{551B815A-2D8E-4399-8AC7-973139DD0507}" srcId="{4021030A-2BE8-445C-A650-6CEB05D0983D}" destId="{E00F5C0D-F0A2-4EE6-8446-2B6E3458B1DE}" srcOrd="0" destOrd="0" parTransId="{0513FC18-9EC7-4C88-BFF5-3943844047D3}" sibTransId="{776DB8FA-4073-4925-8DD4-DDEC758B1266}"/>
    <dgm:cxn modelId="{37E9FDA6-A119-40E7-B932-54912EBFD235}" type="presOf" srcId="{5027E723-220C-4992-8F66-59F307A47337}" destId="{F9F6F544-BC74-46D9-B1A6-DE762183C138}" srcOrd="0" destOrd="2" presId="urn:microsoft.com/office/officeart/2005/8/layout/vList2"/>
    <dgm:cxn modelId="{751838C0-9215-4C05-AF7F-B3E7CC28F955}" type="presOf" srcId="{C08F36D9-5A53-48D2-BDF9-3ECAAB42CE24}" destId="{F9F6F544-BC74-46D9-B1A6-DE762183C138}" srcOrd="0" destOrd="3" presId="urn:microsoft.com/office/officeart/2005/8/layout/vList2"/>
    <dgm:cxn modelId="{AAD32BC1-0DF3-47D6-B690-743448FBF5CE}" srcId="{5027E723-220C-4992-8F66-59F307A47337}" destId="{0C38D52E-24C9-4A6A-B499-946BD3929F2E}" srcOrd="1" destOrd="0" parTransId="{8E63DF0E-8BC4-46AC-8E2F-C886ECE3DA30}" sibTransId="{56375890-1D7C-4427-8827-56F917709DC7}"/>
    <dgm:cxn modelId="{3696D3C4-3ACE-4B43-AD22-4CF0A0A7FA4C}" type="presOf" srcId="{D2C39D5E-5431-4E68-9DA1-0F92EC015EEE}" destId="{92398E9A-DE51-444C-B3F4-923B9CF07C36}" srcOrd="0" destOrd="0" presId="urn:microsoft.com/office/officeart/2005/8/layout/vList2"/>
    <dgm:cxn modelId="{6DCC96E7-7F4D-4D6F-B3A3-75EA1FE746DE}" type="presOf" srcId="{4021030A-2BE8-445C-A650-6CEB05D0983D}" destId="{86ADD9C9-0596-4D85-81A8-35F19988F330}" srcOrd="0" destOrd="0" presId="urn:microsoft.com/office/officeart/2005/8/layout/vList2"/>
    <dgm:cxn modelId="{2848DDB8-CD25-4111-9A0D-968BF4904E04}" type="presParOf" srcId="{92398E9A-DE51-444C-B3F4-923B9CF07C36}" destId="{590A74EE-33E2-4E2C-8FA2-4DEAAC86E046}" srcOrd="0" destOrd="0" presId="urn:microsoft.com/office/officeart/2005/8/layout/vList2"/>
    <dgm:cxn modelId="{E1E9543F-627B-4091-9FFC-FB4DE720D02D}" type="presParOf" srcId="{92398E9A-DE51-444C-B3F4-923B9CF07C36}" destId="{13FCC61F-9305-4979-8EAB-8CE6FECA9881}" srcOrd="1" destOrd="0" presId="urn:microsoft.com/office/officeart/2005/8/layout/vList2"/>
    <dgm:cxn modelId="{A4C3EE3F-7085-45B0-A274-AE0971651725}" type="presParOf" srcId="{92398E9A-DE51-444C-B3F4-923B9CF07C36}" destId="{86ADD9C9-0596-4D85-81A8-35F19988F330}" srcOrd="2" destOrd="0" presId="urn:microsoft.com/office/officeart/2005/8/layout/vList2"/>
    <dgm:cxn modelId="{CEEA4E38-C726-410D-9DAF-566C1E897C5C}" type="presParOf" srcId="{92398E9A-DE51-444C-B3F4-923B9CF07C36}" destId="{F9F6F544-BC74-46D9-B1A6-DE762183C13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1A13C2-0213-4CD7-BDE9-C4700C7C1E0F}"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855076D0-2B50-46DF-888D-83A64F87CA40}">
      <dgm:prSet/>
      <dgm:spPr/>
      <dgm:t>
        <a:bodyPr/>
        <a:lstStyle/>
        <a:p>
          <a:pPr>
            <a:lnSpc>
              <a:spcPct val="100000"/>
            </a:lnSpc>
          </a:pPr>
          <a:r>
            <a:rPr lang="en-US"/>
            <a:t>The operating system is responsible for using hardware efficiently — for the disk drives, this means having a fast access time and disk bandwidth</a:t>
          </a:r>
        </a:p>
      </dgm:t>
    </dgm:pt>
    <dgm:pt modelId="{69F46FA8-5E36-45FD-9391-F3D813EC2844}" type="parTrans" cxnId="{3170E390-7B95-4534-B92B-69AB01627A56}">
      <dgm:prSet/>
      <dgm:spPr/>
      <dgm:t>
        <a:bodyPr/>
        <a:lstStyle/>
        <a:p>
          <a:endParaRPr lang="en-US"/>
        </a:p>
      </dgm:t>
    </dgm:pt>
    <dgm:pt modelId="{AE381D49-8B96-482C-8FFC-A985B02C1524}" type="sibTrans" cxnId="{3170E390-7B95-4534-B92B-69AB01627A56}">
      <dgm:prSet/>
      <dgm:spPr/>
      <dgm:t>
        <a:bodyPr/>
        <a:lstStyle/>
        <a:p>
          <a:endParaRPr lang="en-US"/>
        </a:p>
      </dgm:t>
    </dgm:pt>
    <dgm:pt modelId="{1548F42E-825F-4E3C-92FE-46905D374701}">
      <dgm:prSet/>
      <dgm:spPr/>
      <dgm:t>
        <a:bodyPr/>
        <a:lstStyle/>
        <a:p>
          <a:pPr>
            <a:lnSpc>
              <a:spcPct val="100000"/>
            </a:lnSpc>
          </a:pPr>
          <a:r>
            <a:rPr lang="en-US"/>
            <a:t>Minimize seek time</a:t>
          </a:r>
        </a:p>
      </dgm:t>
    </dgm:pt>
    <dgm:pt modelId="{76C64537-C961-43CD-A2C0-EE052D3D9F6D}" type="parTrans" cxnId="{1E4B67AF-6DF5-4347-A584-5022B5843888}">
      <dgm:prSet/>
      <dgm:spPr/>
      <dgm:t>
        <a:bodyPr/>
        <a:lstStyle/>
        <a:p>
          <a:endParaRPr lang="en-US"/>
        </a:p>
      </dgm:t>
    </dgm:pt>
    <dgm:pt modelId="{6EDE6CD4-963C-4156-ADE1-ABB0189B74AC}" type="sibTrans" cxnId="{1E4B67AF-6DF5-4347-A584-5022B5843888}">
      <dgm:prSet/>
      <dgm:spPr/>
      <dgm:t>
        <a:bodyPr/>
        <a:lstStyle/>
        <a:p>
          <a:endParaRPr lang="en-US"/>
        </a:p>
      </dgm:t>
    </dgm:pt>
    <dgm:pt modelId="{ED2104DA-3E68-4759-834C-2F096F9BCE5A}">
      <dgm:prSet/>
      <dgm:spPr/>
      <dgm:t>
        <a:bodyPr/>
        <a:lstStyle/>
        <a:p>
          <a:pPr>
            <a:lnSpc>
              <a:spcPct val="100000"/>
            </a:lnSpc>
          </a:pPr>
          <a:r>
            <a:rPr lang="en-US"/>
            <a:t>Seek time </a:t>
          </a:r>
          <a:r>
            <a:rPr lang="en-US">
              <a:sym typeface="Symbol" panose="05050102010706020507" pitchFamily="18" charset="2"/>
            </a:rPr>
            <a:t></a:t>
          </a:r>
          <a:r>
            <a:rPr lang="en-US"/>
            <a:t> seek distance</a:t>
          </a:r>
        </a:p>
      </dgm:t>
    </dgm:pt>
    <dgm:pt modelId="{AA2589FF-97FD-4E83-A894-AC71EA8BCA5C}" type="parTrans" cxnId="{5CF89B01-B3BA-4559-BF8B-C33E92F2B92F}">
      <dgm:prSet/>
      <dgm:spPr/>
      <dgm:t>
        <a:bodyPr/>
        <a:lstStyle/>
        <a:p>
          <a:endParaRPr lang="en-US"/>
        </a:p>
      </dgm:t>
    </dgm:pt>
    <dgm:pt modelId="{2E65E29C-768D-40D8-9804-23906CC1F151}" type="sibTrans" cxnId="{5CF89B01-B3BA-4559-BF8B-C33E92F2B92F}">
      <dgm:prSet/>
      <dgm:spPr/>
      <dgm:t>
        <a:bodyPr/>
        <a:lstStyle/>
        <a:p>
          <a:endParaRPr lang="en-US"/>
        </a:p>
      </dgm:t>
    </dgm:pt>
    <dgm:pt modelId="{4C392F01-EA2C-4CDE-9756-109308C29FC1}">
      <dgm:prSet/>
      <dgm:spPr/>
      <dgm:t>
        <a:bodyPr/>
        <a:lstStyle/>
        <a:p>
          <a:pPr>
            <a:lnSpc>
              <a:spcPct val="100000"/>
            </a:lnSpc>
          </a:pPr>
          <a:r>
            <a:rPr lang="en-US" dirty="0"/>
            <a:t>Disk </a:t>
          </a:r>
          <a:r>
            <a:rPr lang="en-US" b="1" dirty="0"/>
            <a:t>bandwidth</a:t>
          </a:r>
          <a:r>
            <a:rPr lang="en-US" dirty="0"/>
            <a:t> is the total number of bytes transferred, divided by the total time between the first request for service and the completion of the last transfer</a:t>
          </a:r>
        </a:p>
      </dgm:t>
    </dgm:pt>
    <dgm:pt modelId="{D5B89990-5039-456F-A445-B537883FFAB6}" type="parTrans" cxnId="{757E5208-2D5D-4D7E-8933-2F024DECAB89}">
      <dgm:prSet/>
      <dgm:spPr/>
      <dgm:t>
        <a:bodyPr/>
        <a:lstStyle/>
        <a:p>
          <a:endParaRPr lang="en-US"/>
        </a:p>
      </dgm:t>
    </dgm:pt>
    <dgm:pt modelId="{A85241FD-CBE9-445E-8796-4C79294C8FD3}" type="sibTrans" cxnId="{757E5208-2D5D-4D7E-8933-2F024DECAB89}">
      <dgm:prSet/>
      <dgm:spPr/>
      <dgm:t>
        <a:bodyPr/>
        <a:lstStyle/>
        <a:p>
          <a:endParaRPr lang="en-US"/>
        </a:p>
      </dgm:t>
    </dgm:pt>
    <dgm:pt modelId="{521AEDDB-DB79-4501-A61D-E9A3D880FD54}" type="pres">
      <dgm:prSet presAssocID="{A01A13C2-0213-4CD7-BDE9-C4700C7C1E0F}" presName="root" presStyleCnt="0">
        <dgm:presLayoutVars>
          <dgm:dir/>
          <dgm:resizeHandles val="exact"/>
        </dgm:presLayoutVars>
      </dgm:prSet>
      <dgm:spPr/>
    </dgm:pt>
    <dgm:pt modelId="{386B02F5-CB94-4499-821C-D6F0063BFBF4}" type="pres">
      <dgm:prSet presAssocID="{855076D0-2B50-46DF-888D-83A64F87CA40}" presName="compNode" presStyleCnt="0"/>
      <dgm:spPr/>
    </dgm:pt>
    <dgm:pt modelId="{D7DC89AE-DB9B-4349-BA57-7421F7826E94}" type="pres">
      <dgm:prSet presAssocID="{855076D0-2B50-46DF-888D-83A64F87CA40}" presName="bgRect" presStyleLbl="bgShp" presStyleIdx="0" presStyleCnt="4"/>
      <dgm:spPr/>
    </dgm:pt>
    <dgm:pt modelId="{4C49E3AC-710D-4C10-82F2-5297C349DE47}" type="pres">
      <dgm:prSet presAssocID="{855076D0-2B50-46DF-888D-83A64F87CA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658E940E-46F6-4787-8B18-3D6D4458740C}" type="pres">
      <dgm:prSet presAssocID="{855076D0-2B50-46DF-888D-83A64F87CA40}" presName="spaceRect" presStyleCnt="0"/>
      <dgm:spPr/>
    </dgm:pt>
    <dgm:pt modelId="{F74E3F44-72E7-43B7-9BE0-328FAD70A846}" type="pres">
      <dgm:prSet presAssocID="{855076D0-2B50-46DF-888D-83A64F87CA40}" presName="parTx" presStyleLbl="revTx" presStyleIdx="0" presStyleCnt="4">
        <dgm:presLayoutVars>
          <dgm:chMax val="0"/>
          <dgm:chPref val="0"/>
        </dgm:presLayoutVars>
      </dgm:prSet>
      <dgm:spPr/>
    </dgm:pt>
    <dgm:pt modelId="{935E458D-DC46-486A-8628-265AD1E8CAC0}" type="pres">
      <dgm:prSet presAssocID="{AE381D49-8B96-482C-8FFC-A985B02C1524}" presName="sibTrans" presStyleCnt="0"/>
      <dgm:spPr/>
    </dgm:pt>
    <dgm:pt modelId="{E802B2A2-9F3B-4DB9-86A3-9C3CF4885EE3}" type="pres">
      <dgm:prSet presAssocID="{1548F42E-825F-4E3C-92FE-46905D374701}" presName="compNode" presStyleCnt="0"/>
      <dgm:spPr/>
    </dgm:pt>
    <dgm:pt modelId="{792CC7C4-FE3A-487F-BF82-37BBBFE82142}" type="pres">
      <dgm:prSet presAssocID="{1548F42E-825F-4E3C-92FE-46905D374701}" presName="bgRect" presStyleLbl="bgShp" presStyleIdx="1" presStyleCnt="4"/>
      <dgm:spPr/>
    </dgm:pt>
    <dgm:pt modelId="{92CE1F08-F7B0-4735-A9C2-ECE5BD32C957}" type="pres">
      <dgm:prSet presAssocID="{1548F42E-825F-4E3C-92FE-46905D37470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49362950-B43B-4B0A-BB75-B5EFC2F876AE}" type="pres">
      <dgm:prSet presAssocID="{1548F42E-825F-4E3C-92FE-46905D374701}" presName="spaceRect" presStyleCnt="0"/>
      <dgm:spPr/>
    </dgm:pt>
    <dgm:pt modelId="{3D5128FE-2E88-4367-93C1-D825B58E20E6}" type="pres">
      <dgm:prSet presAssocID="{1548F42E-825F-4E3C-92FE-46905D374701}" presName="parTx" presStyleLbl="revTx" presStyleIdx="1" presStyleCnt="4">
        <dgm:presLayoutVars>
          <dgm:chMax val="0"/>
          <dgm:chPref val="0"/>
        </dgm:presLayoutVars>
      </dgm:prSet>
      <dgm:spPr/>
    </dgm:pt>
    <dgm:pt modelId="{517F98C5-EB10-4019-BDEE-4F1D2A70539B}" type="pres">
      <dgm:prSet presAssocID="{6EDE6CD4-963C-4156-ADE1-ABB0189B74AC}" presName="sibTrans" presStyleCnt="0"/>
      <dgm:spPr/>
    </dgm:pt>
    <dgm:pt modelId="{509780B9-6AAA-4B5A-B43A-608C684AB699}" type="pres">
      <dgm:prSet presAssocID="{ED2104DA-3E68-4759-834C-2F096F9BCE5A}" presName="compNode" presStyleCnt="0"/>
      <dgm:spPr/>
    </dgm:pt>
    <dgm:pt modelId="{81C11667-C799-45DC-B5A2-9831F340478C}" type="pres">
      <dgm:prSet presAssocID="{ED2104DA-3E68-4759-834C-2F096F9BCE5A}" presName="bgRect" presStyleLbl="bgShp" presStyleIdx="2" presStyleCnt="4"/>
      <dgm:spPr/>
    </dgm:pt>
    <dgm:pt modelId="{33316863-3C2D-4237-AB3E-6472FD7878BE}" type="pres">
      <dgm:prSet presAssocID="{ED2104DA-3E68-4759-834C-2F096F9BCE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alk"/>
        </a:ext>
      </dgm:extLst>
    </dgm:pt>
    <dgm:pt modelId="{818BFAA8-7064-4FC7-98F2-FA4866417980}" type="pres">
      <dgm:prSet presAssocID="{ED2104DA-3E68-4759-834C-2F096F9BCE5A}" presName="spaceRect" presStyleCnt="0"/>
      <dgm:spPr/>
    </dgm:pt>
    <dgm:pt modelId="{C7C3A183-5736-4723-A4F8-7B9A183E9D84}" type="pres">
      <dgm:prSet presAssocID="{ED2104DA-3E68-4759-834C-2F096F9BCE5A}" presName="parTx" presStyleLbl="revTx" presStyleIdx="2" presStyleCnt="4">
        <dgm:presLayoutVars>
          <dgm:chMax val="0"/>
          <dgm:chPref val="0"/>
        </dgm:presLayoutVars>
      </dgm:prSet>
      <dgm:spPr/>
    </dgm:pt>
    <dgm:pt modelId="{D7B2E6B4-CDAB-4823-B5F4-004F147EB3A2}" type="pres">
      <dgm:prSet presAssocID="{2E65E29C-768D-40D8-9804-23906CC1F151}" presName="sibTrans" presStyleCnt="0"/>
      <dgm:spPr/>
    </dgm:pt>
    <dgm:pt modelId="{CBB37C93-7C48-48E1-9BB7-AD1748DBE336}" type="pres">
      <dgm:prSet presAssocID="{4C392F01-EA2C-4CDE-9756-109308C29FC1}" presName="compNode" presStyleCnt="0"/>
      <dgm:spPr/>
    </dgm:pt>
    <dgm:pt modelId="{3B7FBAAB-0C1A-41E5-B345-207F830D4425}" type="pres">
      <dgm:prSet presAssocID="{4C392F01-EA2C-4CDE-9756-109308C29FC1}" presName="bgRect" presStyleLbl="bgShp" presStyleIdx="3" presStyleCnt="4"/>
      <dgm:spPr/>
    </dgm:pt>
    <dgm:pt modelId="{CB83B30A-B2E0-4AB2-8EFF-0E7E2FCCAE24}" type="pres">
      <dgm:prSet presAssocID="{4C392F01-EA2C-4CDE-9756-109308C29FC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131FE108-3D18-408F-876A-0CA4E18ACE58}" type="pres">
      <dgm:prSet presAssocID="{4C392F01-EA2C-4CDE-9756-109308C29FC1}" presName="spaceRect" presStyleCnt="0"/>
      <dgm:spPr/>
    </dgm:pt>
    <dgm:pt modelId="{773FDBB1-A2CE-48DF-ADC9-4432813092A1}" type="pres">
      <dgm:prSet presAssocID="{4C392F01-EA2C-4CDE-9756-109308C29FC1}" presName="parTx" presStyleLbl="revTx" presStyleIdx="3" presStyleCnt="4">
        <dgm:presLayoutVars>
          <dgm:chMax val="0"/>
          <dgm:chPref val="0"/>
        </dgm:presLayoutVars>
      </dgm:prSet>
      <dgm:spPr/>
    </dgm:pt>
  </dgm:ptLst>
  <dgm:cxnLst>
    <dgm:cxn modelId="{5CF89B01-B3BA-4559-BF8B-C33E92F2B92F}" srcId="{A01A13C2-0213-4CD7-BDE9-C4700C7C1E0F}" destId="{ED2104DA-3E68-4759-834C-2F096F9BCE5A}" srcOrd="2" destOrd="0" parTransId="{AA2589FF-97FD-4E83-A894-AC71EA8BCA5C}" sibTransId="{2E65E29C-768D-40D8-9804-23906CC1F151}"/>
    <dgm:cxn modelId="{757E5208-2D5D-4D7E-8933-2F024DECAB89}" srcId="{A01A13C2-0213-4CD7-BDE9-C4700C7C1E0F}" destId="{4C392F01-EA2C-4CDE-9756-109308C29FC1}" srcOrd="3" destOrd="0" parTransId="{D5B89990-5039-456F-A445-B537883FFAB6}" sibTransId="{A85241FD-CBE9-445E-8796-4C79294C8FD3}"/>
    <dgm:cxn modelId="{D46FB92E-63DE-4BAA-B9A5-C97261C3BECE}" type="presOf" srcId="{855076D0-2B50-46DF-888D-83A64F87CA40}" destId="{F74E3F44-72E7-43B7-9BE0-328FAD70A846}" srcOrd="0" destOrd="0" presId="urn:microsoft.com/office/officeart/2018/2/layout/IconVerticalSolidList"/>
    <dgm:cxn modelId="{7160B86C-0ADD-4205-AB0C-E040787A5FE0}" type="presOf" srcId="{A01A13C2-0213-4CD7-BDE9-C4700C7C1E0F}" destId="{521AEDDB-DB79-4501-A61D-E9A3D880FD54}" srcOrd="0" destOrd="0" presId="urn:microsoft.com/office/officeart/2018/2/layout/IconVerticalSolidList"/>
    <dgm:cxn modelId="{0D89CD89-1F99-48A7-B384-FB499B8DDDBB}" type="presOf" srcId="{1548F42E-825F-4E3C-92FE-46905D374701}" destId="{3D5128FE-2E88-4367-93C1-D825B58E20E6}" srcOrd="0" destOrd="0" presId="urn:microsoft.com/office/officeart/2018/2/layout/IconVerticalSolidList"/>
    <dgm:cxn modelId="{3170E390-7B95-4534-B92B-69AB01627A56}" srcId="{A01A13C2-0213-4CD7-BDE9-C4700C7C1E0F}" destId="{855076D0-2B50-46DF-888D-83A64F87CA40}" srcOrd="0" destOrd="0" parTransId="{69F46FA8-5E36-45FD-9391-F3D813EC2844}" sibTransId="{AE381D49-8B96-482C-8FFC-A985B02C1524}"/>
    <dgm:cxn modelId="{8DB4F29F-3698-47AC-83B7-57EC1881968A}" type="presOf" srcId="{4C392F01-EA2C-4CDE-9756-109308C29FC1}" destId="{773FDBB1-A2CE-48DF-ADC9-4432813092A1}" srcOrd="0" destOrd="0" presId="urn:microsoft.com/office/officeart/2018/2/layout/IconVerticalSolidList"/>
    <dgm:cxn modelId="{1E4B67AF-6DF5-4347-A584-5022B5843888}" srcId="{A01A13C2-0213-4CD7-BDE9-C4700C7C1E0F}" destId="{1548F42E-825F-4E3C-92FE-46905D374701}" srcOrd="1" destOrd="0" parTransId="{76C64537-C961-43CD-A2C0-EE052D3D9F6D}" sibTransId="{6EDE6CD4-963C-4156-ADE1-ABB0189B74AC}"/>
    <dgm:cxn modelId="{69EEA7E4-7866-418F-A35A-428AEE998809}" type="presOf" srcId="{ED2104DA-3E68-4759-834C-2F096F9BCE5A}" destId="{C7C3A183-5736-4723-A4F8-7B9A183E9D84}" srcOrd="0" destOrd="0" presId="urn:microsoft.com/office/officeart/2018/2/layout/IconVerticalSolidList"/>
    <dgm:cxn modelId="{DC2E5523-5EC2-4DD9-A359-AACC4C67366F}" type="presParOf" srcId="{521AEDDB-DB79-4501-A61D-E9A3D880FD54}" destId="{386B02F5-CB94-4499-821C-D6F0063BFBF4}" srcOrd="0" destOrd="0" presId="urn:microsoft.com/office/officeart/2018/2/layout/IconVerticalSolidList"/>
    <dgm:cxn modelId="{1F12DA80-F22C-4070-9816-C0C2882D2B68}" type="presParOf" srcId="{386B02F5-CB94-4499-821C-D6F0063BFBF4}" destId="{D7DC89AE-DB9B-4349-BA57-7421F7826E94}" srcOrd="0" destOrd="0" presId="urn:microsoft.com/office/officeart/2018/2/layout/IconVerticalSolidList"/>
    <dgm:cxn modelId="{8378E3C9-F0F5-4C5F-A0BE-89F77D26F446}" type="presParOf" srcId="{386B02F5-CB94-4499-821C-D6F0063BFBF4}" destId="{4C49E3AC-710D-4C10-82F2-5297C349DE47}" srcOrd="1" destOrd="0" presId="urn:microsoft.com/office/officeart/2018/2/layout/IconVerticalSolidList"/>
    <dgm:cxn modelId="{B7F1C151-20C9-4B63-9A61-DD1B95FEB91A}" type="presParOf" srcId="{386B02F5-CB94-4499-821C-D6F0063BFBF4}" destId="{658E940E-46F6-4787-8B18-3D6D4458740C}" srcOrd="2" destOrd="0" presId="urn:microsoft.com/office/officeart/2018/2/layout/IconVerticalSolidList"/>
    <dgm:cxn modelId="{297AB709-EDBD-4F22-93A6-C1BDEA5A837A}" type="presParOf" srcId="{386B02F5-CB94-4499-821C-D6F0063BFBF4}" destId="{F74E3F44-72E7-43B7-9BE0-328FAD70A846}" srcOrd="3" destOrd="0" presId="urn:microsoft.com/office/officeart/2018/2/layout/IconVerticalSolidList"/>
    <dgm:cxn modelId="{B7A7C7E8-3336-4500-8F36-0767EE966706}" type="presParOf" srcId="{521AEDDB-DB79-4501-A61D-E9A3D880FD54}" destId="{935E458D-DC46-486A-8628-265AD1E8CAC0}" srcOrd="1" destOrd="0" presId="urn:microsoft.com/office/officeart/2018/2/layout/IconVerticalSolidList"/>
    <dgm:cxn modelId="{CFF8BBC0-68A4-4860-9449-DD51814F6343}" type="presParOf" srcId="{521AEDDB-DB79-4501-A61D-E9A3D880FD54}" destId="{E802B2A2-9F3B-4DB9-86A3-9C3CF4885EE3}" srcOrd="2" destOrd="0" presId="urn:microsoft.com/office/officeart/2018/2/layout/IconVerticalSolidList"/>
    <dgm:cxn modelId="{B98AD3A3-EC2D-4DE6-AEC1-203B6BE944FF}" type="presParOf" srcId="{E802B2A2-9F3B-4DB9-86A3-9C3CF4885EE3}" destId="{792CC7C4-FE3A-487F-BF82-37BBBFE82142}" srcOrd="0" destOrd="0" presId="urn:microsoft.com/office/officeart/2018/2/layout/IconVerticalSolidList"/>
    <dgm:cxn modelId="{2C982C52-BD13-46D4-978E-8BF478AF7312}" type="presParOf" srcId="{E802B2A2-9F3B-4DB9-86A3-9C3CF4885EE3}" destId="{92CE1F08-F7B0-4735-A9C2-ECE5BD32C957}" srcOrd="1" destOrd="0" presId="urn:microsoft.com/office/officeart/2018/2/layout/IconVerticalSolidList"/>
    <dgm:cxn modelId="{CC527459-03C0-4002-8619-8B16821DF92D}" type="presParOf" srcId="{E802B2A2-9F3B-4DB9-86A3-9C3CF4885EE3}" destId="{49362950-B43B-4B0A-BB75-B5EFC2F876AE}" srcOrd="2" destOrd="0" presId="urn:microsoft.com/office/officeart/2018/2/layout/IconVerticalSolidList"/>
    <dgm:cxn modelId="{3D1E9382-9AD0-4E92-9805-AE4A97E4D2E2}" type="presParOf" srcId="{E802B2A2-9F3B-4DB9-86A3-9C3CF4885EE3}" destId="{3D5128FE-2E88-4367-93C1-D825B58E20E6}" srcOrd="3" destOrd="0" presId="urn:microsoft.com/office/officeart/2018/2/layout/IconVerticalSolidList"/>
    <dgm:cxn modelId="{32A76847-2E7B-4CC0-8FA5-65D184B8311A}" type="presParOf" srcId="{521AEDDB-DB79-4501-A61D-E9A3D880FD54}" destId="{517F98C5-EB10-4019-BDEE-4F1D2A70539B}" srcOrd="3" destOrd="0" presId="urn:microsoft.com/office/officeart/2018/2/layout/IconVerticalSolidList"/>
    <dgm:cxn modelId="{056AE3D3-8C04-4157-88E5-C7B89A60F510}" type="presParOf" srcId="{521AEDDB-DB79-4501-A61D-E9A3D880FD54}" destId="{509780B9-6AAA-4B5A-B43A-608C684AB699}" srcOrd="4" destOrd="0" presId="urn:microsoft.com/office/officeart/2018/2/layout/IconVerticalSolidList"/>
    <dgm:cxn modelId="{BA55655C-6343-4BFA-A10D-A12B9F05CD08}" type="presParOf" srcId="{509780B9-6AAA-4B5A-B43A-608C684AB699}" destId="{81C11667-C799-45DC-B5A2-9831F340478C}" srcOrd="0" destOrd="0" presId="urn:microsoft.com/office/officeart/2018/2/layout/IconVerticalSolidList"/>
    <dgm:cxn modelId="{61857792-0A81-46BC-97EF-AD622D431D4F}" type="presParOf" srcId="{509780B9-6AAA-4B5A-B43A-608C684AB699}" destId="{33316863-3C2D-4237-AB3E-6472FD7878BE}" srcOrd="1" destOrd="0" presId="urn:microsoft.com/office/officeart/2018/2/layout/IconVerticalSolidList"/>
    <dgm:cxn modelId="{B6A63EC5-3488-4A5C-B316-6D2BA650354E}" type="presParOf" srcId="{509780B9-6AAA-4B5A-B43A-608C684AB699}" destId="{818BFAA8-7064-4FC7-98F2-FA4866417980}" srcOrd="2" destOrd="0" presId="urn:microsoft.com/office/officeart/2018/2/layout/IconVerticalSolidList"/>
    <dgm:cxn modelId="{B53855DA-6164-4911-B825-E6FB1AFC1A7C}" type="presParOf" srcId="{509780B9-6AAA-4B5A-B43A-608C684AB699}" destId="{C7C3A183-5736-4723-A4F8-7B9A183E9D84}" srcOrd="3" destOrd="0" presId="urn:microsoft.com/office/officeart/2018/2/layout/IconVerticalSolidList"/>
    <dgm:cxn modelId="{3617D4B9-7823-4186-9D3B-6FAF9CF22985}" type="presParOf" srcId="{521AEDDB-DB79-4501-A61D-E9A3D880FD54}" destId="{D7B2E6B4-CDAB-4823-B5F4-004F147EB3A2}" srcOrd="5" destOrd="0" presId="urn:microsoft.com/office/officeart/2018/2/layout/IconVerticalSolidList"/>
    <dgm:cxn modelId="{F6EAC13D-324F-41E0-BDDC-0A00CD75FC91}" type="presParOf" srcId="{521AEDDB-DB79-4501-A61D-E9A3D880FD54}" destId="{CBB37C93-7C48-48E1-9BB7-AD1748DBE336}" srcOrd="6" destOrd="0" presId="urn:microsoft.com/office/officeart/2018/2/layout/IconVerticalSolidList"/>
    <dgm:cxn modelId="{231E8FC1-9601-4EA3-AA52-8AF67E17AACF}" type="presParOf" srcId="{CBB37C93-7C48-48E1-9BB7-AD1748DBE336}" destId="{3B7FBAAB-0C1A-41E5-B345-207F830D4425}" srcOrd="0" destOrd="0" presId="urn:microsoft.com/office/officeart/2018/2/layout/IconVerticalSolidList"/>
    <dgm:cxn modelId="{624B955A-066A-4AE7-A24C-E6827ED4D91A}" type="presParOf" srcId="{CBB37C93-7C48-48E1-9BB7-AD1748DBE336}" destId="{CB83B30A-B2E0-4AB2-8EFF-0E7E2FCCAE24}" srcOrd="1" destOrd="0" presId="urn:microsoft.com/office/officeart/2018/2/layout/IconVerticalSolidList"/>
    <dgm:cxn modelId="{561F2675-8745-48AA-9995-1C9DD5D8A012}" type="presParOf" srcId="{CBB37C93-7C48-48E1-9BB7-AD1748DBE336}" destId="{131FE108-3D18-408F-876A-0CA4E18ACE58}" srcOrd="2" destOrd="0" presId="urn:microsoft.com/office/officeart/2018/2/layout/IconVerticalSolidList"/>
    <dgm:cxn modelId="{BB4E0970-B5AB-43A6-B224-7BC11D8DD6CD}" type="presParOf" srcId="{CBB37C93-7C48-48E1-9BB7-AD1748DBE336}" destId="{773FDBB1-A2CE-48DF-ADC9-4432813092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3B38875-B0E0-4873-B7BE-BA240984145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E3D8A30-7E04-4005-A2D0-4981A33A3C18}">
      <dgm:prSet/>
      <dgm:spPr/>
      <dgm:t>
        <a:bodyPr/>
        <a:lstStyle/>
        <a:p>
          <a:r>
            <a:rPr lang="en-US"/>
            <a:t>There are many sources of disk I/O request</a:t>
          </a:r>
        </a:p>
      </dgm:t>
    </dgm:pt>
    <dgm:pt modelId="{3F751093-BB78-4C47-91BB-5E36C1D3CE3F}" type="parTrans" cxnId="{1CFC1113-C4F5-4033-BF71-EC8EDB577ADA}">
      <dgm:prSet/>
      <dgm:spPr/>
      <dgm:t>
        <a:bodyPr/>
        <a:lstStyle/>
        <a:p>
          <a:endParaRPr lang="en-US"/>
        </a:p>
      </dgm:t>
    </dgm:pt>
    <dgm:pt modelId="{89CF4D11-3DA1-4098-8165-7811AC5D2E7D}" type="sibTrans" cxnId="{1CFC1113-C4F5-4033-BF71-EC8EDB577ADA}">
      <dgm:prSet/>
      <dgm:spPr/>
      <dgm:t>
        <a:bodyPr/>
        <a:lstStyle/>
        <a:p>
          <a:endParaRPr lang="en-US"/>
        </a:p>
      </dgm:t>
    </dgm:pt>
    <dgm:pt modelId="{50F37595-AC73-45F2-BA95-8045B9224E3D}">
      <dgm:prSet/>
      <dgm:spPr/>
      <dgm:t>
        <a:bodyPr/>
        <a:lstStyle/>
        <a:p>
          <a:r>
            <a:rPr lang="en-US" dirty="0"/>
            <a:t>OS</a:t>
          </a:r>
        </a:p>
      </dgm:t>
    </dgm:pt>
    <dgm:pt modelId="{EB1A4C2B-B481-4303-8375-35A6D6DA000F}" type="parTrans" cxnId="{8F0DE25D-4D51-4C1D-8BEA-F40F9FE4ADF6}">
      <dgm:prSet/>
      <dgm:spPr/>
      <dgm:t>
        <a:bodyPr/>
        <a:lstStyle/>
        <a:p>
          <a:endParaRPr lang="en-US"/>
        </a:p>
      </dgm:t>
    </dgm:pt>
    <dgm:pt modelId="{5766C2D0-34B3-4C2B-9903-4A4DD10AFB26}" type="sibTrans" cxnId="{8F0DE25D-4D51-4C1D-8BEA-F40F9FE4ADF6}">
      <dgm:prSet/>
      <dgm:spPr/>
      <dgm:t>
        <a:bodyPr/>
        <a:lstStyle/>
        <a:p>
          <a:endParaRPr lang="en-US"/>
        </a:p>
      </dgm:t>
    </dgm:pt>
    <dgm:pt modelId="{F86DB9DC-64D6-4C7A-A622-0C4DEF9BA0A4}">
      <dgm:prSet/>
      <dgm:spPr/>
      <dgm:t>
        <a:bodyPr/>
        <a:lstStyle/>
        <a:p>
          <a:r>
            <a:rPr lang="en-US" dirty="0"/>
            <a:t>System processes</a:t>
          </a:r>
        </a:p>
      </dgm:t>
    </dgm:pt>
    <dgm:pt modelId="{F3190FF6-F971-4672-BBA8-DDBFD4653777}" type="parTrans" cxnId="{8F656272-2C8D-4FAF-8B9B-F8374E05CDB0}">
      <dgm:prSet/>
      <dgm:spPr/>
      <dgm:t>
        <a:bodyPr/>
        <a:lstStyle/>
        <a:p>
          <a:endParaRPr lang="en-US"/>
        </a:p>
      </dgm:t>
    </dgm:pt>
    <dgm:pt modelId="{4F9675D1-5FDC-468F-AC15-36F1B0A0459B}" type="sibTrans" cxnId="{8F656272-2C8D-4FAF-8B9B-F8374E05CDB0}">
      <dgm:prSet/>
      <dgm:spPr/>
      <dgm:t>
        <a:bodyPr/>
        <a:lstStyle/>
        <a:p>
          <a:endParaRPr lang="en-US"/>
        </a:p>
      </dgm:t>
    </dgm:pt>
    <dgm:pt modelId="{1EE48CD9-9978-4544-8CAA-1BF97B89F7B0}">
      <dgm:prSet/>
      <dgm:spPr/>
      <dgm:t>
        <a:bodyPr/>
        <a:lstStyle/>
        <a:p>
          <a:r>
            <a:rPr lang="en-US"/>
            <a:t>Users processes</a:t>
          </a:r>
        </a:p>
      </dgm:t>
    </dgm:pt>
    <dgm:pt modelId="{AB0B7B21-46F7-4888-9D63-86C79A92837C}" type="parTrans" cxnId="{A30F1C66-13F9-4BA7-825E-517555A195B6}">
      <dgm:prSet/>
      <dgm:spPr/>
      <dgm:t>
        <a:bodyPr/>
        <a:lstStyle/>
        <a:p>
          <a:endParaRPr lang="en-US"/>
        </a:p>
      </dgm:t>
    </dgm:pt>
    <dgm:pt modelId="{72A9F471-917C-45DA-99ED-788C2D65F136}" type="sibTrans" cxnId="{A30F1C66-13F9-4BA7-825E-517555A195B6}">
      <dgm:prSet/>
      <dgm:spPr/>
      <dgm:t>
        <a:bodyPr/>
        <a:lstStyle/>
        <a:p>
          <a:endParaRPr lang="en-US"/>
        </a:p>
      </dgm:t>
    </dgm:pt>
    <dgm:pt modelId="{482E5446-CAFC-4E20-B17D-79BC136FEB88}">
      <dgm:prSet/>
      <dgm:spPr/>
      <dgm:t>
        <a:bodyPr/>
        <a:lstStyle/>
        <a:p>
          <a:r>
            <a:rPr lang="en-US"/>
            <a:t>I/O request includes input or output mode, disk address, memory address, number of sectors to transfer</a:t>
          </a:r>
        </a:p>
      </dgm:t>
    </dgm:pt>
    <dgm:pt modelId="{6827A99C-E728-4DDB-ADF6-ABFFD01BD4DD}" type="parTrans" cxnId="{4B7C4A26-150A-4BA4-B2B0-A78F0861D985}">
      <dgm:prSet/>
      <dgm:spPr/>
      <dgm:t>
        <a:bodyPr/>
        <a:lstStyle/>
        <a:p>
          <a:endParaRPr lang="en-US"/>
        </a:p>
      </dgm:t>
    </dgm:pt>
    <dgm:pt modelId="{A319FB84-766C-41B6-8629-2B3E73085A71}" type="sibTrans" cxnId="{4B7C4A26-150A-4BA4-B2B0-A78F0861D985}">
      <dgm:prSet/>
      <dgm:spPr/>
      <dgm:t>
        <a:bodyPr/>
        <a:lstStyle/>
        <a:p>
          <a:endParaRPr lang="en-US"/>
        </a:p>
      </dgm:t>
    </dgm:pt>
    <dgm:pt modelId="{B19B344B-2F64-4B10-8862-6FF1BAA9422C}">
      <dgm:prSet/>
      <dgm:spPr/>
      <dgm:t>
        <a:bodyPr/>
        <a:lstStyle/>
        <a:p>
          <a:r>
            <a:rPr lang="en-US"/>
            <a:t>OS maintains queue of requests, per disk or device</a:t>
          </a:r>
        </a:p>
      </dgm:t>
    </dgm:pt>
    <dgm:pt modelId="{1E7E830E-16D5-4433-96BC-5742A9925A03}" type="parTrans" cxnId="{AA417D89-5235-4137-9CD8-97B8C683DCCA}">
      <dgm:prSet/>
      <dgm:spPr/>
      <dgm:t>
        <a:bodyPr/>
        <a:lstStyle/>
        <a:p>
          <a:endParaRPr lang="en-US"/>
        </a:p>
      </dgm:t>
    </dgm:pt>
    <dgm:pt modelId="{CEF13E47-B85C-47E5-824C-435E25EFD091}" type="sibTrans" cxnId="{AA417D89-5235-4137-9CD8-97B8C683DCCA}">
      <dgm:prSet/>
      <dgm:spPr/>
      <dgm:t>
        <a:bodyPr/>
        <a:lstStyle/>
        <a:p>
          <a:endParaRPr lang="en-US"/>
        </a:p>
      </dgm:t>
    </dgm:pt>
    <dgm:pt modelId="{46C8BB93-6FAD-473A-821B-1B8ADDABAD5E}">
      <dgm:prSet/>
      <dgm:spPr/>
      <dgm:t>
        <a:bodyPr/>
        <a:lstStyle/>
        <a:p>
          <a:r>
            <a:rPr lang="en-US"/>
            <a:t>Idle disk can immediately work on I/O request, busy disk means work must queue</a:t>
          </a:r>
        </a:p>
      </dgm:t>
    </dgm:pt>
    <dgm:pt modelId="{4DB00F53-7874-4FB8-8549-AF59F1D3F771}" type="parTrans" cxnId="{771A3E96-4F78-433E-9E78-61B7904D61F2}">
      <dgm:prSet/>
      <dgm:spPr/>
      <dgm:t>
        <a:bodyPr/>
        <a:lstStyle/>
        <a:p>
          <a:endParaRPr lang="en-US"/>
        </a:p>
      </dgm:t>
    </dgm:pt>
    <dgm:pt modelId="{F81130A0-E6B8-4B8A-97FE-0D1CAE8142E5}" type="sibTrans" cxnId="{771A3E96-4F78-433E-9E78-61B7904D61F2}">
      <dgm:prSet/>
      <dgm:spPr/>
      <dgm:t>
        <a:bodyPr/>
        <a:lstStyle/>
        <a:p>
          <a:endParaRPr lang="en-US"/>
        </a:p>
      </dgm:t>
    </dgm:pt>
    <dgm:pt modelId="{0C91CBAE-9831-4BFD-9E49-90101B3809F1}">
      <dgm:prSet/>
      <dgm:spPr/>
      <dgm:t>
        <a:bodyPr/>
        <a:lstStyle/>
        <a:p>
          <a:r>
            <a:rPr lang="en-US"/>
            <a:t>Optimization algorithms only make sense when a queue exists</a:t>
          </a:r>
        </a:p>
      </dgm:t>
    </dgm:pt>
    <dgm:pt modelId="{91F8BF28-072D-4F57-91D8-89268EEA0FBD}" type="parTrans" cxnId="{52535F8B-2994-4C16-9121-CCBFFE5317EA}">
      <dgm:prSet/>
      <dgm:spPr/>
      <dgm:t>
        <a:bodyPr/>
        <a:lstStyle/>
        <a:p>
          <a:endParaRPr lang="en-US"/>
        </a:p>
      </dgm:t>
    </dgm:pt>
    <dgm:pt modelId="{E0C540AB-B6B1-487C-B0D1-8DFF7E1E6B54}" type="sibTrans" cxnId="{52535F8B-2994-4C16-9121-CCBFFE5317EA}">
      <dgm:prSet/>
      <dgm:spPr/>
      <dgm:t>
        <a:bodyPr/>
        <a:lstStyle/>
        <a:p>
          <a:endParaRPr lang="en-US"/>
        </a:p>
      </dgm:t>
    </dgm:pt>
    <dgm:pt modelId="{E4F8FA53-CED5-4937-AA96-20B3012E2034}" type="pres">
      <dgm:prSet presAssocID="{D3B38875-B0E0-4873-B7BE-BA240984145B}" presName="linear" presStyleCnt="0">
        <dgm:presLayoutVars>
          <dgm:animLvl val="lvl"/>
          <dgm:resizeHandles val="exact"/>
        </dgm:presLayoutVars>
      </dgm:prSet>
      <dgm:spPr/>
    </dgm:pt>
    <dgm:pt modelId="{13A6F8DD-A82D-4BD3-BC2B-273DEA1C1B09}" type="pres">
      <dgm:prSet presAssocID="{4E3D8A30-7E04-4005-A2D0-4981A33A3C18}" presName="parentText" presStyleLbl="node1" presStyleIdx="0" presStyleCnt="4">
        <dgm:presLayoutVars>
          <dgm:chMax val="0"/>
          <dgm:bulletEnabled val="1"/>
        </dgm:presLayoutVars>
      </dgm:prSet>
      <dgm:spPr/>
    </dgm:pt>
    <dgm:pt modelId="{1015DA8B-91CB-4F3C-9FAD-42540BCDF46C}" type="pres">
      <dgm:prSet presAssocID="{4E3D8A30-7E04-4005-A2D0-4981A33A3C18}" presName="childText" presStyleLbl="revTx" presStyleIdx="0" presStyleCnt="2">
        <dgm:presLayoutVars>
          <dgm:bulletEnabled val="1"/>
        </dgm:presLayoutVars>
      </dgm:prSet>
      <dgm:spPr/>
    </dgm:pt>
    <dgm:pt modelId="{E6D0CC43-BD84-4AE4-AF4C-7A7AB9346A51}" type="pres">
      <dgm:prSet presAssocID="{482E5446-CAFC-4E20-B17D-79BC136FEB88}" presName="parentText" presStyleLbl="node1" presStyleIdx="1" presStyleCnt="4">
        <dgm:presLayoutVars>
          <dgm:chMax val="0"/>
          <dgm:bulletEnabled val="1"/>
        </dgm:presLayoutVars>
      </dgm:prSet>
      <dgm:spPr/>
    </dgm:pt>
    <dgm:pt modelId="{81FE0E3B-B668-4EF5-B60D-5C25FAE9F9DF}" type="pres">
      <dgm:prSet presAssocID="{A319FB84-766C-41B6-8629-2B3E73085A71}" presName="spacer" presStyleCnt="0"/>
      <dgm:spPr/>
    </dgm:pt>
    <dgm:pt modelId="{383BDB30-1F26-47A3-A9A3-645DB634E366}" type="pres">
      <dgm:prSet presAssocID="{B19B344B-2F64-4B10-8862-6FF1BAA9422C}" presName="parentText" presStyleLbl="node1" presStyleIdx="2" presStyleCnt="4">
        <dgm:presLayoutVars>
          <dgm:chMax val="0"/>
          <dgm:bulletEnabled val="1"/>
        </dgm:presLayoutVars>
      </dgm:prSet>
      <dgm:spPr/>
    </dgm:pt>
    <dgm:pt modelId="{E5AF5E01-7DC0-40D9-A2B0-CCF51F33C324}" type="pres">
      <dgm:prSet presAssocID="{CEF13E47-B85C-47E5-824C-435E25EFD091}" presName="spacer" presStyleCnt="0"/>
      <dgm:spPr/>
    </dgm:pt>
    <dgm:pt modelId="{1E3E4AD2-8369-45C2-9173-F8C729BF8114}" type="pres">
      <dgm:prSet presAssocID="{46C8BB93-6FAD-473A-821B-1B8ADDABAD5E}" presName="parentText" presStyleLbl="node1" presStyleIdx="3" presStyleCnt="4">
        <dgm:presLayoutVars>
          <dgm:chMax val="0"/>
          <dgm:bulletEnabled val="1"/>
        </dgm:presLayoutVars>
      </dgm:prSet>
      <dgm:spPr/>
    </dgm:pt>
    <dgm:pt modelId="{5F1F9678-D43E-4EF9-8BBE-D121DAFC8D4C}" type="pres">
      <dgm:prSet presAssocID="{46C8BB93-6FAD-473A-821B-1B8ADDABAD5E}" presName="childText" presStyleLbl="revTx" presStyleIdx="1" presStyleCnt="2">
        <dgm:presLayoutVars>
          <dgm:bulletEnabled val="1"/>
        </dgm:presLayoutVars>
      </dgm:prSet>
      <dgm:spPr/>
    </dgm:pt>
  </dgm:ptLst>
  <dgm:cxnLst>
    <dgm:cxn modelId="{1CFC1113-C4F5-4033-BF71-EC8EDB577ADA}" srcId="{D3B38875-B0E0-4873-B7BE-BA240984145B}" destId="{4E3D8A30-7E04-4005-A2D0-4981A33A3C18}" srcOrd="0" destOrd="0" parTransId="{3F751093-BB78-4C47-91BB-5E36C1D3CE3F}" sibTransId="{89CF4D11-3DA1-4098-8165-7811AC5D2E7D}"/>
    <dgm:cxn modelId="{2C8FD713-1BAE-491B-867C-4AC6C72F6AAC}" type="presOf" srcId="{1EE48CD9-9978-4544-8CAA-1BF97B89F7B0}" destId="{1015DA8B-91CB-4F3C-9FAD-42540BCDF46C}" srcOrd="0" destOrd="2" presId="urn:microsoft.com/office/officeart/2005/8/layout/vList2"/>
    <dgm:cxn modelId="{A9017A23-E0CF-4752-8106-54C5A40865EF}" type="presOf" srcId="{0C91CBAE-9831-4BFD-9E49-90101B3809F1}" destId="{5F1F9678-D43E-4EF9-8BBE-D121DAFC8D4C}" srcOrd="0" destOrd="0" presId="urn:microsoft.com/office/officeart/2005/8/layout/vList2"/>
    <dgm:cxn modelId="{4B7C4A26-150A-4BA4-B2B0-A78F0861D985}" srcId="{D3B38875-B0E0-4873-B7BE-BA240984145B}" destId="{482E5446-CAFC-4E20-B17D-79BC136FEB88}" srcOrd="1" destOrd="0" parTransId="{6827A99C-E728-4DDB-ADF6-ABFFD01BD4DD}" sibTransId="{A319FB84-766C-41B6-8629-2B3E73085A71}"/>
    <dgm:cxn modelId="{6BD41334-0295-4573-AF0C-44A2A8A03383}" type="presOf" srcId="{B19B344B-2F64-4B10-8862-6FF1BAA9422C}" destId="{383BDB30-1F26-47A3-A9A3-645DB634E366}" srcOrd="0" destOrd="0" presId="urn:microsoft.com/office/officeart/2005/8/layout/vList2"/>
    <dgm:cxn modelId="{8F0DE25D-4D51-4C1D-8BEA-F40F9FE4ADF6}" srcId="{4E3D8A30-7E04-4005-A2D0-4981A33A3C18}" destId="{50F37595-AC73-45F2-BA95-8045B9224E3D}" srcOrd="0" destOrd="0" parTransId="{EB1A4C2B-B481-4303-8375-35A6D6DA000F}" sibTransId="{5766C2D0-34B3-4C2B-9903-4A4DD10AFB26}"/>
    <dgm:cxn modelId="{51093C42-E3C3-4D75-9F72-C82D0AC25136}" type="presOf" srcId="{46C8BB93-6FAD-473A-821B-1B8ADDABAD5E}" destId="{1E3E4AD2-8369-45C2-9173-F8C729BF8114}" srcOrd="0" destOrd="0" presId="urn:microsoft.com/office/officeart/2005/8/layout/vList2"/>
    <dgm:cxn modelId="{A30F1C66-13F9-4BA7-825E-517555A195B6}" srcId="{4E3D8A30-7E04-4005-A2D0-4981A33A3C18}" destId="{1EE48CD9-9978-4544-8CAA-1BF97B89F7B0}" srcOrd="2" destOrd="0" parTransId="{AB0B7B21-46F7-4888-9D63-86C79A92837C}" sibTransId="{72A9F471-917C-45DA-99ED-788C2D65F136}"/>
    <dgm:cxn modelId="{8F656272-2C8D-4FAF-8B9B-F8374E05CDB0}" srcId="{4E3D8A30-7E04-4005-A2D0-4981A33A3C18}" destId="{F86DB9DC-64D6-4C7A-A622-0C4DEF9BA0A4}" srcOrd="1" destOrd="0" parTransId="{F3190FF6-F971-4672-BBA8-DDBFD4653777}" sibTransId="{4F9675D1-5FDC-468F-AC15-36F1B0A0459B}"/>
    <dgm:cxn modelId="{B733AB54-B519-4116-AEE7-883B021B4BA2}" type="presOf" srcId="{F86DB9DC-64D6-4C7A-A622-0C4DEF9BA0A4}" destId="{1015DA8B-91CB-4F3C-9FAD-42540BCDF46C}" srcOrd="0" destOrd="1" presId="urn:microsoft.com/office/officeart/2005/8/layout/vList2"/>
    <dgm:cxn modelId="{6CEA487A-2450-4457-98AA-CA94B9F1295C}" type="presOf" srcId="{482E5446-CAFC-4E20-B17D-79BC136FEB88}" destId="{E6D0CC43-BD84-4AE4-AF4C-7A7AB9346A51}" srcOrd="0" destOrd="0" presId="urn:microsoft.com/office/officeart/2005/8/layout/vList2"/>
    <dgm:cxn modelId="{AA417D89-5235-4137-9CD8-97B8C683DCCA}" srcId="{D3B38875-B0E0-4873-B7BE-BA240984145B}" destId="{B19B344B-2F64-4B10-8862-6FF1BAA9422C}" srcOrd="2" destOrd="0" parTransId="{1E7E830E-16D5-4433-96BC-5742A9925A03}" sibTransId="{CEF13E47-B85C-47E5-824C-435E25EFD091}"/>
    <dgm:cxn modelId="{52535F8B-2994-4C16-9121-CCBFFE5317EA}" srcId="{46C8BB93-6FAD-473A-821B-1B8ADDABAD5E}" destId="{0C91CBAE-9831-4BFD-9E49-90101B3809F1}" srcOrd="0" destOrd="0" parTransId="{91F8BF28-072D-4F57-91D8-89268EEA0FBD}" sibTransId="{E0C540AB-B6B1-487C-B0D1-8DFF7E1E6B54}"/>
    <dgm:cxn modelId="{F8E56A92-968D-4F64-AFE5-EB856871BED3}" type="presOf" srcId="{4E3D8A30-7E04-4005-A2D0-4981A33A3C18}" destId="{13A6F8DD-A82D-4BD3-BC2B-273DEA1C1B09}" srcOrd="0" destOrd="0" presId="urn:microsoft.com/office/officeart/2005/8/layout/vList2"/>
    <dgm:cxn modelId="{771A3E96-4F78-433E-9E78-61B7904D61F2}" srcId="{D3B38875-B0E0-4873-B7BE-BA240984145B}" destId="{46C8BB93-6FAD-473A-821B-1B8ADDABAD5E}" srcOrd="3" destOrd="0" parTransId="{4DB00F53-7874-4FB8-8549-AF59F1D3F771}" sibTransId="{F81130A0-E6B8-4B8A-97FE-0D1CAE8142E5}"/>
    <dgm:cxn modelId="{AA78C2B0-2BA8-4524-AF39-43649A9E599D}" type="presOf" srcId="{D3B38875-B0E0-4873-B7BE-BA240984145B}" destId="{E4F8FA53-CED5-4937-AA96-20B3012E2034}" srcOrd="0" destOrd="0" presId="urn:microsoft.com/office/officeart/2005/8/layout/vList2"/>
    <dgm:cxn modelId="{7EC559CB-BCEA-4560-B18B-17225A41EF94}" type="presOf" srcId="{50F37595-AC73-45F2-BA95-8045B9224E3D}" destId="{1015DA8B-91CB-4F3C-9FAD-42540BCDF46C}" srcOrd="0" destOrd="0" presId="urn:microsoft.com/office/officeart/2005/8/layout/vList2"/>
    <dgm:cxn modelId="{34DE88D9-136B-4093-8D4A-947574E548EF}" type="presParOf" srcId="{E4F8FA53-CED5-4937-AA96-20B3012E2034}" destId="{13A6F8DD-A82D-4BD3-BC2B-273DEA1C1B09}" srcOrd="0" destOrd="0" presId="urn:microsoft.com/office/officeart/2005/8/layout/vList2"/>
    <dgm:cxn modelId="{85FDB366-F6BA-4863-8435-15BAE95A4CF1}" type="presParOf" srcId="{E4F8FA53-CED5-4937-AA96-20B3012E2034}" destId="{1015DA8B-91CB-4F3C-9FAD-42540BCDF46C}" srcOrd="1" destOrd="0" presId="urn:microsoft.com/office/officeart/2005/8/layout/vList2"/>
    <dgm:cxn modelId="{7BDCB183-9356-412B-B051-EAC216E8B25B}" type="presParOf" srcId="{E4F8FA53-CED5-4937-AA96-20B3012E2034}" destId="{E6D0CC43-BD84-4AE4-AF4C-7A7AB9346A51}" srcOrd="2" destOrd="0" presId="urn:microsoft.com/office/officeart/2005/8/layout/vList2"/>
    <dgm:cxn modelId="{B7A03691-83FC-47D1-A138-8097443ED07D}" type="presParOf" srcId="{E4F8FA53-CED5-4937-AA96-20B3012E2034}" destId="{81FE0E3B-B668-4EF5-B60D-5C25FAE9F9DF}" srcOrd="3" destOrd="0" presId="urn:microsoft.com/office/officeart/2005/8/layout/vList2"/>
    <dgm:cxn modelId="{7AD16378-1C2C-4BEC-8AF5-B7796A159B69}" type="presParOf" srcId="{E4F8FA53-CED5-4937-AA96-20B3012E2034}" destId="{383BDB30-1F26-47A3-A9A3-645DB634E366}" srcOrd="4" destOrd="0" presId="urn:microsoft.com/office/officeart/2005/8/layout/vList2"/>
    <dgm:cxn modelId="{D5E0F6E3-2996-4D7C-B627-10D37C9C02F0}" type="presParOf" srcId="{E4F8FA53-CED5-4937-AA96-20B3012E2034}" destId="{E5AF5E01-7DC0-40D9-A2B0-CCF51F33C324}" srcOrd="5" destOrd="0" presId="urn:microsoft.com/office/officeart/2005/8/layout/vList2"/>
    <dgm:cxn modelId="{7B4668FF-AE41-4D3A-9571-6D91DD117E4D}" type="presParOf" srcId="{E4F8FA53-CED5-4937-AA96-20B3012E2034}" destId="{1E3E4AD2-8369-45C2-9173-F8C729BF8114}" srcOrd="6" destOrd="0" presId="urn:microsoft.com/office/officeart/2005/8/layout/vList2"/>
    <dgm:cxn modelId="{1B836339-9291-4136-B253-1FDE3BE66E06}" type="presParOf" srcId="{E4F8FA53-CED5-4937-AA96-20B3012E2034}" destId="{5F1F9678-D43E-4EF9-8BBE-D121DAFC8D4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281CA-B210-45DB-9CDF-93966D2A1162}">
      <dsp:nvSpPr>
        <dsp:cNvPr id="0" name=""/>
        <dsp:cNvSpPr/>
      </dsp:nvSpPr>
      <dsp:spPr>
        <a:xfrm>
          <a:off x="0" y="359782"/>
          <a:ext cx="7376342" cy="478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03CD462-54AB-4A0E-BF3D-513A8DFBBA9E}">
      <dsp:nvSpPr>
        <dsp:cNvPr id="0" name=""/>
        <dsp:cNvSpPr/>
      </dsp:nvSpPr>
      <dsp:spPr>
        <a:xfrm>
          <a:off x="368817" y="79342"/>
          <a:ext cx="5163439" cy="5608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66" tIns="0" rIns="195166" bIns="0" numCol="1" spcCol="1270" anchor="ctr" anchorCtr="0">
          <a:noAutofit/>
        </a:bodyPr>
        <a:lstStyle/>
        <a:p>
          <a:pPr marL="0" lvl="0" indent="0" algn="l" defTabSz="844550">
            <a:lnSpc>
              <a:spcPct val="90000"/>
            </a:lnSpc>
            <a:spcBef>
              <a:spcPct val="0"/>
            </a:spcBef>
            <a:spcAft>
              <a:spcPct val="35000"/>
            </a:spcAft>
            <a:buNone/>
          </a:pPr>
          <a:r>
            <a:rPr lang="en-US" sz="1900" kern="1200"/>
            <a:t>I/O devices</a:t>
          </a:r>
        </a:p>
      </dsp:txBody>
      <dsp:txXfrm>
        <a:off x="396197" y="106722"/>
        <a:ext cx="5108679" cy="506120"/>
      </dsp:txXfrm>
    </dsp:sp>
    <dsp:sp modelId="{E3F48354-9EC9-4C3E-AD2C-20ECD1A3B8B4}">
      <dsp:nvSpPr>
        <dsp:cNvPr id="0" name=""/>
        <dsp:cNvSpPr/>
      </dsp:nvSpPr>
      <dsp:spPr>
        <a:xfrm>
          <a:off x="0" y="1221622"/>
          <a:ext cx="7376342" cy="478800"/>
        </a:xfrm>
        <a:prstGeom prst="rect">
          <a:avLst/>
        </a:prstGeom>
        <a:solidFill>
          <a:schemeClr val="lt1">
            <a:alpha val="90000"/>
            <a:hueOff val="0"/>
            <a:satOff val="0"/>
            <a:lumOff val="0"/>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7624E3-993B-4189-9FFF-ACEF598A7DB0}">
      <dsp:nvSpPr>
        <dsp:cNvPr id="0" name=""/>
        <dsp:cNvSpPr/>
      </dsp:nvSpPr>
      <dsp:spPr>
        <a:xfrm>
          <a:off x="368817" y="941182"/>
          <a:ext cx="5163439" cy="56088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66" tIns="0" rIns="195166" bIns="0" numCol="1" spcCol="1270" anchor="ctr" anchorCtr="0">
          <a:noAutofit/>
        </a:bodyPr>
        <a:lstStyle/>
        <a:p>
          <a:pPr marL="0" lvl="0" indent="0" algn="l" defTabSz="844550">
            <a:lnSpc>
              <a:spcPct val="90000"/>
            </a:lnSpc>
            <a:spcBef>
              <a:spcPct val="0"/>
            </a:spcBef>
            <a:spcAft>
              <a:spcPct val="35000"/>
            </a:spcAft>
            <a:buNone/>
          </a:pPr>
          <a:r>
            <a:rPr lang="en-US" sz="1900" kern="1200"/>
            <a:t>Organization of the I/O Function</a:t>
          </a:r>
        </a:p>
      </dsp:txBody>
      <dsp:txXfrm>
        <a:off x="396197" y="968562"/>
        <a:ext cx="5108679" cy="506120"/>
      </dsp:txXfrm>
    </dsp:sp>
    <dsp:sp modelId="{3E972F37-64BB-48BE-9C40-FAD81110C1D9}">
      <dsp:nvSpPr>
        <dsp:cNvPr id="0" name=""/>
        <dsp:cNvSpPr/>
      </dsp:nvSpPr>
      <dsp:spPr>
        <a:xfrm>
          <a:off x="0" y="2083462"/>
          <a:ext cx="7376342" cy="478800"/>
        </a:xfrm>
        <a:prstGeom prst="rect">
          <a:avLst/>
        </a:prstGeom>
        <a:solidFill>
          <a:schemeClr val="lt1">
            <a:alpha val="90000"/>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0A0794-D601-4FCA-8ECC-8E752C29C7CA}">
      <dsp:nvSpPr>
        <dsp:cNvPr id="0" name=""/>
        <dsp:cNvSpPr/>
      </dsp:nvSpPr>
      <dsp:spPr>
        <a:xfrm>
          <a:off x="368817" y="1803022"/>
          <a:ext cx="5163439" cy="56088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66" tIns="0" rIns="195166" bIns="0" numCol="1" spcCol="1270" anchor="ctr" anchorCtr="0">
          <a:noAutofit/>
        </a:bodyPr>
        <a:lstStyle/>
        <a:p>
          <a:pPr marL="0" lvl="0" indent="0" algn="l" defTabSz="844550">
            <a:lnSpc>
              <a:spcPct val="90000"/>
            </a:lnSpc>
            <a:spcBef>
              <a:spcPct val="0"/>
            </a:spcBef>
            <a:spcAft>
              <a:spcPct val="35000"/>
            </a:spcAft>
            <a:buNone/>
          </a:pPr>
          <a:r>
            <a:rPr lang="en-US" sz="1900" kern="1200" dirty="0"/>
            <a:t>I/O Management</a:t>
          </a:r>
        </a:p>
      </dsp:txBody>
      <dsp:txXfrm>
        <a:off x="396197" y="1830402"/>
        <a:ext cx="5108679" cy="506120"/>
      </dsp:txXfrm>
    </dsp:sp>
    <dsp:sp modelId="{6BAACD7F-8797-44D6-8165-5C378D11AB6B}">
      <dsp:nvSpPr>
        <dsp:cNvPr id="0" name=""/>
        <dsp:cNvSpPr/>
      </dsp:nvSpPr>
      <dsp:spPr>
        <a:xfrm>
          <a:off x="0" y="2945302"/>
          <a:ext cx="7376342" cy="478800"/>
        </a:xfrm>
        <a:prstGeom prst="rect">
          <a:avLst/>
        </a:prstGeom>
        <a:solidFill>
          <a:schemeClr val="lt1">
            <a:alpha val="90000"/>
            <a:hueOff val="0"/>
            <a:satOff val="0"/>
            <a:lumOff val="0"/>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0C1128-4AC4-431C-8A74-05667A980F9E}">
      <dsp:nvSpPr>
        <dsp:cNvPr id="0" name=""/>
        <dsp:cNvSpPr/>
      </dsp:nvSpPr>
      <dsp:spPr>
        <a:xfrm>
          <a:off x="368817" y="2664862"/>
          <a:ext cx="5163439" cy="56088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66" tIns="0" rIns="195166" bIns="0" numCol="1" spcCol="1270" anchor="ctr" anchorCtr="0">
          <a:noAutofit/>
        </a:bodyPr>
        <a:lstStyle/>
        <a:p>
          <a:pPr marL="0" lvl="0" indent="0" algn="l" defTabSz="844550">
            <a:lnSpc>
              <a:spcPct val="90000"/>
            </a:lnSpc>
            <a:spcBef>
              <a:spcPct val="0"/>
            </a:spcBef>
            <a:spcAft>
              <a:spcPct val="35000"/>
            </a:spcAft>
            <a:buNone/>
          </a:pPr>
          <a:r>
            <a:rPr lang="en-US" sz="1900" kern="1200" dirty="0"/>
            <a:t>Disk Organization</a:t>
          </a:r>
        </a:p>
      </dsp:txBody>
      <dsp:txXfrm>
        <a:off x="396197" y="2692242"/>
        <a:ext cx="5108679" cy="506120"/>
      </dsp:txXfrm>
    </dsp:sp>
    <dsp:sp modelId="{439B2025-0F46-4544-B160-5F8F9824451D}">
      <dsp:nvSpPr>
        <dsp:cNvPr id="0" name=""/>
        <dsp:cNvSpPr/>
      </dsp:nvSpPr>
      <dsp:spPr>
        <a:xfrm>
          <a:off x="0" y="3807142"/>
          <a:ext cx="7376342" cy="2394000"/>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2486" tIns="395732" rIns="572486"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a:t>FCFS</a:t>
          </a:r>
        </a:p>
        <a:p>
          <a:pPr marL="171450" lvl="1" indent="-171450" algn="l" defTabSz="844550">
            <a:lnSpc>
              <a:spcPct val="90000"/>
            </a:lnSpc>
            <a:spcBef>
              <a:spcPct val="0"/>
            </a:spcBef>
            <a:spcAft>
              <a:spcPct val="15000"/>
            </a:spcAft>
            <a:buChar char="•"/>
          </a:pPr>
          <a:r>
            <a:rPr lang="en-US" sz="1900" kern="1200"/>
            <a:t>SSTF</a:t>
          </a:r>
        </a:p>
        <a:p>
          <a:pPr marL="171450" lvl="1" indent="-171450" algn="l" defTabSz="844550">
            <a:lnSpc>
              <a:spcPct val="90000"/>
            </a:lnSpc>
            <a:spcBef>
              <a:spcPct val="0"/>
            </a:spcBef>
            <a:spcAft>
              <a:spcPct val="15000"/>
            </a:spcAft>
            <a:buChar char="•"/>
          </a:pPr>
          <a:r>
            <a:rPr lang="en-US" sz="1900" kern="1200" dirty="0"/>
            <a:t>SCAN</a:t>
          </a:r>
        </a:p>
        <a:p>
          <a:pPr marL="171450" lvl="1" indent="-171450" algn="l" defTabSz="844550">
            <a:lnSpc>
              <a:spcPct val="90000"/>
            </a:lnSpc>
            <a:spcBef>
              <a:spcPct val="0"/>
            </a:spcBef>
            <a:spcAft>
              <a:spcPct val="15000"/>
            </a:spcAft>
            <a:buChar char="•"/>
          </a:pPr>
          <a:r>
            <a:rPr lang="en-US" sz="1900" kern="1200" dirty="0"/>
            <a:t>CSCAN</a:t>
          </a:r>
        </a:p>
        <a:p>
          <a:pPr marL="171450" lvl="1" indent="-171450" algn="l" defTabSz="844550">
            <a:lnSpc>
              <a:spcPct val="90000"/>
            </a:lnSpc>
            <a:spcBef>
              <a:spcPct val="0"/>
            </a:spcBef>
            <a:spcAft>
              <a:spcPct val="15000"/>
            </a:spcAft>
            <a:buChar char="•"/>
          </a:pPr>
          <a:r>
            <a:rPr lang="en-US" sz="1900" kern="1200" dirty="0"/>
            <a:t>LOOK</a:t>
          </a:r>
        </a:p>
        <a:p>
          <a:pPr marL="171450" lvl="1" indent="-171450" algn="l" defTabSz="844550">
            <a:lnSpc>
              <a:spcPct val="90000"/>
            </a:lnSpc>
            <a:spcBef>
              <a:spcPct val="0"/>
            </a:spcBef>
            <a:spcAft>
              <a:spcPct val="15000"/>
            </a:spcAft>
            <a:buChar char="•"/>
          </a:pPr>
          <a:r>
            <a:rPr lang="en-US" sz="1900" kern="1200"/>
            <a:t>C-LOOK</a:t>
          </a:r>
        </a:p>
      </dsp:txBody>
      <dsp:txXfrm>
        <a:off x="0" y="3807142"/>
        <a:ext cx="7376342" cy="2394000"/>
      </dsp:txXfrm>
    </dsp:sp>
    <dsp:sp modelId="{CC027432-C347-438C-971E-CDFA05A3BE0B}">
      <dsp:nvSpPr>
        <dsp:cNvPr id="0" name=""/>
        <dsp:cNvSpPr/>
      </dsp:nvSpPr>
      <dsp:spPr>
        <a:xfrm>
          <a:off x="368817" y="3526702"/>
          <a:ext cx="5163439" cy="5608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5166" tIns="0" rIns="195166" bIns="0" numCol="1" spcCol="1270" anchor="ctr" anchorCtr="0">
          <a:noAutofit/>
        </a:bodyPr>
        <a:lstStyle/>
        <a:p>
          <a:pPr marL="0" lvl="0" indent="0" algn="l" defTabSz="844550">
            <a:lnSpc>
              <a:spcPct val="90000"/>
            </a:lnSpc>
            <a:spcBef>
              <a:spcPct val="0"/>
            </a:spcBef>
            <a:spcAft>
              <a:spcPct val="35000"/>
            </a:spcAft>
            <a:buNone/>
          </a:pPr>
          <a:r>
            <a:rPr lang="en-US" sz="1900" kern="1200"/>
            <a:t>Disk Scheduling: </a:t>
          </a:r>
        </a:p>
      </dsp:txBody>
      <dsp:txXfrm>
        <a:off x="396197" y="3554082"/>
        <a:ext cx="5108679"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7E54FE-BF33-4005-802A-23837458BF5D}">
      <dsp:nvSpPr>
        <dsp:cNvPr id="0" name=""/>
        <dsp:cNvSpPr/>
      </dsp:nvSpPr>
      <dsp:spPr>
        <a:xfrm>
          <a:off x="0" y="305893"/>
          <a:ext cx="11436016" cy="1449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7562" tIns="416560" rIns="887562"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t>Positioning time</a:t>
          </a:r>
          <a:r>
            <a:rPr lang="en-US" sz="2000" kern="1200" dirty="0"/>
            <a:t> (</a:t>
          </a:r>
          <a:r>
            <a:rPr lang="en-US" sz="2000" b="1" kern="1200" dirty="0"/>
            <a:t>random-access time</a:t>
          </a:r>
          <a:r>
            <a:rPr lang="en-US" sz="2000" kern="1200" dirty="0"/>
            <a:t>) is time to move disk arm to desired cylinder (</a:t>
          </a:r>
          <a:r>
            <a:rPr lang="en-US" sz="2000" b="1" kern="1200" dirty="0"/>
            <a:t>seek time</a:t>
          </a:r>
          <a:r>
            <a:rPr lang="en-US" sz="2000" kern="1200" dirty="0"/>
            <a:t>)</a:t>
          </a:r>
        </a:p>
        <a:p>
          <a:pPr marL="228600" lvl="1" indent="-228600" algn="l" defTabSz="889000">
            <a:lnSpc>
              <a:spcPct val="90000"/>
            </a:lnSpc>
            <a:spcBef>
              <a:spcPct val="0"/>
            </a:spcBef>
            <a:spcAft>
              <a:spcPct val="15000"/>
            </a:spcAft>
            <a:buChar char="•"/>
          </a:pPr>
          <a:r>
            <a:rPr lang="en-US" sz="2000" kern="1200" dirty="0"/>
            <a:t>Typically, we assume 10msec average</a:t>
          </a:r>
        </a:p>
      </dsp:txBody>
      <dsp:txXfrm>
        <a:off x="0" y="305893"/>
        <a:ext cx="11436016" cy="1449000"/>
      </dsp:txXfrm>
    </dsp:sp>
    <dsp:sp modelId="{6B26F4D9-40F6-4DDD-98A8-FC6B8A556D7D}">
      <dsp:nvSpPr>
        <dsp:cNvPr id="0" name=""/>
        <dsp:cNvSpPr/>
      </dsp:nvSpPr>
      <dsp:spPr>
        <a:xfrm>
          <a:off x="571800" y="10693"/>
          <a:ext cx="8005211"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578" tIns="0" rIns="302578" bIns="0" numCol="1" spcCol="1270" anchor="ctr" anchorCtr="0">
          <a:noAutofit/>
        </a:bodyPr>
        <a:lstStyle/>
        <a:p>
          <a:pPr marL="0" lvl="0" indent="0" algn="l" defTabSz="889000">
            <a:lnSpc>
              <a:spcPct val="90000"/>
            </a:lnSpc>
            <a:spcBef>
              <a:spcPct val="0"/>
            </a:spcBef>
            <a:spcAft>
              <a:spcPct val="35000"/>
            </a:spcAft>
            <a:buNone/>
          </a:pPr>
          <a:r>
            <a:rPr lang="en-US" sz="2000" kern="1200" dirty="0"/>
            <a:t>Seek Time</a:t>
          </a:r>
        </a:p>
      </dsp:txBody>
      <dsp:txXfrm>
        <a:off x="600621" y="39514"/>
        <a:ext cx="7947569" cy="532758"/>
      </dsp:txXfrm>
    </dsp:sp>
    <dsp:sp modelId="{43122722-050D-48C6-811A-DA16252009B5}">
      <dsp:nvSpPr>
        <dsp:cNvPr id="0" name=""/>
        <dsp:cNvSpPr/>
      </dsp:nvSpPr>
      <dsp:spPr>
        <a:xfrm>
          <a:off x="0" y="2158093"/>
          <a:ext cx="11436016" cy="151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7562" tIns="416560" rIns="887562"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Time for desired sector to rotate under the disk head (</a:t>
          </a:r>
          <a:r>
            <a:rPr lang="en-US" sz="2000" b="1" kern="1200" dirty="0"/>
            <a:t>rotational latency</a:t>
          </a:r>
          <a:r>
            <a:rPr lang="en-US" sz="2000" kern="1200" dirty="0"/>
            <a:t>)</a:t>
          </a:r>
        </a:p>
        <a:p>
          <a:pPr marL="228600" lvl="1" indent="-228600" algn="l" defTabSz="889000">
            <a:lnSpc>
              <a:spcPct val="90000"/>
            </a:lnSpc>
            <a:spcBef>
              <a:spcPct val="0"/>
            </a:spcBef>
            <a:spcAft>
              <a:spcPct val="15000"/>
            </a:spcAft>
            <a:buChar char="•"/>
          </a:pPr>
          <a:r>
            <a:rPr lang="en-US" sz="2000" kern="1200" dirty="0"/>
            <a:t>Drives rotate at 4200 to 15000 rpm</a:t>
          </a:r>
        </a:p>
        <a:p>
          <a:pPr marL="228600" lvl="1" indent="-228600" algn="l" defTabSz="889000">
            <a:lnSpc>
              <a:spcPct val="90000"/>
            </a:lnSpc>
            <a:spcBef>
              <a:spcPct val="0"/>
            </a:spcBef>
            <a:spcAft>
              <a:spcPct val="15000"/>
            </a:spcAft>
            <a:buChar char="•"/>
          </a:pPr>
          <a:r>
            <a:rPr lang="en-US" sz="2000" kern="1200" dirty="0"/>
            <a:t>Typically, we assume 5msec average</a:t>
          </a:r>
        </a:p>
      </dsp:txBody>
      <dsp:txXfrm>
        <a:off x="0" y="2158093"/>
        <a:ext cx="11436016" cy="1512000"/>
      </dsp:txXfrm>
    </dsp:sp>
    <dsp:sp modelId="{77B3A1D2-9256-467A-BBDF-961BEC10CB13}">
      <dsp:nvSpPr>
        <dsp:cNvPr id="0" name=""/>
        <dsp:cNvSpPr/>
      </dsp:nvSpPr>
      <dsp:spPr>
        <a:xfrm>
          <a:off x="571800" y="1862893"/>
          <a:ext cx="8005211"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578" tIns="0" rIns="302578" bIns="0" numCol="1" spcCol="1270" anchor="ctr" anchorCtr="0">
          <a:noAutofit/>
        </a:bodyPr>
        <a:lstStyle/>
        <a:p>
          <a:pPr marL="0" lvl="0" indent="0" algn="l" defTabSz="889000">
            <a:lnSpc>
              <a:spcPct val="90000"/>
            </a:lnSpc>
            <a:spcBef>
              <a:spcPct val="0"/>
            </a:spcBef>
            <a:spcAft>
              <a:spcPct val="35000"/>
            </a:spcAft>
            <a:buNone/>
          </a:pPr>
          <a:r>
            <a:rPr lang="en-US" sz="2000" kern="1200" dirty="0"/>
            <a:t>Rotational Delay</a:t>
          </a:r>
        </a:p>
      </dsp:txBody>
      <dsp:txXfrm>
        <a:off x="600621" y="1891714"/>
        <a:ext cx="7947569" cy="532758"/>
      </dsp:txXfrm>
    </dsp:sp>
    <dsp:sp modelId="{BC2B3F3E-85D0-40D9-932B-C63DF87429C7}">
      <dsp:nvSpPr>
        <dsp:cNvPr id="0" name=""/>
        <dsp:cNvSpPr/>
      </dsp:nvSpPr>
      <dsp:spPr>
        <a:xfrm>
          <a:off x="0" y="4073293"/>
          <a:ext cx="11436016" cy="116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7562" tIns="416560" rIns="887562" bIns="142240" numCol="1" spcCol="1270" anchor="t" anchorCtr="0">
          <a:noAutofit/>
        </a:bodyPr>
        <a:lstStyle/>
        <a:p>
          <a:pPr marL="228600" lvl="1" indent="-228600" algn="l" defTabSz="889000">
            <a:lnSpc>
              <a:spcPct val="90000"/>
            </a:lnSpc>
            <a:spcBef>
              <a:spcPct val="0"/>
            </a:spcBef>
            <a:spcAft>
              <a:spcPct val="15000"/>
            </a:spcAft>
            <a:buChar char="•"/>
          </a:pPr>
          <a:r>
            <a:rPr lang="en-US" sz="2000" b="1" kern="1200" dirty="0"/>
            <a:t>Transfer rate</a:t>
          </a:r>
          <a:r>
            <a:rPr lang="en-US" sz="2000" kern="1200" dirty="0"/>
            <a:t> is rate at which data flow between drive and computer</a:t>
          </a:r>
        </a:p>
        <a:p>
          <a:pPr marL="228600" lvl="1" indent="-228600" algn="l" defTabSz="889000">
            <a:lnSpc>
              <a:spcPct val="90000"/>
            </a:lnSpc>
            <a:spcBef>
              <a:spcPct val="0"/>
            </a:spcBef>
            <a:spcAft>
              <a:spcPct val="15000"/>
            </a:spcAft>
            <a:buChar char="•"/>
          </a:pPr>
          <a:r>
            <a:rPr lang="en-US" sz="2000" kern="1200" dirty="0"/>
            <a:t>Average bandwidth 50-80 Mbytes/sec.</a:t>
          </a:r>
        </a:p>
      </dsp:txBody>
      <dsp:txXfrm>
        <a:off x="0" y="4073293"/>
        <a:ext cx="11436016" cy="1165500"/>
      </dsp:txXfrm>
    </dsp:sp>
    <dsp:sp modelId="{A434940D-D509-4329-9CEF-D822DF1D715A}">
      <dsp:nvSpPr>
        <dsp:cNvPr id="0" name=""/>
        <dsp:cNvSpPr/>
      </dsp:nvSpPr>
      <dsp:spPr>
        <a:xfrm>
          <a:off x="571800" y="3778093"/>
          <a:ext cx="8005211" cy="590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2578" tIns="0" rIns="302578" bIns="0" numCol="1" spcCol="1270" anchor="ctr" anchorCtr="0">
          <a:noAutofit/>
        </a:bodyPr>
        <a:lstStyle/>
        <a:p>
          <a:pPr marL="0" lvl="0" indent="0" algn="l" defTabSz="889000">
            <a:lnSpc>
              <a:spcPct val="90000"/>
            </a:lnSpc>
            <a:spcBef>
              <a:spcPct val="0"/>
            </a:spcBef>
            <a:spcAft>
              <a:spcPct val="35000"/>
            </a:spcAft>
            <a:buNone/>
          </a:pPr>
          <a:r>
            <a:rPr lang="en-US" sz="2000" kern="1200" dirty="0"/>
            <a:t>Transfer Time</a:t>
          </a:r>
        </a:p>
      </dsp:txBody>
      <dsp:txXfrm>
        <a:off x="600621" y="3806914"/>
        <a:ext cx="7947569"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0A74EE-33E2-4E2C-8FA2-4DEAAC86E046}">
      <dsp:nvSpPr>
        <dsp:cNvPr id="0" name=""/>
        <dsp:cNvSpPr/>
      </dsp:nvSpPr>
      <dsp:spPr>
        <a:xfrm>
          <a:off x="0" y="129150"/>
          <a:ext cx="7376342" cy="14297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Disk drives are addressed as large 1-dimensional arrays of </a:t>
          </a:r>
          <a:r>
            <a:rPr lang="en-US" sz="2600" b="1" kern="1200"/>
            <a:t>logical blocks</a:t>
          </a:r>
          <a:r>
            <a:rPr lang="en-US" sz="2600" kern="1200"/>
            <a:t>, where the logical block is the smallest unit of transfer</a:t>
          </a:r>
        </a:p>
      </dsp:txBody>
      <dsp:txXfrm>
        <a:off x="69794" y="198944"/>
        <a:ext cx="7236754" cy="1290152"/>
      </dsp:txXfrm>
    </dsp:sp>
    <dsp:sp modelId="{13FCC61F-9305-4979-8EAB-8CE6FECA9881}">
      <dsp:nvSpPr>
        <dsp:cNvPr id="0" name=""/>
        <dsp:cNvSpPr/>
      </dsp:nvSpPr>
      <dsp:spPr>
        <a:xfrm>
          <a:off x="0" y="1558890"/>
          <a:ext cx="7376342" cy="430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19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Low-level formatting creates </a:t>
          </a:r>
          <a:r>
            <a:rPr lang="en-US" sz="2000" b="1" kern="1200" dirty="0"/>
            <a:t>logical blocks </a:t>
          </a:r>
          <a:r>
            <a:rPr lang="en-US" sz="2000" kern="1200" dirty="0"/>
            <a:t>on physical media</a:t>
          </a:r>
        </a:p>
      </dsp:txBody>
      <dsp:txXfrm>
        <a:off x="0" y="1558890"/>
        <a:ext cx="7376342" cy="430560"/>
      </dsp:txXfrm>
    </dsp:sp>
    <dsp:sp modelId="{86ADD9C9-0596-4D85-81A8-35F19988F330}">
      <dsp:nvSpPr>
        <dsp:cNvPr id="0" name=""/>
        <dsp:cNvSpPr/>
      </dsp:nvSpPr>
      <dsp:spPr>
        <a:xfrm>
          <a:off x="0" y="1989450"/>
          <a:ext cx="7376342" cy="14297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The 1-dimensional array of logical blocks is mapped into the sectors of the disk sequentially</a:t>
          </a:r>
        </a:p>
      </dsp:txBody>
      <dsp:txXfrm>
        <a:off x="69794" y="2059244"/>
        <a:ext cx="7236754" cy="1290152"/>
      </dsp:txXfrm>
    </dsp:sp>
    <dsp:sp modelId="{F9F6F544-BC74-46D9-B1A6-DE762183C138}">
      <dsp:nvSpPr>
        <dsp:cNvPr id="0" name=""/>
        <dsp:cNvSpPr/>
      </dsp:nvSpPr>
      <dsp:spPr>
        <a:xfrm>
          <a:off x="0" y="3419190"/>
          <a:ext cx="7376342" cy="2852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199"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Sector 0 is the first sector of the first track on the outermost cylinder</a:t>
          </a:r>
        </a:p>
        <a:p>
          <a:pPr marL="228600" lvl="1" indent="-228600" algn="l" defTabSz="889000">
            <a:lnSpc>
              <a:spcPct val="90000"/>
            </a:lnSpc>
            <a:spcBef>
              <a:spcPct val="0"/>
            </a:spcBef>
            <a:spcAft>
              <a:spcPct val="20000"/>
            </a:spcAft>
            <a:buChar char="•"/>
          </a:pPr>
          <a:r>
            <a:rPr lang="en-US" sz="2000" kern="1200" dirty="0"/>
            <a:t>Mapping proceeds in order through that track, then the rest of the tracks in that cylinder, and then through the rest of the cylinders from outermost to innermost</a:t>
          </a:r>
        </a:p>
        <a:p>
          <a:pPr marL="228600" lvl="1" indent="-228600" algn="l" defTabSz="889000">
            <a:lnSpc>
              <a:spcPct val="90000"/>
            </a:lnSpc>
            <a:spcBef>
              <a:spcPct val="0"/>
            </a:spcBef>
            <a:spcAft>
              <a:spcPct val="20000"/>
            </a:spcAft>
            <a:buChar char="•"/>
          </a:pPr>
          <a:r>
            <a:rPr lang="en-US" sz="2000" kern="1200"/>
            <a:t>Logical to physical address should be easy</a:t>
          </a:r>
        </a:p>
        <a:p>
          <a:pPr marL="457200" lvl="2" indent="-228600" algn="l" defTabSz="889000">
            <a:lnSpc>
              <a:spcPct val="90000"/>
            </a:lnSpc>
            <a:spcBef>
              <a:spcPct val="0"/>
            </a:spcBef>
            <a:spcAft>
              <a:spcPct val="20000"/>
            </a:spcAft>
            <a:buChar char="•"/>
          </a:pPr>
          <a:r>
            <a:rPr lang="en-US" sz="2000" kern="1200"/>
            <a:t>Except for bad sectors</a:t>
          </a:r>
        </a:p>
        <a:p>
          <a:pPr marL="457200" lvl="2" indent="-228600" algn="l" defTabSz="889000">
            <a:lnSpc>
              <a:spcPct val="90000"/>
            </a:lnSpc>
            <a:spcBef>
              <a:spcPct val="0"/>
            </a:spcBef>
            <a:spcAft>
              <a:spcPct val="20000"/>
            </a:spcAft>
            <a:buChar char="•"/>
          </a:pPr>
          <a:r>
            <a:rPr lang="en-US" sz="2000" kern="1200"/>
            <a:t>Non-constant # of sectors per track via constant angular velocity</a:t>
          </a:r>
        </a:p>
      </dsp:txBody>
      <dsp:txXfrm>
        <a:off x="0" y="3419190"/>
        <a:ext cx="7376342" cy="28524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89AE-DB9B-4349-BA57-7421F7826E94}">
      <dsp:nvSpPr>
        <dsp:cNvPr id="0" name=""/>
        <dsp:cNvSpPr/>
      </dsp:nvSpPr>
      <dsp:spPr>
        <a:xfrm>
          <a:off x="0" y="2615"/>
          <a:ext cx="7858916" cy="1325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49E3AC-710D-4C10-82F2-5297C349DE47}">
      <dsp:nvSpPr>
        <dsp:cNvPr id="0" name=""/>
        <dsp:cNvSpPr/>
      </dsp:nvSpPr>
      <dsp:spPr>
        <a:xfrm>
          <a:off x="401057" y="300923"/>
          <a:ext cx="729195" cy="7291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4E3F44-72E7-43B7-9BE0-328FAD70A846}">
      <dsp:nvSpPr>
        <dsp:cNvPr id="0" name=""/>
        <dsp:cNvSpPr/>
      </dsp:nvSpPr>
      <dsp:spPr>
        <a:xfrm>
          <a:off x="1531310" y="2615"/>
          <a:ext cx="6327605" cy="132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15" tIns="140315" rIns="140315" bIns="140315" numCol="1" spcCol="1270" anchor="ctr" anchorCtr="0">
          <a:noAutofit/>
        </a:bodyPr>
        <a:lstStyle/>
        <a:p>
          <a:pPr marL="0" lvl="0" indent="0" algn="l" defTabSz="889000">
            <a:lnSpc>
              <a:spcPct val="100000"/>
            </a:lnSpc>
            <a:spcBef>
              <a:spcPct val="0"/>
            </a:spcBef>
            <a:spcAft>
              <a:spcPct val="35000"/>
            </a:spcAft>
            <a:buNone/>
          </a:pPr>
          <a:r>
            <a:rPr lang="en-US" sz="2000" kern="1200"/>
            <a:t>The operating system is responsible for using hardware efficiently — for the disk drives, this means having a fast access time and disk bandwidth</a:t>
          </a:r>
        </a:p>
      </dsp:txBody>
      <dsp:txXfrm>
        <a:off x="1531310" y="2615"/>
        <a:ext cx="6327605" cy="1325809"/>
      </dsp:txXfrm>
    </dsp:sp>
    <dsp:sp modelId="{792CC7C4-FE3A-487F-BF82-37BBBFE82142}">
      <dsp:nvSpPr>
        <dsp:cNvPr id="0" name=""/>
        <dsp:cNvSpPr/>
      </dsp:nvSpPr>
      <dsp:spPr>
        <a:xfrm>
          <a:off x="0" y="1659878"/>
          <a:ext cx="7858916" cy="1325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E1F08-F7B0-4735-A9C2-ECE5BD32C957}">
      <dsp:nvSpPr>
        <dsp:cNvPr id="0" name=""/>
        <dsp:cNvSpPr/>
      </dsp:nvSpPr>
      <dsp:spPr>
        <a:xfrm>
          <a:off x="401057" y="1958185"/>
          <a:ext cx="729195" cy="7291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5128FE-2E88-4367-93C1-D825B58E20E6}">
      <dsp:nvSpPr>
        <dsp:cNvPr id="0" name=""/>
        <dsp:cNvSpPr/>
      </dsp:nvSpPr>
      <dsp:spPr>
        <a:xfrm>
          <a:off x="1531310" y="1659878"/>
          <a:ext cx="6327605" cy="132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15" tIns="140315" rIns="140315" bIns="140315" numCol="1" spcCol="1270" anchor="ctr" anchorCtr="0">
          <a:noAutofit/>
        </a:bodyPr>
        <a:lstStyle/>
        <a:p>
          <a:pPr marL="0" lvl="0" indent="0" algn="l" defTabSz="889000">
            <a:lnSpc>
              <a:spcPct val="100000"/>
            </a:lnSpc>
            <a:spcBef>
              <a:spcPct val="0"/>
            </a:spcBef>
            <a:spcAft>
              <a:spcPct val="35000"/>
            </a:spcAft>
            <a:buNone/>
          </a:pPr>
          <a:r>
            <a:rPr lang="en-US" sz="2000" kern="1200"/>
            <a:t>Minimize seek time</a:t>
          </a:r>
        </a:p>
      </dsp:txBody>
      <dsp:txXfrm>
        <a:off x="1531310" y="1659878"/>
        <a:ext cx="6327605" cy="1325809"/>
      </dsp:txXfrm>
    </dsp:sp>
    <dsp:sp modelId="{81C11667-C799-45DC-B5A2-9831F340478C}">
      <dsp:nvSpPr>
        <dsp:cNvPr id="0" name=""/>
        <dsp:cNvSpPr/>
      </dsp:nvSpPr>
      <dsp:spPr>
        <a:xfrm>
          <a:off x="0" y="3317140"/>
          <a:ext cx="7858916" cy="1325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316863-3C2D-4237-AB3E-6472FD7878BE}">
      <dsp:nvSpPr>
        <dsp:cNvPr id="0" name=""/>
        <dsp:cNvSpPr/>
      </dsp:nvSpPr>
      <dsp:spPr>
        <a:xfrm>
          <a:off x="401057" y="3615447"/>
          <a:ext cx="729195" cy="7291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3A183-5736-4723-A4F8-7B9A183E9D84}">
      <dsp:nvSpPr>
        <dsp:cNvPr id="0" name=""/>
        <dsp:cNvSpPr/>
      </dsp:nvSpPr>
      <dsp:spPr>
        <a:xfrm>
          <a:off x="1531310" y="3317140"/>
          <a:ext cx="6327605" cy="132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15" tIns="140315" rIns="140315" bIns="140315" numCol="1" spcCol="1270" anchor="ctr" anchorCtr="0">
          <a:noAutofit/>
        </a:bodyPr>
        <a:lstStyle/>
        <a:p>
          <a:pPr marL="0" lvl="0" indent="0" algn="l" defTabSz="889000">
            <a:lnSpc>
              <a:spcPct val="100000"/>
            </a:lnSpc>
            <a:spcBef>
              <a:spcPct val="0"/>
            </a:spcBef>
            <a:spcAft>
              <a:spcPct val="35000"/>
            </a:spcAft>
            <a:buNone/>
          </a:pPr>
          <a:r>
            <a:rPr lang="en-US" sz="2000" kern="1200"/>
            <a:t>Seek time </a:t>
          </a:r>
          <a:r>
            <a:rPr lang="en-US" sz="2000" kern="1200">
              <a:sym typeface="Symbol" panose="05050102010706020507" pitchFamily="18" charset="2"/>
            </a:rPr>
            <a:t></a:t>
          </a:r>
          <a:r>
            <a:rPr lang="en-US" sz="2000" kern="1200"/>
            <a:t> seek distance</a:t>
          </a:r>
        </a:p>
      </dsp:txBody>
      <dsp:txXfrm>
        <a:off x="1531310" y="3317140"/>
        <a:ext cx="6327605" cy="1325809"/>
      </dsp:txXfrm>
    </dsp:sp>
    <dsp:sp modelId="{3B7FBAAB-0C1A-41E5-B345-207F830D4425}">
      <dsp:nvSpPr>
        <dsp:cNvPr id="0" name=""/>
        <dsp:cNvSpPr/>
      </dsp:nvSpPr>
      <dsp:spPr>
        <a:xfrm>
          <a:off x="0" y="4974403"/>
          <a:ext cx="7858916" cy="13258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3B30A-B2E0-4AB2-8EFF-0E7E2FCCAE24}">
      <dsp:nvSpPr>
        <dsp:cNvPr id="0" name=""/>
        <dsp:cNvSpPr/>
      </dsp:nvSpPr>
      <dsp:spPr>
        <a:xfrm>
          <a:off x="401057" y="5272710"/>
          <a:ext cx="729195" cy="7291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3FDBB1-A2CE-48DF-ADC9-4432813092A1}">
      <dsp:nvSpPr>
        <dsp:cNvPr id="0" name=""/>
        <dsp:cNvSpPr/>
      </dsp:nvSpPr>
      <dsp:spPr>
        <a:xfrm>
          <a:off x="1531310" y="4974403"/>
          <a:ext cx="6327605" cy="1325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15" tIns="140315" rIns="140315" bIns="140315" numCol="1" spcCol="1270" anchor="ctr" anchorCtr="0">
          <a:noAutofit/>
        </a:bodyPr>
        <a:lstStyle/>
        <a:p>
          <a:pPr marL="0" lvl="0" indent="0" algn="l" defTabSz="889000">
            <a:lnSpc>
              <a:spcPct val="100000"/>
            </a:lnSpc>
            <a:spcBef>
              <a:spcPct val="0"/>
            </a:spcBef>
            <a:spcAft>
              <a:spcPct val="35000"/>
            </a:spcAft>
            <a:buNone/>
          </a:pPr>
          <a:r>
            <a:rPr lang="en-US" sz="2000" kern="1200" dirty="0"/>
            <a:t>Disk </a:t>
          </a:r>
          <a:r>
            <a:rPr lang="en-US" sz="2000" b="1" kern="1200" dirty="0"/>
            <a:t>bandwidth</a:t>
          </a:r>
          <a:r>
            <a:rPr lang="en-US" sz="2000" kern="1200" dirty="0"/>
            <a:t> is the total number of bytes transferred, divided by the total time between the first request for service and the completion of the last transfer</a:t>
          </a:r>
        </a:p>
      </dsp:txBody>
      <dsp:txXfrm>
        <a:off x="1531310" y="4974403"/>
        <a:ext cx="6327605" cy="13258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6F8DD-A82D-4BD3-BC2B-273DEA1C1B09}">
      <dsp:nvSpPr>
        <dsp:cNvPr id="0" name=""/>
        <dsp:cNvSpPr/>
      </dsp:nvSpPr>
      <dsp:spPr>
        <a:xfrm>
          <a:off x="0" y="752030"/>
          <a:ext cx="6594521" cy="83422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There are many sources of disk I/O request</a:t>
          </a:r>
        </a:p>
      </dsp:txBody>
      <dsp:txXfrm>
        <a:off x="40724" y="792754"/>
        <a:ext cx="6513073" cy="752780"/>
      </dsp:txXfrm>
    </dsp:sp>
    <dsp:sp modelId="{1015DA8B-91CB-4F3C-9FAD-42540BCDF46C}">
      <dsp:nvSpPr>
        <dsp:cNvPr id="0" name=""/>
        <dsp:cNvSpPr/>
      </dsp:nvSpPr>
      <dsp:spPr>
        <a:xfrm>
          <a:off x="0" y="1586258"/>
          <a:ext cx="6594521" cy="825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37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OS</a:t>
          </a:r>
        </a:p>
        <a:p>
          <a:pPr marL="171450" lvl="1" indent="-171450" algn="l" defTabSz="711200">
            <a:lnSpc>
              <a:spcPct val="90000"/>
            </a:lnSpc>
            <a:spcBef>
              <a:spcPct val="0"/>
            </a:spcBef>
            <a:spcAft>
              <a:spcPct val="20000"/>
            </a:spcAft>
            <a:buChar char="•"/>
          </a:pPr>
          <a:r>
            <a:rPr lang="en-US" sz="1600" kern="1200" dirty="0"/>
            <a:t>System processes</a:t>
          </a:r>
        </a:p>
        <a:p>
          <a:pPr marL="171450" lvl="1" indent="-171450" algn="l" defTabSz="711200">
            <a:lnSpc>
              <a:spcPct val="90000"/>
            </a:lnSpc>
            <a:spcBef>
              <a:spcPct val="0"/>
            </a:spcBef>
            <a:spcAft>
              <a:spcPct val="20000"/>
            </a:spcAft>
            <a:buChar char="•"/>
          </a:pPr>
          <a:r>
            <a:rPr lang="en-US" sz="1600" kern="1200"/>
            <a:t>Users processes</a:t>
          </a:r>
        </a:p>
      </dsp:txBody>
      <dsp:txXfrm>
        <a:off x="0" y="1586258"/>
        <a:ext cx="6594521" cy="825930"/>
      </dsp:txXfrm>
    </dsp:sp>
    <dsp:sp modelId="{E6D0CC43-BD84-4AE4-AF4C-7A7AB9346A51}">
      <dsp:nvSpPr>
        <dsp:cNvPr id="0" name=""/>
        <dsp:cNvSpPr/>
      </dsp:nvSpPr>
      <dsp:spPr>
        <a:xfrm>
          <a:off x="0" y="2412188"/>
          <a:ext cx="6594521" cy="834228"/>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I/O request includes input or output mode, disk address, memory address, number of sectors to transfer</a:t>
          </a:r>
        </a:p>
      </dsp:txBody>
      <dsp:txXfrm>
        <a:off x="40724" y="2452912"/>
        <a:ext cx="6513073" cy="752780"/>
      </dsp:txXfrm>
    </dsp:sp>
    <dsp:sp modelId="{383BDB30-1F26-47A3-A9A3-645DB634E366}">
      <dsp:nvSpPr>
        <dsp:cNvPr id="0" name=""/>
        <dsp:cNvSpPr/>
      </dsp:nvSpPr>
      <dsp:spPr>
        <a:xfrm>
          <a:off x="0" y="3306897"/>
          <a:ext cx="6594521" cy="834228"/>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OS maintains queue of requests, per disk or device</a:t>
          </a:r>
        </a:p>
      </dsp:txBody>
      <dsp:txXfrm>
        <a:off x="40724" y="3347621"/>
        <a:ext cx="6513073" cy="752780"/>
      </dsp:txXfrm>
    </dsp:sp>
    <dsp:sp modelId="{1E3E4AD2-8369-45C2-9173-F8C729BF8114}">
      <dsp:nvSpPr>
        <dsp:cNvPr id="0" name=""/>
        <dsp:cNvSpPr/>
      </dsp:nvSpPr>
      <dsp:spPr>
        <a:xfrm>
          <a:off x="0" y="4201605"/>
          <a:ext cx="6594521" cy="83422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Idle disk can immediately work on I/O request, busy disk means work must queue</a:t>
          </a:r>
        </a:p>
      </dsp:txBody>
      <dsp:txXfrm>
        <a:off x="40724" y="4242329"/>
        <a:ext cx="6513073" cy="752780"/>
      </dsp:txXfrm>
    </dsp:sp>
    <dsp:sp modelId="{5F1F9678-D43E-4EF9-8BBE-D121DAFC8D4C}">
      <dsp:nvSpPr>
        <dsp:cNvPr id="0" name=""/>
        <dsp:cNvSpPr/>
      </dsp:nvSpPr>
      <dsp:spPr>
        <a:xfrm>
          <a:off x="0" y="5035833"/>
          <a:ext cx="6594521"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37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Optimization algorithms only make sense when a queue exists</a:t>
          </a:r>
        </a:p>
      </dsp:txBody>
      <dsp:txXfrm>
        <a:off x="0" y="5035833"/>
        <a:ext cx="6594521" cy="3477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0B367-4D0C-4F5B-800F-4817A8DBF8F7}" type="datetimeFigureOut">
              <a:rPr lang="en-IN" smtClean="0"/>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8CFA7-7E2A-4708-9F7D-915230B23DF7}" type="slidenum">
              <a:rPr lang="en-IN" smtClean="0"/>
              <a:t>‹#›</a:t>
            </a:fld>
            <a:endParaRPr lang="en-IN"/>
          </a:p>
        </p:txBody>
      </p:sp>
    </p:spTree>
    <p:extLst>
      <p:ext uri="{BB962C8B-B14F-4D97-AF65-F5344CB8AC3E}">
        <p14:creationId xmlns:p14="http://schemas.microsoft.com/office/powerpoint/2010/main" val="39470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365F30C3-4360-4FF9-8C76-C5D583CBA4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3C841AD-5606-4082-AC60-FC0B2D9B7EA0}"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32770" name="Rectangle 2">
            <a:extLst>
              <a:ext uri="{FF2B5EF4-FFF2-40B4-BE49-F238E27FC236}">
                <a16:creationId xmlns:a16="http://schemas.microsoft.com/office/drawing/2014/main" id="{457BB84E-2EBF-4931-93F3-4D0D0C52C18F}"/>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A05C66EE-90E6-498E-84D8-F42CBD44E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B3CF28D9-0D7B-4D9A-AE07-D526D6B987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389833-66B4-4F24-A606-CAB8E9ECD69B}"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E2856E20-AC08-42F1-B2C4-F0A4E6B24907}"/>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7CFEE2BF-43E2-40B6-8EF4-CE1E649997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B29482BF-E4AF-4DCD-BB19-2FDCED317C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11E65E-3A9C-458F-9841-65A6E93397EE}"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E753CD89-2448-406D-992D-D49357975E11}"/>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DB74A52-BC02-4A67-B729-6B97C6E7FA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60456934-9657-4891-874C-148F464646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C953D9-1C5F-4117-8A98-939C01C5BC22}"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6B7C77D7-B008-4E2F-A632-ADA77B69641B}"/>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E4B7CC81-CCA5-4A50-AF9C-B3C41A48B1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DFC50AC3-BF67-4C30-B7E6-A9E5542F0D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F82D423-FE1A-4B0B-A196-983ACE86C31C}"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4E67CA9-8F0E-4008-81C9-677A8C475BB5}"/>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EF351DEE-EF36-441B-A4F0-0DAF74DE3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2B74517C-DD94-44B2-A265-5EC53E02DB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8515BC-508C-4905-BD43-187E0581AB90}"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1460CF73-DEEA-4FE9-9309-2B0703C2037D}"/>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B3ED5570-FBB5-4294-AB33-6E7F5F792F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a:extLst>
              <a:ext uri="{FF2B5EF4-FFF2-40B4-BE49-F238E27FC236}">
                <a16:creationId xmlns:a16="http://schemas.microsoft.com/office/drawing/2014/main" id="{44011E2A-3ADD-4D1A-8B9F-982230F1A2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0695D8-3A03-4BFF-B5CD-053602EC8B97}"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36866" name="Rectangle 2">
            <a:extLst>
              <a:ext uri="{FF2B5EF4-FFF2-40B4-BE49-F238E27FC236}">
                <a16:creationId xmlns:a16="http://schemas.microsoft.com/office/drawing/2014/main" id="{7C1B450D-F62B-49E2-9E56-FB1AADD83002}"/>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09D2DDE7-0FC4-4D6D-9003-AA50F78923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55B32447-7BC9-41B1-B75E-0CB7D51CF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660BBF-982D-4041-8A44-B45BCFA0D5C7}"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8F4EAF71-BF1C-4D47-85B4-2307903586B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9F9E7C7-C649-40B3-A6B2-6CEEC53E7C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90CD2564-FBEB-46B3-86F0-A045280EF9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9D5D9-0746-4590-A1DD-FF3BC272E29D}"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9E1ED6C7-847F-4D6D-BD45-53C8C78A9105}"/>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459C67A6-E4A6-4C09-8C30-50AEE4435D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55B32447-7BC9-41B1-B75E-0CB7D51CF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660BBF-982D-4041-8A44-B45BCFA0D5C7}"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8F4EAF71-BF1C-4D47-85B4-2307903586BF}"/>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39F9E7C7-C649-40B3-A6B2-6CEEC53E7C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extLst>
      <p:ext uri="{BB962C8B-B14F-4D97-AF65-F5344CB8AC3E}">
        <p14:creationId xmlns:p14="http://schemas.microsoft.com/office/powerpoint/2010/main" val="3234064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ED65C624-471E-4BC2-99E7-8404CFEC03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A5B04D-0896-40C0-86EF-8F5A1CAC66DA}"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376E4819-8D7C-41BF-8323-646314E67CF7}"/>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223BB353-91CC-4D07-91D8-755A2A9AD9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EBB5FDA8-DDD1-4FB9-91CE-B02E64E7DD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71A6633-06B1-41C7-908F-8C4739E0DA12}"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8B740AD4-F7D7-4553-A1E3-8868FBC3B1F7}"/>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6A4296CD-E9D8-4809-82D0-550ECEB529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199604-D897-4601-9A33-DB954A29A73E}" type="slidenum">
              <a:rPr lang="en-US" smtClean="0"/>
              <a:t>20</a:t>
            </a:fld>
            <a:endParaRPr lang="en-US"/>
          </a:p>
        </p:txBody>
      </p:sp>
    </p:spTree>
    <p:extLst>
      <p:ext uri="{BB962C8B-B14F-4D97-AF65-F5344CB8AC3E}">
        <p14:creationId xmlns:p14="http://schemas.microsoft.com/office/powerpoint/2010/main" val="1752790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C5BF-5C66-42E5-A84C-D6ABBD6040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993F59-3132-4C00-B94B-D73A6AB414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B48224-759F-4E5D-A7BC-1170EE536150}"/>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5" name="Footer Placeholder 4">
            <a:extLst>
              <a:ext uri="{FF2B5EF4-FFF2-40B4-BE49-F238E27FC236}">
                <a16:creationId xmlns:a16="http://schemas.microsoft.com/office/drawing/2014/main" id="{5760978B-5936-499C-981A-E7D023EA7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65BEB1-8E6D-4501-8DF8-AE1FC2381B4B}"/>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359539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DEF6-4E97-4BB0-85B7-5D040E7633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EF2BAD-72C4-40B3-B143-DB0FE112A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6B9D43-8C54-4B58-9E5F-48578DD53F59}"/>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5" name="Footer Placeholder 4">
            <a:extLst>
              <a:ext uri="{FF2B5EF4-FFF2-40B4-BE49-F238E27FC236}">
                <a16:creationId xmlns:a16="http://schemas.microsoft.com/office/drawing/2014/main" id="{A1DDEBE8-D21D-4B8A-98F6-1309F5FA8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09C66-9913-42C0-91A5-0E8112362E3D}"/>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4047789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7A949-7223-488D-B5B9-D888E05F36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98EBA8-CB10-4EA4-9000-FBED406BE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DBF930-9823-491F-8896-F69D611601F5}"/>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5" name="Footer Placeholder 4">
            <a:extLst>
              <a:ext uri="{FF2B5EF4-FFF2-40B4-BE49-F238E27FC236}">
                <a16:creationId xmlns:a16="http://schemas.microsoft.com/office/drawing/2014/main" id="{6B3EB8F7-712D-4CBA-A69D-9D2F9A5A42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973E8-0C8F-4CAA-939D-135BFEDEF055}"/>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361039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B5A9-806B-4437-B2A3-14DBEA2B31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01F896-5D62-4A26-B013-6807A1CA8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D4A5D-712F-4F66-A777-9C8D52D76EF1}"/>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5" name="Footer Placeholder 4">
            <a:extLst>
              <a:ext uri="{FF2B5EF4-FFF2-40B4-BE49-F238E27FC236}">
                <a16:creationId xmlns:a16="http://schemas.microsoft.com/office/drawing/2014/main" id="{9F347FDC-597D-437F-B510-E18A4C8C83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1FA3E-4246-4531-8288-81993C69161D}"/>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147797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CCDC-CD12-45E5-9C9C-5BDEB2FDF0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DF0EC7-9BEB-45AB-AFE6-B42C778150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00346C-068D-42EB-80D8-F7F29E1D6C0E}"/>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5" name="Footer Placeholder 4">
            <a:extLst>
              <a:ext uri="{FF2B5EF4-FFF2-40B4-BE49-F238E27FC236}">
                <a16:creationId xmlns:a16="http://schemas.microsoft.com/office/drawing/2014/main" id="{11B7AD21-20A8-47C3-BB21-C69643053C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82023-12D9-4A7D-8103-77721B17C888}"/>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2167937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89E7-3084-4F49-8ADF-62A871D157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B42EA3-9367-462D-A487-446CFF91A4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75D9070-B6AE-4474-8EEC-6E1174A7DA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3300FA-59C8-454D-86EE-FB2D1F93058D}"/>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6" name="Footer Placeholder 5">
            <a:extLst>
              <a:ext uri="{FF2B5EF4-FFF2-40B4-BE49-F238E27FC236}">
                <a16:creationId xmlns:a16="http://schemas.microsoft.com/office/drawing/2014/main" id="{C7D7D3EC-8AB0-42E1-B8EC-4491798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C95DA2-49D5-407C-BC24-98E63D0972B4}"/>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171444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7FC1-47DA-4128-BDF3-2AF50CE1B7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506811-16F8-4DDB-8682-F113B84540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1F0FAF-FA9A-40DC-9D51-36D80C7A45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1DB53C-BDE8-4094-81B4-B2BA6EE9B9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BE99B-0E0C-4D0C-A457-4965210D13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085C96-A02A-463D-B151-65566E9E6E44}"/>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8" name="Footer Placeholder 7">
            <a:extLst>
              <a:ext uri="{FF2B5EF4-FFF2-40B4-BE49-F238E27FC236}">
                <a16:creationId xmlns:a16="http://schemas.microsoft.com/office/drawing/2014/main" id="{47353A48-FCE1-4E37-8E2A-8008B276D9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27F692-3EC2-49C3-85B7-2A35C2C9BD3B}"/>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4268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DDE22-9F83-4EDA-B00B-18B67C02D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FCF522-B202-4437-9ABB-51C547BD1060}"/>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4" name="Footer Placeholder 3">
            <a:extLst>
              <a:ext uri="{FF2B5EF4-FFF2-40B4-BE49-F238E27FC236}">
                <a16:creationId xmlns:a16="http://schemas.microsoft.com/office/drawing/2014/main" id="{8419D54A-8162-499E-891E-9C283A61C7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44FD5A-B7CD-4A01-A043-9760392F061A}"/>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362470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D8A384-EFE1-4B52-9921-06A71D69F4EC}"/>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3" name="Footer Placeholder 2">
            <a:extLst>
              <a:ext uri="{FF2B5EF4-FFF2-40B4-BE49-F238E27FC236}">
                <a16:creationId xmlns:a16="http://schemas.microsoft.com/office/drawing/2014/main" id="{BFC21BED-2EAA-4333-B39A-00D6D29593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F3CA1C-3B58-4865-990F-0B0111392502}"/>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213624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D2AB5-D2EA-4EB4-85CD-E6CAF8B574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BFFFEA-BD34-4F0F-ACB4-D40C6FE519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0A2AC5-7A06-4840-8241-AB3D83289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040EA6-3AD7-4E20-A76B-0E90D0B25193}"/>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6" name="Footer Placeholder 5">
            <a:extLst>
              <a:ext uri="{FF2B5EF4-FFF2-40B4-BE49-F238E27FC236}">
                <a16:creationId xmlns:a16="http://schemas.microsoft.com/office/drawing/2014/main" id="{3F8BF4BA-CF0D-41B1-9A4B-12173DFFE0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870138-0BA5-4F8D-B05D-CFD50CB4F9BD}"/>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242701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0575-2D75-488F-8214-DFA5AC7F6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A21CCE-4F8F-4077-82E7-C94F97A90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8506B95-0584-4080-839C-B183B3A438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CF390-2524-4A8C-9E8A-19143007844F}"/>
              </a:ext>
            </a:extLst>
          </p:cNvPr>
          <p:cNvSpPr>
            <a:spLocks noGrp="1"/>
          </p:cNvSpPr>
          <p:nvPr>
            <p:ph type="dt" sz="half" idx="10"/>
          </p:nvPr>
        </p:nvSpPr>
        <p:spPr/>
        <p:txBody>
          <a:bodyPr/>
          <a:lstStyle/>
          <a:p>
            <a:fld id="{410C7300-9FA7-43ED-A818-2D08824F5DC4}" type="datetimeFigureOut">
              <a:rPr lang="en-IN" smtClean="0"/>
              <a:t>21-04-2023</a:t>
            </a:fld>
            <a:endParaRPr lang="en-IN"/>
          </a:p>
        </p:txBody>
      </p:sp>
      <p:sp>
        <p:nvSpPr>
          <p:cNvPr id="6" name="Footer Placeholder 5">
            <a:extLst>
              <a:ext uri="{FF2B5EF4-FFF2-40B4-BE49-F238E27FC236}">
                <a16:creationId xmlns:a16="http://schemas.microsoft.com/office/drawing/2014/main" id="{1B26C817-1AA9-4BB3-A6F3-76755656A4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B3B004-9586-4FFB-942D-5A43BE53173E}"/>
              </a:ext>
            </a:extLst>
          </p:cNvPr>
          <p:cNvSpPr>
            <a:spLocks noGrp="1"/>
          </p:cNvSpPr>
          <p:nvPr>
            <p:ph type="sldNum" sz="quarter" idx="12"/>
          </p:nvPr>
        </p:nvSpPr>
        <p:spPr/>
        <p:txBody>
          <a:bodyPr/>
          <a:lstStyle/>
          <a:p>
            <a:fld id="{2FC49E6D-7DE8-4401-B498-612481E6C29D}" type="slidenum">
              <a:rPr lang="en-IN" smtClean="0"/>
              <a:t>‹#›</a:t>
            </a:fld>
            <a:endParaRPr lang="en-IN"/>
          </a:p>
        </p:txBody>
      </p:sp>
    </p:spTree>
    <p:extLst>
      <p:ext uri="{BB962C8B-B14F-4D97-AF65-F5344CB8AC3E}">
        <p14:creationId xmlns:p14="http://schemas.microsoft.com/office/powerpoint/2010/main" val="75640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D75F93-66C5-41FA-8549-4CF8D3DF6D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48D8C-3936-4B63-8A9B-BC670E95DA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6025A-9CAA-4503-BA7E-4CF971CFD5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C7300-9FA7-43ED-A818-2D08824F5DC4}" type="datetimeFigureOut">
              <a:rPr lang="en-IN" smtClean="0"/>
              <a:t>21-04-2023</a:t>
            </a:fld>
            <a:endParaRPr lang="en-IN"/>
          </a:p>
        </p:txBody>
      </p:sp>
      <p:sp>
        <p:nvSpPr>
          <p:cNvPr id="5" name="Footer Placeholder 4">
            <a:extLst>
              <a:ext uri="{FF2B5EF4-FFF2-40B4-BE49-F238E27FC236}">
                <a16:creationId xmlns:a16="http://schemas.microsoft.com/office/drawing/2014/main" id="{D794F4F7-D421-4465-9504-76EF83F8B1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4D0925-91B8-4488-8097-B0B521ED2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49E6D-7DE8-4401-B498-612481E6C29D}" type="slidenum">
              <a:rPr lang="en-IN" smtClean="0"/>
              <a:t>‹#›</a:t>
            </a:fld>
            <a:endParaRPr lang="en-IN"/>
          </a:p>
        </p:txBody>
      </p:sp>
    </p:spTree>
    <p:extLst>
      <p:ext uri="{BB962C8B-B14F-4D97-AF65-F5344CB8AC3E}">
        <p14:creationId xmlns:p14="http://schemas.microsoft.com/office/powerpoint/2010/main" val="1376215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oEORcCQ62nQ" TargetMode="External"/><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AF57789-E572-4C3A-895A-CE3C3C63B1F3}"/>
              </a:ext>
            </a:extLst>
          </p:cNvPr>
          <p:cNvSpPr>
            <a:spLocks noGrp="1"/>
          </p:cNvSpPr>
          <p:nvPr>
            <p:ph type="ctrTitle"/>
          </p:nvPr>
        </p:nvSpPr>
        <p:spPr>
          <a:xfrm>
            <a:off x="3045368" y="2043663"/>
            <a:ext cx="6105194" cy="2031055"/>
          </a:xfrm>
        </p:spPr>
        <p:txBody>
          <a:bodyPr>
            <a:normAutofit/>
          </a:bodyPr>
          <a:lstStyle/>
          <a:p>
            <a:r>
              <a:rPr lang="en-IN" dirty="0">
                <a:solidFill>
                  <a:srgbClr val="FFFFFF"/>
                </a:solidFill>
              </a:rPr>
              <a:t>I/O Management</a:t>
            </a:r>
          </a:p>
        </p:txBody>
      </p:sp>
      <p:sp>
        <p:nvSpPr>
          <p:cNvPr id="3" name="Subtitle 2">
            <a:extLst>
              <a:ext uri="{FF2B5EF4-FFF2-40B4-BE49-F238E27FC236}">
                <a16:creationId xmlns:a16="http://schemas.microsoft.com/office/drawing/2014/main" id="{19F9044A-88F2-462D-BDDE-65541E7A6456}"/>
              </a:ext>
            </a:extLst>
          </p:cNvPr>
          <p:cNvSpPr>
            <a:spLocks noGrp="1"/>
          </p:cNvSpPr>
          <p:nvPr>
            <p:ph type="subTitle" idx="1"/>
          </p:nvPr>
        </p:nvSpPr>
        <p:spPr>
          <a:xfrm>
            <a:off x="3045368" y="4074718"/>
            <a:ext cx="6105194" cy="682079"/>
          </a:xfrm>
        </p:spPr>
        <p:txBody>
          <a:bodyPr>
            <a:normAutofit/>
          </a:bodyPr>
          <a:lstStyle/>
          <a:p>
            <a:endParaRPr lang="en-IN">
              <a:solidFill>
                <a:srgbClr val="FFFFFF"/>
              </a:solidFill>
            </a:endParaRPr>
          </a:p>
        </p:txBody>
      </p:sp>
    </p:spTree>
    <p:extLst>
      <p:ext uri="{BB962C8B-B14F-4D97-AF65-F5344CB8AC3E}">
        <p14:creationId xmlns:p14="http://schemas.microsoft.com/office/powerpoint/2010/main" val="4201256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E5BEF-F99F-4016-BCE6-3DBC42517B22}"/>
              </a:ext>
            </a:extLst>
          </p:cNvPr>
          <p:cNvSpPr>
            <a:spLocks noGrp="1"/>
          </p:cNvSpPr>
          <p:nvPr>
            <p:ph type="title"/>
          </p:nvPr>
        </p:nvSpPr>
        <p:spPr>
          <a:xfrm>
            <a:off x="838200" y="18255"/>
            <a:ext cx="10515600" cy="1325563"/>
          </a:xfrm>
        </p:spPr>
        <p:txBody>
          <a:bodyPr/>
          <a:lstStyle/>
          <a:p>
            <a:r>
              <a:rPr lang="en-IN" dirty="0"/>
              <a:t>Disk Performance Parameters</a:t>
            </a:r>
          </a:p>
        </p:txBody>
      </p:sp>
      <p:graphicFrame>
        <p:nvGraphicFramePr>
          <p:cNvPr id="6" name="Content Placeholder 2">
            <a:extLst>
              <a:ext uri="{FF2B5EF4-FFF2-40B4-BE49-F238E27FC236}">
                <a16:creationId xmlns:a16="http://schemas.microsoft.com/office/drawing/2014/main" id="{C94FB6D4-8175-4330-B82E-65625EEA92B9}"/>
              </a:ext>
            </a:extLst>
          </p:cNvPr>
          <p:cNvGraphicFramePr>
            <a:graphicFrameLocks noGrp="1"/>
          </p:cNvGraphicFramePr>
          <p:nvPr>
            <p:ph idx="1"/>
            <p:extLst>
              <p:ext uri="{D42A27DB-BD31-4B8C-83A1-F6EECF244321}">
                <p14:modId xmlns:p14="http://schemas.microsoft.com/office/powerpoint/2010/main" val="2363883088"/>
              </p:ext>
            </p:extLst>
          </p:nvPr>
        </p:nvGraphicFramePr>
        <p:xfrm>
          <a:off x="547437" y="1343818"/>
          <a:ext cx="11436016" cy="52494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245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9D3919-5FB1-4D90-B4F9-E7CA3C0D1CB8}"/>
              </a:ext>
            </a:extLst>
          </p:cNvPr>
          <p:cNvSpPr>
            <a:spLocks noGrp="1"/>
          </p:cNvSpPr>
          <p:nvPr>
            <p:ph type="title"/>
          </p:nvPr>
        </p:nvSpPr>
        <p:spPr>
          <a:xfrm>
            <a:off x="635000" y="640823"/>
            <a:ext cx="3418659" cy="5583148"/>
          </a:xfrm>
        </p:spPr>
        <p:txBody>
          <a:bodyPr anchor="ctr">
            <a:normAutofit/>
          </a:bodyPr>
          <a:lstStyle/>
          <a:p>
            <a:r>
              <a:rPr lang="en-IN" sz="5400"/>
              <a:t>Disk Structure</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ontent Placeholder 2">
            <a:extLst>
              <a:ext uri="{FF2B5EF4-FFF2-40B4-BE49-F238E27FC236}">
                <a16:creationId xmlns:a16="http://schemas.microsoft.com/office/drawing/2014/main" id="{113CE5C9-446B-4EE4-9436-CD3D8FEBB635}"/>
              </a:ext>
            </a:extLst>
          </p:cNvPr>
          <p:cNvGraphicFramePr>
            <a:graphicFrameLocks noGrp="1"/>
          </p:cNvGraphicFramePr>
          <p:nvPr>
            <p:ph idx="1"/>
            <p:extLst>
              <p:ext uri="{D42A27DB-BD31-4B8C-83A1-F6EECF244321}">
                <p14:modId xmlns:p14="http://schemas.microsoft.com/office/powerpoint/2010/main" val="3427783677"/>
              </p:ext>
            </p:extLst>
          </p:nvPr>
        </p:nvGraphicFramePr>
        <p:xfrm>
          <a:off x="4648018" y="264695"/>
          <a:ext cx="7376342" cy="640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668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A0C937B7-396F-4717-9752-D10C401BE888}"/>
              </a:ext>
            </a:extLst>
          </p:cNvPr>
          <p:cNvSpPr>
            <a:spLocks noGrp="1" noChangeArrowheads="1"/>
          </p:cNvSpPr>
          <p:nvPr>
            <p:ph type="title"/>
          </p:nvPr>
        </p:nvSpPr>
        <p:spPr>
          <a:xfrm>
            <a:off x="524741" y="620392"/>
            <a:ext cx="3808268" cy="5504688"/>
          </a:xfrm>
        </p:spPr>
        <p:txBody>
          <a:bodyPr>
            <a:normAutofit/>
          </a:bodyPr>
          <a:lstStyle/>
          <a:p>
            <a:pPr eaLnBrk="1" hangingPunct="1"/>
            <a:r>
              <a:rPr lang="en-US" altLang="en-US" sz="6000"/>
              <a:t>Disk Scheduling</a:t>
            </a:r>
          </a:p>
        </p:txBody>
      </p:sp>
      <p:sp>
        <p:nvSpPr>
          <p:cNvPr id="72" name="Rectangle 71">
            <a:extLst>
              <a:ext uri="{FF2B5EF4-FFF2-40B4-BE49-F238E27FC236}">
                <a16:creationId xmlns:a16="http://schemas.microsoft.com/office/drawing/2014/main" id="{195A42D3-DC42-4F0C-B8EF-188873CDD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1749" name="Rectangle 3">
            <a:extLst>
              <a:ext uri="{FF2B5EF4-FFF2-40B4-BE49-F238E27FC236}">
                <a16:creationId xmlns:a16="http://schemas.microsoft.com/office/drawing/2014/main" id="{30F8FAE9-C326-4314-B6EE-DEF6A512CB4A}"/>
              </a:ext>
            </a:extLst>
          </p:cNvPr>
          <p:cNvGraphicFramePr/>
          <p:nvPr>
            <p:extLst>
              <p:ext uri="{D42A27DB-BD31-4B8C-83A1-F6EECF244321}">
                <p14:modId xmlns:p14="http://schemas.microsoft.com/office/powerpoint/2010/main" val="3514209233"/>
              </p:ext>
            </p:extLst>
          </p:nvPr>
        </p:nvGraphicFramePr>
        <p:xfrm>
          <a:off x="4080836" y="277585"/>
          <a:ext cx="7858916" cy="63028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D0A583B5-1EBA-4A0B-8DFF-E7E01FA25002}"/>
              </a:ext>
            </a:extLst>
          </p:cNvPr>
          <p:cNvSpPr>
            <a:spLocks noGrp="1" noChangeArrowheads="1"/>
          </p:cNvSpPr>
          <p:nvPr>
            <p:ph type="title"/>
          </p:nvPr>
        </p:nvSpPr>
        <p:spPr>
          <a:xfrm>
            <a:off x="648929" y="629266"/>
            <a:ext cx="3667039" cy="5506358"/>
          </a:xfrm>
        </p:spPr>
        <p:txBody>
          <a:bodyPr>
            <a:normAutofit/>
          </a:bodyPr>
          <a:lstStyle/>
          <a:p>
            <a:pPr eaLnBrk="1" hangingPunct="1"/>
            <a:r>
              <a:rPr lang="en-US" altLang="en-US" sz="4000"/>
              <a:t>Disk Scheduling (Cont.)</a:t>
            </a:r>
          </a:p>
        </p:txBody>
      </p:sp>
      <p:sp>
        <p:nvSpPr>
          <p:cNvPr id="33801" name="Rectangle 71">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02"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3803" name="Rectangle 3">
            <a:extLst>
              <a:ext uri="{FF2B5EF4-FFF2-40B4-BE49-F238E27FC236}">
                <a16:creationId xmlns:a16="http://schemas.microsoft.com/office/drawing/2014/main" id="{C9A76F8B-B1BD-4CF1-9D63-868FB2CA0FC6}"/>
              </a:ext>
            </a:extLst>
          </p:cNvPr>
          <p:cNvGraphicFramePr/>
          <p:nvPr>
            <p:extLst>
              <p:ext uri="{D42A27DB-BD31-4B8C-83A1-F6EECF244321}">
                <p14:modId xmlns:p14="http://schemas.microsoft.com/office/powerpoint/2010/main" val="886718634"/>
              </p:ext>
            </p:extLst>
          </p:nvPr>
        </p:nvGraphicFramePr>
        <p:xfrm>
          <a:off x="5118268" y="314633"/>
          <a:ext cx="6594522" cy="6135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844" name="Rectangle 7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1" name="Rectangle 2">
            <a:extLst>
              <a:ext uri="{FF2B5EF4-FFF2-40B4-BE49-F238E27FC236}">
                <a16:creationId xmlns:a16="http://schemas.microsoft.com/office/drawing/2014/main" id="{E92BC865-EF6B-42A5-B2FE-75C7792615D9}"/>
              </a:ext>
            </a:extLst>
          </p:cNvPr>
          <p:cNvSpPr>
            <a:spLocks noGrp="1" noChangeArrowheads="1"/>
          </p:cNvSpPr>
          <p:nvPr>
            <p:ph type="title"/>
          </p:nvPr>
        </p:nvSpPr>
        <p:spPr>
          <a:xfrm>
            <a:off x="841248" y="548640"/>
            <a:ext cx="3600860" cy="5431536"/>
          </a:xfrm>
        </p:spPr>
        <p:txBody>
          <a:bodyPr>
            <a:normAutofit/>
          </a:bodyPr>
          <a:lstStyle/>
          <a:p>
            <a:pPr eaLnBrk="1" hangingPunct="1"/>
            <a:r>
              <a:rPr lang="en-US" altLang="en-US" sz="5400"/>
              <a:t>Disk Scheduling (Cont.)</a:t>
            </a:r>
          </a:p>
        </p:txBody>
      </p:sp>
      <p:sp>
        <p:nvSpPr>
          <p:cNvPr id="35845"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42" name="Rectangle 3">
            <a:extLst>
              <a:ext uri="{FF2B5EF4-FFF2-40B4-BE49-F238E27FC236}">
                <a16:creationId xmlns:a16="http://schemas.microsoft.com/office/drawing/2014/main" id="{C2E3485E-CFA2-475A-A507-15504CEDCBEA}"/>
              </a:ext>
            </a:extLst>
          </p:cNvPr>
          <p:cNvSpPr>
            <a:spLocks noGrp="1" noChangeArrowheads="1"/>
          </p:cNvSpPr>
          <p:nvPr>
            <p:ph type="body" idx="1"/>
          </p:nvPr>
        </p:nvSpPr>
        <p:spPr>
          <a:xfrm>
            <a:off x="5126418" y="552091"/>
            <a:ext cx="6224335" cy="5431536"/>
          </a:xfrm>
        </p:spPr>
        <p:txBody>
          <a:bodyPr anchor="ctr">
            <a:normAutofit/>
          </a:bodyPr>
          <a:lstStyle/>
          <a:p>
            <a:pPr>
              <a:tabLst>
                <a:tab pos="1708150" algn="l"/>
              </a:tabLst>
            </a:pPr>
            <a:r>
              <a:rPr lang="en-US" altLang="en-US" sz="2200" dirty="0"/>
              <a:t>Note that drive controllers have small buffers and can manage a queue of I/O requests (of varying </a:t>
            </a:r>
            <a:r>
              <a:rPr lang="ja-JP" altLang="en-US" sz="2200" dirty="0"/>
              <a:t>“</a:t>
            </a:r>
            <a:r>
              <a:rPr lang="en-US" altLang="ja-JP" sz="2200" dirty="0"/>
              <a:t>depth</a:t>
            </a:r>
            <a:r>
              <a:rPr lang="ja-JP" altLang="en-US" sz="2200" dirty="0"/>
              <a:t>”</a:t>
            </a:r>
            <a:r>
              <a:rPr lang="en-US" altLang="ja-JP" sz="2200" dirty="0"/>
              <a:t>)</a:t>
            </a:r>
            <a:endParaRPr lang="en-US" altLang="en-US" sz="2200" dirty="0"/>
          </a:p>
          <a:p>
            <a:pPr>
              <a:tabLst>
                <a:tab pos="1708150" algn="l"/>
              </a:tabLst>
            </a:pPr>
            <a:r>
              <a:rPr lang="en-US" altLang="en-US" sz="2200" dirty="0"/>
              <a:t>Several algorithms exist to schedule the servicing of disk I/O requests</a:t>
            </a:r>
          </a:p>
          <a:p>
            <a:pPr>
              <a:tabLst>
                <a:tab pos="1708150" algn="l"/>
              </a:tabLst>
            </a:pPr>
            <a:r>
              <a:rPr lang="en-US" altLang="en-US" sz="2200" dirty="0"/>
              <a:t>The analysis is true for one or many platters</a:t>
            </a:r>
          </a:p>
          <a:p>
            <a:pPr>
              <a:tabLst>
                <a:tab pos="1708150" algn="l"/>
              </a:tabLst>
            </a:pPr>
            <a:r>
              <a:rPr lang="en-US" altLang="en-US" sz="2200" b="1" dirty="0">
                <a:solidFill>
                  <a:srgbClr val="FF0000"/>
                </a:solidFill>
              </a:rPr>
              <a:t>We illustrate scheduling algorithms with a request queue (0-199)</a:t>
            </a:r>
          </a:p>
          <a:p>
            <a:pPr>
              <a:buNone/>
              <a:tabLst>
                <a:tab pos="1708150" algn="l"/>
              </a:tabLst>
            </a:pPr>
            <a:r>
              <a:rPr lang="en-US" altLang="en-US" sz="2200" b="1" dirty="0">
                <a:solidFill>
                  <a:srgbClr val="FF0000"/>
                </a:solidFill>
              </a:rPr>
              <a:t>		</a:t>
            </a:r>
            <a:br>
              <a:rPr lang="en-US" altLang="en-US" sz="2200" b="1" dirty="0">
                <a:solidFill>
                  <a:srgbClr val="FF0000"/>
                </a:solidFill>
              </a:rPr>
            </a:br>
            <a:r>
              <a:rPr lang="en-US" altLang="en-US" sz="2200" b="1" dirty="0">
                <a:solidFill>
                  <a:srgbClr val="FF0000"/>
                </a:solidFill>
              </a:rPr>
              <a:t>	98, 183, 37, 122, 14, 124, 65, 67</a:t>
            </a:r>
          </a:p>
          <a:p>
            <a:pPr>
              <a:buNone/>
              <a:tabLst>
                <a:tab pos="1708150" algn="l"/>
              </a:tabLst>
            </a:pPr>
            <a:r>
              <a:rPr lang="en-US" altLang="en-US" sz="2200" b="1" dirty="0">
                <a:solidFill>
                  <a:srgbClr val="FF0000"/>
                </a:solidFill>
              </a:rPr>
              <a:t>	Head pointer 53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E6B6ECA-FDF1-4C33-AB9B-8FFD0B49B685}"/>
              </a:ext>
            </a:extLst>
          </p:cNvPr>
          <p:cNvSpPr>
            <a:spLocks noGrp="1" noChangeArrowheads="1"/>
          </p:cNvSpPr>
          <p:nvPr>
            <p:ph type="title"/>
          </p:nvPr>
        </p:nvSpPr>
        <p:spPr>
          <a:xfrm>
            <a:off x="2506664" y="155576"/>
            <a:ext cx="6950075" cy="576263"/>
          </a:xfrm>
        </p:spPr>
        <p:txBody>
          <a:bodyPr>
            <a:normAutofit fontScale="90000"/>
          </a:bodyPr>
          <a:lstStyle/>
          <a:p>
            <a:pPr eaLnBrk="1" hangingPunct="1"/>
            <a:r>
              <a:rPr lang="en-US" altLang="en-US"/>
              <a:t>FCFS</a:t>
            </a:r>
          </a:p>
        </p:txBody>
      </p:sp>
      <p:sp>
        <p:nvSpPr>
          <p:cNvPr id="37890" name="Text Box 4">
            <a:extLst>
              <a:ext uri="{FF2B5EF4-FFF2-40B4-BE49-F238E27FC236}">
                <a16:creationId xmlns:a16="http://schemas.microsoft.com/office/drawing/2014/main" id="{BF15440A-658D-432A-9A10-543EED84B2AF}"/>
              </a:ext>
            </a:extLst>
          </p:cNvPr>
          <p:cNvSpPr txBox="1">
            <a:spLocks noChangeArrowheads="1"/>
          </p:cNvSpPr>
          <p:nvPr/>
        </p:nvSpPr>
        <p:spPr bwMode="auto">
          <a:xfrm>
            <a:off x="2667001" y="1103314"/>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Illustration shows total head movement of 640 cylinders</a:t>
            </a:r>
          </a:p>
        </p:txBody>
      </p:sp>
      <p:pic>
        <p:nvPicPr>
          <p:cNvPr id="37891" name="Picture 6">
            <a:extLst>
              <a:ext uri="{FF2B5EF4-FFF2-40B4-BE49-F238E27FC236}">
                <a16:creationId xmlns:a16="http://schemas.microsoft.com/office/drawing/2014/main" id="{B4150E64-7BAF-4B68-935D-F7185FBB2A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4788" y="1633539"/>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B57A316F-CC77-4A97-84FF-971712EFDC8C}"/>
              </a:ext>
            </a:extLst>
          </p:cNvPr>
          <p:cNvSpPr>
            <a:spLocks noGrp="1" noChangeArrowheads="1"/>
          </p:cNvSpPr>
          <p:nvPr>
            <p:ph type="title"/>
          </p:nvPr>
        </p:nvSpPr>
        <p:spPr>
          <a:xfrm>
            <a:off x="1981200" y="141288"/>
            <a:ext cx="8229600" cy="576262"/>
          </a:xfrm>
        </p:spPr>
        <p:txBody>
          <a:bodyPr>
            <a:normAutofit fontScale="90000"/>
          </a:bodyPr>
          <a:lstStyle/>
          <a:p>
            <a:pPr eaLnBrk="1" hangingPunct="1"/>
            <a:r>
              <a:rPr lang="en-US" altLang="en-US"/>
              <a:t>SSTF</a:t>
            </a:r>
          </a:p>
        </p:txBody>
      </p:sp>
      <p:sp>
        <p:nvSpPr>
          <p:cNvPr id="39938" name="Rectangle 3">
            <a:extLst>
              <a:ext uri="{FF2B5EF4-FFF2-40B4-BE49-F238E27FC236}">
                <a16:creationId xmlns:a16="http://schemas.microsoft.com/office/drawing/2014/main" id="{46B67929-7407-49C4-A7CB-D715A9501614}"/>
              </a:ext>
            </a:extLst>
          </p:cNvPr>
          <p:cNvSpPr>
            <a:spLocks noGrp="1" noChangeArrowheads="1"/>
          </p:cNvSpPr>
          <p:nvPr>
            <p:ph type="body" idx="1"/>
          </p:nvPr>
        </p:nvSpPr>
        <p:spPr>
          <a:xfrm>
            <a:off x="2398714" y="1111251"/>
            <a:ext cx="7081837" cy="4530725"/>
          </a:xfrm>
        </p:spPr>
        <p:txBody>
          <a:bodyPr/>
          <a:lstStyle/>
          <a:p>
            <a:r>
              <a:rPr lang="en-US" altLang="en-US"/>
              <a:t>Shortest Seek Time First selects the request with the minimum seek time from the current head position</a:t>
            </a:r>
          </a:p>
          <a:p>
            <a:r>
              <a:rPr lang="en-US" altLang="en-US"/>
              <a:t>SSTF scheduling is a form of SJF scheduling; may cause starvation of some requests</a:t>
            </a:r>
          </a:p>
          <a:p>
            <a:r>
              <a:rPr lang="en-US" altLang="en-US"/>
              <a:t>Illustration shows total head movement of 236 cylinders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9E6B6ECA-FDF1-4C33-AB9B-8FFD0B49B685}"/>
              </a:ext>
            </a:extLst>
          </p:cNvPr>
          <p:cNvSpPr>
            <a:spLocks noGrp="1" noChangeArrowheads="1"/>
          </p:cNvSpPr>
          <p:nvPr>
            <p:ph type="title"/>
          </p:nvPr>
        </p:nvSpPr>
        <p:spPr>
          <a:xfrm>
            <a:off x="2506664" y="155576"/>
            <a:ext cx="6950075" cy="576263"/>
          </a:xfrm>
        </p:spPr>
        <p:txBody>
          <a:bodyPr>
            <a:normAutofit fontScale="90000"/>
          </a:bodyPr>
          <a:lstStyle/>
          <a:p>
            <a:pPr eaLnBrk="1" hangingPunct="1"/>
            <a:r>
              <a:rPr lang="en-US" altLang="en-US" dirty="0"/>
              <a:t>SSTF</a:t>
            </a:r>
          </a:p>
        </p:txBody>
      </p:sp>
      <p:pic>
        <p:nvPicPr>
          <p:cNvPr id="2" name="Picture 4" descr="12">
            <a:extLst>
              <a:ext uri="{FF2B5EF4-FFF2-40B4-BE49-F238E27FC236}">
                <a16:creationId xmlns:a16="http://schemas.microsoft.com/office/drawing/2014/main" id="{F4D8B5FC-AB50-BEE1-48B1-FA7AEA99B0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8619" y="1057602"/>
            <a:ext cx="7602163" cy="512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3393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E31B12B-3D86-4C38-98EE-B32817DE15A5}"/>
              </a:ext>
            </a:extLst>
          </p:cNvPr>
          <p:cNvSpPr>
            <a:spLocks noGrp="1" noChangeArrowheads="1"/>
          </p:cNvSpPr>
          <p:nvPr>
            <p:ph type="title"/>
          </p:nvPr>
        </p:nvSpPr>
        <p:spPr>
          <a:xfrm>
            <a:off x="1981201" y="155576"/>
            <a:ext cx="7840663" cy="576263"/>
          </a:xfrm>
        </p:spPr>
        <p:txBody>
          <a:bodyPr>
            <a:normAutofit fontScale="90000"/>
          </a:bodyPr>
          <a:lstStyle/>
          <a:p>
            <a:pPr eaLnBrk="1" hangingPunct="1"/>
            <a:r>
              <a:rPr lang="en-US" altLang="en-US"/>
              <a:t>SCAN</a:t>
            </a:r>
          </a:p>
        </p:txBody>
      </p:sp>
      <p:sp>
        <p:nvSpPr>
          <p:cNvPr id="41986" name="Rectangle 3">
            <a:extLst>
              <a:ext uri="{FF2B5EF4-FFF2-40B4-BE49-F238E27FC236}">
                <a16:creationId xmlns:a16="http://schemas.microsoft.com/office/drawing/2014/main" id="{9498C513-054A-468B-ADA3-8D7DE38D8394}"/>
              </a:ext>
            </a:extLst>
          </p:cNvPr>
          <p:cNvSpPr>
            <a:spLocks noGrp="1" noChangeArrowheads="1"/>
          </p:cNvSpPr>
          <p:nvPr>
            <p:ph type="body" idx="1"/>
          </p:nvPr>
        </p:nvSpPr>
        <p:spPr>
          <a:xfrm>
            <a:off x="2384426" y="1150939"/>
            <a:ext cx="7205663" cy="4530725"/>
          </a:xfrm>
        </p:spPr>
        <p:txBody>
          <a:bodyPr>
            <a:normAutofit fontScale="92500" lnSpcReduction="10000"/>
          </a:bodyPr>
          <a:lstStyle/>
          <a:p>
            <a:r>
              <a:rPr lang="en-US" altLang="en-US"/>
              <a:t>The disk arm starts at one end of the disk, and moves toward the other end, servicing requests until it gets to the other end of the disk, where the head movement is reversed and servicing continues.</a:t>
            </a:r>
          </a:p>
          <a:p>
            <a:r>
              <a:rPr lang="en-US" altLang="en-US" b="1">
                <a:solidFill>
                  <a:srgbClr val="3366FF"/>
                </a:solidFill>
              </a:rPr>
              <a:t>SCAN algorithm</a:t>
            </a:r>
            <a:r>
              <a:rPr lang="en-US" altLang="en-US">
                <a:solidFill>
                  <a:srgbClr val="3366FF"/>
                </a:solidFill>
              </a:rPr>
              <a:t> </a:t>
            </a:r>
            <a:r>
              <a:rPr lang="en-US" altLang="en-US"/>
              <a:t>Sometimes called the </a:t>
            </a:r>
            <a:r>
              <a:rPr lang="en-US" altLang="en-US" b="1">
                <a:solidFill>
                  <a:srgbClr val="3366FF"/>
                </a:solidFill>
              </a:rPr>
              <a:t>elevator algorithm</a:t>
            </a:r>
          </a:p>
          <a:p>
            <a:r>
              <a:rPr lang="en-US" altLang="en-US"/>
              <a:t>Illustration shows total head movement of 236 cylinders</a:t>
            </a:r>
          </a:p>
          <a:p>
            <a:r>
              <a:rPr lang="en-US" altLang="en-US"/>
              <a:t>But note that if requests are uniformly dense, largest density at other end of disk and those wait the longest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313EE9C0-BF25-471C-A1FC-E1776704456C}"/>
              </a:ext>
            </a:extLst>
          </p:cNvPr>
          <p:cNvSpPr>
            <a:spLocks noGrp="1" noChangeArrowheads="1"/>
          </p:cNvSpPr>
          <p:nvPr>
            <p:ph type="title"/>
          </p:nvPr>
        </p:nvSpPr>
        <p:spPr>
          <a:xfrm>
            <a:off x="1981200" y="195263"/>
            <a:ext cx="8229600" cy="576262"/>
          </a:xfrm>
        </p:spPr>
        <p:txBody>
          <a:bodyPr>
            <a:normAutofit fontScale="90000"/>
          </a:bodyPr>
          <a:lstStyle/>
          <a:p>
            <a:pPr eaLnBrk="1" hangingPunct="1"/>
            <a:r>
              <a:rPr lang="en-US" altLang="en-US"/>
              <a:t>SCAN (Cont.)</a:t>
            </a:r>
          </a:p>
        </p:txBody>
      </p:sp>
      <p:pic>
        <p:nvPicPr>
          <p:cNvPr id="44034" name="Picture 6">
            <a:extLst>
              <a:ext uri="{FF2B5EF4-FFF2-40B4-BE49-F238E27FC236}">
                <a16:creationId xmlns:a16="http://schemas.microsoft.com/office/drawing/2014/main" id="{22D5D858-4836-417F-ADDF-1AA168AB1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0250" y="1236664"/>
            <a:ext cx="59817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1FBF0-EF28-43C3-9FB6-941CEDA05CBB}"/>
              </a:ext>
            </a:extLst>
          </p:cNvPr>
          <p:cNvSpPr>
            <a:spLocks noGrp="1"/>
          </p:cNvSpPr>
          <p:nvPr>
            <p:ph type="title"/>
          </p:nvPr>
        </p:nvSpPr>
        <p:spPr>
          <a:xfrm>
            <a:off x="635000" y="640823"/>
            <a:ext cx="3418659" cy="5583148"/>
          </a:xfrm>
        </p:spPr>
        <p:txBody>
          <a:bodyPr anchor="ctr">
            <a:normAutofit/>
          </a:bodyPr>
          <a:lstStyle/>
          <a:p>
            <a:r>
              <a:rPr lang="en-IN" sz="5400"/>
              <a:t>Topics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588D98C-FF12-409B-AA34-1D49DB57430C}"/>
              </a:ext>
            </a:extLst>
          </p:cNvPr>
          <p:cNvGraphicFramePr>
            <a:graphicFrameLocks noGrp="1"/>
          </p:cNvGraphicFramePr>
          <p:nvPr>
            <p:ph idx="1"/>
            <p:extLst>
              <p:ext uri="{D42A27DB-BD31-4B8C-83A1-F6EECF244321}">
                <p14:modId xmlns:p14="http://schemas.microsoft.com/office/powerpoint/2010/main" val="264704328"/>
              </p:ext>
            </p:extLst>
          </p:nvPr>
        </p:nvGraphicFramePr>
        <p:xfrm>
          <a:off x="4648018" y="240632"/>
          <a:ext cx="7376342" cy="628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6914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2166910" y="2000240"/>
            <a:ext cx="792000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059753"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9988577"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559025"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3130529"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702033"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130661"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344975"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5630858"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6704017"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6988181"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9559949" y="1963727"/>
            <a:ext cx="214314"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186910" y="4051678"/>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686182"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1269321" y="4026821"/>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1829190"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257817"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a:off x="2472132"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758015"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840219"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115338"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7687105"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8115734" y="4050884"/>
            <a:ext cx="3960000" cy="1588"/>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024034" y="1559470"/>
            <a:ext cx="285752" cy="369332"/>
          </a:xfrm>
          <a:prstGeom prst="rect">
            <a:avLst/>
          </a:prstGeom>
          <a:noFill/>
        </p:spPr>
        <p:txBody>
          <a:bodyPr wrap="square" rtlCol="0">
            <a:spAutoFit/>
          </a:bodyPr>
          <a:lstStyle/>
          <a:p>
            <a:r>
              <a:rPr lang="en-IN" dirty="0"/>
              <a:t>0</a:t>
            </a:r>
            <a:endParaRPr lang="en-US" dirty="0"/>
          </a:p>
        </p:txBody>
      </p:sp>
      <p:sp>
        <p:nvSpPr>
          <p:cNvPr id="34" name="TextBox 33"/>
          <p:cNvSpPr txBox="1"/>
          <p:nvPr/>
        </p:nvSpPr>
        <p:spPr>
          <a:xfrm>
            <a:off x="2452662" y="1559470"/>
            <a:ext cx="428628" cy="369332"/>
          </a:xfrm>
          <a:prstGeom prst="rect">
            <a:avLst/>
          </a:prstGeom>
          <a:noFill/>
        </p:spPr>
        <p:txBody>
          <a:bodyPr wrap="square" rtlCol="0">
            <a:spAutoFit/>
          </a:bodyPr>
          <a:lstStyle/>
          <a:p>
            <a:r>
              <a:rPr lang="en-IN" dirty="0"/>
              <a:t>14</a:t>
            </a:r>
            <a:endParaRPr lang="en-US" dirty="0"/>
          </a:p>
        </p:txBody>
      </p:sp>
      <p:sp>
        <p:nvSpPr>
          <p:cNvPr id="35" name="TextBox 34"/>
          <p:cNvSpPr txBox="1"/>
          <p:nvPr/>
        </p:nvSpPr>
        <p:spPr>
          <a:xfrm>
            <a:off x="3095604" y="1559470"/>
            <a:ext cx="428628" cy="369332"/>
          </a:xfrm>
          <a:prstGeom prst="rect">
            <a:avLst/>
          </a:prstGeom>
          <a:noFill/>
        </p:spPr>
        <p:txBody>
          <a:bodyPr wrap="square" rtlCol="0">
            <a:spAutoFit/>
          </a:bodyPr>
          <a:lstStyle/>
          <a:p>
            <a:r>
              <a:rPr lang="en-IN" dirty="0"/>
              <a:t>37</a:t>
            </a:r>
            <a:endParaRPr lang="en-US" dirty="0"/>
          </a:p>
        </p:txBody>
      </p:sp>
      <p:sp>
        <p:nvSpPr>
          <p:cNvPr id="36" name="TextBox 35"/>
          <p:cNvSpPr txBox="1"/>
          <p:nvPr/>
        </p:nvSpPr>
        <p:spPr>
          <a:xfrm>
            <a:off x="3595670" y="1559470"/>
            <a:ext cx="428628" cy="369332"/>
          </a:xfrm>
          <a:prstGeom prst="rect">
            <a:avLst/>
          </a:prstGeom>
          <a:noFill/>
        </p:spPr>
        <p:txBody>
          <a:bodyPr wrap="square" rtlCol="0">
            <a:spAutoFit/>
          </a:bodyPr>
          <a:lstStyle/>
          <a:p>
            <a:r>
              <a:rPr lang="en-IN" dirty="0"/>
              <a:t>53</a:t>
            </a:r>
            <a:endParaRPr lang="en-US" dirty="0"/>
          </a:p>
        </p:txBody>
      </p:sp>
      <p:sp>
        <p:nvSpPr>
          <p:cNvPr id="37" name="TextBox 36"/>
          <p:cNvSpPr txBox="1"/>
          <p:nvPr/>
        </p:nvSpPr>
        <p:spPr>
          <a:xfrm>
            <a:off x="4024298" y="1559470"/>
            <a:ext cx="428628" cy="369332"/>
          </a:xfrm>
          <a:prstGeom prst="rect">
            <a:avLst/>
          </a:prstGeom>
          <a:noFill/>
        </p:spPr>
        <p:txBody>
          <a:bodyPr wrap="square" rtlCol="0">
            <a:spAutoFit/>
          </a:bodyPr>
          <a:lstStyle/>
          <a:p>
            <a:r>
              <a:rPr lang="en-IN" dirty="0"/>
              <a:t>65</a:t>
            </a:r>
            <a:endParaRPr lang="en-US" dirty="0"/>
          </a:p>
        </p:txBody>
      </p:sp>
      <p:sp>
        <p:nvSpPr>
          <p:cNvPr id="38" name="TextBox 37"/>
          <p:cNvSpPr txBox="1"/>
          <p:nvPr/>
        </p:nvSpPr>
        <p:spPr>
          <a:xfrm>
            <a:off x="4310050" y="1559470"/>
            <a:ext cx="428628" cy="369332"/>
          </a:xfrm>
          <a:prstGeom prst="rect">
            <a:avLst/>
          </a:prstGeom>
          <a:noFill/>
        </p:spPr>
        <p:txBody>
          <a:bodyPr wrap="square" rtlCol="0">
            <a:spAutoFit/>
          </a:bodyPr>
          <a:lstStyle/>
          <a:p>
            <a:r>
              <a:rPr lang="en-IN" dirty="0"/>
              <a:t>67</a:t>
            </a:r>
            <a:endParaRPr lang="en-US" dirty="0"/>
          </a:p>
        </p:txBody>
      </p:sp>
      <p:sp>
        <p:nvSpPr>
          <p:cNvPr id="39" name="TextBox 38"/>
          <p:cNvSpPr txBox="1"/>
          <p:nvPr/>
        </p:nvSpPr>
        <p:spPr>
          <a:xfrm>
            <a:off x="5524496" y="1559470"/>
            <a:ext cx="428628" cy="369332"/>
          </a:xfrm>
          <a:prstGeom prst="rect">
            <a:avLst/>
          </a:prstGeom>
          <a:noFill/>
        </p:spPr>
        <p:txBody>
          <a:bodyPr wrap="square" rtlCol="0">
            <a:spAutoFit/>
          </a:bodyPr>
          <a:lstStyle/>
          <a:p>
            <a:r>
              <a:rPr lang="en-IN" dirty="0"/>
              <a:t>98</a:t>
            </a:r>
            <a:endParaRPr lang="en-US" dirty="0"/>
          </a:p>
        </p:txBody>
      </p:sp>
      <p:sp>
        <p:nvSpPr>
          <p:cNvPr id="40" name="TextBox 39"/>
          <p:cNvSpPr txBox="1"/>
          <p:nvPr/>
        </p:nvSpPr>
        <p:spPr>
          <a:xfrm>
            <a:off x="6380163" y="1559471"/>
            <a:ext cx="573093" cy="369332"/>
          </a:xfrm>
          <a:prstGeom prst="rect">
            <a:avLst/>
          </a:prstGeom>
          <a:noFill/>
        </p:spPr>
        <p:txBody>
          <a:bodyPr wrap="square" rtlCol="0">
            <a:spAutoFit/>
          </a:bodyPr>
          <a:lstStyle/>
          <a:p>
            <a:r>
              <a:rPr lang="en-IN" dirty="0"/>
              <a:t>122</a:t>
            </a:r>
            <a:endParaRPr lang="en-US" dirty="0"/>
          </a:p>
        </p:txBody>
      </p:sp>
      <p:sp>
        <p:nvSpPr>
          <p:cNvPr id="41" name="TextBox 40"/>
          <p:cNvSpPr txBox="1"/>
          <p:nvPr/>
        </p:nvSpPr>
        <p:spPr>
          <a:xfrm>
            <a:off x="9382148" y="1559471"/>
            <a:ext cx="571504" cy="369332"/>
          </a:xfrm>
          <a:prstGeom prst="rect">
            <a:avLst/>
          </a:prstGeom>
          <a:noFill/>
        </p:spPr>
        <p:txBody>
          <a:bodyPr wrap="square" rtlCol="0">
            <a:spAutoFit/>
          </a:bodyPr>
          <a:lstStyle/>
          <a:p>
            <a:r>
              <a:rPr lang="en-IN" dirty="0"/>
              <a:t>183</a:t>
            </a:r>
            <a:endParaRPr lang="en-US" dirty="0"/>
          </a:p>
        </p:txBody>
      </p:sp>
      <p:sp>
        <p:nvSpPr>
          <p:cNvPr id="42" name="TextBox 41"/>
          <p:cNvSpPr txBox="1"/>
          <p:nvPr/>
        </p:nvSpPr>
        <p:spPr>
          <a:xfrm>
            <a:off x="6881818" y="1559471"/>
            <a:ext cx="568328" cy="369332"/>
          </a:xfrm>
          <a:prstGeom prst="rect">
            <a:avLst/>
          </a:prstGeom>
          <a:noFill/>
        </p:spPr>
        <p:txBody>
          <a:bodyPr wrap="square" rtlCol="0">
            <a:spAutoFit/>
          </a:bodyPr>
          <a:lstStyle/>
          <a:p>
            <a:r>
              <a:rPr lang="en-IN" dirty="0"/>
              <a:t>124</a:t>
            </a:r>
            <a:endParaRPr lang="en-US" dirty="0"/>
          </a:p>
        </p:txBody>
      </p:sp>
      <p:sp>
        <p:nvSpPr>
          <p:cNvPr id="43" name="TextBox 42"/>
          <p:cNvSpPr txBox="1"/>
          <p:nvPr/>
        </p:nvSpPr>
        <p:spPr>
          <a:xfrm>
            <a:off x="9810776" y="1559470"/>
            <a:ext cx="571504" cy="369332"/>
          </a:xfrm>
          <a:prstGeom prst="rect">
            <a:avLst/>
          </a:prstGeom>
          <a:noFill/>
        </p:spPr>
        <p:txBody>
          <a:bodyPr wrap="square" rtlCol="0">
            <a:spAutoFit/>
          </a:bodyPr>
          <a:lstStyle/>
          <a:p>
            <a:r>
              <a:rPr lang="en-IN" dirty="0"/>
              <a:t>199</a:t>
            </a:r>
            <a:endParaRPr lang="en-US" dirty="0"/>
          </a:p>
        </p:txBody>
      </p:sp>
      <p:sp>
        <p:nvSpPr>
          <p:cNvPr id="44" name="TextBox 43"/>
          <p:cNvSpPr txBox="1"/>
          <p:nvPr/>
        </p:nvSpPr>
        <p:spPr>
          <a:xfrm>
            <a:off x="346765" y="146959"/>
            <a:ext cx="6715172" cy="707886"/>
          </a:xfrm>
          <a:prstGeom prst="rect">
            <a:avLst/>
          </a:prstGeom>
          <a:noFill/>
        </p:spPr>
        <p:txBody>
          <a:bodyPr wrap="square" rtlCol="0">
            <a:spAutoFit/>
          </a:bodyPr>
          <a:lstStyle/>
          <a:p>
            <a:r>
              <a:rPr lang="en-US" sz="2000" b="1" dirty="0"/>
              <a:t>Sequence:  98, 183, 37, 122, 14, 124, 65, 67</a:t>
            </a:r>
          </a:p>
          <a:p>
            <a:r>
              <a:rPr lang="en-IN" sz="2000" b="1" dirty="0"/>
              <a:t>Head = 53</a:t>
            </a:r>
            <a:endParaRPr lang="en-US" sz="2000" b="1" dirty="0"/>
          </a:p>
        </p:txBody>
      </p:sp>
      <p:sp>
        <p:nvSpPr>
          <p:cNvPr id="45" name="TextBox 44">
            <a:extLst>
              <a:ext uri="{FF2B5EF4-FFF2-40B4-BE49-F238E27FC236}">
                <a16:creationId xmlns:a16="http://schemas.microsoft.com/office/drawing/2014/main" id="{2C1B45A2-5041-4760-B311-278915386D22}"/>
              </a:ext>
            </a:extLst>
          </p:cNvPr>
          <p:cNvSpPr txBox="1"/>
          <p:nvPr/>
        </p:nvSpPr>
        <p:spPr>
          <a:xfrm>
            <a:off x="8525685" y="74770"/>
            <a:ext cx="1712925" cy="707886"/>
          </a:xfrm>
          <a:prstGeom prst="rect">
            <a:avLst/>
          </a:prstGeom>
          <a:noFill/>
        </p:spPr>
        <p:txBody>
          <a:bodyPr wrap="square" rtlCol="0">
            <a:spAutoFit/>
          </a:bodyPr>
          <a:lstStyle/>
          <a:p>
            <a:r>
              <a:rPr lang="en-IN" sz="4000" b="1" dirty="0">
                <a:solidFill>
                  <a:srgbClr val="FF0000"/>
                </a:solidFill>
              </a:rPr>
              <a:t>LOOK</a:t>
            </a:r>
            <a:endParaRPr lang="en-US" sz="4000" b="1" dirty="0">
              <a:solidFill>
                <a:srgbClr val="FF0000"/>
              </a:solidFill>
            </a:endParaRPr>
          </a:p>
        </p:txBody>
      </p:sp>
      <p:cxnSp>
        <p:nvCxnSpPr>
          <p:cNvPr id="6" name="Straight Arrow Connector 5">
            <a:extLst>
              <a:ext uri="{FF2B5EF4-FFF2-40B4-BE49-F238E27FC236}">
                <a16:creationId xmlns:a16="http://schemas.microsoft.com/office/drawing/2014/main" id="{982758D0-7590-703F-7F31-80F6338C67EB}"/>
              </a:ext>
            </a:extLst>
          </p:cNvPr>
          <p:cNvCxnSpPr/>
          <p:nvPr/>
        </p:nvCxnSpPr>
        <p:spPr>
          <a:xfrm flipH="1">
            <a:off x="3242163" y="2222695"/>
            <a:ext cx="571504" cy="3235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Straight Arrow Connector 6">
            <a:extLst>
              <a:ext uri="{FF2B5EF4-FFF2-40B4-BE49-F238E27FC236}">
                <a16:creationId xmlns:a16="http://schemas.microsoft.com/office/drawing/2014/main" id="{F9B8DB43-6053-CA57-86CC-9E91462BCC2E}"/>
              </a:ext>
            </a:extLst>
          </p:cNvPr>
          <p:cNvCxnSpPr/>
          <p:nvPr/>
        </p:nvCxnSpPr>
        <p:spPr>
          <a:xfrm flipH="1">
            <a:off x="2634910" y="2572045"/>
            <a:ext cx="571504" cy="3235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37A8027E-BE6F-7E1C-35E2-B0EEDDB87AA3}"/>
              </a:ext>
            </a:extLst>
          </p:cNvPr>
          <p:cNvCxnSpPr>
            <a:cxnSpLocks/>
          </p:cNvCxnSpPr>
          <p:nvPr/>
        </p:nvCxnSpPr>
        <p:spPr>
          <a:xfrm>
            <a:off x="2683563" y="2895602"/>
            <a:ext cx="1553460" cy="31417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A2307B25-57A4-BEAA-5036-2CA68A5707CA}"/>
              </a:ext>
            </a:extLst>
          </p:cNvPr>
          <p:cNvCxnSpPr>
            <a:cxnSpLocks/>
          </p:cNvCxnSpPr>
          <p:nvPr/>
        </p:nvCxnSpPr>
        <p:spPr>
          <a:xfrm>
            <a:off x="4228986" y="3230881"/>
            <a:ext cx="245299" cy="1981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Straight Arrow Connector 49">
            <a:extLst>
              <a:ext uri="{FF2B5EF4-FFF2-40B4-BE49-F238E27FC236}">
                <a16:creationId xmlns:a16="http://schemas.microsoft.com/office/drawing/2014/main" id="{E3B9B42D-C27F-726E-DE8D-993B9682BEFA}"/>
              </a:ext>
            </a:extLst>
          </p:cNvPr>
          <p:cNvCxnSpPr>
            <a:cxnSpLocks/>
          </p:cNvCxnSpPr>
          <p:nvPr/>
        </p:nvCxnSpPr>
        <p:spPr>
          <a:xfrm>
            <a:off x="4467812" y="3441896"/>
            <a:ext cx="1269409" cy="3098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Straight Arrow Connector 51">
            <a:extLst>
              <a:ext uri="{FF2B5EF4-FFF2-40B4-BE49-F238E27FC236}">
                <a16:creationId xmlns:a16="http://schemas.microsoft.com/office/drawing/2014/main" id="{76573E2F-7FD3-80A1-1130-76E32F108D44}"/>
              </a:ext>
            </a:extLst>
          </p:cNvPr>
          <p:cNvCxnSpPr>
            <a:cxnSpLocks/>
          </p:cNvCxnSpPr>
          <p:nvPr/>
        </p:nvCxnSpPr>
        <p:spPr>
          <a:xfrm>
            <a:off x="5762041" y="3772053"/>
            <a:ext cx="1046749" cy="5111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5" name="Straight Arrow Connector 54">
            <a:extLst>
              <a:ext uri="{FF2B5EF4-FFF2-40B4-BE49-F238E27FC236}">
                <a16:creationId xmlns:a16="http://schemas.microsoft.com/office/drawing/2014/main" id="{9D8B42C0-0FC0-AF1E-D270-1E1C118B2181}"/>
              </a:ext>
            </a:extLst>
          </p:cNvPr>
          <p:cNvCxnSpPr>
            <a:cxnSpLocks/>
          </p:cNvCxnSpPr>
          <p:nvPr/>
        </p:nvCxnSpPr>
        <p:spPr>
          <a:xfrm>
            <a:off x="6829162" y="4283608"/>
            <a:ext cx="245299" cy="19811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6" name="Straight Arrow Connector 55">
            <a:extLst>
              <a:ext uri="{FF2B5EF4-FFF2-40B4-BE49-F238E27FC236}">
                <a16:creationId xmlns:a16="http://schemas.microsoft.com/office/drawing/2014/main" id="{6E5968E9-E60C-78E7-9AC5-FC0E1FB24485}"/>
              </a:ext>
            </a:extLst>
          </p:cNvPr>
          <p:cNvCxnSpPr>
            <a:cxnSpLocks/>
          </p:cNvCxnSpPr>
          <p:nvPr/>
        </p:nvCxnSpPr>
        <p:spPr>
          <a:xfrm>
            <a:off x="7116215" y="4487157"/>
            <a:ext cx="2528425" cy="37060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115292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0F7D1589-E2CA-4533-B824-97F293F4510B}"/>
              </a:ext>
            </a:extLst>
          </p:cNvPr>
          <p:cNvSpPr>
            <a:spLocks noGrp="1" noChangeArrowheads="1"/>
          </p:cNvSpPr>
          <p:nvPr>
            <p:ph type="title"/>
          </p:nvPr>
        </p:nvSpPr>
        <p:spPr>
          <a:xfrm>
            <a:off x="1981200" y="155576"/>
            <a:ext cx="7869238" cy="576263"/>
          </a:xfrm>
        </p:spPr>
        <p:txBody>
          <a:bodyPr>
            <a:normAutofit fontScale="90000"/>
          </a:bodyPr>
          <a:lstStyle/>
          <a:p>
            <a:pPr eaLnBrk="1" hangingPunct="1"/>
            <a:r>
              <a:rPr lang="en-US" altLang="en-US"/>
              <a:t>C-SCAN</a:t>
            </a:r>
          </a:p>
        </p:txBody>
      </p:sp>
      <p:sp>
        <p:nvSpPr>
          <p:cNvPr id="46082" name="Rectangle 3">
            <a:extLst>
              <a:ext uri="{FF2B5EF4-FFF2-40B4-BE49-F238E27FC236}">
                <a16:creationId xmlns:a16="http://schemas.microsoft.com/office/drawing/2014/main" id="{7B28FF45-47AF-4E44-B7EF-CA7F2A380089}"/>
              </a:ext>
            </a:extLst>
          </p:cNvPr>
          <p:cNvSpPr>
            <a:spLocks noGrp="1" noChangeArrowheads="1"/>
          </p:cNvSpPr>
          <p:nvPr>
            <p:ph type="body" idx="1"/>
          </p:nvPr>
        </p:nvSpPr>
        <p:spPr>
          <a:xfrm>
            <a:off x="2413001" y="1138239"/>
            <a:ext cx="7040563" cy="4530725"/>
          </a:xfrm>
        </p:spPr>
        <p:txBody>
          <a:bodyPr/>
          <a:lstStyle/>
          <a:p>
            <a:r>
              <a:rPr lang="en-US" altLang="en-US"/>
              <a:t>Provides a more uniform wait time than SCAN</a:t>
            </a:r>
          </a:p>
          <a:p>
            <a:r>
              <a:rPr lang="en-US" altLang="en-US"/>
              <a:t>The head moves from one end of the disk to the other, servicing requests as it goes</a:t>
            </a:r>
          </a:p>
          <a:p>
            <a:pPr lvl="1"/>
            <a:r>
              <a:rPr lang="en-US" altLang="en-US"/>
              <a:t>When it reaches the other end, however, it immediately returns to the beginning of the disk, without servicing any requests on the return trip</a:t>
            </a:r>
          </a:p>
          <a:p>
            <a:r>
              <a:rPr lang="en-US" altLang="en-US"/>
              <a:t>Treats the cylinders as a circular list that wraps around from the last cylinder to the first one</a:t>
            </a:r>
          </a:p>
          <a:p>
            <a:r>
              <a:rPr lang="en-US" altLang="en-US"/>
              <a:t>Total number of cylinders?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A515EB72-6047-4A6B-998B-5933122187D7}"/>
              </a:ext>
            </a:extLst>
          </p:cNvPr>
          <p:cNvSpPr>
            <a:spLocks noGrp="1" noChangeArrowheads="1"/>
          </p:cNvSpPr>
          <p:nvPr>
            <p:ph type="title"/>
          </p:nvPr>
        </p:nvSpPr>
        <p:spPr>
          <a:xfrm>
            <a:off x="1981200" y="182563"/>
            <a:ext cx="8229600" cy="576262"/>
          </a:xfrm>
        </p:spPr>
        <p:txBody>
          <a:bodyPr>
            <a:normAutofit fontScale="90000"/>
          </a:bodyPr>
          <a:lstStyle/>
          <a:p>
            <a:pPr eaLnBrk="1" hangingPunct="1"/>
            <a:r>
              <a:rPr lang="en-US" altLang="en-US"/>
              <a:t>C-SCAN (Cont.)</a:t>
            </a:r>
          </a:p>
        </p:txBody>
      </p:sp>
      <p:pic>
        <p:nvPicPr>
          <p:cNvPr id="48130" name="Picture 4">
            <a:extLst>
              <a:ext uri="{FF2B5EF4-FFF2-40B4-BE49-F238E27FC236}">
                <a16:creationId xmlns:a16="http://schemas.microsoft.com/office/drawing/2014/main" id="{132D779C-4A6A-4F36-9ADE-9BA9F78C5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3162301"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22891FD1-2F43-498E-8632-F7493717EA61}"/>
              </a:ext>
            </a:extLst>
          </p:cNvPr>
          <p:cNvSpPr>
            <a:spLocks noGrp="1" noChangeArrowheads="1"/>
          </p:cNvSpPr>
          <p:nvPr>
            <p:ph type="title"/>
          </p:nvPr>
        </p:nvSpPr>
        <p:spPr>
          <a:xfrm>
            <a:off x="1981200" y="195263"/>
            <a:ext cx="8229600" cy="576262"/>
          </a:xfrm>
        </p:spPr>
        <p:txBody>
          <a:bodyPr>
            <a:normAutofit fontScale="90000"/>
          </a:bodyPr>
          <a:lstStyle/>
          <a:p>
            <a:pPr eaLnBrk="1" hangingPunct="1"/>
            <a:r>
              <a:rPr lang="en-US" altLang="en-US"/>
              <a:t>C-LOOK</a:t>
            </a:r>
          </a:p>
        </p:txBody>
      </p:sp>
      <p:sp>
        <p:nvSpPr>
          <p:cNvPr id="50178" name="Rectangle 3">
            <a:extLst>
              <a:ext uri="{FF2B5EF4-FFF2-40B4-BE49-F238E27FC236}">
                <a16:creationId xmlns:a16="http://schemas.microsoft.com/office/drawing/2014/main" id="{6873874D-9797-4159-986D-E4D2EDD231A5}"/>
              </a:ext>
            </a:extLst>
          </p:cNvPr>
          <p:cNvSpPr>
            <a:spLocks noGrp="1" noChangeArrowheads="1"/>
          </p:cNvSpPr>
          <p:nvPr>
            <p:ph type="body" idx="1"/>
          </p:nvPr>
        </p:nvSpPr>
        <p:spPr>
          <a:xfrm>
            <a:off x="2425701" y="1138238"/>
            <a:ext cx="6659563" cy="3257550"/>
          </a:xfrm>
        </p:spPr>
        <p:txBody>
          <a:bodyPr/>
          <a:lstStyle/>
          <a:p>
            <a:r>
              <a:rPr lang="en-US" altLang="en-US"/>
              <a:t>LOOK a version of SCAN, C-LOOK a version of C-SCAN</a:t>
            </a:r>
          </a:p>
          <a:p>
            <a:r>
              <a:rPr lang="en-US" altLang="en-US"/>
              <a:t>Arm only goes as far as the last request in each direction, then reverses direction immediately, without first going all the way to the end of the disk </a:t>
            </a:r>
          </a:p>
          <a:p>
            <a:r>
              <a:rPr lang="en-US" altLang="en-US"/>
              <a:t>Total number of cylinders?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4F56888-89EE-4A01-A2A8-9CA3E8207C1E}"/>
              </a:ext>
            </a:extLst>
          </p:cNvPr>
          <p:cNvSpPr>
            <a:spLocks noGrp="1" noChangeArrowheads="1"/>
          </p:cNvSpPr>
          <p:nvPr>
            <p:ph type="title"/>
          </p:nvPr>
        </p:nvSpPr>
        <p:spPr>
          <a:xfrm>
            <a:off x="2322514" y="277813"/>
            <a:ext cx="7888287" cy="576262"/>
          </a:xfrm>
        </p:spPr>
        <p:txBody>
          <a:bodyPr>
            <a:normAutofit fontScale="90000"/>
          </a:bodyPr>
          <a:lstStyle/>
          <a:p>
            <a:pPr eaLnBrk="1" hangingPunct="1"/>
            <a:r>
              <a:rPr lang="en-US" altLang="en-US"/>
              <a:t>C-LOOK (Cont.)</a:t>
            </a:r>
          </a:p>
        </p:txBody>
      </p:sp>
      <p:pic>
        <p:nvPicPr>
          <p:cNvPr id="52226" name="Picture 4" descr="12">
            <a:extLst>
              <a:ext uri="{FF2B5EF4-FFF2-40B4-BE49-F238E27FC236}">
                <a16:creationId xmlns:a16="http://schemas.microsoft.com/office/drawing/2014/main" id="{A9057C89-32CC-4797-837D-E28A06441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9839" y="1011239"/>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2B25D-6C3E-4C90-9322-13CB95F4A48B}"/>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243BFCC8-5408-4262-A5C1-9F912A9C267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7399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3AB5760-8A95-43AB-A7DF-668F8AC82CF5}"/>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I/O Devices</a:t>
            </a:r>
            <a:endParaRPr lang="en-IN" sz="38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D18573-D504-4784-B0E3-7AF50B836D0F}"/>
              </a:ext>
            </a:extLst>
          </p:cNvPr>
          <p:cNvSpPr>
            <a:spLocks noGrp="1"/>
          </p:cNvSpPr>
          <p:nvPr>
            <p:ph idx="1"/>
          </p:nvPr>
        </p:nvSpPr>
        <p:spPr>
          <a:xfrm>
            <a:off x="4037181" y="457200"/>
            <a:ext cx="7688475" cy="5941879"/>
          </a:xfrm>
        </p:spPr>
        <p:txBody>
          <a:bodyPr anchor="ctr">
            <a:normAutofit/>
          </a:bodyPr>
          <a:lstStyle/>
          <a:p>
            <a:pPr algn="just"/>
            <a:r>
              <a:rPr lang="en-US" sz="2000" dirty="0"/>
              <a:t>External devices that engage in I/O with computer systems can be roughly grouped into three categories:</a:t>
            </a:r>
          </a:p>
          <a:p>
            <a:pPr lvl="1" algn="just"/>
            <a:r>
              <a:rPr lang="en-US" sz="2000" dirty="0"/>
              <a:t>Human readable: </a:t>
            </a:r>
          </a:p>
          <a:p>
            <a:pPr lvl="2" algn="just"/>
            <a:r>
              <a:rPr lang="en-US" dirty="0"/>
              <a:t>Suitable for communicating with the computer user. </a:t>
            </a:r>
          </a:p>
          <a:p>
            <a:pPr lvl="2" algn="just"/>
            <a:r>
              <a:rPr lang="en-US" dirty="0"/>
              <a:t>Examples include printers and terminals, the latter consisting of video display, keyboard, and perhaps other devices such as a mouse.</a:t>
            </a:r>
          </a:p>
          <a:p>
            <a:pPr lvl="1" algn="just"/>
            <a:r>
              <a:rPr lang="en-US" sz="2000" dirty="0"/>
              <a:t>Machine readable: </a:t>
            </a:r>
          </a:p>
          <a:p>
            <a:pPr lvl="2" algn="just"/>
            <a:r>
              <a:rPr lang="en-US" dirty="0"/>
              <a:t>Suitable for communicating with electronic equipment.</a:t>
            </a:r>
          </a:p>
          <a:p>
            <a:pPr lvl="2" algn="just"/>
            <a:r>
              <a:rPr lang="en-US" dirty="0"/>
              <a:t>Examples are disk drives, USB keys, sensors, controllers, and actuators.</a:t>
            </a:r>
          </a:p>
          <a:p>
            <a:pPr lvl="1" algn="just"/>
            <a:r>
              <a:rPr lang="en-US" sz="2000" dirty="0"/>
              <a:t>Communication: </a:t>
            </a:r>
          </a:p>
          <a:p>
            <a:pPr lvl="2" algn="just"/>
            <a:r>
              <a:rPr lang="en-US" dirty="0"/>
              <a:t>Suitable for communicating with remote devices. </a:t>
            </a:r>
          </a:p>
          <a:p>
            <a:pPr lvl="2" algn="just"/>
            <a:r>
              <a:rPr lang="en-US" dirty="0"/>
              <a:t>Examples are digital line drivers and modems.</a:t>
            </a:r>
            <a:endParaRPr lang="en-IN" dirty="0"/>
          </a:p>
        </p:txBody>
      </p:sp>
    </p:spTree>
    <p:extLst>
      <p:ext uri="{BB962C8B-B14F-4D97-AF65-F5344CB8AC3E}">
        <p14:creationId xmlns:p14="http://schemas.microsoft.com/office/powerpoint/2010/main" val="2192881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3AB5760-8A95-43AB-A7DF-668F8AC82CF5}"/>
              </a:ext>
            </a:extLst>
          </p:cNvPr>
          <p:cNvSpPr>
            <a:spLocks noGrp="1"/>
          </p:cNvSpPr>
          <p:nvPr>
            <p:ph type="title"/>
          </p:nvPr>
        </p:nvSpPr>
        <p:spPr>
          <a:xfrm>
            <a:off x="777240" y="731519"/>
            <a:ext cx="2845191" cy="3237579"/>
          </a:xfrm>
        </p:spPr>
        <p:txBody>
          <a:bodyPr>
            <a:normAutofit/>
          </a:bodyPr>
          <a:lstStyle/>
          <a:p>
            <a:r>
              <a:rPr lang="en-US" sz="3800">
                <a:solidFill>
                  <a:srgbClr val="FFFFFF"/>
                </a:solidFill>
              </a:rPr>
              <a:t>Organization of the I/O Function</a:t>
            </a:r>
            <a:endParaRPr lang="en-IN" sz="38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D18573-D504-4784-B0E3-7AF50B836D0F}"/>
              </a:ext>
            </a:extLst>
          </p:cNvPr>
          <p:cNvSpPr>
            <a:spLocks noGrp="1"/>
          </p:cNvSpPr>
          <p:nvPr>
            <p:ph idx="1"/>
          </p:nvPr>
        </p:nvSpPr>
        <p:spPr>
          <a:xfrm>
            <a:off x="4037181" y="457200"/>
            <a:ext cx="7688475" cy="5941879"/>
          </a:xfrm>
        </p:spPr>
        <p:txBody>
          <a:bodyPr anchor="ctr">
            <a:normAutofit/>
          </a:bodyPr>
          <a:lstStyle/>
          <a:p>
            <a:pPr algn="just"/>
            <a:r>
              <a:rPr lang="en-US" sz="1800" dirty="0"/>
              <a:t>Three techniques for performing I/O:</a:t>
            </a:r>
          </a:p>
          <a:p>
            <a:pPr lvl="1" algn="just"/>
            <a:r>
              <a:rPr lang="en-US" sz="1800" dirty="0"/>
              <a:t>Programmed I/O: </a:t>
            </a:r>
          </a:p>
          <a:p>
            <a:pPr lvl="2" algn="just"/>
            <a:r>
              <a:rPr lang="en-US" sz="1800" dirty="0"/>
              <a:t>The processor issues an I/O command, on behalf of a process, to an I/O module; that process then busy waits for the operation to be completed before proceeding.</a:t>
            </a:r>
          </a:p>
          <a:p>
            <a:pPr lvl="1" algn="just"/>
            <a:r>
              <a:rPr lang="en-US" sz="1800" dirty="0"/>
              <a:t>Interrupt-driven I/O: </a:t>
            </a:r>
          </a:p>
          <a:p>
            <a:pPr lvl="2" algn="just"/>
            <a:r>
              <a:rPr lang="en-US" sz="1800" dirty="0"/>
              <a:t>The processor issues an I/O command on behalf of a process.</a:t>
            </a:r>
          </a:p>
          <a:p>
            <a:pPr lvl="2" algn="just"/>
            <a:r>
              <a:rPr lang="en-US" sz="1800" dirty="0"/>
              <a:t>There are then two possibilities. </a:t>
            </a:r>
          </a:p>
          <a:p>
            <a:pPr lvl="3" algn="just"/>
            <a:r>
              <a:rPr lang="en-US" dirty="0"/>
              <a:t>If the I/O instruction from the process is nonblocking, then the processor continues to execute instructions from the process that issued the I/O command. </a:t>
            </a:r>
          </a:p>
          <a:p>
            <a:pPr lvl="3" algn="just"/>
            <a:r>
              <a:rPr lang="en-US" dirty="0"/>
              <a:t>If the I/O instruction is blocking, then the next instruction that the processor executes is from the OS, which will put the current process in a blocked state and schedule another process.</a:t>
            </a:r>
          </a:p>
          <a:p>
            <a:pPr lvl="1" algn="just"/>
            <a:r>
              <a:rPr lang="en-US" sz="1800" dirty="0"/>
              <a:t>Direct memory access (DMA): </a:t>
            </a:r>
          </a:p>
          <a:p>
            <a:pPr lvl="2" algn="just"/>
            <a:r>
              <a:rPr lang="en-US" sz="1800" dirty="0"/>
              <a:t>A DMA module controls the exchange of data between main memory and an I/O module. </a:t>
            </a:r>
          </a:p>
          <a:p>
            <a:pPr lvl="2" algn="just"/>
            <a:r>
              <a:rPr lang="en-US" sz="1800" dirty="0"/>
              <a:t>The processor sends a request for the transfer of a block of data to the DMA module, and is interrupted only after the entire block has been transferred.</a:t>
            </a:r>
            <a:endParaRPr lang="en-IN" sz="1800" dirty="0"/>
          </a:p>
        </p:txBody>
      </p:sp>
    </p:spTree>
    <p:extLst>
      <p:ext uri="{BB962C8B-B14F-4D97-AF65-F5344CB8AC3E}">
        <p14:creationId xmlns:p14="http://schemas.microsoft.com/office/powerpoint/2010/main" val="4270176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F3AB5760-8A95-43AB-A7DF-668F8AC82CF5}"/>
              </a:ext>
            </a:extLst>
          </p:cNvPr>
          <p:cNvSpPr>
            <a:spLocks noGrp="1"/>
          </p:cNvSpPr>
          <p:nvPr>
            <p:ph type="title"/>
          </p:nvPr>
        </p:nvSpPr>
        <p:spPr>
          <a:xfrm>
            <a:off x="777240" y="731519"/>
            <a:ext cx="2845191" cy="3237579"/>
          </a:xfrm>
        </p:spPr>
        <p:txBody>
          <a:bodyPr>
            <a:normAutofit/>
          </a:bodyPr>
          <a:lstStyle/>
          <a:p>
            <a:r>
              <a:rPr lang="en-US" sz="3800" dirty="0">
                <a:solidFill>
                  <a:srgbClr val="FFFFFF"/>
                </a:solidFill>
              </a:rPr>
              <a:t>I/O Management</a:t>
            </a:r>
            <a:endParaRPr lang="en-IN" sz="3800" dirty="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25"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7BF0EF3-BEED-30E6-C2A4-683DB195391E}"/>
              </a:ext>
            </a:extLst>
          </p:cNvPr>
          <p:cNvPicPr>
            <a:picLocks noGrp="1" noChangeAspect="1"/>
          </p:cNvPicPr>
          <p:nvPr>
            <p:ph idx="1"/>
          </p:nvPr>
        </p:nvPicPr>
        <p:blipFill>
          <a:blip r:embed="rId2"/>
          <a:stretch>
            <a:fillRect/>
          </a:stretch>
        </p:blipFill>
        <p:spPr>
          <a:xfrm>
            <a:off x="4037013" y="900332"/>
            <a:ext cx="7688262" cy="4375053"/>
          </a:xfrm>
        </p:spPr>
      </p:pic>
      <p:sp>
        <p:nvSpPr>
          <p:cNvPr id="4" name="TextBox 3">
            <a:extLst>
              <a:ext uri="{FF2B5EF4-FFF2-40B4-BE49-F238E27FC236}">
                <a16:creationId xmlns:a16="http://schemas.microsoft.com/office/drawing/2014/main" id="{26324348-491A-C59B-8656-8E38FFC902E7}"/>
              </a:ext>
            </a:extLst>
          </p:cNvPr>
          <p:cNvSpPr txBox="1"/>
          <p:nvPr/>
        </p:nvSpPr>
        <p:spPr>
          <a:xfrm>
            <a:off x="777240" y="4698609"/>
            <a:ext cx="2845191" cy="369332"/>
          </a:xfrm>
          <a:prstGeom prst="rect">
            <a:avLst/>
          </a:prstGeom>
          <a:noFill/>
        </p:spPr>
        <p:txBody>
          <a:bodyPr wrap="square" rtlCol="0">
            <a:spAutoFit/>
          </a:bodyPr>
          <a:lstStyle/>
          <a:p>
            <a:r>
              <a:rPr lang="en-US" dirty="0"/>
              <a:t>OS Software Layers for I/O</a:t>
            </a:r>
          </a:p>
        </p:txBody>
      </p:sp>
    </p:spTree>
    <p:extLst>
      <p:ext uri="{BB962C8B-B14F-4D97-AF65-F5344CB8AC3E}">
        <p14:creationId xmlns:p14="http://schemas.microsoft.com/office/powerpoint/2010/main" val="95163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B5760-8A95-43AB-A7DF-668F8AC82CF5}"/>
              </a:ext>
            </a:extLst>
          </p:cNvPr>
          <p:cNvSpPr>
            <a:spLocks noGrp="1"/>
          </p:cNvSpPr>
          <p:nvPr>
            <p:ph type="title"/>
          </p:nvPr>
        </p:nvSpPr>
        <p:spPr>
          <a:xfrm>
            <a:off x="838200" y="365125"/>
            <a:ext cx="10515600" cy="1325563"/>
          </a:xfrm>
        </p:spPr>
        <p:txBody>
          <a:bodyPr>
            <a:normAutofit/>
          </a:bodyPr>
          <a:lstStyle/>
          <a:p>
            <a:r>
              <a:rPr lang="en-US" sz="5400"/>
              <a:t>Device Drivers</a:t>
            </a:r>
            <a:endParaRPr lang="en-IN" sz="5400"/>
          </a:p>
        </p:txBody>
      </p:sp>
      <p:sp>
        <p:nvSpPr>
          <p:cNvPr id="3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BE5822D-E249-E9E8-E24B-0A725A837928}"/>
              </a:ext>
            </a:extLst>
          </p:cNvPr>
          <p:cNvSpPr>
            <a:spLocks noGrp="1"/>
          </p:cNvSpPr>
          <p:nvPr>
            <p:ph idx="1"/>
          </p:nvPr>
        </p:nvSpPr>
        <p:spPr>
          <a:xfrm>
            <a:off x="838200" y="1929384"/>
            <a:ext cx="10515600" cy="4251960"/>
          </a:xfrm>
        </p:spPr>
        <p:txBody>
          <a:bodyPr>
            <a:normAutofit/>
          </a:bodyPr>
          <a:lstStyle/>
          <a:p>
            <a:r>
              <a:rPr lang="en-US" sz="2200"/>
              <a:t>Device specific code for controlling the device</a:t>
            </a:r>
          </a:p>
          <a:p>
            <a:pPr lvl="1">
              <a:buFont typeface="Courier New" panose="02070309020205020404" pitchFamily="49" charset="0"/>
              <a:buChar char="o"/>
            </a:pPr>
            <a:r>
              <a:rPr lang="en-US" sz="2200"/>
              <a:t>Read device registers from controller</a:t>
            </a:r>
          </a:p>
          <a:p>
            <a:pPr lvl="1">
              <a:buFont typeface="Courier New" panose="02070309020205020404" pitchFamily="49" charset="0"/>
              <a:buChar char="o"/>
            </a:pPr>
            <a:r>
              <a:rPr lang="en-US" sz="2200"/>
              <a:t>Write device registers to issue commands</a:t>
            </a:r>
          </a:p>
          <a:p>
            <a:pPr lvl="1">
              <a:buFont typeface="Courier New" panose="02070309020205020404" pitchFamily="49" charset="0"/>
              <a:buChar char="o"/>
            </a:pPr>
            <a:r>
              <a:rPr lang="en-US" sz="2200"/>
              <a:t>Handle Interrupts</a:t>
            </a:r>
          </a:p>
          <a:p>
            <a:r>
              <a:rPr lang="en-US" sz="2200"/>
              <a:t> Usually supplied by the device manufacturer</a:t>
            </a:r>
          </a:p>
          <a:p>
            <a:r>
              <a:rPr lang="en-US" sz="2200"/>
              <a:t>Can be part of the kernel or at user-space (with system calls to access controller registers)</a:t>
            </a:r>
          </a:p>
          <a:p>
            <a:r>
              <a:rPr lang="en-US" sz="2200"/>
              <a:t>OS defines a standard interface that drivers for block devices must follow and another standard for driver of character devices </a:t>
            </a:r>
          </a:p>
        </p:txBody>
      </p:sp>
    </p:spTree>
    <p:extLst>
      <p:ext uri="{BB962C8B-B14F-4D97-AF65-F5344CB8AC3E}">
        <p14:creationId xmlns:p14="http://schemas.microsoft.com/office/powerpoint/2010/main" val="314951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B5760-8A95-43AB-A7DF-668F8AC82CF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Device Drivers</a:t>
            </a:r>
          </a:p>
        </p:txBody>
      </p:sp>
      <p:sp>
        <p:nvSpPr>
          <p:cNvPr id="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7609ECEF-E00E-FCF6-0D18-B7BCBB5B1C10}"/>
              </a:ext>
            </a:extLst>
          </p:cNvPr>
          <p:cNvPicPr>
            <a:picLocks noGrp="1" noChangeAspect="1"/>
          </p:cNvPicPr>
          <p:nvPr>
            <p:ph idx="1"/>
          </p:nvPr>
        </p:nvPicPr>
        <p:blipFill>
          <a:blip r:embed="rId2"/>
          <a:stretch>
            <a:fillRect/>
          </a:stretch>
        </p:blipFill>
        <p:spPr>
          <a:xfrm>
            <a:off x="4346917" y="323557"/>
            <a:ext cx="6768367" cy="5866931"/>
          </a:xfrm>
          <a:prstGeom prst="rect">
            <a:avLst/>
          </a:prstGeom>
        </p:spPr>
      </p:pic>
    </p:spTree>
    <p:extLst>
      <p:ext uri="{BB962C8B-B14F-4D97-AF65-F5344CB8AC3E}">
        <p14:creationId xmlns:p14="http://schemas.microsoft.com/office/powerpoint/2010/main" val="130144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Freeform: Shape 4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AB5760-8A95-43AB-A7DF-668F8AC82CF5}"/>
              </a:ext>
            </a:extLst>
          </p:cNvPr>
          <p:cNvSpPr>
            <a:spLocks noGrp="1"/>
          </p:cNvSpPr>
          <p:nvPr>
            <p:ph type="title"/>
          </p:nvPr>
        </p:nvSpPr>
        <p:spPr>
          <a:xfrm>
            <a:off x="371094" y="1161288"/>
            <a:ext cx="3438144" cy="1239012"/>
          </a:xfrm>
        </p:spPr>
        <p:txBody>
          <a:bodyPr anchor="ctr">
            <a:normAutofit/>
          </a:bodyPr>
          <a:lstStyle/>
          <a:p>
            <a:r>
              <a:rPr lang="en-US" sz="2800"/>
              <a:t>Device Independent I/O Software</a:t>
            </a:r>
            <a:endParaRPr lang="en-IN" sz="2800"/>
          </a:p>
        </p:txBody>
      </p:sp>
      <p:sp>
        <p:nvSpPr>
          <p:cNvPr id="43" name="Rectangle 4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8BE5822D-E249-E9E8-E24B-0A725A837928}"/>
              </a:ext>
            </a:extLst>
          </p:cNvPr>
          <p:cNvSpPr>
            <a:spLocks noGrp="1"/>
          </p:cNvSpPr>
          <p:nvPr>
            <p:ph idx="1"/>
          </p:nvPr>
        </p:nvSpPr>
        <p:spPr>
          <a:xfrm>
            <a:off x="371094" y="2718054"/>
            <a:ext cx="3438906" cy="3207258"/>
          </a:xfrm>
        </p:spPr>
        <p:txBody>
          <a:bodyPr anchor="t">
            <a:normAutofit/>
          </a:bodyPr>
          <a:lstStyle/>
          <a:p>
            <a:r>
              <a:rPr lang="en-US" sz="1700"/>
              <a:t>Uniform interfacing for device drivers</a:t>
            </a:r>
          </a:p>
          <a:p>
            <a:r>
              <a:rPr lang="en-US" sz="1700"/>
              <a:t>Trying to make all devices look the same</a:t>
            </a:r>
          </a:p>
          <a:p>
            <a:r>
              <a:rPr lang="en-US" sz="1700"/>
              <a:t>For each class of devices, the OS defines a set of functions that the driver must supply</a:t>
            </a:r>
          </a:p>
          <a:p>
            <a:r>
              <a:rPr lang="en-US" sz="1700"/>
              <a:t>This layer of OS maps symbolic device names onto proper drivers </a:t>
            </a:r>
          </a:p>
        </p:txBody>
      </p:sp>
      <p:pic>
        <p:nvPicPr>
          <p:cNvPr id="4" name="Picture 3">
            <a:extLst>
              <a:ext uri="{FF2B5EF4-FFF2-40B4-BE49-F238E27FC236}">
                <a16:creationId xmlns:a16="http://schemas.microsoft.com/office/drawing/2014/main" id="{FB1CC58A-4097-90F0-786C-B99A57F1BD36}"/>
              </a:ext>
            </a:extLst>
          </p:cNvPr>
          <p:cNvPicPr>
            <a:picLocks noChangeAspect="1"/>
          </p:cNvPicPr>
          <p:nvPr/>
        </p:nvPicPr>
        <p:blipFill>
          <a:blip r:embed="rId2"/>
          <a:stretch>
            <a:fillRect/>
          </a:stretch>
        </p:blipFill>
        <p:spPr>
          <a:xfrm>
            <a:off x="4557932" y="647115"/>
            <a:ext cx="7265260" cy="4891474"/>
          </a:xfrm>
          <a:prstGeom prst="rect">
            <a:avLst/>
          </a:prstGeom>
        </p:spPr>
      </p:pic>
    </p:spTree>
    <p:extLst>
      <p:ext uri="{BB962C8B-B14F-4D97-AF65-F5344CB8AC3E}">
        <p14:creationId xmlns:p14="http://schemas.microsoft.com/office/powerpoint/2010/main" val="3641264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0"/>
            <a:ext cx="3904488" cy="4233672"/>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54F30B-1703-4272-9CE5-A6B21139A335}"/>
              </a:ext>
            </a:extLst>
          </p:cNvPr>
          <p:cNvSpPr>
            <a:spLocks noGrp="1"/>
          </p:cNvSpPr>
          <p:nvPr>
            <p:ph type="title"/>
          </p:nvPr>
        </p:nvSpPr>
        <p:spPr>
          <a:xfrm>
            <a:off x="731520" y="1115568"/>
            <a:ext cx="3364992" cy="2843784"/>
          </a:xfrm>
        </p:spPr>
        <p:txBody>
          <a:bodyPr vert="horz" lIns="91440" tIns="45720" rIns="91440" bIns="45720" rtlCol="0" anchor="ctr">
            <a:normAutofit/>
          </a:bodyPr>
          <a:lstStyle/>
          <a:p>
            <a:r>
              <a:rPr lang="en-US" sz="4600" kern="1200" dirty="0">
                <a:solidFill>
                  <a:srgbClr val="FFFFFF"/>
                </a:solidFill>
                <a:latin typeface="+mj-lt"/>
                <a:ea typeface="+mj-ea"/>
                <a:cs typeface="+mj-cs"/>
              </a:rPr>
              <a:t>Disk Organization</a:t>
            </a:r>
          </a:p>
        </p:txBody>
      </p:sp>
      <p:sp>
        <p:nvSpPr>
          <p:cNvPr id="11" name="Rectangle 10">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846320"/>
            <a:ext cx="2395728" cy="1563624"/>
          </a:xfrm>
          <a:prstGeom prst="rect">
            <a:avLst/>
          </a:prstGeom>
          <a:solidFill>
            <a:schemeClr val="accent1">
              <a:alpha val="94902"/>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2C910467-8185-45DD-B8A2-A88DF20DF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1995" y="450221"/>
            <a:ext cx="7207948" cy="5948859"/>
          </a:xfrm>
          <a:prstGeom prst="rect">
            <a:avLst/>
          </a:prstGeom>
          <a:solidFill>
            <a:srgbClr val="7F7F7F">
              <a:alpha val="24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1" descr="10_01.pdf">
            <a:extLst>
              <a:ext uri="{FF2B5EF4-FFF2-40B4-BE49-F238E27FC236}">
                <a16:creationId xmlns:a16="http://schemas.microsoft.com/office/drawing/2014/main" id="{786C0042-AE64-42DE-9609-B43FD33C0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723687" y="963067"/>
            <a:ext cx="6795868" cy="4929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7520" y="4835010"/>
            <a:ext cx="1349026" cy="157276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9163EF6F-A4AD-4D4C-952F-D58D40E32EFD}"/>
              </a:ext>
            </a:extLst>
          </p:cNvPr>
          <p:cNvSpPr txBox="1"/>
          <p:nvPr/>
        </p:nvSpPr>
        <p:spPr>
          <a:xfrm>
            <a:off x="2862072" y="53861"/>
            <a:ext cx="6100010" cy="369332"/>
          </a:xfrm>
          <a:prstGeom prst="rect">
            <a:avLst/>
          </a:prstGeom>
          <a:noFill/>
        </p:spPr>
        <p:txBody>
          <a:bodyPr wrap="square">
            <a:spAutoFit/>
          </a:bodyPr>
          <a:lstStyle/>
          <a:p>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https://www.youtube.com/watch?v=oEORcCQ62nQ</a:t>
            </a:r>
            <a:endParaRPr lang="en-IN" dirty="0"/>
          </a:p>
        </p:txBody>
      </p:sp>
    </p:spTree>
    <p:extLst>
      <p:ext uri="{BB962C8B-B14F-4D97-AF65-F5344CB8AC3E}">
        <p14:creationId xmlns:p14="http://schemas.microsoft.com/office/powerpoint/2010/main" val="1760858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017558EE228E48BB951BF607F85E82" ma:contentTypeVersion="2" ma:contentTypeDescription="Create a new document." ma:contentTypeScope="" ma:versionID="e0bf9e22dc86af23ff9864873d768dad">
  <xsd:schema xmlns:xsd="http://www.w3.org/2001/XMLSchema" xmlns:xs="http://www.w3.org/2001/XMLSchema" xmlns:p="http://schemas.microsoft.com/office/2006/metadata/properties" xmlns:ns2="17a9b11b-c551-4c47-b7aa-84ca7d8a8ec3" targetNamespace="http://schemas.microsoft.com/office/2006/metadata/properties" ma:root="true" ma:fieldsID="133685b43690927740504de43b527d2d" ns2:_="">
    <xsd:import namespace="17a9b11b-c551-4c47-b7aa-84ca7d8a8ec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9b11b-c551-4c47-b7aa-84ca7d8a8e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7052F2-DD20-4C35-8C30-DD2AD4350D9E}"/>
</file>

<file path=customXml/itemProps2.xml><?xml version="1.0" encoding="utf-8"?>
<ds:datastoreItem xmlns:ds="http://schemas.openxmlformats.org/officeDocument/2006/customXml" ds:itemID="{30C59557-13E0-4703-B9D4-66C640706E6A}"/>
</file>

<file path=customXml/itemProps3.xml><?xml version="1.0" encoding="utf-8"?>
<ds:datastoreItem xmlns:ds="http://schemas.openxmlformats.org/officeDocument/2006/customXml" ds:itemID="{B9139625-B000-42FD-8A08-41300835CF7F}"/>
</file>

<file path=docProps/app.xml><?xml version="1.0" encoding="utf-8"?>
<Properties xmlns="http://schemas.openxmlformats.org/officeDocument/2006/extended-properties" xmlns:vt="http://schemas.openxmlformats.org/officeDocument/2006/docPropsVTypes">
  <TotalTime>106</TotalTime>
  <Words>1205</Words>
  <Application>Microsoft Office PowerPoint</Application>
  <PresentationFormat>Widescreen</PresentationFormat>
  <Paragraphs>148</Paragraphs>
  <Slides>25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Helvetica</vt:lpstr>
      <vt:lpstr>Symbol</vt:lpstr>
      <vt:lpstr>Times New Roman</vt:lpstr>
      <vt:lpstr>Office Theme</vt:lpstr>
      <vt:lpstr>I/O Management</vt:lpstr>
      <vt:lpstr>Topics</vt:lpstr>
      <vt:lpstr>I/O Devices</vt:lpstr>
      <vt:lpstr>Organization of the I/O Function</vt:lpstr>
      <vt:lpstr>I/O Management</vt:lpstr>
      <vt:lpstr>Device Drivers</vt:lpstr>
      <vt:lpstr>Device Drivers</vt:lpstr>
      <vt:lpstr>Device Independent I/O Software</vt:lpstr>
      <vt:lpstr>Disk Organization</vt:lpstr>
      <vt:lpstr>Disk Performance Parameters</vt:lpstr>
      <vt:lpstr>Disk Structure</vt:lpstr>
      <vt:lpstr>Disk Scheduling</vt:lpstr>
      <vt:lpstr>Disk Scheduling (Cont.)</vt:lpstr>
      <vt:lpstr>Disk Scheduling (Cont.)</vt:lpstr>
      <vt:lpstr>FCFS</vt:lpstr>
      <vt:lpstr>SSTF</vt:lpstr>
      <vt:lpstr>SSTF</vt:lpstr>
      <vt:lpstr>SCAN</vt:lpstr>
      <vt:lpstr>SCAN (Cont.)</vt:lpstr>
      <vt:lpstr>PowerPoint Presentation</vt:lpstr>
      <vt:lpstr>C-SCAN</vt:lpstr>
      <vt:lpstr>C-SCAN (Cont.)</vt:lpstr>
      <vt:lpstr>C-LOOK</vt:lpstr>
      <vt:lpstr>C-LOOK (Cont.)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 Management</dc:title>
  <dc:creator>Rasika Ransing</dc:creator>
  <cp:lastModifiedBy>Pankaj Vanwari</cp:lastModifiedBy>
  <cp:revision>20</cp:revision>
  <dcterms:created xsi:type="dcterms:W3CDTF">2021-04-21T20:00:12Z</dcterms:created>
  <dcterms:modified xsi:type="dcterms:W3CDTF">2023-04-21T05:39:18Z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0x01010081017558EE228E48BB951BF607F85E82</vt:lpwstr>
  </property>
</Properties>
</file>