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ink/ink13.xml" ContentType="application/inkml+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ink/ink14.xml" ContentType="application/inkml+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ink/ink15.xml" ContentType="application/inkml+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ink/ink16.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336" r:id="rId2"/>
    <p:sldId id="342" r:id="rId3"/>
    <p:sldId id="337" r:id="rId4"/>
    <p:sldId id="338" r:id="rId5"/>
    <p:sldId id="339" r:id="rId6"/>
    <p:sldId id="284" r:id="rId7"/>
    <p:sldId id="287" r:id="rId8"/>
    <p:sldId id="286" r:id="rId9"/>
    <p:sldId id="285" r:id="rId10"/>
    <p:sldId id="299" r:id="rId11"/>
    <p:sldId id="300" r:id="rId12"/>
    <p:sldId id="312" r:id="rId13"/>
    <p:sldId id="303" r:id="rId14"/>
    <p:sldId id="313" r:id="rId15"/>
    <p:sldId id="343" r:id="rId16"/>
    <p:sldId id="314" r:id="rId17"/>
    <p:sldId id="315" r:id="rId18"/>
    <p:sldId id="349" r:id="rId19"/>
    <p:sldId id="335" r:id="rId20"/>
    <p:sldId id="348" r:id="rId21"/>
    <p:sldId id="344" r:id="rId22"/>
    <p:sldId id="316" r:id="rId23"/>
    <p:sldId id="301" r:id="rId24"/>
    <p:sldId id="302" r:id="rId25"/>
    <p:sldId id="345" r:id="rId26"/>
    <p:sldId id="318" r:id="rId27"/>
    <p:sldId id="306" r:id="rId28"/>
    <p:sldId id="346" r:id="rId29"/>
    <p:sldId id="309" r:id="rId30"/>
    <p:sldId id="311" r:id="rId31"/>
    <p:sldId id="310" r:id="rId32"/>
    <p:sldId id="304" r:id="rId33"/>
    <p:sldId id="352" r:id="rId34"/>
    <p:sldId id="347" r:id="rId35"/>
    <p:sldId id="350" r:id="rId36"/>
    <p:sldId id="351" r:id="rId37"/>
    <p:sldId id="353" r:id="rId38"/>
    <p:sldId id="354" r:id="rId39"/>
    <p:sldId id="355" r:id="rId40"/>
    <p:sldId id="356" r:id="rId41"/>
    <p:sldId id="357"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6B4EB4B-5A8E-BB36-B859-A34D0EF0C03F}" v="381" dt="2024-03-12T07:07:10.03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265" autoAdjust="0"/>
    <p:restoredTop sz="94660"/>
  </p:normalViewPr>
  <p:slideViewPr>
    <p:cSldViewPr snapToGrid="0">
      <p:cViewPr varScale="1">
        <p:scale>
          <a:sx n="72" d="100"/>
          <a:sy n="72" d="100"/>
        </p:scale>
        <p:origin x="69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50"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52"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customXml" Target="../customXml/item2.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neha Annappanavar" userId="S::sneha.annappanavar@vit.edu.in::248cbd1e-a700-4a75-b6fd-c2c79cf76744" providerId="AD" clId="Web-{36B4EB4B-5A8E-BB36-B859-A34D0EF0C03F}"/>
    <pc:docChg chg="addSld modSld sldOrd">
      <pc:chgData name="Sneha Annappanavar" userId="S::sneha.annappanavar@vit.edu.in::248cbd1e-a700-4a75-b6fd-c2c79cf76744" providerId="AD" clId="Web-{36B4EB4B-5A8E-BB36-B859-A34D0EF0C03F}" dt="2024-03-12T07:07:10.031" v="375" actId="1076"/>
      <pc:docMkLst>
        <pc:docMk/>
      </pc:docMkLst>
      <pc:sldChg chg="modSp ord">
        <pc:chgData name="Sneha Annappanavar" userId="S::sneha.annappanavar@vit.edu.in::248cbd1e-a700-4a75-b6fd-c2c79cf76744" providerId="AD" clId="Web-{36B4EB4B-5A8E-BB36-B859-A34D0EF0C03F}" dt="2024-03-12T06:45:31.814" v="272" actId="20577"/>
        <pc:sldMkLst>
          <pc:docMk/>
          <pc:sldMk cId="3574998470" sldId="347"/>
        </pc:sldMkLst>
        <pc:spChg chg="mod">
          <ac:chgData name="Sneha Annappanavar" userId="S::sneha.annappanavar@vit.edu.in::248cbd1e-a700-4a75-b6fd-c2c79cf76744" providerId="AD" clId="Web-{36B4EB4B-5A8E-BB36-B859-A34D0EF0C03F}" dt="2024-03-12T06:45:31.814" v="272" actId="20577"/>
          <ac:spMkLst>
            <pc:docMk/>
            <pc:sldMk cId="3574998470" sldId="347"/>
            <ac:spMk id="2" creationId="{98D2FC05-A338-4C23-A910-81B1458E2F2E}"/>
          </ac:spMkLst>
        </pc:spChg>
      </pc:sldChg>
      <pc:sldChg chg="addSp delSp modSp mod setBg">
        <pc:chgData name="Sneha Annappanavar" userId="S::sneha.annappanavar@vit.edu.in::248cbd1e-a700-4a75-b6fd-c2c79cf76744" providerId="AD" clId="Web-{36B4EB4B-5A8E-BB36-B859-A34D0EF0C03F}" dt="2024-03-12T06:52:33.823" v="294"/>
        <pc:sldMkLst>
          <pc:docMk/>
          <pc:sldMk cId="3196340298" sldId="351"/>
        </pc:sldMkLst>
        <pc:spChg chg="mod">
          <ac:chgData name="Sneha Annappanavar" userId="S::sneha.annappanavar@vit.edu.in::248cbd1e-a700-4a75-b6fd-c2c79cf76744" providerId="AD" clId="Web-{36B4EB4B-5A8E-BB36-B859-A34D0EF0C03F}" dt="2024-03-12T06:52:33.823" v="294"/>
          <ac:spMkLst>
            <pc:docMk/>
            <pc:sldMk cId="3196340298" sldId="351"/>
            <ac:spMk id="2" creationId="{52D632EC-40B3-7CDE-02FA-BCAD1BAF649F}"/>
          </ac:spMkLst>
        </pc:spChg>
        <pc:spChg chg="del mod">
          <ac:chgData name="Sneha Annappanavar" userId="S::sneha.annappanavar@vit.edu.in::248cbd1e-a700-4a75-b6fd-c2c79cf76744" providerId="AD" clId="Web-{36B4EB4B-5A8E-BB36-B859-A34D0EF0C03F}" dt="2024-03-12T06:52:02.448" v="292"/>
          <ac:spMkLst>
            <pc:docMk/>
            <pc:sldMk cId="3196340298" sldId="351"/>
            <ac:spMk id="3" creationId="{B1B46B5D-8E16-FFCC-807F-E4F5280A35C5}"/>
          </ac:spMkLst>
        </pc:spChg>
        <pc:spChg chg="add del mod">
          <ac:chgData name="Sneha Annappanavar" userId="S::sneha.annappanavar@vit.edu.in::248cbd1e-a700-4a75-b6fd-c2c79cf76744" providerId="AD" clId="Web-{36B4EB4B-5A8E-BB36-B859-A34D0EF0C03F}" dt="2024-03-12T06:52:04.385" v="293"/>
          <ac:spMkLst>
            <pc:docMk/>
            <pc:sldMk cId="3196340298" sldId="351"/>
            <ac:spMk id="5" creationId="{A7148B5D-D990-9099-0D9C-D9BBA9AE94A1}"/>
          </ac:spMkLst>
        </pc:spChg>
        <pc:spChg chg="add">
          <ac:chgData name="Sneha Annappanavar" userId="S::sneha.annappanavar@vit.edu.in::248cbd1e-a700-4a75-b6fd-c2c79cf76744" providerId="AD" clId="Web-{36B4EB4B-5A8E-BB36-B859-A34D0EF0C03F}" dt="2024-03-12T06:52:33.823" v="294"/>
          <ac:spMkLst>
            <pc:docMk/>
            <pc:sldMk cId="3196340298" sldId="351"/>
            <ac:spMk id="11" creationId="{D4771268-CB57-404A-9271-370EB28F6090}"/>
          </ac:spMkLst>
        </pc:spChg>
        <pc:picChg chg="add mod ord">
          <ac:chgData name="Sneha Annappanavar" userId="S::sneha.annappanavar@vit.edu.in::248cbd1e-a700-4a75-b6fd-c2c79cf76744" providerId="AD" clId="Web-{36B4EB4B-5A8E-BB36-B859-A34D0EF0C03F}" dt="2024-03-12T06:52:33.823" v="294"/>
          <ac:picMkLst>
            <pc:docMk/>
            <pc:sldMk cId="3196340298" sldId="351"/>
            <ac:picMk id="6" creationId="{C84F84EC-E2A2-7E8D-A9DC-E186AA8884A1}"/>
          </ac:picMkLst>
        </pc:picChg>
      </pc:sldChg>
      <pc:sldChg chg="modSp new">
        <pc:chgData name="Sneha Annappanavar" userId="S::sneha.annappanavar@vit.edu.in::248cbd1e-a700-4a75-b6fd-c2c79cf76744" providerId="AD" clId="Web-{36B4EB4B-5A8E-BB36-B859-A34D0EF0C03F}" dt="2024-03-12T06:45:14.813" v="245" actId="20577"/>
        <pc:sldMkLst>
          <pc:docMk/>
          <pc:sldMk cId="1654227078" sldId="352"/>
        </pc:sldMkLst>
        <pc:spChg chg="mod">
          <ac:chgData name="Sneha Annappanavar" userId="S::sneha.annappanavar@vit.edu.in::248cbd1e-a700-4a75-b6fd-c2c79cf76744" providerId="AD" clId="Web-{36B4EB4B-5A8E-BB36-B859-A34D0EF0C03F}" dt="2024-03-12T06:40:03.259" v="8" actId="20577"/>
          <ac:spMkLst>
            <pc:docMk/>
            <pc:sldMk cId="1654227078" sldId="352"/>
            <ac:spMk id="2" creationId="{1FD604E4-70B2-1DD4-70B8-58699E02F3E5}"/>
          </ac:spMkLst>
        </pc:spChg>
        <pc:spChg chg="mod">
          <ac:chgData name="Sneha Annappanavar" userId="S::sneha.annappanavar@vit.edu.in::248cbd1e-a700-4a75-b6fd-c2c79cf76744" providerId="AD" clId="Web-{36B4EB4B-5A8E-BB36-B859-A34D0EF0C03F}" dt="2024-03-12T06:45:14.813" v="245" actId="20577"/>
          <ac:spMkLst>
            <pc:docMk/>
            <pc:sldMk cId="1654227078" sldId="352"/>
            <ac:spMk id="3" creationId="{3E98558B-2E41-4DE3-3FDA-12C73C9E15C5}"/>
          </ac:spMkLst>
        </pc:spChg>
      </pc:sldChg>
      <pc:sldChg chg="addSp delSp modSp new">
        <pc:chgData name="Sneha Annappanavar" userId="S::sneha.annappanavar@vit.edu.in::248cbd1e-a700-4a75-b6fd-c2c79cf76744" providerId="AD" clId="Web-{36B4EB4B-5A8E-BB36-B859-A34D0EF0C03F}" dt="2024-03-12T06:54:01.138" v="299"/>
        <pc:sldMkLst>
          <pc:docMk/>
          <pc:sldMk cId="1305815292" sldId="353"/>
        </pc:sldMkLst>
        <pc:spChg chg="del">
          <ac:chgData name="Sneha Annappanavar" userId="S::sneha.annappanavar@vit.edu.in::248cbd1e-a700-4a75-b6fd-c2c79cf76744" providerId="AD" clId="Web-{36B4EB4B-5A8E-BB36-B859-A34D0EF0C03F}" dt="2024-03-12T06:54:01.138" v="299"/>
          <ac:spMkLst>
            <pc:docMk/>
            <pc:sldMk cId="1305815292" sldId="353"/>
            <ac:spMk id="2" creationId="{9818B1CE-C6F7-BFA1-E86F-EB98258D0AE7}"/>
          </ac:spMkLst>
        </pc:spChg>
        <pc:spChg chg="del">
          <ac:chgData name="Sneha Annappanavar" userId="S::sneha.annappanavar@vit.edu.in::248cbd1e-a700-4a75-b6fd-c2c79cf76744" providerId="AD" clId="Web-{36B4EB4B-5A8E-BB36-B859-A34D0EF0C03F}" dt="2024-03-12T06:53:27.856" v="296"/>
          <ac:spMkLst>
            <pc:docMk/>
            <pc:sldMk cId="1305815292" sldId="353"/>
            <ac:spMk id="3" creationId="{A6631384-53FD-E660-BE05-B5A75B7261E5}"/>
          </ac:spMkLst>
        </pc:spChg>
        <pc:picChg chg="add mod ord">
          <ac:chgData name="Sneha Annappanavar" userId="S::sneha.annappanavar@vit.edu.in::248cbd1e-a700-4a75-b6fd-c2c79cf76744" providerId="AD" clId="Web-{36B4EB4B-5A8E-BB36-B859-A34D0EF0C03F}" dt="2024-03-12T06:53:27.856" v="296"/>
          <ac:picMkLst>
            <pc:docMk/>
            <pc:sldMk cId="1305815292" sldId="353"/>
            <ac:picMk id="4" creationId="{13FAE95A-D5BB-4B87-E673-5E3202C8EB17}"/>
          </ac:picMkLst>
        </pc:picChg>
        <pc:picChg chg="add mod">
          <ac:chgData name="Sneha Annappanavar" userId="S::sneha.annappanavar@vit.edu.in::248cbd1e-a700-4a75-b6fd-c2c79cf76744" providerId="AD" clId="Web-{36B4EB4B-5A8E-BB36-B859-A34D0EF0C03F}" dt="2024-03-12T06:53:39.403" v="298" actId="1076"/>
          <ac:picMkLst>
            <pc:docMk/>
            <pc:sldMk cId="1305815292" sldId="353"/>
            <ac:picMk id="5" creationId="{17EB21B9-A2AE-47D7-BB7A-D7E7D032FC83}"/>
          </ac:picMkLst>
        </pc:picChg>
      </pc:sldChg>
      <pc:sldChg chg="addSp delSp modSp new">
        <pc:chgData name="Sneha Annappanavar" userId="S::sneha.annappanavar@vit.edu.in::248cbd1e-a700-4a75-b6fd-c2c79cf76744" providerId="AD" clId="Web-{36B4EB4B-5A8E-BB36-B859-A34D0EF0C03F}" dt="2024-03-12T06:55:30.546" v="304" actId="1076"/>
        <pc:sldMkLst>
          <pc:docMk/>
          <pc:sldMk cId="2934553979" sldId="354"/>
        </pc:sldMkLst>
        <pc:spChg chg="del">
          <ac:chgData name="Sneha Annappanavar" userId="S::sneha.annappanavar@vit.edu.in::248cbd1e-a700-4a75-b6fd-c2c79cf76744" providerId="AD" clId="Web-{36B4EB4B-5A8E-BB36-B859-A34D0EF0C03F}" dt="2024-03-12T06:55:26.827" v="303"/>
          <ac:spMkLst>
            <pc:docMk/>
            <pc:sldMk cId="2934553979" sldId="354"/>
            <ac:spMk id="2" creationId="{B4EEF924-91B7-1F7A-ECA8-C7CE3C54251D}"/>
          </ac:spMkLst>
        </pc:spChg>
        <pc:spChg chg="del">
          <ac:chgData name="Sneha Annappanavar" userId="S::sneha.annappanavar@vit.edu.in::248cbd1e-a700-4a75-b6fd-c2c79cf76744" providerId="AD" clId="Web-{36B4EB4B-5A8E-BB36-B859-A34D0EF0C03F}" dt="2024-03-12T06:55:13.046" v="301"/>
          <ac:spMkLst>
            <pc:docMk/>
            <pc:sldMk cId="2934553979" sldId="354"/>
            <ac:spMk id="3" creationId="{EE678255-D71B-DC99-B5AF-45755857A851}"/>
          </ac:spMkLst>
        </pc:spChg>
        <pc:picChg chg="add mod ord">
          <ac:chgData name="Sneha Annappanavar" userId="S::sneha.annappanavar@vit.edu.in::248cbd1e-a700-4a75-b6fd-c2c79cf76744" providerId="AD" clId="Web-{36B4EB4B-5A8E-BB36-B859-A34D0EF0C03F}" dt="2024-03-12T06:55:13.046" v="301"/>
          <ac:picMkLst>
            <pc:docMk/>
            <pc:sldMk cId="2934553979" sldId="354"/>
            <ac:picMk id="4" creationId="{09935EB2-6E7D-C0F5-1979-33A9DB798A86}"/>
          </ac:picMkLst>
        </pc:picChg>
        <pc:picChg chg="add mod">
          <ac:chgData name="Sneha Annappanavar" userId="S::sneha.annappanavar@vit.edu.in::248cbd1e-a700-4a75-b6fd-c2c79cf76744" providerId="AD" clId="Web-{36B4EB4B-5A8E-BB36-B859-A34D0EF0C03F}" dt="2024-03-12T06:55:30.546" v="304" actId="1076"/>
          <ac:picMkLst>
            <pc:docMk/>
            <pc:sldMk cId="2934553979" sldId="354"/>
            <ac:picMk id="5" creationId="{3232ABBE-579F-66B7-5745-D855016B192F}"/>
          </ac:picMkLst>
        </pc:picChg>
      </pc:sldChg>
      <pc:sldChg chg="addSp delSp modSp new">
        <pc:chgData name="Sneha Annappanavar" userId="S::sneha.annappanavar@vit.edu.in::248cbd1e-a700-4a75-b6fd-c2c79cf76744" providerId="AD" clId="Web-{36B4EB4B-5A8E-BB36-B859-A34D0EF0C03F}" dt="2024-03-12T06:57:31.721" v="309" actId="1076"/>
        <pc:sldMkLst>
          <pc:docMk/>
          <pc:sldMk cId="884006980" sldId="355"/>
        </pc:sldMkLst>
        <pc:spChg chg="del">
          <ac:chgData name="Sneha Annappanavar" userId="S::sneha.annappanavar@vit.edu.in::248cbd1e-a700-4a75-b6fd-c2c79cf76744" providerId="AD" clId="Web-{36B4EB4B-5A8E-BB36-B859-A34D0EF0C03F}" dt="2024-03-12T06:57:21.767" v="307"/>
          <ac:spMkLst>
            <pc:docMk/>
            <pc:sldMk cId="884006980" sldId="355"/>
            <ac:spMk id="2" creationId="{2957CB36-6A1D-4221-C1A9-4E64462C94FF}"/>
          </ac:spMkLst>
        </pc:spChg>
        <pc:spChg chg="del">
          <ac:chgData name="Sneha Annappanavar" userId="S::sneha.annappanavar@vit.edu.in::248cbd1e-a700-4a75-b6fd-c2c79cf76744" providerId="AD" clId="Web-{36B4EB4B-5A8E-BB36-B859-A34D0EF0C03F}" dt="2024-03-12T06:57:18.095" v="306"/>
          <ac:spMkLst>
            <pc:docMk/>
            <pc:sldMk cId="884006980" sldId="355"/>
            <ac:spMk id="3" creationId="{4626B8EE-B129-0DC0-852E-E7FAC5BC3479}"/>
          </ac:spMkLst>
        </pc:spChg>
        <pc:picChg chg="add mod ord">
          <ac:chgData name="Sneha Annappanavar" userId="S::sneha.annappanavar@vit.edu.in::248cbd1e-a700-4a75-b6fd-c2c79cf76744" providerId="AD" clId="Web-{36B4EB4B-5A8E-BB36-B859-A34D0EF0C03F}" dt="2024-03-12T06:57:18.095" v="306"/>
          <ac:picMkLst>
            <pc:docMk/>
            <pc:sldMk cId="884006980" sldId="355"/>
            <ac:picMk id="4" creationId="{1C0ABEAA-6B0F-1AFB-0A2C-B548FF8325B1}"/>
          </ac:picMkLst>
        </pc:picChg>
        <pc:picChg chg="add mod">
          <ac:chgData name="Sneha Annappanavar" userId="S::sneha.annappanavar@vit.edu.in::248cbd1e-a700-4a75-b6fd-c2c79cf76744" providerId="AD" clId="Web-{36B4EB4B-5A8E-BB36-B859-A34D0EF0C03F}" dt="2024-03-12T06:57:31.721" v="309" actId="1076"/>
          <ac:picMkLst>
            <pc:docMk/>
            <pc:sldMk cId="884006980" sldId="355"/>
            <ac:picMk id="5" creationId="{576C8095-7905-3B6D-8B92-AAED8772C07F}"/>
          </ac:picMkLst>
        </pc:picChg>
      </pc:sldChg>
      <pc:sldChg chg="addSp delSp modSp new mod setBg">
        <pc:chgData name="Sneha Annappanavar" userId="S::sneha.annappanavar@vit.edu.in::248cbd1e-a700-4a75-b6fd-c2c79cf76744" providerId="AD" clId="Web-{36B4EB4B-5A8E-BB36-B859-A34D0EF0C03F}" dt="2024-03-12T07:03:35.354" v="359" actId="14100"/>
        <pc:sldMkLst>
          <pc:docMk/>
          <pc:sldMk cId="2750814372" sldId="356"/>
        </pc:sldMkLst>
        <pc:spChg chg="del">
          <ac:chgData name="Sneha Annappanavar" userId="S::sneha.annappanavar@vit.edu.in::248cbd1e-a700-4a75-b6fd-c2c79cf76744" providerId="AD" clId="Web-{36B4EB4B-5A8E-BB36-B859-A34D0EF0C03F}" dt="2024-03-12T06:58:11.659" v="313"/>
          <ac:spMkLst>
            <pc:docMk/>
            <pc:sldMk cId="2750814372" sldId="356"/>
            <ac:spMk id="2" creationId="{3DE5DA56-6735-D8D2-E578-E7FCC4B51CE9}"/>
          </ac:spMkLst>
        </pc:spChg>
        <pc:spChg chg="del">
          <ac:chgData name="Sneha Annappanavar" userId="S::sneha.annappanavar@vit.edu.in::248cbd1e-a700-4a75-b6fd-c2c79cf76744" providerId="AD" clId="Web-{36B4EB4B-5A8E-BB36-B859-A34D0EF0C03F}" dt="2024-03-12T06:57:58.159" v="311"/>
          <ac:spMkLst>
            <pc:docMk/>
            <pc:sldMk cId="2750814372" sldId="356"/>
            <ac:spMk id="3" creationId="{86E71025-0E7F-A608-3895-B195C8BE488F}"/>
          </ac:spMkLst>
        </pc:spChg>
        <pc:spChg chg="add">
          <ac:chgData name="Sneha Annappanavar" userId="S::sneha.annappanavar@vit.edu.in::248cbd1e-a700-4a75-b6fd-c2c79cf76744" providerId="AD" clId="Web-{36B4EB4B-5A8E-BB36-B859-A34D0EF0C03F}" dt="2024-03-12T07:02:33.603" v="348"/>
          <ac:spMkLst>
            <pc:docMk/>
            <pc:sldMk cId="2750814372" sldId="356"/>
            <ac:spMk id="21" creationId="{417CDA24-35F8-4540-8C52-3096D6D94949}"/>
          </ac:spMkLst>
        </pc:spChg>
        <pc:spChg chg="add">
          <ac:chgData name="Sneha Annappanavar" userId="S::sneha.annappanavar@vit.edu.in::248cbd1e-a700-4a75-b6fd-c2c79cf76744" providerId="AD" clId="Web-{36B4EB4B-5A8E-BB36-B859-A34D0EF0C03F}" dt="2024-03-12T07:02:33.603" v="348"/>
          <ac:spMkLst>
            <pc:docMk/>
            <pc:sldMk cId="2750814372" sldId="356"/>
            <ac:spMk id="23" creationId="{8658BFE0-4E65-4174-9C75-687C94E88273}"/>
          </ac:spMkLst>
        </pc:spChg>
        <pc:spChg chg="add">
          <ac:chgData name="Sneha Annappanavar" userId="S::sneha.annappanavar@vit.edu.in::248cbd1e-a700-4a75-b6fd-c2c79cf76744" providerId="AD" clId="Web-{36B4EB4B-5A8E-BB36-B859-A34D0EF0C03F}" dt="2024-03-12T07:02:33.603" v="348"/>
          <ac:spMkLst>
            <pc:docMk/>
            <pc:sldMk cId="2750814372" sldId="356"/>
            <ac:spMk id="25" creationId="{FA75DFED-A0C1-4A83-BE1D-0271C1826EF6}"/>
          </ac:spMkLst>
        </pc:spChg>
        <pc:picChg chg="add mod ord">
          <ac:chgData name="Sneha Annappanavar" userId="S::sneha.annappanavar@vit.edu.in::248cbd1e-a700-4a75-b6fd-c2c79cf76744" providerId="AD" clId="Web-{36B4EB4B-5A8E-BB36-B859-A34D0EF0C03F}" dt="2024-03-12T07:03:03.510" v="353" actId="1076"/>
          <ac:picMkLst>
            <pc:docMk/>
            <pc:sldMk cId="2750814372" sldId="356"/>
            <ac:picMk id="4" creationId="{8A94AA13-B5D3-39F0-6B33-C6F61C7A33DF}"/>
          </ac:picMkLst>
        </pc:picChg>
        <pc:picChg chg="add mod ord">
          <ac:chgData name="Sneha Annappanavar" userId="S::sneha.annappanavar@vit.edu.in::248cbd1e-a700-4a75-b6fd-c2c79cf76744" providerId="AD" clId="Web-{36B4EB4B-5A8E-BB36-B859-A34D0EF0C03F}" dt="2024-03-12T07:02:33.603" v="348"/>
          <ac:picMkLst>
            <pc:docMk/>
            <pc:sldMk cId="2750814372" sldId="356"/>
            <ac:picMk id="5" creationId="{9C281488-6AF2-857E-1194-BB23DD53C43F}"/>
          </ac:picMkLst>
        </pc:picChg>
        <pc:picChg chg="add mod ord">
          <ac:chgData name="Sneha Annappanavar" userId="S::sneha.annappanavar@vit.edu.in::248cbd1e-a700-4a75-b6fd-c2c79cf76744" providerId="AD" clId="Web-{36B4EB4B-5A8E-BB36-B859-A34D0EF0C03F}" dt="2024-03-12T07:03:35.354" v="359" actId="14100"/>
          <ac:picMkLst>
            <pc:docMk/>
            <pc:sldMk cId="2750814372" sldId="356"/>
            <ac:picMk id="6" creationId="{C1849F19-BD76-5CC2-C09A-BF77E3E01618}"/>
          </ac:picMkLst>
        </pc:picChg>
        <pc:picChg chg="add del mod">
          <ac:chgData name="Sneha Annappanavar" userId="S::sneha.annappanavar@vit.edu.in::248cbd1e-a700-4a75-b6fd-c2c79cf76744" providerId="AD" clId="Web-{36B4EB4B-5A8E-BB36-B859-A34D0EF0C03F}" dt="2024-03-12T07:01:52.774" v="336"/>
          <ac:picMkLst>
            <pc:docMk/>
            <pc:sldMk cId="2750814372" sldId="356"/>
            <ac:picMk id="7" creationId="{DEBCAC4F-B9A6-8F3A-DD9F-24F36C8A293B}"/>
          </ac:picMkLst>
        </pc:picChg>
        <pc:picChg chg="add mod">
          <ac:chgData name="Sneha Annappanavar" userId="S::sneha.annappanavar@vit.edu.in::248cbd1e-a700-4a75-b6fd-c2c79cf76744" providerId="AD" clId="Web-{36B4EB4B-5A8E-BB36-B859-A34D0EF0C03F}" dt="2024-03-12T07:03:29.432" v="358" actId="14100"/>
          <ac:picMkLst>
            <pc:docMk/>
            <pc:sldMk cId="2750814372" sldId="356"/>
            <ac:picMk id="8" creationId="{D595EAEC-E0B0-7A9D-DBA0-43B5B98EB504}"/>
          </ac:picMkLst>
        </pc:picChg>
        <pc:cxnChg chg="add del">
          <ac:chgData name="Sneha Annappanavar" userId="S::sneha.annappanavar@vit.edu.in::248cbd1e-a700-4a75-b6fd-c2c79cf76744" providerId="AD" clId="Web-{36B4EB4B-5A8E-BB36-B859-A34D0EF0C03F}" dt="2024-03-12T07:02:33.603" v="348"/>
          <ac:cxnSpMkLst>
            <pc:docMk/>
            <pc:sldMk cId="2750814372" sldId="356"/>
            <ac:cxnSpMk id="12" creationId="{91B6081D-D3E8-4209-B85B-EB1C655A6272}"/>
          </ac:cxnSpMkLst>
        </pc:cxnChg>
        <pc:cxnChg chg="add del">
          <ac:chgData name="Sneha Annappanavar" userId="S::sneha.annappanavar@vit.edu.in::248cbd1e-a700-4a75-b6fd-c2c79cf76744" providerId="AD" clId="Web-{36B4EB4B-5A8E-BB36-B859-A34D0EF0C03F}" dt="2024-03-12T07:02:33.603" v="348"/>
          <ac:cxnSpMkLst>
            <pc:docMk/>
            <pc:sldMk cId="2750814372" sldId="356"/>
            <ac:cxnSpMk id="14" creationId="{28CA55E4-1295-45C8-BA05-5A9E705B749A}"/>
          </ac:cxnSpMkLst>
        </pc:cxnChg>
        <pc:cxnChg chg="add del">
          <ac:chgData name="Sneha Annappanavar" userId="S::sneha.annappanavar@vit.edu.in::248cbd1e-a700-4a75-b6fd-c2c79cf76744" providerId="AD" clId="Web-{36B4EB4B-5A8E-BB36-B859-A34D0EF0C03F}" dt="2024-03-12T07:02:33.603" v="348"/>
          <ac:cxnSpMkLst>
            <pc:docMk/>
            <pc:sldMk cId="2750814372" sldId="356"/>
            <ac:cxnSpMk id="16" creationId="{08C5794E-A9A1-4A23-AF68-C79A7822334C}"/>
          </ac:cxnSpMkLst>
        </pc:cxnChg>
      </pc:sldChg>
      <pc:sldChg chg="addSp delSp modSp new">
        <pc:chgData name="Sneha Annappanavar" userId="S::sneha.annappanavar@vit.edu.in::248cbd1e-a700-4a75-b6fd-c2c79cf76744" providerId="AD" clId="Web-{36B4EB4B-5A8E-BB36-B859-A34D0EF0C03F}" dt="2024-03-12T07:07:10.031" v="375" actId="1076"/>
        <pc:sldMkLst>
          <pc:docMk/>
          <pc:sldMk cId="4115732298" sldId="357"/>
        </pc:sldMkLst>
        <pc:spChg chg="del">
          <ac:chgData name="Sneha Annappanavar" userId="S::sneha.annappanavar@vit.edu.in::248cbd1e-a700-4a75-b6fd-c2c79cf76744" providerId="AD" clId="Web-{36B4EB4B-5A8E-BB36-B859-A34D0EF0C03F}" dt="2024-03-12T07:06:02.998" v="369"/>
          <ac:spMkLst>
            <pc:docMk/>
            <pc:sldMk cId="4115732298" sldId="357"/>
            <ac:spMk id="2" creationId="{3B5566E4-F271-9F17-AC70-AF198B41C267}"/>
          </ac:spMkLst>
        </pc:spChg>
        <pc:spChg chg="add del">
          <ac:chgData name="Sneha Annappanavar" userId="S::sneha.annappanavar@vit.edu.in::248cbd1e-a700-4a75-b6fd-c2c79cf76744" providerId="AD" clId="Web-{36B4EB4B-5A8E-BB36-B859-A34D0EF0C03F}" dt="2024-03-12T07:05:40.044" v="367"/>
          <ac:spMkLst>
            <pc:docMk/>
            <pc:sldMk cId="4115732298" sldId="357"/>
            <ac:spMk id="3" creationId="{8F77D13F-2D49-CE73-67C7-1718DC8AD58E}"/>
          </ac:spMkLst>
        </pc:spChg>
        <pc:spChg chg="add del mod">
          <ac:chgData name="Sneha Annappanavar" userId="S::sneha.annappanavar@vit.edu.in::248cbd1e-a700-4a75-b6fd-c2c79cf76744" providerId="AD" clId="Web-{36B4EB4B-5A8E-BB36-B859-A34D0EF0C03F}" dt="2024-03-12T07:07:01.765" v="374"/>
          <ac:spMkLst>
            <pc:docMk/>
            <pc:sldMk cId="4115732298" sldId="357"/>
            <ac:spMk id="14" creationId="{C44B77D3-DC57-CA95-3EF1-920201E16DA7}"/>
          </ac:spMkLst>
        </pc:spChg>
        <pc:graphicFrameChg chg="add del mod ord modGraphic">
          <ac:chgData name="Sneha Annappanavar" userId="S::sneha.annappanavar@vit.edu.in::248cbd1e-a700-4a75-b6fd-c2c79cf76744" providerId="AD" clId="Web-{36B4EB4B-5A8E-BB36-B859-A34D0EF0C03F}" dt="2024-03-12T07:05:21.185" v="366"/>
          <ac:graphicFrameMkLst>
            <pc:docMk/>
            <pc:sldMk cId="4115732298" sldId="357"/>
            <ac:graphicFrameMk id="7" creationId="{74364433-367B-19F7-E00C-D57B99535463}"/>
          </ac:graphicFrameMkLst>
        </pc:graphicFrameChg>
        <pc:graphicFrameChg chg="add del mod ord modGraphic">
          <ac:chgData name="Sneha Annappanavar" userId="S::sneha.annappanavar@vit.edu.in::248cbd1e-a700-4a75-b6fd-c2c79cf76744" providerId="AD" clId="Web-{36B4EB4B-5A8E-BB36-B859-A34D0EF0C03F}" dt="2024-03-12T07:06:54.234" v="373"/>
          <ac:graphicFrameMkLst>
            <pc:docMk/>
            <pc:sldMk cId="4115732298" sldId="357"/>
            <ac:graphicFrameMk id="9" creationId="{E52E2940-FE8E-7F96-2728-09EE4ED33B8E}"/>
          </ac:graphicFrameMkLst>
        </pc:graphicFrameChg>
        <pc:graphicFrameChg chg="add mod">
          <ac:chgData name="Sneha Annappanavar" userId="S::sneha.annappanavar@vit.edu.in::248cbd1e-a700-4a75-b6fd-c2c79cf76744" providerId="AD" clId="Web-{36B4EB4B-5A8E-BB36-B859-A34D0EF0C03F}" dt="2024-03-12T07:07:10.031" v="375" actId="1076"/>
          <ac:graphicFrameMkLst>
            <pc:docMk/>
            <pc:sldMk cId="4115732298" sldId="357"/>
            <ac:graphicFrameMk id="12" creationId="{902B91C9-ECCC-7638-733B-FE1A3EFEF121}"/>
          </ac:graphicFrameMkLst>
        </pc:graphicFrameChg>
        <pc:picChg chg="add del mod ord">
          <ac:chgData name="Sneha Annappanavar" userId="S::sneha.annappanavar@vit.edu.in::248cbd1e-a700-4a75-b6fd-c2c79cf76744" providerId="AD" clId="Web-{36B4EB4B-5A8E-BB36-B859-A34D0EF0C03F}" dt="2024-03-12T07:04:16.949" v="362"/>
          <ac:picMkLst>
            <pc:docMk/>
            <pc:sldMk cId="4115732298" sldId="357"/>
            <ac:picMk id="4" creationId="{A1C8C92C-33ED-57E8-5740-DEA6E7EC94B2}"/>
          </ac:picMkLst>
        </pc:picChg>
        <pc:picChg chg="add del mod ord">
          <ac:chgData name="Sneha Annappanavar" userId="S::sneha.annappanavar@vit.edu.in::248cbd1e-a700-4a75-b6fd-c2c79cf76744" providerId="AD" clId="Web-{36B4EB4B-5A8E-BB36-B859-A34D0EF0C03F}" dt="2024-03-12T07:04:26.574" v="364"/>
          <ac:picMkLst>
            <pc:docMk/>
            <pc:sldMk cId="4115732298" sldId="357"/>
            <ac:picMk id="5" creationId="{E1296781-8498-769B-05DA-273FA888C1E3}"/>
          </ac:picMkLst>
        </pc:picChg>
        <pc:picChg chg="add mod">
          <ac:chgData name="Sneha Annappanavar" userId="S::sneha.annappanavar@vit.edu.in::248cbd1e-a700-4a75-b6fd-c2c79cf76744" providerId="AD" clId="Web-{36B4EB4B-5A8E-BB36-B859-A34D0EF0C03F}" dt="2024-03-12T07:06:06.139" v="370" actId="1076"/>
          <ac:picMkLst>
            <pc:docMk/>
            <pc:sldMk cId="4115732298" sldId="357"/>
            <ac:picMk id="10" creationId="{A1615530-E275-5625-ADD5-370B97975EC9}"/>
          </ac:picMkLst>
        </pc:picChg>
      </pc:sld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svg"/><Relationship Id="rId1" Type="http://schemas.openxmlformats.org/officeDocument/2006/relationships/image" Target="../media/image16.png"/><Relationship Id="rId6" Type="http://schemas.openxmlformats.org/officeDocument/2006/relationships/image" Target="../media/image21.sv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image" Target="../media/image19.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dgm:fillClrLst>
    <dgm:linClrLst meth="repeat">
      <a:schemeClr val="lt1">
        <a:alpha val="0"/>
      </a:schemeClr>
    </dgm:linClrLst>
    <dgm:effectClrLst/>
    <dgm:txLinClrLst/>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6571EC-7A41-4BDB-B120-D1256C50A50D}"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F6EB9C75-3C22-482E-BD85-53D41B054811}">
      <dgm:prSet/>
      <dgm:spPr/>
      <dgm:t>
        <a:bodyPr/>
        <a:lstStyle/>
        <a:p>
          <a:r>
            <a:rPr lang="en-US"/>
            <a:t>Routing</a:t>
          </a:r>
        </a:p>
      </dgm:t>
    </dgm:pt>
    <dgm:pt modelId="{AEE5CFEB-6C8A-4517-90E4-C893CCDC6B63}" type="parTrans" cxnId="{FA49BC55-7392-45AA-BD6A-058ACFA7D486}">
      <dgm:prSet/>
      <dgm:spPr/>
      <dgm:t>
        <a:bodyPr/>
        <a:lstStyle/>
        <a:p>
          <a:endParaRPr lang="en-US"/>
        </a:p>
      </dgm:t>
    </dgm:pt>
    <dgm:pt modelId="{E31E7F20-DE51-42BB-8575-94DEE523B5DA}" type="sibTrans" cxnId="{FA49BC55-7392-45AA-BD6A-058ACFA7D486}">
      <dgm:prSet/>
      <dgm:spPr/>
      <dgm:t>
        <a:bodyPr/>
        <a:lstStyle/>
        <a:p>
          <a:endParaRPr lang="en-US"/>
        </a:p>
      </dgm:t>
    </dgm:pt>
    <dgm:pt modelId="{F4379183-7A39-4A72-ACD2-820A728ABF83}">
      <dgm:prSet/>
      <dgm:spPr/>
      <dgm:t>
        <a:bodyPr/>
        <a:lstStyle/>
        <a:p>
          <a:r>
            <a:rPr lang="en-US"/>
            <a:t>based on IP destination address, network prefix (e.g. 129.13.42) determines physical subnet</a:t>
          </a:r>
        </a:p>
      </dgm:t>
    </dgm:pt>
    <dgm:pt modelId="{13D1A663-FEB3-4638-BA6D-6F3C7AD4131E}" type="parTrans" cxnId="{D5EA1ED0-7AAB-44A7-8451-A808C6432115}">
      <dgm:prSet/>
      <dgm:spPr/>
      <dgm:t>
        <a:bodyPr/>
        <a:lstStyle/>
        <a:p>
          <a:endParaRPr lang="en-US"/>
        </a:p>
      </dgm:t>
    </dgm:pt>
    <dgm:pt modelId="{DEDB4B9A-ACD6-4A5E-97AE-07841BC1B73E}" type="sibTrans" cxnId="{D5EA1ED0-7AAB-44A7-8451-A808C6432115}">
      <dgm:prSet/>
      <dgm:spPr/>
      <dgm:t>
        <a:bodyPr/>
        <a:lstStyle/>
        <a:p>
          <a:endParaRPr lang="en-US"/>
        </a:p>
      </dgm:t>
    </dgm:pt>
    <dgm:pt modelId="{2C5EA6BE-CFDC-40AD-8638-246D4946A66C}">
      <dgm:prSet/>
      <dgm:spPr/>
      <dgm:t>
        <a:bodyPr/>
        <a:lstStyle/>
        <a:p>
          <a:r>
            <a:rPr lang="en-US"/>
            <a:t>change of physical subnet implies change of IP address to have a topological correct address (standard IP) or needs special entries in the routing tables</a:t>
          </a:r>
        </a:p>
      </dgm:t>
    </dgm:pt>
    <dgm:pt modelId="{CB8655DD-9E58-4310-9D4E-24363372DA60}" type="parTrans" cxnId="{8E982759-1239-405F-92EA-FD7D34CAFDD9}">
      <dgm:prSet/>
      <dgm:spPr/>
      <dgm:t>
        <a:bodyPr/>
        <a:lstStyle/>
        <a:p>
          <a:endParaRPr lang="en-US"/>
        </a:p>
      </dgm:t>
    </dgm:pt>
    <dgm:pt modelId="{8ED19B14-3D6B-4FED-B3FE-E0D63345AD45}" type="sibTrans" cxnId="{8E982759-1239-405F-92EA-FD7D34CAFDD9}">
      <dgm:prSet/>
      <dgm:spPr/>
      <dgm:t>
        <a:bodyPr/>
        <a:lstStyle/>
        <a:p>
          <a:endParaRPr lang="en-US"/>
        </a:p>
      </dgm:t>
    </dgm:pt>
    <dgm:pt modelId="{ED23A0B2-E301-47D6-88FC-CE80576EF0BF}">
      <dgm:prSet/>
      <dgm:spPr/>
      <dgm:t>
        <a:bodyPr/>
        <a:lstStyle/>
        <a:p>
          <a:r>
            <a:rPr lang="en-US"/>
            <a:t>Specific routes to end-systems?</a:t>
          </a:r>
        </a:p>
      </dgm:t>
    </dgm:pt>
    <dgm:pt modelId="{0C1424D6-023A-4A83-8C58-5B98A74D06E4}" type="parTrans" cxnId="{1E99B4C4-C401-4F63-B149-10306251AF90}">
      <dgm:prSet/>
      <dgm:spPr/>
      <dgm:t>
        <a:bodyPr/>
        <a:lstStyle/>
        <a:p>
          <a:endParaRPr lang="en-US"/>
        </a:p>
      </dgm:t>
    </dgm:pt>
    <dgm:pt modelId="{0CA3BBF7-9E50-4808-A657-F8C2BF50C3AD}" type="sibTrans" cxnId="{1E99B4C4-C401-4F63-B149-10306251AF90}">
      <dgm:prSet/>
      <dgm:spPr/>
      <dgm:t>
        <a:bodyPr/>
        <a:lstStyle/>
        <a:p>
          <a:endParaRPr lang="en-US"/>
        </a:p>
      </dgm:t>
    </dgm:pt>
    <dgm:pt modelId="{ECD09E7E-17E3-41C1-90AC-9A9017159E47}">
      <dgm:prSet/>
      <dgm:spPr/>
      <dgm:t>
        <a:bodyPr/>
        <a:lstStyle/>
        <a:p>
          <a:r>
            <a:rPr lang="en-US"/>
            <a:t>change of all routing table entries to forward packets to the right destination</a:t>
          </a:r>
        </a:p>
      </dgm:t>
    </dgm:pt>
    <dgm:pt modelId="{1B3B6C9D-A457-4473-B0B9-909CBF6B348D}" type="parTrans" cxnId="{2A4A93C3-6DC9-4827-8DC6-B74987D44BCE}">
      <dgm:prSet/>
      <dgm:spPr/>
      <dgm:t>
        <a:bodyPr/>
        <a:lstStyle/>
        <a:p>
          <a:endParaRPr lang="en-US"/>
        </a:p>
      </dgm:t>
    </dgm:pt>
    <dgm:pt modelId="{871A3882-33FF-4465-AD6C-2F53E05F9A2D}" type="sibTrans" cxnId="{2A4A93C3-6DC9-4827-8DC6-B74987D44BCE}">
      <dgm:prSet/>
      <dgm:spPr/>
      <dgm:t>
        <a:bodyPr/>
        <a:lstStyle/>
        <a:p>
          <a:endParaRPr lang="en-US"/>
        </a:p>
      </dgm:t>
    </dgm:pt>
    <dgm:pt modelId="{B2DD117E-6BF7-4C4C-9361-E14B943E63E5}">
      <dgm:prSet/>
      <dgm:spPr/>
      <dgm:t>
        <a:bodyPr/>
        <a:lstStyle/>
        <a:p>
          <a:r>
            <a:rPr lang="en-US"/>
            <a:t>does not scale with the number of mobile hosts and frequent changes in the location, security problems</a:t>
          </a:r>
        </a:p>
      </dgm:t>
    </dgm:pt>
    <dgm:pt modelId="{F5639EDD-02F5-41D1-9CCC-CE5519428670}" type="parTrans" cxnId="{6E273B9A-30E7-4585-A6DA-94737636283E}">
      <dgm:prSet/>
      <dgm:spPr/>
      <dgm:t>
        <a:bodyPr/>
        <a:lstStyle/>
        <a:p>
          <a:endParaRPr lang="en-US"/>
        </a:p>
      </dgm:t>
    </dgm:pt>
    <dgm:pt modelId="{243F3A57-0F15-441D-8228-13D36F5A0E66}" type="sibTrans" cxnId="{6E273B9A-30E7-4585-A6DA-94737636283E}">
      <dgm:prSet/>
      <dgm:spPr/>
      <dgm:t>
        <a:bodyPr/>
        <a:lstStyle/>
        <a:p>
          <a:endParaRPr lang="en-US"/>
        </a:p>
      </dgm:t>
    </dgm:pt>
    <dgm:pt modelId="{EF51CDFF-1D6F-44EB-BC64-4665EAA05888}">
      <dgm:prSet/>
      <dgm:spPr/>
      <dgm:t>
        <a:bodyPr/>
        <a:lstStyle/>
        <a:p>
          <a:r>
            <a:rPr lang="en-US"/>
            <a:t>Changing the IP-address?</a:t>
          </a:r>
        </a:p>
      </dgm:t>
    </dgm:pt>
    <dgm:pt modelId="{7E704E13-7163-4488-B939-91D729D069D3}" type="parTrans" cxnId="{1F0FFC05-DA7B-4355-A7E9-86C88958FFAB}">
      <dgm:prSet/>
      <dgm:spPr/>
      <dgm:t>
        <a:bodyPr/>
        <a:lstStyle/>
        <a:p>
          <a:endParaRPr lang="en-US"/>
        </a:p>
      </dgm:t>
    </dgm:pt>
    <dgm:pt modelId="{DAF1A4C4-1A5F-44F3-A0A7-91AE5EA3093E}" type="sibTrans" cxnId="{1F0FFC05-DA7B-4355-A7E9-86C88958FFAB}">
      <dgm:prSet/>
      <dgm:spPr/>
      <dgm:t>
        <a:bodyPr/>
        <a:lstStyle/>
        <a:p>
          <a:endParaRPr lang="en-US"/>
        </a:p>
      </dgm:t>
    </dgm:pt>
    <dgm:pt modelId="{65DEFBD0-B015-465C-952C-3400319F96ED}">
      <dgm:prSet/>
      <dgm:spPr/>
      <dgm:t>
        <a:bodyPr/>
        <a:lstStyle/>
        <a:p>
          <a:r>
            <a:rPr lang="en-US"/>
            <a:t>adjust the host IP address depending on the current location</a:t>
          </a:r>
        </a:p>
      </dgm:t>
    </dgm:pt>
    <dgm:pt modelId="{7505EED9-739A-41C2-8450-EABC70084DCF}" type="parTrans" cxnId="{2DD3AE63-00ED-4A5E-ACCC-F70B1DB79D39}">
      <dgm:prSet/>
      <dgm:spPr/>
      <dgm:t>
        <a:bodyPr/>
        <a:lstStyle/>
        <a:p>
          <a:endParaRPr lang="en-US"/>
        </a:p>
      </dgm:t>
    </dgm:pt>
    <dgm:pt modelId="{1F62B7EA-6E88-4668-8883-48F5D156628B}" type="sibTrans" cxnId="{2DD3AE63-00ED-4A5E-ACCC-F70B1DB79D39}">
      <dgm:prSet/>
      <dgm:spPr/>
      <dgm:t>
        <a:bodyPr/>
        <a:lstStyle/>
        <a:p>
          <a:endParaRPr lang="en-US"/>
        </a:p>
      </dgm:t>
    </dgm:pt>
    <dgm:pt modelId="{E360E721-015B-479C-BA9B-0651D461C93D}">
      <dgm:prSet/>
      <dgm:spPr/>
      <dgm:t>
        <a:bodyPr/>
        <a:lstStyle/>
        <a:p>
          <a:r>
            <a:rPr lang="en-US"/>
            <a:t>almost impossible to find a mobile system, DNS updates take to long time</a:t>
          </a:r>
        </a:p>
      </dgm:t>
    </dgm:pt>
    <dgm:pt modelId="{5A310E54-472F-40EC-85F6-1F772E24B7FB}" type="parTrans" cxnId="{834EA43A-C53C-4F9E-B715-F3FC39F9FC2E}">
      <dgm:prSet/>
      <dgm:spPr/>
      <dgm:t>
        <a:bodyPr/>
        <a:lstStyle/>
        <a:p>
          <a:endParaRPr lang="en-US"/>
        </a:p>
      </dgm:t>
    </dgm:pt>
    <dgm:pt modelId="{DA629C1B-21AC-4E2F-895C-4572A517188A}" type="sibTrans" cxnId="{834EA43A-C53C-4F9E-B715-F3FC39F9FC2E}">
      <dgm:prSet/>
      <dgm:spPr/>
      <dgm:t>
        <a:bodyPr/>
        <a:lstStyle/>
        <a:p>
          <a:endParaRPr lang="en-US"/>
        </a:p>
      </dgm:t>
    </dgm:pt>
    <dgm:pt modelId="{A9CDA6A4-4911-45B4-85F1-6E71C33E4B13}">
      <dgm:prSet/>
      <dgm:spPr/>
      <dgm:t>
        <a:bodyPr/>
        <a:lstStyle/>
        <a:p>
          <a:r>
            <a:rPr lang="en-US"/>
            <a:t>TCP connections break, security problems</a:t>
          </a:r>
        </a:p>
      </dgm:t>
    </dgm:pt>
    <dgm:pt modelId="{3209C658-1E98-4BBB-B84A-F824A4B415EC}" type="parTrans" cxnId="{622D3845-1361-4043-A1C5-369FFF109CE0}">
      <dgm:prSet/>
      <dgm:spPr/>
      <dgm:t>
        <a:bodyPr/>
        <a:lstStyle/>
        <a:p>
          <a:endParaRPr lang="en-US"/>
        </a:p>
      </dgm:t>
    </dgm:pt>
    <dgm:pt modelId="{FF1C8679-B373-4217-A555-9972922D5150}" type="sibTrans" cxnId="{622D3845-1361-4043-A1C5-369FFF109CE0}">
      <dgm:prSet/>
      <dgm:spPr/>
      <dgm:t>
        <a:bodyPr/>
        <a:lstStyle/>
        <a:p>
          <a:endParaRPr lang="en-US"/>
        </a:p>
      </dgm:t>
    </dgm:pt>
    <dgm:pt modelId="{D1781FEC-3A48-4852-80B4-2307B2708551}" type="pres">
      <dgm:prSet presAssocID="{D06571EC-7A41-4BDB-B120-D1256C50A50D}" presName="Name0" presStyleCnt="0">
        <dgm:presLayoutVars>
          <dgm:dir/>
          <dgm:animLvl val="lvl"/>
          <dgm:resizeHandles val="exact"/>
        </dgm:presLayoutVars>
      </dgm:prSet>
      <dgm:spPr/>
    </dgm:pt>
    <dgm:pt modelId="{0F13DB0B-2515-4259-9BC6-E8021CEDAA2F}" type="pres">
      <dgm:prSet presAssocID="{F6EB9C75-3C22-482E-BD85-53D41B054811}" presName="composite" presStyleCnt="0"/>
      <dgm:spPr/>
    </dgm:pt>
    <dgm:pt modelId="{C32C5DD5-155E-4B74-90F0-805B3A424DFD}" type="pres">
      <dgm:prSet presAssocID="{F6EB9C75-3C22-482E-BD85-53D41B054811}" presName="parTx" presStyleLbl="alignNode1" presStyleIdx="0" presStyleCnt="3">
        <dgm:presLayoutVars>
          <dgm:chMax val="0"/>
          <dgm:chPref val="0"/>
          <dgm:bulletEnabled val="1"/>
        </dgm:presLayoutVars>
      </dgm:prSet>
      <dgm:spPr/>
    </dgm:pt>
    <dgm:pt modelId="{0E72AAEE-EFAB-4394-AB45-CA7D6FD8AAEA}" type="pres">
      <dgm:prSet presAssocID="{F6EB9C75-3C22-482E-BD85-53D41B054811}" presName="desTx" presStyleLbl="alignAccFollowNode1" presStyleIdx="0" presStyleCnt="3">
        <dgm:presLayoutVars>
          <dgm:bulletEnabled val="1"/>
        </dgm:presLayoutVars>
      </dgm:prSet>
      <dgm:spPr/>
    </dgm:pt>
    <dgm:pt modelId="{D739F3CD-9E83-431E-A1B5-36C8506A8145}" type="pres">
      <dgm:prSet presAssocID="{E31E7F20-DE51-42BB-8575-94DEE523B5DA}" presName="space" presStyleCnt="0"/>
      <dgm:spPr/>
    </dgm:pt>
    <dgm:pt modelId="{7F148D52-82D2-4AA8-9D6B-53141FFA9B5E}" type="pres">
      <dgm:prSet presAssocID="{ED23A0B2-E301-47D6-88FC-CE80576EF0BF}" presName="composite" presStyleCnt="0"/>
      <dgm:spPr/>
    </dgm:pt>
    <dgm:pt modelId="{9BC87428-B750-4707-A870-98B6410A3360}" type="pres">
      <dgm:prSet presAssocID="{ED23A0B2-E301-47D6-88FC-CE80576EF0BF}" presName="parTx" presStyleLbl="alignNode1" presStyleIdx="1" presStyleCnt="3">
        <dgm:presLayoutVars>
          <dgm:chMax val="0"/>
          <dgm:chPref val="0"/>
          <dgm:bulletEnabled val="1"/>
        </dgm:presLayoutVars>
      </dgm:prSet>
      <dgm:spPr/>
    </dgm:pt>
    <dgm:pt modelId="{38EE0B0D-1272-460A-8E56-20E4C510261C}" type="pres">
      <dgm:prSet presAssocID="{ED23A0B2-E301-47D6-88FC-CE80576EF0BF}" presName="desTx" presStyleLbl="alignAccFollowNode1" presStyleIdx="1" presStyleCnt="3">
        <dgm:presLayoutVars>
          <dgm:bulletEnabled val="1"/>
        </dgm:presLayoutVars>
      </dgm:prSet>
      <dgm:spPr/>
    </dgm:pt>
    <dgm:pt modelId="{03F9B194-A8D2-4AE6-B177-CEF45DA08192}" type="pres">
      <dgm:prSet presAssocID="{0CA3BBF7-9E50-4808-A657-F8C2BF50C3AD}" presName="space" presStyleCnt="0"/>
      <dgm:spPr/>
    </dgm:pt>
    <dgm:pt modelId="{4CDC604B-2D2E-40D8-9134-7FB6803D5B1B}" type="pres">
      <dgm:prSet presAssocID="{EF51CDFF-1D6F-44EB-BC64-4665EAA05888}" presName="composite" presStyleCnt="0"/>
      <dgm:spPr/>
    </dgm:pt>
    <dgm:pt modelId="{90105FC7-3AC3-4CDC-96F7-6C5B47C44F8E}" type="pres">
      <dgm:prSet presAssocID="{EF51CDFF-1D6F-44EB-BC64-4665EAA05888}" presName="parTx" presStyleLbl="alignNode1" presStyleIdx="2" presStyleCnt="3">
        <dgm:presLayoutVars>
          <dgm:chMax val="0"/>
          <dgm:chPref val="0"/>
          <dgm:bulletEnabled val="1"/>
        </dgm:presLayoutVars>
      </dgm:prSet>
      <dgm:spPr/>
    </dgm:pt>
    <dgm:pt modelId="{291ED0C5-39B0-42A3-927A-7A42B2F29DBF}" type="pres">
      <dgm:prSet presAssocID="{EF51CDFF-1D6F-44EB-BC64-4665EAA05888}" presName="desTx" presStyleLbl="alignAccFollowNode1" presStyleIdx="2" presStyleCnt="3">
        <dgm:presLayoutVars>
          <dgm:bulletEnabled val="1"/>
        </dgm:presLayoutVars>
      </dgm:prSet>
      <dgm:spPr/>
    </dgm:pt>
  </dgm:ptLst>
  <dgm:cxnLst>
    <dgm:cxn modelId="{24EEE302-139D-46E1-9CD5-F989472D2D1B}" type="presOf" srcId="{F4379183-7A39-4A72-ACD2-820A728ABF83}" destId="{0E72AAEE-EFAB-4394-AB45-CA7D6FD8AAEA}" srcOrd="0" destOrd="0" presId="urn:microsoft.com/office/officeart/2005/8/layout/hList1"/>
    <dgm:cxn modelId="{1F0FFC05-DA7B-4355-A7E9-86C88958FFAB}" srcId="{D06571EC-7A41-4BDB-B120-D1256C50A50D}" destId="{EF51CDFF-1D6F-44EB-BC64-4665EAA05888}" srcOrd="2" destOrd="0" parTransId="{7E704E13-7163-4488-B939-91D729D069D3}" sibTransId="{DAF1A4C4-1A5F-44F3-A0A7-91AE5EA3093E}"/>
    <dgm:cxn modelId="{7145350B-2C86-4833-9626-646985B8C598}" type="presOf" srcId="{A9CDA6A4-4911-45B4-85F1-6E71C33E4B13}" destId="{291ED0C5-39B0-42A3-927A-7A42B2F29DBF}" srcOrd="0" destOrd="2" presId="urn:microsoft.com/office/officeart/2005/8/layout/hList1"/>
    <dgm:cxn modelId="{402F9020-3E39-4541-95F9-C39CF9A90AB4}" type="presOf" srcId="{EF51CDFF-1D6F-44EB-BC64-4665EAA05888}" destId="{90105FC7-3AC3-4CDC-96F7-6C5B47C44F8E}" srcOrd="0" destOrd="0" presId="urn:microsoft.com/office/officeart/2005/8/layout/hList1"/>
    <dgm:cxn modelId="{834EA43A-C53C-4F9E-B715-F3FC39F9FC2E}" srcId="{EF51CDFF-1D6F-44EB-BC64-4665EAA05888}" destId="{E360E721-015B-479C-BA9B-0651D461C93D}" srcOrd="1" destOrd="0" parTransId="{5A310E54-472F-40EC-85F6-1F772E24B7FB}" sibTransId="{DA629C1B-21AC-4E2F-895C-4572A517188A}"/>
    <dgm:cxn modelId="{0D770B5E-2B17-47B7-B8F8-966360338B6B}" type="presOf" srcId="{E360E721-015B-479C-BA9B-0651D461C93D}" destId="{291ED0C5-39B0-42A3-927A-7A42B2F29DBF}" srcOrd="0" destOrd="1" presId="urn:microsoft.com/office/officeart/2005/8/layout/hList1"/>
    <dgm:cxn modelId="{551FE741-22A9-4DE1-8BC3-08A56DD63794}" type="presOf" srcId="{ED23A0B2-E301-47D6-88FC-CE80576EF0BF}" destId="{9BC87428-B750-4707-A870-98B6410A3360}" srcOrd="0" destOrd="0" presId="urn:microsoft.com/office/officeart/2005/8/layout/hList1"/>
    <dgm:cxn modelId="{2DD3AE63-00ED-4A5E-ACCC-F70B1DB79D39}" srcId="{EF51CDFF-1D6F-44EB-BC64-4665EAA05888}" destId="{65DEFBD0-B015-465C-952C-3400319F96ED}" srcOrd="0" destOrd="0" parTransId="{7505EED9-739A-41C2-8450-EABC70084DCF}" sibTransId="{1F62B7EA-6E88-4668-8883-48F5D156628B}"/>
    <dgm:cxn modelId="{622D3845-1361-4043-A1C5-369FFF109CE0}" srcId="{EF51CDFF-1D6F-44EB-BC64-4665EAA05888}" destId="{A9CDA6A4-4911-45B4-85F1-6E71C33E4B13}" srcOrd="2" destOrd="0" parTransId="{3209C658-1E98-4BBB-B84A-F824A4B415EC}" sibTransId="{FF1C8679-B373-4217-A555-9972922D5150}"/>
    <dgm:cxn modelId="{FA49BC55-7392-45AA-BD6A-058ACFA7D486}" srcId="{D06571EC-7A41-4BDB-B120-D1256C50A50D}" destId="{F6EB9C75-3C22-482E-BD85-53D41B054811}" srcOrd="0" destOrd="0" parTransId="{AEE5CFEB-6C8A-4517-90E4-C893CCDC6B63}" sibTransId="{E31E7F20-DE51-42BB-8575-94DEE523B5DA}"/>
    <dgm:cxn modelId="{86C3D177-55F5-423C-A72B-FA0D1E13BFAD}" type="presOf" srcId="{D06571EC-7A41-4BDB-B120-D1256C50A50D}" destId="{D1781FEC-3A48-4852-80B4-2307B2708551}" srcOrd="0" destOrd="0" presId="urn:microsoft.com/office/officeart/2005/8/layout/hList1"/>
    <dgm:cxn modelId="{EEF9CE58-18D7-49D0-A534-B85F6F08787F}" type="presOf" srcId="{2C5EA6BE-CFDC-40AD-8638-246D4946A66C}" destId="{0E72AAEE-EFAB-4394-AB45-CA7D6FD8AAEA}" srcOrd="0" destOrd="1" presId="urn:microsoft.com/office/officeart/2005/8/layout/hList1"/>
    <dgm:cxn modelId="{8E982759-1239-405F-92EA-FD7D34CAFDD9}" srcId="{F6EB9C75-3C22-482E-BD85-53D41B054811}" destId="{2C5EA6BE-CFDC-40AD-8638-246D4946A66C}" srcOrd="1" destOrd="0" parTransId="{CB8655DD-9E58-4310-9D4E-24363372DA60}" sibTransId="{8ED19B14-3D6B-4FED-B3FE-E0D63345AD45}"/>
    <dgm:cxn modelId="{82ADF75A-BA76-4776-ADFC-029453A1E7DB}" type="presOf" srcId="{65DEFBD0-B015-465C-952C-3400319F96ED}" destId="{291ED0C5-39B0-42A3-927A-7A42B2F29DBF}" srcOrd="0" destOrd="0" presId="urn:microsoft.com/office/officeart/2005/8/layout/hList1"/>
    <dgm:cxn modelId="{DA386C94-F50D-4E48-A858-411E8821701A}" type="presOf" srcId="{B2DD117E-6BF7-4C4C-9361-E14B943E63E5}" destId="{38EE0B0D-1272-460A-8E56-20E4C510261C}" srcOrd="0" destOrd="1" presId="urn:microsoft.com/office/officeart/2005/8/layout/hList1"/>
    <dgm:cxn modelId="{6E273B9A-30E7-4585-A6DA-94737636283E}" srcId="{ED23A0B2-E301-47D6-88FC-CE80576EF0BF}" destId="{B2DD117E-6BF7-4C4C-9361-E14B943E63E5}" srcOrd="1" destOrd="0" parTransId="{F5639EDD-02F5-41D1-9CCC-CE5519428670}" sibTransId="{243F3A57-0F15-441D-8228-13D36F5A0E66}"/>
    <dgm:cxn modelId="{2A4A93C3-6DC9-4827-8DC6-B74987D44BCE}" srcId="{ED23A0B2-E301-47D6-88FC-CE80576EF0BF}" destId="{ECD09E7E-17E3-41C1-90AC-9A9017159E47}" srcOrd="0" destOrd="0" parTransId="{1B3B6C9D-A457-4473-B0B9-909CBF6B348D}" sibTransId="{871A3882-33FF-4465-AD6C-2F53E05F9A2D}"/>
    <dgm:cxn modelId="{1E99B4C4-C401-4F63-B149-10306251AF90}" srcId="{D06571EC-7A41-4BDB-B120-D1256C50A50D}" destId="{ED23A0B2-E301-47D6-88FC-CE80576EF0BF}" srcOrd="1" destOrd="0" parTransId="{0C1424D6-023A-4A83-8C58-5B98A74D06E4}" sibTransId="{0CA3BBF7-9E50-4808-A657-F8C2BF50C3AD}"/>
    <dgm:cxn modelId="{D5EA1ED0-7AAB-44A7-8451-A808C6432115}" srcId="{F6EB9C75-3C22-482E-BD85-53D41B054811}" destId="{F4379183-7A39-4A72-ACD2-820A728ABF83}" srcOrd="0" destOrd="0" parTransId="{13D1A663-FEB3-4638-BA6D-6F3C7AD4131E}" sibTransId="{DEDB4B9A-ACD6-4A5E-97AE-07841BC1B73E}"/>
    <dgm:cxn modelId="{98195EE1-1082-4FBC-9917-57635D581EC3}" type="presOf" srcId="{F6EB9C75-3C22-482E-BD85-53D41B054811}" destId="{C32C5DD5-155E-4B74-90F0-805B3A424DFD}" srcOrd="0" destOrd="0" presId="urn:microsoft.com/office/officeart/2005/8/layout/hList1"/>
    <dgm:cxn modelId="{608E88F4-39B9-46EF-9A4F-8F738FBE12C0}" type="presOf" srcId="{ECD09E7E-17E3-41C1-90AC-9A9017159E47}" destId="{38EE0B0D-1272-460A-8E56-20E4C510261C}" srcOrd="0" destOrd="0" presId="urn:microsoft.com/office/officeart/2005/8/layout/hList1"/>
    <dgm:cxn modelId="{533E0793-891D-4FE1-BDEC-47DEB24E3D2B}" type="presParOf" srcId="{D1781FEC-3A48-4852-80B4-2307B2708551}" destId="{0F13DB0B-2515-4259-9BC6-E8021CEDAA2F}" srcOrd="0" destOrd="0" presId="urn:microsoft.com/office/officeart/2005/8/layout/hList1"/>
    <dgm:cxn modelId="{E02D5B90-222D-4715-BBBA-B0548536AD07}" type="presParOf" srcId="{0F13DB0B-2515-4259-9BC6-E8021CEDAA2F}" destId="{C32C5DD5-155E-4B74-90F0-805B3A424DFD}" srcOrd="0" destOrd="0" presId="urn:microsoft.com/office/officeart/2005/8/layout/hList1"/>
    <dgm:cxn modelId="{2B2228A6-8EB3-4AF3-A051-FEDE72F83E84}" type="presParOf" srcId="{0F13DB0B-2515-4259-9BC6-E8021CEDAA2F}" destId="{0E72AAEE-EFAB-4394-AB45-CA7D6FD8AAEA}" srcOrd="1" destOrd="0" presId="urn:microsoft.com/office/officeart/2005/8/layout/hList1"/>
    <dgm:cxn modelId="{CD4E8CD6-4D97-4074-BFDB-C9CD619C809A}" type="presParOf" srcId="{D1781FEC-3A48-4852-80B4-2307B2708551}" destId="{D739F3CD-9E83-431E-A1B5-36C8506A8145}" srcOrd="1" destOrd="0" presId="urn:microsoft.com/office/officeart/2005/8/layout/hList1"/>
    <dgm:cxn modelId="{F09F362D-3F50-46F2-BD7C-B09ECBF3FB21}" type="presParOf" srcId="{D1781FEC-3A48-4852-80B4-2307B2708551}" destId="{7F148D52-82D2-4AA8-9D6B-53141FFA9B5E}" srcOrd="2" destOrd="0" presId="urn:microsoft.com/office/officeart/2005/8/layout/hList1"/>
    <dgm:cxn modelId="{50C1731D-7C5F-43D0-908E-06E2953B4D71}" type="presParOf" srcId="{7F148D52-82D2-4AA8-9D6B-53141FFA9B5E}" destId="{9BC87428-B750-4707-A870-98B6410A3360}" srcOrd="0" destOrd="0" presId="urn:microsoft.com/office/officeart/2005/8/layout/hList1"/>
    <dgm:cxn modelId="{F6ABC8C7-D56C-480A-821B-875E5884B809}" type="presParOf" srcId="{7F148D52-82D2-4AA8-9D6B-53141FFA9B5E}" destId="{38EE0B0D-1272-460A-8E56-20E4C510261C}" srcOrd="1" destOrd="0" presId="urn:microsoft.com/office/officeart/2005/8/layout/hList1"/>
    <dgm:cxn modelId="{07B41D12-D097-48CC-8596-8728EC01190C}" type="presParOf" srcId="{D1781FEC-3A48-4852-80B4-2307B2708551}" destId="{03F9B194-A8D2-4AE6-B177-CEF45DA08192}" srcOrd="3" destOrd="0" presId="urn:microsoft.com/office/officeart/2005/8/layout/hList1"/>
    <dgm:cxn modelId="{8D4A5776-C98A-424A-A65F-E7729A85E204}" type="presParOf" srcId="{D1781FEC-3A48-4852-80B4-2307B2708551}" destId="{4CDC604B-2D2E-40D8-9134-7FB6803D5B1B}" srcOrd="4" destOrd="0" presId="urn:microsoft.com/office/officeart/2005/8/layout/hList1"/>
    <dgm:cxn modelId="{6425F698-F7CC-4947-AEB5-EB08461160FA}" type="presParOf" srcId="{4CDC604B-2D2E-40D8-9134-7FB6803D5B1B}" destId="{90105FC7-3AC3-4CDC-96F7-6C5B47C44F8E}" srcOrd="0" destOrd="0" presId="urn:microsoft.com/office/officeart/2005/8/layout/hList1"/>
    <dgm:cxn modelId="{947E60E2-EB6F-41D2-83B4-0734485ECAAF}" type="presParOf" srcId="{4CDC604B-2D2E-40D8-9134-7FB6803D5B1B}" destId="{291ED0C5-39B0-42A3-927A-7A42B2F29DBF}"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090138A-1225-4AD7-BF08-8B630C8168F6}"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A1A89B31-5C36-4E61-B5E9-5CEE905B94EF}">
      <dgm:prSet/>
      <dgm:spPr/>
      <dgm:t>
        <a:bodyPr/>
        <a:lstStyle/>
        <a:p>
          <a:pPr>
            <a:defRPr b="1"/>
          </a:pPr>
          <a:r>
            <a:rPr lang="en-US"/>
            <a:t>Transparency</a:t>
          </a:r>
        </a:p>
      </dgm:t>
    </dgm:pt>
    <dgm:pt modelId="{952FEE54-EEFD-4EB6-8EEA-00685D17A01A}" type="parTrans" cxnId="{415E6E25-77E0-4681-A07C-42C1016529DB}">
      <dgm:prSet/>
      <dgm:spPr/>
      <dgm:t>
        <a:bodyPr/>
        <a:lstStyle/>
        <a:p>
          <a:endParaRPr lang="en-US"/>
        </a:p>
      </dgm:t>
    </dgm:pt>
    <dgm:pt modelId="{9E15FFEB-3EBD-42C9-BC84-4F31F4F8EDAF}" type="sibTrans" cxnId="{415E6E25-77E0-4681-A07C-42C1016529DB}">
      <dgm:prSet/>
      <dgm:spPr/>
      <dgm:t>
        <a:bodyPr/>
        <a:lstStyle/>
        <a:p>
          <a:endParaRPr lang="en-US"/>
        </a:p>
      </dgm:t>
    </dgm:pt>
    <dgm:pt modelId="{7ABF7FCB-8D3D-44EB-8E1B-8489CD5004F1}">
      <dgm:prSet/>
      <dgm:spPr/>
      <dgm:t>
        <a:bodyPr/>
        <a:lstStyle/>
        <a:p>
          <a:r>
            <a:rPr lang="en-US"/>
            <a:t>mobile end-systems keep their IP address</a:t>
          </a:r>
        </a:p>
      </dgm:t>
    </dgm:pt>
    <dgm:pt modelId="{20843ED7-E891-49D8-998B-8F5BFF7ADE52}" type="parTrans" cxnId="{19631881-905B-4A4E-9E12-DD45979D017E}">
      <dgm:prSet/>
      <dgm:spPr/>
      <dgm:t>
        <a:bodyPr/>
        <a:lstStyle/>
        <a:p>
          <a:endParaRPr lang="en-US"/>
        </a:p>
      </dgm:t>
    </dgm:pt>
    <dgm:pt modelId="{0D53F3CB-6E51-4B20-A186-AEFD9C49C761}" type="sibTrans" cxnId="{19631881-905B-4A4E-9E12-DD45979D017E}">
      <dgm:prSet/>
      <dgm:spPr/>
      <dgm:t>
        <a:bodyPr/>
        <a:lstStyle/>
        <a:p>
          <a:endParaRPr lang="en-US"/>
        </a:p>
      </dgm:t>
    </dgm:pt>
    <dgm:pt modelId="{9F0EC4B7-8BE8-4EBC-894A-F30DF7B3C925}">
      <dgm:prSet/>
      <dgm:spPr/>
      <dgm:t>
        <a:bodyPr/>
        <a:lstStyle/>
        <a:p>
          <a:r>
            <a:rPr lang="en-US"/>
            <a:t>continuation of communication after interruption of link possible</a:t>
          </a:r>
        </a:p>
      </dgm:t>
    </dgm:pt>
    <dgm:pt modelId="{397E6B72-AECD-4B66-B41A-FB99F427864E}" type="parTrans" cxnId="{D4969C40-0764-4CAB-8432-6F14E644519C}">
      <dgm:prSet/>
      <dgm:spPr/>
      <dgm:t>
        <a:bodyPr/>
        <a:lstStyle/>
        <a:p>
          <a:endParaRPr lang="en-US"/>
        </a:p>
      </dgm:t>
    </dgm:pt>
    <dgm:pt modelId="{426D6A2E-8F0F-42A4-A0C0-76D8A999D2BB}" type="sibTrans" cxnId="{D4969C40-0764-4CAB-8432-6F14E644519C}">
      <dgm:prSet/>
      <dgm:spPr/>
      <dgm:t>
        <a:bodyPr/>
        <a:lstStyle/>
        <a:p>
          <a:endParaRPr lang="en-US"/>
        </a:p>
      </dgm:t>
    </dgm:pt>
    <dgm:pt modelId="{0C4AFE70-722B-4B89-AEF8-30B63CB313D6}">
      <dgm:prSet/>
      <dgm:spPr/>
      <dgm:t>
        <a:bodyPr/>
        <a:lstStyle/>
        <a:p>
          <a:r>
            <a:rPr lang="en-US"/>
            <a:t>point of connection to the fixed network can be changed</a:t>
          </a:r>
        </a:p>
      </dgm:t>
    </dgm:pt>
    <dgm:pt modelId="{3CFB96F9-7613-4E3C-AC12-D3190DCEAFF8}" type="parTrans" cxnId="{ED13B5AC-BAE0-4783-9BF0-459C22A011B4}">
      <dgm:prSet/>
      <dgm:spPr/>
      <dgm:t>
        <a:bodyPr/>
        <a:lstStyle/>
        <a:p>
          <a:endParaRPr lang="en-US"/>
        </a:p>
      </dgm:t>
    </dgm:pt>
    <dgm:pt modelId="{AC3D06F2-9198-45F6-8D10-52B9F2E33531}" type="sibTrans" cxnId="{ED13B5AC-BAE0-4783-9BF0-459C22A011B4}">
      <dgm:prSet/>
      <dgm:spPr/>
      <dgm:t>
        <a:bodyPr/>
        <a:lstStyle/>
        <a:p>
          <a:endParaRPr lang="en-US"/>
        </a:p>
      </dgm:t>
    </dgm:pt>
    <dgm:pt modelId="{7C6EF9B3-CA32-48A3-B4A4-38E99D8047F4}">
      <dgm:prSet/>
      <dgm:spPr/>
      <dgm:t>
        <a:bodyPr/>
        <a:lstStyle/>
        <a:p>
          <a:pPr>
            <a:defRPr b="1"/>
          </a:pPr>
          <a:r>
            <a:rPr lang="en-US"/>
            <a:t>Compatibility</a:t>
          </a:r>
        </a:p>
      </dgm:t>
    </dgm:pt>
    <dgm:pt modelId="{5A929CD4-1029-4160-854E-3123B5AE2863}" type="parTrans" cxnId="{FD6E3DF5-E042-4B61-973B-ED106F515EC6}">
      <dgm:prSet/>
      <dgm:spPr/>
      <dgm:t>
        <a:bodyPr/>
        <a:lstStyle/>
        <a:p>
          <a:endParaRPr lang="en-US"/>
        </a:p>
      </dgm:t>
    </dgm:pt>
    <dgm:pt modelId="{697767DA-C4AC-41BC-B1CF-02C96AA57977}" type="sibTrans" cxnId="{FD6E3DF5-E042-4B61-973B-ED106F515EC6}">
      <dgm:prSet/>
      <dgm:spPr/>
      <dgm:t>
        <a:bodyPr/>
        <a:lstStyle/>
        <a:p>
          <a:endParaRPr lang="en-US"/>
        </a:p>
      </dgm:t>
    </dgm:pt>
    <dgm:pt modelId="{EC3FD102-B444-4358-9134-8D0054104A95}">
      <dgm:prSet/>
      <dgm:spPr/>
      <dgm:t>
        <a:bodyPr/>
        <a:lstStyle/>
        <a:p>
          <a:r>
            <a:rPr lang="en-US"/>
            <a:t>support of the same layer 2 protocols as IP</a:t>
          </a:r>
        </a:p>
      </dgm:t>
    </dgm:pt>
    <dgm:pt modelId="{B69477B3-D9E4-4981-B83C-2AEE6BB5F58D}" type="parTrans" cxnId="{441E06CA-B295-476D-A782-B025635128D4}">
      <dgm:prSet/>
      <dgm:spPr/>
      <dgm:t>
        <a:bodyPr/>
        <a:lstStyle/>
        <a:p>
          <a:endParaRPr lang="en-US"/>
        </a:p>
      </dgm:t>
    </dgm:pt>
    <dgm:pt modelId="{7C0561EB-7D68-4E20-A436-1A603D1C7213}" type="sibTrans" cxnId="{441E06CA-B295-476D-A782-B025635128D4}">
      <dgm:prSet/>
      <dgm:spPr/>
      <dgm:t>
        <a:bodyPr/>
        <a:lstStyle/>
        <a:p>
          <a:endParaRPr lang="en-US"/>
        </a:p>
      </dgm:t>
    </dgm:pt>
    <dgm:pt modelId="{15398026-B062-4534-B73E-00005A43AF15}">
      <dgm:prSet/>
      <dgm:spPr/>
      <dgm:t>
        <a:bodyPr/>
        <a:lstStyle/>
        <a:p>
          <a:r>
            <a:rPr lang="en-US"/>
            <a:t>no changes to current end-systems and routers required</a:t>
          </a:r>
        </a:p>
      </dgm:t>
    </dgm:pt>
    <dgm:pt modelId="{13418FCF-5976-4042-BC69-1A78640735CD}" type="parTrans" cxnId="{2B27DD75-9712-4450-AD52-1A2464E83078}">
      <dgm:prSet/>
      <dgm:spPr/>
      <dgm:t>
        <a:bodyPr/>
        <a:lstStyle/>
        <a:p>
          <a:endParaRPr lang="en-US"/>
        </a:p>
      </dgm:t>
    </dgm:pt>
    <dgm:pt modelId="{0ECE3BB3-4878-4814-BED9-39E0C7C093CB}" type="sibTrans" cxnId="{2B27DD75-9712-4450-AD52-1A2464E83078}">
      <dgm:prSet/>
      <dgm:spPr/>
      <dgm:t>
        <a:bodyPr/>
        <a:lstStyle/>
        <a:p>
          <a:endParaRPr lang="en-US"/>
        </a:p>
      </dgm:t>
    </dgm:pt>
    <dgm:pt modelId="{683E6D01-EF55-4DF0-B096-B47D1CF2B6BE}">
      <dgm:prSet/>
      <dgm:spPr/>
      <dgm:t>
        <a:bodyPr/>
        <a:lstStyle/>
        <a:p>
          <a:r>
            <a:rPr lang="en-US"/>
            <a:t>mobile end-systems can communicate with fixed systems</a:t>
          </a:r>
        </a:p>
      </dgm:t>
    </dgm:pt>
    <dgm:pt modelId="{BF7BFFCE-E8B1-4986-9903-55966BA43DD3}" type="parTrans" cxnId="{D6AA8CD0-B587-4670-B597-EF5D3ACBF27E}">
      <dgm:prSet/>
      <dgm:spPr/>
      <dgm:t>
        <a:bodyPr/>
        <a:lstStyle/>
        <a:p>
          <a:endParaRPr lang="en-US"/>
        </a:p>
      </dgm:t>
    </dgm:pt>
    <dgm:pt modelId="{25FDB3B0-4F70-4B67-A2A1-EE1106D773B9}" type="sibTrans" cxnId="{D6AA8CD0-B587-4670-B597-EF5D3ACBF27E}">
      <dgm:prSet/>
      <dgm:spPr/>
      <dgm:t>
        <a:bodyPr/>
        <a:lstStyle/>
        <a:p>
          <a:endParaRPr lang="en-US"/>
        </a:p>
      </dgm:t>
    </dgm:pt>
    <dgm:pt modelId="{67150D64-6D60-4FE8-A3FB-E0527EB534FA}">
      <dgm:prSet/>
      <dgm:spPr/>
      <dgm:t>
        <a:bodyPr/>
        <a:lstStyle/>
        <a:p>
          <a:pPr>
            <a:defRPr b="1"/>
          </a:pPr>
          <a:r>
            <a:rPr lang="en-US"/>
            <a:t>Security</a:t>
          </a:r>
        </a:p>
      </dgm:t>
    </dgm:pt>
    <dgm:pt modelId="{81C0EE14-83A3-4DC5-A6C8-20E93D2F9F95}" type="parTrans" cxnId="{68E7AA36-4CCF-42D7-BFE9-CBAEFD51172D}">
      <dgm:prSet/>
      <dgm:spPr/>
      <dgm:t>
        <a:bodyPr/>
        <a:lstStyle/>
        <a:p>
          <a:endParaRPr lang="en-US"/>
        </a:p>
      </dgm:t>
    </dgm:pt>
    <dgm:pt modelId="{A0D39063-0660-42CB-BD09-FF6498AE02E0}" type="sibTrans" cxnId="{68E7AA36-4CCF-42D7-BFE9-CBAEFD51172D}">
      <dgm:prSet/>
      <dgm:spPr/>
      <dgm:t>
        <a:bodyPr/>
        <a:lstStyle/>
        <a:p>
          <a:endParaRPr lang="en-US"/>
        </a:p>
      </dgm:t>
    </dgm:pt>
    <dgm:pt modelId="{03314D74-78B5-4F5C-90B9-EB826EA3AF12}">
      <dgm:prSet/>
      <dgm:spPr/>
      <dgm:t>
        <a:bodyPr/>
        <a:lstStyle/>
        <a:p>
          <a:r>
            <a:rPr lang="en-US"/>
            <a:t>authentication of all registration messages</a:t>
          </a:r>
        </a:p>
      </dgm:t>
    </dgm:pt>
    <dgm:pt modelId="{944F7397-31FD-48E7-8079-1F50488FFD82}" type="parTrans" cxnId="{13A8A83D-4A84-4A23-8E6E-BFC0553FFAD3}">
      <dgm:prSet/>
      <dgm:spPr/>
      <dgm:t>
        <a:bodyPr/>
        <a:lstStyle/>
        <a:p>
          <a:endParaRPr lang="en-US"/>
        </a:p>
      </dgm:t>
    </dgm:pt>
    <dgm:pt modelId="{5AF5BD1D-5BE5-4B8C-B955-083D49812EBC}" type="sibTrans" cxnId="{13A8A83D-4A84-4A23-8E6E-BFC0553FFAD3}">
      <dgm:prSet/>
      <dgm:spPr/>
      <dgm:t>
        <a:bodyPr/>
        <a:lstStyle/>
        <a:p>
          <a:endParaRPr lang="en-US"/>
        </a:p>
      </dgm:t>
    </dgm:pt>
    <dgm:pt modelId="{3998ECCB-0BD1-430B-9D11-ED4ABC1C5A26}">
      <dgm:prSet/>
      <dgm:spPr/>
      <dgm:t>
        <a:bodyPr/>
        <a:lstStyle/>
        <a:p>
          <a:pPr>
            <a:defRPr b="1"/>
          </a:pPr>
          <a:r>
            <a:rPr lang="en-US"/>
            <a:t>Efficiency and scalability</a:t>
          </a:r>
        </a:p>
      </dgm:t>
    </dgm:pt>
    <dgm:pt modelId="{B727C4EA-A1F9-44BC-8930-76BA8EB4C39C}" type="parTrans" cxnId="{DE439CDC-C510-4C65-BE79-89CF74ED2894}">
      <dgm:prSet/>
      <dgm:spPr/>
      <dgm:t>
        <a:bodyPr/>
        <a:lstStyle/>
        <a:p>
          <a:endParaRPr lang="en-US"/>
        </a:p>
      </dgm:t>
    </dgm:pt>
    <dgm:pt modelId="{B6C08808-FA69-44F7-9334-D3BCD1CBD9A2}" type="sibTrans" cxnId="{DE439CDC-C510-4C65-BE79-89CF74ED2894}">
      <dgm:prSet/>
      <dgm:spPr/>
      <dgm:t>
        <a:bodyPr/>
        <a:lstStyle/>
        <a:p>
          <a:endParaRPr lang="en-US"/>
        </a:p>
      </dgm:t>
    </dgm:pt>
    <dgm:pt modelId="{BA452EA0-F85F-49BA-BF7F-6B933E8FA772}">
      <dgm:prSet/>
      <dgm:spPr/>
      <dgm:t>
        <a:bodyPr/>
        <a:lstStyle/>
        <a:p>
          <a:r>
            <a:rPr lang="en-US"/>
            <a:t>only little additional messages to the mobile system required (connection typically via a low bandwidth radio link)</a:t>
          </a:r>
        </a:p>
      </dgm:t>
    </dgm:pt>
    <dgm:pt modelId="{8511B2F5-8BCA-479C-BECB-E4E0E15CA5D9}" type="parTrans" cxnId="{C8600DA5-B41F-4DC3-AA84-ADD05937FF42}">
      <dgm:prSet/>
      <dgm:spPr/>
      <dgm:t>
        <a:bodyPr/>
        <a:lstStyle/>
        <a:p>
          <a:endParaRPr lang="en-US"/>
        </a:p>
      </dgm:t>
    </dgm:pt>
    <dgm:pt modelId="{47316AD5-DFE2-4021-8A41-08985E228FBD}" type="sibTrans" cxnId="{C8600DA5-B41F-4DC3-AA84-ADD05937FF42}">
      <dgm:prSet/>
      <dgm:spPr/>
      <dgm:t>
        <a:bodyPr/>
        <a:lstStyle/>
        <a:p>
          <a:endParaRPr lang="en-US"/>
        </a:p>
      </dgm:t>
    </dgm:pt>
    <dgm:pt modelId="{6BC71520-5E62-46F8-BBC3-A8AF2ADB1262}">
      <dgm:prSet/>
      <dgm:spPr/>
      <dgm:t>
        <a:bodyPr/>
        <a:lstStyle/>
        <a:p>
          <a:r>
            <a:rPr lang="en-US"/>
            <a:t>world-wide support of a large number of mobile systems in the whole Internet</a:t>
          </a:r>
        </a:p>
      </dgm:t>
    </dgm:pt>
    <dgm:pt modelId="{63250065-F795-4376-92A8-88E06E4853C4}" type="parTrans" cxnId="{B675B661-823B-4D12-9F96-83F409818953}">
      <dgm:prSet/>
      <dgm:spPr/>
      <dgm:t>
        <a:bodyPr/>
        <a:lstStyle/>
        <a:p>
          <a:endParaRPr lang="en-US"/>
        </a:p>
      </dgm:t>
    </dgm:pt>
    <dgm:pt modelId="{B6F43126-3F59-410A-9C01-93CBBA4A2B18}" type="sibTrans" cxnId="{B675B661-823B-4D12-9F96-83F409818953}">
      <dgm:prSet/>
      <dgm:spPr/>
      <dgm:t>
        <a:bodyPr/>
        <a:lstStyle/>
        <a:p>
          <a:endParaRPr lang="en-US"/>
        </a:p>
      </dgm:t>
    </dgm:pt>
    <dgm:pt modelId="{5B86BB69-CE7E-4636-93DC-C1D12CEBA58B}" type="pres">
      <dgm:prSet presAssocID="{A090138A-1225-4AD7-BF08-8B630C8168F6}" presName="root" presStyleCnt="0">
        <dgm:presLayoutVars>
          <dgm:dir/>
          <dgm:resizeHandles val="exact"/>
        </dgm:presLayoutVars>
      </dgm:prSet>
      <dgm:spPr/>
    </dgm:pt>
    <dgm:pt modelId="{31E2D740-FCF8-475F-8441-4F3B82B9BE25}" type="pres">
      <dgm:prSet presAssocID="{A1A89B31-5C36-4E61-B5E9-5CEE905B94EF}" presName="compNode" presStyleCnt="0"/>
      <dgm:spPr/>
    </dgm:pt>
    <dgm:pt modelId="{A0553886-7A2B-4442-8A63-96A084E4BC3A}" type="pres">
      <dgm:prSet presAssocID="{A1A89B31-5C36-4E61-B5E9-5CEE905B94EF}"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Wireless router"/>
        </a:ext>
      </dgm:extLst>
    </dgm:pt>
    <dgm:pt modelId="{2B6D08E7-4BB8-4D32-A442-E3F8F9B53697}" type="pres">
      <dgm:prSet presAssocID="{A1A89B31-5C36-4E61-B5E9-5CEE905B94EF}" presName="iconSpace" presStyleCnt="0"/>
      <dgm:spPr/>
    </dgm:pt>
    <dgm:pt modelId="{4749E025-131A-451B-9657-BA8E536E71E7}" type="pres">
      <dgm:prSet presAssocID="{A1A89B31-5C36-4E61-B5E9-5CEE905B94EF}" presName="parTx" presStyleLbl="revTx" presStyleIdx="0" presStyleCnt="8">
        <dgm:presLayoutVars>
          <dgm:chMax val="0"/>
          <dgm:chPref val="0"/>
        </dgm:presLayoutVars>
      </dgm:prSet>
      <dgm:spPr/>
    </dgm:pt>
    <dgm:pt modelId="{C569771C-FCB3-4165-83B0-E1234231DE51}" type="pres">
      <dgm:prSet presAssocID="{A1A89B31-5C36-4E61-B5E9-5CEE905B94EF}" presName="txSpace" presStyleCnt="0"/>
      <dgm:spPr/>
    </dgm:pt>
    <dgm:pt modelId="{C86B499E-0120-40C1-AF91-1FA6B31501EA}" type="pres">
      <dgm:prSet presAssocID="{A1A89B31-5C36-4E61-B5E9-5CEE905B94EF}" presName="desTx" presStyleLbl="revTx" presStyleIdx="1" presStyleCnt="8">
        <dgm:presLayoutVars/>
      </dgm:prSet>
      <dgm:spPr/>
    </dgm:pt>
    <dgm:pt modelId="{CCFAA9D0-5BA1-482A-9E57-2FC8135DCB85}" type="pres">
      <dgm:prSet presAssocID="{9E15FFEB-3EBD-42C9-BC84-4F31F4F8EDAF}" presName="sibTrans" presStyleCnt="0"/>
      <dgm:spPr/>
    </dgm:pt>
    <dgm:pt modelId="{EB930BC5-F8F9-4F6E-A743-7502F3F28BDB}" type="pres">
      <dgm:prSet presAssocID="{7C6EF9B3-CA32-48A3-B4A4-38E99D8047F4}" presName="compNode" presStyleCnt="0"/>
      <dgm:spPr/>
    </dgm:pt>
    <dgm:pt modelId="{FF689FD6-3D83-4169-A218-3A2E0F495675}" type="pres">
      <dgm:prSet presAssocID="{7C6EF9B3-CA32-48A3-B4A4-38E99D8047F4}"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3A94A7EF-4923-4D58-8AC5-359D9BDEB36F}" type="pres">
      <dgm:prSet presAssocID="{7C6EF9B3-CA32-48A3-B4A4-38E99D8047F4}" presName="iconSpace" presStyleCnt="0"/>
      <dgm:spPr/>
    </dgm:pt>
    <dgm:pt modelId="{9FE71500-3C74-473A-A6FB-2B37985A4097}" type="pres">
      <dgm:prSet presAssocID="{7C6EF9B3-CA32-48A3-B4A4-38E99D8047F4}" presName="parTx" presStyleLbl="revTx" presStyleIdx="2" presStyleCnt="8">
        <dgm:presLayoutVars>
          <dgm:chMax val="0"/>
          <dgm:chPref val="0"/>
        </dgm:presLayoutVars>
      </dgm:prSet>
      <dgm:spPr/>
    </dgm:pt>
    <dgm:pt modelId="{20915907-1B52-4373-8A10-089FA3F6C68A}" type="pres">
      <dgm:prSet presAssocID="{7C6EF9B3-CA32-48A3-B4A4-38E99D8047F4}" presName="txSpace" presStyleCnt="0"/>
      <dgm:spPr/>
    </dgm:pt>
    <dgm:pt modelId="{1CEF4B8D-AA7E-4FA4-B649-581877447225}" type="pres">
      <dgm:prSet presAssocID="{7C6EF9B3-CA32-48A3-B4A4-38E99D8047F4}" presName="desTx" presStyleLbl="revTx" presStyleIdx="3" presStyleCnt="8">
        <dgm:presLayoutVars/>
      </dgm:prSet>
      <dgm:spPr/>
    </dgm:pt>
    <dgm:pt modelId="{B86E6283-A437-45A4-9B53-81500A9C7E74}" type="pres">
      <dgm:prSet presAssocID="{697767DA-C4AC-41BC-B1CF-02C96AA57977}" presName="sibTrans" presStyleCnt="0"/>
      <dgm:spPr/>
    </dgm:pt>
    <dgm:pt modelId="{628D07C6-68A3-4D2F-B534-27F4BB70C915}" type="pres">
      <dgm:prSet presAssocID="{67150D64-6D60-4FE8-A3FB-E0527EB534FA}" presName="compNode" presStyleCnt="0"/>
      <dgm:spPr/>
    </dgm:pt>
    <dgm:pt modelId="{EA1A79BE-CA1B-4CC4-A43E-9FA3FAE46415}" type="pres">
      <dgm:prSet presAssocID="{67150D64-6D60-4FE8-A3FB-E0527EB534F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470669DC-E95D-41C1-A14E-98AD85A85CEF}" type="pres">
      <dgm:prSet presAssocID="{67150D64-6D60-4FE8-A3FB-E0527EB534FA}" presName="iconSpace" presStyleCnt="0"/>
      <dgm:spPr/>
    </dgm:pt>
    <dgm:pt modelId="{6439CF1F-DE00-462A-BAE6-57EAFE25B763}" type="pres">
      <dgm:prSet presAssocID="{67150D64-6D60-4FE8-A3FB-E0527EB534FA}" presName="parTx" presStyleLbl="revTx" presStyleIdx="4" presStyleCnt="8">
        <dgm:presLayoutVars>
          <dgm:chMax val="0"/>
          <dgm:chPref val="0"/>
        </dgm:presLayoutVars>
      </dgm:prSet>
      <dgm:spPr/>
    </dgm:pt>
    <dgm:pt modelId="{DD652C98-68A5-49D8-870E-59F591FFA3B9}" type="pres">
      <dgm:prSet presAssocID="{67150D64-6D60-4FE8-A3FB-E0527EB534FA}" presName="txSpace" presStyleCnt="0"/>
      <dgm:spPr/>
    </dgm:pt>
    <dgm:pt modelId="{1AA767AA-389E-4B00-AB87-729E186302E1}" type="pres">
      <dgm:prSet presAssocID="{67150D64-6D60-4FE8-A3FB-E0527EB534FA}" presName="desTx" presStyleLbl="revTx" presStyleIdx="5" presStyleCnt="8">
        <dgm:presLayoutVars/>
      </dgm:prSet>
      <dgm:spPr/>
    </dgm:pt>
    <dgm:pt modelId="{E9886F4D-E0A6-4A99-BDF6-01DED2791887}" type="pres">
      <dgm:prSet presAssocID="{A0D39063-0660-42CB-BD09-FF6498AE02E0}" presName="sibTrans" presStyleCnt="0"/>
      <dgm:spPr/>
    </dgm:pt>
    <dgm:pt modelId="{1F6F2865-DD56-4297-B104-912B2E2746E0}" type="pres">
      <dgm:prSet presAssocID="{3998ECCB-0BD1-430B-9D11-ED4ABC1C5A26}" presName="compNode" presStyleCnt="0"/>
      <dgm:spPr/>
    </dgm:pt>
    <dgm:pt modelId="{A5983261-12EF-4C9C-989B-A7854C35E491}" type="pres">
      <dgm:prSet presAssocID="{3998ECCB-0BD1-430B-9D11-ED4ABC1C5A26}"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atellite dish"/>
        </a:ext>
      </dgm:extLst>
    </dgm:pt>
    <dgm:pt modelId="{E587D9EB-7C5B-4A07-BF03-01AF49F066E2}" type="pres">
      <dgm:prSet presAssocID="{3998ECCB-0BD1-430B-9D11-ED4ABC1C5A26}" presName="iconSpace" presStyleCnt="0"/>
      <dgm:spPr/>
    </dgm:pt>
    <dgm:pt modelId="{D7D1B8D2-CA16-452B-AFE6-1B58ADADC31C}" type="pres">
      <dgm:prSet presAssocID="{3998ECCB-0BD1-430B-9D11-ED4ABC1C5A26}" presName="parTx" presStyleLbl="revTx" presStyleIdx="6" presStyleCnt="8">
        <dgm:presLayoutVars>
          <dgm:chMax val="0"/>
          <dgm:chPref val="0"/>
        </dgm:presLayoutVars>
      </dgm:prSet>
      <dgm:spPr/>
    </dgm:pt>
    <dgm:pt modelId="{7947D60D-AC28-4792-AF6C-0525DE0584D6}" type="pres">
      <dgm:prSet presAssocID="{3998ECCB-0BD1-430B-9D11-ED4ABC1C5A26}" presName="txSpace" presStyleCnt="0"/>
      <dgm:spPr/>
    </dgm:pt>
    <dgm:pt modelId="{A8FC028E-3662-4DA2-9AE0-4D86F0B722C7}" type="pres">
      <dgm:prSet presAssocID="{3998ECCB-0BD1-430B-9D11-ED4ABC1C5A26}" presName="desTx" presStyleLbl="revTx" presStyleIdx="7" presStyleCnt="8">
        <dgm:presLayoutVars/>
      </dgm:prSet>
      <dgm:spPr/>
    </dgm:pt>
  </dgm:ptLst>
  <dgm:cxnLst>
    <dgm:cxn modelId="{13901B06-2D75-48AD-8EE0-2D2531FC7E12}" type="presOf" srcId="{9F0EC4B7-8BE8-4EBC-894A-F30DF7B3C925}" destId="{C86B499E-0120-40C1-AF91-1FA6B31501EA}" srcOrd="0" destOrd="1" presId="urn:microsoft.com/office/officeart/2018/5/layout/CenteredIconLabelDescriptionList"/>
    <dgm:cxn modelId="{0394C806-89F1-4766-B332-D816B60FCCD7}" type="presOf" srcId="{683E6D01-EF55-4DF0-B096-B47D1CF2B6BE}" destId="{1CEF4B8D-AA7E-4FA4-B649-581877447225}" srcOrd="0" destOrd="2" presId="urn:microsoft.com/office/officeart/2018/5/layout/CenteredIconLabelDescriptionList"/>
    <dgm:cxn modelId="{415E6E25-77E0-4681-A07C-42C1016529DB}" srcId="{A090138A-1225-4AD7-BF08-8B630C8168F6}" destId="{A1A89B31-5C36-4E61-B5E9-5CEE905B94EF}" srcOrd="0" destOrd="0" parTransId="{952FEE54-EEFD-4EB6-8EEA-00685D17A01A}" sibTransId="{9E15FFEB-3EBD-42C9-BC84-4F31F4F8EDAF}"/>
    <dgm:cxn modelId="{9DA17C36-4357-4FAD-B33C-526CB385CA58}" type="presOf" srcId="{15398026-B062-4534-B73E-00005A43AF15}" destId="{1CEF4B8D-AA7E-4FA4-B649-581877447225}" srcOrd="0" destOrd="1" presId="urn:microsoft.com/office/officeart/2018/5/layout/CenteredIconLabelDescriptionList"/>
    <dgm:cxn modelId="{68E7AA36-4CCF-42D7-BFE9-CBAEFD51172D}" srcId="{A090138A-1225-4AD7-BF08-8B630C8168F6}" destId="{67150D64-6D60-4FE8-A3FB-E0527EB534FA}" srcOrd="2" destOrd="0" parTransId="{81C0EE14-83A3-4DC5-A6C8-20E93D2F9F95}" sibTransId="{A0D39063-0660-42CB-BD09-FF6498AE02E0}"/>
    <dgm:cxn modelId="{29E2B336-AFA3-4D5C-B8DC-83FEE579FF78}" type="presOf" srcId="{EC3FD102-B444-4358-9134-8D0054104A95}" destId="{1CEF4B8D-AA7E-4FA4-B649-581877447225}" srcOrd="0" destOrd="0" presId="urn:microsoft.com/office/officeart/2018/5/layout/CenteredIconLabelDescriptionList"/>
    <dgm:cxn modelId="{13A8A83D-4A84-4A23-8E6E-BFC0553FFAD3}" srcId="{67150D64-6D60-4FE8-A3FB-E0527EB534FA}" destId="{03314D74-78B5-4F5C-90B9-EB826EA3AF12}" srcOrd="0" destOrd="0" parTransId="{944F7397-31FD-48E7-8079-1F50488FFD82}" sibTransId="{5AF5BD1D-5BE5-4B8C-B955-083D49812EBC}"/>
    <dgm:cxn modelId="{D4969C40-0764-4CAB-8432-6F14E644519C}" srcId="{A1A89B31-5C36-4E61-B5E9-5CEE905B94EF}" destId="{9F0EC4B7-8BE8-4EBC-894A-F30DF7B3C925}" srcOrd="1" destOrd="0" parTransId="{397E6B72-AECD-4B66-B41A-FB99F427864E}" sibTransId="{426D6A2E-8F0F-42A4-A0C0-76D8A999D2BB}"/>
    <dgm:cxn modelId="{B675B661-823B-4D12-9F96-83F409818953}" srcId="{3998ECCB-0BD1-430B-9D11-ED4ABC1C5A26}" destId="{6BC71520-5E62-46F8-BBC3-A8AF2ADB1262}" srcOrd="1" destOrd="0" parTransId="{63250065-F795-4376-92A8-88E06E4853C4}" sibTransId="{B6F43126-3F59-410A-9C01-93CBBA4A2B18}"/>
    <dgm:cxn modelId="{08F3DA68-37B7-4FD7-BD5A-B126D8A7A1EC}" type="presOf" srcId="{7C6EF9B3-CA32-48A3-B4A4-38E99D8047F4}" destId="{9FE71500-3C74-473A-A6FB-2B37985A4097}" srcOrd="0" destOrd="0" presId="urn:microsoft.com/office/officeart/2018/5/layout/CenteredIconLabelDescriptionList"/>
    <dgm:cxn modelId="{2B27DD75-9712-4450-AD52-1A2464E83078}" srcId="{7C6EF9B3-CA32-48A3-B4A4-38E99D8047F4}" destId="{15398026-B062-4534-B73E-00005A43AF15}" srcOrd="1" destOrd="0" parTransId="{13418FCF-5976-4042-BC69-1A78640735CD}" sibTransId="{0ECE3BB3-4878-4814-BED9-39E0C7C093CB}"/>
    <dgm:cxn modelId="{19631881-905B-4A4E-9E12-DD45979D017E}" srcId="{A1A89B31-5C36-4E61-B5E9-5CEE905B94EF}" destId="{7ABF7FCB-8D3D-44EB-8E1B-8489CD5004F1}" srcOrd="0" destOrd="0" parTransId="{20843ED7-E891-49D8-998B-8F5BFF7ADE52}" sibTransId="{0D53F3CB-6E51-4B20-A186-AEFD9C49C761}"/>
    <dgm:cxn modelId="{88DAA48E-A414-43BB-B112-504C2F11CCFC}" type="presOf" srcId="{3998ECCB-0BD1-430B-9D11-ED4ABC1C5A26}" destId="{D7D1B8D2-CA16-452B-AFE6-1B58ADADC31C}" srcOrd="0" destOrd="0" presId="urn:microsoft.com/office/officeart/2018/5/layout/CenteredIconLabelDescriptionList"/>
    <dgm:cxn modelId="{B0273D99-0DE8-4706-9DBC-C74AD9453069}" type="presOf" srcId="{A090138A-1225-4AD7-BF08-8B630C8168F6}" destId="{5B86BB69-CE7E-4636-93DC-C1D12CEBA58B}" srcOrd="0" destOrd="0" presId="urn:microsoft.com/office/officeart/2018/5/layout/CenteredIconLabelDescriptionList"/>
    <dgm:cxn modelId="{C8600DA5-B41F-4DC3-AA84-ADD05937FF42}" srcId="{3998ECCB-0BD1-430B-9D11-ED4ABC1C5A26}" destId="{BA452EA0-F85F-49BA-BF7F-6B933E8FA772}" srcOrd="0" destOrd="0" parTransId="{8511B2F5-8BCA-479C-BECB-E4E0E15CA5D9}" sibTransId="{47316AD5-DFE2-4021-8A41-08985E228FBD}"/>
    <dgm:cxn modelId="{BBDE5AAA-7B37-442E-9FD6-428FDF4A3F9D}" type="presOf" srcId="{6BC71520-5E62-46F8-BBC3-A8AF2ADB1262}" destId="{A8FC028E-3662-4DA2-9AE0-4D86F0B722C7}" srcOrd="0" destOrd="1" presId="urn:microsoft.com/office/officeart/2018/5/layout/CenteredIconLabelDescriptionList"/>
    <dgm:cxn modelId="{ED13B5AC-BAE0-4783-9BF0-459C22A011B4}" srcId="{A1A89B31-5C36-4E61-B5E9-5CEE905B94EF}" destId="{0C4AFE70-722B-4B89-AEF8-30B63CB313D6}" srcOrd="2" destOrd="0" parTransId="{3CFB96F9-7613-4E3C-AC12-D3190DCEAFF8}" sibTransId="{AC3D06F2-9198-45F6-8D10-52B9F2E33531}"/>
    <dgm:cxn modelId="{CDE244B6-1A31-4DBF-97B4-90249F5B61D7}" type="presOf" srcId="{7ABF7FCB-8D3D-44EB-8E1B-8489CD5004F1}" destId="{C86B499E-0120-40C1-AF91-1FA6B31501EA}" srcOrd="0" destOrd="0" presId="urn:microsoft.com/office/officeart/2018/5/layout/CenteredIconLabelDescriptionList"/>
    <dgm:cxn modelId="{0AF1B0C7-796E-431B-9964-1C83CC0D4C36}" type="presOf" srcId="{03314D74-78B5-4F5C-90B9-EB826EA3AF12}" destId="{1AA767AA-389E-4B00-AB87-729E186302E1}" srcOrd="0" destOrd="0" presId="urn:microsoft.com/office/officeart/2018/5/layout/CenteredIconLabelDescriptionList"/>
    <dgm:cxn modelId="{441E06CA-B295-476D-A782-B025635128D4}" srcId="{7C6EF9B3-CA32-48A3-B4A4-38E99D8047F4}" destId="{EC3FD102-B444-4358-9134-8D0054104A95}" srcOrd="0" destOrd="0" parTransId="{B69477B3-D9E4-4981-B83C-2AEE6BB5F58D}" sibTransId="{7C0561EB-7D68-4E20-A436-1A603D1C7213}"/>
    <dgm:cxn modelId="{D6AA8CD0-B587-4670-B597-EF5D3ACBF27E}" srcId="{7C6EF9B3-CA32-48A3-B4A4-38E99D8047F4}" destId="{683E6D01-EF55-4DF0-B096-B47D1CF2B6BE}" srcOrd="2" destOrd="0" parTransId="{BF7BFFCE-E8B1-4986-9903-55966BA43DD3}" sibTransId="{25FDB3B0-4F70-4B67-A2A1-EE1106D773B9}"/>
    <dgm:cxn modelId="{DE439CDC-C510-4C65-BE79-89CF74ED2894}" srcId="{A090138A-1225-4AD7-BF08-8B630C8168F6}" destId="{3998ECCB-0BD1-430B-9D11-ED4ABC1C5A26}" srcOrd="3" destOrd="0" parTransId="{B727C4EA-A1F9-44BC-8930-76BA8EB4C39C}" sibTransId="{B6C08808-FA69-44F7-9334-D3BCD1CBD9A2}"/>
    <dgm:cxn modelId="{567EFADE-0F87-4B4E-956C-F68493AECF50}" type="presOf" srcId="{67150D64-6D60-4FE8-A3FB-E0527EB534FA}" destId="{6439CF1F-DE00-462A-BAE6-57EAFE25B763}" srcOrd="0" destOrd="0" presId="urn:microsoft.com/office/officeart/2018/5/layout/CenteredIconLabelDescriptionList"/>
    <dgm:cxn modelId="{33DCAEE6-9739-4D25-B69D-29E957A57882}" type="presOf" srcId="{A1A89B31-5C36-4E61-B5E9-5CEE905B94EF}" destId="{4749E025-131A-451B-9657-BA8E536E71E7}" srcOrd="0" destOrd="0" presId="urn:microsoft.com/office/officeart/2018/5/layout/CenteredIconLabelDescriptionList"/>
    <dgm:cxn modelId="{D30556EC-CBD9-4783-AAA4-FC82AFA1ADC5}" type="presOf" srcId="{0C4AFE70-722B-4B89-AEF8-30B63CB313D6}" destId="{C86B499E-0120-40C1-AF91-1FA6B31501EA}" srcOrd="0" destOrd="2" presId="urn:microsoft.com/office/officeart/2018/5/layout/CenteredIconLabelDescriptionList"/>
    <dgm:cxn modelId="{FD6E3DF5-E042-4B61-973B-ED106F515EC6}" srcId="{A090138A-1225-4AD7-BF08-8B630C8168F6}" destId="{7C6EF9B3-CA32-48A3-B4A4-38E99D8047F4}" srcOrd="1" destOrd="0" parTransId="{5A929CD4-1029-4160-854E-3123B5AE2863}" sibTransId="{697767DA-C4AC-41BC-B1CF-02C96AA57977}"/>
    <dgm:cxn modelId="{0A7F13F7-D061-476A-AA80-782F89095689}" type="presOf" srcId="{BA452EA0-F85F-49BA-BF7F-6B933E8FA772}" destId="{A8FC028E-3662-4DA2-9AE0-4D86F0B722C7}" srcOrd="0" destOrd="0" presId="urn:microsoft.com/office/officeart/2018/5/layout/CenteredIconLabelDescriptionList"/>
    <dgm:cxn modelId="{6F763343-8289-43CC-BE77-885A4FACA88A}" type="presParOf" srcId="{5B86BB69-CE7E-4636-93DC-C1D12CEBA58B}" destId="{31E2D740-FCF8-475F-8441-4F3B82B9BE25}" srcOrd="0" destOrd="0" presId="urn:microsoft.com/office/officeart/2018/5/layout/CenteredIconLabelDescriptionList"/>
    <dgm:cxn modelId="{E75A439F-A270-4306-9606-714417DFC873}" type="presParOf" srcId="{31E2D740-FCF8-475F-8441-4F3B82B9BE25}" destId="{A0553886-7A2B-4442-8A63-96A084E4BC3A}" srcOrd="0" destOrd="0" presId="urn:microsoft.com/office/officeart/2018/5/layout/CenteredIconLabelDescriptionList"/>
    <dgm:cxn modelId="{CA43FE95-F7D1-4095-8867-FE6E9E216A98}" type="presParOf" srcId="{31E2D740-FCF8-475F-8441-4F3B82B9BE25}" destId="{2B6D08E7-4BB8-4D32-A442-E3F8F9B53697}" srcOrd="1" destOrd="0" presId="urn:microsoft.com/office/officeart/2018/5/layout/CenteredIconLabelDescriptionList"/>
    <dgm:cxn modelId="{7D4EB448-45A3-47D7-92FC-70BC7E0B2865}" type="presParOf" srcId="{31E2D740-FCF8-475F-8441-4F3B82B9BE25}" destId="{4749E025-131A-451B-9657-BA8E536E71E7}" srcOrd="2" destOrd="0" presId="urn:microsoft.com/office/officeart/2018/5/layout/CenteredIconLabelDescriptionList"/>
    <dgm:cxn modelId="{BF71E466-A149-4D84-981C-41D4AD3A0B41}" type="presParOf" srcId="{31E2D740-FCF8-475F-8441-4F3B82B9BE25}" destId="{C569771C-FCB3-4165-83B0-E1234231DE51}" srcOrd="3" destOrd="0" presId="urn:microsoft.com/office/officeart/2018/5/layout/CenteredIconLabelDescriptionList"/>
    <dgm:cxn modelId="{ABEB8482-0153-4AD2-9165-9E4F6D07CF97}" type="presParOf" srcId="{31E2D740-FCF8-475F-8441-4F3B82B9BE25}" destId="{C86B499E-0120-40C1-AF91-1FA6B31501EA}" srcOrd="4" destOrd="0" presId="urn:microsoft.com/office/officeart/2018/5/layout/CenteredIconLabelDescriptionList"/>
    <dgm:cxn modelId="{EDAFB227-5EA4-4BE4-88E4-914715FF66B4}" type="presParOf" srcId="{5B86BB69-CE7E-4636-93DC-C1D12CEBA58B}" destId="{CCFAA9D0-5BA1-482A-9E57-2FC8135DCB85}" srcOrd="1" destOrd="0" presId="urn:microsoft.com/office/officeart/2018/5/layout/CenteredIconLabelDescriptionList"/>
    <dgm:cxn modelId="{9DB062C0-7A17-4458-8C1F-3787D56E9970}" type="presParOf" srcId="{5B86BB69-CE7E-4636-93DC-C1D12CEBA58B}" destId="{EB930BC5-F8F9-4F6E-A743-7502F3F28BDB}" srcOrd="2" destOrd="0" presId="urn:microsoft.com/office/officeart/2018/5/layout/CenteredIconLabelDescriptionList"/>
    <dgm:cxn modelId="{39764D2E-2499-472F-8286-31083F44584B}" type="presParOf" srcId="{EB930BC5-F8F9-4F6E-A743-7502F3F28BDB}" destId="{FF689FD6-3D83-4169-A218-3A2E0F495675}" srcOrd="0" destOrd="0" presId="urn:microsoft.com/office/officeart/2018/5/layout/CenteredIconLabelDescriptionList"/>
    <dgm:cxn modelId="{C424F8BB-ECCA-455D-B1F8-5752FE6A8A96}" type="presParOf" srcId="{EB930BC5-F8F9-4F6E-A743-7502F3F28BDB}" destId="{3A94A7EF-4923-4D58-8AC5-359D9BDEB36F}" srcOrd="1" destOrd="0" presId="urn:microsoft.com/office/officeart/2018/5/layout/CenteredIconLabelDescriptionList"/>
    <dgm:cxn modelId="{A905E6D0-76EC-4F8B-B762-80FDB61D0227}" type="presParOf" srcId="{EB930BC5-F8F9-4F6E-A743-7502F3F28BDB}" destId="{9FE71500-3C74-473A-A6FB-2B37985A4097}" srcOrd="2" destOrd="0" presId="urn:microsoft.com/office/officeart/2018/5/layout/CenteredIconLabelDescriptionList"/>
    <dgm:cxn modelId="{B4D1E52C-146F-49F4-9BEC-2D28839A2DDF}" type="presParOf" srcId="{EB930BC5-F8F9-4F6E-A743-7502F3F28BDB}" destId="{20915907-1B52-4373-8A10-089FA3F6C68A}" srcOrd="3" destOrd="0" presId="urn:microsoft.com/office/officeart/2018/5/layout/CenteredIconLabelDescriptionList"/>
    <dgm:cxn modelId="{88210944-D862-44D9-B3FA-D5BE73A78983}" type="presParOf" srcId="{EB930BC5-F8F9-4F6E-A743-7502F3F28BDB}" destId="{1CEF4B8D-AA7E-4FA4-B649-581877447225}" srcOrd="4" destOrd="0" presId="urn:microsoft.com/office/officeart/2018/5/layout/CenteredIconLabelDescriptionList"/>
    <dgm:cxn modelId="{50A2FDDD-20A1-4858-A774-C115D0029C98}" type="presParOf" srcId="{5B86BB69-CE7E-4636-93DC-C1D12CEBA58B}" destId="{B86E6283-A437-45A4-9B53-81500A9C7E74}" srcOrd="3" destOrd="0" presId="urn:microsoft.com/office/officeart/2018/5/layout/CenteredIconLabelDescriptionList"/>
    <dgm:cxn modelId="{ACA9016A-5215-4272-974A-5AEACB62EF63}" type="presParOf" srcId="{5B86BB69-CE7E-4636-93DC-C1D12CEBA58B}" destId="{628D07C6-68A3-4D2F-B534-27F4BB70C915}" srcOrd="4" destOrd="0" presId="urn:microsoft.com/office/officeart/2018/5/layout/CenteredIconLabelDescriptionList"/>
    <dgm:cxn modelId="{754FC8DB-8CC6-4F1C-9AD8-815CC20B13EF}" type="presParOf" srcId="{628D07C6-68A3-4D2F-B534-27F4BB70C915}" destId="{EA1A79BE-CA1B-4CC4-A43E-9FA3FAE46415}" srcOrd="0" destOrd="0" presId="urn:microsoft.com/office/officeart/2018/5/layout/CenteredIconLabelDescriptionList"/>
    <dgm:cxn modelId="{57660B7D-7A26-46BC-8DB6-85677FF09FDD}" type="presParOf" srcId="{628D07C6-68A3-4D2F-B534-27F4BB70C915}" destId="{470669DC-E95D-41C1-A14E-98AD85A85CEF}" srcOrd="1" destOrd="0" presId="urn:microsoft.com/office/officeart/2018/5/layout/CenteredIconLabelDescriptionList"/>
    <dgm:cxn modelId="{5EC7B04E-1379-4277-BD8B-26514DC2E8B9}" type="presParOf" srcId="{628D07C6-68A3-4D2F-B534-27F4BB70C915}" destId="{6439CF1F-DE00-462A-BAE6-57EAFE25B763}" srcOrd="2" destOrd="0" presId="urn:microsoft.com/office/officeart/2018/5/layout/CenteredIconLabelDescriptionList"/>
    <dgm:cxn modelId="{AC0BC8CA-64F0-4DA5-BC6B-FBB5C1EA4E17}" type="presParOf" srcId="{628D07C6-68A3-4D2F-B534-27F4BB70C915}" destId="{DD652C98-68A5-49D8-870E-59F591FFA3B9}" srcOrd="3" destOrd="0" presId="urn:microsoft.com/office/officeart/2018/5/layout/CenteredIconLabelDescriptionList"/>
    <dgm:cxn modelId="{5E754C3B-97CE-4218-B5A3-64B6F7F59480}" type="presParOf" srcId="{628D07C6-68A3-4D2F-B534-27F4BB70C915}" destId="{1AA767AA-389E-4B00-AB87-729E186302E1}" srcOrd="4" destOrd="0" presId="urn:microsoft.com/office/officeart/2018/5/layout/CenteredIconLabelDescriptionList"/>
    <dgm:cxn modelId="{BBA243B6-1BA0-4A2C-AC2D-FEC7AED7B5D6}" type="presParOf" srcId="{5B86BB69-CE7E-4636-93DC-C1D12CEBA58B}" destId="{E9886F4D-E0A6-4A99-BDF6-01DED2791887}" srcOrd="5" destOrd="0" presId="urn:microsoft.com/office/officeart/2018/5/layout/CenteredIconLabelDescriptionList"/>
    <dgm:cxn modelId="{0B515F3A-7874-41DF-B2D2-D654FD7F1756}" type="presParOf" srcId="{5B86BB69-CE7E-4636-93DC-C1D12CEBA58B}" destId="{1F6F2865-DD56-4297-B104-912B2E2746E0}" srcOrd="6" destOrd="0" presId="urn:microsoft.com/office/officeart/2018/5/layout/CenteredIconLabelDescriptionList"/>
    <dgm:cxn modelId="{F1D12483-AC32-4BEA-A7DE-DFC40B58CFBC}" type="presParOf" srcId="{1F6F2865-DD56-4297-B104-912B2E2746E0}" destId="{A5983261-12EF-4C9C-989B-A7854C35E491}" srcOrd="0" destOrd="0" presId="urn:microsoft.com/office/officeart/2018/5/layout/CenteredIconLabelDescriptionList"/>
    <dgm:cxn modelId="{43FB2CF0-B409-48A6-8E9A-29DC4333626F}" type="presParOf" srcId="{1F6F2865-DD56-4297-B104-912B2E2746E0}" destId="{E587D9EB-7C5B-4A07-BF03-01AF49F066E2}" srcOrd="1" destOrd="0" presId="urn:microsoft.com/office/officeart/2018/5/layout/CenteredIconLabelDescriptionList"/>
    <dgm:cxn modelId="{42638896-F10D-4322-BAA1-00478E63AD38}" type="presParOf" srcId="{1F6F2865-DD56-4297-B104-912B2E2746E0}" destId="{D7D1B8D2-CA16-452B-AFE6-1B58ADADC31C}" srcOrd="2" destOrd="0" presId="urn:microsoft.com/office/officeart/2018/5/layout/CenteredIconLabelDescriptionList"/>
    <dgm:cxn modelId="{F30521C4-1481-459C-A483-7ECF9307B3F2}" type="presParOf" srcId="{1F6F2865-DD56-4297-B104-912B2E2746E0}" destId="{7947D60D-AC28-4792-AF6C-0525DE0584D6}" srcOrd="3" destOrd="0" presId="urn:microsoft.com/office/officeart/2018/5/layout/CenteredIconLabelDescriptionList"/>
    <dgm:cxn modelId="{62E00220-B496-4011-84CB-B8FF747EBBC3}" type="presParOf" srcId="{1F6F2865-DD56-4297-B104-912B2E2746E0}" destId="{A8FC028E-3662-4DA2-9AE0-4D86F0B722C7}"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2C1C43-F7B7-475A-901B-997149F3BD68}" type="doc">
      <dgm:prSet loTypeId="urn:microsoft.com/office/officeart/2018/2/layout/IconVerticalSolidList" loCatId="icon" qsTypeId="urn:microsoft.com/office/officeart/2005/8/quickstyle/simple1" qsCatId="simple" csTypeId="urn:microsoft.com/office/officeart/2018/5/colors/Iconchunking_neutralicontext_accent2_2" csCatId="accent2" phldr="1"/>
      <dgm:spPr/>
      <dgm:t>
        <a:bodyPr/>
        <a:lstStyle/>
        <a:p>
          <a:endParaRPr lang="en-US"/>
        </a:p>
      </dgm:t>
    </dgm:pt>
    <dgm:pt modelId="{7988A67E-8B0E-4456-A499-FA30D06DE1B7}">
      <dgm:prSet/>
      <dgm:spPr/>
      <dgm:t>
        <a:bodyPr/>
        <a:lstStyle/>
        <a:p>
          <a:r>
            <a:rPr lang="en-US"/>
            <a:t>Mobile Node (MN)</a:t>
          </a:r>
        </a:p>
      </dgm:t>
    </dgm:pt>
    <dgm:pt modelId="{77165745-BDC4-49E7-8F18-AED1080C454D}" type="parTrans" cxnId="{DDC96D32-856E-40F4-B858-E2FBEF52D5CF}">
      <dgm:prSet/>
      <dgm:spPr/>
      <dgm:t>
        <a:bodyPr/>
        <a:lstStyle/>
        <a:p>
          <a:endParaRPr lang="en-US"/>
        </a:p>
      </dgm:t>
    </dgm:pt>
    <dgm:pt modelId="{CE096204-C8C8-4235-87E2-C2E46AA51EDC}" type="sibTrans" cxnId="{DDC96D32-856E-40F4-B858-E2FBEF52D5CF}">
      <dgm:prSet/>
      <dgm:spPr/>
      <dgm:t>
        <a:bodyPr/>
        <a:lstStyle/>
        <a:p>
          <a:endParaRPr lang="en-US"/>
        </a:p>
      </dgm:t>
    </dgm:pt>
    <dgm:pt modelId="{3C99445B-E96F-43FA-A620-233D7832E395}">
      <dgm:prSet/>
      <dgm:spPr/>
      <dgm:t>
        <a:bodyPr/>
        <a:lstStyle/>
        <a:p>
          <a:r>
            <a:rPr lang="en-US"/>
            <a:t>system (node) that can change the point of connection </a:t>
          </a:r>
          <a:br>
            <a:rPr lang="en-US"/>
          </a:br>
          <a:r>
            <a:rPr lang="en-US"/>
            <a:t>to the network without changing its IP address</a:t>
          </a:r>
        </a:p>
      </dgm:t>
    </dgm:pt>
    <dgm:pt modelId="{0846BF1F-E341-470E-8DEF-58B8D3E734C1}" type="parTrans" cxnId="{E1FE50EE-079F-4966-B46E-6EC5A60DD8C7}">
      <dgm:prSet/>
      <dgm:spPr/>
      <dgm:t>
        <a:bodyPr/>
        <a:lstStyle/>
        <a:p>
          <a:endParaRPr lang="en-US"/>
        </a:p>
      </dgm:t>
    </dgm:pt>
    <dgm:pt modelId="{19DF1AA0-D299-461B-9366-A6C1D1D3D122}" type="sibTrans" cxnId="{E1FE50EE-079F-4966-B46E-6EC5A60DD8C7}">
      <dgm:prSet/>
      <dgm:spPr/>
      <dgm:t>
        <a:bodyPr/>
        <a:lstStyle/>
        <a:p>
          <a:endParaRPr lang="en-US"/>
        </a:p>
      </dgm:t>
    </dgm:pt>
    <dgm:pt modelId="{D568C744-2102-4BED-AC71-A30D5026E888}">
      <dgm:prSet/>
      <dgm:spPr/>
      <dgm:t>
        <a:bodyPr/>
        <a:lstStyle/>
        <a:p>
          <a:r>
            <a:rPr lang="en-US"/>
            <a:t>Home Agent (HA)</a:t>
          </a:r>
        </a:p>
      </dgm:t>
    </dgm:pt>
    <dgm:pt modelId="{B0419B50-C383-42DA-8EDE-4E023B46A1E8}" type="parTrans" cxnId="{F6F00FF6-564C-426B-A9AD-0EE5502C3D99}">
      <dgm:prSet/>
      <dgm:spPr/>
      <dgm:t>
        <a:bodyPr/>
        <a:lstStyle/>
        <a:p>
          <a:endParaRPr lang="en-US"/>
        </a:p>
      </dgm:t>
    </dgm:pt>
    <dgm:pt modelId="{89F599BB-4EAC-45B2-BE75-7A0CCF490204}" type="sibTrans" cxnId="{F6F00FF6-564C-426B-A9AD-0EE5502C3D99}">
      <dgm:prSet/>
      <dgm:spPr/>
      <dgm:t>
        <a:bodyPr/>
        <a:lstStyle/>
        <a:p>
          <a:endParaRPr lang="en-US"/>
        </a:p>
      </dgm:t>
    </dgm:pt>
    <dgm:pt modelId="{C54EDE34-25C8-49E6-A590-B9AD8AB2D4B2}">
      <dgm:prSet/>
      <dgm:spPr/>
      <dgm:t>
        <a:bodyPr/>
        <a:lstStyle/>
        <a:p>
          <a:r>
            <a:rPr lang="en-US"/>
            <a:t>system in the home network of the MN, typically a router</a:t>
          </a:r>
        </a:p>
      </dgm:t>
    </dgm:pt>
    <dgm:pt modelId="{E003CE55-996C-4B84-932B-1E5460AEA9A8}" type="parTrans" cxnId="{F7D5BFD5-7AA3-4BF9-BB39-6634CD3A3704}">
      <dgm:prSet/>
      <dgm:spPr/>
      <dgm:t>
        <a:bodyPr/>
        <a:lstStyle/>
        <a:p>
          <a:endParaRPr lang="en-US"/>
        </a:p>
      </dgm:t>
    </dgm:pt>
    <dgm:pt modelId="{1A727EB8-0C43-419E-855E-7235C079E23A}" type="sibTrans" cxnId="{F7D5BFD5-7AA3-4BF9-BB39-6634CD3A3704}">
      <dgm:prSet/>
      <dgm:spPr/>
      <dgm:t>
        <a:bodyPr/>
        <a:lstStyle/>
        <a:p>
          <a:endParaRPr lang="en-US"/>
        </a:p>
      </dgm:t>
    </dgm:pt>
    <dgm:pt modelId="{29F80464-B341-4B3D-BAA9-B80EB0B9F250}">
      <dgm:prSet/>
      <dgm:spPr/>
      <dgm:t>
        <a:bodyPr/>
        <a:lstStyle/>
        <a:p>
          <a:r>
            <a:rPr lang="en-US"/>
            <a:t>registers the location of the MN, tunnels IP datagrams to the COA</a:t>
          </a:r>
        </a:p>
      </dgm:t>
    </dgm:pt>
    <dgm:pt modelId="{D047FCC1-31B0-453E-8D20-45D34898433C}" type="parTrans" cxnId="{893E96E0-74FF-4BAA-9A05-F9D7FEF34C03}">
      <dgm:prSet/>
      <dgm:spPr/>
      <dgm:t>
        <a:bodyPr/>
        <a:lstStyle/>
        <a:p>
          <a:endParaRPr lang="en-US"/>
        </a:p>
      </dgm:t>
    </dgm:pt>
    <dgm:pt modelId="{FA1C734D-5DB8-4627-B431-44E7ABE37ED4}" type="sibTrans" cxnId="{893E96E0-74FF-4BAA-9A05-F9D7FEF34C03}">
      <dgm:prSet/>
      <dgm:spPr/>
      <dgm:t>
        <a:bodyPr/>
        <a:lstStyle/>
        <a:p>
          <a:endParaRPr lang="en-US"/>
        </a:p>
      </dgm:t>
    </dgm:pt>
    <dgm:pt modelId="{8E837CB5-22B5-416F-A87B-75AD9639F061}">
      <dgm:prSet/>
      <dgm:spPr/>
      <dgm:t>
        <a:bodyPr/>
        <a:lstStyle/>
        <a:p>
          <a:r>
            <a:rPr lang="en-US"/>
            <a:t>Foreign Agent (FA)</a:t>
          </a:r>
        </a:p>
      </dgm:t>
    </dgm:pt>
    <dgm:pt modelId="{5DD67046-BDC6-473D-BA75-BE0D25C1C94D}" type="parTrans" cxnId="{1A239BF6-6F88-4455-8D17-2C2ED42A03B9}">
      <dgm:prSet/>
      <dgm:spPr/>
      <dgm:t>
        <a:bodyPr/>
        <a:lstStyle/>
        <a:p>
          <a:endParaRPr lang="en-US"/>
        </a:p>
      </dgm:t>
    </dgm:pt>
    <dgm:pt modelId="{33FB5416-ED98-4865-92E4-66A77CA6B2EF}" type="sibTrans" cxnId="{1A239BF6-6F88-4455-8D17-2C2ED42A03B9}">
      <dgm:prSet/>
      <dgm:spPr/>
      <dgm:t>
        <a:bodyPr/>
        <a:lstStyle/>
        <a:p>
          <a:endParaRPr lang="en-US"/>
        </a:p>
      </dgm:t>
    </dgm:pt>
    <dgm:pt modelId="{53A612B7-CBB5-47D9-8E18-67936F18542B}">
      <dgm:prSet/>
      <dgm:spPr/>
      <dgm:t>
        <a:bodyPr/>
        <a:lstStyle/>
        <a:p>
          <a:r>
            <a:rPr lang="en-US"/>
            <a:t>system in the current foreign network of the MN, typically a router</a:t>
          </a:r>
        </a:p>
      </dgm:t>
    </dgm:pt>
    <dgm:pt modelId="{1DB9B8DF-7D51-4EB4-90CD-10C334DF2E95}" type="parTrans" cxnId="{96459EAE-6BC2-4C6E-8B22-17C4C8D8A617}">
      <dgm:prSet/>
      <dgm:spPr/>
      <dgm:t>
        <a:bodyPr/>
        <a:lstStyle/>
        <a:p>
          <a:endParaRPr lang="en-US"/>
        </a:p>
      </dgm:t>
    </dgm:pt>
    <dgm:pt modelId="{B7520583-394A-421C-A92E-EB97FF0D945D}" type="sibTrans" cxnId="{96459EAE-6BC2-4C6E-8B22-17C4C8D8A617}">
      <dgm:prSet/>
      <dgm:spPr/>
      <dgm:t>
        <a:bodyPr/>
        <a:lstStyle/>
        <a:p>
          <a:endParaRPr lang="en-US"/>
        </a:p>
      </dgm:t>
    </dgm:pt>
    <dgm:pt modelId="{C4367572-538B-463F-ACB1-D63BA808D70B}">
      <dgm:prSet/>
      <dgm:spPr/>
      <dgm:t>
        <a:bodyPr/>
        <a:lstStyle/>
        <a:p>
          <a:r>
            <a:rPr lang="en-US"/>
            <a:t>forwards the tunneled datagrams to the MN, typically also the default router for the MN</a:t>
          </a:r>
        </a:p>
      </dgm:t>
    </dgm:pt>
    <dgm:pt modelId="{F70E74DE-A134-41A7-8C22-64DA9A411887}" type="parTrans" cxnId="{49B9ACFF-0625-4447-9588-C1BBF3E33E94}">
      <dgm:prSet/>
      <dgm:spPr/>
      <dgm:t>
        <a:bodyPr/>
        <a:lstStyle/>
        <a:p>
          <a:endParaRPr lang="en-US"/>
        </a:p>
      </dgm:t>
    </dgm:pt>
    <dgm:pt modelId="{06162CBB-A354-4195-857A-8F83DBDCBADB}" type="sibTrans" cxnId="{49B9ACFF-0625-4447-9588-C1BBF3E33E94}">
      <dgm:prSet/>
      <dgm:spPr/>
      <dgm:t>
        <a:bodyPr/>
        <a:lstStyle/>
        <a:p>
          <a:endParaRPr lang="en-US"/>
        </a:p>
      </dgm:t>
    </dgm:pt>
    <dgm:pt modelId="{1A531887-7268-49EC-8BFE-F54335561D9D}">
      <dgm:prSet/>
      <dgm:spPr/>
      <dgm:t>
        <a:bodyPr/>
        <a:lstStyle/>
        <a:p>
          <a:r>
            <a:rPr lang="en-US"/>
            <a:t>Care-of Address (COA)</a:t>
          </a:r>
        </a:p>
      </dgm:t>
    </dgm:pt>
    <dgm:pt modelId="{758D7B4F-5D9C-4A1E-8D25-21B164F1DB02}" type="parTrans" cxnId="{7D951B99-E89C-465B-AB87-90B3812337C0}">
      <dgm:prSet/>
      <dgm:spPr/>
      <dgm:t>
        <a:bodyPr/>
        <a:lstStyle/>
        <a:p>
          <a:endParaRPr lang="en-US"/>
        </a:p>
      </dgm:t>
    </dgm:pt>
    <dgm:pt modelId="{E02625E4-BF32-4586-B8B8-F122EB05B82E}" type="sibTrans" cxnId="{7D951B99-E89C-465B-AB87-90B3812337C0}">
      <dgm:prSet/>
      <dgm:spPr/>
      <dgm:t>
        <a:bodyPr/>
        <a:lstStyle/>
        <a:p>
          <a:endParaRPr lang="en-US"/>
        </a:p>
      </dgm:t>
    </dgm:pt>
    <dgm:pt modelId="{CD3DAE54-BA7D-4D3D-9EC7-E7314FF05809}">
      <dgm:prSet/>
      <dgm:spPr/>
      <dgm:t>
        <a:bodyPr/>
        <a:lstStyle/>
        <a:p>
          <a:r>
            <a:rPr lang="en-US"/>
            <a:t>address of the current tunnel end-point for the MN (at FA or MN)</a:t>
          </a:r>
        </a:p>
      </dgm:t>
    </dgm:pt>
    <dgm:pt modelId="{FCAE0358-20CE-4E08-A1DF-D47E6DCBE0E9}" type="parTrans" cxnId="{72AB0479-63A1-4EAD-AF87-EF2F78085297}">
      <dgm:prSet/>
      <dgm:spPr/>
      <dgm:t>
        <a:bodyPr/>
        <a:lstStyle/>
        <a:p>
          <a:endParaRPr lang="en-US"/>
        </a:p>
      </dgm:t>
    </dgm:pt>
    <dgm:pt modelId="{4CC53EF4-D74B-4842-9EC4-F52343C979D6}" type="sibTrans" cxnId="{72AB0479-63A1-4EAD-AF87-EF2F78085297}">
      <dgm:prSet/>
      <dgm:spPr/>
      <dgm:t>
        <a:bodyPr/>
        <a:lstStyle/>
        <a:p>
          <a:endParaRPr lang="en-US"/>
        </a:p>
      </dgm:t>
    </dgm:pt>
    <dgm:pt modelId="{B0ADB131-8144-4B3D-8C5C-C73FA7EB1985}">
      <dgm:prSet/>
      <dgm:spPr/>
      <dgm:t>
        <a:bodyPr/>
        <a:lstStyle/>
        <a:p>
          <a:r>
            <a:rPr lang="en-US"/>
            <a:t>actual location of the MN from an IP point of view</a:t>
          </a:r>
        </a:p>
      </dgm:t>
    </dgm:pt>
    <dgm:pt modelId="{255BCC0F-C750-453F-A907-EFF92C5BA3E2}" type="parTrans" cxnId="{E1AF4954-210A-4B3D-A708-89D52E1D54FD}">
      <dgm:prSet/>
      <dgm:spPr/>
      <dgm:t>
        <a:bodyPr/>
        <a:lstStyle/>
        <a:p>
          <a:endParaRPr lang="en-US"/>
        </a:p>
      </dgm:t>
    </dgm:pt>
    <dgm:pt modelId="{D897CBF3-F028-4591-8A6D-B88E39B600B2}" type="sibTrans" cxnId="{E1AF4954-210A-4B3D-A708-89D52E1D54FD}">
      <dgm:prSet/>
      <dgm:spPr/>
      <dgm:t>
        <a:bodyPr/>
        <a:lstStyle/>
        <a:p>
          <a:endParaRPr lang="en-US"/>
        </a:p>
      </dgm:t>
    </dgm:pt>
    <dgm:pt modelId="{E2AC2DE5-3E64-43B5-8C42-5638537E679E}">
      <dgm:prSet/>
      <dgm:spPr/>
      <dgm:t>
        <a:bodyPr/>
        <a:lstStyle/>
        <a:p>
          <a:r>
            <a:rPr lang="en-US"/>
            <a:t>can be chosen, e.g., via DHCP</a:t>
          </a:r>
        </a:p>
      </dgm:t>
    </dgm:pt>
    <dgm:pt modelId="{BAD603A5-1DD3-45AB-A2E7-5C4918860D27}" type="parTrans" cxnId="{BB2B8390-722C-4066-8487-DBA383FA87A7}">
      <dgm:prSet/>
      <dgm:spPr/>
      <dgm:t>
        <a:bodyPr/>
        <a:lstStyle/>
        <a:p>
          <a:endParaRPr lang="en-US"/>
        </a:p>
      </dgm:t>
    </dgm:pt>
    <dgm:pt modelId="{9AA4760E-E0F3-4FBD-B673-97B7EE5D4FB7}" type="sibTrans" cxnId="{BB2B8390-722C-4066-8487-DBA383FA87A7}">
      <dgm:prSet/>
      <dgm:spPr/>
      <dgm:t>
        <a:bodyPr/>
        <a:lstStyle/>
        <a:p>
          <a:endParaRPr lang="en-US"/>
        </a:p>
      </dgm:t>
    </dgm:pt>
    <dgm:pt modelId="{C356BDAD-B7EA-4E45-865E-92EDDB43C44D}">
      <dgm:prSet/>
      <dgm:spPr/>
      <dgm:t>
        <a:bodyPr/>
        <a:lstStyle/>
        <a:p>
          <a:r>
            <a:rPr lang="en-US"/>
            <a:t>Correspondent Node (CN)</a:t>
          </a:r>
        </a:p>
      </dgm:t>
    </dgm:pt>
    <dgm:pt modelId="{470F9614-17AC-424C-8032-D9D69151C041}" type="parTrans" cxnId="{492A247E-AB4F-426A-B1DA-0B6D9BE6A9D2}">
      <dgm:prSet/>
      <dgm:spPr/>
      <dgm:t>
        <a:bodyPr/>
        <a:lstStyle/>
        <a:p>
          <a:endParaRPr lang="en-US"/>
        </a:p>
      </dgm:t>
    </dgm:pt>
    <dgm:pt modelId="{B66E00F9-BE40-477A-8EDD-0015A141D7AC}" type="sibTrans" cxnId="{492A247E-AB4F-426A-B1DA-0B6D9BE6A9D2}">
      <dgm:prSet/>
      <dgm:spPr/>
      <dgm:t>
        <a:bodyPr/>
        <a:lstStyle/>
        <a:p>
          <a:endParaRPr lang="en-US"/>
        </a:p>
      </dgm:t>
    </dgm:pt>
    <dgm:pt modelId="{E3C4B16E-2EE9-4B1A-89A4-21A59F313667}">
      <dgm:prSet/>
      <dgm:spPr/>
      <dgm:t>
        <a:bodyPr/>
        <a:lstStyle/>
        <a:p>
          <a:r>
            <a:rPr lang="en-US"/>
            <a:t>communication partner</a:t>
          </a:r>
        </a:p>
      </dgm:t>
    </dgm:pt>
    <dgm:pt modelId="{79A1929A-C6BA-46C9-9F7A-217ADEDD8DEE}" type="parTrans" cxnId="{A2CD3663-497D-4740-9F79-FD912C7EAEB5}">
      <dgm:prSet/>
      <dgm:spPr/>
      <dgm:t>
        <a:bodyPr/>
        <a:lstStyle/>
        <a:p>
          <a:endParaRPr lang="en-US"/>
        </a:p>
      </dgm:t>
    </dgm:pt>
    <dgm:pt modelId="{06DFA8AE-CB15-42C0-AF57-4DB4360E7B59}" type="sibTrans" cxnId="{A2CD3663-497D-4740-9F79-FD912C7EAEB5}">
      <dgm:prSet/>
      <dgm:spPr/>
      <dgm:t>
        <a:bodyPr/>
        <a:lstStyle/>
        <a:p>
          <a:endParaRPr lang="en-US"/>
        </a:p>
      </dgm:t>
    </dgm:pt>
    <dgm:pt modelId="{9D09E832-A5D2-469E-9977-75574CFB6B53}" type="pres">
      <dgm:prSet presAssocID="{322C1C43-F7B7-475A-901B-997149F3BD68}" presName="root" presStyleCnt="0">
        <dgm:presLayoutVars>
          <dgm:dir/>
          <dgm:resizeHandles val="exact"/>
        </dgm:presLayoutVars>
      </dgm:prSet>
      <dgm:spPr/>
    </dgm:pt>
    <dgm:pt modelId="{CAC55538-5179-43A2-8B77-DB00513854A0}" type="pres">
      <dgm:prSet presAssocID="{7988A67E-8B0E-4456-A499-FA30D06DE1B7}" presName="compNode" presStyleCnt="0"/>
      <dgm:spPr/>
    </dgm:pt>
    <dgm:pt modelId="{4A59AFAC-210A-4398-BF14-29F62C1B3A04}" type="pres">
      <dgm:prSet presAssocID="{7988A67E-8B0E-4456-A499-FA30D06DE1B7}" presName="bgRect" presStyleLbl="bgShp" presStyleIdx="0" presStyleCnt="5"/>
      <dgm:spPr/>
    </dgm:pt>
    <dgm:pt modelId="{07BE4764-A87B-4344-B51B-5BF9DA65D13C}" type="pres">
      <dgm:prSet presAssocID="{7988A67E-8B0E-4456-A499-FA30D06DE1B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erver"/>
        </a:ext>
      </dgm:extLst>
    </dgm:pt>
    <dgm:pt modelId="{F8648300-554E-4839-99B1-1F3BEBBD2763}" type="pres">
      <dgm:prSet presAssocID="{7988A67E-8B0E-4456-A499-FA30D06DE1B7}" presName="spaceRect" presStyleCnt="0"/>
      <dgm:spPr/>
    </dgm:pt>
    <dgm:pt modelId="{A5D61E9C-35DE-4EAE-9D99-C534502E3728}" type="pres">
      <dgm:prSet presAssocID="{7988A67E-8B0E-4456-A499-FA30D06DE1B7}" presName="parTx" presStyleLbl="revTx" presStyleIdx="0" presStyleCnt="10">
        <dgm:presLayoutVars>
          <dgm:chMax val="0"/>
          <dgm:chPref val="0"/>
        </dgm:presLayoutVars>
      </dgm:prSet>
      <dgm:spPr/>
    </dgm:pt>
    <dgm:pt modelId="{7E8555D2-195B-466D-BE26-E7D71E705196}" type="pres">
      <dgm:prSet presAssocID="{7988A67E-8B0E-4456-A499-FA30D06DE1B7}" presName="desTx" presStyleLbl="revTx" presStyleIdx="1" presStyleCnt="10">
        <dgm:presLayoutVars/>
      </dgm:prSet>
      <dgm:spPr/>
    </dgm:pt>
    <dgm:pt modelId="{5AD51FC7-FE90-4989-8298-DCCFDC88A90A}" type="pres">
      <dgm:prSet presAssocID="{CE096204-C8C8-4235-87E2-C2E46AA51EDC}" presName="sibTrans" presStyleCnt="0"/>
      <dgm:spPr/>
    </dgm:pt>
    <dgm:pt modelId="{491405A4-BEC9-4C1B-B246-76D41DA36BA3}" type="pres">
      <dgm:prSet presAssocID="{D568C744-2102-4BED-AC71-A30D5026E888}" presName="compNode" presStyleCnt="0"/>
      <dgm:spPr/>
    </dgm:pt>
    <dgm:pt modelId="{8F9E174B-0EEF-4DCF-B86C-DB68D7BAD69F}" type="pres">
      <dgm:prSet presAssocID="{D568C744-2102-4BED-AC71-A30D5026E888}" presName="bgRect" presStyleLbl="bgShp" presStyleIdx="1" presStyleCnt="5"/>
      <dgm:spPr/>
    </dgm:pt>
    <dgm:pt modelId="{30A6DD3D-74B2-4D31-ACCE-D6FB9C997817}" type="pres">
      <dgm:prSet presAssocID="{D568C744-2102-4BED-AC71-A30D5026E88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73BA660E-E49D-4B14-9DB6-BF5021B2D8CD}" type="pres">
      <dgm:prSet presAssocID="{D568C744-2102-4BED-AC71-A30D5026E888}" presName="spaceRect" presStyleCnt="0"/>
      <dgm:spPr/>
    </dgm:pt>
    <dgm:pt modelId="{8D8EE395-5CEE-418D-9295-3A4E8FF8B9A4}" type="pres">
      <dgm:prSet presAssocID="{D568C744-2102-4BED-AC71-A30D5026E888}" presName="parTx" presStyleLbl="revTx" presStyleIdx="2" presStyleCnt="10">
        <dgm:presLayoutVars>
          <dgm:chMax val="0"/>
          <dgm:chPref val="0"/>
        </dgm:presLayoutVars>
      </dgm:prSet>
      <dgm:spPr/>
    </dgm:pt>
    <dgm:pt modelId="{A42F194C-F069-4D63-B6F4-ABC537085864}" type="pres">
      <dgm:prSet presAssocID="{D568C744-2102-4BED-AC71-A30D5026E888}" presName="desTx" presStyleLbl="revTx" presStyleIdx="3" presStyleCnt="10">
        <dgm:presLayoutVars/>
      </dgm:prSet>
      <dgm:spPr/>
    </dgm:pt>
    <dgm:pt modelId="{4871043E-A9E8-421E-99FF-C174890129BE}" type="pres">
      <dgm:prSet presAssocID="{89F599BB-4EAC-45B2-BE75-7A0CCF490204}" presName="sibTrans" presStyleCnt="0"/>
      <dgm:spPr/>
    </dgm:pt>
    <dgm:pt modelId="{5715CF5B-6816-4C58-BF3E-ACC82782CC27}" type="pres">
      <dgm:prSet presAssocID="{8E837CB5-22B5-416F-A87B-75AD9639F061}" presName="compNode" presStyleCnt="0"/>
      <dgm:spPr/>
    </dgm:pt>
    <dgm:pt modelId="{E5E7B1C1-D859-48E0-B216-C59E04321615}" type="pres">
      <dgm:prSet presAssocID="{8E837CB5-22B5-416F-A87B-75AD9639F061}" presName="bgRect" presStyleLbl="bgShp" presStyleIdx="2" presStyleCnt="5"/>
      <dgm:spPr/>
    </dgm:pt>
    <dgm:pt modelId="{74E275EF-2D62-43FD-A53F-34E005E78F35}" type="pres">
      <dgm:prSet presAssocID="{8E837CB5-22B5-416F-A87B-75AD9639F06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tream"/>
        </a:ext>
      </dgm:extLst>
    </dgm:pt>
    <dgm:pt modelId="{B970A5E3-9165-4DB3-AA2F-E55CD385E09F}" type="pres">
      <dgm:prSet presAssocID="{8E837CB5-22B5-416F-A87B-75AD9639F061}" presName="spaceRect" presStyleCnt="0"/>
      <dgm:spPr/>
    </dgm:pt>
    <dgm:pt modelId="{A1231CE6-5003-427F-894D-B31D34C01A2D}" type="pres">
      <dgm:prSet presAssocID="{8E837CB5-22B5-416F-A87B-75AD9639F061}" presName="parTx" presStyleLbl="revTx" presStyleIdx="4" presStyleCnt="10">
        <dgm:presLayoutVars>
          <dgm:chMax val="0"/>
          <dgm:chPref val="0"/>
        </dgm:presLayoutVars>
      </dgm:prSet>
      <dgm:spPr/>
    </dgm:pt>
    <dgm:pt modelId="{470CD344-679C-4DBC-9532-AA72D24E2A46}" type="pres">
      <dgm:prSet presAssocID="{8E837CB5-22B5-416F-A87B-75AD9639F061}" presName="desTx" presStyleLbl="revTx" presStyleIdx="5" presStyleCnt="10">
        <dgm:presLayoutVars/>
      </dgm:prSet>
      <dgm:spPr/>
    </dgm:pt>
    <dgm:pt modelId="{C4FAF783-9935-4976-9B64-F3EA045DF8CC}" type="pres">
      <dgm:prSet presAssocID="{33FB5416-ED98-4865-92E4-66A77CA6B2EF}" presName="sibTrans" presStyleCnt="0"/>
      <dgm:spPr/>
    </dgm:pt>
    <dgm:pt modelId="{8F6EA118-9AFF-4344-A857-C310AF19B17F}" type="pres">
      <dgm:prSet presAssocID="{1A531887-7268-49EC-8BFE-F54335561D9D}" presName="compNode" presStyleCnt="0"/>
      <dgm:spPr/>
    </dgm:pt>
    <dgm:pt modelId="{7554730F-7378-49D2-87CB-7062292782BD}" type="pres">
      <dgm:prSet presAssocID="{1A531887-7268-49EC-8BFE-F54335561D9D}" presName="bgRect" presStyleLbl="bgShp" presStyleIdx="3" presStyleCnt="5"/>
      <dgm:spPr/>
    </dgm:pt>
    <dgm:pt modelId="{49C628CD-D453-46D2-AC9E-2C9F592995A3}" type="pres">
      <dgm:prSet presAssocID="{1A531887-7268-49EC-8BFE-F54335561D9D}"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dge scene"/>
        </a:ext>
      </dgm:extLst>
    </dgm:pt>
    <dgm:pt modelId="{A67600C8-7FA6-4AEC-AABF-C2445E909EA6}" type="pres">
      <dgm:prSet presAssocID="{1A531887-7268-49EC-8BFE-F54335561D9D}" presName="spaceRect" presStyleCnt="0"/>
      <dgm:spPr/>
    </dgm:pt>
    <dgm:pt modelId="{E8ABDA0D-D33E-43D8-9B6C-65999F455890}" type="pres">
      <dgm:prSet presAssocID="{1A531887-7268-49EC-8BFE-F54335561D9D}" presName="parTx" presStyleLbl="revTx" presStyleIdx="6" presStyleCnt="10">
        <dgm:presLayoutVars>
          <dgm:chMax val="0"/>
          <dgm:chPref val="0"/>
        </dgm:presLayoutVars>
      </dgm:prSet>
      <dgm:spPr/>
    </dgm:pt>
    <dgm:pt modelId="{FD3CD620-FBBD-4D55-AF1C-012EFB89C3D7}" type="pres">
      <dgm:prSet presAssocID="{1A531887-7268-49EC-8BFE-F54335561D9D}" presName="desTx" presStyleLbl="revTx" presStyleIdx="7" presStyleCnt="10">
        <dgm:presLayoutVars/>
      </dgm:prSet>
      <dgm:spPr/>
    </dgm:pt>
    <dgm:pt modelId="{0B99F7E3-E117-482C-A11D-9912797C4E36}" type="pres">
      <dgm:prSet presAssocID="{E02625E4-BF32-4586-B8B8-F122EB05B82E}" presName="sibTrans" presStyleCnt="0"/>
      <dgm:spPr/>
    </dgm:pt>
    <dgm:pt modelId="{6CDF5AFB-48D9-4704-AEBE-BB0A995DBD45}" type="pres">
      <dgm:prSet presAssocID="{C356BDAD-B7EA-4E45-865E-92EDDB43C44D}" presName="compNode" presStyleCnt="0"/>
      <dgm:spPr/>
    </dgm:pt>
    <dgm:pt modelId="{39A67D46-F674-4162-810C-3B17A805264C}" type="pres">
      <dgm:prSet presAssocID="{C356BDAD-B7EA-4E45-865E-92EDDB43C44D}" presName="bgRect" presStyleLbl="bgShp" presStyleIdx="4" presStyleCnt="5"/>
      <dgm:spPr/>
    </dgm:pt>
    <dgm:pt modelId="{785D1146-C89A-4B63-AFC4-CC79BD7E31F9}" type="pres">
      <dgm:prSet presAssocID="{C356BDAD-B7EA-4E45-865E-92EDDB43C44D}"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Network"/>
        </a:ext>
      </dgm:extLst>
    </dgm:pt>
    <dgm:pt modelId="{FAD60157-FD0A-4159-9425-2F272169F8F0}" type="pres">
      <dgm:prSet presAssocID="{C356BDAD-B7EA-4E45-865E-92EDDB43C44D}" presName="spaceRect" presStyleCnt="0"/>
      <dgm:spPr/>
    </dgm:pt>
    <dgm:pt modelId="{D5F8057F-7E09-4EF2-A378-54A23FA96EB2}" type="pres">
      <dgm:prSet presAssocID="{C356BDAD-B7EA-4E45-865E-92EDDB43C44D}" presName="parTx" presStyleLbl="revTx" presStyleIdx="8" presStyleCnt="10">
        <dgm:presLayoutVars>
          <dgm:chMax val="0"/>
          <dgm:chPref val="0"/>
        </dgm:presLayoutVars>
      </dgm:prSet>
      <dgm:spPr/>
    </dgm:pt>
    <dgm:pt modelId="{129EB3A7-8E13-470A-A1AC-AADA44361371}" type="pres">
      <dgm:prSet presAssocID="{C356BDAD-B7EA-4E45-865E-92EDDB43C44D}" presName="desTx" presStyleLbl="revTx" presStyleIdx="9" presStyleCnt="10">
        <dgm:presLayoutVars/>
      </dgm:prSet>
      <dgm:spPr/>
    </dgm:pt>
  </dgm:ptLst>
  <dgm:cxnLst>
    <dgm:cxn modelId="{C9921D0A-887E-4087-8F5A-782046789C5D}" type="presOf" srcId="{3C99445B-E96F-43FA-A620-233D7832E395}" destId="{7E8555D2-195B-466D-BE26-E7D71E705196}" srcOrd="0" destOrd="0" presId="urn:microsoft.com/office/officeart/2018/2/layout/IconVerticalSolidList"/>
    <dgm:cxn modelId="{07BB6715-2DC1-4E14-B650-D027A9B3293A}" type="presOf" srcId="{C356BDAD-B7EA-4E45-865E-92EDDB43C44D}" destId="{D5F8057F-7E09-4EF2-A378-54A23FA96EB2}" srcOrd="0" destOrd="0" presId="urn:microsoft.com/office/officeart/2018/2/layout/IconVerticalSolidList"/>
    <dgm:cxn modelId="{D92B082A-765F-4A2A-976D-0FAF8601C798}" type="presOf" srcId="{1A531887-7268-49EC-8BFE-F54335561D9D}" destId="{E8ABDA0D-D33E-43D8-9B6C-65999F455890}" srcOrd="0" destOrd="0" presId="urn:microsoft.com/office/officeart/2018/2/layout/IconVerticalSolidList"/>
    <dgm:cxn modelId="{DDC96D32-856E-40F4-B858-E2FBEF52D5CF}" srcId="{322C1C43-F7B7-475A-901B-997149F3BD68}" destId="{7988A67E-8B0E-4456-A499-FA30D06DE1B7}" srcOrd="0" destOrd="0" parTransId="{77165745-BDC4-49E7-8F18-AED1080C454D}" sibTransId="{CE096204-C8C8-4235-87E2-C2E46AA51EDC}"/>
    <dgm:cxn modelId="{A2CD3663-497D-4740-9F79-FD912C7EAEB5}" srcId="{C356BDAD-B7EA-4E45-865E-92EDDB43C44D}" destId="{E3C4B16E-2EE9-4B1A-89A4-21A59F313667}" srcOrd="0" destOrd="0" parTransId="{79A1929A-C6BA-46C9-9F7A-217ADEDD8DEE}" sibTransId="{06DFA8AE-CB15-42C0-AF57-4DB4360E7B59}"/>
    <dgm:cxn modelId="{B55DA768-7518-4988-8D8F-7E2E1F9FAEF5}" type="presOf" srcId="{C4367572-538B-463F-ACB1-D63BA808D70B}" destId="{470CD344-679C-4DBC-9532-AA72D24E2A46}" srcOrd="0" destOrd="1" presId="urn:microsoft.com/office/officeart/2018/2/layout/IconVerticalSolidList"/>
    <dgm:cxn modelId="{7ACB1D71-8590-4B00-BB18-D5F6DE8C6CA0}" type="presOf" srcId="{D568C744-2102-4BED-AC71-A30D5026E888}" destId="{8D8EE395-5CEE-418D-9295-3A4E8FF8B9A4}" srcOrd="0" destOrd="0" presId="urn:microsoft.com/office/officeart/2018/2/layout/IconVerticalSolidList"/>
    <dgm:cxn modelId="{E1AF4954-210A-4B3D-A708-89D52E1D54FD}" srcId="{1A531887-7268-49EC-8BFE-F54335561D9D}" destId="{B0ADB131-8144-4B3D-8C5C-C73FA7EB1985}" srcOrd="1" destOrd="0" parTransId="{255BCC0F-C750-453F-A907-EFF92C5BA3E2}" sibTransId="{D897CBF3-F028-4591-8A6D-B88E39B600B2}"/>
    <dgm:cxn modelId="{72AB0479-63A1-4EAD-AF87-EF2F78085297}" srcId="{1A531887-7268-49EC-8BFE-F54335561D9D}" destId="{CD3DAE54-BA7D-4D3D-9EC7-E7314FF05809}" srcOrd="0" destOrd="0" parTransId="{FCAE0358-20CE-4E08-A1DF-D47E6DCBE0E9}" sibTransId="{4CC53EF4-D74B-4842-9EC4-F52343C979D6}"/>
    <dgm:cxn modelId="{492A247E-AB4F-426A-B1DA-0B6D9BE6A9D2}" srcId="{322C1C43-F7B7-475A-901B-997149F3BD68}" destId="{C356BDAD-B7EA-4E45-865E-92EDDB43C44D}" srcOrd="4" destOrd="0" parTransId="{470F9614-17AC-424C-8032-D9D69151C041}" sibTransId="{B66E00F9-BE40-477A-8EDD-0015A141D7AC}"/>
    <dgm:cxn modelId="{A325AB82-922E-4303-9B7B-775FCA49897A}" type="presOf" srcId="{B0ADB131-8144-4B3D-8C5C-C73FA7EB1985}" destId="{FD3CD620-FBBD-4D55-AF1C-012EFB89C3D7}" srcOrd="0" destOrd="1" presId="urn:microsoft.com/office/officeart/2018/2/layout/IconVerticalSolidList"/>
    <dgm:cxn modelId="{BB2B8390-722C-4066-8487-DBA383FA87A7}" srcId="{1A531887-7268-49EC-8BFE-F54335561D9D}" destId="{E2AC2DE5-3E64-43B5-8C42-5638537E679E}" srcOrd="2" destOrd="0" parTransId="{BAD603A5-1DD3-45AB-A2E7-5C4918860D27}" sibTransId="{9AA4760E-E0F3-4FBD-B673-97B7EE5D4FB7}"/>
    <dgm:cxn modelId="{7D951B99-E89C-465B-AB87-90B3812337C0}" srcId="{322C1C43-F7B7-475A-901B-997149F3BD68}" destId="{1A531887-7268-49EC-8BFE-F54335561D9D}" srcOrd="3" destOrd="0" parTransId="{758D7B4F-5D9C-4A1E-8D25-21B164F1DB02}" sibTransId="{E02625E4-BF32-4586-B8B8-F122EB05B82E}"/>
    <dgm:cxn modelId="{ED676D9A-8EEE-4D80-A9CC-6106DE6BF51C}" type="presOf" srcId="{7988A67E-8B0E-4456-A499-FA30D06DE1B7}" destId="{A5D61E9C-35DE-4EAE-9D99-C534502E3728}" srcOrd="0" destOrd="0" presId="urn:microsoft.com/office/officeart/2018/2/layout/IconVerticalSolidList"/>
    <dgm:cxn modelId="{6276739D-5AE9-404A-836A-303E3011C74D}" type="presOf" srcId="{53A612B7-CBB5-47D9-8E18-67936F18542B}" destId="{470CD344-679C-4DBC-9532-AA72D24E2A46}" srcOrd="0" destOrd="0" presId="urn:microsoft.com/office/officeart/2018/2/layout/IconVerticalSolidList"/>
    <dgm:cxn modelId="{F5350FA6-A019-42FF-88FF-F36AF9A23BCE}" type="presOf" srcId="{29F80464-B341-4B3D-BAA9-B80EB0B9F250}" destId="{A42F194C-F069-4D63-B6F4-ABC537085864}" srcOrd="0" destOrd="1" presId="urn:microsoft.com/office/officeart/2018/2/layout/IconVerticalSolidList"/>
    <dgm:cxn modelId="{96459EAE-6BC2-4C6E-8B22-17C4C8D8A617}" srcId="{8E837CB5-22B5-416F-A87B-75AD9639F061}" destId="{53A612B7-CBB5-47D9-8E18-67936F18542B}" srcOrd="0" destOrd="0" parTransId="{1DB9B8DF-7D51-4EB4-90CD-10C334DF2E95}" sibTransId="{B7520583-394A-421C-A92E-EB97FF0D945D}"/>
    <dgm:cxn modelId="{020C4EC0-07BC-42CE-8348-5E1A3AD83668}" type="presOf" srcId="{322C1C43-F7B7-475A-901B-997149F3BD68}" destId="{9D09E832-A5D2-469E-9977-75574CFB6B53}" srcOrd="0" destOrd="0" presId="urn:microsoft.com/office/officeart/2018/2/layout/IconVerticalSolidList"/>
    <dgm:cxn modelId="{40A714C1-761E-49B7-8E62-435BF224F9F6}" type="presOf" srcId="{E3C4B16E-2EE9-4B1A-89A4-21A59F313667}" destId="{129EB3A7-8E13-470A-A1AC-AADA44361371}" srcOrd="0" destOrd="0" presId="urn:microsoft.com/office/officeart/2018/2/layout/IconVerticalSolidList"/>
    <dgm:cxn modelId="{76253EC9-E7DC-4B0E-8292-3DD688379B03}" type="presOf" srcId="{CD3DAE54-BA7D-4D3D-9EC7-E7314FF05809}" destId="{FD3CD620-FBBD-4D55-AF1C-012EFB89C3D7}" srcOrd="0" destOrd="0" presId="urn:microsoft.com/office/officeart/2018/2/layout/IconVerticalSolidList"/>
    <dgm:cxn modelId="{F0E9FCD4-D73B-492E-AA11-E2532217F4B8}" type="presOf" srcId="{C54EDE34-25C8-49E6-A590-B9AD8AB2D4B2}" destId="{A42F194C-F069-4D63-B6F4-ABC537085864}" srcOrd="0" destOrd="0" presId="urn:microsoft.com/office/officeart/2018/2/layout/IconVerticalSolidList"/>
    <dgm:cxn modelId="{F7D5BFD5-7AA3-4BF9-BB39-6634CD3A3704}" srcId="{D568C744-2102-4BED-AC71-A30D5026E888}" destId="{C54EDE34-25C8-49E6-A590-B9AD8AB2D4B2}" srcOrd="0" destOrd="0" parTransId="{E003CE55-996C-4B84-932B-1E5460AEA9A8}" sibTransId="{1A727EB8-0C43-419E-855E-7235C079E23A}"/>
    <dgm:cxn modelId="{3EF2C9DE-4F56-4B5D-89FE-6C3C9B5C2069}" type="presOf" srcId="{8E837CB5-22B5-416F-A87B-75AD9639F061}" destId="{A1231CE6-5003-427F-894D-B31D34C01A2D}" srcOrd="0" destOrd="0" presId="urn:microsoft.com/office/officeart/2018/2/layout/IconVerticalSolidList"/>
    <dgm:cxn modelId="{893E96E0-74FF-4BAA-9A05-F9D7FEF34C03}" srcId="{D568C744-2102-4BED-AC71-A30D5026E888}" destId="{29F80464-B341-4B3D-BAA9-B80EB0B9F250}" srcOrd="1" destOrd="0" parTransId="{D047FCC1-31B0-453E-8D20-45D34898433C}" sibTransId="{FA1C734D-5DB8-4627-B431-44E7ABE37ED4}"/>
    <dgm:cxn modelId="{E1FE50EE-079F-4966-B46E-6EC5A60DD8C7}" srcId="{7988A67E-8B0E-4456-A499-FA30D06DE1B7}" destId="{3C99445B-E96F-43FA-A620-233D7832E395}" srcOrd="0" destOrd="0" parTransId="{0846BF1F-E341-470E-8DEF-58B8D3E734C1}" sibTransId="{19DF1AA0-D299-461B-9366-A6C1D1D3D122}"/>
    <dgm:cxn modelId="{1692F1EE-92F8-49FE-8E38-A74738CC067C}" type="presOf" srcId="{E2AC2DE5-3E64-43B5-8C42-5638537E679E}" destId="{FD3CD620-FBBD-4D55-AF1C-012EFB89C3D7}" srcOrd="0" destOrd="2" presId="urn:microsoft.com/office/officeart/2018/2/layout/IconVerticalSolidList"/>
    <dgm:cxn modelId="{F6F00FF6-564C-426B-A9AD-0EE5502C3D99}" srcId="{322C1C43-F7B7-475A-901B-997149F3BD68}" destId="{D568C744-2102-4BED-AC71-A30D5026E888}" srcOrd="1" destOrd="0" parTransId="{B0419B50-C383-42DA-8EDE-4E023B46A1E8}" sibTransId="{89F599BB-4EAC-45B2-BE75-7A0CCF490204}"/>
    <dgm:cxn modelId="{1A239BF6-6F88-4455-8D17-2C2ED42A03B9}" srcId="{322C1C43-F7B7-475A-901B-997149F3BD68}" destId="{8E837CB5-22B5-416F-A87B-75AD9639F061}" srcOrd="2" destOrd="0" parTransId="{5DD67046-BDC6-473D-BA75-BE0D25C1C94D}" sibTransId="{33FB5416-ED98-4865-92E4-66A77CA6B2EF}"/>
    <dgm:cxn modelId="{49B9ACFF-0625-4447-9588-C1BBF3E33E94}" srcId="{8E837CB5-22B5-416F-A87B-75AD9639F061}" destId="{C4367572-538B-463F-ACB1-D63BA808D70B}" srcOrd="1" destOrd="0" parTransId="{F70E74DE-A134-41A7-8C22-64DA9A411887}" sibTransId="{06162CBB-A354-4195-857A-8F83DBDCBADB}"/>
    <dgm:cxn modelId="{A8767493-3DB2-41A6-AAEC-2DBFF06CECE4}" type="presParOf" srcId="{9D09E832-A5D2-469E-9977-75574CFB6B53}" destId="{CAC55538-5179-43A2-8B77-DB00513854A0}" srcOrd="0" destOrd="0" presId="urn:microsoft.com/office/officeart/2018/2/layout/IconVerticalSolidList"/>
    <dgm:cxn modelId="{8470A794-398B-4F4C-86CC-77933175A4B8}" type="presParOf" srcId="{CAC55538-5179-43A2-8B77-DB00513854A0}" destId="{4A59AFAC-210A-4398-BF14-29F62C1B3A04}" srcOrd="0" destOrd="0" presId="urn:microsoft.com/office/officeart/2018/2/layout/IconVerticalSolidList"/>
    <dgm:cxn modelId="{32346631-BBA3-49FB-AA9C-AA1EC67732F2}" type="presParOf" srcId="{CAC55538-5179-43A2-8B77-DB00513854A0}" destId="{07BE4764-A87B-4344-B51B-5BF9DA65D13C}" srcOrd="1" destOrd="0" presId="urn:microsoft.com/office/officeart/2018/2/layout/IconVerticalSolidList"/>
    <dgm:cxn modelId="{6CECC94B-5CCE-4731-82A1-AF3825E9F88C}" type="presParOf" srcId="{CAC55538-5179-43A2-8B77-DB00513854A0}" destId="{F8648300-554E-4839-99B1-1F3BEBBD2763}" srcOrd="2" destOrd="0" presId="urn:microsoft.com/office/officeart/2018/2/layout/IconVerticalSolidList"/>
    <dgm:cxn modelId="{1C5B2CB2-E0AA-4D1C-968F-16D226E92EF5}" type="presParOf" srcId="{CAC55538-5179-43A2-8B77-DB00513854A0}" destId="{A5D61E9C-35DE-4EAE-9D99-C534502E3728}" srcOrd="3" destOrd="0" presId="urn:microsoft.com/office/officeart/2018/2/layout/IconVerticalSolidList"/>
    <dgm:cxn modelId="{566687BD-2EC3-4E99-A992-4E8736945616}" type="presParOf" srcId="{CAC55538-5179-43A2-8B77-DB00513854A0}" destId="{7E8555D2-195B-466D-BE26-E7D71E705196}" srcOrd="4" destOrd="0" presId="urn:microsoft.com/office/officeart/2018/2/layout/IconVerticalSolidList"/>
    <dgm:cxn modelId="{F0F554A6-9E9F-4BE9-B392-291D6EE7EA21}" type="presParOf" srcId="{9D09E832-A5D2-469E-9977-75574CFB6B53}" destId="{5AD51FC7-FE90-4989-8298-DCCFDC88A90A}" srcOrd="1" destOrd="0" presId="urn:microsoft.com/office/officeart/2018/2/layout/IconVerticalSolidList"/>
    <dgm:cxn modelId="{3EDB70FE-7E4A-4F74-9F2F-A313E8E042FF}" type="presParOf" srcId="{9D09E832-A5D2-469E-9977-75574CFB6B53}" destId="{491405A4-BEC9-4C1B-B246-76D41DA36BA3}" srcOrd="2" destOrd="0" presId="urn:microsoft.com/office/officeart/2018/2/layout/IconVerticalSolidList"/>
    <dgm:cxn modelId="{E6BA568B-4E5F-4EB0-BC85-62F25F31899D}" type="presParOf" srcId="{491405A4-BEC9-4C1B-B246-76D41DA36BA3}" destId="{8F9E174B-0EEF-4DCF-B86C-DB68D7BAD69F}" srcOrd="0" destOrd="0" presId="urn:microsoft.com/office/officeart/2018/2/layout/IconVerticalSolidList"/>
    <dgm:cxn modelId="{BAFC22AC-C229-4689-BFBA-A6784503F0CA}" type="presParOf" srcId="{491405A4-BEC9-4C1B-B246-76D41DA36BA3}" destId="{30A6DD3D-74B2-4D31-ACCE-D6FB9C997817}" srcOrd="1" destOrd="0" presId="urn:microsoft.com/office/officeart/2018/2/layout/IconVerticalSolidList"/>
    <dgm:cxn modelId="{AE86133C-B7A8-461C-B1C8-D8FDB7784C6D}" type="presParOf" srcId="{491405A4-BEC9-4C1B-B246-76D41DA36BA3}" destId="{73BA660E-E49D-4B14-9DB6-BF5021B2D8CD}" srcOrd="2" destOrd="0" presId="urn:microsoft.com/office/officeart/2018/2/layout/IconVerticalSolidList"/>
    <dgm:cxn modelId="{D9BC8436-9F81-4E1A-8F03-B89604BB8724}" type="presParOf" srcId="{491405A4-BEC9-4C1B-B246-76D41DA36BA3}" destId="{8D8EE395-5CEE-418D-9295-3A4E8FF8B9A4}" srcOrd="3" destOrd="0" presId="urn:microsoft.com/office/officeart/2018/2/layout/IconVerticalSolidList"/>
    <dgm:cxn modelId="{F09FABF7-81CF-4463-9C42-18651D706788}" type="presParOf" srcId="{491405A4-BEC9-4C1B-B246-76D41DA36BA3}" destId="{A42F194C-F069-4D63-B6F4-ABC537085864}" srcOrd="4" destOrd="0" presId="urn:microsoft.com/office/officeart/2018/2/layout/IconVerticalSolidList"/>
    <dgm:cxn modelId="{8CD4FD17-37B1-4AF1-8916-383CA656DEA5}" type="presParOf" srcId="{9D09E832-A5D2-469E-9977-75574CFB6B53}" destId="{4871043E-A9E8-421E-99FF-C174890129BE}" srcOrd="3" destOrd="0" presId="urn:microsoft.com/office/officeart/2018/2/layout/IconVerticalSolidList"/>
    <dgm:cxn modelId="{3E5769E7-3BF0-42B6-9B9A-A4F317449788}" type="presParOf" srcId="{9D09E832-A5D2-469E-9977-75574CFB6B53}" destId="{5715CF5B-6816-4C58-BF3E-ACC82782CC27}" srcOrd="4" destOrd="0" presId="urn:microsoft.com/office/officeart/2018/2/layout/IconVerticalSolidList"/>
    <dgm:cxn modelId="{20F12AAB-EE5B-4437-B547-E803336B6BC5}" type="presParOf" srcId="{5715CF5B-6816-4C58-BF3E-ACC82782CC27}" destId="{E5E7B1C1-D859-48E0-B216-C59E04321615}" srcOrd="0" destOrd="0" presId="urn:microsoft.com/office/officeart/2018/2/layout/IconVerticalSolidList"/>
    <dgm:cxn modelId="{322C3A99-A7AA-49E3-B373-50EFC1590E9C}" type="presParOf" srcId="{5715CF5B-6816-4C58-BF3E-ACC82782CC27}" destId="{74E275EF-2D62-43FD-A53F-34E005E78F35}" srcOrd="1" destOrd="0" presId="urn:microsoft.com/office/officeart/2018/2/layout/IconVerticalSolidList"/>
    <dgm:cxn modelId="{D4B2407C-14A7-4B9A-B5F7-0BCE68D58632}" type="presParOf" srcId="{5715CF5B-6816-4C58-BF3E-ACC82782CC27}" destId="{B970A5E3-9165-4DB3-AA2F-E55CD385E09F}" srcOrd="2" destOrd="0" presId="urn:microsoft.com/office/officeart/2018/2/layout/IconVerticalSolidList"/>
    <dgm:cxn modelId="{77180C48-5553-42A8-A494-58082C1D07C6}" type="presParOf" srcId="{5715CF5B-6816-4C58-BF3E-ACC82782CC27}" destId="{A1231CE6-5003-427F-894D-B31D34C01A2D}" srcOrd="3" destOrd="0" presId="urn:microsoft.com/office/officeart/2018/2/layout/IconVerticalSolidList"/>
    <dgm:cxn modelId="{4CFDE749-75CA-480C-BD97-9BB273BE3751}" type="presParOf" srcId="{5715CF5B-6816-4C58-BF3E-ACC82782CC27}" destId="{470CD344-679C-4DBC-9532-AA72D24E2A46}" srcOrd="4" destOrd="0" presId="urn:microsoft.com/office/officeart/2018/2/layout/IconVerticalSolidList"/>
    <dgm:cxn modelId="{BD25E935-AD99-41C2-8430-6474E2B9FEB6}" type="presParOf" srcId="{9D09E832-A5D2-469E-9977-75574CFB6B53}" destId="{C4FAF783-9935-4976-9B64-F3EA045DF8CC}" srcOrd="5" destOrd="0" presId="urn:microsoft.com/office/officeart/2018/2/layout/IconVerticalSolidList"/>
    <dgm:cxn modelId="{46FE93D6-E237-473A-AD2C-A0E72322E17D}" type="presParOf" srcId="{9D09E832-A5D2-469E-9977-75574CFB6B53}" destId="{8F6EA118-9AFF-4344-A857-C310AF19B17F}" srcOrd="6" destOrd="0" presId="urn:microsoft.com/office/officeart/2018/2/layout/IconVerticalSolidList"/>
    <dgm:cxn modelId="{8E480B9A-A5D9-441E-B107-37BB39A4B998}" type="presParOf" srcId="{8F6EA118-9AFF-4344-A857-C310AF19B17F}" destId="{7554730F-7378-49D2-87CB-7062292782BD}" srcOrd="0" destOrd="0" presId="urn:microsoft.com/office/officeart/2018/2/layout/IconVerticalSolidList"/>
    <dgm:cxn modelId="{FBC1F3C9-1570-4015-BF09-B56DDC73E885}" type="presParOf" srcId="{8F6EA118-9AFF-4344-A857-C310AF19B17F}" destId="{49C628CD-D453-46D2-AC9E-2C9F592995A3}" srcOrd="1" destOrd="0" presId="urn:microsoft.com/office/officeart/2018/2/layout/IconVerticalSolidList"/>
    <dgm:cxn modelId="{42DF1BD3-01C3-4306-9CBC-12CEDA3814BA}" type="presParOf" srcId="{8F6EA118-9AFF-4344-A857-C310AF19B17F}" destId="{A67600C8-7FA6-4AEC-AABF-C2445E909EA6}" srcOrd="2" destOrd="0" presId="urn:microsoft.com/office/officeart/2018/2/layout/IconVerticalSolidList"/>
    <dgm:cxn modelId="{C1327F67-C2B5-4F0E-8013-17569AE7337F}" type="presParOf" srcId="{8F6EA118-9AFF-4344-A857-C310AF19B17F}" destId="{E8ABDA0D-D33E-43D8-9B6C-65999F455890}" srcOrd="3" destOrd="0" presId="urn:microsoft.com/office/officeart/2018/2/layout/IconVerticalSolidList"/>
    <dgm:cxn modelId="{180FD90A-FAE5-4516-B88D-C22318263F70}" type="presParOf" srcId="{8F6EA118-9AFF-4344-A857-C310AF19B17F}" destId="{FD3CD620-FBBD-4D55-AF1C-012EFB89C3D7}" srcOrd="4" destOrd="0" presId="urn:microsoft.com/office/officeart/2018/2/layout/IconVerticalSolidList"/>
    <dgm:cxn modelId="{25FDB73D-06F3-4352-887C-805F1C6E5B8C}" type="presParOf" srcId="{9D09E832-A5D2-469E-9977-75574CFB6B53}" destId="{0B99F7E3-E117-482C-A11D-9912797C4E36}" srcOrd="7" destOrd="0" presId="urn:microsoft.com/office/officeart/2018/2/layout/IconVerticalSolidList"/>
    <dgm:cxn modelId="{942E14EC-285A-4299-ACE2-2FCDB710B067}" type="presParOf" srcId="{9D09E832-A5D2-469E-9977-75574CFB6B53}" destId="{6CDF5AFB-48D9-4704-AEBE-BB0A995DBD45}" srcOrd="8" destOrd="0" presId="urn:microsoft.com/office/officeart/2018/2/layout/IconVerticalSolidList"/>
    <dgm:cxn modelId="{E0638AD3-4074-4FBF-862F-D823A5030596}" type="presParOf" srcId="{6CDF5AFB-48D9-4704-AEBE-BB0A995DBD45}" destId="{39A67D46-F674-4162-810C-3B17A805264C}" srcOrd="0" destOrd="0" presId="urn:microsoft.com/office/officeart/2018/2/layout/IconVerticalSolidList"/>
    <dgm:cxn modelId="{029E0307-A08F-4C2F-B6FD-C5547FDC9AA5}" type="presParOf" srcId="{6CDF5AFB-48D9-4704-AEBE-BB0A995DBD45}" destId="{785D1146-C89A-4B63-AFC4-CC79BD7E31F9}" srcOrd="1" destOrd="0" presId="urn:microsoft.com/office/officeart/2018/2/layout/IconVerticalSolidList"/>
    <dgm:cxn modelId="{AEB68238-1B50-4075-9D1B-2C1CD8C6B82E}" type="presParOf" srcId="{6CDF5AFB-48D9-4704-AEBE-BB0A995DBD45}" destId="{FAD60157-FD0A-4159-9425-2F272169F8F0}" srcOrd="2" destOrd="0" presId="urn:microsoft.com/office/officeart/2018/2/layout/IconVerticalSolidList"/>
    <dgm:cxn modelId="{D5D9B295-560E-4DDD-B29E-ACDDDDEEF2BF}" type="presParOf" srcId="{6CDF5AFB-48D9-4704-AEBE-BB0A995DBD45}" destId="{D5F8057F-7E09-4EF2-A378-54A23FA96EB2}" srcOrd="3" destOrd="0" presId="urn:microsoft.com/office/officeart/2018/2/layout/IconVerticalSolidList"/>
    <dgm:cxn modelId="{906CA7F7-18E1-4C97-95CE-2C33408DA7EF}" type="presParOf" srcId="{6CDF5AFB-48D9-4704-AEBE-BB0A995DBD45}" destId="{129EB3A7-8E13-470A-A1AC-AADA44361371}"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0460B7-06A9-4D1D-BE8C-FEF0DD6A6F1C}" type="doc">
      <dgm:prSet loTypeId="urn:microsoft.com/office/officeart/2016/7/layout/VerticalSolidActionList" loCatId="List" qsTypeId="urn:microsoft.com/office/officeart/2005/8/quickstyle/simple1" qsCatId="simple" csTypeId="urn:microsoft.com/office/officeart/2005/8/colors/colorful5" csCatId="colorful"/>
      <dgm:spPr/>
      <dgm:t>
        <a:bodyPr/>
        <a:lstStyle/>
        <a:p>
          <a:endParaRPr lang="en-US"/>
        </a:p>
      </dgm:t>
    </dgm:pt>
    <dgm:pt modelId="{984B92B6-1C87-4AA6-8456-A1F171CEF706}">
      <dgm:prSet/>
      <dgm:spPr/>
      <dgm:t>
        <a:bodyPr/>
        <a:lstStyle/>
        <a:p>
          <a:pPr>
            <a:lnSpc>
              <a:spcPct val="100000"/>
            </a:lnSpc>
          </a:pPr>
          <a:r>
            <a:rPr lang="en-US" dirty="0"/>
            <a:t>Agent Advertisement</a:t>
          </a:r>
        </a:p>
      </dgm:t>
    </dgm:pt>
    <dgm:pt modelId="{CFC2DA82-8660-4D87-AA69-AA8860707BD8}" type="parTrans" cxnId="{852047C0-EF1B-47AE-BBD4-0D1DF33F28B7}">
      <dgm:prSet/>
      <dgm:spPr/>
      <dgm:t>
        <a:bodyPr/>
        <a:lstStyle/>
        <a:p>
          <a:endParaRPr lang="en-US"/>
        </a:p>
      </dgm:t>
    </dgm:pt>
    <dgm:pt modelId="{CD099058-58F7-4094-A4CB-BC233A2C4AAA}" type="sibTrans" cxnId="{852047C0-EF1B-47AE-BBD4-0D1DF33F28B7}">
      <dgm:prSet/>
      <dgm:spPr/>
      <dgm:t>
        <a:bodyPr/>
        <a:lstStyle/>
        <a:p>
          <a:endParaRPr lang="en-US"/>
        </a:p>
      </dgm:t>
    </dgm:pt>
    <dgm:pt modelId="{556E4011-5DD8-40C7-9106-4B9B47D1D5E0}">
      <dgm:prSet/>
      <dgm:spPr/>
      <dgm:t>
        <a:bodyPr/>
        <a:lstStyle/>
        <a:p>
          <a:pPr>
            <a:lnSpc>
              <a:spcPct val="100000"/>
            </a:lnSpc>
          </a:pPr>
          <a:r>
            <a:rPr lang="en-US"/>
            <a:t>HA and FA periodically send advertisement messages into their physical subnets</a:t>
          </a:r>
        </a:p>
      </dgm:t>
    </dgm:pt>
    <dgm:pt modelId="{5C3460A4-90A1-457F-946C-534415683D38}" type="parTrans" cxnId="{CC319BE4-EA91-4847-BE44-6E7C53D84497}">
      <dgm:prSet/>
      <dgm:spPr/>
      <dgm:t>
        <a:bodyPr/>
        <a:lstStyle/>
        <a:p>
          <a:endParaRPr lang="en-US"/>
        </a:p>
      </dgm:t>
    </dgm:pt>
    <dgm:pt modelId="{9C6C331F-040C-42B7-B3E5-4241C4C509D5}" type="sibTrans" cxnId="{CC319BE4-EA91-4847-BE44-6E7C53D84497}">
      <dgm:prSet/>
      <dgm:spPr/>
      <dgm:t>
        <a:bodyPr/>
        <a:lstStyle/>
        <a:p>
          <a:endParaRPr lang="en-US"/>
        </a:p>
      </dgm:t>
    </dgm:pt>
    <dgm:pt modelId="{728EE554-0CCF-4A49-AD3B-140D5341F690}">
      <dgm:prSet/>
      <dgm:spPr/>
      <dgm:t>
        <a:bodyPr/>
        <a:lstStyle/>
        <a:p>
          <a:pPr>
            <a:lnSpc>
              <a:spcPct val="100000"/>
            </a:lnSpc>
          </a:pPr>
          <a:r>
            <a:rPr lang="en-US"/>
            <a:t>MN listens to these messages and detects, if it is in the home or a foreign network (standard case for home network)</a:t>
          </a:r>
        </a:p>
      </dgm:t>
    </dgm:pt>
    <dgm:pt modelId="{025E68FB-811B-480A-A53D-A0559F573854}" type="parTrans" cxnId="{147990A4-4D8A-4A8E-9073-01FFDDC63C0D}">
      <dgm:prSet/>
      <dgm:spPr/>
      <dgm:t>
        <a:bodyPr/>
        <a:lstStyle/>
        <a:p>
          <a:endParaRPr lang="en-US"/>
        </a:p>
      </dgm:t>
    </dgm:pt>
    <dgm:pt modelId="{6067065D-DFC2-48EA-8077-1E8E3A166EB4}" type="sibTrans" cxnId="{147990A4-4D8A-4A8E-9073-01FFDDC63C0D}">
      <dgm:prSet/>
      <dgm:spPr/>
      <dgm:t>
        <a:bodyPr/>
        <a:lstStyle/>
        <a:p>
          <a:endParaRPr lang="en-US"/>
        </a:p>
      </dgm:t>
    </dgm:pt>
    <dgm:pt modelId="{BB90B31B-1DD4-4394-BC74-AA587F92A82B}">
      <dgm:prSet/>
      <dgm:spPr/>
      <dgm:t>
        <a:bodyPr/>
        <a:lstStyle/>
        <a:p>
          <a:pPr>
            <a:lnSpc>
              <a:spcPct val="100000"/>
            </a:lnSpc>
          </a:pPr>
          <a:r>
            <a:rPr lang="en-US"/>
            <a:t>MN reads a COA from the FA advertisement messages</a:t>
          </a:r>
        </a:p>
      </dgm:t>
    </dgm:pt>
    <dgm:pt modelId="{29B0DD72-15A0-4A0B-812A-CF38B3AC93ED}" type="parTrans" cxnId="{4E50CDFE-3F2F-40D7-ADC6-52970B6ED472}">
      <dgm:prSet/>
      <dgm:spPr/>
      <dgm:t>
        <a:bodyPr/>
        <a:lstStyle/>
        <a:p>
          <a:endParaRPr lang="en-US"/>
        </a:p>
      </dgm:t>
    </dgm:pt>
    <dgm:pt modelId="{6F56E5BA-A162-4D33-A3F2-CAA4503FC53B}" type="sibTrans" cxnId="{4E50CDFE-3F2F-40D7-ADC6-52970B6ED472}">
      <dgm:prSet/>
      <dgm:spPr/>
      <dgm:t>
        <a:bodyPr/>
        <a:lstStyle/>
        <a:p>
          <a:endParaRPr lang="en-US"/>
        </a:p>
      </dgm:t>
    </dgm:pt>
    <dgm:pt modelId="{0BA9A286-9B61-421A-B8A7-8DC7D42BDA89}">
      <dgm:prSet/>
      <dgm:spPr/>
      <dgm:t>
        <a:bodyPr/>
        <a:lstStyle/>
        <a:p>
          <a:pPr>
            <a:lnSpc>
              <a:spcPct val="100000"/>
            </a:lnSpc>
          </a:pPr>
          <a:r>
            <a:rPr lang="en-US"/>
            <a:t>Registration (always limited lifetime!)</a:t>
          </a:r>
        </a:p>
      </dgm:t>
    </dgm:pt>
    <dgm:pt modelId="{A8939DAA-10BF-40D9-BC32-25839917CA84}" type="parTrans" cxnId="{1B6C3431-A44C-4803-9066-89AB369DC662}">
      <dgm:prSet/>
      <dgm:spPr/>
      <dgm:t>
        <a:bodyPr/>
        <a:lstStyle/>
        <a:p>
          <a:endParaRPr lang="en-US"/>
        </a:p>
      </dgm:t>
    </dgm:pt>
    <dgm:pt modelId="{EE1FECC6-C267-4DE0-8401-9F4D791CBECE}" type="sibTrans" cxnId="{1B6C3431-A44C-4803-9066-89AB369DC662}">
      <dgm:prSet/>
      <dgm:spPr/>
      <dgm:t>
        <a:bodyPr/>
        <a:lstStyle/>
        <a:p>
          <a:endParaRPr lang="en-US"/>
        </a:p>
      </dgm:t>
    </dgm:pt>
    <dgm:pt modelId="{E3941C95-98FB-445A-BBFD-C34EF15A2F2A}">
      <dgm:prSet/>
      <dgm:spPr/>
      <dgm:t>
        <a:bodyPr/>
        <a:lstStyle/>
        <a:p>
          <a:pPr>
            <a:lnSpc>
              <a:spcPct val="100000"/>
            </a:lnSpc>
          </a:pPr>
          <a:r>
            <a:rPr lang="en-US"/>
            <a:t>MN signals COA to the HA via the FA, HA acknowledges via FA to MN</a:t>
          </a:r>
        </a:p>
      </dgm:t>
    </dgm:pt>
    <dgm:pt modelId="{93C1C544-460F-4ED9-AA69-704D1815C9A1}" type="parTrans" cxnId="{85BB14D5-29A7-4B93-B459-61F0A7A71A78}">
      <dgm:prSet/>
      <dgm:spPr/>
      <dgm:t>
        <a:bodyPr/>
        <a:lstStyle/>
        <a:p>
          <a:endParaRPr lang="en-US"/>
        </a:p>
      </dgm:t>
    </dgm:pt>
    <dgm:pt modelId="{3AF86B75-0542-4060-B5F9-D4C84714DF2B}" type="sibTrans" cxnId="{85BB14D5-29A7-4B93-B459-61F0A7A71A78}">
      <dgm:prSet/>
      <dgm:spPr/>
      <dgm:t>
        <a:bodyPr/>
        <a:lstStyle/>
        <a:p>
          <a:endParaRPr lang="en-US"/>
        </a:p>
      </dgm:t>
    </dgm:pt>
    <dgm:pt modelId="{089F1AD1-6F44-4D8F-B129-ADD590C6D04C}">
      <dgm:prSet/>
      <dgm:spPr/>
      <dgm:t>
        <a:bodyPr/>
        <a:lstStyle/>
        <a:p>
          <a:pPr>
            <a:lnSpc>
              <a:spcPct val="100000"/>
            </a:lnSpc>
          </a:pPr>
          <a:r>
            <a:rPr lang="en-US"/>
            <a:t>these actions have to be secured by authentication </a:t>
          </a:r>
        </a:p>
      </dgm:t>
    </dgm:pt>
    <dgm:pt modelId="{B692BCA6-CEE3-4084-8D32-504951E18BCF}" type="parTrans" cxnId="{310BBC4C-0D5D-4CCB-89D0-F9B5827ECB57}">
      <dgm:prSet/>
      <dgm:spPr/>
      <dgm:t>
        <a:bodyPr/>
        <a:lstStyle/>
        <a:p>
          <a:endParaRPr lang="en-US"/>
        </a:p>
      </dgm:t>
    </dgm:pt>
    <dgm:pt modelId="{F65E34C6-487C-4D3F-95A8-8EACD8809837}" type="sibTrans" cxnId="{310BBC4C-0D5D-4CCB-89D0-F9B5827ECB57}">
      <dgm:prSet/>
      <dgm:spPr/>
      <dgm:t>
        <a:bodyPr/>
        <a:lstStyle/>
        <a:p>
          <a:endParaRPr lang="en-US"/>
        </a:p>
      </dgm:t>
    </dgm:pt>
    <dgm:pt modelId="{AD3251AB-139F-4356-92C0-DDC683B002DF}">
      <dgm:prSet/>
      <dgm:spPr/>
      <dgm:t>
        <a:bodyPr/>
        <a:lstStyle/>
        <a:p>
          <a:pPr>
            <a:lnSpc>
              <a:spcPct val="100000"/>
            </a:lnSpc>
          </a:pPr>
          <a:r>
            <a:rPr lang="en-US"/>
            <a:t>Advertisement</a:t>
          </a:r>
        </a:p>
      </dgm:t>
    </dgm:pt>
    <dgm:pt modelId="{EBFF739A-592E-4647-AA8F-550C981D4AEC}" type="parTrans" cxnId="{2386102D-D2CD-4722-AE0B-8084F7BCEEFC}">
      <dgm:prSet/>
      <dgm:spPr/>
      <dgm:t>
        <a:bodyPr/>
        <a:lstStyle/>
        <a:p>
          <a:endParaRPr lang="en-US"/>
        </a:p>
      </dgm:t>
    </dgm:pt>
    <dgm:pt modelId="{D09AF70A-4622-46B3-B8F2-67A9CD8EB89D}" type="sibTrans" cxnId="{2386102D-D2CD-4722-AE0B-8084F7BCEEFC}">
      <dgm:prSet/>
      <dgm:spPr/>
      <dgm:t>
        <a:bodyPr/>
        <a:lstStyle/>
        <a:p>
          <a:endParaRPr lang="en-US"/>
        </a:p>
      </dgm:t>
    </dgm:pt>
    <dgm:pt modelId="{637184E4-F8F8-4986-B72A-2FF5E57A42B6}">
      <dgm:prSet/>
      <dgm:spPr/>
      <dgm:t>
        <a:bodyPr/>
        <a:lstStyle/>
        <a:p>
          <a:pPr>
            <a:lnSpc>
              <a:spcPct val="100000"/>
            </a:lnSpc>
          </a:pPr>
          <a:r>
            <a:rPr lang="en-US"/>
            <a:t>HA advertises the IP address of the MN (as for fixed systems), i.e. standard routing information</a:t>
          </a:r>
        </a:p>
      </dgm:t>
    </dgm:pt>
    <dgm:pt modelId="{F9855533-0B83-4E98-9EF2-794741009E50}" type="parTrans" cxnId="{B9F2CA03-3606-40C4-A36B-2BC9134D71C7}">
      <dgm:prSet/>
      <dgm:spPr/>
      <dgm:t>
        <a:bodyPr/>
        <a:lstStyle/>
        <a:p>
          <a:endParaRPr lang="en-US"/>
        </a:p>
      </dgm:t>
    </dgm:pt>
    <dgm:pt modelId="{E272CAF5-46FC-4A16-BDA8-867F3A7B48A3}" type="sibTrans" cxnId="{B9F2CA03-3606-40C4-A36B-2BC9134D71C7}">
      <dgm:prSet/>
      <dgm:spPr/>
      <dgm:t>
        <a:bodyPr/>
        <a:lstStyle/>
        <a:p>
          <a:endParaRPr lang="en-US"/>
        </a:p>
      </dgm:t>
    </dgm:pt>
    <dgm:pt modelId="{8F1D7743-2837-4B3C-9F73-1BE510AE40EB}">
      <dgm:prSet/>
      <dgm:spPr/>
      <dgm:t>
        <a:bodyPr/>
        <a:lstStyle/>
        <a:p>
          <a:pPr>
            <a:lnSpc>
              <a:spcPct val="100000"/>
            </a:lnSpc>
          </a:pPr>
          <a:r>
            <a:rPr lang="en-US"/>
            <a:t>routers adjust their entries, these are stable for a longer time (HA responsible for a MN over a longer period of time)</a:t>
          </a:r>
        </a:p>
      </dgm:t>
    </dgm:pt>
    <dgm:pt modelId="{BD38D2F1-FDF2-493D-9CF8-34A62CB144E4}" type="parTrans" cxnId="{B02EE3AA-6423-4386-8D35-A16E663ACC48}">
      <dgm:prSet/>
      <dgm:spPr/>
      <dgm:t>
        <a:bodyPr/>
        <a:lstStyle/>
        <a:p>
          <a:endParaRPr lang="en-US"/>
        </a:p>
      </dgm:t>
    </dgm:pt>
    <dgm:pt modelId="{BFFDB339-D469-427E-BA2B-FA10661A0AC4}" type="sibTrans" cxnId="{B02EE3AA-6423-4386-8D35-A16E663ACC48}">
      <dgm:prSet/>
      <dgm:spPr/>
      <dgm:t>
        <a:bodyPr/>
        <a:lstStyle/>
        <a:p>
          <a:endParaRPr lang="en-US"/>
        </a:p>
      </dgm:t>
    </dgm:pt>
    <dgm:pt modelId="{945AA134-0837-4165-BDFC-432EC2D2E6BA}">
      <dgm:prSet/>
      <dgm:spPr/>
      <dgm:t>
        <a:bodyPr/>
        <a:lstStyle/>
        <a:p>
          <a:pPr>
            <a:lnSpc>
              <a:spcPct val="100000"/>
            </a:lnSpc>
          </a:pPr>
          <a:r>
            <a:rPr lang="en-US"/>
            <a:t>packets to the MN are sent to the HA, </a:t>
          </a:r>
        </a:p>
      </dgm:t>
    </dgm:pt>
    <dgm:pt modelId="{F8896D5D-BDC5-4327-AF71-86ABED59E9F6}" type="parTrans" cxnId="{F9AB5070-AC14-47FF-B22B-058358AC6A54}">
      <dgm:prSet/>
      <dgm:spPr/>
      <dgm:t>
        <a:bodyPr/>
        <a:lstStyle/>
        <a:p>
          <a:endParaRPr lang="en-US"/>
        </a:p>
      </dgm:t>
    </dgm:pt>
    <dgm:pt modelId="{11D796BB-7BE8-4F23-974C-FDA0DF4A94EC}" type="sibTrans" cxnId="{F9AB5070-AC14-47FF-B22B-058358AC6A54}">
      <dgm:prSet/>
      <dgm:spPr/>
      <dgm:t>
        <a:bodyPr/>
        <a:lstStyle/>
        <a:p>
          <a:endParaRPr lang="en-US"/>
        </a:p>
      </dgm:t>
    </dgm:pt>
    <dgm:pt modelId="{05B02F24-6479-4B0E-A3B3-A1576EDB884B}">
      <dgm:prSet/>
      <dgm:spPr/>
      <dgm:t>
        <a:bodyPr/>
        <a:lstStyle/>
        <a:p>
          <a:pPr>
            <a:lnSpc>
              <a:spcPct val="100000"/>
            </a:lnSpc>
          </a:pPr>
          <a:r>
            <a:rPr lang="en-US"/>
            <a:t>independent of changes in COA/FA</a:t>
          </a:r>
        </a:p>
      </dgm:t>
    </dgm:pt>
    <dgm:pt modelId="{F4131681-3256-4FAE-8AD3-091A6FCA6D79}" type="parTrans" cxnId="{8A5A4E33-214F-487F-833C-AD80928DEBF1}">
      <dgm:prSet/>
      <dgm:spPr/>
      <dgm:t>
        <a:bodyPr/>
        <a:lstStyle/>
        <a:p>
          <a:endParaRPr lang="en-US"/>
        </a:p>
      </dgm:t>
    </dgm:pt>
    <dgm:pt modelId="{F4A33DEC-CFE6-41FA-8BFC-C146C9A633C3}" type="sibTrans" cxnId="{8A5A4E33-214F-487F-833C-AD80928DEBF1}">
      <dgm:prSet/>
      <dgm:spPr/>
      <dgm:t>
        <a:bodyPr/>
        <a:lstStyle/>
        <a:p>
          <a:endParaRPr lang="en-US"/>
        </a:p>
      </dgm:t>
    </dgm:pt>
    <dgm:pt modelId="{8C1A74F6-DFCA-404B-8B9A-D189105C6D4E}" type="pres">
      <dgm:prSet presAssocID="{E30460B7-06A9-4D1D-BE8C-FEF0DD6A6F1C}" presName="Name0" presStyleCnt="0">
        <dgm:presLayoutVars>
          <dgm:dir/>
          <dgm:animLvl val="lvl"/>
          <dgm:resizeHandles val="exact"/>
        </dgm:presLayoutVars>
      </dgm:prSet>
      <dgm:spPr/>
    </dgm:pt>
    <dgm:pt modelId="{2E6651A0-F2FC-49C2-8DA0-158E5CDA0667}" type="pres">
      <dgm:prSet presAssocID="{984B92B6-1C87-4AA6-8456-A1F171CEF706}" presName="linNode" presStyleCnt="0"/>
      <dgm:spPr/>
    </dgm:pt>
    <dgm:pt modelId="{6FCA707B-D3AE-4593-BB7A-A722ED8156B8}" type="pres">
      <dgm:prSet presAssocID="{984B92B6-1C87-4AA6-8456-A1F171CEF706}" presName="parentText" presStyleLbl="alignNode1" presStyleIdx="0" presStyleCnt="3">
        <dgm:presLayoutVars>
          <dgm:chMax val="1"/>
          <dgm:bulletEnabled/>
        </dgm:presLayoutVars>
      </dgm:prSet>
      <dgm:spPr/>
    </dgm:pt>
    <dgm:pt modelId="{29AAF1BF-8F1D-4BEF-AF0D-FE165C93CDEC}" type="pres">
      <dgm:prSet presAssocID="{984B92B6-1C87-4AA6-8456-A1F171CEF706}" presName="descendantText" presStyleLbl="alignAccFollowNode1" presStyleIdx="0" presStyleCnt="3">
        <dgm:presLayoutVars>
          <dgm:bulletEnabled/>
        </dgm:presLayoutVars>
      </dgm:prSet>
      <dgm:spPr/>
    </dgm:pt>
    <dgm:pt modelId="{01381D12-94FF-4D75-B17D-13B4E431375B}" type="pres">
      <dgm:prSet presAssocID="{CD099058-58F7-4094-A4CB-BC233A2C4AAA}" presName="sp" presStyleCnt="0"/>
      <dgm:spPr/>
    </dgm:pt>
    <dgm:pt modelId="{51F58933-E425-480E-B308-F259F4B75874}" type="pres">
      <dgm:prSet presAssocID="{0BA9A286-9B61-421A-B8A7-8DC7D42BDA89}" presName="linNode" presStyleCnt="0"/>
      <dgm:spPr/>
    </dgm:pt>
    <dgm:pt modelId="{E2B78828-3C5C-4E80-BCB4-4834C68547E1}" type="pres">
      <dgm:prSet presAssocID="{0BA9A286-9B61-421A-B8A7-8DC7D42BDA89}" presName="parentText" presStyleLbl="alignNode1" presStyleIdx="1" presStyleCnt="3">
        <dgm:presLayoutVars>
          <dgm:chMax val="1"/>
          <dgm:bulletEnabled/>
        </dgm:presLayoutVars>
      </dgm:prSet>
      <dgm:spPr/>
    </dgm:pt>
    <dgm:pt modelId="{BE52A174-F64A-4B09-94D8-0F75DAE1941F}" type="pres">
      <dgm:prSet presAssocID="{0BA9A286-9B61-421A-B8A7-8DC7D42BDA89}" presName="descendantText" presStyleLbl="alignAccFollowNode1" presStyleIdx="1" presStyleCnt="3">
        <dgm:presLayoutVars>
          <dgm:bulletEnabled/>
        </dgm:presLayoutVars>
      </dgm:prSet>
      <dgm:spPr/>
    </dgm:pt>
    <dgm:pt modelId="{81C7E685-13AB-4A80-9AAA-EA8E97073540}" type="pres">
      <dgm:prSet presAssocID="{EE1FECC6-C267-4DE0-8401-9F4D791CBECE}" presName="sp" presStyleCnt="0"/>
      <dgm:spPr/>
    </dgm:pt>
    <dgm:pt modelId="{5EF21647-27DD-4DBE-BF10-141E4668759A}" type="pres">
      <dgm:prSet presAssocID="{AD3251AB-139F-4356-92C0-DDC683B002DF}" presName="linNode" presStyleCnt="0"/>
      <dgm:spPr/>
    </dgm:pt>
    <dgm:pt modelId="{DA196D33-2610-4D85-BA71-ED0900C4CC26}" type="pres">
      <dgm:prSet presAssocID="{AD3251AB-139F-4356-92C0-DDC683B002DF}" presName="parentText" presStyleLbl="alignNode1" presStyleIdx="2" presStyleCnt="3">
        <dgm:presLayoutVars>
          <dgm:chMax val="1"/>
          <dgm:bulletEnabled/>
        </dgm:presLayoutVars>
      </dgm:prSet>
      <dgm:spPr/>
    </dgm:pt>
    <dgm:pt modelId="{AEE94623-76DA-4039-8B1D-65C5ACE67412}" type="pres">
      <dgm:prSet presAssocID="{AD3251AB-139F-4356-92C0-DDC683B002DF}" presName="descendantText" presStyleLbl="alignAccFollowNode1" presStyleIdx="2" presStyleCnt="3">
        <dgm:presLayoutVars>
          <dgm:bulletEnabled/>
        </dgm:presLayoutVars>
      </dgm:prSet>
      <dgm:spPr/>
    </dgm:pt>
  </dgm:ptLst>
  <dgm:cxnLst>
    <dgm:cxn modelId="{B9F2CA03-3606-40C4-A36B-2BC9134D71C7}" srcId="{AD3251AB-139F-4356-92C0-DDC683B002DF}" destId="{637184E4-F8F8-4986-B72A-2FF5E57A42B6}" srcOrd="0" destOrd="0" parTransId="{F9855533-0B83-4E98-9EF2-794741009E50}" sibTransId="{E272CAF5-46FC-4A16-BDA8-867F3A7B48A3}"/>
    <dgm:cxn modelId="{940CE926-BF23-4227-BF1A-490EA9924E52}" type="presOf" srcId="{556E4011-5DD8-40C7-9106-4B9B47D1D5E0}" destId="{29AAF1BF-8F1D-4BEF-AF0D-FE165C93CDEC}" srcOrd="0" destOrd="0" presId="urn:microsoft.com/office/officeart/2016/7/layout/VerticalSolidActionList"/>
    <dgm:cxn modelId="{2386102D-D2CD-4722-AE0B-8084F7BCEEFC}" srcId="{E30460B7-06A9-4D1D-BE8C-FEF0DD6A6F1C}" destId="{AD3251AB-139F-4356-92C0-DDC683B002DF}" srcOrd="2" destOrd="0" parTransId="{EBFF739A-592E-4647-AA8F-550C981D4AEC}" sibTransId="{D09AF70A-4622-46B3-B8F2-67A9CD8EB89D}"/>
    <dgm:cxn modelId="{1B6C3431-A44C-4803-9066-89AB369DC662}" srcId="{E30460B7-06A9-4D1D-BE8C-FEF0DD6A6F1C}" destId="{0BA9A286-9B61-421A-B8A7-8DC7D42BDA89}" srcOrd="1" destOrd="0" parTransId="{A8939DAA-10BF-40D9-BC32-25839917CA84}" sibTransId="{EE1FECC6-C267-4DE0-8401-9F4D791CBECE}"/>
    <dgm:cxn modelId="{652BF131-65C7-4736-A6B5-398D33FEEC09}" type="presOf" srcId="{8F1D7743-2837-4B3C-9F73-1BE510AE40EB}" destId="{AEE94623-76DA-4039-8B1D-65C5ACE67412}" srcOrd="0" destOrd="1" presId="urn:microsoft.com/office/officeart/2016/7/layout/VerticalSolidActionList"/>
    <dgm:cxn modelId="{8A5A4E33-214F-487F-833C-AD80928DEBF1}" srcId="{AD3251AB-139F-4356-92C0-DDC683B002DF}" destId="{05B02F24-6479-4B0E-A3B3-A1576EDB884B}" srcOrd="3" destOrd="0" parTransId="{F4131681-3256-4FAE-8AD3-091A6FCA6D79}" sibTransId="{F4A33DEC-CFE6-41FA-8BFC-C146C9A633C3}"/>
    <dgm:cxn modelId="{58EE1636-FFF8-4BD7-88EA-FA24E911CF7D}" type="presOf" srcId="{0BA9A286-9B61-421A-B8A7-8DC7D42BDA89}" destId="{E2B78828-3C5C-4E80-BCB4-4834C68547E1}" srcOrd="0" destOrd="0" presId="urn:microsoft.com/office/officeart/2016/7/layout/VerticalSolidActionList"/>
    <dgm:cxn modelId="{61129869-26C5-49D5-A005-473E843501A8}" type="presOf" srcId="{637184E4-F8F8-4986-B72A-2FF5E57A42B6}" destId="{AEE94623-76DA-4039-8B1D-65C5ACE67412}" srcOrd="0" destOrd="0" presId="urn:microsoft.com/office/officeart/2016/7/layout/VerticalSolidActionList"/>
    <dgm:cxn modelId="{6006414C-BDC4-40F5-BEAF-695B69C83AF6}" type="presOf" srcId="{BB90B31B-1DD4-4394-BC74-AA587F92A82B}" destId="{29AAF1BF-8F1D-4BEF-AF0D-FE165C93CDEC}" srcOrd="0" destOrd="2" presId="urn:microsoft.com/office/officeart/2016/7/layout/VerticalSolidActionList"/>
    <dgm:cxn modelId="{310BBC4C-0D5D-4CCB-89D0-F9B5827ECB57}" srcId="{0BA9A286-9B61-421A-B8A7-8DC7D42BDA89}" destId="{089F1AD1-6F44-4D8F-B129-ADD590C6D04C}" srcOrd="1" destOrd="0" parTransId="{B692BCA6-CEE3-4084-8D32-504951E18BCF}" sibTransId="{F65E34C6-487C-4D3F-95A8-8EACD8809837}"/>
    <dgm:cxn modelId="{AC37646E-EEEC-4E49-A308-04343F71BD9C}" type="presOf" srcId="{AD3251AB-139F-4356-92C0-DDC683B002DF}" destId="{DA196D33-2610-4D85-BA71-ED0900C4CC26}" srcOrd="0" destOrd="0" presId="urn:microsoft.com/office/officeart/2016/7/layout/VerticalSolidActionList"/>
    <dgm:cxn modelId="{F9AB5070-AC14-47FF-B22B-058358AC6A54}" srcId="{AD3251AB-139F-4356-92C0-DDC683B002DF}" destId="{945AA134-0837-4165-BDFC-432EC2D2E6BA}" srcOrd="2" destOrd="0" parTransId="{F8896D5D-BDC5-4327-AF71-86ABED59E9F6}" sibTransId="{11D796BB-7BE8-4F23-974C-FDA0DF4A94EC}"/>
    <dgm:cxn modelId="{4694D983-8B96-4704-A515-CE03BB767120}" type="presOf" srcId="{984B92B6-1C87-4AA6-8456-A1F171CEF706}" destId="{6FCA707B-D3AE-4593-BB7A-A722ED8156B8}" srcOrd="0" destOrd="0" presId="urn:microsoft.com/office/officeart/2016/7/layout/VerticalSolidActionList"/>
    <dgm:cxn modelId="{36C3B292-CFD6-4FD3-8A17-B975B20C911C}" type="presOf" srcId="{E3941C95-98FB-445A-BBFD-C34EF15A2F2A}" destId="{BE52A174-F64A-4B09-94D8-0F75DAE1941F}" srcOrd="0" destOrd="0" presId="urn:microsoft.com/office/officeart/2016/7/layout/VerticalSolidActionList"/>
    <dgm:cxn modelId="{147990A4-4D8A-4A8E-9073-01FFDDC63C0D}" srcId="{984B92B6-1C87-4AA6-8456-A1F171CEF706}" destId="{728EE554-0CCF-4A49-AD3B-140D5341F690}" srcOrd="1" destOrd="0" parTransId="{025E68FB-811B-480A-A53D-A0559F573854}" sibTransId="{6067065D-DFC2-48EA-8077-1E8E3A166EB4}"/>
    <dgm:cxn modelId="{B57F35A9-9F45-4FFA-8686-06BF8EF34DD2}" type="presOf" srcId="{089F1AD1-6F44-4D8F-B129-ADD590C6D04C}" destId="{BE52A174-F64A-4B09-94D8-0F75DAE1941F}" srcOrd="0" destOrd="1" presId="urn:microsoft.com/office/officeart/2016/7/layout/VerticalSolidActionList"/>
    <dgm:cxn modelId="{B02EE3AA-6423-4386-8D35-A16E663ACC48}" srcId="{AD3251AB-139F-4356-92C0-DDC683B002DF}" destId="{8F1D7743-2837-4B3C-9F73-1BE510AE40EB}" srcOrd="1" destOrd="0" parTransId="{BD38D2F1-FDF2-493D-9CF8-34A62CB144E4}" sibTransId="{BFFDB339-D469-427E-BA2B-FA10661A0AC4}"/>
    <dgm:cxn modelId="{852047C0-EF1B-47AE-BBD4-0D1DF33F28B7}" srcId="{E30460B7-06A9-4D1D-BE8C-FEF0DD6A6F1C}" destId="{984B92B6-1C87-4AA6-8456-A1F171CEF706}" srcOrd="0" destOrd="0" parTransId="{CFC2DA82-8660-4D87-AA69-AA8860707BD8}" sibTransId="{CD099058-58F7-4094-A4CB-BC233A2C4AAA}"/>
    <dgm:cxn modelId="{85BB14D5-29A7-4B93-B459-61F0A7A71A78}" srcId="{0BA9A286-9B61-421A-B8A7-8DC7D42BDA89}" destId="{E3941C95-98FB-445A-BBFD-C34EF15A2F2A}" srcOrd="0" destOrd="0" parTransId="{93C1C544-460F-4ED9-AA69-704D1815C9A1}" sibTransId="{3AF86B75-0542-4060-B5F9-D4C84714DF2B}"/>
    <dgm:cxn modelId="{CC319BE4-EA91-4847-BE44-6E7C53D84497}" srcId="{984B92B6-1C87-4AA6-8456-A1F171CEF706}" destId="{556E4011-5DD8-40C7-9106-4B9B47D1D5E0}" srcOrd="0" destOrd="0" parTransId="{5C3460A4-90A1-457F-946C-534415683D38}" sibTransId="{9C6C331F-040C-42B7-B3E5-4241C4C509D5}"/>
    <dgm:cxn modelId="{D57204ED-5B62-49CC-90D4-B4C193401AD4}" type="presOf" srcId="{E30460B7-06A9-4D1D-BE8C-FEF0DD6A6F1C}" destId="{8C1A74F6-DFCA-404B-8B9A-D189105C6D4E}" srcOrd="0" destOrd="0" presId="urn:microsoft.com/office/officeart/2016/7/layout/VerticalSolidActionList"/>
    <dgm:cxn modelId="{A0332FF4-AA2B-4E65-84B7-7094C21E541A}" type="presOf" srcId="{05B02F24-6479-4B0E-A3B3-A1576EDB884B}" destId="{AEE94623-76DA-4039-8B1D-65C5ACE67412}" srcOrd="0" destOrd="3" presId="urn:microsoft.com/office/officeart/2016/7/layout/VerticalSolidActionList"/>
    <dgm:cxn modelId="{9FA832FA-1AAD-4AA4-97FB-4DB433122521}" type="presOf" srcId="{945AA134-0837-4165-BDFC-432EC2D2E6BA}" destId="{AEE94623-76DA-4039-8B1D-65C5ACE67412}" srcOrd="0" destOrd="2" presId="urn:microsoft.com/office/officeart/2016/7/layout/VerticalSolidActionList"/>
    <dgm:cxn modelId="{173AF4FB-9DC9-487B-858A-B50A3F73C0C2}" type="presOf" srcId="{728EE554-0CCF-4A49-AD3B-140D5341F690}" destId="{29AAF1BF-8F1D-4BEF-AF0D-FE165C93CDEC}" srcOrd="0" destOrd="1" presId="urn:microsoft.com/office/officeart/2016/7/layout/VerticalSolidActionList"/>
    <dgm:cxn modelId="{4E50CDFE-3F2F-40D7-ADC6-52970B6ED472}" srcId="{984B92B6-1C87-4AA6-8456-A1F171CEF706}" destId="{BB90B31B-1DD4-4394-BC74-AA587F92A82B}" srcOrd="2" destOrd="0" parTransId="{29B0DD72-15A0-4A0B-812A-CF38B3AC93ED}" sibTransId="{6F56E5BA-A162-4D33-A3F2-CAA4503FC53B}"/>
    <dgm:cxn modelId="{9C7070C7-2FF9-4395-8B14-377648BFE71C}" type="presParOf" srcId="{8C1A74F6-DFCA-404B-8B9A-D189105C6D4E}" destId="{2E6651A0-F2FC-49C2-8DA0-158E5CDA0667}" srcOrd="0" destOrd="0" presId="urn:microsoft.com/office/officeart/2016/7/layout/VerticalSolidActionList"/>
    <dgm:cxn modelId="{DD6CAAD6-9138-4799-8F44-4FAC3CCE59AD}" type="presParOf" srcId="{2E6651A0-F2FC-49C2-8DA0-158E5CDA0667}" destId="{6FCA707B-D3AE-4593-BB7A-A722ED8156B8}" srcOrd="0" destOrd="0" presId="urn:microsoft.com/office/officeart/2016/7/layout/VerticalSolidActionList"/>
    <dgm:cxn modelId="{42F1C73E-67DA-46FC-845D-19384F05C8CD}" type="presParOf" srcId="{2E6651A0-F2FC-49C2-8DA0-158E5CDA0667}" destId="{29AAF1BF-8F1D-4BEF-AF0D-FE165C93CDEC}" srcOrd="1" destOrd="0" presId="urn:microsoft.com/office/officeart/2016/7/layout/VerticalSolidActionList"/>
    <dgm:cxn modelId="{CF598547-47F4-4237-A840-75E4B1A55498}" type="presParOf" srcId="{8C1A74F6-DFCA-404B-8B9A-D189105C6D4E}" destId="{01381D12-94FF-4D75-B17D-13B4E431375B}" srcOrd="1" destOrd="0" presId="urn:microsoft.com/office/officeart/2016/7/layout/VerticalSolidActionList"/>
    <dgm:cxn modelId="{EFFAEEBB-EC9C-4DC6-A9A9-6E1C4DD4A468}" type="presParOf" srcId="{8C1A74F6-DFCA-404B-8B9A-D189105C6D4E}" destId="{51F58933-E425-480E-B308-F259F4B75874}" srcOrd="2" destOrd="0" presId="urn:microsoft.com/office/officeart/2016/7/layout/VerticalSolidActionList"/>
    <dgm:cxn modelId="{8C041AEE-BB07-45FA-A768-6474DA402C58}" type="presParOf" srcId="{51F58933-E425-480E-B308-F259F4B75874}" destId="{E2B78828-3C5C-4E80-BCB4-4834C68547E1}" srcOrd="0" destOrd="0" presId="urn:microsoft.com/office/officeart/2016/7/layout/VerticalSolidActionList"/>
    <dgm:cxn modelId="{AA866E73-0707-470D-8425-08628DDF5350}" type="presParOf" srcId="{51F58933-E425-480E-B308-F259F4B75874}" destId="{BE52A174-F64A-4B09-94D8-0F75DAE1941F}" srcOrd="1" destOrd="0" presId="urn:microsoft.com/office/officeart/2016/7/layout/VerticalSolidActionList"/>
    <dgm:cxn modelId="{67085A49-EBC9-48F4-B3BF-0A69C0684E62}" type="presParOf" srcId="{8C1A74F6-DFCA-404B-8B9A-D189105C6D4E}" destId="{81C7E685-13AB-4A80-9AAA-EA8E97073540}" srcOrd="3" destOrd="0" presId="urn:microsoft.com/office/officeart/2016/7/layout/VerticalSolidActionList"/>
    <dgm:cxn modelId="{9B039EEB-4A1B-45DD-9A36-1A0A6CCB582A}" type="presParOf" srcId="{8C1A74F6-DFCA-404B-8B9A-D189105C6D4E}" destId="{5EF21647-27DD-4DBE-BF10-141E4668759A}" srcOrd="4" destOrd="0" presId="urn:microsoft.com/office/officeart/2016/7/layout/VerticalSolidActionList"/>
    <dgm:cxn modelId="{C5F16E45-6780-4278-A02A-46FA2F4D4699}" type="presParOf" srcId="{5EF21647-27DD-4DBE-BF10-141E4668759A}" destId="{DA196D33-2610-4D85-BA71-ED0900C4CC26}" srcOrd="0" destOrd="0" presId="urn:microsoft.com/office/officeart/2016/7/layout/VerticalSolidActionList"/>
    <dgm:cxn modelId="{84384D05-B67A-489B-9DCC-CCF8AA2A7260}" type="presParOf" srcId="{5EF21647-27DD-4DBE-BF10-141E4668759A}" destId="{AEE94623-76DA-4039-8B1D-65C5ACE67412}" srcOrd="1" destOrd="0" presId="urn:microsoft.com/office/officeart/2016/7/layout/VerticalSolid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AE5993AD-777A-4624-9656-C55BCA3F17E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6B91B1E-2780-4CBC-81F8-A933D42A9A45}">
      <dgm:prSet/>
      <dgm:spPr/>
      <dgm:t>
        <a:bodyPr/>
        <a:lstStyle/>
        <a:p>
          <a:r>
            <a:rPr lang="en-US" b="1"/>
            <a:t>Example codes:</a:t>
          </a:r>
          <a:endParaRPr lang="en-US"/>
        </a:p>
      </dgm:t>
    </dgm:pt>
    <dgm:pt modelId="{45E03648-682D-4E55-BC4F-39AB718DCE2A}" type="parTrans" cxnId="{B5C4548C-AA35-43DB-A717-FA0EB9BD11E9}">
      <dgm:prSet/>
      <dgm:spPr/>
      <dgm:t>
        <a:bodyPr/>
        <a:lstStyle/>
        <a:p>
          <a:endParaRPr lang="en-US"/>
        </a:p>
      </dgm:t>
    </dgm:pt>
    <dgm:pt modelId="{EC497697-5490-4DA2-A894-F8C6C22A6B5A}" type="sibTrans" cxnId="{B5C4548C-AA35-43DB-A717-FA0EB9BD11E9}">
      <dgm:prSet/>
      <dgm:spPr/>
      <dgm:t>
        <a:bodyPr/>
        <a:lstStyle/>
        <a:p>
          <a:endParaRPr lang="en-US"/>
        </a:p>
      </dgm:t>
    </dgm:pt>
    <dgm:pt modelId="{802E6649-6BEA-477A-B2BF-9CB4FAA83201}">
      <dgm:prSet/>
      <dgm:spPr/>
      <dgm:t>
        <a:bodyPr/>
        <a:lstStyle/>
        <a:p>
          <a:r>
            <a:rPr lang="en-US"/>
            <a:t>registration successful</a:t>
          </a:r>
        </a:p>
      </dgm:t>
    </dgm:pt>
    <dgm:pt modelId="{92124064-E428-4CAE-9004-189E45193330}" type="parTrans" cxnId="{994C357D-7DA4-413D-AB66-AEA8FEC0CFE5}">
      <dgm:prSet/>
      <dgm:spPr/>
      <dgm:t>
        <a:bodyPr/>
        <a:lstStyle/>
        <a:p>
          <a:endParaRPr lang="en-US"/>
        </a:p>
      </dgm:t>
    </dgm:pt>
    <dgm:pt modelId="{10EDD053-F596-40E1-B1C4-1F8ED8D5447C}" type="sibTrans" cxnId="{994C357D-7DA4-413D-AB66-AEA8FEC0CFE5}">
      <dgm:prSet/>
      <dgm:spPr/>
      <dgm:t>
        <a:bodyPr/>
        <a:lstStyle/>
        <a:p>
          <a:endParaRPr lang="en-US"/>
        </a:p>
      </dgm:t>
    </dgm:pt>
    <dgm:pt modelId="{9B5B0B0A-C925-4C0D-8403-BFC663DC4AAC}">
      <dgm:prSet/>
      <dgm:spPr/>
      <dgm:t>
        <a:bodyPr/>
        <a:lstStyle/>
        <a:p>
          <a:r>
            <a:rPr lang="en-US"/>
            <a:t>0 registration accepted</a:t>
          </a:r>
        </a:p>
      </dgm:t>
    </dgm:pt>
    <dgm:pt modelId="{358C6D41-64AA-4762-BCBF-278138B438FC}" type="parTrans" cxnId="{ADE4B553-DF27-4F4B-BC44-0F712E98F200}">
      <dgm:prSet/>
      <dgm:spPr/>
      <dgm:t>
        <a:bodyPr/>
        <a:lstStyle/>
        <a:p>
          <a:endParaRPr lang="en-US"/>
        </a:p>
      </dgm:t>
    </dgm:pt>
    <dgm:pt modelId="{90C244DF-8024-41EB-A57D-64D3E2F6E4E0}" type="sibTrans" cxnId="{ADE4B553-DF27-4F4B-BC44-0F712E98F200}">
      <dgm:prSet/>
      <dgm:spPr/>
      <dgm:t>
        <a:bodyPr/>
        <a:lstStyle/>
        <a:p>
          <a:endParaRPr lang="en-US"/>
        </a:p>
      </dgm:t>
    </dgm:pt>
    <dgm:pt modelId="{9C77F7F5-666E-406F-AEBF-2195D4E1A4BE}">
      <dgm:prSet/>
      <dgm:spPr/>
      <dgm:t>
        <a:bodyPr/>
        <a:lstStyle/>
        <a:p>
          <a:r>
            <a:rPr lang="en-US"/>
            <a:t>1 registration accepted, but simultaneous mobility bindings unsupported</a:t>
          </a:r>
        </a:p>
      </dgm:t>
    </dgm:pt>
    <dgm:pt modelId="{325B7914-4585-4954-B2C7-682867E6FE45}" type="parTrans" cxnId="{8D2CFEC9-9EED-4CE9-A290-F59E16F474F7}">
      <dgm:prSet/>
      <dgm:spPr/>
      <dgm:t>
        <a:bodyPr/>
        <a:lstStyle/>
        <a:p>
          <a:endParaRPr lang="en-US"/>
        </a:p>
      </dgm:t>
    </dgm:pt>
    <dgm:pt modelId="{382037D4-83DB-4530-9D45-AAAF14389FB3}" type="sibTrans" cxnId="{8D2CFEC9-9EED-4CE9-A290-F59E16F474F7}">
      <dgm:prSet/>
      <dgm:spPr/>
      <dgm:t>
        <a:bodyPr/>
        <a:lstStyle/>
        <a:p>
          <a:endParaRPr lang="en-US"/>
        </a:p>
      </dgm:t>
    </dgm:pt>
    <dgm:pt modelId="{AFE573EA-FACE-449C-B898-9BECBA2BC9C2}">
      <dgm:prSet/>
      <dgm:spPr/>
      <dgm:t>
        <a:bodyPr/>
        <a:lstStyle/>
        <a:p>
          <a:r>
            <a:rPr lang="en-US"/>
            <a:t>65 administratively prohibited</a:t>
          </a:r>
        </a:p>
      </dgm:t>
    </dgm:pt>
    <dgm:pt modelId="{E7E4996E-A62E-46A1-90C2-3A396046873E}" type="parTrans" cxnId="{E9DC3951-90DF-49E6-BC41-9D2F21A29C32}">
      <dgm:prSet/>
      <dgm:spPr/>
      <dgm:t>
        <a:bodyPr/>
        <a:lstStyle/>
        <a:p>
          <a:endParaRPr lang="en-US"/>
        </a:p>
      </dgm:t>
    </dgm:pt>
    <dgm:pt modelId="{01911060-FFB4-4C4C-B762-4A0657386634}" type="sibTrans" cxnId="{E9DC3951-90DF-49E6-BC41-9D2F21A29C32}">
      <dgm:prSet/>
      <dgm:spPr/>
      <dgm:t>
        <a:bodyPr/>
        <a:lstStyle/>
        <a:p>
          <a:endParaRPr lang="en-US"/>
        </a:p>
      </dgm:t>
    </dgm:pt>
    <dgm:pt modelId="{2155BCFB-A296-429B-BCF8-62585DBBA98C}">
      <dgm:prSet/>
      <dgm:spPr/>
      <dgm:t>
        <a:bodyPr/>
        <a:lstStyle/>
        <a:p>
          <a:r>
            <a:rPr lang="en-US"/>
            <a:t>66 insufficient resources</a:t>
          </a:r>
        </a:p>
      </dgm:t>
    </dgm:pt>
    <dgm:pt modelId="{6ADF916F-5C2A-4922-8C68-C22EE5DC39BF}" type="parTrans" cxnId="{037A93CA-FEE5-4696-BF59-FA7222D25647}">
      <dgm:prSet/>
      <dgm:spPr/>
      <dgm:t>
        <a:bodyPr/>
        <a:lstStyle/>
        <a:p>
          <a:endParaRPr lang="en-US"/>
        </a:p>
      </dgm:t>
    </dgm:pt>
    <dgm:pt modelId="{AFFD7AC4-A048-48D4-A48B-E72529F8D585}" type="sibTrans" cxnId="{037A93CA-FEE5-4696-BF59-FA7222D25647}">
      <dgm:prSet/>
      <dgm:spPr/>
      <dgm:t>
        <a:bodyPr/>
        <a:lstStyle/>
        <a:p>
          <a:endParaRPr lang="en-US"/>
        </a:p>
      </dgm:t>
    </dgm:pt>
    <dgm:pt modelId="{82C8AFC1-8EDA-4A4F-91B1-2602D377D054}">
      <dgm:prSet/>
      <dgm:spPr/>
      <dgm:t>
        <a:bodyPr/>
        <a:lstStyle/>
        <a:p>
          <a:r>
            <a:rPr lang="en-US"/>
            <a:t>67 mobile node failed authentication</a:t>
          </a:r>
        </a:p>
      </dgm:t>
    </dgm:pt>
    <dgm:pt modelId="{C8912F28-8AEA-4937-A253-55566F35A5EE}" type="parTrans" cxnId="{822BD87D-71B1-4F79-8346-B6B2A97BF9C4}">
      <dgm:prSet/>
      <dgm:spPr/>
      <dgm:t>
        <a:bodyPr/>
        <a:lstStyle/>
        <a:p>
          <a:endParaRPr lang="en-US"/>
        </a:p>
      </dgm:t>
    </dgm:pt>
    <dgm:pt modelId="{5060E43C-4876-4438-8B13-A80CD97846D4}" type="sibTrans" cxnId="{822BD87D-71B1-4F79-8346-B6B2A97BF9C4}">
      <dgm:prSet/>
      <dgm:spPr/>
      <dgm:t>
        <a:bodyPr/>
        <a:lstStyle/>
        <a:p>
          <a:endParaRPr lang="en-US"/>
        </a:p>
      </dgm:t>
    </dgm:pt>
    <dgm:pt modelId="{DCA8AB7C-6BA4-43E2-9480-88E7FB8D8E2A}">
      <dgm:prSet/>
      <dgm:spPr/>
      <dgm:t>
        <a:bodyPr/>
        <a:lstStyle/>
        <a:p>
          <a:r>
            <a:rPr lang="en-US"/>
            <a:t>68 home agent failed authentication</a:t>
          </a:r>
        </a:p>
      </dgm:t>
    </dgm:pt>
    <dgm:pt modelId="{6E0F4E10-3E24-47DD-B982-C0D9C9E815BF}" type="parTrans" cxnId="{87554308-8794-4422-A4A2-4F4037C96BEC}">
      <dgm:prSet/>
      <dgm:spPr/>
      <dgm:t>
        <a:bodyPr/>
        <a:lstStyle/>
        <a:p>
          <a:endParaRPr lang="en-US"/>
        </a:p>
      </dgm:t>
    </dgm:pt>
    <dgm:pt modelId="{794649A1-C523-448B-AF85-46330EF24085}" type="sibTrans" cxnId="{87554308-8794-4422-A4A2-4F4037C96BEC}">
      <dgm:prSet/>
      <dgm:spPr/>
      <dgm:t>
        <a:bodyPr/>
        <a:lstStyle/>
        <a:p>
          <a:endParaRPr lang="en-US"/>
        </a:p>
      </dgm:t>
    </dgm:pt>
    <dgm:pt modelId="{FE065376-FFE6-458D-84BE-EA32DA2ACCBF}">
      <dgm:prSet/>
      <dgm:spPr/>
      <dgm:t>
        <a:bodyPr/>
        <a:lstStyle/>
        <a:p>
          <a:r>
            <a:rPr lang="en-US"/>
            <a:t>69 requested Lifetime too long</a:t>
          </a:r>
        </a:p>
      </dgm:t>
    </dgm:pt>
    <dgm:pt modelId="{7833D918-B785-4423-866C-C5813E704CF5}" type="parTrans" cxnId="{AC6E4FA9-BB98-413D-9BBC-461B3503A201}">
      <dgm:prSet/>
      <dgm:spPr/>
      <dgm:t>
        <a:bodyPr/>
        <a:lstStyle/>
        <a:p>
          <a:endParaRPr lang="en-US"/>
        </a:p>
      </dgm:t>
    </dgm:pt>
    <dgm:pt modelId="{909CF72E-85DB-459B-8B17-99C762F7150E}" type="sibTrans" cxnId="{AC6E4FA9-BB98-413D-9BBC-461B3503A201}">
      <dgm:prSet/>
      <dgm:spPr/>
      <dgm:t>
        <a:bodyPr/>
        <a:lstStyle/>
        <a:p>
          <a:endParaRPr lang="en-US"/>
        </a:p>
      </dgm:t>
    </dgm:pt>
    <dgm:pt modelId="{076066ED-7CD9-482D-B32F-C2FD274941AE}">
      <dgm:prSet/>
      <dgm:spPr/>
      <dgm:t>
        <a:bodyPr/>
        <a:lstStyle/>
        <a:p>
          <a:r>
            <a:rPr lang="en-US"/>
            <a:t>registration denied by HA</a:t>
          </a:r>
        </a:p>
      </dgm:t>
    </dgm:pt>
    <dgm:pt modelId="{B8D3F9D2-602D-4FAF-B9CD-796BDCD31DFA}" type="parTrans" cxnId="{5BA85843-4D75-440E-9660-169FCF572A2D}">
      <dgm:prSet/>
      <dgm:spPr/>
      <dgm:t>
        <a:bodyPr/>
        <a:lstStyle/>
        <a:p>
          <a:endParaRPr lang="en-US"/>
        </a:p>
      </dgm:t>
    </dgm:pt>
    <dgm:pt modelId="{E3AD99C2-9796-41F3-8C39-94C2141FB784}" type="sibTrans" cxnId="{5BA85843-4D75-440E-9660-169FCF572A2D}">
      <dgm:prSet/>
      <dgm:spPr/>
      <dgm:t>
        <a:bodyPr/>
        <a:lstStyle/>
        <a:p>
          <a:endParaRPr lang="en-US"/>
        </a:p>
      </dgm:t>
    </dgm:pt>
    <dgm:pt modelId="{E737725E-B590-4B44-BE56-09B625062009}">
      <dgm:prSet/>
      <dgm:spPr/>
      <dgm:t>
        <a:bodyPr/>
        <a:lstStyle/>
        <a:p>
          <a:r>
            <a:rPr lang="en-US"/>
            <a:t>129 administratively prohibited</a:t>
          </a:r>
        </a:p>
      </dgm:t>
    </dgm:pt>
    <dgm:pt modelId="{11F08017-586F-4708-89FD-7E43D8076ADF}" type="parTrans" cxnId="{7D007554-3F6C-4387-ACCE-40D53E24BBC0}">
      <dgm:prSet/>
      <dgm:spPr/>
      <dgm:t>
        <a:bodyPr/>
        <a:lstStyle/>
        <a:p>
          <a:endParaRPr lang="en-US"/>
        </a:p>
      </dgm:t>
    </dgm:pt>
    <dgm:pt modelId="{BAD19BE3-080F-499D-BDB3-B675433BCBA5}" type="sibTrans" cxnId="{7D007554-3F6C-4387-ACCE-40D53E24BBC0}">
      <dgm:prSet/>
      <dgm:spPr/>
      <dgm:t>
        <a:bodyPr/>
        <a:lstStyle/>
        <a:p>
          <a:endParaRPr lang="en-US"/>
        </a:p>
      </dgm:t>
    </dgm:pt>
    <dgm:pt modelId="{C10745AC-1A5D-43BC-8216-C24EA9F03FD7}">
      <dgm:prSet/>
      <dgm:spPr/>
      <dgm:t>
        <a:bodyPr/>
        <a:lstStyle/>
        <a:p>
          <a:r>
            <a:rPr lang="en-US"/>
            <a:t>131 mobile node failed authentication</a:t>
          </a:r>
        </a:p>
      </dgm:t>
    </dgm:pt>
    <dgm:pt modelId="{8F655313-044A-4CFA-AE16-FF0BB9A4923B}" type="parTrans" cxnId="{2C18BEBD-3C79-4E4E-8719-03677A91F28B}">
      <dgm:prSet/>
      <dgm:spPr/>
      <dgm:t>
        <a:bodyPr/>
        <a:lstStyle/>
        <a:p>
          <a:endParaRPr lang="en-US"/>
        </a:p>
      </dgm:t>
    </dgm:pt>
    <dgm:pt modelId="{4198027F-3343-4E86-A4FF-68D41C62FF9C}" type="sibTrans" cxnId="{2C18BEBD-3C79-4E4E-8719-03677A91F28B}">
      <dgm:prSet/>
      <dgm:spPr/>
      <dgm:t>
        <a:bodyPr/>
        <a:lstStyle/>
        <a:p>
          <a:endParaRPr lang="en-US"/>
        </a:p>
      </dgm:t>
    </dgm:pt>
    <dgm:pt modelId="{248E59B2-594A-4A91-A5A5-1937B0CBBF27}">
      <dgm:prSet/>
      <dgm:spPr/>
      <dgm:t>
        <a:bodyPr/>
        <a:lstStyle/>
        <a:p>
          <a:r>
            <a:rPr lang="en-US"/>
            <a:t>133 registration Identification mismatch</a:t>
          </a:r>
        </a:p>
      </dgm:t>
    </dgm:pt>
    <dgm:pt modelId="{CF965727-1F5C-4D8D-94E0-90F000173146}" type="parTrans" cxnId="{507CE2BA-22DF-4308-A69D-BF47E1C63F4B}">
      <dgm:prSet/>
      <dgm:spPr/>
      <dgm:t>
        <a:bodyPr/>
        <a:lstStyle/>
        <a:p>
          <a:endParaRPr lang="en-US"/>
        </a:p>
      </dgm:t>
    </dgm:pt>
    <dgm:pt modelId="{E23DE5E6-2880-4A1F-9C09-AD0D806BB530}" type="sibTrans" cxnId="{507CE2BA-22DF-4308-A69D-BF47E1C63F4B}">
      <dgm:prSet/>
      <dgm:spPr/>
      <dgm:t>
        <a:bodyPr/>
        <a:lstStyle/>
        <a:p>
          <a:endParaRPr lang="en-US"/>
        </a:p>
      </dgm:t>
    </dgm:pt>
    <dgm:pt modelId="{F8E07C6C-E237-498B-B469-48597926E7A1}">
      <dgm:prSet/>
      <dgm:spPr/>
      <dgm:t>
        <a:bodyPr/>
        <a:lstStyle/>
        <a:p>
          <a:r>
            <a:rPr lang="en-US"/>
            <a:t>135 too many simultaneous mobility bindings</a:t>
          </a:r>
        </a:p>
      </dgm:t>
    </dgm:pt>
    <dgm:pt modelId="{DAB9A1F6-3B92-44B1-8A25-735767AC7B43}" type="parTrans" cxnId="{1DD9AA64-5D38-4DD7-BE45-D7188BFEA05B}">
      <dgm:prSet/>
      <dgm:spPr/>
      <dgm:t>
        <a:bodyPr/>
        <a:lstStyle/>
        <a:p>
          <a:endParaRPr lang="en-US"/>
        </a:p>
      </dgm:t>
    </dgm:pt>
    <dgm:pt modelId="{2636913D-29D7-46A3-BCB4-ADDA481B340A}" type="sibTrans" cxnId="{1DD9AA64-5D38-4DD7-BE45-D7188BFEA05B}">
      <dgm:prSet/>
      <dgm:spPr/>
      <dgm:t>
        <a:bodyPr/>
        <a:lstStyle/>
        <a:p>
          <a:endParaRPr lang="en-US"/>
        </a:p>
      </dgm:t>
    </dgm:pt>
    <dgm:pt modelId="{49257932-B553-4FA4-86B5-E67D2A542050}" type="pres">
      <dgm:prSet presAssocID="{AE5993AD-777A-4624-9656-C55BCA3F17E5}" presName="linear" presStyleCnt="0">
        <dgm:presLayoutVars>
          <dgm:dir/>
          <dgm:animLvl val="lvl"/>
          <dgm:resizeHandles val="exact"/>
        </dgm:presLayoutVars>
      </dgm:prSet>
      <dgm:spPr/>
    </dgm:pt>
    <dgm:pt modelId="{D16709CC-A462-4BB7-BFB7-F419F72C9C51}" type="pres">
      <dgm:prSet presAssocID="{E6B91B1E-2780-4CBC-81F8-A933D42A9A45}" presName="parentLin" presStyleCnt="0"/>
      <dgm:spPr/>
    </dgm:pt>
    <dgm:pt modelId="{816E64EC-B026-4956-9B25-261202477BA6}" type="pres">
      <dgm:prSet presAssocID="{E6B91B1E-2780-4CBC-81F8-A933D42A9A45}" presName="parentLeftMargin" presStyleLbl="node1" presStyleIdx="0" presStyleCnt="4"/>
      <dgm:spPr/>
    </dgm:pt>
    <dgm:pt modelId="{3596E2BE-2B04-4BA3-8FE4-FE586A401253}" type="pres">
      <dgm:prSet presAssocID="{E6B91B1E-2780-4CBC-81F8-A933D42A9A45}" presName="parentText" presStyleLbl="node1" presStyleIdx="0" presStyleCnt="4">
        <dgm:presLayoutVars>
          <dgm:chMax val="0"/>
          <dgm:bulletEnabled val="1"/>
        </dgm:presLayoutVars>
      </dgm:prSet>
      <dgm:spPr/>
    </dgm:pt>
    <dgm:pt modelId="{A6F75C29-5A91-47D8-A424-5EE1FB3C6E2B}" type="pres">
      <dgm:prSet presAssocID="{E6B91B1E-2780-4CBC-81F8-A933D42A9A45}" presName="negativeSpace" presStyleCnt="0"/>
      <dgm:spPr/>
    </dgm:pt>
    <dgm:pt modelId="{B4ADC568-D17B-460D-A181-0D0A9F6DAEEA}" type="pres">
      <dgm:prSet presAssocID="{E6B91B1E-2780-4CBC-81F8-A933D42A9A45}" presName="childText" presStyleLbl="conFgAcc1" presStyleIdx="0" presStyleCnt="4" custLinFactY="18323" custLinFactNeighborX="-3713" custLinFactNeighborY="100000">
        <dgm:presLayoutVars>
          <dgm:bulletEnabled val="1"/>
        </dgm:presLayoutVars>
      </dgm:prSet>
      <dgm:spPr/>
    </dgm:pt>
    <dgm:pt modelId="{E71C854B-1F57-4789-991E-089EF5518864}" type="pres">
      <dgm:prSet presAssocID="{EC497697-5490-4DA2-A894-F8C6C22A6B5A}" presName="spaceBetweenRectangles" presStyleCnt="0"/>
      <dgm:spPr/>
    </dgm:pt>
    <dgm:pt modelId="{1C2D2D11-8FB6-49B3-B497-BCF663CF619C}" type="pres">
      <dgm:prSet presAssocID="{802E6649-6BEA-477A-B2BF-9CB4FAA83201}" presName="parentLin" presStyleCnt="0"/>
      <dgm:spPr/>
    </dgm:pt>
    <dgm:pt modelId="{59ADB0EC-FF17-453C-9FF3-52CC4C3F73FD}" type="pres">
      <dgm:prSet presAssocID="{802E6649-6BEA-477A-B2BF-9CB4FAA83201}" presName="parentLeftMargin" presStyleLbl="node1" presStyleIdx="0" presStyleCnt="4"/>
      <dgm:spPr/>
    </dgm:pt>
    <dgm:pt modelId="{31924428-3A73-4123-B169-74E5FCA60068}" type="pres">
      <dgm:prSet presAssocID="{802E6649-6BEA-477A-B2BF-9CB4FAA83201}" presName="parentText" presStyleLbl="node1" presStyleIdx="1" presStyleCnt="4">
        <dgm:presLayoutVars>
          <dgm:chMax val="0"/>
          <dgm:bulletEnabled val="1"/>
        </dgm:presLayoutVars>
      </dgm:prSet>
      <dgm:spPr/>
    </dgm:pt>
    <dgm:pt modelId="{76BCEF39-7985-43A7-907A-DBAF1038408A}" type="pres">
      <dgm:prSet presAssocID="{802E6649-6BEA-477A-B2BF-9CB4FAA83201}" presName="negativeSpace" presStyleCnt="0"/>
      <dgm:spPr/>
    </dgm:pt>
    <dgm:pt modelId="{D4B875B5-209C-472B-9C8A-C259FC76A76E}" type="pres">
      <dgm:prSet presAssocID="{802E6649-6BEA-477A-B2BF-9CB4FAA83201}" presName="childText" presStyleLbl="conFgAcc1" presStyleIdx="1" presStyleCnt="4">
        <dgm:presLayoutVars>
          <dgm:bulletEnabled val="1"/>
        </dgm:presLayoutVars>
      </dgm:prSet>
      <dgm:spPr/>
    </dgm:pt>
    <dgm:pt modelId="{DC7E09B1-FEB1-4508-A85C-F607E307B3C1}" type="pres">
      <dgm:prSet presAssocID="{10EDD053-F596-40E1-B1C4-1F8ED8D5447C}" presName="spaceBetweenRectangles" presStyleCnt="0"/>
      <dgm:spPr/>
    </dgm:pt>
    <dgm:pt modelId="{0D7350CC-3442-44CE-8096-49BEA43B5683}" type="pres">
      <dgm:prSet presAssocID="{AFE573EA-FACE-449C-B898-9BECBA2BC9C2}" presName="parentLin" presStyleCnt="0"/>
      <dgm:spPr/>
    </dgm:pt>
    <dgm:pt modelId="{CDE1DA84-4A7A-4848-BC6E-CC7A59EA5E9B}" type="pres">
      <dgm:prSet presAssocID="{AFE573EA-FACE-449C-B898-9BECBA2BC9C2}" presName="parentLeftMargin" presStyleLbl="node1" presStyleIdx="1" presStyleCnt="4"/>
      <dgm:spPr/>
    </dgm:pt>
    <dgm:pt modelId="{4D4B23A6-609B-493C-A5C3-7D2799881854}" type="pres">
      <dgm:prSet presAssocID="{AFE573EA-FACE-449C-B898-9BECBA2BC9C2}" presName="parentText" presStyleLbl="node1" presStyleIdx="2" presStyleCnt="4">
        <dgm:presLayoutVars>
          <dgm:chMax val="0"/>
          <dgm:bulletEnabled val="1"/>
        </dgm:presLayoutVars>
      </dgm:prSet>
      <dgm:spPr/>
    </dgm:pt>
    <dgm:pt modelId="{76356E5C-5DAE-4FA6-8FE3-ED54CCC5608B}" type="pres">
      <dgm:prSet presAssocID="{AFE573EA-FACE-449C-B898-9BECBA2BC9C2}" presName="negativeSpace" presStyleCnt="0"/>
      <dgm:spPr/>
    </dgm:pt>
    <dgm:pt modelId="{2507F661-428E-4185-97AC-56CF4BAB7607}" type="pres">
      <dgm:prSet presAssocID="{AFE573EA-FACE-449C-B898-9BECBA2BC9C2}" presName="childText" presStyleLbl="conFgAcc1" presStyleIdx="2" presStyleCnt="4">
        <dgm:presLayoutVars>
          <dgm:bulletEnabled val="1"/>
        </dgm:presLayoutVars>
      </dgm:prSet>
      <dgm:spPr/>
    </dgm:pt>
    <dgm:pt modelId="{9885CE84-4075-4F46-B8B9-4C5110DEB2EF}" type="pres">
      <dgm:prSet presAssocID="{01911060-FFB4-4C4C-B762-4A0657386634}" presName="spaceBetweenRectangles" presStyleCnt="0"/>
      <dgm:spPr/>
    </dgm:pt>
    <dgm:pt modelId="{EE9EBE58-3E47-41DA-BA47-15B3672F3772}" type="pres">
      <dgm:prSet presAssocID="{076066ED-7CD9-482D-B32F-C2FD274941AE}" presName="parentLin" presStyleCnt="0"/>
      <dgm:spPr/>
    </dgm:pt>
    <dgm:pt modelId="{1BC47CBA-1E8B-4BA7-9AB4-81A5113D85E4}" type="pres">
      <dgm:prSet presAssocID="{076066ED-7CD9-482D-B32F-C2FD274941AE}" presName="parentLeftMargin" presStyleLbl="node1" presStyleIdx="2" presStyleCnt="4"/>
      <dgm:spPr/>
    </dgm:pt>
    <dgm:pt modelId="{297DA401-1EE4-44E8-8BD8-EFB95D0E6935}" type="pres">
      <dgm:prSet presAssocID="{076066ED-7CD9-482D-B32F-C2FD274941AE}" presName="parentText" presStyleLbl="node1" presStyleIdx="3" presStyleCnt="4">
        <dgm:presLayoutVars>
          <dgm:chMax val="0"/>
          <dgm:bulletEnabled val="1"/>
        </dgm:presLayoutVars>
      </dgm:prSet>
      <dgm:spPr/>
    </dgm:pt>
    <dgm:pt modelId="{97B5BB9F-F5B1-4395-9649-A57E55719557}" type="pres">
      <dgm:prSet presAssocID="{076066ED-7CD9-482D-B32F-C2FD274941AE}" presName="negativeSpace" presStyleCnt="0"/>
      <dgm:spPr/>
    </dgm:pt>
    <dgm:pt modelId="{7D38AFC7-AA5B-4F26-ACC9-B97695310376}" type="pres">
      <dgm:prSet presAssocID="{076066ED-7CD9-482D-B32F-C2FD274941AE}" presName="childText" presStyleLbl="conFgAcc1" presStyleIdx="3" presStyleCnt="4">
        <dgm:presLayoutVars>
          <dgm:bulletEnabled val="1"/>
        </dgm:presLayoutVars>
      </dgm:prSet>
      <dgm:spPr/>
    </dgm:pt>
  </dgm:ptLst>
  <dgm:cxnLst>
    <dgm:cxn modelId="{87554308-8794-4422-A4A2-4F4037C96BEC}" srcId="{AFE573EA-FACE-449C-B898-9BECBA2BC9C2}" destId="{DCA8AB7C-6BA4-43E2-9480-88E7FB8D8E2A}" srcOrd="2" destOrd="0" parTransId="{6E0F4E10-3E24-47DD-B982-C0D9C9E815BF}" sibTransId="{794649A1-C523-448B-AF85-46330EF24085}"/>
    <dgm:cxn modelId="{A6B6C90D-68F6-4938-83F4-E07E43C65EB4}" type="presOf" srcId="{248E59B2-594A-4A91-A5A5-1937B0CBBF27}" destId="{7D38AFC7-AA5B-4F26-ACC9-B97695310376}" srcOrd="0" destOrd="2" presId="urn:microsoft.com/office/officeart/2005/8/layout/list1"/>
    <dgm:cxn modelId="{453CA51D-1ED9-484F-A699-BC7E88326796}" type="presOf" srcId="{9B5B0B0A-C925-4C0D-8403-BFC663DC4AAC}" destId="{D4B875B5-209C-472B-9C8A-C259FC76A76E}" srcOrd="0" destOrd="0" presId="urn:microsoft.com/office/officeart/2005/8/layout/list1"/>
    <dgm:cxn modelId="{9DA0C225-6AD6-4434-9415-AC2CAD8081D6}" type="presOf" srcId="{2155BCFB-A296-429B-BCF8-62585DBBA98C}" destId="{2507F661-428E-4185-97AC-56CF4BAB7607}" srcOrd="0" destOrd="0" presId="urn:microsoft.com/office/officeart/2005/8/layout/list1"/>
    <dgm:cxn modelId="{10C9B228-3304-4ADE-8111-41ADB450C4FF}" type="presOf" srcId="{E6B91B1E-2780-4CBC-81F8-A933D42A9A45}" destId="{3596E2BE-2B04-4BA3-8FE4-FE586A401253}" srcOrd="1" destOrd="0" presId="urn:microsoft.com/office/officeart/2005/8/layout/list1"/>
    <dgm:cxn modelId="{45670830-104F-4BE8-9BF8-58C9E11A928F}" type="presOf" srcId="{802E6649-6BEA-477A-B2BF-9CB4FAA83201}" destId="{31924428-3A73-4123-B169-74E5FCA60068}" srcOrd="1" destOrd="0" presId="urn:microsoft.com/office/officeart/2005/8/layout/list1"/>
    <dgm:cxn modelId="{EFFC103E-65CB-404D-A11E-D2523C1FEA8C}" type="presOf" srcId="{AE5993AD-777A-4624-9656-C55BCA3F17E5}" destId="{49257932-B553-4FA4-86B5-E67D2A542050}" srcOrd="0" destOrd="0" presId="urn:microsoft.com/office/officeart/2005/8/layout/list1"/>
    <dgm:cxn modelId="{5BA85843-4D75-440E-9660-169FCF572A2D}" srcId="{AE5993AD-777A-4624-9656-C55BCA3F17E5}" destId="{076066ED-7CD9-482D-B32F-C2FD274941AE}" srcOrd="3" destOrd="0" parTransId="{B8D3F9D2-602D-4FAF-B9CD-796BDCD31DFA}" sibTransId="{E3AD99C2-9796-41F3-8C39-94C2141FB784}"/>
    <dgm:cxn modelId="{1DD9AA64-5D38-4DD7-BE45-D7188BFEA05B}" srcId="{076066ED-7CD9-482D-B32F-C2FD274941AE}" destId="{F8E07C6C-E237-498B-B469-48597926E7A1}" srcOrd="3" destOrd="0" parTransId="{DAB9A1F6-3B92-44B1-8A25-735767AC7B43}" sibTransId="{2636913D-29D7-46A3-BCB4-ADDA481B340A}"/>
    <dgm:cxn modelId="{98DC2B4D-702A-4999-B78B-9A560E474CF1}" type="presOf" srcId="{AFE573EA-FACE-449C-B898-9BECBA2BC9C2}" destId="{CDE1DA84-4A7A-4848-BC6E-CC7A59EA5E9B}" srcOrd="0" destOrd="0" presId="urn:microsoft.com/office/officeart/2005/8/layout/list1"/>
    <dgm:cxn modelId="{68C5664E-F86B-438E-B19F-3F62F4D014BF}" type="presOf" srcId="{802E6649-6BEA-477A-B2BF-9CB4FAA83201}" destId="{59ADB0EC-FF17-453C-9FF3-52CC4C3F73FD}" srcOrd="0" destOrd="0" presId="urn:microsoft.com/office/officeart/2005/8/layout/list1"/>
    <dgm:cxn modelId="{1BDA3270-B378-4066-8F51-5BFDDFF312D0}" type="presOf" srcId="{F8E07C6C-E237-498B-B469-48597926E7A1}" destId="{7D38AFC7-AA5B-4F26-ACC9-B97695310376}" srcOrd="0" destOrd="3" presId="urn:microsoft.com/office/officeart/2005/8/layout/list1"/>
    <dgm:cxn modelId="{E9DC3951-90DF-49E6-BC41-9D2F21A29C32}" srcId="{AE5993AD-777A-4624-9656-C55BCA3F17E5}" destId="{AFE573EA-FACE-449C-B898-9BECBA2BC9C2}" srcOrd="2" destOrd="0" parTransId="{E7E4996E-A62E-46A1-90C2-3A396046873E}" sibTransId="{01911060-FFB4-4C4C-B762-4A0657386634}"/>
    <dgm:cxn modelId="{ADE4B553-DF27-4F4B-BC44-0F712E98F200}" srcId="{802E6649-6BEA-477A-B2BF-9CB4FAA83201}" destId="{9B5B0B0A-C925-4C0D-8403-BFC663DC4AAC}" srcOrd="0" destOrd="0" parTransId="{358C6D41-64AA-4762-BCBF-278138B438FC}" sibTransId="{90C244DF-8024-41EB-A57D-64D3E2F6E4E0}"/>
    <dgm:cxn modelId="{7D007554-3F6C-4387-ACCE-40D53E24BBC0}" srcId="{076066ED-7CD9-482D-B32F-C2FD274941AE}" destId="{E737725E-B590-4B44-BE56-09B625062009}" srcOrd="0" destOrd="0" parTransId="{11F08017-586F-4708-89FD-7E43D8076ADF}" sibTransId="{BAD19BE3-080F-499D-BDB3-B675433BCBA5}"/>
    <dgm:cxn modelId="{C6907854-B5B1-4B3F-9207-3D22E1DD43F2}" type="presOf" srcId="{9C77F7F5-666E-406F-AEBF-2195D4E1A4BE}" destId="{D4B875B5-209C-472B-9C8A-C259FC76A76E}" srcOrd="0" destOrd="1" presId="urn:microsoft.com/office/officeart/2005/8/layout/list1"/>
    <dgm:cxn modelId="{18F65455-6C86-4589-84C0-6237EEC2D309}" type="presOf" srcId="{076066ED-7CD9-482D-B32F-C2FD274941AE}" destId="{297DA401-1EE4-44E8-8BD8-EFB95D0E6935}" srcOrd="1" destOrd="0" presId="urn:microsoft.com/office/officeart/2005/8/layout/list1"/>
    <dgm:cxn modelId="{994C357D-7DA4-413D-AB66-AEA8FEC0CFE5}" srcId="{AE5993AD-777A-4624-9656-C55BCA3F17E5}" destId="{802E6649-6BEA-477A-B2BF-9CB4FAA83201}" srcOrd="1" destOrd="0" parTransId="{92124064-E428-4CAE-9004-189E45193330}" sibTransId="{10EDD053-F596-40E1-B1C4-1F8ED8D5447C}"/>
    <dgm:cxn modelId="{822BD87D-71B1-4F79-8346-B6B2A97BF9C4}" srcId="{AFE573EA-FACE-449C-B898-9BECBA2BC9C2}" destId="{82C8AFC1-8EDA-4A4F-91B1-2602D377D054}" srcOrd="1" destOrd="0" parTransId="{C8912F28-8AEA-4937-A253-55566F35A5EE}" sibTransId="{5060E43C-4876-4438-8B13-A80CD97846D4}"/>
    <dgm:cxn modelId="{B5C4548C-AA35-43DB-A717-FA0EB9BD11E9}" srcId="{AE5993AD-777A-4624-9656-C55BCA3F17E5}" destId="{E6B91B1E-2780-4CBC-81F8-A933D42A9A45}" srcOrd="0" destOrd="0" parTransId="{45E03648-682D-4E55-BC4F-39AB718DCE2A}" sibTransId="{EC497697-5490-4DA2-A894-F8C6C22A6B5A}"/>
    <dgm:cxn modelId="{AC6E4FA9-BB98-413D-9BBC-461B3503A201}" srcId="{AFE573EA-FACE-449C-B898-9BECBA2BC9C2}" destId="{FE065376-FFE6-458D-84BE-EA32DA2ACCBF}" srcOrd="3" destOrd="0" parTransId="{7833D918-B785-4423-866C-C5813E704CF5}" sibTransId="{909CF72E-85DB-459B-8B17-99C762F7150E}"/>
    <dgm:cxn modelId="{7B17E9A9-62C4-41B9-BDFD-269DBF17DDAD}" type="presOf" srcId="{DCA8AB7C-6BA4-43E2-9480-88E7FB8D8E2A}" destId="{2507F661-428E-4185-97AC-56CF4BAB7607}" srcOrd="0" destOrd="2" presId="urn:microsoft.com/office/officeart/2005/8/layout/list1"/>
    <dgm:cxn modelId="{AB1597B4-BF33-4329-B937-2F0E35A8137B}" type="presOf" srcId="{076066ED-7CD9-482D-B32F-C2FD274941AE}" destId="{1BC47CBA-1E8B-4BA7-9AB4-81A5113D85E4}" srcOrd="0" destOrd="0" presId="urn:microsoft.com/office/officeart/2005/8/layout/list1"/>
    <dgm:cxn modelId="{507CE2BA-22DF-4308-A69D-BF47E1C63F4B}" srcId="{076066ED-7CD9-482D-B32F-C2FD274941AE}" destId="{248E59B2-594A-4A91-A5A5-1937B0CBBF27}" srcOrd="2" destOrd="0" parTransId="{CF965727-1F5C-4D8D-94E0-90F000173146}" sibTransId="{E23DE5E6-2880-4A1F-9C09-AD0D806BB530}"/>
    <dgm:cxn modelId="{EEA69ABD-C4A7-4F66-B424-A6E624002A25}" type="presOf" srcId="{82C8AFC1-8EDA-4A4F-91B1-2602D377D054}" destId="{2507F661-428E-4185-97AC-56CF4BAB7607}" srcOrd="0" destOrd="1" presId="urn:microsoft.com/office/officeart/2005/8/layout/list1"/>
    <dgm:cxn modelId="{2C18BEBD-3C79-4E4E-8719-03677A91F28B}" srcId="{076066ED-7CD9-482D-B32F-C2FD274941AE}" destId="{C10745AC-1A5D-43BC-8216-C24EA9F03FD7}" srcOrd="1" destOrd="0" parTransId="{8F655313-044A-4CFA-AE16-FF0BB9A4923B}" sibTransId="{4198027F-3343-4E86-A4FF-68D41C62FF9C}"/>
    <dgm:cxn modelId="{31D9DEC1-744C-4BF8-8301-12C0085FDDE3}" type="presOf" srcId="{E737725E-B590-4B44-BE56-09B625062009}" destId="{7D38AFC7-AA5B-4F26-ACC9-B97695310376}" srcOrd="0" destOrd="0" presId="urn:microsoft.com/office/officeart/2005/8/layout/list1"/>
    <dgm:cxn modelId="{8D2CFEC9-9EED-4CE9-A290-F59E16F474F7}" srcId="{802E6649-6BEA-477A-B2BF-9CB4FAA83201}" destId="{9C77F7F5-666E-406F-AEBF-2195D4E1A4BE}" srcOrd="1" destOrd="0" parTransId="{325B7914-4585-4954-B2C7-682867E6FE45}" sibTransId="{382037D4-83DB-4530-9D45-AAAF14389FB3}"/>
    <dgm:cxn modelId="{037A93CA-FEE5-4696-BF59-FA7222D25647}" srcId="{AFE573EA-FACE-449C-B898-9BECBA2BC9C2}" destId="{2155BCFB-A296-429B-BCF8-62585DBBA98C}" srcOrd="0" destOrd="0" parTransId="{6ADF916F-5C2A-4922-8C68-C22EE5DC39BF}" sibTransId="{AFFD7AC4-A048-48D4-A48B-E72529F8D585}"/>
    <dgm:cxn modelId="{4C1FECCC-126C-498B-98BE-4825AE8C5A3C}" type="presOf" srcId="{FE065376-FFE6-458D-84BE-EA32DA2ACCBF}" destId="{2507F661-428E-4185-97AC-56CF4BAB7607}" srcOrd="0" destOrd="3" presId="urn:microsoft.com/office/officeart/2005/8/layout/list1"/>
    <dgm:cxn modelId="{FCDCF7D9-A416-49D4-8E1A-46DFA63D7D2D}" type="presOf" srcId="{C10745AC-1A5D-43BC-8216-C24EA9F03FD7}" destId="{7D38AFC7-AA5B-4F26-ACC9-B97695310376}" srcOrd="0" destOrd="1" presId="urn:microsoft.com/office/officeart/2005/8/layout/list1"/>
    <dgm:cxn modelId="{347169EE-F6F3-41E9-8B5B-C6497217FDFB}" type="presOf" srcId="{E6B91B1E-2780-4CBC-81F8-A933D42A9A45}" destId="{816E64EC-B026-4956-9B25-261202477BA6}" srcOrd="0" destOrd="0" presId="urn:microsoft.com/office/officeart/2005/8/layout/list1"/>
    <dgm:cxn modelId="{60872BFD-A7E3-4921-BC07-4B9D078AFEC6}" type="presOf" srcId="{AFE573EA-FACE-449C-B898-9BECBA2BC9C2}" destId="{4D4B23A6-609B-493C-A5C3-7D2799881854}" srcOrd="1" destOrd="0" presId="urn:microsoft.com/office/officeart/2005/8/layout/list1"/>
    <dgm:cxn modelId="{7678739B-18FE-4B43-98A2-327277303011}" type="presParOf" srcId="{49257932-B553-4FA4-86B5-E67D2A542050}" destId="{D16709CC-A462-4BB7-BFB7-F419F72C9C51}" srcOrd="0" destOrd="0" presId="urn:microsoft.com/office/officeart/2005/8/layout/list1"/>
    <dgm:cxn modelId="{F62C6B32-C0FF-4587-BFE3-E22206E8DC7C}" type="presParOf" srcId="{D16709CC-A462-4BB7-BFB7-F419F72C9C51}" destId="{816E64EC-B026-4956-9B25-261202477BA6}" srcOrd="0" destOrd="0" presId="urn:microsoft.com/office/officeart/2005/8/layout/list1"/>
    <dgm:cxn modelId="{E6A38B14-E877-4283-9ABD-C08FD9A41C76}" type="presParOf" srcId="{D16709CC-A462-4BB7-BFB7-F419F72C9C51}" destId="{3596E2BE-2B04-4BA3-8FE4-FE586A401253}" srcOrd="1" destOrd="0" presId="urn:microsoft.com/office/officeart/2005/8/layout/list1"/>
    <dgm:cxn modelId="{A380A9CF-7D9A-4E64-A4B8-7908F2A530E3}" type="presParOf" srcId="{49257932-B553-4FA4-86B5-E67D2A542050}" destId="{A6F75C29-5A91-47D8-A424-5EE1FB3C6E2B}" srcOrd="1" destOrd="0" presId="urn:microsoft.com/office/officeart/2005/8/layout/list1"/>
    <dgm:cxn modelId="{A676D43B-D753-4553-A4E8-814A8566658F}" type="presParOf" srcId="{49257932-B553-4FA4-86B5-E67D2A542050}" destId="{B4ADC568-D17B-460D-A181-0D0A9F6DAEEA}" srcOrd="2" destOrd="0" presId="urn:microsoft.com/office/officeart/2005/8/layout/list1"/>
    <dgm:cxn modelId="{C7B0677D-065A-4E09-BBAC-29620F3AD7FC}" type="presParOf" srcId="{49257932-B553-4FA4-86B5-E67D2A542050}" destId="{E71C854B-1F57-4789-991E-089EF5518864}" srcOrd="3" destOrd="0" presId="urn:microsoft.com/office/officeart/2005/8/layout/list1"/>
    <dgm:cxn modelId="{566255FF-6A9E-4696-8557-E2A0849E5572}" type="presParOf" srcId="{49257932-B553-4FA4-86B5-E67D2A542050}" destId="{1C2D2D11-8FB6-49B3-B497-BCF663CF619C}" srcOrd="4" destOrd="0" presId="urn:microsoft.com/office/officeart/2005/8/layout/list1"/>
    <dgm:cxn modelId="{EA494A8B-77D2-4BAB-B9EE-9F00424D4D1A}" type="presParOf" srcId="{1C2D2D11-8FB6-49B3-B497-BCF663CF619C}" destId="{59ADB0EC-FF17-453C-9FF3-52CC4C3F73FD}" srcOrd="0" destOrd="0" presId="urn:microsoft.com/office/officeart/2005/8/layout/list1"/>
    <dgm:cxn modelId="{A4F2B05D-D861-4E40-8357-D0974D81DDF0}" type="presParOf" srcId="{1C2D2D11-8FB6-49B3-B497-BCF663CF619C}" destId="{31924428-3A73-4123-B169-74E5FCA60068}" srcOrd="1" destOrd="0" presId="urn:microsoft.com/office/officeart/2005/8/layout/list1"/>
    <dgm:cxn modelId="{87444106-AF09-4D79-AC00-0EDF18E00258}" type="presParOf" srcId="{49257932-B553-4FA4-86B5-E67D2A542050}" destId="{76BCEF39-7985-43A7-907A-DBAF1038408A}" srcOrd="5" destOrd="0" presId="urn:microsoft.com/office/officeart/2005/8/layout/list1"/>
    <dgm:cxn modelId="{F881E015-E586-4EB9-87B1-2BCC56D44262}" type="presParOf" srcId="{49257932-B553-4FA4-86B5-E67D2A542050}" destId="{D4B875B5-209C-472B-9C8A-C259FC76A76E}" srcOrd="6" destOrd="0" presId="urn:microsoft.com/office/officeart/2005/8/layout/list1"/>
    <dgm:cxn modelId="{2A3984D3-C5A4-4D2C-A1A0-036BA290AF05}" type="presParOf" srcId="{49257932-B553-4FA4-86B5-E67D2A542050}" destId="{DC7E09B1-FEB1-4508-A85C-F607E307B3C1}" srcOrd="7" destOrd="0" presId="urn:microsoft.com/office/officeart/2005/8/layout/list1"/>
    <dgm:cxn modelId="{451AC5B2-E422-4DC3-A107-C169FD35C3DD}" type="presParOf" srcId="{49257932-B553-4FA4-86B5-E67D2A542050}" destId="{0D7350CC-3442-44CE-8096-49BEA43B5683}" srcOrd="8" destOrd="0" presId="urn:microsoft.com/office/officeart/2005/8/layout/list1"/>
    <dgm:cxn modelId="{36F19856-01E9-4C63-8134-7AF4D68C6A9C}" type="presParOf" srcId="{0D7350CC-3442-44CE-8096-49BEA43B5683}" destId="{CDE1DA84-4A7A-4848-BC6E-CC7A59EA5E9B}" srcOrd="0" destOrd="0" presId="urn:microsoft.com/office/officeart/2005/8/layout/list1"/>
    <dgm:cxn modelId="{C75221A0-BE66-4CDD-8A66-3D73B3B0C585}" type="presParOf" srcId="{0D7350CC-3442-44CE-8096-49BEA43B5683}" destId="{4D4B23A6-609B-493C-A5C3-7D2799881854}" srcOrd="1" destOrd="0" presId="urn:microsoft.com/office/officeart/2005/8/layout/list1"/>
    <dgm:cxn modelId="{7B819B70-83EF-4287-BF49-01A2D83407E6}" type="presParOf" srcId="{49257932-B553-4FA4-86B5-E67D2A542050}" destId="{76356E5C-5DAE-4FA6-8FE3-ED54CCC5608B}" srcOrd="9" destOrd="0" presId="urn:microsoft.com/office/officeart/2005/8/layout/list1"/>
    <dgm:cxn modelId="{BC4452A2-2866-44CE-90DE-E7D99BA83D83}" type="presParOf" srcId="{49257932-B553-4FA4-86B5-E67D2A542050}" destId="{2507F661-428E-4185-97AC-56CF4BAB7607}" srcOrd="10" destOrd="0" presId="urn:microsoft.com/office/officeart/2005/8/layout/list1"/>
    <dgm:cxn modelId="{162DEFF8-FEAC-49A5-AA63-F1241F883318}" type="presParOf" srcId="{49257932-B553-4FA4-86B5-E67D2A542050}" destId="{9885CE84-4075-4F46-B8B9-4C5110DEB2EF}" srcOrd="11" destOrd="0" presId="urn:microsoft.com/office/officeart/2005/8/layout/list1"/>
    <dgm:cxn modelId="{B1242D21-1226-4214-90AF-D25F33DB4FC1}" type="presParOf" srcId="{49257932-B553-4FA4-86B5-E67D2A542050}" destId="{EE9EBE58-3E47-41DA-BA47-15B3672F3772}" srcOrd="12" destOrd="0" presId="urn:microsoft.com/office/officeart/2005/8/layout/list1"/>
    <dgm:cxn modelId="{4EA20D08-0F48-40E4-BACD-26D3B0031329}" type="presParOf" srcId="{EE9EBE58-3E47-41DA-BA47-15B3672F3772}" destId="{1BC47CBA-1E8B-4BA7-9AB4-81A5113D85E4}" srcOrd="0" destOrd="0" presId="urn:microsoft.com/office/officeart/2005/8/layout/list1"/>
    <dgm:cxn modelId="{41FE0E64-D6A9-4F22-9415-D2563A1447CF}" type="presParOf" srcId="{EE9EBE58-3E47-41DA-BA47-15B3672F3772}" destId="{297DA401-1EE4-44E8-8BD8-EFB95D0E6935}" srcOrd="1" destOrd="0" presId="urn:microsoft.com/office/officeart/2005/8/layout/list1"/>
    <dgm:cxn modelId="{7D7EA886-748C-45E2-8592-3119782B3A72}" type="presParOf" srcId="{49257932-B553-4FA4-86B5-E67D2A542050}" destId="{97B5BB9F-F5B1-4395-9649-A57E55719557}" srcOrd="13" destOrd="0" presId="urn:microsoft.com/office/officeart/2005/8/layout/list1"/>
    <dgm:cxn modelId="{16E02901-4726-4281-9AEB-87E3AB2A9920}" type="presParOf" srcId="{49257932-B553-4FA4-86B5-E67D2A542050}" destId="{7D38AFC7-AA5B-4F26-ACC9-B9769531037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E5993AD-777A-4624-9656-C55BCA3F17E5}" type="doc">
      <dgm:prSet loTypeId="urn:microsoft.com/office/officeart/2005/8/layout/list1" loCatId="list" qsTypeId="urn:microsoft.com/office/officeart/2005/8/quickstyle/simple1" qsCatId="simple" csTypeId="urn:microsoft.com/office/officeart/2005/8/colors/accent1_2" csCatId="accent1"/>
      <dgm:spPr/>
      <dgm:t>
        <a:bodyPr/>
        <a:lstStyle/>
        <a:p>
          <a:endParaRPr lang="en-US"/>
        </a:p>
      </dgm:t>
    </dgm:pt>
    <dgm:pt modelId="{E6B91B1E-2780-4CBC-81F8-A933D42A9A45}">
      <dgm:prSet/>
      <dgm:spPr/>
      <dgm:t>
        <a:bodyPr/>
        <a:lstStyle/>
        <a:p>
          <a:r>
            <a:rPr lang="en-US" b="1"/>
            <a:t>Example codes:</a:t>
          </a:r>
          <a:endParaRPr lang="en-US"/>
        </a:p>
      </dgm:t>
    </dgm:pt>
    <dgm:pt modelId="{45E03648-682D-4E55-BC4F-39AB718DCE2A}" type="parTrans" cxnId="{B5C4548C-AA35-43DB-A717-FA0EB9BD11E9}">
      <dgm:prSet/>
      <dgm:spPr/>
      <dgm:t>
        <a:bodyPr/>
        <a:lstStyle/>
        <a:p>
          <a:endParaRPr lang="en-US"/>
        </a:p>
      </dgm:t>
    </dgm:pt>
    <dgm:pt modelId="{EC497697-5490-4DA2-A894-F8C6C22A6B5A}" type="sibTrans" cxnId="{B5C4548C-AA35-43DB-A717-FA0EB9BD11E9}">
      <dgm:prSet/>
      <dgm:spPr/>
      <dgm:t>
        <a:bodyPr/>
        <a:lstStyle/>
        <a:p>
          <a:endParaRPr lang="en-US"/>
        </a:p>
      </dgm:t>
    </dgm:pt>
    <dgm:pt modelId="{802E6649-6BEA-477A-B2BF-9CB4FAA83201}">
      <dgm:prSet/>
      <dgm:spPr/>
      <dgm:t>
        <a:bodyPr/>
        <a:lstStyle/>
        <a:p>
          <a:r>
            <a:rPr lang="en-US"/>
            <a:t>registration successful</a:t>
          </a:r>
        </a:p>
      </dgm:t>
    </dgm:pt>
    <dgm:pt modelId="{92124064-E428-4CAE-9004-189E45193330}" type="parTrans" cxnId="{994C357D-7DA4-413D-AB66-AEA8FEC0CFE5}">
      <dgm:prSet/>
      <dgm:spPr/>
      <dgm:t>
        <a:bodyPr/>
        <a:lstStyle/>
        <a:p>
          <a:endParaRPr lang="en-US"/>
        </a:p>
      </dgm:t>
    </dgm:pt>
    <dgm:pt modelId="{10EDD053-F596-40E1-B1C4-1F8ED8D5447C}" type="sibTrans" cxnId="{994C357D-7DA4-413D-AB66-AEA8FEC0CFE5}">
      <dgm:prSet/>
      <dgm:spPr/>
      <dgm:t>
        <a:bodyPr/>
        <a:lstStyle/>
        <a:p>
          <a:endParaRPr lang="en-US"/>
        </a:p>
      </dgm:t>
    </dgm:pt>
    <dgm:pt modelId="{9B5B0B0A-C925-4C0D-8403-BFC663DC4AAC}">
      <dgm:prSet/>
      <dgm:spPr/>
      <dgm:t>
        <a:bodyPr/>
        <a:lstStyle/>
        <a:p>
          <a:r>
            <a:rPr lang="en-US"/>
            <a:t>0 registration accepted</a:t>
          </a:r>
        </a:p>
      </dgm:t>
    </dgm:pt>
    <dgm:pt modelId="{358C6D41-64AA-4762-BCBF-278138B438FC}" type="parTrans" cxnId="{ADE4B553-DF27-4F4B-BC44-0F712E98F200}">
      <dgm:prSet/>
      <dgm:spPr/>
      <dgm:t>
        <a:bodyPr/>
        <a:lstStyle/>
        <a:p>
          <a:endParaRPr lang="en-US"/>
        </a:p>
      </dgm:t>
    </dgm:pt>
    <dgm:pt modelId="{90C244DF-8024-41EB-A57D-64D3E2F6E4E0}" type="sibTrans" cxnId="{ADE4B553-DF27-4F4B-BC44-0F712E98F200}">
      <dgm:prSet/>
      <dgm:spPr/>
      <dgm:t>
        <a:bodyPr/>
        <a:lstStyle/>
        <a:p>
          <a:endParaRPr lang="en-US"/>
        </a:p>
      </dgm:t>
    </dgm:pt>
    <dgm:pt modelId="{9C77F7F5-666E-406F-AEBF-2195D4E1A4BE}">
      <dgm:prSet/>
      <dgm:spPr/>
      <dgm:t>
        <a:bodyPr/>
        <a:lstStyle/>
        <a:p>
          <a:r>
            <a:rPr lang="en-US"/>
            <a:t>1 registration accepted, but simultaneous mobility bindings unsupported</a:t>
          </a:r>
        </a:p>
      </dgm:t>
    </dgm:pt>
    <dgm:pt modelId="{325B7914-4585-4954-B2C7-682867E6FE45}" type="parTrans" cxnId="{8D2CFEC9-9EED-4CE9-A290-F59E16F474F7}">
      <dgm:prSet/>
      <dgm:spPr/>
      <dgm:t>
        <a:bodyPr/>
        <a:lstStyle/>
        <a:p>
          <a:endParaRPr lang="en-US"/>
        </a:p>
      </dgm:t>
    </dgm:pt>
    <dgm:pt modelId="{382037D4-83DB-4530-9D45-AAAF14389FB3}" type="sibTrans" cxnId="{8D2CFEC9-9EED-4CE9-A290-F59E16F474F7}">
      <dgm:prSet/>
      <dgm:spPr/>
      <dgm:t>
        <a:bodyPr/>
        <a:lstStyle/>
        <a:p>
          <a:endParaRPr lang="en-US"/>
        </a:p>
      </dgm:t>
    </dgm:pt>
    <dgm:pt modelId="{AFE573EA-FACE-449C-B898-9BECBA2BC9C2}">
      <dgm:prSet/>
      <dgm:spPr/>
      <dgm:t>
        <a:bodyPr/>
        <a:lstStyle/>
        <a:p>
          <a:r>
            <a:rPr lang="en-US"/>
            <a:t>65 administratively prohibited</a:t>
          </a:r>
        </a:p>
      </dgm:t>
    </dgm:pt>
    <dgm:pt modelId="{E7E4996E-A62E-46A1-90C2-3A396046873E}" type="parTrans" cxnId="{E9DC3951-90DF-49E6-BC41-9D2F21A29C32}">
      <dgm:prSet/>
      <dgm:spPr/>
      <dgm:t>
        <a:bodyPr/>
        <a:lstStyle/>
        <a:p>
          <a:endParaRPr lang="en-US"/>
        </a:p>
      </dgm:t>
    </dgm:pt>
    <dgm:pt modelId="{01911060-FFB4-4C4C-B762-4A0657386634}" type="sibTrans" cxnId="{E9DC3951-90DF-49E6-BC41-9D2F21A29C32}">
      <dgm:prSet/>
      <dgm:spPr/>
      <dgm:t>
        <a:bodyPr/>
        <a:lstStyle/>
        <a:p>
          <a:endParaRPr lang="en-US"/>
        </a:p>
      </dgm:t>
    </dgm:pt>
    <dgm:pt modelId="{2155BCFB-A296-429B-BCF8-62585DBBA98C}">
      <dgm:prSet/>
      <dgm:spPr/>
      <dgm:t>
        <a:bodyPr/>
        <a:lstStyle/>
        <a:p>
          <a:r>
            <a:rPr lang="en-US"/>
            <a:t>66 insufficient resources</a:t>
          </a:r>
        </a:p>
      </dgm:t>
    </dgm:pt>
    <dgm:pt modelId="{6ADF916F-5C2A-4922-8C68-C22EE5DC39BF}" type="parTrans" cxnId="{037A93CA-FEE5-4696-BF59-FA7222D25647}">
      <dgm:prSet/>
      <dgm:spPr/>
      <dgm:t>
        <a:bodyPr/>
        <a:lstStyle/>
        <a:p>
          <a:endParaRPr lang="en-US"/>
        </a:p>
      </dgm:t>
    </dgm:pt>
    <dgm:pt modelId="{AFFD7AC4-A048-48D4-A48B-E72529F8D585}" type="sibTrans" cxnId="{037A93CA-FEE5-4696-BF59-FA7222D25647}">
      <dgm:prSet/>
      <dgm:spPr/>
      <dgm:t>
        <a:bodyPr/>
        <a:lstStyle/>
        <a:p>
          <a:endParaRPr lang="en-US"/>
        </a:p>
      </dgm:t>
    </dgm:pt>
    <dgm:pt modelId="{82C8AFC1-8EDA-4A4F-91B1-2602D377D054}">
      <dgm:prSet/>
      <dgm:spPr/>
      <dgm:t>
        <a:bodyPr/>
        <a:lstStyle/>
        <a:p>
          <a:r>
            <a:rPr lang="en-US"/>
            <a:t>67 mobile node failed authentication</a:t>
          </a:r>
        </a:p>
      </dgm:t>
    </dgm:pt>
    <dgm:pt modelId="{C8912F28-8AEA-4937-A253-55566F35A5EE}" type="parTrans" cxnId="{822BD87D-71B1-4F79-8346-B6B2A97BF9C4}">
      <dgm:prSet/>
      <dgm:spPr/>
      <dgm:t>
        <a:bodyPr/>
        <a:lstStyle/>
        <a:p>
          <a:endParaRPr lang="en-US"/>
        </a:p>
      </dgm:t>
    </dgm:pt>
    <dgm:pt modelId="{5060E43C-4876-4438-8B13-A80CD97846D4}" type="sibTrans" cxnId="{822BD87D-71B1-4F79-8346-B6B2A97BF9C4}">
      <dgm:prSet/>
      <dgm:spPr/>
      <dgm:t>
        <a:bodyPr/>
        <a:lstStyle/>
        <a:p>
          <a:endParaRPr lang="en-US"/>
        </a:p>
      </dgm:t>
    </dgm:pt>
    <dgm:pt modelId="{DCA8AB7C-6BA4-43E2-9480-88E7FB8D8E2A}">
      <dgm:prSet/>
      <dgm:spPr/>
      <dgm:t>
        <a:bodyPr/>
        <a:lstStyle/>
        <a:p>
          <a:r>
            <a:rPr lang="en-US"/>
            <a:t>68 home agent failed authentication</a:t>
          </a:r>
        </a:p>
      </dgm:t>
    </dgm:pt>
    <dgm:pt modelId="{6E0F4E10-3E24-47DD-B982-C0D9C9E815BF}" type="parTrans" cxnId="{87554308-8794-4422-A4A2-4F4037C96BEC}">
      <dgm:prSet/>
      <dgm:spPr/>
      <dgm:t>
        <a:bodyPr/>
        <a:lstStyle/>
        <a:p>
          <a:endParaRPr lang="en-US"/>
        </a:p>
      </dgm:t>
    </dgm:pt>
    <dgm:pt modelId="{794649A1-C523-448B-AF85-46330EF24085}" type="sibTrans" cxnId="{87554308-8794-4422-A4A2-4F4037C96BEC}">
      <dgm:prSet/>
      <dgm:spPr/>
      <dgm:t>
        <a:bodyPr/>
        <a:lstStyle/>
        <a:p>
          <a:endParaRPr lang="en-US"/>
        </a:p>
      </dgm:t>
    </dgm:pt>
    <dgm:pt modelId="{FE065376-FFE6-458D-84BE-EA32DA2ACCBF}">
      <dgm:prSet/>
      <dgm:spPr/>
      <dgm:t>
        <a:bodyPr/>
        <a:lstStyle/>
        <a:p>
          <a:r>
            <a:rPr lang="en-US"/>
            <a:t>69 requested Lifetime too long</a:t>
          </a:r>
        </a:p>
      </dgm:t>
    </dgm:pt>
    <dgm:pt modelId="{7833D918-B785-4423-866C-C5813E704CF5}" type="parTrans" cxnId="{AC6E4FA9-BB98-413D-9BBC-461B3503A201}">
      <dgm:prSet/>
      <dgm:spPr/>
      <dgm:t>
        <a:bodyPr/>
        <a:lstStyle/>
        <a:p>
          <a:endParaRPr lang="en-US"/>
        </a:p>
      </dgm:t>
    </dgm:pt>
    <dgm:pt modelId="{909CF72E-85DB-459B-8B17-99C762F7150E}" type="sibTrans" cxnId="{AC6E4FA9-BB98-413D-9BBC-461B3503A201}">
      <dgm:prSet/>
      <dgm:spPr/>
      <dgm:t>
        <a:bodyPr/>
        <a:lstStyle/>
        <a:p>
          <a:endParaRPr lang="en-US"/>
        </a:p>
      </dgm:t>
    </dgm:pt>
    <dgm:pt modelId="{076066ED-7CD9-482D-B32F-C2FD274941AE}">
      <dgm:prSet/>
      <dgm:spPr/>
      <dgm:t>
        <a:bodyPr/>
        <a:lstStyle/>
        <a:p>
          <a:r>
            <a:rPr lang="en-US"/>
            <a:t>registration denied by HA</a:t>
          </a:r>
        </a:p>
      </dgm:t>
    </dgm:pt>
    <dgm:pt modelId="{B8D3F9D2-602D-4FAF-B9CD-796BDCD31DFA}" type="parTrans" cxnId="{5BA85843-4D75-440E-9660-169FCF572A2D}">
      <dgm:prSet/>
      <dgm:spPr/>
      <dgm:t>
        <a:bodyPr/>
        <a:lstStyle/>
        <a:p>
          <a:endParaRPr lang="en-US"/>
        </a:p>
      </dgm:t>
    </dgm:pt>
    <dgm:pt modelId="{E3AD99C2-9796-41F3-8C39-94C2141FB784}" type="sibTrans" cxnId="{5BA85843-4D75-440E-9660-169FCF572A2D}">
      <dgm:prSet/>
      <dgm:spPr/>
      <dgm:t>
        <a:bodyPr/>
        <a:lstStyle/>
        <a:p>
          <a:endParaRPr lang="en-US"/>
        </a:p>
      </dgm:t>
    </dgm:pt>
    <dgm:pt modelId="{E737725E-B590-4B44-BE56-09B625062009}">
      <dgm:prSet/>
      <dgm:spPr/>
      <dgm:t>
        <a:bodyPr/>
        <a:lstStyle/>
        <a:p>
          <a:r>
            <a:rPr lang="en-US"/>
            <a:t>129 administratively prohibited</a:t>
          </a:r>
        </a:p>
      </dgm:t>
    </dgm:pt>
    <dgm:pt modelId="{11F08017-586F-4708-89FD-7E43D8076ADF}" type="parTrans" cxnId="{7D007554-3F6C-4387-ACCE-40D53E24BBC0}">
      <dgm:prSet/>
      <dgm:spPr/>
      <dgm:t>
        <a:bodyPr/>
        <a:lstStyle/>
        <a:p>
          <a:endParaRPr lang="en-US"/>
        </a:p>
      </dgm:t>
    </dgm:pt>
    <dgm:pt modelId="{BAD19BE3-080F-499D-BDB3-B675433BCBA5}" type="sibTrans" cxnId="{7D007554-3F6C-4387-ACCE-40D53E24BBC0}">
      <dgm:prSet/>
      <dgm:spPr/>
      <dgm:t>
        <a:bodyPr/>
        <a:lstStyle/>
        <a:p>
          <a:endParaRPr lang="en-US"/>
        </a:p>
      </dgm:t>
    </dgm:pt>
    <dgm:pt modelId="{C10745AC-1A5D-43BC-8216-C24EA9F03FD7}">
      <dgm:prSet/>
      <dgm:spPr/>
      <dgm:t>
        <a:bodyPr/>
        <a:lstStyle/>
        <a:p>
          <a:r>
            <a:rPr lang="en-US"/>
            <a:t>131 mobile node failed authentication</a:t>
          </a:r>
        </a:p>
      </dgm:t>
    </dgm:pt>
    <dgm:pt modelId="{8F655313-044A-4CFA-AE16-FF0BB9A4923B}" type="parTrans" cxnId="{2C18BEBD-3C79-4E4E-8719-03677A91F28B}">
      <dgm:prSet/>
      <dgm:spPr/>
      <dgm:t>
        <a:bodyPr/>
        <a:lstStyle/>
        <a:p>
          <a:endParaRPr lang="en-US"/>
        </a:p>
      </dgm:t>
    </dgm:pt>
    <dgm:pt modelId="{4198027F-3343-4E86-A4FF-68D41C62FF9C}" type="sibTrans" cxnId="{2C18BEBD-3C79-4E4E-8719-03677A91F28B}">
      <dgm:prSet/>
      <dgm:spPr/>
      <dgm:t>
        <a:bodyPr/>
        <a:lstStyle/>
        <a:p>
          <a:endParaRPr lang="en-US"/>
        </a:p>
      </dgm:t>
    </dgm:pt>
    <dgm:pt modelId="{248E59B2-594A-4A91-A5A5-1937B0CBBF27}">
      <dgm:prSet/>
      <dgm:spPr/>
      <dgm:t>
        <a:bodyPr/>
        <a:lstStyle/>
        <a:p>
          <a:r>
            <a:rPr lang="en-US"/>
            <a:t>133 registration Identification mismatch</a:t>
          </a:r>
        </a:p>
      </dgm:t>
    </dgm:pt>
    <dgm:pt modelId="{CF965727-1F5C-4D8D-94E0-90F000173146}" type="parTrans" cxnId="{507CE2BA-22DF-4308-A69D-BF47E1C63F4B}">
      <dgm:prSet/>
      <dgm:spPr/>
      <dgm:t>
        <a:bodyPr/>
        <a:lstStyle/>
        <a:p>
          <a:endParaRPr lang="en-US"/>
        </a:p>
      </dgm:t>
    </dgm:pt>
    <dgm:pt modelId="{E23DE5E6-2880-4A1F-9C09-AD0D806BB530}" type="sibTrans" cxnId="{507CE2BA-22DF-4308-A69D-BF47E1C63F4B}">
      <dgm:prSet/>
      <dgm:spPr/>
      <dgm:t>
        <a:bodyPr/>
        <a:lstStyle/>
        <a:p>
          <a:endParaRPr lang="en-US"/>
        </a:p>
      </dgm:t>
    </dgm:pt>
    <dgm:pt modelId="{F8E07C6C-E237-498B-B469-48597926E7A1}">
      <dgm:prSet/>
      <dgm:spPr/>
      <dgm:t>
        <a:bodyPr/>
        <a:lstStyle/>
        <a:p>
          <a:r>
            <a:rPr lang="en-US"/>
            <a:t>135 too many simultaneous mobility bindings</a:t>
          </a:r>
        </a:p>
      </dgm:t>
    </dgm:pt>
    <dgm:pt modelId="{DAB9A1F6-3B92-44B1-8A25-735767AC7B43}" type="parTrans" cxnId="{1DD9AA64-5D38-4DD7-BE45-D7188BFEA05B}">
      <dgm:prSet/>
      <dgm:spPr/>
      <dgm:t>
        <a:bodyPr/>
        <a:lstStyle/>
        <a:p>
          <a:endParaRPr lang="en-US"/>
        </a:p>
      </dgm:t>
    </dgm:pt>
    <dgm:pt modelId="{2636913D-29D7-46A3-BCB4-ADDA481B340A}" type="sibTrans" cxnId="{1DD9AA64-5D38-4DD7-BE45-D7188BFEA05B}">
      <dgm:prSet/>
      <dgm:spPr/>
      <dgm:t>
        <a:bodyPr/>
        <a:lstStyle/>
        <a:p>
          <a:endParaRPr lang="en-US"/>
        </a:p>
      </dgm:t>
    </dgm:pt>
    <dgm:pt modelId="{49257932-B553-4FA4-86B5-E67D2A542050}" type="pres">
      <dgm:prSet presAssocID="{AE5993AD-777A-4624-9656-C55BCA3F17E5}" presName="linear" presStyleCnt="0">
        <dgm:presLayoutVars>
          <dgm:dir/>
          <dgm:animLvl val="lvl"/>
          <dgm:resizeHandles val="exact"/>
        </dgm:presLayoutVars>
      </dgm:prSet>
      <dgm:spPr/>
    </dgm:pt>
    <dgm:pt modelId="{D16709CC-A462-4BB7-BFB7-F419F72C9C51}" type="pres">
      <dgm:prSet presAssocID="{E6B91B1E-2780-4CBC-81F8-A933D42A9A45}" presName="parentLin" presStyleCnt="0"/>
      <dgm:spPr/>
    </dgm:pt>
    <dgm:pt modelId="{816E64EC-B026-4956-9B25-261202477BA6}" type="pres">
      <dgm:prSet presAssocID="{E6B91B1E-2780-4CBC-81F8-A933D42A9A45}" presName="parentLeftMargin" presStyleLbl="node1" presStyleIdx="0" presStyleCnt="4"/>
      <dgm:spPr/>
    </dgm:pt>
    <dgm:pt modelId="{3596E2BE-2B04-4BA3-8FE4-FE586A401253}" type="pres">
      <dgm:prSet presAssocID="{E6B91B1E-2780-4CBC-81F8-A933D42A9A45}" presName="parentText" presStyleLbl="node1" presStyleIdx="0" presStyleCnt="4">
        <dgm:presLayoutVars>
          <dgm:chMax val="0"/>
          <dgm:bulletEnabled val="1"/>
        </dgm:presLayoutVars>
      </dgm:prSet>
      <dgm:spPr/>
    </dgm:pt>
    <dgm:pt modelId="{A6F75C29-5A91-47D8-A424-5EE1FB3C6E2B}" type="pres">
      <dgm:prSet presAssocID="{E6B91B1E-2780-4CBC-81F8-A933D42A9A45}" presName="negativeSpace" presStyleCnt="0"/>
      <dgm:spPr/>
    </dgm:pt>
    <dgm:pt modelId="{B4ADC568-D17B-460D-A181-0D0A9F6DAEEA}" type="pres">
      <dgm:prSet presAssocID="{E6B91B1E-2780-4CBC-81F8-A933D42A9A45}" presName="childText" presStyleLbl="conFgAcc1" presStyleIdx="0" presStyleCnt="4" custLinFactY="18323" custLinFactNeighborX="-3713" custLinFactNeighborY="100000">
        <dgm:presLayoutVars>
          <dgm:bulletEnabled val="1"/>
        </dgm:presLayoutVars>
      </dgm:prSet>
      <dgm:spPr/>
    </dgm:pt>
    <dgm:pt modelId="{E71C854B-1F57-4789-991E-089EF5518864}" type="pres">
      <dgm:prSet presAssocID="{EC497697-5490-4DA2-A894-F8C6C22A6B5A}" presName="spaceBetweenRectangles" presStyleCnt="0"/>
      <dgm:spPr/>
    </dgm:pt>
    <dgm:pt modelId="{1C2D2D11-8FB6-49B3-B497-BCF663CF619C}" type="pres">
      <dgm:prSet presAssocID="{802E6649-6BEA-477A-B2BF-9CB4FAA83201}" presName="parentLin" presStyleCnt="0"/>
      <dgm:spPr/>
    </dgm:pt>
    <dgm:pt modelId="{59ADB0EC-FF17-453C-9FF3-52CC4C3F73FD}" type="pres">
      <dgm:prSet presAssocID="{802E6649-6BEA-477A-B2BF-9CB4FAA83201}" presName="parentLeftMargin" presStyleLbl="node1" presStyleIdx="0" presStyleCnt="4"/>
      <dgm:spPr/>
    </dgm:pt>
    <dgm:pt modelId="{31924428-3A73-4123-B169-74E5FCA60068}" type="pres">
      <dgm:prSet presAssocID="{802E6649-6BEA-477A-B2BF-9CB4FAA83201}" presName="parentText" presStyleLbl="node1" presStyleIdx="1" presStyleCnt="4">
        <dgm:presLayoutVars>
          <dgm:chMax val="0"/>
          <dgm:bulletEnabled val="1"/>
        </dgm:presLayoutVars>
      </dgm:prSet>
      <dgm:spPr/>
    </dgm:pt>
    <dgm:pt modelId="{76BCEF39-7985-43A7-907A-DBAF1038408A}" type="pres">
      <dgm:prSet presAssocID="{802E6649-6BEA-477A-B2BF-9CB4FAA83201}" presName="negativeSpace" presStyleCnt="0"/>
      <dgm:spPr/>
    </dgm:pt>
    <dgm:pt modelId="{D4B875B5-209C-472B-9C8A-C259FC76A76E}" type="pres">
      <dgm:prSet presAssocID="{802E6649-6BEA-477A-B2BF-9CB4FAA83201}" presName="childText" presStyleLbl="conFgAcc1" presStyleIdx="1" presStyleCnt="4">
        <dgm:presLayoutVars>
          <dgm:bulletEnabled val="1"/>
        </dgm:presLayoutVars>
      </dgm:prSet>
      <dgm:spPr/>
    </dgm:pt>
    <dgm:pt modelId="{DC7E09B1-FEB1-4508-A85C-F607E307B3C1}" type="pres">
      <dgm:prSet presAssocID="{10EDD053-F596-40E1-B1C4-1F8ED8D5447C}" presName="spaceBetweenRectangles" presStyleCnt="0"/>
      <dgm:spPr/>
    </dgm:pt>
    <dgm:pt modelId="{0D7350CC-3442-44CE-8096-49BEA43B5683}" type="pres">
      <dgm:prSet presAssocID="{AFE573EA-FACE-449C-B898-9BECBA2BC9C2}" presName="parentLin" presStyleCnt="0"/>
      <dgm:spPr/>
    </dgm:pt>
    <dgm:pt modelId="{CDE1DA84-4A7A-4848-BC6E-CC7A59EA5E9B}" type="pres">
      <dgm:prSet presAssocID="{AFE573EA-FACE-449C-B898-9BECBA2BC9C2}" presName="parentLeftMargin" presStyleLbl="node1" presStyleIdx="1" presStyleCnt="4"/>
      <dgm:spPr/>
    </dgm:pt>
    <dgm:pt modelId="{4D4B23A6-609B-493C-A5C3-7D2799881854}" type="pres">
      <dgm:prSet presAssocID="{AFE573EA-FACE-449C-B898-9BECBA2BC9C2}" presName="parentText" presStyleLbl="node1" presStyleIdx="2" presStyleCnt="4">
        <dgm:presLayoutVars>
          <dgm:chMax val="0"/>
          <dgm:bulletEnabled val="1"/>
        </dgm:presLayoutVars>
      </dgm:prSet>
      <dgm:spPr/>
    </dgm:pt>
    <dgm:pt modelId="{76356E5C-5DAE-4FA6-8FE3-ED54CCC5608B}" type="pres">
      <dgm:prSet presAssocID="{AFE573EA-FACE-449C-B898-9BECBA2BC9C2}" presName="negativeSpace" presStyleCnt="0"/>
      <dgm:spPr/>
    </dgm:pt>
    <dgm:pt modelId="{2507F661-428E-4185-97AC-56CF4BAB7607}" type="pres">
      <dgm:prSet presAssocID="{AFE573EA-FACE-449C-B898-9BECBA2BC9C2}" presName="childText" presStyleLbl="conFgAcc1" presStyleIdx="2" presStyleCnt="4">
        <dgm:presLayoutVars>
          <dgm:bulletEnabled val="1"/>
        </dgm:presLayoutVars>
      </dgm:prSet>
      <dgm:spPr/>
    </dgm:pt>
    <dgm:pt modelId="{9885CE84-4075-4F46-B8B9-4C5110DEB2EF}" type="pres">
      <dgm:prSet presAssocID="{01911060-FFB4-4C4C-B762-4A0657386634}" presName="spaceBetweenRectangles" presStyleCnt="0"/>
      <dgm:spPr/>
    </dgm:pt>
    <dgm:pt modelId="{EE9EBE58-3E47-41DA-BA47-15B3672F3772}" type="pres">
      <dgm:prSet presAssocID="{076066ED-7CD9-482D-B32F-C2FD274941AE}" presName="parentLin" presStyleCnt="0"/>
      <dgm:spPr/>
    </dgm:pt>
    <dgm:pt modelId="{1BC47CBA-1E8B-4BA7-9AB4-81A5113D85E4}" type="pres">
      <dgm:prSet presAssocID="{076066ED-7CD9-482D-B32F-C2FD274941AE}" presName="parentLeftMargin" presStyleLbl="node1" presStyleIdx="2" presStyleCnt="4"/>
      <dgm:spPr/>
    </dgm:pt>
    <dgm:pt modelId="{297DA401-1EE4-44E8-8BD8-EFB95D0E6935}" type="pres">
      <dgm:prSet presAssocID="{076066ED-7CD9-482D-B32F-C2FD274941AE}" presName="parentText" presStyleLbl="node1" presStyleIdx="3" presStyleCnt="4">
        <dgm:presLayoutVars>
          <dgm:chMax val="0"/>
          <dgm:bulletEnabled val="1"/>
        </dgm:presLayoutVars>
      </dgm:prSet>
      <dgm:spPr/>
    </dgm:pt>
    <dgm:pt modelId="{97B5BB9F-F5B1-4395-9649-A57E55719557}" type="pres">
      <dgm:prSet presAssocID="{076066ED-7CD9-482D-B32F-C2FD274941AE}" presName="negativeSpace" presStyleCnt="0"/>
      <dgm:spPr/>
    </dgm:pt>
    <dgm:pt modelId="{7D38AFC7-AA5B-4F26-ACC9-B97695310376}" type="pres">
      <dgm:prSet presAssocID="{076066ED-7CD9-482D-B32F-C2FD274941AE}" presName="childText" presStyleLbl="conFgAcc1" presStyleIdx="3" presStyleCnt="4">
        <dgm:presLayoutVars>
          <dgm:bulletEnabled val="1"/>
        </dgm:presLayoutVars>
      </dgm:prSet>
      <dgm:spPr/>
    </dgm:pt>
  </dgm:ptLst>
  <dgm:cxnLst>
    <dgm:cxn modelId="{87554308-8794-4422-A4A2-4F4037C96BEC}" srcId="{AFE573EA-FACE-449C-B898-9BECBA2BC9C2}" destId="{DCA8AB7C-6BA4-43E2-9480-88E7FB8D8E2A}" srcOrd="2" destOrd="0" parTransId="{6E0F4E10-3E24-47DD-B982-C0D9C9E815BF}" sibTransId="{794649A1-C523-448B-AF85-46330EF24085}"/>
    <dgm:cxn modelId="{A6B6C90D-68F6-4938-83F4-E07E43C65EB4}" type="presOf" srcId="{248E59B2-594A-4A91-A5A5-1937B0CBBF27}" destId="{7D38AFC7-AA5B-4F26-ACC9-B97695310376}" srcOrd="0" destOrd="2" presId="urn:microsoft.com/office/officeart/2005/8/layout/list1"/>
    <dgm:cxn modelId="{453CA51D-1ED9-484F-A699-BC7E88326796}" type="presOf" srcId="{9B5B0B0A-C925-4C0D-8403-BFC663DC4AAC}" destId="{D4B875B5-209C-472B-9C8A-C259FC76A76E}" srcOrd="0" destOrd="0" presId="urn:microsoft.com/office/officeart/2005/8/layout/list1"/>
    <dgm:cxn modelId="{9DA0C225-6AD6-4434-9415-AC2CAD8081D6}" type="presOf" srcId="{2155BCFB-A296-429B-BCF8-62585DBBA98C}" destId="{2507F661-428E-4185-97AC-56CF4BAB7607}" srcOrd="0" destOrd="0" presId="urn:microsoft.com/office/officeart/2005/8/layout/list1"/>
    <dgm:cxn modelId="{10C9B228-3304-4ADE-8111-41ADB450C4FF}" type="presOf" srcId="{E6B91B1E-2780-4CBC-81F8-A933D42A9A45}" destId="{3596E2BE-2B04-4BA3-8FE4-FE586A401253}" srcOrd="1" destOrd="0" presId="urn:microsoft.com/office/officeart/2005/8/layout/list1"/>
    <dgm:cxn modelId="{45670830-104F-4BE8-9BF8-58C9E11A928F}" type="presOf" srcId="{802E6649-6BEA-477A-B2BF-9CB4FAA83201}" destId="{31924428-3A73-4123-B169-74E5FCA60068}" srcOrd="1" destOrd="0" presId="urn:microsoft.com/office/officeart/2005/8/layout/list1"/>
    <dgm:cxn modelId="{EFFC103E-65CB-404D-A11E-D2523C1FEA8C}" type="presOf" srcId="{AE5993AD-777A-4624-9656-C55BCA3F17E5}" destId="{49257932-B553-4FA4-86B5-E67D2A542050}" srcOrd="0" destOrd="0" presId="urn:microsoft.com/office/officeart/2005/8/layout/list1"/>
    <dgm:cxn modelId="{5BA85843-4D75-440E-9660-169FCF572A2D}" srcId="{AE5993AD-777A-4624-9656-C55BCA3F17E5}" destId="{076066ED-7CD9-482D-B32F-C2FD274941AE}" srcOrd="3" destOrd="0" parTransId="{B8D3F9D2-602D-4FAF-B9CD-796BDCD31DFA}" sibTransId="{E3AD99C2-9796-41F3-8C39-94C2141FB784}"/>
    <dgm:cxn modelId="{1DD9AA64-5D38-4DD7-BE45-D7188BFEA05B}" srcId="{076066ED-7CD9-482D-B32F-C2FD274941AE}" destId="{F8E07C6C-E237-498B-B469-48597926E7A1}" srcOrd="3" destOrd="0" parTransId="{DAB9A1F6-3B92-44B1-8A25-735767AC7B43}" sibTransId="{2636913D-29D7-46A3-BCB4-ADDA481B340A}"/>
    <dgm:cxn modelId="{98DC2B4D-702A-4999-B78B-9A560E474CF1}" type="presOf" srcId="{AFE573EA-FACE-449C-B898-9BECBA2BC9C2}" destId="{CDE1DA84-4A7A-4848-BC6E-CC7A59EA5E9B}" srcOrd="0" destOrd="0" presId="urn:microsoft.com/office/officeart/2005/8/layout/list1"/>
    <dgm:cxn modelId="{68C5664E-F86B-438E-B19F-3F62F4D014BF}" type="presOf" srcId="{802E6649-6BEA-477A-B2BF-9CB4FAA83201}" destId="{59ADB0EC-FF17-453C-9FF3-52CC4C3F73FD}" srcOrd="0" destOrd="0" presId="urn:microsoft.com/office/officeart/2005/8/layout/list1"/>
    <dgm:cxn modelId="{1BDA3270-B378-4066-8F51-5BFDDFF312D0}" type="presOf" srcId="{F8E07C6C-E237-498B-B469-48597926E7A1}" destId="{7D38AFC7-AA5B-4F26-ACC9-B97695310376}" srcOrd="0" destOrd="3" presId="urn:microsoft.com/office/officeart/2005/8/layout/list1"/>
    <dgm:cxn modelId="{E9DC3951-90DF-49E6-BC41-9D2F21A29C32}" srcId="{AE5993AD-777A-4624-9656-C55BCA3F17E5}" destId="{AFE573EA-FACE-449C-B898-9BECBA2BC9C2}" srcOrd="2" destOrd="0" parTransId="{E7E4996E-A62E-46A1-90C2-3A396046873E}" sibTransId="{01911060-FFB4-4C4C-B762-4A0657386634}"/>
    <dgm:cxn modelId="{ADE4B553-DF27-4F4B-BC44-0F712E98F200}" srcId="{802E6649-6BEA-477A-B2BF-9CB4FAA83201}" destId="{9B5B0B0A-C925-4C0D-8403-BFC663DC4AAC}" srcOrd="0" destOrd="0" parTransId="{358C6D41-64AA-4762-BCBF-278138B438FC}" sibTransId="{90C244DF-8024-41EB-A57D-64D3E2F6E4E0}"/>
    <dgm:cxn modelId="{7D007554-3F6C-4387-ACCE-40D53E24BBC0}" srcId="{076066ED-7CD9-482D-B32F-C2FD274941AE}" destId="{E737725E-B590-4B44-BE56-09B625062009}" srcOrd="0" destOrd="0" parTransId="{11F08017-586F-4708-89FD-7E43D8076ADF}" sibTransId="{BAD19BE3-080F-499D-BDB3-B675433BCBA5}"/>
    <dgm:cxn modelId="{C6907854-B5B1-4B3F-9207-3D22E1DD43F2}" type="presOf" srcId="{9C77F7F5-666E-406F-AEBF-2195D4E1A4BE}" destId="{D4B875B5-209C-472B-9C8A-C259FC76A76E}" srcOrd="0" destOrd="1" presId="urn:microsoft.com/office/officeart/2005/8/layout/list1"/>
    <dgm:cxn modelId="{18F65455-6C86-4589-84C0-6237EEC2D309}" type="presOf" srcId="{076066ED-7CD9-482D-B32F-C2FD274941AE}" destId="{297DA401-1EE4-44E8-8BD8-EFB95D0E6935}" srcOrd="1" destOrd="0" presId="urn:microsoft.com/office/officeart/2005/8/layout/list1"/>
    <dgm:cxn modelId="{994C357D-7DA4-413D-AB66-AEA8FEC0CFE5}" srcId="{AE5993AD-777A-4624-9656-C55BCA3F17E5}" destId="{802E6649-6BEA-477A-B2BF-9CB4FAA83201}" srcOrd="1" destOrd="0" parTransId="{92124064-E428-4CAE-9004-189E45193330}" sibTransId="{10EDD053-F596-40E1-B1C4-1F8ED8D5447C}"/>
    <dgm:cxn modelId="{822BD87D-71B1-4F79-8346-B6B2A97BF9C4}" srcId="{AFE573EA-FACE-449C-B898-9BECBA2BC9C2}" destId="{82C8AFC1-8EDA-4A4F-91B1-2602D377D054}" srcOrd="1" destOrd="0" parTransId="{C8912F28-8AEA-4937-A253-55566F35A5EE}" sibTransId="{5060E43C-4876-4438-8B13-A80CD97846D4}"/>
    <dgm:cxn modelId="{B5C4548C-AA35-43DB-A717-FA0EB9BD11E9}" srcId="{AE5993AD-777A-4624-9656-C55BCA3F17E5}" destId="{E6B91B1E-2780-4CBC-81F8-A933D42A9A45}" srcOrd="0" destOrd="0" parTransId="{45E03648-682D-4E55-BC4F-39AB718DCE2A}" sibTransId="{EC497697-5490-4DA2-A894-F8C6C22A6B5A}"/>
    <dgm:cxn modelId="{AC6E4FA9-BB98-413D-9BBC-461B3503A201}" srcId="{AFE573EA-FACE-449C-B898-9BECBA2BC9C2}" destId="{FE065376-FFE6-458D-84BE-EA32DA2ACCBF}" srcOrd="3" destOrd="0" parTransId="{7833D918-B785-4423-866C-C5813E704CF5}" sibTransId="{909CF72E-85DB-459B-8B17-99C762F7150E}"/>
    <dgm:cxn modelId="{7B17E9A9-62C4-41B9-BDFD-269DBF17DDAD}" type="presOf" srcId="{DCA8AB7C-6BA4-43E2-9480-88E7FB8D8E2A}" destId="{2507F661-428E-4185-97AC-56CF4BAB7607}" srcOrd="0" destOrd="2" presId="urn:microsoft.com/office/officeart/2005/8/layout/list1"/>
    <dgm:cxn modelId="{AB1597B4-BF33-4329-B937-2F0E35A8137B}" type="presOf" srcId="{076066ED-7CD9-482D-B32F-C2FD274941AE}" destId="{1BC47CBA-1E8B-4BA7-9AB4-81A5113D85E4}" srcOrd="0" destOrd="0" presId="urn:microsoft.com/office/officeart/2005/8/layout/list1"/>
    <dgm:cxn modelId="{507CE2BA-22DF-4308-A69D-BF47E1C63F4B}" srcId="{076066ED-7CD9-482D-B32F-C2FD274941AE}" destId="{248E59B2-594A-4A91-A5A5-1937B0CBBF27}" srcOrd="2" destOrd="0" parTransId="{CF965727-1F5C-4D8D-94E0-90F000173146}" sibTransId="{E23DE5E6-2880-4A1F-9C09-AD0D806BB530}"/>
    <dgm:cxn modelId="{EEA69ABD-C4A7-4F66-B424-A6E624002A25}" type="presOf" srcId="{82C8AFC1-8EDA-4A4F-91B1-2602D377D054}" destId="{2507F661-428E-4185-97AC-56CF4BAB7607}" srcOrd="0" destOrd="1" presId="urn:microsoft.com/office/officeart/2005/8/layout/list1"/>
    <dgm:cxn modelId="{2C18BEBD-3C79-4E4E-8719-03677A91F28B}" srcId="{076066ED-7CD9-482D-B32F-C2FD274941AE}" destId="{C10745AC-1A5D-43BC-8216-C24EA9F03FD7}" srcOrd="1" destOrd="0" parTransId="{8F655313-044A-4CFA-AE16-FF0BB9A4923B}" sibTransId="{4198027F-3343-4E86-A4FF-68D41C62FF9C}"/>
    <dgm:cxn modelId="{31D9DEC1-744C-4BF8-8301-12C0085FDDE3}" type="presOf" srcId="{E737725E-B590-4B44-BE56-09B625062009}" destId="{7D38AFC7-AA5B-4F26-ACC9-B97695310376}" srcOrd="0" destOrd="0" presId="urn:microsoft.com/office/officeart/2005/8/layout/list1"/>
    <dgm:cxn modelId="{8D2CFEC9-9EED-4CE9-A290-F59E16F474F7}" srcId="{802E6649-6BEA-477A-B2BF-9CB4FAA83201}" destId="{9C77F7F5-666E-406F-AEBF-2195D4E1A4BE}" srcOrd="1" destOrd="0" parTransId="{325B7914-4585-4954-B2C7-682867E6FE45}" sibTransId="{382037D4-83DB-4530-9D45-AAAF14389FB3}"/>
    <dgm:cxn modelId="{037A93CA-FEE5-4696-BF59-FA7222D25647}" srcId="{AFE573EA-FACE-449C-B898-9BECBA2BC9C2}" destId="{2155BCFB-A296-429B-BCF8-62585DBBA98C}" srcOrd="0" destOrd="0" parTransId="{6ADF916F-5C2A-4922-8C68-C22EE5DC39BF}" sibTransId="{AFFD7AC4-A048-48D4-A48B-E72529F8D585}"/>
    <dgm:cxn modelId="{4C1FECCC-126C-498B-98BE-4825AE8C5A3C}" type="presOf" srcId="{FE065376-FFE6-458D-84BE-EA32DA2ACCBF}" destId="{2507F661-428E-4185-97AC-56CF4BAB7607}" srcOrd="0" destOrd="3" presId="urn:microsoft.com/office/officeart/2005/8/layout/list1"/>
    <dgm:cxn modelId="{FCDCF7D9-A416-49D4-8E1A-46DFA63D7D2D}" type="presOf" srcId="{C10745AC-1A5D-43BC-8216-C24EA9F03FD7}" destId="{7D38AFC7-AA5B-4F26-ACC9-B97695310376}" srcOrd="0" destOrd="1" presId="urn:microsoft.com/office/officeart/2005/8/layout/list1"/>
    <dgm:cxn modelId="{347169EE-F6F3-41E9-8B5B-C6497217FDFB}" type="presOf" srcId="{E6B91B1E-2780-4CBC-81F8-A933D42A9A45}" destId="{816E64EC-B026-4956-9B25-261202477BA6}" srcOrd="0" destOrd="0" presId="urn:microsoft.com/office/officeart/2005/8/layout/list1"/>
    <dgm:cxn modelId="{60872BFD-A7E3-4921-BC07-4B9D078AFEC6}" type="presOf" srcId="{AFE573EA-FACE-449C-B898-9BECBA2BC9C2}" destId="{4D4B23A6-609B-493C-A5C3-7D2799881854}" srcOrd="1" destOrd="0" presId="urn:microsoft.com/office/officeart/2005/8/layout/list1"/>
    <dgm:cxn modelId="{7678739B-18FE-4B43-98A2-327277303011}" type="presParOf" srcId="{49257932-B553-4FA4-86B5-E67D2A542050}" destId="{D16709CC-A462-4BB7-BFB7-F419F72C9C51}" srcOrd="0" destOrd="0" presId="urn:microsoft.com/office/officeart/2005/8/layout/list1"/>
    <dgm:cxn modelId="{F62C6B32-C0FF-4587-BFE3-E22206E8DC7C}" type="presParOf" srcId="{D16709CC-A462-4BB7-BFB7-F419F72C9C51}" destId="{816E64EC-B026-4956-9B25-261202477BA6}" srcOrd="0" destOrd="0" presId="urn:microsoft.com/office/officeart/2005/8/layout/list1"/>
    <dgm:cxn modelId="{E6A38B14-E877-4283-9ABD-C08FD9A41C76}" type="presParOf" srcId="{D16709CC-A462-4BB7-BFB7-F419F72C9C51}" destId="{3596E2BE-2B04-4BA3-8FE4-FE586A401253}" srcOrd="1" destOrd="0" presId="urn:microsoft.com/office/officeart/2005/8/layout/list1"/>
    <dgm:cxn modelId="{A380A9CF-7D9A-4E64-A4B8-7908F2A530E3}" type="presParOf" srcId="{49257932-B553-4FA4-86B5-E67D2A542050}" destId="{A6F75C29-5A91-47D8-A424-5EE1FB3C6E2B}" srcOrd="1" destOrd="0" presId="urn:microsoft.com/office/officeart/2005/8/layout/list1"/>
    <dgm:cxn modelId="{A676D43B-D753-4553-A4E8-814A8566658F}" type="presParOf" srcId="{49257932-B553-4FA4-86B5-E67D2A542050}" destId="{B4ADC568-D17B-460D-A181-0D0A9F6DAEEA}" srcOrd="2" destOrd="0" presId="urn:microsoft.com/office/officeart/2005/8/layout/list1"/>
    <dgm:cxn modelId="{C7B0677D-065A-4E09-BBAC-29620F3AD7FC}" type="presParOf" srcId="{49257932-B553-4FA4-86B5-E67D2A542050}" destId="{E71C854B-1F57-4789-991E-089EF5518864}" srcOrd="3" destOrd="0" presId="urn:microsoft.com/office/officeart/2005/8/layout/list1"/>
    <dgm:cxn modelId="{566255FF-6A9E-4696-8557-E2A0849E5572}" type="presParOf" srcId="{49257932-B553-4FA4-86B5-E67D2A542050}" destId="{1C2D2D11-8FB6-49B3-B497-BCF663CF619C}" srcOrd="4" destOrd="0" presId="urn:microsoft.com/office/officeart/2005/8/layout/list1"/>
    <dgm:cxn modelId="{EA494A8B-77D2-4BAB-B9EE-9F00424D4D1A}" type="presParOf" srcId="{1C2D2D11-8FB6-49B3-B497-BCF663CF619C}" destId="{59ADB0EC-FF17-453C-9FF3-52CC4C3F73FD}" srcOrd="0" destOrd="0" presId="urn:microsoft.com/office/officeart/2005/8/layout/list1"/>
    <dgm:cxn modelId="{A4F2B05D-D861-4E40-8357-D0974D81DDF0}" type="presParOf" srcId="{1C2D2D11-8FB6-49B3-B497-BCF663CF619C}" destId="{31924428-3A73-4123-B169-74E5FCA60068}" srcOrd="1" destOrd="0" presId="urn:microsoft.com/office/officeart/2005/8/layout/list1"/>
    <dgm:cxn modelId="{87444106-AF09-4D79-AC00-0EDF18E00258}" type="presParOf" srcId="{49257932-B553-4FA4-86B5-E67D2A542050}" destId="{76BCEF39-7985-43A7-907A-DBAF1038408A}" srcOrd="5" destOrd="0" presId="urn:microsoft.com/office/officeart/2005/8/layout/list1"/>
    <dgm:cxn modelId="{F881E015-E586-4EB9-87B1-2BCC56D44262}" type="presParOf" srcId="{49257932-B553-4FA4-86B5-E67D2A542050}" destId="{D4B875B5-209C-472B-9C8A-C259FC76A76E}" srcOrd="6" destOrd="0" presId="urn:microsoft.com/office/officeart/2005/8/layout/list1"/>
    <dgm:cxn modelId="{2A3984D3-C5A4-4D2C-A1A0-036BA290AF05}" type="presParOf" srcId="{49257932-B553-4FA4-86B5-E67D2A542050}" destId="{DC7E09B1-FEB1-4508-A85C-F607E307B3C1}" srcOrd="7" destOrd="0" presId="urn:microsoft.com/office/officeart/2005/8/layout/list1"/>
    <dgm:cxn modelId="{451AC5B2-E422-4DC3-A107-C169FD35C3DD}" type="presParOf" srcId="{49257932-B553-4FA4-86B5-E67D2A542050}" destId="{0D7350CC-3442-44CE-8096-49BEA43B5683}" srcOrd="8" destOrd="0" presId="urn:microsoft.com/office/officeart/2005/8/layout/list1"/>
    <dgm:cxn modelId="{36F19856-01E9-4C63-8134-7AF4D68C6A9C}" type="presParOf" srcId="{0D7350CC-3442-44CE-8096-49BEA43B5683}" destId="{CDE1DA84-4A7A-4848-BC6E-CC7A59EA5E9B}" srcOrd="0" destOrd="0" presId="urn:microsoft.com/office/officeart/2005/8/layout/list1"/>
    <dgm:cxn modelId="{C75221A0-BE66-4CDD-8A66-3D73B3B0C585}" type="presParOf" srcId="{0D7350CC-3442-44CE-8096-49BEA43B5683}" destId="{4D4B23A6-609B-493C-A5C3-7D2799881854}" srcOrd="1" destOrd="0" presId="urn:microsoft.com/office/officeart/2005/8/layout/list1"/>
    <dgm:cxn modelId="{7B819B70-83EF-4287-BF49-01A2D83407E6}" type="presParOf" srcId="{49257932-B553-4FA4-86B5-E67D2A542050}" destId="{76356E5C-5DAE-4FA6-8FE3-ED54CCC5608B}" srcOrd="9" destOrd="0" presId="urn:microsoft.com/office/officeart/2005/8/layout/list1"/>
    <dgm:cxn modelId="{BC4452A2-2866-44CE-90DE-E7D99BA83D83}" type="presParOf" srcId="{49257932-B553-4FA4-86B5-E67D2A542050}" destId="{2507F661-428E-4185-97AC-56CF4BAB7607}" srcOrd="10" destOrd="0" presId="urn:microsoft.com/office/officeart/2005/8/layout/list1"/>
    <dgm:cxn modelId="{162DEFF8-FEAC-49A5-AA63-F1241F883318}" type="presParOf" srcId="{49257932-B553-4FA4-86B5-E67D2A542050}" destId="{9885CE84-4075-4F46-B8B9-4C5110DEB2EF}" srcOrd="11" destOrd="0" presId="urn:microsoft.com/office/officeart/2005/8/layout/list1"/>
    <dgm:cxn modelId="{B1242D21-1226-4214-90AF-D25F33DB4FC1}" type="presParOf" srcId="{49257932-B553-4FA4-86B5-E67D2A542050}" destId="{EE9EBE58-3E47-41DA-BA47-15B3672F3772}" srcOrd="12" destOrd="0" presId="urn:microsoft.com/office/officeart/2005/8/layout/list1"/>
    <dgm:cxn modelId="{4EA20D08-0F48-40E4-BACD-26D3B0031329}" type="presParOf" srcId="{EE9EBE58-3E47-41DA-BA47-15B3672F3772}" destId="{1BC47CBA-1E8B-4BA7-9AB4-81A5113D85E4}" srcOrd="0" destOrd="0" presId="urn:microsoft.com/office/officeart/2005/8/layout/list1"/>
    <dgm:cxn modelId="{41FE0E64-D6A9-4F22-9415-D2563A1447CF}" type="presParOf" srcId="{EE9EBE58-3E47-41DA-BA47-15B3672F3772}" destId="{297DA401-1EE4-44E8-8BD8-EFB95D0E6935}" srcOrd="1" destOrd="0" presId="urn:microsoft.com/office/officeart/2005/8/layout/list1"/>
    <dgm:cxn modelId="{7D7EA886-748C-45E2-8592-3119782B3A72}" type="presParOf" srcId="{49257932-B553-4FA4-86B5-E67D2A542050}" destId="{97B5BB9F-F5B1-4395-9649-A57E55719557}" srcOrd="13" destOrd="0" presId="urn:microsoft.com/office/officeart/2005/8/layout/list1"/>
    <dgm:cxn modelId="{16E02901-4726-4281-9AEB-87E3AB2A9920}" type="presParOf" srcId="{49257932-B553-4FA4-86B5-E67D2A542050}" destId="{7D38AFC7-AA5B-4F26-ACC9-B97695310376}"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2317CFC-CCF0-4B14-A72F-D630B6D232D7}"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55A3AC3C-0415-487F-A67E-D08DB782B038}">
      <dgm:prSet/>
      <dgm:spPr/>
      <dgm:t>
        <a:bodyPr/>
        <a:lstStyle/>
        <a:p>
          <a:r>
            <a:rPr lang="en-US"/>
            <a:t>Triangular Routing</a:t>
          </a:r>
        </a:p>
      </dgm:t>
    </dgm:pt>
    <dgm:pt modelId="{175A9810-071F-4E7D-B8AC-FFA5884B0109}" type="parTrans" cxnId="{F5950667-D103-442C-BB18-7B19A02BE480}">
      <dgm:prSet/>
      <dgm:spPr/>
      <dgm:t>
        <a:bodyPr/>
        <a:lstStyle/>
        <a:p>
          <a:endParaRPr lang="en-US"/>
        </a:p>
      </dgm:t>
    </dgm:pt>
    <dgm:pt modelId="{82A8EB24-5D01-4D23-A77D-28261C70FA13}" type="sibTrans" cxnId="{F5950667-D103-442C-BB18-7B19A02BE480}">
      <dgm:prSet/>
      <dgm:spPr/>
      <dgm:t>
        <a:bodyPr/>
        <a:lstStyle/>
        <a:p>
          <a:endParaRPr lang="en-US"/>
        </a:p>
      </dgm:t>
    </dgm:pt>
    <dgm:pt modelId="{4DEA6B8E-AAF6-488B-A48D-89A469C53D51}">
      <dgm:prSet/>
      <dgm:spPr/>
      <dgm:t>
        <a:bodyPr/>
        <a:lstStyle/>
        <a:p>
          <a:r>
            <a:rPr lang="en-US"/>
            <a:t>sender sends all packets via HA to MN</a:t>
          </a:r>
        </a:p>
      </dgm:t>
    </dgm:pt>
    <dgm:pt modelId="{E8F47181-3F9F-4D3D-9050-B702A7FBC4A1}" type="parTrans" cxnId="{F6F6B105-537C-446C-A13A-34BF74E18360}">
      <dgm:prSet/>
      <dgm:spPr/>
      <dgm:t>
        <a:bodyPr/>
        <a:lstStyle/>
        <a:p>
          <a:endParaRPr lang="en-US"/>
        </a:p>
      </dgm:t>
    </dgm:pt>
    <dgm:pt modelId="{422F7497-3AB8-4CF8-BA72-3C40B9AC462D}" type="sibTrans" cxnId="{F6F6B105-537C-446C-A13A-34BF74E18360}">
      <dgm:prSet/>
      <dgm:spPr/>
      <dgm:t>
        <a:bodyPr/>
        <a:lstStyle/>
        <a:p>
          <a:endParaRPr lang="en-US"/>
        </a:p>
      </dgm:t>
    </dgm:pt>
    <dgm:pt modelId="{67F7970B-2CDF-44D4-A80E-74A7D8605B6A}">
      <dgm:prSet/>
      <dgm:spPr/>
      <dgm:t>
        <a:bodyPr/>
        <a:lstStyle/>
        <a:p>
          <a:r>
            <a:rPr lang="en-US"/>
            <a:t>higher latency and network load</a:t>
          </a:r>
        </a:p>
      </dgm:t>
    </dgm:pt>
    <dgm:pt modelId="{2ECE994F-90DD-4FBB-9827-D2E90F05D022}" type="parTrans" cxnId="{09D1E5A0-0907-47F9-8E45-4E4814709952}">
      <dgm:prSet/>
      <dgm:spPr/>
      <dgm:t>
        <a:bodyPr/>
        <a:lstStyle/>
        <a:p>
          <a:endParaRPr lang="en-US"/>
        </a:p>
      </dgm:t>
    </dgm:pt>
    <dgm:pt modelId="{687E0B7D-5DE4-47E7-8FC4-A8071DEBB156}" type="sibTrans" cxnId="{09D1E5A0-0907-47F9-8E45-4E4814709952}">
      <dgm:prSet/>
      <dgm:spPr/>
      <dgm:t>
        <a:bodyPr/>
        <a:lstStyle/>
        <a:p>
          <a:endParaRPr lang="en-US"/>
        </a:p>
      </dgm:t>
    </dgm:pt>
    <dgm:pt modelId="{9C8D4A14-31C5-41D5-A3FF-098F9CB3D99C}">
      <dgm:prSet/>
      <dgm:spPr/>
      <dgm:t>
        <a:bodyPr/>
        <a:lstStyle/>
        <a:p>
          <a:r>
            <a:rPr lang="en-US"/>
            <a:t>“Solutions”</a:t>
          </a:r>
        </a:p>
      </dgm:t>
    </dgm:pt>
    <dgm:pt modelId="{451EBE96-824F-4FF3-AC90-8C4129E28BF8}" type="parTrans" cxnId="{9D3BC305-4237-40B5-A32A-A551C5681877}">
      <dgm:prSet/>
      <dgm:spPr/>
      <dgm:t>
        <a:bodyPr/>
        <a:lstStyle/>
        <a:p>
          <a:endParaRPr lang="en-US"/>
        </a:p>
      </dgm:t>
    </dgm:pt>
    <dgm:pt modelId="{102E4308-1B2D-45C4-81E8-261FC6FA7BB2}" type="sibTrans" cxnId="{9D3BC305-4237-40B5-A32A-A551C5681877}">
      <dgm:prSet/>
      <dgm:spPr/>
      <dgm:t>
        <a:bodyPr/>
        <a:lstStyle/>
        <a:p>
          <a:endParaRPr lang="en-US"/>
        </a:p>
      </dgm:t>
    </dgm:pt>
    <dgm:pt modelId="{18F4A205-45CC-4D1A-BEBB-1FEBC6B9C955}">
      <dgm:prSet/>
      <dgm:spPr/>
      <dgm:t>
        <a:bodyPr/>
        <a:lstStyle/>
        <a:p>
          <a:r>
            <a:rPr lang="en-US"/>
            <a:t>sender learns the current location of MN</a:t>
          </a:r>
        </a:p>
      </dgm:t>
    </dgm:pt>
    <dgm:pt modelId="{45650428-AE94-4FEC-A496-75AD43AE1CC0}" type="parTrans" cxnId="{C6AF3CD0-4076-42ED-864D-1BA32C7020F0}">
      <dgm:prSet/>
      <dgm:spPr/>
      <dgm:t>
        <a:bodyPr/>
        <a:lstStyle/>
        <a:p>
          <a:endParaRPr lang="en-US"/>
        </a:p>
      </dgm:t>
    </dgm:pt>
    <dgm:pt modelId="{951D030F-EBEA-4E09-8336-382742EF0511}" type="sibTrans" cxnId="{C6AF3CD0-4076-42ED-864D-1BA32C7020F0}">
      <dgm:prSet/>
      <dgm:spPr/>
      <dgm:t>
        <a:bodyPr/>
        <a:lstStyle/>
        <a:p>
          <a:endParaRPr lang="en-US"/>
        </a:p>
      </dgm:t>
    </dgm:pt>
    <dgm:pt modelId="{4611217D-A461-4116-BF10-535594372D4F}">
      <dgm:prSet/>
      <dgm:spPr/>
      <dgm:t>
        <a:bodyPr/>
        <a:lstStyle/>
        <a:p>
          <a:r>
            <a:rPr lang="en-US"/>
            <a:t>direct tunneling to this location</a:t>
          </a:r>
        </a:p>
      </dgm:t>
    </dgm:pt>
    <dgm:pt modelId="{21EC42CA-F787-4F78-8A31-10495B36E3CA}" type="parTrans" cxnId="{CFD77B33-EB4F-40E6-BAE0-44326C8568A9}">
      <dgm:prSet/>
      <dgm:spPr/>
      <dgm:t>
        <a:bodyPr/>
        <a:lstStyle/>
        <a:p>
          <a:endParaRPr lang="en-US"/>
        </a:p>
      </dgm:t>
    </dgm:pt>
    <dgm:pt modelId="{18045186-1C0E-40C7-9826-54A7A6A7C61D}" type="sibTrans" cxnId="{CFD77B33-EB4F-40E6-BAE0-44326C8568A9}">
      <dgm:prSet/>
      <dgm:spPr/>
      <dgm:t>
        <a:bodyPr/>
        <a:lstStyle/>
        <a:p>
          <a:endParaRPr lang="en-US"/>
        </a:p>
      </dgm:t>
    </dgm:pt>
    <dgm:pt modelId="{D7F4C883-10F8-4ABA-B7B5-3DDF5356A897}">
      <dgm:prSet/>
      <dgm:spPr/>
      <dgm:t>
        <a:bodyPr/>
        <a:lstStyle/>
        <a:p>
          <a:r>
            <a:rPr lang="en-US"/>
            <a:t>HA informs a sender about the location of MN</a:t>
          </a:r>
        </a:p>
      </dgm:t>
    </dgm:pt>
    <dgm:pt modelId="{C59A9ECF-7145-42A0-9EA8-08661718D802}" type="parTrans" cxnId="{8021534B-A0B1-4306-A39E-7EE31B7AC865}">
      <dgm:prSet/>
      <dgm:spPr/>
      <dgm:t>
        <a:bodyPr/>
        <a:lstStyle/>
        <a:p>
          <a:endParaRPr lang="en-US"/>
        </a:p>
      </dgm:t>
    </dgm:pt>
    <dgm:pt modelId="{50971A2D-CC22-4ED4-87B1-CE806595E167}" type="sibTrans" cxnId="{8021534B-A0B1-4306-A39E-7EE31B7AC865}">
      <dgm:prSet/>
      <dgm:spPr/>
      <dgm:t>
        <a:bodyPr/>
        <a:lstStyle/>
        <a:p>
          <a:endParaRPr lang="en-US"/>
        </a:p>
      </dgm:t>
    </dgm:pt>
    <dgm:pt modelId="{10044BA2-B66F-4904-B8CC-3F250DC0A2C3}">
      <dgm:prSet/>
      <dgm:spPr/>
      <dgm:t>
        <a:bodyPr/>
        <a:lstStyle/>
        <a:p>
          <a:r>
            <a:rPr lang="en-US"/>
            <a:t>big security problems!</a:t>
          </a:r>
        </a:p>
      </dgm:t>
    </dgm:pt>
    <dgm:pt modelId="{AC35B4BB-905B-4AB6-9C5A-5D9845BFB3A4}" type="parTrans" cxnId="{2DB70026-B245-4404-B98B-F9A571FF87A5}">
      <dgm:prSet/>
      <dgm:spPr/>
      <dgm:t>
        <a:bodyPr/>
        <a:lstStyle/>
        <a:p>
          <a:endParaRPr lang="en-US"/>
        </a:p>
      </dgm:t>
    </dgm:pt>
    <dgm:pt modelId="{3E4C8D13-9037-42AF-BB46-3CC4E6DEEBC5}" type="sibTrans" cxnId="{2DB70026-B245-4404-B98B-F9A571FF87A5}">
      <dgm:prSet/>
      <dgm:spPr/>
      <dgm:t>
        <a:bodyPr/>
        <a:lstStyle/>
        <a:p>
          <a:endParaRPr lang="en-US"/>
        </a:p>
      </dgm:t>
    </dgm:pt>
    <dgm:pt modelId="{A41AB229-FA4E-44EE-B57E-F102C39A958F}">
      <dgm:prSet/>
      <dgm:spPr/>
      <dgm:t>
        <a:bodyPr/>
        <a:lstStyle/>
        <a:p>
          <a:r>
            <a:rPr lang="en-US"/>
            <a:t>Change of FA</a:t>
          </a:r>
        </a:p>
      </dgm:t>
    </dgm:pt>
    <dgm:pt modelId="{62C6F48B-8F81-425A-A6B7-FEF84B3CA8D3}" type="parTrans" cxnId="{AAAF5F43-D94A-4608-9A57-95D2401F317F}">
      <dgm:prSet/>
      <dgm:spPr/>
      <dgm:t>
        <a:bodyPr/>
        <a:lstStyle/>
        <a:p>
          <a:endParaRPr lang="en-US"/>
        </a:p>
      </dgm:t>
    </dgm:pt>
    <dgm:pt modelId="{74A4056C-ED42-4090-B9FF-21523595B597}" type="sibTrans" cxnId="{AAAF5F43-D94A-4608-9A57-95D2401F317F}">
      <dgm:prSet/>
      <dgm:spPr/>
      <dgm:t>
        <a:bodyPr/>
        <a:lstStyle/>
        <a:p>
          <a:endParaRPr lang="en-US"/>
        </a:p>
      </dgm:t>
    </dgm:pt>
    <dgm:pt modelId="{FA78E739-8BC0-41C7-B104-217B4457AF29}">
      <dgm:prSet/>
      <dgm:spPr/>
      <dgm:t>
        <a:bodyPr/>
        <a:lstStyle/>
        <a:p>
          <a:r>
            <a:rPr lang="en-US"/>
            <a:t>packets on-the-fly during the change can be lost</a:t>
          </a:r>
        </a:p>
      </dgm:t>
    </dgm:pt>
    <dgm:pt modelId="{59CB4266-2A55-48D3-81D9-3AF57CE6A715}" type="parTrans" cxnId="{4F8D0EEE-E769-4FB4-AC70-F454D9FAB23B}">
      <dgm:prSet/>
      <dgm:spPr/>
      <dgm:t>
        <a:bodyPr/>
        <a:lstStyle/>
        <a:p>
          <a:endParaRPr lang="en-US"/>
        </a:p>
      </dgm:t>
    </dgm:pt>
    <dgm:pt modelId="{0B746D20-43DE-46C6-95E6-0789A7B175B8}" type="sibTrans" cxnId="{4F8D0EEE-E769-4FB4-AC70-F454D9FAB23B}">
      <dgm:prSet/>
      <dgm:spPr/>
      <dgm:t>
        <a:bodyPr/>
        <a:lstStyle/>
        <a:p>
          <a:endParaRPr lang="en-US"/>
        </a:p>
      </dgm:t>
    </dgm:pt>
    <dgm:pt modelId="{B4648248-4E52-4A51-8D26-EF2E15996D2F}">
      <dgm:prSet/>
      <dgm:spPr/>
      <dgm:t>
        <a:bodyPr/>
        <a:lstStyle/>
        <a:p>
          <a:r>
            <a:rPr lang="en-US"/>
            <a:t>new FA informs old FA to avoid packet loss, old FA now forwards remaining packets to new FA</a:t>
          </a:r>
        </a:p>
      </dgm:t>
    </dgm:pt>
    <dgm:pt modelId="{2E925EC8-910E-4C9E-950F-6E6590CECF3F}" type="parTrans" cxnId="{52B6B157-E5B6-4330-924A-287CB551D36E}">
      <dgm:prSet/>
      <dgm:spPr/>
      <dgm:t>
        <a:bodyPr/>
        <a:lstStyle/>
        <a:p>
          <a:endParaRPr lang="en-US"/>
        </a:p>
      </dgm:t>
    </dgm:pt>
    <dgm:pt modelId="{04284FE6-A83B-40F7-8576-2453DCE9E423}" type="sibTrans" cxnId="{52B6B157-E5B6-4330-924A-287CB551D36E}">
      <dgm:prSet/>
      <dgm:spPr/>
      <dgm:t>
        <a:bodyPr/>
        <a:lstStyle/>
        <a:p>
          <a:endParaRPr lang="en-US"/>
        </a:p>
      </dgm:t>
    </dgm:pt>
    <dgm:pt modelId="{751A28A7-10F9-4FF2-8BEB-4B94FF9B7F77}">
      <dgm:prSet/>
      <dgm:spPr/>
      <dgm:t>
        <a:bodyPr/>
        <a:lstStyle/>
        <a:p>
          <a:r>
            <a:rPr lang="en-US"/>
            <a:t>this information also enables the old FA to release resources for the MN</a:t>
          </a:r>
        </a:p>
      </dgm:t>
    </dgm:pt>
    <dgm:pt modelId="{05F636FE-EEB2-4A43-89BF-8474B41A7E7B}" type="parTrans" cxnId="{34CADD95-7C22-4CA6-A9BF-998EAA2F874A}">
      <dgm:prSet/>
      <dgm:spPr/>
      <dgm:t>
        <a:bodyPr/>
        <a:lstStyle/>
        <a:p>
          <a:endParaRPr lang="en-US"/>
        </a:p>
      </dgm:t>
    </dgm:pt>
    <dgm:pt modelId="{F12C80D9-1583-4679-B23B-641406DB5A26}" type="sibTrans" cxnId="{34CADD95-7C22-4CA6-A9BF-998EAA2F874A}">
      <dgm:prSet/>
      <dgm:spPr/>
      <dgm:t>
        <a:bodyPr/>
        <a:lstStyle/>
        <a:p>
          <a:endParaRPr lang="en-US"/>
        </a:p>
      </dgm:t>
    </dgm:pt>
    <dgm:pt modelId="{FFA4C489-A57B-4A53-9421-7863DF7ACF46}" type="pres">
      <dgm:prSet presAssocID="{12317CFC-CCF0-4B14-A72F-D630B6D232D7}" presName="Name0" presStyleCnt="0">
        <dgm:presLayoutVars>
          <dgm:dir/>
          <dgm:animLvl val="lvl"/>
          <dgm:resizeHandles val="exact"/>
        </dgm:presLayoutVars>
      </dgm:prSet>
      <dgm:spPr/>
    </dgm:pt>
    <dgm:pt modelId="{ABB21DAC-73E1-4E65-BEDE-1F120C93F5A4}" type="pres">
      <dgm:prSet presAssocID="{55A3AC3C-0415-487F-A67E-D08DB782B038}" presName="linNode" presStyleCnt="0"/>
      <dgm:spPr/>
    </dgm:pt>
    <dgm:pt modelId="{E3748DDB-8E90-45A1-A7F7-6199C65A2D0F}" type="pres">
      <dgm:prSet presAssocID="{55A3AC3C-0415-487F-A67E-D08DB782B038}" presName="parentText" presStyleLbl="node1" presStyleIdx="0" presStyleCnt="3">
        <dgm:presLayoutVars>
          <dgm:chMax val="1"/>
          <dgm:bulletEnabled val="1"/>
        </dgm:presLayoutVars>
      </dgm:prSet>
      <dgm:spPr/>
    </dgm:pt>
    <dgm:pt modelId="{67400A3C-8622-42DE-AB46-241F0BA65844}" type="pres">
      <dgm:prSet presAssocID="{55A3AC3C-0415-487F-A67E-D08DB782B038}" presName="descendantText" presStyleLbl="alignAccFollowNode1" presStyleIdx="0" presStyleCnt="3">
        <dgm:presLayoutVars>
          <dgm:bulletEnabled val="1"/>
        </dgm:presLayoutVars>
      </dgm:prSet>
      <dgm:spPr/>
    </dgm:pt>
    <dgm:pt modelId="{1DB961D6-B2E5-4D86-9C66-BE5EBBE9042B}" type="pres">
      <dgm:prSet presAssocID="{82A8EB24-5D01-4D23-A77D-28261C70FA13}" presName="sp" presStyleCnt="0"/>
      <dgm:spPr/>
    </dgm:pt>
    <dgm:pt modelId="{CA94ADB2-2C39-4FBC-B4AE-2D806AD75FA9}" type="pres">
      <dgm:prSet presAssocID="{9C8D4A14-31C5-41D5-A3FF-098F9CB3D99C}" presName="linNode" presStyleCnt="0"/>
      <dgm:spPr/>
    </dgm:pt>
    <dgm:pt modelId="{745646D7-B9E1-4A6F-8296-06B8A9A248DB}" type="pres">
      <dgm:prSet presAssocID="{9C8D4A14-31C5-41D5-A3FF-098F9CB3D99C}" presName="parentText" presStyleLbl="node1" presStyleIdx="1" presStyleCnt="3">
        <dgm:presLayoutVars>
          <dgm:chMax val="1"/>
          <dgm:bulletEnabled val="1"/>
        </dgm:presLayoutVars>
      </dgm:prSet>
      <dgm:spPr/>
    </dgm:pt>
    <dgm:pt modelId="{EE4C0515-9D0C-4E0F-9181-152EFD89240B}" type="pres">
      <dgm:prSet presAssocID="{9C8D4A14-31C5-41D5-A3FF-098F9CB3D99C}" presName="descendantText" presStyleLbl="alignAccFollowNode1" presStyleIdx="1" presStyleCnt="3">
        <dgm:presLayoutVars>
          <dgm:bulletEnabled val="1"/>
        </dgm:presLayoutVars>
      </dgm:prSet>
      <dgm:spPr/>
    </dgm:pt>
    <dgm:pt modelId="{2F52E7E3-1824-41E6-888F-BC61DC1CA7DE}" type="pres">
      <dgm:prSet presAssocID="{102E4308-1B2D-45C4-81E8-261FC6FA7BB2}" presName="sp" presStyleCnt="0"/>
      <dgm:spPr/>
    </dgm:pt>
    <dgm:pt modelId="{5F285F7D-6701-40AD-AE4D-A5A5A63416D4}" type="pres">
      <dgm:prSet presAssocID="{A41AB229-FA4E-44EE-B57E-F102C39A958F}" presName="linNode" presStyleCnt="0"/>
      <dgm:spPr/>
    </dgm:pt>
    <dgm:pt modelId="{FB0A7067-202D-4AB8-948B-2BCB4AEE1181}" type="pres">
      <dgm:prSet presAssocID="{A41AB229-FA4E-44EE-B57E-F102C39A958F}" presName="parentText" presStyleLbl="node1" presStyleIdx="2" presStyleCnt="3">
        <dgm:presLayoutVars>
          <dgm:chMax val="1"/>
          <dgm:bulletEnabled val="1"/>
        </dgm:presLayoutVars>
      </dgm:prSet>
      <dgm:spPr/>
    </dgm:pt>
    <dgm:pt modelId="{ABFB311F-527D-47E3-8B14-7C24ADC61F57}" type="pres">
      <dgm:prSet presAssocID="{A41AB229-FA4E-44EE-B57E-F102C39A958F}" presName="descendantText" presStyleLbl="alignAccFollowNode1" presStyleIdx="2" presStyleCnt="3">
        <dgm:presLayoutVars>
          <dgm:bulletEnabled val="1"/>
        </dgm:presLayoutVars>
      </dgm:prSet>
      <dgm:spPr/>
    </dgm:pt>
  </dgm:ptLst>
  <dgm:cxnLst>
    <dgm:cxn modelId="{F6F6B105-537C-446C-A13A-34BF74E18360}" srcId="{55A3AC3C-0415-487F-A67E-D08DB782B038}" destId="{4DEA6B8E-AAF6-488B-A48D-89A469C53D51}" srcOrd="0" destOrd="0" parTransId="{E8F47181-3F9F-4D3D-9050-B702A7FBC4A1}" sibTransId="{422F7497-3AB8-4CF8-BA72-3C40B9AC462D}"/>
    <dgm:cxn modelId="{9D3BC305-4237-40B5-A32A-A551C5681877}" srcId="{12317CFC-CCF0-4B14-A72F-D630B6D232D7}" destId="{9C8D4A14-31C5-41D5-A3FF-098F9CB3D99C}" srcOrd="1" destOrd="0" parTransId="{451EBE96-824F-4FF3-AC90-8C4129E28BF8}" sibTransId="{102E4308-1B2D-45C4-81E8-261FC6FA7BB2}"/>
    <dgm:cxn modelId="{0E423B1D-FD15-41B7-9CE9-84E992F08CDE}" type="presOf" srcId="{4DEA6B8E-AAF6-488B-A48D-89A469C53D51}" destId="{67400A3C-8622-42DE-AB46-241F0BA65844}" srcOrd="0" destOrd="0" presId="urn:microsoft.com/office/officeart/2005/8/layout/vList5"/>
    <dgm:cxn modelId="{2DB70026-B245-4404-B98B-F9A571FF87A5}" srcId="{9C8D4A14-31C5-41D5-A3FF-098F9CB3D99C}" destId="{10044BA2-B66F-4904-B8CC-3F250DC0A2C3}" srcOrd="3" destOrd="0" parTransId="{AC35B4BB-905B-4AB6-9C5A-5D9845BFB3A4}" sibTransId="{3E4C8D13-9037-42AF-BB46-3CC4E6DEEBC5}"/>
    <dgm:cxn modelId="{CFD77B33-EB4F-40E6-BAE0-44326C8568A9}" srcId="{9C8D4A14-31C5-41D5-A3FF-098F9CB3D99C}" destId="{4611217D-A461-4116-BF10-535594372D4F}" srcOrd="1" destOrd="0" parTransId="{21EC42CA-F787-4F78-8A31-10495B36E3CA}" sibTransId="{18045186-1C0E-40C7-9826-54A7A6A7C61D}"/>
    <dgm:cxn modelId="{AAAF5F43-D94A-4608-9A57-95D2401F317F}" srcId="{12317CFC-CCF0-4B14-A72F-D630B6D232D7}" destId="{A41AB229-FA4E-44EE-B57E-F102C39A958F}" srcOrd="2" destOrd="0" parTransId="{62C6F48B-8F81-425A-A6B7-FEF84B3CA8D3}" sibTransId="{74A4056C-ED42-4090-B9FF-21523595B597}"/>
    <dgm:cxn modelId="{F5950667-D103-442C-BB18-7B19A02BE480}" srcId="{12317CFC-CCF0-4B14-A72F-D630B6D232D7}" destId="{55A3AC3C-0415-487F-A67E-D08DB782B038}" srcOrd="0" destOrd="0" parTransId="{175A9810-071F-4E7D-B8AC-FFA5884B0109}" sibTransId="{82A8EB24-5D01-4D23-A77D-28261C70FA13}"/>
    <dgm:cxn modelId="{8021534B-A0B1-4306-A39E-7EE31B7AC865}" srcId="{9C8D4A14-31C5-41D5-A3FF-098F9CB3D99C}" destId="{D7F4C883-10F8-4ABA-B7B5-3DDF5356A897}" srcOrd="2" destOrd="0" parTransId="{C59A9ECF-7145-42A0-9EA8-08661718D802}" sibTransId="{50971A2D-CC22-4ED4-87B1-CE806595E167}"/>
    <dgm:cxn modelId="{52B6B157-E5B6-4330-924A-287CB551D36E}" srcId="{A41AB229-FA4E-44EE-B57E-F102C39A958F}" destId="{B4648248-4E52-4A51-8D26-EF2E15996D2F}" srcOrd="1" destOrd="0" parTransId="{2E925EC8-910E-4C9E-950F-6E6590CECF3F}" sibTransId="{04284FE6-A83B-40F7-8576-2453DCE9E423}"/>
    <dgm:cxn modelId="{2BE2FA80-8B68-44BF-925B-B15E0A6DF91D}" type="presOf" srcId="{751A28A7-10F9-4FF2-8BEB-4B94FF9B7F77}" destId="{ABFB311F-527D-47E3-8B14-7C24ADC61F57}" srcOrd="0" destOrd="2" presId="urn:microsoft.com/office/officeart/2005/8/layout/vList5"/>
    <dgm:cxn modelId="{CA6E1E82-CCDD-41D5-B4B7-C3CE27D0BF07}" type="presOf" srcId="{67F7970B-2CDF-44D4-A80E-74A7D8605B6A}" destId="{67400A3C-8622-42DE-AB46-241F0BA65844}" srcOrd="0" destOrd="1" presId="urn:microsoft.com/office/officeart/2005/8/layout/vList5"/>
    <dgm:cxn modelId="{D156E386-373C-4C29-BC8E-C9596DD1B0E3}" type="presOf" srcId="{4611217D-A461-4116-BF10-535594372D4F}" destId="{EE4C0515-9D0C-4E0F-9181-152EFD89240B}" srcOrd="0" destOrd="1" presId="urn:microsoft.com/office/officeart/2005/8/layout/vList5"/>
    <dgm:cxn modelId="{294E4E8D-1B25-4D38-8003-BE265AC4F614}" type="presOf" srcId="{FA78E739-8BC0-41C7-B104-217B4457AF29}" destId="{ABFB311F-527D-47E3-8B14-7C24ADC61F57}" srcOrd="0" destOrd="0" presId="urn:microsoft.com/office/officeart/2005/8/layout/vList5"/>
    <dgm:cxn modelId="{7E6A568F-7C95-4574-9FE9-C7F6968EFC17}" type="presOf" srcId="{D7F4C883-10F8-4ABA-B7B5-3DDF5356A897}" destId="{EE4C0515-9D0C-4E0F-9181-152EFD89240B}" srcOrd="0" destOrd="2" presId="urn:microsoft.com/office/officeart/2005/8/layout/vList5"/>
    <dgm:cxn modelId="{34CADD95-7C22-4CA6-A9BF-998EAA2F874A}" srcId="{A41AB229-FA4E-44EE-B57E-F102C39A958F}" destId="{751A28A7-10F9-4FF2-8BEB-4B94FF9B7F77}" srcOrd="2" destOrd="0" parTransId="{05F636FE-EEB2-4A43-89BF-8474B41A7E7B}" sibTransId="{F12C80D9-1583-4679-B23B-641406DB5A26}"/>
    <dgm:cxn modelId="{52FE7A99-CE75-4BCA-AB48-98CB4AC525F4}" type="presOf" srcId="{18F4A205-45CC-4D1A-BEBB-1FEBC6B9C955}" destId="{EE4C0515-9D0C-4E0F-9181-152EFD89240B}" srcOrd="0" destOrd="0" presId="urn:microsoft.com/office/officeart/2005/8/layout/vList5"/>
    <dgm:cxn modelId="{09D1E5A0-0907-47F9-8E45-4E4814709952}" srcId="{55A3AC3C-0415-487F-A67E-D08DB782B038}" destId="{67F7970B-2CDF-44D4-A80E-74A7D8605B6A}" srcOrd="1" destOrd="0" parTransId="{2ECE994F-90DD-4FBB-9827-D2E90F05D022}" sibTransId="{687E0B7D-5DE4-47E7-8FC4-A8071DEBB156}"/>
    <dgm:cxn modelId="{A0ECC6AC-6400-4903-A2F6-9D6B711820E7}" type="presOf" srcId="{9C8D4A14-31C5-41D5-A3FF-098F9CB3D99C}" destId="{745646D7-B9E1-4A6F-8296-06B8A9A248DB}" srcOrd="0" destOrd="0" presId="urn:microsoft.com/office/officeart/2005/8/layout/vList5"/>
    <dgm:cxn modelId="{C43791AF-0B16-4B8A-AD69-247B677E6552}" type="presOf" srcId="{55A3AC3C-0415-487F-A67E-D08DB782B038}" destId="{E3748DDB-8E90-45A1-A7F7-6199C65A2D0F}" srcOrd="0" destOrd="0" presId="urn:microsoft.com/office/officeart/2005/8/layout/vList5"/>
    <dgm:cxn modelId="{C6AF3CD0-4076-42ED-864D-1BA32C7020F0}" srcId="{9C8D4A14-31C5-41D5-A3FF-098F9CB3D99C}" destId="{18F4A205-45CC-4D1A-BEBB-1FEBC6B9C955}" srcOrd="0" destOrd="0" parTransId="{45650428-AE94-4FEC-A496-75AD43AE1CC0}" sibTransId="{951D030F-EBEA-4E09-8336-382742EF0511}"/>
    <dgm:cxn modelId="{33BC0DD1-0A36-4302-8511-0E0699E0BB79}" type="presOf" srcId="{10044BA2-B66F-4904-B8CC-3F250DC0A2C3}" destId="{EE4C0515-9D0C-4E0F-9181-152EFD89240B}" srcOrd="0" destOrd="3" presId="urn:microsoft.com/office/officeart/2005/8/layout/vList5"/>
    <dgm:cxn modelId="{4F8D0EEE-E769-4FB4-AC70-F454D9FAB23B}" srcId="{A41AB229-FA4E-44EE-B57E-F102C39A958F}" destId="{FA78E739-8BC0-41C7-B104-217B4457AF29}" srcOrd="0" destOrd="0" parTransId="{59CB4266-2A55-48D3-81D9-3AF57CE6A715}" sibTransId="{0B746D20-43DE-46C6-95E6-0789A7B175B8}"/>
    <dgm:cxn modelId="{A2D000F4-CBB0-4C66-A0E2-51D8DBB61599}" type="presOf" srcId="{12317CFC-CCF0-4B14-A72F-D630B6D232D7}" destId="{FFA4C489-A57B-4A53-9421-7863DF7ACF46}" srcOrd="0" destOrd="0" presId="urn:microsoft.com/office/officeart/2005/8/layout/vList5"/>
    <dgm:cxn modelId="{CF2122FA-A120-43F8-A018-2302B3C21EE8}" type="presOf" srcId="{A41AB229-FA4E-44EE-B57E-F102C39A958F}" destId="{FB0A7067-202D-4AB8-948B-2BCB4AEE1181}" srcOrd="0" destOrd="0" presId="urn:microsoft.com/office/officeart/2005/8/layout/vList5"/>
    <dgm:cxn modelId="{AC124DFC-E0BB-4D83-AB3D-6C6FC2C07BCB}" type="presOf" srcId="{B4648248-4E52-4A51-8D26-EF2E15996D2F}" destId="{ABFB311F-527D-47E3-8B14-7C24ADC61F57}" srcOrd="0" destOrd="1" presId="urn:microsoft.com/office/officeart/2005/8/layout/vList5"/>
    <dgm:cxn modelId="{AA81EA8B-E4CA-4B38-922C-605CDA81D045}" type="presParOf" srcId="{FFA4C489-A57B-4A53-9421-7863DF7ACF46}" destId="{ABB21DAC-73E1-4E65-BEDE-1F120C93F5A4}" srcOrd="0" destOrd="0" presId="urn:microsoft.com/office/officeart/2005/8/layout/vList5"/>
    <dgm:cxn modelId="{52AF8790-661D-4158-8FE0-18753632C2D6}" type="presParOf" srcId="{ABB21DAC-73E1-4E65-BEDE-1F120C93F5A4}" destId="{E3748DDB-8E90-45A1-A7F7-6199C65A2D0F}" srcOrd="0" destOrd="0" presId="urn:microsoft.com/office/officeart/2005/8/layout/vList5"/>
    <dgm:cxn modelId="{E366462D-21B7-4EFD-83E9-4F516B1C7F5D}" type="presParOf" srcId="{ABB21DAC-73E1-4E65-BEDE-1F120C93F5A4}" destId="{67400A3C-8622-42DE-AB46-241F0BA65844}" srcOrd="1" destOrd="0" presId="urn:microsoft.com/office/officeart/2005/8/layout/vList5"/>
    <dgm:cxn modelId="{D7500817-3342-4AB1-8BAA-00481FD07A73}" type="presParOf" srcId="{FFA4C489-A57B-4A53-9421-7863DF7ACF46}" destId="{1DB961D6-B2E5-4D86-9C66-BE5EBBE9042B}" srcOrd="1" destOrd="0" presId="urn:microsoft.com/office/officeart/2005/8/layout/vList5"/>
    <dgm:cxn modelId="{AFED4249-348E-4913-B447-11DD6F5701F6}" type="presParOf" srcId="{FFA4C489-A57B-4A53-9421-7863DF7ACF46}" destId="{CA94ADB2-2C39-4FBC-B4AE-2D806AD75FA9}" srcOrd="2" destOrd="0" presId="urn:microsoft.com/office/officeart/2005/8/layout/vList5"/>
    <dgm:cxn modelId="{82AEF48E-B86C-41EA-89CC-CE1F456BDD5F}" type="presParOf" srcId="{CA94ADB2-2C39-4FBC-B4AE-2D806AD75FA9}" destId="{745646D7-B9E1-4A6F-8296-06B8A9A248DB}" srcOrd="0" destOrd="0" presId="urn:microsoft.com/office/officeart/2005/8/layout/vList5"/>
    <dgm:cxn modelId="{C5C2BEAC-1396-4B58-91E8-1FF42036063C}" type="presParOf" srcId="{CA94ADB2-2C39-4FBC-B4AE-2D806AD75FA9}" destId="{EE4C0515-9D0C-4E0F-9181-152EFD89240B}" srcOrd="1" destOrd="0" presId="urn:microsoft.com/office/officeart/2005/8/layout/vList5"/>
    <dgm:cxn modelId="{7B2AA247-4B28-4FCC-B894-44B8AB9D3333}" type="presParOf" srcId="{FFA4C489-A57B-4A53-9421-7863DF7ACF46}" destId="{2F52E7E3-1824-41E6-888F-BC61DC1CA7DE}" srcOrd="3" destOrd="0" presId="urn:microsoft.com/office/officeart/2005/8/layout/vList5"/>
    <dgm:cxn modelId="{17CA0DF1-2501-4860-859D-6687AAAFC4AF}" type="presParOf" srcId="{FFA4C489-A57B-4A53-9421-7863DF7ACF46}" destId="{5F285F7D-6701-40AD-AE4D-A5A5A63416D4}" srcOrd="4" destOrd="0" presId="urn:microsoft.com/office/officeart/2005/8/layout/vList5"/>
    <dgm:cxn modelId="{BE23FEDB-3409-4258-95A3-42DF587F2E29}" type="presParOf" srcId="{5F285F7D-6701-40AD-AE4D-A5A5A63416D4}" destId="{FB0A7067-202D-4AB8-948B-2BCB4AEE1181}" srcOrd="0" destOrd="0" presId="urn:microsoft.com/office/officeart/2005/8/layout/vList5"/>
    <dgm:cxn modelId="{E49F1F5C-3FFB-46CD-9158-72EE88852ADF}" type="presParOf" srcId="{5F285F7D-6701-40AD-AE4D-A5A5A63416D4}" destId="{ABFB311F-527D-47E3-8B14-7C24ADC61F57}"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7A3C87B-D94B-4FFE-B7E0-A45FC88F3A7F}" type="doc">
      <dgm:prSet loTypeId="urn:microsoft.com/office/officeart/2005/8/layout/hList1" loCatId="list" qsTypeId="urn:microsoft.com/office/officeart/2005/8/quickstyle/simple1" qsCatId="simple" csTypeId="urn:microsoft.com/office/officeart/2005/8/colors/accent1_2" csCatId="accent1"/>
      <dgm:spPr/>
      <dgm:t>
        <a:bodyPr/>
        <a:lstStyle/>
        <a:p>
          <a:endParaRPr lang="en-US"/>
        </a:p>
      </dgm:t>
    </dgm:pt>
    <dgm:pt modelId="{FA645FFF-7778-4C6D-9DA1-D0533F0BAB9E}">
      <dgm:prSet/>
      <dgm:spPr/>
      <dgm:t>
        <a:bodyPr/>
        <a:lstStyle/>
        <a:p>
          <a:r>
            <a:rPr lang="en-US"/>
            <a:t>Router accept often only “topological correct“ addresses (firewall!)</a:t>
          </a:r>
        </a:p>
      </dgm:t>
    </dgm:pt>
    <dgm:pt modelId="{CD472473-1D17-4B8C-9B74-94D76701A614}" type="parTrans" cxnId="{38426787-DA7E-4C28-A36F-A4E868221781}">
      <dgm:prSet/>
      <dgm:spPr/>
      <dgm:t>
        <a:bodyPr/>
        <a:lstStyle/>
        <a:p>
          <a:endParaRPr lang="en-US"/>
        </a:p>
      </dgm:t>
    </dgm:pt>
    <dgm:pt modelId="{1363509D-7087-495B-9214-147E1A60A1DE}" type="sibTrans" cxnId="{38426787-DA7E-4C28-A36F-A4E868221781}">
      <dgm:prSet/>
      <dgm:spPr/>
      <dgm:t>
        <a:bodyPr/>
        <a:lstStyle/>
        <a:p>
          <a:endParaRPr lang="en-US"/>
        </a:p>
      </dgm:t>
    </dgm:pt>
    <dgm:pt modelId="{0E4EBBD5-3890-4523-B264-995CE05D3752}">
      <dgm:prSet/>
      <dgm:spPr/>
      <dgm:t>
        <a:bodyPr/>
        <a:lstStyle/>
        <a:p>
          <a:r>
            <a:rPr lang="en-US" dirty="0"/>
            <a:t>a packet from the MN encapsulated by the FA is now topological correct</a:t>
          </a:r>
        </a:p>
      </dgm:t>
    </dgm:pt>
    <dgm:pt modelId="{7758B80A-BC71-42AF-A5E7-370FEC85B4CD}" type="parTrans" cxnId="{CE23BB96-4A8C-4271-9329-D6448409B2BE}">
      <dgm:prSet/>
      <dgm:spPr/>
      <dgm:t>
        <a:bodyPr/>
        <a:lstStyle/>
        <a:p>
          <a:endParaRPr lang="en-US"/>
        </a:p>
      </dgm:t>
    </dgm:pt>
    <dgm:pt modelId="{F6AD105C-B930-4467-8621-A29DB528EDAA}" type="sibTrans" cxnId="{CE23BB96-4A8C-4271-9329-D6448409B2BE}">
      <dgm:prSet/>
      <dgm:spPr/>
      <dgm:t>
        <a:bodyPr/>
        <a:lstStyle/>
        <a:p>
          <a:endParaRPr lang="en-US"/>
        </a:p>
      </dgm:t>
    </dgm:pt>
    <dgm:pt modelId="{E06ADFC4-69C9-4E03-A3BA-D02A5AD4E75C}">
      <dgm:prSet/>
      <dgm:spPr/>
      <dgm:t>
        <a:bodyPr/>
        <a:lstStyle/>
        <a:p>
          <a:r>
            <a:rPr lang="en-US" dirty="0"/>
            <a:t>furthermore multicast and TTL problems solved (TTL in the home network correct, but MN is to far away from the receiver)</a:t>
          </a:r>
        </a:p>
      </dgm:t>
    </dgm:pt>
    <dgm:pt modelId="{272EE4EA-BA74-4EC2-874B-BA703A6F75D3}" type="parTrans" cxnId="{5E64088A-4687-4057-81A0-958D031FD58F}">
      <dgm:prSet/>
      <dgm:spPr/>
      <dgm:t>
        <a:bodyPr/>
        <a:lstStyle/>
        <a:p>
          <a:endParaRPr lang="en-US"/>
        </a:p>
      </dgm:t>
    </dgm:pt>
    <dgm:pt modelId="{4ADAFBE2-1AB8-4216-BE28-4C7B15B64CED}" type="sibTrans" cxnId="{5E64088A-4687-4057-81A0-958D031FD58F}">
      <dgm:prSet/>
      <dgm:spPr/>
      <dgm:t>
        <a:bodyPr/>
        <a:lstStyle/>
        <a:p>
          <a:endParaRPr lang="en-US"/>
        </a:p>
      </dgm:t>
    </dgm:pt>
    <dgm:pt modelId="{EE5891CE-16AF-40DB-8176-2186014AE1F8}">
      <dgm:prSet/>
      <dgm:spPr/>
      <dgm:t>
        <a:bodyPr/>
        <a:lstStyle/>
        <a:p>
          <a:r>
            <a:rPr lang="en-US"/>
            <a:t>Reverse tunneling does not solve</a:t>
          </a:r>
        </a:p>
      </dgm:t>
    </dgm:pt>
    <dgm:pt modelId="{C2886283-5B6F-408C-A7ED-B8CC5DCA7516}" type="parTrans" cxnId="{E57C8907-8EB2-4B31-931E-25CD533BED05}">
      <dgm:prSet/>
      <dgm:spPr/>
      <dgm:t>
        <a:bodyPr/>
        <a:lstStyle/>
        <a:p>
          <a:endParaRPr lang="en-US"/>
        </a:p>
      </dgm:t>
    </dgm:pt>
    <dgm:pt modelId="{DA3CFEE5-2955-44F4-AC0C-2FA1974B4E45}" type="sibTrans" cxnId="{E57C8907-8EB2-4B31-931E-25CD533BED05}">
      <dgm:prSet/>
      <dgm:spPr/>
      <dgm:t>
        <a:bodyPr/>
        <a:lstStyle/>
        <a:p>
          <a:endParaRPr lang="en-US"/>
        </a:p>
      </dgm:t>
    </dgm:pt>
    <dgm:pt modelId="{F45C7707-DF1D-471B-B68E-4FA4B1C3CB0A}">
      <dgm:prSet/>
      <dgm:spPr/>
      <dgm:t>
        <a:bodyPr/>
        <a:lstStyle/>
        <a:p>
          <a:r>
            <a:rPr lang="en-US"/>
            <a:t>problems with </a:t>
          </a:r>
          <a:r>
            <a:rPr lang="en-US" i="1"/>
            <a:t>firewalls</a:t>
          </a:r>
          <a:r>
            <a:rPr lang="en-US"/>
            <a:t>, the reverse tunnel can be abused to circumvent security mechanisms (tunnel hijacking)</a:t>
          </a:r>
        </a:p>
      </dgm:t>
    </dgm:pt>
    <dgm:pt modelId="{6C79E162-E46E-4023-A6EC-047DFF582B98}" type="parTrans" cxnId="{502A7B17-3268-48DF-B8BB-DC9A3DC9BBDD}">
      <dgm:prSet/>
      <dgm:spPr/>
      <dgm:t>
        <a:bodyPr/>
        <a:lstStyle/>
        <a:p>
          <a:endParaRPr lang="en-US"/>
        </a:p>
      </dgm:t>
    </dgm:pt>
    <dgm:pt modelId="{555C85A5-E7EB-4F79-B657-28ED2E710BA8}" type="sibTrans" cxnId="{502A7B17-3268-48DF-B8BB-DC9A3DC9BBDD}">
      <dgm:prSet/>
      <dgm:spPr/>
      <dgm:t>
        <a:bodyPr/>
        <a:lstStyle/>
        <a:p>
          <a:endParaRPr lang="en-US"/>
        </a:p>
      </dgm:t>
    </dgm:pt>
    <dgm:pt modelId="{1EB91458-A12D-4965-B8BC-7219B34F7B3C}">
      <dgm:prSet/>
      <dgm:spPr/>
      <dgm:t>
        <a:bodyPr/>
        <a:lstStyle/>
        <a:p>
          <a:r>
            <a:rPr lang="en-US"/>
            <a:t>optimization of data paths, i.e. packets will be forwarded through the tunnel via the HA to a sender (double triangular routing)</a:t>
          </a:r>
        </a:p>
      </dgm:t>
    </dgm:pt>
    <dgm:pt modelId="{F0D49DA9-6604-4044-9CA0-7169DB9968F4}" type="parTrans" cxnId="{B7BC01B2-74F2-4A36-9CAD-ECAD363199E9}">
      <dgm:prSet/>
      <dgm:spPr/>
      <dgm:t>
        <a:bodyPr/>
        <a:lstStyle/>
        <a:p>
          <a:endParaRPr lang="en-US"/>
        </a:p>
      </dgm:t>
    </dgm:pt>
    <dgm:pt modelId="{A2953BA6-C624-4666-BC0F-50F6BF13F8E1}" type="sibTrans" cxnId="{B7BC01B2-74F2-4A36-9CAD-ECAD363199E9}">
      <dgm:prSet/>
      <dgm:spPr/>
      <dgm:t>
        <a:bodyPr/>
        <a:lstStyle/>
        <a:p>
          <a:endParaRPr lang="en-US"/>
        </a:p>
      </dgm:t>
    </dgm:pt>
    <dgm:pt modelId="{46B3013F-25F8-4880-B2BC-37149FBEF80B}">
      <dgm:prSet/>
      <dgm:spPr/>
      <dgm:t>
        <a:bodyPr/>
        <a:lstStyle/>
        <a:p>
          <a:r>
            <a:rPr lang="en-US"/>
            <a:t>The standard is backwards compatible</a:t>
          </a:r>
        </a:p>
      </dgm:t>
    </dgm:pt>
    <dgm:pt modelId="{D1968AF2-2F77-4BAC-B622-5CC820FD627E}" type="parTrans" cxnId="{C48B4212-BC71-48B3-B257-5772D0E753DB}">
      <dgm:prSet/>
      <dgm:spPr/>
      <dgm:t>
        <a:bodyPr/>
        <a:lstStyle/>
        <a:p>
          <a:endParaRPr lang="en-US"/>
        </a:p>
      </dgm:t>
    </dgm:pt>
    <dgm:pt modelId="{DCAD5F89-66BA-4957-88D8-262CB08A9F16}" type="sibTrans" cxnId="{C48B4212-BC71-48B3-B257-5772D0E753DB}">
      <dgm:prSet/>
      <dgm:spPr/>
      <dgm:t>
        <a:bodyPr/>
        <a:lstStyle/>
        <a:p>
          <a:endParaRPr lang="en-US"/>
        </a:p>
      </dgm:t>
    </dgm:pt>
    <dgm:pt modelId="{AA72825B-FD71-4D64-8A3B-93D522053F7C}">
      <dgm:prSet/>
      <dgm:spPr/>
      <dgm:t>
        <a:bodyPr/>
        <a:lstStyle/>
        <a:p>
          <a:r>
            <a:rPr lang="en-US"/>
            <a:t>the extensions can be implemented easily and cooperate with current implementations without these extensions </a:t>
          </a:r>
        </a:p>
      </dgm:t>
    </dgm:pt>
    <dgm:pt modelId="{FD76345D-D5BE-4134-819C-D1EB3A7350E7}" type="parTrans" cxnId="{25378976-73A6-4AC8-A5D0-F25BA93BCD8F}">
      <dgm:prSet/>
      <dgm:spPr/>
      <dgm:t>
        <a:bodyPr/>
        <a:lstStyle/>
        <a:p>
          <a:endParaRPr lang="en-US"/>
        </a:p>
      </dgm:t>
    </dgm:pt>
    <dgm:pt modelId="{2DF8496E-FFA4-4A8E-BED5-649112FC4F01}" type="sibTrans" cxnId="{25378976-73A6-4AC8-A5D0-F25BA93BCD8F}">
      <dgm:prSet/>
      <dgm:spPr/>
      <dgm:t>
        <a:bodyPr/>
        <a:lstStyle/>
        <a:p>
          <a:endParaRPr lang="en-US"/>
        </a:p>
      </dgm:t>
    </dgm:pt>
    <dgm:pt modelId="{D6A54E17-F276-4F87-AD51-A1D09A6677F0}">
      <dgm:prSet/>
      <dgm:spPr/>
      <dgm:t>
        <a:bodyPr/>
        <a:lstStyle/>
        <a:p>
          <a:r>
            <a:rPr lang="en-US"/>
            <a:t>Agent Advertisements can carry requests for reverse tunneling</a:t>
          </a:r>
        </a:p>
      </dgm:t>
    </dgm:pt>
    <dgm:pt modelId="{1EABFCA7-D5C5-44FB-91A1-C2C65E177467}" type="parTrans" cxnId="{FB933994-325F-4966-AEA2-F1DFF1F9D2A8}">
      <dgm:prSet/>
      <dgm:spPr/>
      <dgm:t>
        <a:bodyPr/>
        <a:lstStyle/>
        <a:p>
          <a:endParaRPr lang="en-US"/>
        </a:p>
      </dgm:t>
    </dgm:pt>
    <dgm:pt modelId="{430C5FC0-E1FA-48AC-BDBA-40CCD6EAEE3A}" type="sibTrans" cxnId="{FB933994-325F-4966-AEA2-F1DFF1F9D2A8}">
      <dgm:prSet/>
      <dgm:spPr/>
      <dgm:t>
        <a:bodyPr/>
        <a:lstStyle/>
        <a:p>
          <a:endParaRPr lang="en-US"/>
        </a:p>
      </dgm:t>
    </dgm:pt>
    <dgm:pt modelId="{1F596C50-BD78-447D-8E0B-A052DDCBF61B}" type="pres">
      <dgm:prSet presAssocID="{47A3C87B-D94B-4FFE-B7E0-A45FC88F3A7F}" presName="Name0" presStyleCnt="0">
        <dgm:presLayoutVars>
          <dgm:dir/>
          <dgm:animLvl val="lvl"/>
          <dgm:resizeHandles val="exact"/>
        </dgm:presLayoutVars>
      </dgm:prSet>
      <dgm:spPr/>
    </dgm:pt>
    <dgm:pt modelId="{5F421EB5-9131-47E8-B4A3-B4286C4C73EA}" type="pres">
      <dgm:prSet presAssocID="{FA645FFF-7778-4C6D-9DA1-D0533F0BAB9E}" presName="composite" presStyleCnt="0"/>
      <dgm:spPr/>
    </dgm:pt>
    <dgm:pt modelId="{62A8C2B6-C932-48E3-B7EC-3E3C333B2308}" type="pres">
      <dgm:prSet presAssocID="{FA645FFF-7778-4C6D-9DA1-D0533F0BAB9E}" presName="parTx" presStyleLbl="alignNode1" presStyleIdx="0" presStyleCnt="3">
        <dgm:presLayoutVars>
          <dgm:chMax val="0"/>
          <dgm:chPref val="0"/>
          <dgm:bulletEnabled val="1"/>
        </dgm:presLayoutVars>
      </dgm:prSet>
      <dgm:spPr/>
    </dgm:pt>
    <dgm:pt modelId="{0DD0ABD9-8BF8-48C3-B57D-1448AA6AD233}" type="pres">
      <dgm:prSet presAssocID="{FA645FFF-7778-4C6D-9DA1-D0533F0BAB9E}" presName="desTx" presStyleLbl="alignAccFollowNode1" presStyleIdx="0" presStyleCnt="3">
        <dgm:presLayoutVars>
          <dgm:bulletEnabled val="1"/>
        </dgm:presLayoutVars>
      </dgm:prSet>
      <dgm:spPr/>
    </dgm:pt>
    <dgm:pt modelId="{911D2E8A-03C0-4280-A293-29898E8DF481}" type="pres">
      <dgm:prSet presAssocID="{1363509D-7087-495B-9214-147E1A60A1DE}" presName="space" presStyleCnt="0"/>
      <dgm:spPr/>
    </dgm:pt>
    <dgm:pt modelId="{2AF8F23C-6E2D-442C-8844-CB64561B77D6}" type="pres">
      <dgm:prSet presAssocID="{EE5891CE-16AF-40DB-8176-2186014AE1F8}" presName="composite" presStyleCnt="0"/>
      <dgm:spPr/>
    </dgm:pt>
    <dgm:pt modelId="{E1026D79-F294-44C2-B764-6CC812F86468}" type="pres">
      <dgm:prSet presAssocID="{EE5891CE-16AF-40DB-8176-2186014AE1F8}" presName="parTx" presStyleLbl="alignNode1" presStyleIdx="1" presStyleCnt="3">
        <dgm:presLayoutVars>
          <dgm:chMax val="0"/>
          <dgm:chPref val="0"/>
          <dgm:bulletEnabled val="1"/>
        </dgm:presLayoutVars>
      </dgm:prSet>
      <dgm:spPr/>
    </dgm:pt>
    <dgm:pt modelId="{01CD5534-EB8C-4231-9BC0-E5B705EA296B}" type="pres">
      <dgm:prSet presAssocID="{EE5891CE-16AF-40DB-8176-2186014AE1F8}" presName="desTx" presStyleLbl="alignAccFollowNode1" presStyleIdx="1" presStyleCnt="3">
        <dgm:presLayoutVars>
          <dgm:bulletEnabled val="1"/>
        </dgm:presLayoutVars>
      </dgm:prSet>
      <dgm:spPr/>
    </dgm:pt>
    <dgm:pt modelId="{22B11FA5-E7A2-40D0-A0A1-87712862645E}" type="pres">
      <dgm:prSet presAssocID="{DA3CFEE5-2955-44F4-AC0C-2FA1974B4E45}" presName="space" presStyleCnt="0"/>
      <dgm:spPr/>
    </dgm:pt>
    <dgm:pt modelId="{7DD7E020-ED74-45D7-A7FA-25DD6C2E7605}" type="pres">
      <dgm:prSet presAssocID="{46B3013F-25F8-4880-B2BC-37149FBEF80B}" presName="composite" presStyleCnt="0"/>
      <dgm:spPr/>
    </dgm:pt>
    <dgm:pt modelId="{F3757091-8CEF-4CB3-A9EB-42B7B73B16B9}" type="pres">
      <dgm:prSet presAssocID="{46B3013F-25F8-4880-B2BC-37149FBEF80B}" presName="parTx" presStyleLbl="alignNode1" presStyleIdx="2" presStyleCnt="3">
        <dgm:presLayoutVars>
          <dgm:chMax val="0"/>
          <dgm:chPref val="0"/>
          <dgm:bulletEnabled val="1"/>
        </dgm:presLayoutVars>
      </dgm:prSet>
      <dgm:spPr/>
    </dgm:pt>
    <dgm:pt modelId="{D92A98F3-7ABE-433B-BACE-BF538F80415D}" type="pres">
      <dgm:prSet presAssocID="{46B3013F-25F8-4880-B2BC-37149FBEF80B}" presName="desTx" presStyleLbl="alignAccFollowNode1" presStyleIdx="2" presStyleCnt="3">
        <dgm:presLayoutVars>
          <dgm:bulletEnabled val="1"/>
        </dgm:presLayoutVars>
      </dgm:prSet>
      <dgm:spPr/>
    </dgm:pt>
  </dgm:ptLst>
  <dgm:cxnLst>
    <dgm:cxn modelId="{5C076805-B870-4B12-BADD-609CF9AA63E6}" type="presOf" srcId="{AA72825B-FD71-4D64-8A3B-93D522053F7C}" destId="{D92A98F3-7ABE-433B-BACE-BF538F80415D}" srcOrd="0" destOrd="0" presId="urn:microsoft.com/office/officeart/2005/8/layout/hList1"/>
    <dgm:cxn modelId="{E57C8907-8EB2-4B31-931E-25CD533BED05}" srcId="{47A3C87B-D94B-4FFE-B7E0-A45FC88F3A7F}" destId="{EE5891CE-16AF-40DB-8176-2186014AE1F8}" srcOrd="1" destOrd="0" parTransId="{C2886283-5B6F-408C-A7ED-B8CC5DCA7516}" sibTransId="{DA3CFEE5-2955-44F4-AC0C-2FA1974B4E45}"/>
    <dgm:cxn modelId="{C48B4212-BC71-48B3-B257-5772D0E753DB}" srcId="{47A3C87B-D94B-4FFE-B7E0-A45FC88F3A7F}" destId="{46B3013F-25F8-4880-B2BC-37149FBEF80B}" srcOrd="2" destOrd="0" parTransId="{D1968AF2-2F77-4BAC-B622-5CC820FD627E}" sibTransId="{DCAD5F89-66BA-4957-88D8-262CB08A9F16}"/>
    <dgm:cxn modelId="{179B5A14-DFA8-457A-A769-7B16E594AE76}" type="presOf" srcId="{D6A54E17-F276-4F87-AD51-A1D09A6677F0}" destId="{D92A98F3-7ABE-433B-BACE-BF538F80415D}" srcOrd="0" destOrd="1" presId="urn:microsoft.com/office/officeart/2005/8/layout/hList1"/>
    <dgm:cxn modelId="{502A7B17-3268-48DF-B8BB-DC9A3DC9BBDD}" srcId="{EE5891CE-16AF-40DB-8176-2186014AE1F8}" destId="{F45C7707-DF1D-471B-B68E-4FA4B1C3CB0A}" srcOrd="0" destOrd="0" parTransId="{6C79E162-E46E-4023-A6EC-047DFF582B98}" sibTransId="{555C85A5-E7EB-4F79-B657-28ED2E710BA8}"/>
    <dgm:cxn modelId="{8531C318-8A29-4C6B-96C9-97A0013746A0}" type="presOf" srcId="{47A3C87B-D94B-4FFE-B7E0-A45FC88F3A7F}" destId="{1F596C50-BD78-447D-8E0B-A052DDCBF61B}" srcOrd="0" destOrd="0" presId="urn:microsoft.com/office/officeart/2005/8/layout/hList1"/>
    <dgm:cxn modelId="{DFE3541C-3DA3-4A1A-81D3-39B78220AE21}" type="presOf" srcId="{FA645FFF-7778-4C6D-9DA1-D0533F0BAB9E}" destId="{62A8C2B6-C932-48E3-B7EC-3E3C333B2308}" srcOrd="0" destOrd="0" presId="urn:microsoft.com/office/officeart/2005/8/layout/hList1"/>
    <dgm:cxn modelId="{4DD9E640-B318-4415-95D2-66B5ACAE62A7}" type="presOf" srcId="{EE5891CE-16AF-40DB-8176-2186014AE1F8}" destId="{E1026D79-F294-44C2-B764-6CC812F86468}" srcOrd="0" destOrd="0" presId="urn:microsoft.com/office/officeart/2005/8/layout/hList1"/>
    <dgm:cxn modelId="{69D49C69-C75E-4FA7-82DC-61340EC14458}" type="presOf" srcId="{F45C7707-DF1D-471B-B68E-4FA4B1C3CB0A}" destId="{01CD5534-EB8C-4231-9BC0-E5B705EA296B}" srcOrd="0" destOrd="0" presId="urn:microsoft.com/office/officeart/2005/8/layout/hList1"/>
    <dgm:cxn modelId="{25378976-73A6-4AC8-A5D0-F25BA93BCD8F}" srcId="{46B3013F-25F8-4880-B2BC-37149FBEF80B}" destId="{AA72825B-FD71-4D64-8A3B-93D522053F7C}" srcOrd="0" destOrd="0" parTransId="{FD76345D-D5BE-4134-819C-D1EB3A7350E7}" sibTransId="{2DF8496E-FFA4-4A8E-BED5-649112FC4F01}"/>
    <dgm:cxn modelId="{C7F0AA59-B5A7-4F89-B5B4-66B2B9600808}" type="presOf" srcId="{46B3013F-25F8-4880-B2BC-37149FBEF80B}" destId="{F3757091-8CEF-4CB3-A9EB-42B7B73B16B9}" srcOrd="0" destOrd="0" presId="urn:microsoft.com/office/officeart/2005/8/layout/hList1"/>
    <dgm:cxn modelId="{E4C62284-3066-4571-9055-812160658B87}" type="presOf" srcId="{0E4EBBD5-3890-4523-B264-995CE05D3752}" destId="{0DD0ABD9-8BF8-48C3-B57D-1448AA6AD233}" srcOrd="0" destOrd="0" presId="urn:microsoft.com/office/officeart/2005/8/layout/hList1"/>
    <dgm:cxn modelId="{38426787-DA7E-4C28-A36F-A4E868221781}" srcId="{47A3C87B-D94B-4FFE-B7E0-A45FC88F3A7F}" destId="{FA645FFF-7778-4C6D-9DA1-D0533F0BAB9E}" srcOrd="0" destOrd="0" parTransId="{CD472473-1D17-4B8C-9B74-94D76701A614}" sibTransId="{1363509D-7087-495B-9214-147E1A60A1DE}"/>
    <dgm:cxn modelId="{5E64088A-4687-4057-81A0-958D031FD58F}" srcId="{FA645FFF-7778-4C6D-9DA1-D0533F0BAB9E}" destId="{E06ADFC4-69C9-4E03-A3BA-D02A5AD4E75C}" srcOrd="1" destOrd="0" parTransId="{272EE4EA-BA74-4EC2-874B-BA703A6F75D3}" sibTransId="{4ADAFBE2-1AB8-4216-BE28-4C7B15B64CED}"/>
    <dgm:cxn modelId="{FB933994-325F-4966-AEA2-F1DFF1F9D2A8}" srcId="{46B3013F-25F8-4880-B2BC-37149FBEF80B}" destId="{D6A54E17-F276-4F87-AD51-A1D09A6677F0}" srcOrd="1" destOrd="0" parTransId="{1EABFCA7-D5C5-44FB-91A1-C2C65E177467}" sibTransId="{430C5FC0-E1FA-48AC-BDBA-40CCD6EAEE3A}"/>
    <dgm:cxn modelId="{CE23BB96-4A8C-4271-9329-D6448409B2BE}" srcId="{FA645FFF-7778-4C6D-9DA1-D0533F0BAB9E}" destId="{0E4EBBD5-3890-4523-B264-995CE05D3752}" srcOrd="0" destOrd="0" parTransId="{7758B80A-BC71-42AF-A5E7-370FEC85B4CD}" sibTransId="{F6AD105C-B930-4467-8621-A29DB528EDAA}"/>
    <dgm:cxn modelId="{B7BC01B2-74F2-4A36-9CAD-ECAD363199E9}" srcId="{EE5891CE-16AF-40DB-8176-2186014AE1F8}" destId="{1EB91458-A12D-4965-B8BC-7219B34F7B3C}" srcOrd="1" destOrd="0" parTransId="{F0D49DA9-6604-4044-9CA0-7169DB9968F4}" sibTransId="{A2953BA6-C624-4666-BC0F-50F6BF13F8E1}"/>
    <dgm:cxn modelId="{D85E49C2-CD5D-4160-B089-D29C9F7E2F09}" type="presOf" srcId="{E06ADFC4-69C9-4E03-A3BA-D02A5AD4E75C}" destId="{0DD0ABD9-8BF8-48C3-B57D-1448AA6AD233}" srcOrd="0" destOrd="1" presId="urn:microsoft.com/office/officeart/2005/8/layout/hList1"/>
    <dgm:cxn modelId="{D4285CD0-C451-4F49-A784-8BD74363C9D6}" type="presOf" srcId="{1EB91458-A12D-4965-B8BC-7219B34F7B3C}" destId="{01CD5534-EB8C-4231-9BC0-E5B705EA296B}" srcOrd="0" destOrd="1" presId="urn:microsoft.com/office/officeart/2005/8/layout/hList1"/>
    <dgm:cxn modelId="{95B1FF8F-AEE6-432C-A65A-241FC6E0B52A}" type="presParOf" srcId="{1F596C50-BD78-447D-8E0B-A052DDCBF61B}" destId="{5F421EB5-9131-47E8-B4A3-B4286C4C73EA}" srcOrd="0" destOrd="0" presId="urn:microsoft.com/office/officeart/2005/8/layout/hList1"/>
    <dgm:cxn modelId="{18373AF0-5365-40A7-85B9-8ACA9ADECC76}" type="presParOf" srcId="{5F421EB5-9131-47E8-B4A3-B4286C4C73EA}" destId="{62A8C2B6-C932-48E3-B7EC-3E3C333B2308}" srcOrd="0" destOrd="0" presId="urn:microsoft.com/office/officeart/2005/8/layout/hList1"/>
    <dgm:cxn modelId="{0A8627BB-2A56-4EFA-B127-8DAD4E450B15}" type="presParOf" srcId="{5F421EB5-9131-47E8-B4A3-B4286C4C73EA}" destId="{0DD0ABD9-8BF8-48C3-B57D-1448AA6AD233}" srcOrd="1" destOrd="0" presId="urn:microsoft.com/office/officeart/2005/8/layout/hList1"/>
    <dgm:cxn modelId="{7163A4D9-DC88-4E30-8405-04F437C8AA12}" type="presParOf" srcId="{1F596C50-BD78-447D-8E0B-A052DDCBF61B}" destId="{911D2E8A-03C0-4280-A293-29898E8DF481}" srcOrd="1" destOrd="0" presId="urn:microsoft.com/office/officeart/2005/8/layout/hList1"/>
    <dgm:cxn modelId="{6826F208-CC13-4C9C-BD40-BE17EBEA53B8}" type="presParOf" srcId="{1F596C50-BD78-447D-8E0B-A052DDCBF61B}" destId="{2AF8F23C-6E2D-442C-8844-CB64561B77D6}" srcOrd="2" destOrd="0" presId="urn:microsoft.com/office/officeart/2005/8/layout/hList1"/>
    <dgm:cxn modelId="{05372295-7549-46FE-92E2-0A322A7E4222}" type="presParOf" srcId="{2AF8F23C-6E2D-442C-8844-CB64561B77D6}" destId="{E1026D79-F294-44C2-B764-6CC812F86468}" srcOrd="0" destOrd="0" presId="urn:microsoft.com/office/officeart/2005/8/layout/hList1"/>
    <dgm:cxn modelId="{C4CF1349-05F0-4A66-9E6C-9FF4FFCD82DF}" type="presParOf" srcId="{2AF8F23C-6E2D-442C-8844-CB64561B77D6}" destId="{01CD5534-EB8C-4231-9BC0-E5B705EA296B}" srcOrd="1" destOrd="0" presId="urn:microsoft.com/office/officeart/2005/8/layout/hList1"/>
    <dgm:cxn modelId="{290CA561-DD6C-4CAF-9C57-DFEEFF15AD5F}" type="presParOf" srcId="{1F596C50-BD78-447D-8E0B-A052DDCBF61B}" destId="{22B11FA5-E7A2-40D0-A0A1-87712862645E}" srcOrd="3" destOrd="0" presId="urn:microsoft.com/office/officeart/2005/8/layout/hList1"/>
    <dgm:cxn modelId="{08E62487-3468-4AD3-87D8-DCBACEF78567}" type="presParOf" srcId="{1F596C50-BD78-447D-8E0B-A052DDCBF61B}" destId="{7DD7E020-ED74-45D7-A7FA-25DD6C2E7605}" srcOrd="4" destOrd="0" presId="urn:microsoft.com/office/officeart/2005/8/layout/hList1"/>
    <dgm:cxn modelId="{21243D08-FB8F-403E-8621-C72F68CB1F0A}" type="presParOf" srcId="{7DD7E020-ED74-45D7-A7FA-25DD6C2E7605}" destId="{F3757091-8CEF-4CB3-A9EB-42B7B73B16B9}" srcOrd="0" destOrd="0" presId="urn:microsoft.com/office/officeart/2005/8/layout/hList1"/>
    <dgm:cxn modelId="{39FE05FB-1644-4A49-8CFA-E9DBD1B6E4A4}" type="presParOf" srcId="{7DD7E020-ED74-45D7-A7FA-25DD6C2E7605}" destId="{D92A98F3-7ABE-433B-BACE-BF538F80415D}"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32C5DD5-155E-4B74-90F0-805B3A424DFD}">
      <dsp:nvSpPr>
        <dsp:cNvPr id="0" name=""/>
        <dsp:cNvSpPr/>
      </dsp:nvSpPr>
      <dsp:spPr>
        <a:xfrm>
          <a:off x="2939" y="113056"/>
          <a:ext cx="2866355" cy="655806"/>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Routing</a:t>
          </a:r>
        </a:p>
      </dsp:txBody>
      <dsp:txXfrm>
        <a:off x="2939" y="113056"/>
        <a:ext cx="2866355" cy="655806"/>
      </dsp:txXfrm>
    </dsp:sp>
    <dsp:sp modelId="{0E72AAEE-EFAB-4394-AB45-CA7D6FD8AAEA}">
      <dsp:nvSpPr>
        <dsp:cNvPr id="0" name=""/>
        <dsp:cNvSpPr/>
      </dsp:nvSpPr>
      <dsp:spPr>
        <a:xfrm>
          <a:off x="2939" y="768863"/>
          <a:ext cx="2866355" cy="3359879"/>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based on IP destination address, network prefix (e.g. 129.13.42) determines physical subnet</a:t>
          </a:r>
        </a:p>
        <a:p>
          <a:pPr marL="171450" lvl="1" indent="-171450" algn="l" defTabSz="800100">
            <a:lnSpc>
              <a:spcPct val="90000"/>
            </a:lnSpc>
            <a:spcBef>
              <a:spcPct val="0"/>
            </a:spcBef>
            <a:spcAft>
              <a:spcPct val="15000"/>
            </a:spcAft>
            <a:buChar char="•"/>
          </a:pPr>
          <a:r>
            <a:rPr lang="en-US" sz="1800" kern="1200"/>
            <a:t>change of physical subnet implies change of IP address to have a topological correct address (standard IP) or needs special entries in the routing tables</a:t>
          </a:r>
        </a:p>
      </dsp:txBody>
      <dsp:txXfrm>
        <a:off x="2939" y="768863"/>
        <a:ext cx="2866355" cy="3359879"/>
      </dsp:txXfrm>
    </dsp:sp>
    <dsp:sp modelId="{9BC87428-B750-4707-A870-98B6410A3360}">
      <dsp:nvSpPr>
        <dsp:cNvPr id="0" name=""/>
        <dsp:cNvSpPr/>
      </dsp:nvSpPr>
      <dsp:spPr>
        <a:xfrm>
          <a:off x="3270584" y="113056"/>
          <a:ext cx="2866355" cy="655806"/>
        </a:xfrm>
        <a:prstGeom prst="rect">
          <a:avLst/>
        </a:prstGeom>
        <a:solidFill>
          <a:schemeClr val="accent2">
            <a:hueOff val="-727682"/>
            <a:satOff val="-41964"/>
            <a:lumOff val="4314"/>
            <a:alphaOff val="0"/>
          </a:schemeClr>
        </a:solidFill>
        <a:ln w="12700" cap="flat" cmpd="sng" algn="ctr">
          <a:solidFill>
            <a:schemeClr val="accent2">
              <a:hueOff val="-727682"/>
              <a:satOff val="-41964"/>
              <a:lumOff val="431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Specific routes to end-systems?</a:t>
          </a:r>
        </a:p>
      </dsp:txBody>
      <dsp:txXfrm>
        <a:off x="3270584" y="113056"/>
        <a:ext cx="2866355" cy="655806"/>
      </dsp:txXfrm>
    </dsp:sp>
    <dsp:sp modelId="{38EE0B0D-1272-460A-8E56-20E4C510261C}">
      <dsp:nvSpPr>
        <dsp:cNvPr id="0" name=""/>
        <dsp:cNvSpPr/>
      </dsp:nvSpPr>
      <dsp:spPr>
        <a:xfrm>
          <a:off x="3270584" y="768863"/>
          <a:ext cx="2866355" cy="3359879"/>
        </a:xfrm>
        <a:prstGeom prst="rect">
          <a:avLst/>
        </a:prstGeom>
        <a:solidFill>
          <a:schemeClr val="accent2">
            <a:tint val="40000"/>
            <a:alpha val="90000"/>
            <a:hueOff val="-424613"/>
            <a:satOff val="-37673"/>
            <a:lumOff val="-385"/>
            <a:alphaOff val="0"/>
          </a:schemeClr>
        </a:solidFill>
        <a:ln w="12700" cap="flat" cmpd="sng" algn="ctr">
          <a:solidFill>
            <a:schemeClr val="accent2">
              <a:tint val="40000"/>
              <a:alpha val="90000"/>
              <a:hueOff val="-424613"/>
              <a:satOff val="-37673"/>
              <a:lumOff val="-38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change of all routing table entries to forward packets to the right destination</a:t>
          </a:r>
        </a:p>
        <a:p>
          <a:pPr marL="171450" lvl="1" indent="-171450" algn="l" defTabSz="800100">
            <a:lnSpc>
              <a:spcPct val="90000"/>
            </a:lnSpc>
            <a:spcBef>
              <a:spcPct val="0"/>
            </a:spcBef>
            <a:spcAft>
              <a:spcPct val="15000"/>
            </a:spcAft>
            <a:buChar char="•"/>
          </a:pPr>
          <a:r>
            <a:rPr lang="en-US" sz="1800" kern="1200"/>
            <a:t>does not scale with the number of mobile hosts and frequent changes in the location, security problems</a:t>
          </a:r>
        </a:p>
      </dsp:txBody>
      <dsp:txXfrm>
        <a:off x="3270584" y="768863"/>
        <a:ext cx="2866355" cy="3359879"/>
      </dsp:txXfrm>
    </dsp:sp>
    <dsp:sp modelId="{90105FC7-3AC3-4CDC-96F7-6C5B47C44F8E}">
      <dsp:nvSpPr>
        <dsp:cNvPr id="0" name=""/>
        <dsp:cNvSpPr/>
      </dsp:nvSpPr>
      <dsp:spPr>
        <a:xfrm>
          <a:off x="6538229" y="113056"/>
          <a:ext cx="2866355" cy="655806"/>
        </a:xfrm>
        <a:prstGeom prst="rect">
          <a:avLst/>
        </a:prstGeom>
        <a:solidFill>
          <a:schemeClr val="accent2">
            <a:hueOff val="-1455363"/>
            <a:satOff val="-83928"/>
            <a:lumOff val="8628"/>
            <a:alphaOff val="0"/>
          </a:schemeClr>
        </a:solidFill>
        <a:ln w="12700" cap="flat" cmpd="sng" algn="ctr">
          <a:solidFill>
            <a:schemeClr val="accent2">
              <a:hueOff val="-1455363"/>
              <a:satOff val="-83928"/>
              <a:lumOff val="862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a:lnSpc>
              <a:spcPct val="90000"/>
            </a:lnSpc>
            <a:spcBef>
              <a:spcPct val="0"/>
            </a:spcBef>
            <a:spcAft>
              <a:spcPct val="35000"/>
            </a:spcAft>
            <a:buNone/>
          </a:pPr>
          <a:r>
            <a:rPr lang="en-US" sz="1800" kern="1200"/>
            <a:t>Changing the IP-address?</a:t>
          </a:r>
        </a:p>
      </dsp:txBody>
      <dsp:txXfrm>
        <a:off x="6538229" y="113056"/>
        <a:ext cx="2866355" cy="655806"/>
      </dsp:txXfrm>
    </dsp:sp>
    <dsp:sp modelId="{291ED0C5-39B0-42A3-927A-7A42B2F29DBF}">
      <dsp:nvSpPr>
        <dsp:cNvPr id="0" name=""/>
        <dsp:cNvSpPr/>
      </dsp:nvSpPr>
      <dsp:spPr>
        <a:xfrm>
          <a:off x="6538229" y="768863"/>
          <a:ext cx="2866355" cy="3359879"/>
        </a:xfrm>
        <a:prstGeom prst="rect">
          <a:avLst/>
        </a:prstGeom>
        <a:solidFill>
          <a:schemeClr val="accent2">
            <a:tint val="40000"/>
            <a:alpha val="90000"/>
            <a:hueOff val="-849226"/>
            <a:satOff val="-75346"/>
            <a:lumOff val="-769"/>
            <a:alphaOff val="0"/>
          </a:schemeClr>
        </a:solidFill>
        <a:ln w="12700" cap="flat" cmpd="sng" algn="ctr">
          <a:solidFill>
            <a:schemeClr val="accent2">
              <a:tint val="40000"/>
              <a:alpha val="90000"/>
              <a:hueOff val="-849226"/>
              <a:satOff val="-75346"/>
              <a:lumOff val="-76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6012" tIns="96012" rIns="128016" bIns="144018" numCol="1" spcCol="1270" anchor="t" anchorCtr="0">
          <a:noAutofit/>
        </a:bodyPr>
        <a:lstStyle/>
        <a:p>
          <a:pPr marL="171450" lvl="1" indent="-171450" algn="l" defTabSz="800100">
            <a:lnSpc>
              <a:spcPct val="90000"/>
            </a:lnSpc>
            <a:spcBef>
              <a:spcPct val="0"/>
            </a:spcBef>
            <a:spcAft>
              <a:spcPct val="15000"/>
            </a:spcAft>
            <a:buChar char="•"/>
          </a:pPr>
          <a:r>
            <a:rPr lang="en-US" sz="1800" kern="1200"/>
            <a:t>adjust the host IP address depending on the current location</a:t>
          </a:r>
        </a:p>
        <a:p>
          <a:pPr marL="171450" lvl="1" indent="-171450" algn="l" defTabSz="800100">
            <a:lnSpc>
              <a:spcPct val="90000"/>
            </a:lnSpc>
            <a:spcBef>
              <a:spcPct val="0"/>
            </a:spcBef>
            <a:spcAft>
              <a:spcPct val="15000"/>
            </a:spcAft>
            <a:buChar char="•"/>
          </a:pPr>
          <a:r>
            <a:rPr lang="en-US" sz="1800" kern="1200"/>
            <a:t>almost impossible to find a mobile system, DNS updates take to long time</a:t>
          </a:r>
        </a:p>
        <a:p>
          <a:pPr marL="171450" lvl="1" indent="-171450" algn="l" defTabSz="800100">
            <a:lnSpc>
              <a:spcPct val="90000"/>
            </a:lnSpc>
            <a:spcBef>
              <a:spcPct val="0"/>
            </a:spcBef>
            <a:spcAft>
              <a:spcPct val="15000"/>
            </a:spcAft>
            <a:buChar char="•"/>
          </a:pPr>
          <a:r>
            <a:rPr lang="en-US" sz="1800" kern="1200"/>
            <a:t>TCP connections break, security problems</a:t>
          </a:r>
        </a:p>
      </dsp:txBody>
      <dsp:txXfrm>
        <a:off x="6538229" y="768863"/>
        <a:ext cx="2866355" cy="33598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553886-7A2B-4442-8A63-96A084E4BC3A}">
      <dsp:nvSpPr>
        <dsp:cNvPr id="0" name=""/>
        <dsp:cNvSpPr/>
      </dsp:nvSpPr>
      <dsp:spPr>
        <a:xfrm>
          <a:off x="762194" y="723346"/>
          <a:ext cx="812109" cy="8121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749E025-131A-451B-9657-BA8E536E71E7}">
      <dsp:nvSpPr>
        <dsp:cNvPr id="0" name=""/>
        <dsp:cNvSpPr/>
      </dsp:nvSpPr>
      <dsp:spPr>
        <a:xfrm>
          <a:off x="8092" y="1660355"/>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Transparency</a:t>
          </a:r>
        </a:p>
      </dsp:txBody>
      <dsp:txXfrm>
        <a:off x="8092" y="1660355"/>
        <a:ext cx="2320312" cy="348046"/>
      </dsp:txXfrm>
    </dsp:sp>
    <dsp:sp modelId="{C86B499E-0120-40C1-AF91-1FA6B31501EA}">
      <dsp:nvSpPr>
        <dsp:cNvPr id="0" name=""/>
        <dsp:cNvSpPr/>
      </dsp:nvSpPr>
      <dsp:spPr>
        <a:xfrm>
          <a:off x="8092" y="2066495"/>
          <a:ext cx="2320312" cy="1561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mobile end-systems keep their IP address</a:t>
          </a:r>
        </a:p>
        <a:p>
          <a:pPr marL="0" lvl="0" indent="0" algn="ctr" defTabSz="622300">
            <a:lnSpc>
              <a:spcPct val="90000"/>
            </a:lnSpc>
            <a:spcBef>
              <a:spcPct val="0"/>
            </a:spcBef>
            <a:spcAft>
              <a:spcPct val="35000"/>
            </a:spcAft>
            <a:buNone/>
          </a:pPr>
          <a:r>
            <a:rPr lang="en-US" sz="1400" kern="1200"/>
            <a:t>continuation of communication after interruption of link possible</a:t>
          </a:r>
        </a:p>
        <a:p>
          <a:pPr marL="0" lvl="0" indent="0" algn="ctr" defTabSz="622300">
            <a:lnSpc>
              <a:spcPct val="90000"/>
            </a:lnSpc>
            <a:spcBef>
              <a:spcPct val="0"/>
            </a:spcBef>
            <a:spcAft>
              <a:spcPct val="35000"/>
            </a:spcAft>
            <a:buNone/>
          </a:pPr>
          <a:r>
            <a:rPr lang="en-US" sz="1400" kern="1200"/>
            <a:t>point of connection to the fixed network can be changed</a:t>
          </a:r>
        </a:p>
      </dsp:txBody>
      <dsp:txXfrm>
        <a:off x="8092" y="2066495"/>
        <a:ext cx="2320312" cy="1561496"/>
      </dsp:txXfrm>
    </dsp:sp>
    <dsp:sp modelId="{FF689FD6-3D83-4169-A218-3A2E0F495675}">
      <dsp:nvSpPr>
        <dsp:cNvPr id="0" name=""/>
        <dsp:cNvSpPr/>
      </dsp:nvSpPr>
      <dsp:spPr>
        <a:xfrm>
          <a:off x="3488561" y="723346"/>
          <a:ext cx="812109" cy="8121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FE71500-3C74-473A-A6FB-2B37985A4097}">
      <dsp:nvSpPr>
        <dsp:cNvPr id="0" name=""/>
        <dsp:cNvSpPr/>
      </dsp:nvSpPr>
      <dsp:spPr>
        <a:xfrm>
          <a:off x="2734460" y="1660355"/>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Compatibility</a:t>
          </a:r>
        </a:p>
      </dsp:txBody>
      <dsp:txXfrm>
        <a:off x="2734460" y="1660355"/>
        <a:ext cx="2320312" cy="348046"/>
      </dsp:txXfrm>
    </dsp:sp>
    <dsp:sp modelId="{1CEF4B8D-AA7E-4FA4-B649-581877447225}">
      <dsp:nvSpPr>
        <dsp:cNvPr id="0" name=""/>
        <dsp:cNvSpPr/>
      </dsp:nvSpPr>
      <dsp:spPr>
        <a:xfrm>
          <a:off x="2734460" y="2066495"/>
          <a:ext cx="2320312" cy="1561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support of the same layer 2 protocols as IP</a:t>
          </a:r>
        </a:p>
        <a:p>
          <a:pPr marL="0" lvl="0" indent="0" algn="ctr" defTabSz="622300">
            <a:lnSpc>
              <a:spcPct val="90000"/>
            </a:lnSpc>
            <a:spcBef>
              <a:spcPct val="0"/>
            </a:spcBef>
            <a:spcAft>
              <a:spcPct val="35000"/>
            </a:spcAft>
            <a:buNone/>
          </a:pPr>
          <a:r>
            <a:rPr lang="en-US" sz="1400" kern="1200"/>
            <a:t>no changes to current end-systems and routers required</a:t>
          </a:r>
        </a:p>
        <a:p>
          <a:pPr marL="0" lvl="0" indent="0" algn="ctr" defTabSz="622300">
            <a:lnSpc>
              <a:spcPct val="90000"/>
            </a:lnSpc>
            <a:spcBef>
              <a:spcPct val="0"/>
            </a:spcBef>
            <a:spcAft>
              <a:spcPct val="35000"/>
            </a:spcAft>
            <a:buNone/>
          </a:pPr>
          <a:r>
            <a:rPr lang="en-US" sz="1400" kern="1200"/>
            <a:t>mobile end-systems can communicate with fixed systems</a:t>
          </a:r>
        </a:p>
      </dsp:txBody>
      <dsp:txXfrm>
        <a:off x="2734460" y="2066495"/>
        <a:ext cx="2320312" cy="1561496"/>
      </dsp:txXfrm>
    </dsp:sp>
    <dsp:sp modelId="{EA1A79BE-CA1B-4CC4-A43E-9FA3FAE46415}">
      <dsp:nvSpPr>
        <dsp:cNvPr id="0" name=""/>
        <dsp:cNvSpPr/>
      </dsp:nvSpPr>
      <dsp:spPr>
        <a:xfrm>
          <a:off x="6214928" y="723346"/>
          <a:ext cx="812109" cy="8121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439CF1F-DE00-462A-BAE6-57EAFE25B763}">
      <dsp:nvSpPr>
        <dsp:cNvPr id="0" name=""/>
        <dsp:cNvSpPr/>
      </dsp:nvSpPr>
      <dsp:spPr>
        <a:xfrm>
          <a:off x="5460827" y="1660355"/>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Security</a:t>
          </a:r>
        </a:p>
      </dsp:txBody>
      <dsp:txXfrm>
        <a:off x="5460827" y="1660355"/>
        <a:ext cx="2320312" cy="348046"/>
      </dsp:txXfrm>
    </dsp:sp>
    <dsp:sp modelId="{1AA767AA-389E-4B00-AB87-729E186302E1}">
      <dsp:nvSpPr>
        <dsp:cNvPr id="0" name=""/>
        <dsp:cNvSpPr/>
      </dsp:nvSpPr>
      <dsp:spPr>
        <a:xfrm>
          <a:off x="5460827" y="2066495"/>
          <a:ext cx="2320312" cy="1561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authentication of all registration messages</a:t>
          </a:r>
        </a:p>
      </dsp:txBody>
      <dsp:txXfrm>
        <a:off x="5460827" y="2066495"/>
        <a:ext cx="2320312" cy="1561496"/>
      </dsp:txXfrm>
    </dsp:sp>
    <dsp:sp modelId="{A5983261-12EF-4C9C-989B-A7854C35E491}">
      <dsp:nvSpPr>
        <dsp:cNvPr id="0" name=""/>
        <dsp:cNvSpPr/>
      </dsp:nvSpPr>
      <dsp:spPr>
        <a:xfrm>
          <a:off x="8941296" y="723346"/>
          <a:ext cx="812109" cy="8121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D1B8D2-CA16-452B-AFE6-1B58ADADC31C}">
      <dsp:nvSpPr>
        <dsp:cNvPr id="0" name=""/>
        <dsp:cNvSpPr/>
      </dsp:nvSpPr>
      <dsp:spPr>
        <a:xfrm>
          <a:off x="8187194" y="1660355"/>
          <a:ext cx="2320312" cy="348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90000"/>
            </a:lnSpc>
            <a:spcBef>
              <a:spcPct val="0"/>
            </a:spcBef>
            <a:spcAft>
              <a:spcPct val="35000"/>
            </a:spcAft>
            <a:buNone/>
            <a:defRPr b="1"/>
          </a:pPr>
          <a:r>
            <a:rPr lang="en-US" sz="1800" kern="1200"/>
            <a:t>Efficiency and scalability</a:t>
          </a:r>
        </a:p>
      </dsp:txBody>
      <dsp:txXfrm>
        <a:off x="8187194" y="1660355"/>
        <a:ext cx="2320312" cy="348046"/>
      </dsp:txXfrm>
    </dsp:sp>
    <dsp:sp modelId="{A8FC028E-3662-4DA2-9AE0-4D86F0B722C7}">
      <dsp:nvSpPr>
        <dsp:cNvPr id="0" name=""/>
        <dsp:cNvSpPr/>
      </dsp:nvSpPr>
      <dsp:spPr>
        <a:xfrm>
          <a:off x="8187194" y="2066495"/>
          <a:ext cx="2320312" cy="15614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90000"/>
            </a:lnSpc>
            <a:spcBef>
              <a:spcPct val="0"/>
            </a:spcBef>
            <a:spcAft>
              <a:spcPct val="35000"/>
            </a:spcAft>
            <a:buNone/>
          </a:pPr>
          <a:r>
            <a:rPr lang="en-US" sz="1400" kern="1200"/>
            <a:t>only little additional messages to the mobile system required (connection typically via a low bandwidth radio link)</a:t>
          </a:r>
        </a:p>
        <a:p>
          <a:pPr marL="0" lvl="0" indent="0" algn="ctr" defTabSz="622300">
            <a:lnSpc>
              <a:spcPct val="90000"/>
            </a:lnSpc>
            <a:spcBef>
              <a:spcPct val="0"/>
            </a:spcBef>
            <a:spcAft>
              <a:spcPct val="35000"/>
            </a:spcAft>
            <a:buNone/>
          </a:pPr>
          <a:r>
            <a:rPr lang="en-US" sz="1400" kern="1200"/>
            <a:t>world-wide support of a large number of mobile systems in the whole Internet</a:t>
          </a:r>
        </a:p>
      </dsp:txBody>
      <dsp:txXfrm>
        <a:off x="8187194" y="2066495"/>
        <a:ext cx="2320312" cy="15614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59AFAC-210A-4398-BF14-29F62C1B3A04}">
      <dsp:nvSpPr>
        <dsp:cNvPr id="0" name=""/>
        <dsp:cNvSpPr/>
      </dsp:nvSpPr>
      <dsp:spPr>
        <a:xfrm>
          <a:off x="0" y="5522"/>
          <a:ext cx="10515600" cy="7235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BE4764-A87B-4344-B51B-5BF9DA65D13C}">
      <dsp:nvSpPr>
        <dsp:cNvPr id="0" name=""/>
        <dsp:cNvSpPr/>
      </dsp:nvSpPr>
      <dsp:spPr>
        <a:xfrm>
          <a:off x="218883" y="168328"/>
          <a:ext cx="397970" cy="39797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5D61E9C-35DE-4EAE-9D99-C534502E3728}">
      <dsp:nvSpPr>
        <dsp:cNvPr id="0" name=""/>
        <dsp:cNvSpPr/>
      </dsp:nvSpPr>
      <dsp:spPr>
        <a:xfrm>
          <a:off x="835738" y="5522"/>
          <a:ext cx="4732020"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844550">
            <a:lnSpc>
              <a:spcPct val="90000"/>
            </a:lnSpc>
            <a:spcBef>
              <a:spcPct val="0"/>
            </a:spcBef>
            <a:spcAft>
              <a:spcPct val="35000"/>
            </a:spcAft>
            <a:buNone/>
          </a:pPr>
          <a:r>
            <a:rPr lang="en-US" sz="1900" kern="1200"/>
            <a:t>Mobile Node (MN)</a:t>
          </a:r>
        </a:p>
      </dsp:txBody>
      <dsp:txXfrm>
        <a:off x="835738" y="5522"/>
        <a:ext cx="4732020" cy="723583"/>
      </dsp:txXfrm>
    </dsp:sp>
    <dsp:sp modelId="{7E8555D2-195B-466D-BE26-E7D71E705196}">
      <dsp:nvSpPr>
        <dsp:cNvPr id="0" name=""/>
        <dsp:cNvSpPr/>
      </dsp:nvSpPr>
      <dsp:spPr>
        <a:xfrm>
          <a:off x="5567758" y="5522"/>
          <a:ext cx="4947024"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488950">
            <a:lnSpc>
              <a:spcPct val="90000"/>
            </a:lnSpc>
            <a:spcBef>
              <a:spcPct val="0"/>
            </a:spcBef>
            <a:spcAft>
              <a:spcPct val="35000"/>
            </a:spcAft>
            <a:buNone/>
          </a:pPr>
          <a:r>
            <a:rPr lang="en-US" sz="1100" kern="1200"/>
            <a:t>system (node) that can change the point of connection </a:t>
          </a:r>
          <a:br>
            <a:rPr lang="en-US" sz="1100" kern="1200"/>
          </a:br>
          <a:r>
            <a:rPr lang="en-US" sz="1100" kern="1200"/>
            <a:t>to the network without changing its IP address</a:t>
          </a:r>
        </a:p>
      </dsp:txBody>
      <dsp:txXfrm>
        <a:off x="5567758" y="5522"/>
        <a:ext cx="4947024" cy="723583"/>
      </dsp:txXfrm>
    </dsp:sp>
    <dsp:sp modelId="{8F9E174B-0EEF-4DCF-B86C-DB68D7BAD69F}">
      <dsp:nvSpPr>
        <dsp:cNvPr id="0" name=""/>
        <dsp:cNvSpPr/>
      </dsp:nvSpPr>
      <dsp:spPr>
        <a:xfrm>
          <a:off x="0" y="910001"/>
          <a:ext cx="10515600" cy="7235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A6DD3D-74B2-4D31-ACCE-D6FB9C997817}">
      <dsp:nvSpPr>
        <dsp:cNvPr id="0" name=""/>
        <dsp:cNvSpPr/>
      </dsp:nvSpPr>
      <dsp:spPr>
        <a:xfrm>
          <a:off x="218883" y="1072807"/>
          <a:ext cx="397970" cy="39797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D8EE395-5CEE-418D-9295-3A4E8FF8B9A4}">
      <dsp:nvSpPr>
        <dsp:cNvPr id="0" name=""/>
        <dsp:cNvSpPr/>
      </dsp:nvSpPr>
      <dsp:spPr>
        <a:xfrm>
          <a:off x="835738" y="910001"/>
          <a:ext cx="4732020"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844550">
            <a:lnSpc>
              <a:spcPct val="90000"/>
            </a:lnSpc>
            <a:spcBef>
              <a:spcPct val="0"/>
            </a:spcBef>
            <a:spcAft>
              <a:spcPct val="35000"/>
            </a:spcAft>
            <a:buNone/>
          </a:pPr>
          <a:r>
            <a:rPr lang="en-US" sz="1900" kern="1200"/>
            <a:t>Home Agent (HA)</a:t>
          </a:r>
        </a:p>
      </dsp:txBody>
      <dsp:txXfrm>
        <a:off x="835738" y="910001"/>
        <a:ext cx="4732020" cy="723583"/>
      </dsp:txXfrm>
    </dsp:sp>
    <dsp:sp modelId="{A42F194C-F069-4D63-B6F4-ABC537085864}">
      <dsp:nvSpPr>
        <dsp:cNvPr id="0" name=""/>
        <dsp:cNvSpPr/>
      </dsp:nvSpPr>
      <dsp:spPr>
        <a:xfrm>
          <a:off x="5567758" y="910001"/>
          <a:ext cx="4947024"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488950">
            <a:lnSpc>
              <a:spcPct val="90000"/>
            </a:lnSpc>
            <a:spcBef>
              <a:spcPct val="0"/>
            </a:spcBef>
            <a:spcAft>
              <a:spcPct val="35000"/>
            </a:spcAft>
            <a:buNone/>
          </a:pPr>
          <a:r>
            <a:rPr lang="en-US" sz="1100" kern="1200"/>
            <a:t>system in the home network of the MN, typically a router</a:t>
          </a:r>
        </a:p>
        <a:p>
          <a:pPr marL="0" lvl="0" indent="0" algn="l" defTabSz="488950">
            <a:lnSpc>
              <a:spcPct val="90000"/>
            </a:lnSpc>
            <a:spcBef>
              <a:spcPct val="0"/>
            </a:spcBef>
            <a:spcAft>
              <a:spcPct val="35000"/>
            </a:spcAft>
            <a:buNone/>
          </a:pPr>
          <a:r>
            <a:rPr lang="en-US" sz="1100" kern="1200"/>
            <a:t>registers the location of the MN, tunnels IP datagrams to the COA</a:t>
          </a:r>
        </a:p>
      </dsp:txBody>
      <dsp:txXfrm>
        <a:off x="5567758" y="910001"/>
        <a:ext cx="4947024" cy="723583"/>
      </dsp:txXfrm>
    </dsp:sp>
    <dsp:sp modelId="{E5E7B1C1-D859-48E0-B216-C59E04321615}">
      <dsp:nvSpPr>
        <dsp:cNvPr id="0" name=""/>
        <dsp:cNvSpPr/>
      </dsp:nvSpPr>
      <dsp:spPr>
        <a:xfrm>
          <a:off x="0" y="1814480"/>
          <a:ext cx="10515600" cy="7235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E275EF-2D62-43FD-A53F-34E005E78F35}">
      <dsp:nvSpPr>
        <dsp:cNvPr id="0" name=""/>
        <dsp:cNvSpPr/>
      </dsp:nvSpPr>
      <dsp:spPr>
        <a:xfrm>
          <a:off x="218883" y="1977286"/>
          <a:ext cx="397970" cy="39797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231CE6-5003-427F-894D-B31D34C01A2D}">
      <dsp:nvSpPr>
        <dsp:cNvPr id="0" name=""/>
        <dsp:cNvSpPr/>
      </dsp:nvSpPr>
      <dsp:spPr>
        <a:xfrm>
          <a:off x="835738" y="1814480"/>
          <a:ext cx="4732020"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844550">
            <a:lnSpc>
              <a:spcPct val="90000"/>
            </a:lnSpc>
            <a:spcBef>
              <a:spcPct val="0"/>
            </a:spcBef>
            <a:spcAft>
              <a:spcPct val="35000"/>
            </a:spcAft>
            <a:buNone/>
          </a:pPr>
          <a:r>
            <a:rPr lang="en-US" sz="1900" kern="1200"/>
            <a:t>Foreign Agent (FA)</a:t>
          </a:r>
        </a:p>
      </dsp:txBody>
      <dsp:txXfrm>
        <a:off x="835738" y="1814480"/>
        <a:ext cx="4732020" cy="723583"/>
      </dsp:txXfrm>
    </dsp:sp>
    <dsp:sp modelId="{470CD344-679C-4DBC-9532-AA72D24E2A46}">
      <dsp:nvSpPr>
        <dsp:cNvPr id="0" name=""/>
        <dsp:cNvSpPr/>
      </dsp:nvSpPr>
      <dsp:spPr>
        <a:xfrm>
          <a:off x="5567758" y="1814480"/>
          <a:ext cx="4947024"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488950">
            <a:lnSpc>
              <a:spcPct val="90000"/>
            </a:lnSpc>
            <a:spcBef>
              <a:spcPct val="0"/>
            </a:spcBef>
            <a:spcAft>
              <a:spcPct val="35000"/>
            </a:spcAft>
            <a:buNone/>
          </a:pPr>
          <a:r>
            <a:rPr lang="en-US" sz="1100" kern="1200"/>
            <a:t>system in the current foreign network of the MN, typically a router</a:t>
          </a:r>
        </a:p>
        <a:p>
          <a:pPr marL="0" lvl="0" indent="0" algn="l" defTabSz="488950">
            <a:lnSpc>
              <a:spcPct val="90000"/>
            </a:lnSpc>
            <a:spcBef>
              <a:spcPct val="0"/>
            </a:spcBef>
            <a:spcAft>
              <a:spcPct val="35000"/>
            </a:spcAft>
            <a:buNone/>
          </a:pPr>
          <a:r>
            <a:rPr lang="en-US" sz="1100" kern="1200"/>
            <a:t>forwards the tunneled datagrams to the MN, typically also the default router for the MN</a:t>
          </a:r>
        </a:p>
      </dsp:txBody>
      <dsp:txXfrm>
        <a:off x="5567758" y="1814480"/>
        <a:ext cx="4947024" cy="723583"/>
      </dsp:txXfrm>
    </dsp:sp>
    <dsp:sp modelId="{7554730F-7378-49D2-87CB-7062292782BD}">
      <dsp:nvSpPr>
        <dsp:cNvPr id="0" name=""/>
        <dsp:cNvSpPr/>
      </dsp:nvSpPr>
      <dsp:spPr>
        <a:xfrm>
          <a:off x="0" y="2718959"/>
          <a:ext cx="10515600" cy="7235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9C628CD-D453-46D2-AC9E-2C9F592995A3}">
      <dsp:nvSpPr>
        <dsp:cNvPr id="0" name=""/>
        <dsp:cNvSpPr/>
      </dsp:nvSpPr>
      <dsp:spPr>
        <a:xfrm>
          <a:off x="218883" y="2881765"/>
          <a:ext cx="397970" cy="39797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8ABDA0D-D33E-43D8-9B6C-65999F455890}">
      <dsp:nvSpPr>
        <dsp:cNvPr id="0" name=""/>
        <dsp:cNvSpPr/>
      </dsp:nvSpPr>
      <dsp:spPr>
        <a:xfrm>
          <a:off x="835738" y="2718959"/>
          <a:ext cx="4732020"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844550">
            <a:lnSpc>
              <a:spcPct val="90000"/>
            </a:lnSpc>
            <a:spcBef>
              <a:spcPct val="0"/>
            </a:spcBef>
            <a:spcAft>
              <a:spcPct val="35000"/>
            </a:spcAft>
            <a:buNone/>
          </a:pPr>
          <a:r>
            <a:rPr lang="en-US" sz="1900" kern="1200"/>
            <a:t>Care-of Address (COA)</a:t>
          </a:r>
        </a:p>
      </dsp:txBody>
      <dsp:txXfrm>
        <a:off x="835738" y="2718959"/>
        <a:ext cx="4732020" cy="723583"/>
      </dsp:txXfrm>
    </dsp:sp>
    <dsp:sp modelId="{FD3CD620-FBBD-4D55-AF1C-012EFB89C3D7}">
      <dsp:nvSpPr>
        <dsp:cNvPr id="0" name=""/>
        <dsp:cNvSpPr/>
      </dsp:nvSpPr>
      <dsp:spPr>
        <a:xfrm>
          <a:off x="5567758" y="2718959"/>
          <a:ext cx="4947024"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488950">
            <a:lnSpc>
              <a:spcPct val="90000"/>
            </a:lnSpc>
            <a:spcBef>
              <a:spcPct val="0"/>
            </a:spcBef>
            <a:spcAft>
              <a:spcPct val="35000"/>
            </a:spcAft>
            <a:buNone/>
          </a:pPr>
          <a:r>
            <a:rPr lang="en-US" sz="1100" kern="1200"/>
            <a:t>address of the current tunnel end-point for the MN (at FA or MN)</a:t>
          </a:r>
        </a:p>
        <a:p>
          <a:pPr marL="0" lvl="0" indent="0" algn="l" defTabSz="488950">
            <a:lnSpc>
              <a:spcPct val="90000"/>
            </a:lnSpc>
            <a:spcBef>
              <a:spcPct val="0"/>
            </a:spcBef>
            <a:spcAft>
              <a:spcPct val="35000"/>
            </a:spcAft>
            <a:buNone/>
          </a:pPr>
          <a:r>
            <a:rPr lang="en-US" sz="1100" kern="1200"/>
            <a:t>actual location of the MN from an IP point of view</a:t>
          </a:r>
        </a:p>
        <a:p>
          <a:pPr marL="0" lvl="0" indent="0" algn="l" defTabSz="488950">
            <a:lnSpc>
              <a:spcPct val="90000"/>
            </a:lnSpc>
            <a:spcBef>
              <a:spcPct val="0"/>
            </a:spcBef>
            <a:spcAft>
              <a:spcPct val="35000"/>
            </a:spcAft>
            <a:buNone/>
          </a:pPr>
          <a:r>
            <a:rPr lang="en-US" sz="1100" kern="1200"/>
            <a:t>can be chosen, e.g., via DHCP</a:t>
          </a:r>
        </a:p>
      </dsp:txBody>
      <dsp:txXfrm>
        <a:off x="5567758" y="2718959"/>
        <a:ext cx="4947024" cy="723583"/>
      </dsp:txXfrm>
    </dsp:sp>
    <dsp:sp modelId="{39A67D46-F674-4162-810C-3B17A805264C}">
      <dsp:nvSpPr>
        <dsp:cNvPr id="0" name=""/>
        <dsp:cNvSpPr/>
      </dsp:nvSpPr>
      <dsp:spPr>
        <a:xfrm>
          <a:off x="0" y="3623438"/>
          <a:ext cx="10515600" cy="72358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85D1146-C89A-4B63-AFC4-CC79BD7E31F9}">
      <dsp:nvSpPr>
        <dsp:cNvPr id="0" name=""/>
        <dsp:cNvSpPr/>
      </dsp:nvSpPr>
      <dsp:spPr>
        <a:xfrm>
          <a:off x="218883" y="3786244"/>
          <a:ext cx="397970" cy="39797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5F8057F-7E09-4EF2-A378-54A23FA96EB2}">
      <dsp:nvSpPr>
        <dsp:cNvPr id="0" name=""/>
        <dsp:cNvSpPr/>
      </dsp:nvSpPr>
      <dsp:spPr>
        <a:xfrm>
          <a:off x="835738" y="3623438"/>
          <a:ext cx="4732020"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844550">
            <a:lnSpc>
              <a:spcPct val="90000"/>
            </a:lnSpc>
            <a:spcBef>
              <a:spcPct val="0"/>
            </a:spcBef>
            <a:spcAft>
              <a:spcPct val="35000"/>
            </a:spcAft>
            <a:buNone/>
          </a:pPr>
          <a:r>
            <a:rPr lang="en-US" sz="1900" kern="1200"/>
            <a:t>Correspondent Node (CN)</a:t>
          </a:r>
        </a:p>
      </dsp:txBody>
      <dsp:txXfrm>
        <a:off x="835738" y="3623438"/>
        <a:ext cx="4732020" cy="723583"/>
      </dsp:txXfrm>
    </dsp:sp>
    <dsp:sp modelId="{129EB3A7-8E13-470A-A1AC-AADA44361371}">
      <dsp:nvSpPr>
        <dsp:cNvPr id="0" name=""/>
        <dsp:cNvSpPr/>
      </dsp:nvSpPr>
      <dsp:spPr>
        <a:xfrm>
          <a:off x="5567758" y="3623438"/>
          <a:ext cx="4947024" cy="7235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579" tIns="76579" rIns="76579" bIns="76579" numCol="1" spcCol="1270" anchor="ctr" anchorCtr="0">
          <a:noAutofit/>
        </a:bodyPr>
        <a:lstStyle/>
        <a:p>
          <a:pPr marL="0" lvl="0" indent="0" algn="l" defTabSz="488950">
            <a:lnSpc>
              <a:spcPct val="90000"/>
            </a:lnSpc>
            <a:spcBef>
              <a:spcPct val="0"/>
            </a:spcBef>
            <a:spcAft>
              <a:spcPct val="35000"/>
            </a:spcAft>
            <a:buNone/>
          </a:pPr>
          <a:r>
            <a:rPr lang="en-US" sz="1100" kern="1200"/>
            <a:t>communication partner</a:t>
          </a:r>
        </a:p>
      </dsp:txBody>
      <dsp:txXfrm>
        <a:off x="5567758" y="3623438"/>
        <a:ext cx="4947024" cy="7235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AAF1BF-8F1D-4BEF-AF0D-FE165C93CDEC}">
      <dsp:nvSpPr>
        <dsp:cNvPr id="0" name=""/>
        <dsp:cNvSpPr/>
      </dsp:nvSpPr>
      <dsp:spPr>
        <a:xfrm>
          <a:off x="1275553" y="1540"/>
          <a:ext cx="5102215" cy="1579219"/>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997" tIns="401122" rIns="98997" bIns="401122" numCol="1" spcCol="1270" anchor="ctr" anchorCtr="0">
          <a:noAutofit/>
        </a:bodyPr>
        <a:lstStyle/>
        <a:p>
          <a:pPr marL="0" lvl="0" indent="0" algn="l" defTabSz="488950">
            <a:lnSpc>
              <a:spcPct val="100000"/>
            </a:lnSpc>
            <a:spcBef>
              <a:spcPct val="0"/>
            </a:spcBef>
            <a:spcAft>
              <a:spcPct val="35000"/>
            </a:spcAft>
            <a:buNone/>
          </a:pPr>
          <a:r>
            <a:rPr lang="en-US" sz="1100" kern="1200"/>
            <a:t>HA and FA periodically send advertisement messages into their physical subnets</a:t>
          </a:r>
        </a:p>
        <a:p>
          <a:pPr marL="0" lvl="0" indent="0" algn="l" defTabSz="488950">
            <a:lnSpc>
              <a:spcPct val="100000"/>
            </a:lnSpc>
            <a:spcBef>
              <a:spcPct val="0"/>
            </a:spcBef>
            <a:spcAft>
              <a:spcPct val="35000"/>
            </a:spcAft>
            <a:buNone/>
          </a:pPr>
          <a:r>
            <a:rPr lang="en-US" sz="1100" kern="1200"/>
            <a:t>MN listens to these messages and detects, if it is in the home or a foreign network (standard case for home network)</a:t>
          </a:r>
        </a:p>
        <a:p>
          <a:pPr marL="0" lvl="0" indent="0" algn="l" defTabSz="488950">
            <a:lnSpc>
              <a:spcPct val="100000"/>
            </a:lnSpc>
            <a:spcBef>
              <a:spcPct val="0"/>
            </a:spcBef>
            <a:spcAft>
              <a:spcPct val="35000"/>
            </a:spcAft>
            <a:buNone/>
          </a:pPr>
          <a:r>
            <a:rPr lang="en-US" sz="1100" kern="1200"/>
            <a:t>MN reads a COA from the FA advertisement messages</a:t>
          </a:r>
        </a:p>
      </dsp:txBody>
      <dsp:txXfrm>
        <a:off x="1275553" y="1540"/>
        <a:ext cx="5102215" cy="1579219"/>
      </dsp:txXfrm>
    </dsp:sp>
    <dsp:sp modelId="{6FCA707B-D3AE-4593-BB7A-A722ED8156B8}">
      <dsp:nvSpPr>
        <dsp:cNvPr id="0" name=""/>
        <dsp:cNvSpPr/>
      </dsp:nvSpPr>
      <dsp:spPr>
        <a:xfrm>
          <a:off x="0" y="1540"/>
          <a:ext cx="1275553" cy="1579219"/>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498" tIns="155992" rIns="67498" bIns="155992" numCol="1" spcCol="1270" anchor="ctr" anchorCtr="0">
          <a:noAutofit/>
        </a:bodyPr>
        <a:lstStyle/>
        <a:p>
          <a:pPr marL="0" lvl="0" indent="0" algn="ctr" defTabSz="622300">
            <a:lnSpc>
              <a:spcPct val="100000"/>
            </a:lnSpc>
            <a:spcBef>
              <a:spcPct val="0"/>
            </a:spcBef>
            <a:spcAft>
              <a:spcPct val="35000"/>
            </a:spcAft>
            <a:buNone/>
          </a:pPr>
          <a:r>
            <a:rPr lang="en-US" sz="1400" kern="1200" dirty="0"/>
            <a:t>Agent Advertisement</a:t>
          </a:r>
        </a:p>
      </dsp:txBody>
      <dsp:txXfrm>
        <a:off x="0" y="1540"/>
        <a:ext cx="1275553" cy="1579219"/>
      </dsp:txXfrm>
    </dsp:sp>
    <dsp:sp modelId="{BE52A174-F64A-4B09-94D8-0F75DAE1941F}">
      <dsp:nvSpPr>
        <dsp:cNvPr id="0" name=""/>
        <dsp:cNvSpPr/>
      </dsp:nvSpPr>
      <dsp:spPr>
        <a:xfrm>
          <a:off x="1275553" y="1675513"/>
          <a:ext cx="5102215" cy="1579219"/>
        </a:xfrm>
        <a:prstGeom prst="rect">
          <a:avLst/>
        </a:prstGeom>
        <a:solidFill>
          <a:schemeClr val="accent5">
            <a:tint val="40000"/>
            <a:alpha val="90000"/>
            <a:hueOff val="-3369881"/>
            <a:satOff val="-11416"/>
            <a:lumOff val="-1464"/>
            <a:alphaOff val="0"/>
          </a:schemeClr>
        </a:solidFill>
        <a:ln w="12700" cap="flat" cmpd="sng" algn="ctr">
          <a:solidFill>
            <a:schemeClr val="accent5">
              <a:tint val="40000"/>
              <a:alpha val="90000"/>
              <a:hueOff val="-3369881"/>
              <a:satOff val="-11416"/>
              <a:lumOff val="-146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997" tIns="401122" rIns="98997" bIns="401122" numCol="1" spcCol="1270" anchor="ctr" anchorCtr="0">
          <a:noAutofit/>
        </a:bodyPr>
        <a:lstStyle/>
        <a:p>
          <a:pPr marL="0" lvl="0" indent="0" algn="l" defTabSz="488950">
            <a:lnSpc>
              <a:spcPct val="100000"/>
            </a:lnSpc>
            <a:spcBef>
              <a:spcPct val="0"/>
            </a:spcBef>
            <a:spcAft>
              <a:spcPct val="35000"/>
            </a:spcAft>
            <a:buNone/>
          </a:pPr>
          <a:r>
            <a:rPr lang="en-US" sz="1100" kern="1200"/>
            <a:t>MN signals COA to the HA via the FA, HA acknowledges via FA to MN</a:t>
          </a:r>
        </a:p>
        <a:p>
          <a:pPr marL="0" lvl="0" indent="0" algn="l" defTabSz="488950">
            <a:lnSpc>
              <a:spcPct val="100000"/>
            </a:lnSpc>
            <a:spcBef>
              <a:spcPct val="0"/>
            </a:spcBef>
            <a:spcAft>
              <a:spcPct val="35000"/>
            </a:spcAft>
            <a:buNone/>
          </a:pPr>
          <a:r>
            <a:rPr lang="en-US" sz="1100" kern="1200"/>
            <a:t>these actions have to be secured by authentication </a:t>
          </a:r>
        </a:p>
      </dsp:txBody>
      <dsp:txXfrm>
        <a:off x="1275553" y="1675513"/>
        <a:ext cx="5102215" cy="1579219"/>
      </dsp:txXfrm>
    </dsp:sp>
    <dsp:sp modelId="{E2B78828-3C5C-4E80-BCB4-4834C68547E1}">
      <dsp:nvSpPr>
        <dsp:cNvPr id="0" name=""/>
        <dsp:cNvSpPr/>
      </dsp:nvSpPr>
      <dsp:spPr>
        <a:xfrm>
          <a:off x="0" y="1675513"/>
          <a:ext cx="1275553" cy="1579219"/>
        </a:xfrm>
        <a:prstGeom prst="rect">
          <a:avLst/>
        </a:prstGeom>
        <a:solidFill>
          <a:schemeClr val="accent5">
            <a:hueOff val="-3379271"/>
            <a:satOff val="-8710"/>
            <a:lumOff val="-5883"/>
            <a:alphaOff val="0"/>
          </a:schemeClr>
        </a:solidFill>
        <a:ln w="12700" cap="flat" cmpd="sng" algn="ctr">
          <a:solidFill>
            <a:schemeClr val="accent5">
              <a:hueOff val="-3379271"/>
              <a:satOff val="-8710"/>
              <a:lumOff val="-5883"/>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498" tIns="155992" rIns="67498" bIns="155992" numCol="1" spcCol="1270" anchor="ctr" anchorCtr="0">
          <a:noAutofit/>
        </a:bodyPr>
        <a:lstStyle/>
        <a:p>
          <a:pPr marL="0" lvl="0" indent="0" algn="ctr" defTabSz="622300">
            <a:lnSpc>
              <a:spcPct val="100000"/>
            </a:lnSpc>
            <a:spcBef>
              <a:spcPct val="0"/>
            </a:spcBef>
            <a:spcAft>
              <a:spcPct val="35000"/>
            </a:spcAft>
            <a:buNone/>
          </a:pPr>
          <a:r>
            <a:rPr lang="en-US" sz="1400" kern="1200"/>
            <a:t>Registration (always limited lifetime!)</a:t>
          </a:r>
        </a:p>
      </dsp:txBody>
      <dsp:txXfrm>
        <a:off x="0" y="1675513"/>
        <a:ext cx="1275553" cy="1579219"/>
      </dsp:txXfrm>
    </dsp:sp>
    <dsp:sp modelId="{AEE94623-76DA-4039-8B1D-65C5ACE67412}">
      <dsp:nvSpPr>
        <dsp:cNvPr id="0" name=""/>
        <dsp:cNvSpPr/>
      </dsp:nvSpPr>
      <dsp:spPr>
        <a:xfrm>
          <a:off x="1275553" y="3349485"/>
          <a:ext cx="5102215" cy="1579219"/>
        </a:xfrm>
        <a:prstGeom prst="rect">
          <a:avLst/>
        </a:prstGeom>
        <a:solidFill>
          <a:schemeClr val="accent5">
            <a:tint val="40000"/>
            <a:alpha val="90000"/>
            <a:hueOff val="-6739762"/>
            <a:satOff val="-22832"/>
            <a:lumOff val="-2928"/>
            <a:alphaOff val="0"/>
          </a:schemeClr>
        </a:solidFill>
        <a:ln w="12700" cap="flat" cmpd="sng" algn="ctr">
          <a:solidFill>
            <a:schemeClr val="accent5">
              <a:tint val="40000"/>
              <a:alpha val="90000"/>
              <a:hueOff val="-6739762"/>
              <a:satOff val="-22832"/>
              <a:lumOff val="-292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8997" tIns="401122" rIns="98997" bIns="401122" numCol="1" spcCol="1270" anchor="ctr" anchorCtr="0">
          <a:noAutofit/>
        </a:bodyPr>
        <a:lstStyle/>
        <a:p>
          <a:pPr marL="0" lvl="0" indent="0" algn="l" defTabSz="488950">
            <a:lnSpc>
              <a:spcPct val="100000"/>
            </a:lnSpc>
            <a:spcBef>
              <a:spcPct val="0"/>
            </a:spcBef>
            <a:spcAft>
              <a:spcPct val="35000"/>
            </a:spcAft>
            <a:buNone/>
          </a:pPr>
          <a:r>
            <a:rPr lang="en-US" sz="1100" kern="1200"/>
            <a:t>HA advertises the IP address of the MN (as for fixed systems), i.e. standard routing information</a:t>
          </a:r>
        </a:p>
        <a:p>
          <a:pPr marL="0" lvl="0" indent="0" algn="l" defTabSz="488950">
            <a:lnSpc>
              <a:spcPct val="100000"/>
            </a:lnSpc>
            <a:spcBef>
              <a:spcPct val="0"/>
            </a:spcBef>
            <a:spcAft>
              <a:spcPct val="35000"/>
            </a:spcAft>
            <a:buNone/>
          </a:pPr>
          <a:r>
            <a:rPr lang="en-US" sz="1100" kern="1200"/>
            <a:t>routers adjust their entries, these are stable for a longer time (HA responsible for a MN over a longer period of time)</a:t>
          </a:r>
        </a:p>
        <a:p>
          <a:pPr marL="0" lvl="0" indent="0" algn="l" defTabSz="488950">
            <a:lnSpc>
              <a:spcPct val="100000"/>
            </a:lnSpc>
            <a:spcBef>
              <a:spcPct val="0"/>
            </a:spcBef>
            <a:spcAft>
              <a:spcPct val="35000"/>
            </a:spcAft>
            <a:buNone/>
          </a:pPr>
          <a:r>
            <a:rPr lang="en-US" sz="1100" kern="1200"/>
            <a:t>packets to the MN are sent to the HA, </a:t>
          </a:r>
        </a:p>
        <a:p>
          <a:pPr marL="0" lvl="0" indent="0" algn="l" defTabSz="488950">
            <a:lnSpc>
              <a:spcPct val="100000"/>
            </a:lnSpc>
            <a:spcBef>
              <a:spcPct val="0"/>
            </a:spcBef>
            <a:spcAft>
              <a:spcPct val="35000"/>
            </a:spcAft>
            <a:buNone/>
          </a:pPr>
          <a:r>
            <a:rPr lang="en-US" sz="1100" kern="1200"/>
            <a:t>independent of changes in COA/FA</a:t>
          </a:r>
        </a:p>
      </dsp:txBody>
      <dsp:txXfrm>
        <a:off x="1275553" y="3349485"/>
        <a:ext cx="5102215" cy="1579219"/>
      </dsp:txXfrm>
    </dsp:sp>
    <dsp:sp modelId="{DA196D33-2610-4D85-BA71-ED0900C4CC26}">
      <dsp:nvSpPr>
        <dsp:cNvPr id="0" name=""/>
        <dsp:cNvSpPr/>
      </dsp:nvSpPr>
      <dsp:spPr>
        <a:xfrm>
          <a:off x="0" y="3349485"/>
          <a:ext cx="1275553" cy="1579219"/>
        </a:xfrm>
        <a:prstGeom prst="rect">
          <a:avLst/>
        </a:prstGeom>
        <a:solidFill>
          <a:schemeClr val="accent5">
            <a:hueOff val="-6758543"/>
            <a:satOff val="-17419"/>
            <a:lumOff val="-11765"/>
            <a:alphaOff val="0"/>
          </a:schemeClr>
        </a:solidFill>
        <a:ln w="12700" cap="flat" cmpd="sng" algn="ctr">
          <a:solidFill>
            <a:schemeClr val="accent5">
              <a:hueOff val="-6758543"/>
              <a:satOff val="-17419"/>
              <a:lumOff val="-1176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7498" tIns="155992" rIns="67498" bIns="155992" numCol="1" spcCol="1270" anchor="ctr" anchorCtr="0">
          <a:noAutofit/>
        </a:bodyPr>
        <a:lstStyle/>
        <a:p>
          <a:pPr marL="0" lvl="0" indent="0" algn="ctr" defTabSz="622300">
            <a:lnSpc>
              <a:spcPct val="100000"/>
            </a:lnSpc>
            <a:spcBef>
              <a:spcPct val="0"/>
            </a:spcBef>
            <a:spcAft>
              <a:spcPct val="35000"/>
            </a:spcAft>
            <a:buNone/>
          </a:pPr>
          <a:r>
            <a:rPr lang="en-US" sz="1400" kern="1200"/>
            <a:t>Advertisement</a:t>
          </a:r>
        </a:p>
      </dsp:txBody>
      <dsp:txXfrm>
        <a:off x="0" y="3349485"/>
        <a:ext cx="1275553" cy="15792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DC568-D17B-460D-A181-0D0A9F6DAEEA}">
      <dsp:nvSpPr>
        <dsp:cNvPr id="0" name=""/>
        <dsp:cNvSpPr/>
      </dsp:nvSpPr>
      <dsp:spPr>
        <a:xfrm>
          <a:off x="0" y="372497"/>
          <a:ext cx="8124825"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96E2BE-2B04-4BA3-8FE4-FE586A401253}">
      <dsp:nvSpPr>
        <dsp:cNvPr id="0" name=""/>
        <dsp:cNvSpPr/>
      </dsp:nvSpPr>
      <dsp:spPr>
        <a:xfrm>
          <a:off x="406241" y="75168"/>
          <a:ext cx="56873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969" tIns="0" rIns="214969" bIns="0" numCol="1" spcCol="1270" anchor="ctr" anchorCtr="0">
          <a:noAutofit/>
        </a:bodyPr>
        <a:lstStyle/>
        <a:p>
          <a:pPr marL="0" lvl="0" indent="0" algn="l" defTabSz="533400">
            <a:lnSpc>
              <a:spcPct val="90000"/>
            </a:lnSpc>
            <a:spcBef>
              <a:spcPct val="0"/>
            </a:spcBef>
            <a:spcAft>
              <a:spcPct val="35000"/>
            </a:spcAft>
            <a:buNone/>
          </a:pPr>
          <a:r>
            <a:rPr lang="en-US" sz="1200" b="1" kern="1200"/>
            <a:t>Example codes:</a:t>
          </a:r>
          <a:endParaRPr lang="en-US" sz="1200" kern="1200"/>
        </a:p>
      </dsp:txBody>
      <dsp:txXfrm>
        <a:off x="423534" y="92461"/>
        <a:ext cx="5652791" cy="319654"/>
      </dsp:txXfrm>
    </dsp:sp>
    <dsp:sp modelId="{D4B875B5-209C-472B-9C8A-C259FC76A76E}">
      <dsp:nvSpPr>
        <dsp:cNvPr id="0" name=""/>
        <dsp:cNvSpPr/>
      </dsp:nvSpPr>
      <dsp:spPr>
        <a:xfrm>
          <a:off x="0" y="796608"/>
          <a:ext cx="8124825" cy="699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577" tIns="249936" rIns="63057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0 registration accepted</a:t>
          </a:r>
        </a:p>
        <a:p>
          <a:pPr marL="114300" lvl="1" indent="-114300" algn="l" defTabSz="533400">
            <a:lnSpc>
              <a:spcPct val="90000"/>
            </a:lnSpc>
            <a:spcBef>
              <a:spcPct val="0"/>
            </a:spcBef>
            <a:spcAft>
              <a:spcPct val="15000"/>
            </a:spcAft>
            <a:buChar char="•"/>
          </a:pPr>
          <a:r>
            <a:rPr lang="en-US" sz="1200" kern="1200"/>
            <a:t>1 registration accepted, but simultaneous mobility bindings unsupported</a:t>
          </a:r>
        </a:p>
      </dsp:txBody>
      <dsp:txXfrm>
        <a:off x="0" y="796608"/>
        <a:ext cx="8124825" cy="699300"/>
      </dsp:txXfrm>
    </dsp:sp>
    <dsp:sp modelId="{31924428-3A73-4123-B169-74E5FCA60068}">
      <dsp:nvSpPr>
        <dsp:cNvPr id="0" name=""/>
        <dsp:cNvSpPr/>
      </dsp:nvSpPr>
      <dsp:spPr>
        <a:xfrm>
          <a:off x="406241" y="619488"/>
          <a:ext cx="56873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969" tIns="0" rIns="214969" bIns="0" numCol="1" spcCol="1270" anchor="ctr" anchorCtr="0">
          <a:noAutofit/>
        </a:bodyPr>
        <a:lstStyle/>
        <a:p>
          <a:pPr marL="0" lvl="0" indent="0" algn="l" defTabSz="533400">
            <a:lnSpc>
              <a:spcPct val="90000"/>
            </a:lnSpc>
            <a:spcBef>
              <a:spcPct val="0"/>
            </a:spcBef>
            <a:spcAft>
              <a:spcPct val="35000"/>
            </a:spcAft>
            <a:buNone/>
          </a:pPr>
          <a:r>
            <a:rPr lang="en-US" sz="1200" kern="1200"/>
            <a:t>registration successful</a:t>
          </a:r>
        </a:p>
      </dsp:txBody>
      <dsp:txXfrm>
        <a:off x="423534" y="636781"/>
        <a:ext cx="5652791" cy="319654"/>
      </dsp:txXfrm>
    </dsp:sp>
    <dsp:sp modelId="{2507F661-428E-4185-97AC-56CF4BAB7607}">
      <dsp:nvSpPr>
        <dsp:cNvPr id="0" name=""/>
        <dsp:cNvSpPr/>
      </dsp:nvSpPr>
      <dsp:spPr>
        <a:xfrm>
          <a:off x="0" y="1737828"/>
          <a:ext cx="8124825" cy="1096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577" tIns="249936" rIns="63057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66 insufficient resources</a:t>
          </a:r>
        </a:p>
        <a:p>
          <a:pPr marL="114300" lvl="1" indent="-114300" algn="l" defTabSz="533400">
            <a:lnSpc>
              <a:spcPct val="90000"/>
            </a:lnSpc>
            <a:spcBef>
              <a:spcPct val="0"/>
            </a:spcBef>
            <a:spcAft>
              <a:spcPct val="15000"/>
            </a:spcAft>
            <a:buChar char="•"/>
          </a:pPr>
          <a:r>
            <a:rPr lang="en-US" sz="1200" kern="1200"/>
            <a:t>67 mobile node failed authentication</a:t>
          </a:r>
        </a:p>
        <a:p>
          <a:pPr marL="114300" lvl="1" indent="-114300" algn="l" defTabSz="533400">
            <a:lnSpc>
              <a:spcPct val="90000"/>
            </a:lnSpc>
            <a:spcBef>
              <a:spcPct val="0"/>
            </a:spcBef>
            <a:spcAft>
              <a:spcPct val="15000"/>
            </a:spcAft>
            <a:buChar char="•"/>
          </a:pPr>
          <a:r>
            <a:rPr lang="en-US" sz="1200" kern="1200"/>
            <a:t>68 home agent failed authentication</a:t>
          </a:r>
        </a:p>
        <a:p>
          <a:pPr marL="114300" lvl="1" indent="-114300" algn="l" defTabSz="533400">
            <a:lnSpc>
              <a:spcPct val="90000"/>
            </a:lnSpc>
            <a:spcBef>
              <a:spcPct val="0"/>
            </a:spcBef>
            <a:spcAft>
              <a:spcPct val="15000"/>
            </a:spcAft>
            <a:buChar char="•"/>
          </a:pPr>
          <a:r>
            <a:rPr lang="en-US" sz="1200" kern="1200"/>
            <a:t>69 requested Lifetime too long</a:t>
          </a:r>
        </a:p>
      </dsp:txBody>
      <dsp:txXfrm>
        <a:off x="0" y="1737828"/>
        <a:ext cx="8124825" cy="1096200"/>
      </dsp:txXfrm>
    </dsp:sp>
    <dsp:sp modelId="{4D4B23A6-609B-493C-A5C3-7D2799881854}">
      <dsp:nvSpPr>
        <dsp:cNvPr id="0" name=""/>
        <dsp:cNvSpPr/>
      </dsp:nvSpPr>
      <dsp:spPr>
        <a:xfrm>
          <a:off x="406241" y="1560708"/>
          <a:ext cx="56873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969" tIns="0" rIns="214969" bIns="0" numCol="1" spcCol="1270" anchor="ctr" anchorCtr="0">
          <a:noAutofit/>
        </a:bodyPr>
        <a:lstStyle/>
        <a:p>
          <a:pPr marL="0" lvl="0" indent="0" algn="l" defTabSz="533400">
            <a:lnSpc>
              <a:spcPct val="90000"/>
            </a:lnSpc>
            <a:spcBef>
              <a:spcPct val="0"/>
            </a:spcBef>
            <a:spcAft>
              <a:spcPct val="35000"/>
            </a:spcAft>
            <a:buNone/>
          </a:pPr>
          <a:r>
            <a:rPr lang="en-US" sz="1200" kern="1200"/>
            <a:t>65 administratively prohibited</a:t>
          </a:r>
        </a:p>
      </dsp:txBody>
      <dsp:txXfrm>
        <a:off x="423534" y="1578001"/>
        <a:ext cx="5652791" cy="319654"/>
      </dsp:txXfrm>
    </dsp:sp>
    <dsp:sp modelId="{7D38AFC7-AA5B-4F26-ACC9-B97695310376}">
      <dsp:nvSpPr>
        <dsp:cNvPr id="0" name=""/>
        <dsp:cNvSpPr/>
      </dsp:nvSpPr>
      <dsp:spPr>
        <a:xfrm>
          <a:off x="0" y="3075948"/>
          <a:ext cx="8124825" cy="1096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577" tIns="249936" rIns="63057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129 administratively prohibited</a:t>
          </a:r>
        </a:p>
        <a:p>
          <a:pPr marL="114300" lvl="1" indent="-114300" algn="l" defTabSz="533400">
            <a:lnSpc>
              <a:spcPct val="90000"/>
            </a:lnSpc>
            <a:spcBef>
              <a:spcPct val="0"/>
            </a:spcBef>
            <a:spcAft>
              <a:spcPct val="15000"/>
            </a:spcAft>
            <a:buChar char="•"/>
          </a:pPr>
          <a:r>
            <a:rPr lang="en-US" sz="1200" kern="1200"/>
            <a:t>131 mobile node failed authentication</a:t>
          </a:r>
        </a:p>
        <a:p>
          <a:pPr marL="114300" lvl="1" indent="-114300" algn="l" defTabSz="533400">
            <a:lnSpc>
              <a:spcPct val="90000"/>
            </a:lnSpc>
            <a:spcBef>
              <a:spcPct val="0"/>
            </a:spcBef>
            <a:spcAft>
              <a:spcPct val="15000"/>
            </a:spcAft>
            <a:buChar char="•"/>
          </a:pPr>
          <a:r>
            <a:rPr lang="en-US" sz="1200" kern="1200"/>
            <a:t>133 registration Identification mismatch</a:t>
          </a:r>
        </a:p>
        <a:p>
          <a:pPr marL="114300" lvl="1" indent="-114300" algn="l" defTabSz="533400">
            <a:lnSpc>
              <a:spcPct val="90000"/>
            </a:lnSpc>
            <a:spcBef>
              <a:spcPct val="0"/>
            </a:spcBef>
            <a:spcAft>
              <a:spcPct val="15000"/>
            </a:spcAft>
            <a:buChar char="•"/>
          </a:pPr>
          <a:r>
            <a:rPr lang="en-US" sz="1200" kern="1200"/>
            <a:t>135 too many simultaneous mobility bindings</a:t>
          </a:r>
        </a:p>
      </dsp:txBody>
      <dsp:txXfrm>
        <a:off x="0" y="3075948"/>
        <a:ext cx="8124825" cy="1096200"/>
      </dsp:txXfrm>
    </dsp:sp>
    <dsp:sp modelId="{297DA401-1EE4-44E8-8BD8-EFB95D0E6935}">
      <dsp:nvSpPr>
        <dsp:cNvPr id="0" name=""/>
        <dsp:cNvSpPr/>
      </dsp:nvSpPr>
      <dsp:spPr>
        <a:xfrm>
          <a:off x="406241" y="2898828"/>
          <a:ext cx="56873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969" tIns="0" rIns="214969" bIns="0" numCol="1" spcCol="1270" anchor="ctr" anchorCtr="0">
          <a:noAutofit/>
        </a:bodyPr>
        <a:lstStyle/>
        <a:p>
          <a:pPr marL="0" lvl="0" indent="0" algn="l" defTabSz="533400">
            <a:lnSpc>
              <a:spcPct val="90000"/>
            </a:lnSpc>
            <a:spcBef>
              <a:spcPct val="0"/>
            </a:spcBef>
            <a:spcAft>
              <a:spcPct val="35000"/>
            </a:spcAft>
            <a:buNone/>
          </a:pPr>
          <a:r>
            <a:rPr lang="en-US" sz="1200" kern="1200"/>
            <a:t>registration denied by HA</a:t>
          </a:r>
        </a:p>
      </dsp:txBody>
      <dsp:txXfrm>
        <a:off x="423534" y="2916121"/>
        <a:ext cx="5652791" cy="31965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ADC568-D17B-460D-A181-0D0A9F6DAEEA}">
      <dsp:nvSpPr>
        <dsp:cNvPr id="0" name=""/>
        <dsp:cNvSpPr/>
      </dsp:nvSpPr>
      <dsp:spPr>
        <a:xfrm>
          <a:off x="0" y="372497"/>
          <a:ext cx="8124825" cy="3024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96E2BE-2B04-4BA3-8FE4-FE586A401253}">
      <dsp:nvSpPr>
        <dsp:cNvPr id="0" name=""/>
        <dsp:cNvSpPr/>
      </dsp:nvSpPr>
      <dsp:spPr>
        <a:xfrm>
          <a:off x="406241" y="75168"/>
          <a:ext cx="56873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969" tIns="0" rIns="214969" bIns="0" numCol="1" spcCol="1270" anchor="ctr" anchorCtr="0">
          <a:noAutofit/>
        </a:bodyPr>
        <a:lstStyle/>
        <a:p>
          <a:pPr marL="0" lvl="0" indent="0" algn="l" defTabSz="533400">
            <a:lnSpc>
              <a:spcPct val="90000"/>
            </a:lnSpc>
            <a:spcBef>
              <a:spcPct val="0"/>
            </a:spcBef>
            <a:spcAft>
              <a:spcPct val="35000"/>
            </a:spcAft>
            <a:buNone/>
          </a:pPr>
          <a:r>
            <a:rPr lang="en-US" sz="1200" b="1" kern="1200"/>
            <a:t>Example codes:</a:t>
          </a:r>
          <a:endParaRPr lang="en-US" sz="1200" kern="1200"/>
        </a:p>
      </dsp:txBody>
      <dsp:txXfrm>
        <a:off x="423534" y="92461"/>
        <a:ext cx="5652791" cy="319654"/>
      </dsp:txXfrm>
    </dsp:sp>
    <dsp:sp modelId="{D4B875B5-209C-472B-9C8A-C259FC76A76E}">
      <dsp:nvSpPr>
        <dsp:cNvPr id="0" name=""/>
        <dsp:cNvSpPr/>
      </dsp:nvSpPr>
      <dsp:spPr>
        <a:xfrm>
          <a:off x="0" y="796608"/>
          <a:ext cx="8124825" cy="6993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577" tIns="249936" rIns="63057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0 registration accepted</a:t>
          </a:r>
        </a:p>
        <a:p>
          <a:pPr marL="114300" lvl="1" indent="-114300" algn="l" defTabSz="533400">
            <a:lnSpc>
              <a:spcPct val="90000"/>
            </a:lnSpc>
            <a:spcBef>
              <a:spcPct val="0"/>
            </a:spcBef>
            <a:spcAft>
              <a:spcPct val="15000"/>
            </a:spcAft>
            <a:buChar char="•"/>
          </a:pPr>
          <a:r>
            <a:rPr lang="en-US" sz="1200" kern="1200"/>
            <a:t>1 registration accepted, but simultaneous mobility bindings unsupported</a:t>
          </a:r>
        </a:p>
      </dsp:txBody>
      <dsp:txXfrm>
        <a:off x="0" y="796608"/>
        <a:ext cx="8124825" cy="699300"/>
      </dsp:txXfrm>
    </dsp:sp>
    <dsp:sp modelId="{31924428-3A73-4123-B169-74E5FCA60068}">
      <dsp:nvSpPr>
        <dsp:cNvPr id="0" name=""/>
        <dsp:cNvSpPr/>
      </dsp:nvSpPr>
      <dsp:spPr>
        <a:xfrm>
          <a:off x="406241" y="619488"/>
          <a:ext cx="56873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969" tIns="0" rIns="214969" bIns="0" numCol="1" spcCol="1270" anchor="ctr" anchorCtr="0">
          <a:noAutofit/>
        </a:bodyPr>
        <a:lstStyle/>
        <a:p>
          <a:pPr marL="0" lvl="0" indent="0" algn="l" defTabSz="533400">
            <a:lnSpc>
              <a:spcPct val="90000"/>
            </a:lnSpc>
            <a:spcBef>
              <a:spcPct val="0"/>
            </a:spcBef>
            <a:spcAft>
              <a:spcPct val="35000"/>
            </a:spcAft>
            <a:buNone/>
          </a:pPr>
          <a:r>
            <a:rPr lang="en-US" sz="1200" kern="1200"/>
            <a:t>registration successful</a:t>
          </a:r>
        </a:p>
      </dsp:txBody>
      <dsp:txXfrm>
        <a:off x="423534" y="636781"/>
        <a:ext cx="5652791" cy="319654"/>
      </dsp:txXfrm>
    </dsp:sp>
    <dsp:sp modelId="{2507F661-428E-4185-97AC-56CF4BAB7607}">
      <dsp:nvSpPr>
        <dsp:cNvPr id="0" name=""/>
        <dsp:cNvSpPr/>
      </dsp:nvSpPr>
      <dsp:spPr>
        <a:xfrm>
          <a:off x="0" y="1737828"/>
          <a:ext cx="8124825" cy="1096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577" tIns="249936" rIns="63057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66 insufficient resources</a:t>
          </a:r>
        </a:p>
        <a:p>
          <a:pPr marL="114300" lvl="1" indent="-114300" algn="l" defTabSz="533400">
            <a:lnSpc>
              <a:spcPct val="90000"/>
            </a:lnSpc>
            <a:spcBef>
              <a:spcPct val="0"/>
            </a:spcBef>
            <a:spcAft>
              <a:spcPct val="15000"/>
            </a:spcAft>
            <a:buChar char="•"/>
          </a:pPr>
          <a:r>
            <a:rPr lang="en-US" sz="1200" kern="1200"/>
            <a:t>67 mobile node failed authentication</a:t>
          </a:r>
        </a:p>
        <a:p>
          <a:pPr marL="114300" lvl="1" indent="-114300" algn="l" defTabSz="533400">
            <a:lnSpc>
              <a:spcPct val="90000"/>
            </a:lnSpc>
            <a:spcBef>
              <a:spcPct val="0"/>
            </a:spcBef>
            <a:spcAft>
              <a:spcPct val="15000"/>
            </a:spcAft>
            <a:buChar char="•"/>
          </a:pPr>
          <a:r>
            <a:rPr lang="en-US" sz="1200" kern="1200"/>
            <a:t>68 home agent failed authentication</a:t>
          </a:r>
        </a:p>
        <a:p>
          <a:pPr marL="114300" lvl="1" indent="-114300" algn="l" defTabSz="533400">
            <a:lnSpc>
              <a:spcPct val="90000"/>
            </a:lnSpc>
            <a:spcBef>
              <a:spcPct val="0"/>
            </a:spcBef>
            <a:spcAft>
              <a:spcPct val="15000"/>
            </a:spcAft>
            <a:buChar char="•"/>
          </a:pPr>
          <a:r>
            <a:rPr lang="en-US" sz="1200" kern="1200"/>
            <a:t>69 requested Lifetime too long</a:t>
          </a:r>
        </a:p>
      </dsp:txBody>
      <dsp:txXfrm>
        <a:off x="0" y="1737828"/>
        <a:ext cx="8124825" cy="1096200"/>
      </dsp:txXfrm>
    </dsp:sp>
    <dsp:sp modelId="{4D4B23A6-609B-493C-A5C3-7D2799881854}">
      <dsp:nvSpPr>
        <dsp:cNvPr id="0" name=""/>
        <dsp:cNvSpPr/>
      </dsp:nvSpPr>
      <dsp:spPr>
        <a:xfrm>
          <a:off x="406241" y="1560708"/>
          <a:ext cx="56873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969" tIns="0" rIns="214969" bIns="0" numCol="1" spcCol="1270" anchor="ctr" anchorCtr="0">
          <a:noAutofit/>
        </a:bodyPr>
        <a:lstStyle/>
        <a:p>
          <a:pPr marL="0" lvl="0" indent="0" algn="l" defTabSz="533400">
            <a:lnSpc>
              <a:spcPct val="90000"/>
            </a:lnSpc>
            <a:spcBef>
              <a:spcPct val="0"/>
            </a:spcBef>
            <a:spcAft>
              <a:spcPct val="35000"/>
            </a:spcAft>
            <a:buNone/>
          </a:pPr>
          <a:r>
            <a:rPr lang="en-US" sz="1200" kern="1200"/>
            <a:t>65 administratively prohibited</a:t>
          </a:r>
        </a:p>
      </dsp:txBody>
      <dsp:txXfrm>
        <a:off x="423534" y="1578001"/>
        <a:ext cx="5652791" cy="319654"/>
      </dsp:txXfrm>
    </dsp:sp>
    <dsp:sp modelId="{7D38AFC7-AA5B-4F26-ACC9-B97695310376}">
      <dsp:nvSpPr>
        <dsp:cNvPr id="0" name=""/>
        <dsp:cNvSpPr/>
      </dsp:nvSpPr>
      <dsp:spPr>
        <a:xfrm>
          <a:off x="0" y="3075948"/>
          <a:ext cx="8124825" cy="1096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0577" tIns="249936" rIns="630577" bIns="85344" numCol="1" spcCol="1270" anchor="t" anchorCtr="0">
          <a:noAutofit/>
        </a:bodyPr>
        <a:lstStyle/>
        <a:p>
          <a:pPr marL="114300" lvl="1" indent="-114300" algn="l" defTabSz="533400">
            <a:lnSpc>
              <a:spcPct val="90000"/>
            </a:lnSpc>
            <a:spcBef>
              <a:spcPct val="0"/>
            </a:spcBef>
            <a:spcAft>
              <a:spcPct val="15000"/>
            </a:spcAft>
            <a:buChar char="•"/>
          </a:pPr>
          <a:r>
            <a:rPr lang="en-US" sz="1200" kern="1200"/>
            <a:t>129 administratively prohibited</a:t>
          </a:r>
        </a:p>
        <a:p>
          <a:pPr marL="114300" lvl="1" indent="-114300" algn="l" defTabSz="533400">
            <a:lnSpc>
              <a:spcPct val="90000"/>
            </a:lnSpc>
            <a:spcBef>
              <a:spcPct val="0"/>
            </a:spcBef>
            <a:spcAft>
              <a:spcPct val="15000"/>
            </a:spcAft>
            <a:buChar char="•"/>
          </a:pPr>
          <a:r>
            <a:rPr lang="en-US" sz="1200" kern="1200"/>
            <a:t>131 mobile node failed authentication</a:t>
          </a:r>
        </a:p>
        <a:p>
          <a:pPr marL="114300" lvl="1" indent="-114300" algn="l" defTabSz="533400">
            <a:lnSpc>
              <a:spcPct val="90000"/>
            </a:lnSpc>
            <a:spcBef>
              <a:spcPct val="0"/>
            </a:spcBef>
            <a:spcAft>
              <a:spcPct val="15000"/>
            </a:spcAft>
            <a:buChar char="•"/>
          </a:pPr>
          <a:r>
            <a:rPr lang="en-US" sz="1200" kern="1200"/>
            <a:t>133 registration Identification mismatch</a:t>
          </a:r>
        </a:p>
        <a:p>
          <a:pPr marL="114300" lvl="1" indent="-114300" algn="l" defTabSz="533400">
            <a:lnSpc>
              <a:spcPct val="90000"/>
            </a:lnSpc>
            <a:spcBef>
              <a:spcPct val="0"/>
            </a:spcBef>
            <a:spcAft>
              <a:spcPct val="15000"/>
            </a:spcAft>
            <a:buChar char="•"/>
          </a:pPr>
          <a:r>
            <a:rPr lang="en-US" sz="1200" kern="1200"/>
            <a:t>135 too many simultaneous mobility bindings</a:t>
          </a:r>
        </a:p>
      </dsp:txBody>
      <dsp:txXfrm>
        <a:off x="0" y="3075948"/>
        <a:ext cx="8124825" cy="1096200"/>
      </dsp:txXfrm>
    </dsp:sp>
    <dsp:sp modelId="{297DA401-1EE4-44E8-8BD8-EFB95D0E6935}">
      <dsp:nvSpPr>
        <dsp:cNvPr id="0" name=""/>
        <dsp:cNvSpPr/>
      </dsp:nvSpPr>
      <dsp:spPr>
        <a:xfrm>
          <a:off x="406241" y="2898828"/>
          <a:ext cx="5687377" cy="35424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4969" tIns="0" rIns="214969" bIns="0" numCol="1" spcCol="1270" anchor="ctr" anchorCtr="0">
          <a:noAutofit/>
        </a:bodyPr>
        <a:lstStyle/>
        <a:p>
          <a:pPr marL="0" lvl="0" indent="0" algn="l" defTabSz="533400">
            <a:lnSpc>
              <a:spcPct val="90000"/>
            </a:lnSpc>
            <a:spcBef>
              <a:spcPct val="0"/>
            </a:spcBef>
            <a:spcAft>
              <a:spcPct val="35000"/>
            </a:spcAft>
            <a:buNone/>
          </a:pPr>
          <a:r>
            <a:rPr lang="en-US" sz="1200" kern="1200"/>
            <a:t>registration denied by HA</a:t>
          </a:r>
        </a:p>
      </dsp:txBody>
      <dsp:txXfrm>
        <a:off x="423534" y="2916121"/>
        <a:ext cx="5652791" cy="31965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400A3C-8622-42DE-AB46-241F0BA65844}">
      <dsp:nvSpPr>
        <dsp:cNvPr id="0" name=""/>
        <dsp:cNvSpPr/>
      </dsp:nvSpPr>
      <dsp:spPr>
        <a:xfrm rot="5400000">
          <a:off x="3297139" y="-1074433"/>
          <a:ext cx="1218493" cy="3676598"/>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sender sends all packets via HA to MN</a:t>
          </a:r>
        </a:p>
        <a:p>
          <a:pPr marL="114300" lvl="1" indent="-114300" algn="l" defTabSz="577850">
            <a:lnSpc>
              <a:spcPct val="90000"/>
            </a:lnSpc>
            <a:spcBef>
              <a:spcPct val="0"/>
            </a:spcBef>
            <a:spcAft>
              <a:spcPct val="15000"/>
            </a:spcAft>
            <a:buChar char="•"/>
          </a:pPr>
          <a:r>
            <a:rPr lang="en-US" sz="1300" kern="1200"/>
            <a:t>higher latency and network load</a:t>
          </a:r>
        </a:p>
      </dsp:txBody>
      <dsp:txXfrm rot="-5400000">
        <a:off x="2068087" y="214101"/>
        <a:ext cx="3617116" cy="1099529"/>
      </dsp:txXfrm>
    </dsp:sp>
    <dsp:sp modelId="{E3748DDB-8E90-45A1-A7F7-6199C65A2D0F}">
      <dsp:nvSpPr>
        <dsp:cNvPr id="0" name=""/>
        <dsp:cNvSpPr/>
      </dsp:nvSpPr>
      <dsp:spPr>
        <a:xfrm>
          <a:off x="0" y="2307"/>
          <a:ext cx="2068086" cy="152311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Triangular Routing</a:t>
          </a:r>
        </a:p>
      </dsp:txBody>
      <dsp:txXfrm>
        <a:off x="74352" y="76659"/>
        <a:ext cx="1919382" cy="1374412"/>
      </dsp:txXfrm>
    </dsp:sp>
    <dsp:sp modelId="{EE4C0515-9D0C-4E0F-9181-152EFD89240B}">
      <dsp:nvSpPr>
        <dsp:cNvPr id="0" name=""/>
        <dsp:cNvSpPr/>
      </dsp:nvSpPr>
      <dsp:spPr>
        <a:xfrm rot="5400000">
          <a:off x="3297139" y="524838"/>
          <a:ext cx="1218493" cy="3676598"/>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sender learns the current location of MN</a:t>
          </a:r>
        </a:p>
        <a:p>
          <a:pPr marL="114300" lvl="1" indent="-114300" algn="l" defTabSz="577850">
            <a:lnSpc>
              <a:spcPct val="90000"/>
            </a:lnSpc>
            <a:spcBef>
              <a:spcPct val="0"/>
            </a:spcBef>
            <a:spcAft>
              <a:spcPct val="15000"/>
            </a:spcAft>
            <a:buChar char="•"/>
          </a:pPr>
          <a:r>
            <a:rPr lang="en-US" sz="1300" kern="1200"/>
            <a:t>direct tunneling to this location</a:t>
          </a:r>
        </a:p>
        <a:p>
          <a:pPr marL="114300" lvl="1" indent="-114300" algn="l" defTabSz="577850">
            <a:lnSpc>
              <a:spcPct val="90000"/>
            </a:lnSpc>
            <a:spcBef>
              <a:spcPct val="0"/>
            </a:spcBef>
            <a:spcAft>
              <a:spcPct val="15000"/>
            </a:spcAft>
            <a:buChar char="•"/>
          </a:pPr>
          <a:r>
            <a:rPr lang="en-US" sz="1300" kern="1200"/>
            <a:t>HA informs a sender about the location of MN</a:t>
          </a:r>
        </a:p>
        <a:p>
          <a:pPr marL="114300" lvl="1" indent="-114300" algn="l" defTabSz="577850">
            <a:lnSpc>
              <a:spcPct val="90000"/>
            </a:lnSpc>
            <a:spcBef>
              <a:spcPct val="0"/>
            </a:spcBef>
            <a:spcAft>
              <a:spcPct val="15000"/>
            </a:spcAft>
            <a:buChar char="•"/>
          </a:pPr>
          <a:r>
            <a:rPr lang="en-US" sz="1300" kern="1200"/>
            <a:t>big security problems!</a:t>
          </a:r>
        </a:p>
      </dsp:txBody>
      <dsp:txXfrm rot="-5400000">
        <a:off x="2068087" y="1813372"/>
        <a:ext cx="3617116" cy="1099529"/>
      </dsp:txXfrm>
    </dsp:sp>
    <dsp:sp modelId="{745646D7-B9E1-4A6F-8296-06B8A9A248DB}">
      <dsp:nvSpPr>
        <dsp:cNvPr id="0" name=""/>
        <dsp:cNvSpPr/>
      </dsp:nvSpPr>
      <dsp:spPr>
        <a:xfrm>
          <a:off x="0" y="1601579"/>
          <a:ext cx="2068086" cy="152311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“Solutions”</a:t>
          </a:r>
        </a:p>
      </dsp:txBody>
      <dsp:txXfrm>
        <a:off x="74352" y="1675931"/>
        <a:ext cx="1919382" cy="1374412"/>
      </dsp:txXfrm>
    </dsp:sp>
    <dsp:sp modelId="{ABFB311F-527D-47E3-8B14-7C24ADC61F57}">
      <dsp:nvSpPr>
        <dsp:cNvPr id="0" name=""/>
        <dsp:cNvSpPr/>
      </dsp:nvSpPr>
      <dsp:spPr>
        <a:xfrm rot="5400000">
          <a:off x="3297139" y="2124110"/>
          <a:ext cx="1218493" cy="3676598"/>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9530" tIns="24765" rIns="49530" bIns="24765" numCol="1" spcCol="1270" anchor="ctr" anchorCtr="0">
          <a:noAutofit/>
        </a:bodyPr>
        <a:lstStyle/>
        <a:p>
          <a:pPr marL="114300" lvl="1" indent="-114300" algn="l" defTabSz="577850">
            <a:lnSpc>
              <a:spcPct val="90000"/>
            </a:lnSpc>
            <a:spcBef>
              <a:spcPct val="0"/>
            </a:spcBef>
            <a:spcAft>
              <a:spcPct val="15000"/>
            </a:spcAft>
            <a:buChar char="•"/>
          </a:pPr>
          <a:r>
            <a:rPr lang="en-US" sz="1300" kern="1200"/>
            <a:t>packets on-the-fly during the change can be lost</a:t>
          </a:r>
        </a:p>
        <a:p>
          <a:pPr marL="114300" lvl="1" indent="-114300" algn="l" defTabSz="577850">
            <a:lnSpc>
              <a:spcPct val="90000"/>
            </a:lnSpc>
            <a:spcBef>
              <a:spcPct val="0"/>
            </a:spcBef>
            <a:spcAft>
              <a:spcPct val="15000"/>
            </a:spcAft>
            <a:buChar char="•"/>
          </a:pPr>
          <a:r>
            <a:rPr lang="en-US" sz="1300" kern="1200"/>
            <a:t>new FA informs old FA to avoid packet loss, old FA now forwards remaining packets to new FA</a:t>
          </a:r>
        </a:p>
        <a:p>
          <a:pPr marL="114300" lvl="1" indent="-114300" algn="l" defTabSz="577850">
            <a:lnSpc>
              <a:spcPct val="90000"/>
            </a:lnSpc>
            <a:spcBef>
              <a:spcPct val="0"/>
            </a:spcBef>
            <a:spcAft>
              <a:spcPct val="15000"/>
            </a:spcAft>
            <a:buChar char="•"/>
          </a:pPr>
          <a:r>
            <a:rPr lang="en-US" sz="1300" kern="1200"/>
            <a:t>this information also enables the old FA to release resources for the MN</a:t>
          </a:r>
        </a:p>
      </dsp:txBody>
      <dsp:txXfrm rot="-5400000">
        <a:off x="2068087" y="3412644"/>
        <a:ext cx="3617116" cy="1099529"/>
      </dsp:txXfrm>
    </dsp:sp>
    <dsp:sp modelId="{FB0A7067-202D-4AB8-948B-2BCB4AEE1181}">
      <dsp:nvSpPr>
        <dsp:cNvPr id="0" name=""/>
        <dsp:cNvSpPr/>
      </dsp:nvSpPr>
      <dsp:spPr>
        <a:xfrm>
          <a:off x="0" y="3200851"/>
          <a:ext cx="2068086" cy="152311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en-US" sz="2800" kern="1200"/>
            <a:t>Change of FA</a:t>
          </a:r>
        </a:p>
      </dsp:txBody>
      <dsp:txXfrm>
        <a:off x="74352" y="3275203"/>
        <a:ext cx="1919382" cy="1374412"/>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A8C2B6-C932-48E3-B7EC-3E3C333B2308}">
      <dsp:nvSpPr>
        <dsp:cNvPr id="0" name=""/>
        <dsp:cNvSpPr/>
      </dsp:nvSpPr>
      <dsp:spPr>
        <a:xfrm>
          <a:off x="3286" y="86866"/>
          <a:ext cx="3203971" cy="96029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Router accept often only “topological correct“ addresses (firewall!)</a:t>
          </a:r>
        </a:p>
      </dsp:txBody>
      <dsp:txXfrm>
        <a:off x="3286" y="86866"/>
        <a:ext cx="3203971" cy="960293"/>
      </dsp:txXfrm>
    </dsp:sp>
    <dsp:sp modelId="{0DD0ABD9-8BF8-48C3-B57D-1448AA6AD233}">
      <dsp:nvSpPr>
        <dsp:cNvPr id="0" name=""/>
        <dsp:cNvSpPr/>
      </dsp:nvSpPr>
      <dsp:spPr>
        <a:xfrm>
          <a:off x="3286" y="1047160"/>
          <a:ext cx="3203971" cy="32173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a packet from the MN encapsulated by the FA is now topological correct</a:t>
          </a:r>
        </a:p>
        <a:p>
          <a:pPr marL="171450" lvl="1" indent="-171450" algn="l" defTabSz="844550">
            <a:lnSpc>
              <a:spcPct val="90000"/>
            </a:lnSpc>
            <a:spcBef>
              <a:spcPct val="0"/>
            </a:spcBef>
            <a:spcAft>
              <a:spcPct val="15000"/>
            </a:spcAft>
            <a:buChar char="•"/>
          </a:pPr>
          <a:r>
            <a:rPr lang="en-US" sz="1900" kern="1200" dirty="0"/>
            <a:t>furthermore multicast and TTL problems solved (TTL in the home network correct, but MN is to far away from the receiver)</a:t>
          </a:r>
        </a:p>
      </dsp:txBody>
      <dsp:txXfrm>
        <a:off x="3286" y="1047160"/>
        <a:ext cx="3203971" cy="3217311"/>
      </dsp:txXfrm>
    </dsp:sp>
    <dsp:sp modelId="{E1026D79-F294-44C2-B764-6CC812F86468}">
      <dsp:nvSpPr>
        <dsp:cNvPr id="0" name=""/>
        <dsp:cNvSpPr/>
      </dsp:nvSpPr>
      <dsp:spPr>
        <a:xfrm>
          <a:off x="3655814" y="86866"/>
          <a:ext cx="3203971" cy="96029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Reverse tunneling does not solve</a:t>
          </a:r>
        </a:p>
      </dsp:txBody>
      <dsp:txXfrm>
        <a:off x="3655814" y="86866"/>
        <a:ext cx="3203971" cy="960293"/>
      </dsp:txXfrm>
    </dsp:sp>
    <dsp:sp modelId="{01CD5534-EB8C-4231-9BC0-E5B705EA296B}">
      <dsp:nvSpPr>
        <dsp:cNvPr id="0" name=""/>
        <dsp:cNvSpPr/>
      </dsp:nvSpPr>
      <dsp:spPr>
        <a:xfrm>
          <a:off x="3655814" y="1047160"/>
          <a:ext cx="3203971" cy="32173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problems with </a:t>
          </a:r>
          <a:r>
            <a:rPr lang="en-US" sz="1900" i="1" kern="1200"/>
            <a:t>firewalls</a:t>
          </a:r>
          <a:r>
            <a:rPr lang="en-US" sz="1900" kern="1200"/>
            <a:t>, the reverse tunnel can be abused to circumvent security mechanisms (tunnel hijacking)</a:t>
          </a:r>
        </a:p>
        <a:p>
          <a:pPr marL="171450" lvl="1" indent="-171450" algn="l" defTabSz="844550">
            <a:lnSpc>
              <a:spcPct val="90000"/>
            </a:lnSpc>
            <a:spcBef>
              <a:spcPct val="0"/>
            </a:spcBef>
            <a:spcAft>
              <a:spcPct val="15000"/>
            </a:spcAft>
            <a:buChar char="•"/>
          </a:pPr>
          <a:r>
            <a:rPr lang="en-US" sz="1900" kern="1200"/>
            <a:t>optimization of data paths, i.e. packets will be forwarded through the tunnel via the HA to a sender (double triangular routing)</a:t>
          </a:r>
        </a:p>
      </dsp:txBody>
      <dsp:txXfrm>
        <a:off x="3655814" y="1047160"/>
        <a:ext cx="3203971" cy="3217311"/>
      </dsp:txXfrm>
    </dsp:sp>
    <dsp:sp modelId="{F3757091-8CEF-4CB3-A9EB-42B7B73B16B9}">
      <dsp:nvSpPr>
        <dsp:cNvPr id="0" name=""/>
        <dsp:cNvSpPr/>
      </dsp:nvSpPr>
      <dsp:spPr>
        <a:xfrm>
          <a:off x="7308342" y="86866"/>
          <a:ext cx="3203971" cy="960293"/>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kern="1200"/>
            <a:t>The standard is backwards compatible</a:t>
          </a:r>
        </a:p>
      </dsp:txBody>
      <dsp:txXfrm>
        <a:off x="7308342" y="86866"/>
        <a:ext cx="3203971" cy="960293"/>
      </dsp:txXfrm>
    </dsp:sp>
    <dsp:sp modelId="{D92A98F3-7ABE-433B-BACE-BF538F80415D}">
      <dsp:nvSpPr>
        <dsp:cNvPr id="0" name=""/>
        <dsp:cNvSpPr/>
      </dsp:nvSpPr>
      <dsp:spPr>
        <a:xfrm>
          <a:off x="7308342" y="1047160"/>
          <a:ext cx="3203971" cy="3217311"/>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a:t>the extensions can be implemented easily and cooperate with current implementations without these extensions </a:t>
          </a:r>
        </a:p>
        <a:p>
          <a:pPr marL="171450" lvl="1" indent="-171450" algn="l" defTabSz="844550">
            <a:lnSpc>
              <a:spcPct val="90000"/>
            </a:lnSpc>
            <a:spcBef>
              <a:spcPct val="0"/>
            </a:spcBef>
            <a:spcAft>
              <a:spcPct val="15000"/>
            </a:spcAft>
            <a:buChar char="•"/>
          </a:pPr>
          <a:r>
            <a:rPr lang="en-US" sz="1900" kern="1200"/>
            <a:t>Agent Advertisements can carry requests for reverse tunneling</a:t>
          </a:r>
        </a:p>
      </dsp:txBody>
      <dsp:txXfrm>
        <a:off x="7308342" y="1047160"/>
        <a:ext cx="3203971" cy="3217311"/>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24T03:46:34.559"/>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B0F0"/>
    </inkml:brush>
    <inkml:brush xml:id="br2">
      <inkml:brushProperty name="width" value="0.05292" units="cm"/>
      <inkml:brushProperty name="height" value="0.05292" units="cm"/>
      <inkml:brushProperty name="color" value="#00B050"/>
    </inkml:brush>
    <inkml:brush xml:id="br3">
      <inkml:brushProperty name="width" value="0.05292" units="cm"/>
      <inkml:brushProperty name="height" value="0.05292" units="cm"/>
      <inkml:brushProperty name="color" value="#7030A0"/>
    </inkml:brush>
    <inkml:brush xml:id="br4">
      <inkml:brushProperty name="width" value="0.05292" units="cm"/>
      <inkml:brushProperty name="height" value="0.05292" units="cm"/>
      <inkml:brushProperty name="color" value="#C00000"/>
    </inkml:brush>
  </inkml:definitions>
  <inkml:trace contextRef="#ctx0" brushRef="#br0">760 4650 16 0,'0'0'762'16,"0"0"-695"-16,0 0-9 16,0 0 10-16,0 0-27 15,0 0-11-15,0 0-6 0,0 18-16 94,0 22-3-94,0 18-3 0,0 4 0 0,-7 5-1 0,7-7-2 0,-4-7-2 0,2-8-3 0,0-11-9 0,2-12 8 0,0-7-4 0,0-12-2 16,0-3-6-16,0 0-6 0,0-2 8 15,0-24 17-15,8-16 17 16,-1-15 6-16,1-8-3 16,0-2 4-16,0 1-2 15,-1 10-10-15,-1 10 3 0,2 5 2 16,-6 12 3-1,2 3 1-15,-4 8-5 0,0 2-1 16,0 8-6-16,0 1 3 16,0 7 2-16,0 0-7 15,0 0-7-15,0 0-3 16,0 7-4-16,0 23-1 16,0 16 8-16,7 8 7 15,3 4-7-15,0-1 1 16,1-8-2-16,0-1 2 15,5-5-1-15,-3-7 0 16,3-6-2-16,-1-9 0 16,-1-4-2-16,-3-7 1 15,-5-5-7-15,-2-4 3 16,2-1-1-16,-2 0 0 0,0 0 3 16,5-16 5-16,3-6 4 15,-2-4 0-15,1 2-2 16,1 0 0-16,-6 1-2 15,3 5 1-15,-2 3 2 16,-2 0-2-16,1 2-1 16,1-2 0-16,-1-3 0 15,1-1 0-15,0-4 0 16,0 2-1-16,-1 0 1 16,1 3 0-16,0 6 2 0,-3 2-2 15,-1 4 3 1,-1 3-3-16,-2 3 0 0,0 0 1 15,0 0 7-15,0 0 4 16,2 0-10-16,-2 0 7 16,0 0-5-16,0 0-2 15,0 0 4-15,0 5-6 16,0 19 0-16,0 17 1 16,4 8 9-16,0 8-4 15,-1 3-2-15,-3-1-4 16,0 0 2-16,0-7-2 15,2-6 0-15,0-9 0 16,1-11-1-16,1-8 0 16,1-9-2-16,-3-2-9 15,0-5-16-15,-2-2-27 0,2 0-43 16,2-11-71 0,1-10-230-16</inkml:trace>
  <inkml:trace contextRef="#ctx0" brushRef="#br0" timeOffset="502.8">1314 5071 498 0,'0'0'98'0,"0"0"-9"16,0 0-13-16,0 0-32 15,0 0-18-15,0 0 6 16,52 21 2-16,-43-24-3 15,5-11 2-15,-4-6 9 16,-1-4-2-16,-4 0-11 16,-5-2 6-16,0 2 1 15,0 6-18-15,0 4-6 16,-9 5-1-16,-4 7-11 0,-1 2 1 16,1 0 14-16,-5 2-15 15,0 21-3-15,4 7-1 16,8 6 0-16,6 2 0 15,0 0 1-15,0 0-1 16,11-7-1-16,9-4 0 16,5-5-9-16,0-5-26 15,4-9-23-15,2-8-16 16,9 0-21-16,9-8-47 16,-3-14-32-16</inkml:trace>
  <inkml:trace contextRef="#ctx0" brushRef="#br0" timeOffset="2251.96">1781 5109 359 0,'0'0'378'16,"0"0"-282"-16,0 0-29 16,0 0-20-16,0 0-17 15,0 0 6-15,0 2 1 16,0-2 0-16,0-12-3 15,0-8 9-15,0-4-9 16,0 3-15-16,-4 2-1 16,-6 3-3-16,-3 5-2 15,-1 2-11-15,-3 5 0 0,-4 4-4 16,-1 0-1 0,0 6-2-16,0 16-6 0,1 2-4 15,8 6-10-15,2 0 9 16,4 0 1-16,7-2 2 15,0-3 11-15,0-4-7 16,18-4 4-16,7-5 3 16,4-8 1-16,2-4-8 15,3 0 6-15,-3-18 2 16,2-15 1-16,-2-7 1 16,-4-6 0-16,-5-7 2 15,-4-6-1-15,-11-5 5 0,-7-6 1 16,0-1-3-16,-3 4 10 15,-12 6-2-15,1 9-2 16,1 12-2-16,0 10 1 16,2 6 1-16,2 11-7 15,2 8-4-15,4 2-6 16,1 3-5-16,0 5-13 16,-2 26 5-16,2 18 16 15,2 13-2-15,0 8 5 16,0 2 0-16,13 5 0 15,1-4-1-15,-1 1-5 16,-2-11 1-16,0-10 3 16,0-10-2-16,1-8-3 15,-2-11 1-15,-1-10 3 16,3-9-5-16,-1-5-6 0,3 0-8 16,1-12 3-16,5-12 4 31,3-10 11-31,-2-6 2 0,2 0 2 0,-5-1 0 15,-5 7 4-15,-7 13-2 16,-1 7 2-16,-5 6-1 16,0 6 9-16,0 2-3 15,0 0-8-15,0 0 4 16,0 10-5-16,0 8-2 16,0 7-2-16,0 1 2 15,0 3 4-15,0 0-4 16,0-4 2-16,3-4-1 0,8-9-3 15,-3-3 2-15,4-6-10 16,1-3 2-16,0 0-5 16,5-17 13-16,-2-11 2 15,-1-10 7-15,1-2-3 16,-5 0 7-16,0 6 7 16,-5 10-9-16,-2 13-7 15,-4 6 5-15,0 5 9 16,0 0-16-16,0 0 11 15,0 5-11-15,0 18-3 16,0 5 0-16,0 4 1 16,2 1 2-16,8 2 0 15,7-5 0-15,0-8-3 0,1-5-1 16,-1-8 1 0,2-6 4-16,-4-3-1 0,3 0 1 15,2-12 2-15,2-14 2 16,0-6-5-16,-1-9 7 15,4 3-2-15,-6 1-5 16,-5 14 1-16,-6 11 1 16,-8 10 1-16,0 2-3 15,0 0-4-15,-4 3 2 16,-12 16 1-16,5 8-10 16,5 2 9-16,6 0-3 15,0 4 3-15,4-3-6 0,13-8 3 16,4-3 2-16,3-3 2 15,-8-9-9-15,2-5-7 16,0-2-4-16,1-2 16 16,2-24 5-16,-1-6-1 15,-2-5 1-15,-5-7 0 16,-2 5 3-16,-4 9 5 16,-3 7 1-16,0 13-6 15,-4 10 14-15,0 0-4 16,0 0-8-16,0 7-3 15,0 11-2-15,0 6 0 16,0 3-2-16,0 4 0 16,0-1-1-16,3-4 3 15,8-4 1-15,-4-8-1 16,1-4-5-16,2-6 4 0,-1-4 1 16,4 0 0-16,3-9 4 15,4-14-1-15,-1-5 0 16,0-4-1-16,-2 2 1 15,-1 6-3-15,0 10 4 16,-7 8-4-16,-5 6-8 16,-2 0 0-16,-2 9 8 15,2 16 4-15,3 5 1 16,-3 0-5-16,2-2 0 16,4-2 2-16,-2-6-1 15,1-8-1-15,-1-5-1 16,4-3 1-16,-2-4 0 15,7 0 0-15,4-11 9 16,-1-15 5-16,1-12 0 0,4-8-2 16,-1-3 15-16,5 11-12 15,-12 13-12-15,-3 18-3 16,-10 7-3-16,-2 0 0 16,0 2 3-16,0 25 4 15,0 9-2-15,0 8 0 16,0 0-2-16,2-2-3 15,5-4 3-15,1-10 0 16,1-2 0-16,3-12-12 16,-6-7-25-16,5-7-6 15,1 0-5-15,-3-5-14 0,-3-17-30 16,-2-5-44 0,-4-2-37-16,0-2-319 0</inkml:trace>
  <inkml:trace contextRef="#ctx0" brushRef="#br0" timeOffset="2625.68">2122 4638 597 0,'0'0'219'16,"0"0"-162"-16,0 0 30 15,0 0-9-15,0 0-18 16,0 0-7-16,0 7-12 15,6-4-20-15,-1-1-13 16,-3-2 1-16,-2 0 3 16,2 0-10-16,0 0 2 15,1 0-4-15,-1-4-1 16,0-2-41-16,-2 6-44 0,0 0-136 16,0 0-487-16</inkml:trace>
  <inkml:trace contextRef="#ctx0" brushRef="#br0" timeOffset="3568.28">4454 4997 589 0,'0'0'126'0,"0"0"-29"15,0 0-30-15,0 0-19 16,0 0 8-16,0 0 16 16,0-9-26-16,0-10-15 15,0-3-2-15,-5-4-2 16,0-3-6-16,-8 2-14 16,-5 0-4-16,-4 8-3 15,-5 9-2-15,-4 6 0 16,-6 4-16-16,-11 5 16 15,6 23-18-15,-1 11-4 16,6 2-20-16,14 3 2 16,15 1 9-16,8-3 27 15,0-8 2-15,4-6 2 16,18-10 1-16,5-9 1 0,9-9 20 16,4 0 6-16,7-29 21 15,-3-9-16-15,1-4-13 16,-12 1 8-16,-6 2-14 15,-7 6 3-15,-11 12 1 16,-4 8-5-16,-3 8-5 16,-2 5-1-16,0 0-5 15,0 0 0-15,0 18-12 16,0 17 10-16,0 6 2 16,0 8 0-16,8-6-5 15,3-5-15-15,5-6-11 16,5-10-14-16,-2-10-42 0,6-12-21 15,2 0-26-15,2-12-86 16,2-18-313-16</inkml:trace>
  <inkml:trace contextRef="#ctx0" brushRef="#br0" timeOffset="3850.7">4788 4895 757 0,'0'0'132'15,"0"0"-8"-15,0 0-47 16,0 0-37-16,0 0 4 16,0 0-1-16,-85-23-8 0,67 23-25 15,1 0 1-15,-4 0-10 16,1 7-1 0,5 6-1-16,1 9-2 0,3 5 1 15,5 5-2-15,3 6 1 16,3 0-4-16,0-2-4 15,13-6 3-15,16-7-11 16,7-11-16-16,7-7-21 16,5-5-24-16,4 0-27 15,-3-24-68-15,-5-8-113 16</inkml:trace>
  <inkml:trace contextRef="#ctx0" brushRef="#br0" timeOffset="4951.71">5069 4858 672 0,'0'0'198'0,"0"0"-85"15,0 0-18-15,0 0-51 16,0 0-3-16,0 0-5 16,-69-24-6-16,57 24-18 15,-1 0-8-15,-3 0 2 16,1 0-4-16,-8 15 1 15,10 7-6-15,-3 3 0 16,8 9 0-16,3 1 3 16,5 3 0-16,0 0-4 15,9-1 0-15,16 0 3 0,4-5-4 16,6-8 4-16,5-8 1 16,3-12-5-16,5-4-6 15,0 0 5-15,0-16-4 16,-1-14 3-16,-5-6-3 15,-7 0 7-15,-12 0 4 16,-9-1-1-16,-5 8 1 16,-9-1 3-16,0 5 0 15,-11 9-3-15,-11 11 1 16,-3 5 2-16,0 0-1 16,4 0-3-16,5 18-2 15,5 6 2-15,3 1-6 16,8 8-1-16,0 1 6 0,10 3-1 15,15-4-2 1,4-3 0-16,4-6 0 0,5-7 4 16,-3-8-6-16,5-9-1 15,3 0-3-15,-1-12 6 16,3-19 4-16,-12-6 2 16,-4-9-1-16,-7-2 3 15,-12 2-2-15,-8 5 2 16,-2 12-2-16,0 14 7 15,-12 8 5-15,-10 7-3 16,0 0-6-16,-1 5-5 16,4 15-4-16,5 1 3 0,10 1-19 15,4-2 4-15,0 0-7 16,6 0 17-16,19 2-3 16,4 0 5-16,0 0-3 15,-2-2 6-15,-3-2 0 16,-4-2 1-16,-6-4 0 15,-6 2 0-15,-1-5 0 16,-7 4 1-16,0 1 0 16,-7 0-1-16,-15 3-10 15,0-4-16-15,2-1 1 16,2-3-6-16,9-8-16 16,0-1-12-16,9 0 12 15,0-5-29-15,0-16 47 0,13-2 29 16,10-4 6-1,2 1 9-15,6-2 13 0,2-2 10 16,3-2 9-16,3 1 19 16,-5 4-7-16,-5 1-21 15,-11 6-3-15,-14 3-21 16,-4 3 9-16,0 7 5 16,0-2-12-16,-17 4-3 15,-8 5-13-15,-4 0-2 16,2 1-4-16,3 14 4 15,3-1 0-15,13 2 0 16,6 2-3-16,2-1-11 16,0 0 6-16,0-2 8 15,16 2-4-15,7-3 6 0,14 4 0 16,-2 3 2-16,7-2 3 16,0 1 7-16,-3-1-7 15,-10-5 1-15,-14-1-4 16,-13-1 1-16,-2 0 0 15,-11 4-3-15,-22-2-7 16,-10 2-43-16,-1-7-152 16,4-9-367-16</inkml:trace>
  <inkml:trace contextRef="#ctx0" brushRef="#br0" timeOffset="7449.29">6832 4792 602 0,'0'0'166'15,"0"0"-31"-15,0 0-19 0,0 0-33 16,0 0-19-16,0 0-18 15,0 0-30-15,-56 17-12 16,31 8-2-16,4 12-1 16,0 5-1-16,13 6-3 15,3-1 2-15,5 0-5 16,0-7 3-16,13-8 2 16,14-9-4-16,0-10 5 15,4-6-4-15,0-7 6 16,9 0-2-16,-2-25 8 15,-2-7-8-15,-2-8 8 16,-11-2-5-16,0-1 1 16,-9 10 1-16,-8 8-3 15,-6 11-1-15,0 11 5 16,0 3 4-16,0 0-4 0,0 0 2 16,0 14-8-16,0 14-1 15,0 8 0-15,0 4 0 16,21-2 1-16,-2-6-1 15,6-4-1-15,-3-7 1 16,-2-12-2-16,2-5 1 16,-8-4 3-16,6 0-1 15,-2-13 2-15,-1-16 4 16,-3-7 1-16,-3-3-4 16,-11 1 3-16,0 1-6 15,-4 5 7-15,-21 6-5 16,-4 8 1-16,-7 7 3 0,1 8-6 15,-3 3-3-15,3 0-2 16,8 1-5-16,9 12 3 16,7 1-5-16,9 4-2 15,2 4-2-15,0 4 4 16,6-1-2-16,19 0 9 16,6-4 4-16,2-1-2 15,7-11-1-15,0-5 1 16,3-4 3-16,-1 0 0 15,1-18-1-15,-8-9 1 16,-6 0 0-16,-7-5 1 16,-8 4 0-16,-8 8 1 0,-6 4 0 15,0 8 2-15,0 5-1 16,0 3 4-16,0 0-4 16,0 0-3-16,0 21 0 15,0 7 1-15,0 6-1 16,0 3 0-16,5-6-1 15,4-3 1-15,2-8 0 16,-2-8-2-16,0-6-2 16,0-6 4-16,2 0 0 15,5-13 8-15,1-13 0 16,1-11-2-16,7-4-3 16,-8 3 1-16,-3 8-1 15,-5 9-3-15,-7 10-1 0,-2 10 0 16,0 1-4-1,0 0-3-15,0 15-9 0,0 12 12 16,2 5 4-16,0 2-7 16,8 0 8-16,-4-2-1 15,5-8 1-15,3-8 0 16,-5-5 4-16,-1-10-4 16,1-1-2-16,3 0 2 15,5-26 4-15,3-10 9 16,5-10-6-16,-8-12-7 15,-5-17 8-15,-10-9 2 16,3 6-7-16,-5 15 13 16,0 17-11-16,0 23 14 15,-5 7 5-15,-9 6-15 16,1 1-6-16,3 9-3 0,2 0-2 16,-3 0-5-16,1 2-1 15,-4 27 1-15,1 9 1 16,4 9 2-16,9 11 4 15,0 4-1-15,0 2 0 16,7 2-1-16,14 1 0 16,6-9 1-16,0-5 1 15,4-11 0-15,0-8 0 16,0-11-10-16,-4-10-1 16,0-11 5-16,-2-2 0 15,-3-5-4-15,10-26 9 16,-3-7-4-16,-6-12 5 0,0-5 3 15,-9-3-1 1,-8 12-1-16,-6 12-1 0,0 17 1 16,0 9-1-16,-20 8 0 15,-3 0-4-15,2 0 1 16,0 1 3-16,11 9-2 16,-2 4 2-16,5-1-7 15,7-1 0-15,0-3-1 16,0 3-3-16,0-4 5 15,11 4-1-15,3-3 7 16,1-1 0-16,-3-4 0 16,-1 1-1-16,-3 0 0 15,6 1 1-15,-5 0 1 0,3 4 1 16,-4 0-2 0,1 4-2-16,-3 2 2 0,2 2 1 15,-2 1 0-15,-1-4-1 16,-1-3 2-16,2-4-6 15,-6-4 4-15,5-2 0 16,0-2 0-16,-1 0 1 16,3 0-4-16,6-6 6 15,1-17-3-15,1-14 1 16,1-5 3-16,-5 2-2 16,-2 4 3-16,-9 14-5 15,7 11 0-15,-7 11 0 0,0 0-2 16,0 0-1-1,0 5 3-15,0 16-1 0,0 10 0 16,0 4 1-16,0 0 1 16,6-3-1-16,5-3-1 15,5-4 1-15,-3-11 0 16,3-7-3-16,1-7 3 16,2 0 3-16,3-7-1 15,0-12 2-15,-4-8-3 16,-2-3 11-16,-7-3-4 15,-7-4 9-15,-2-3-11 16,0 6 4-16,-14 6-5 16,-10 10 0-16,-7 8-1 15,2 8 1-15,2 2-5 0,2 0 0 16,15 2-7-16,-2 15 3 16,5 2-4-16,7 5-4 15,0 2 3-15,11 2 1 16,18 4 3-16,2-4 0 15,12-3-8-15,1-10 3 16,4-7 9-16,0-8-3 16,-1 0 4-16,5-18 0 15,-10-12 0-15,-9-8 8 16,-4-6-6-16,-15-11-1 16,-12-8 4-16,-2-12 5 15,0 3-6-15,-16 10 1 16,-4 17 18-16,3 20-4 0,3 13-2 15,5 8-4-15,5 4-5 16,-3 0-8-16,5 2-3 16,-2 24-2-16,4 13 3 15,0 10-2-15,0 11 4 16,6 13 4-16,16 0-4 16,-2 4 0-16,5-2 2 15,-5-14 1-15,-2-9-3 16,-2-12 0-16,-8-15-5 15,3-14-52-15,-1-9-6 0,-2-2-112 16,3-12-201 0</inkml:trace>
  <inkml:trace contextRef="#ctx0" brushRef="#br0" timeOffset="7868.28">7411 4700 282 0,'0'0'333'0,"0"0"-226"15,0 0-5-15,0 0-15 16,0 0-12-16,0 0 1 15,-100 0-7-15,100 0-27 16,0 0-18-16,0 0-21 16,29 0-3-16,25 0 0 15,21 0 4-15,21 3-4 0,12 8-23 16,10 5-117 0,-5 4-163-16</inkml:trace>
  <inkml:trace contextRef="#ctx0" brushRef="#br0" timeOffset="8160.8">9006 4913 840 0,'0'0'165'0,"0"0"-50"16,0 0-44-16,0 0-62 16,0 0 0-16,0 0-9 15,17 0-25-15,-17 0-29 16,0 0-115-16,-2 3-170 15</inkml:trace>
  <inkml:trace contextRef="#ctx0" brushRef="#br0" timeOffset="8821">7583 5312 709 0,'0'0'76'15,"0"0"-6"-15,0 0-3 16,0 0-6-16,0 0-3 15,0 0-20-15,56-2-11 16,-1-3-3-16,15 4-9 0,7-1-10 16,4-2-5-1,-6 4 0-15,-9 0-2 0,-18 0 1 16,-14 0 1-16,-16 0-12 16,-14 0-2-16,-4 0-2 15,0 7 1-15,-31 10 15 16,-16-2 4-16,-6 2-3 15,-14-1-1-15,2-6 0 16,-2 0 2-16,5-5-2 16,12 0 8-16,22 1 15 15,8-3-1-15,13 0-2 16,5-3 0-16,2 0-3 16,0 0-3-16,26 0-1 15,26 0-5-15,14 0-2 16,13 0 0-16,-1-14-6 15,-9-1-29-15,-9 6-33 0,-4 3-32 16,-7 1-73-16,-4 2-149 16</inkml:trace>
  <inkml:trace contextRef="#ctx0" brushRef="#br0" timeOffset="8962.34">8361 5418 856 0,'0'0'66'0,"0"0"14"16,0 0-80 0,0 0-6-16,0 0-65 0,0 0-138 15</inkml:trace>
  <inkml:trace contextRef="#ctx0" brushRef="#br0" timeOffset="60793.17">7779 2366 362 0,'0'0'252'16,"0"0"-231"-16,0 0 6 16,0 0 23-16,0 0-7 15,0 0-11-15,0 0-3 16,0 0 9-16,4 0-11 16,-4 0 11-16,0 0-8 15,0 0 1-15,0 0-6 16,0 0 2-16,0 2-17 15,-10 0-4-15,-17 0 14 16,-7 2-13-16,-10 2-3 16,-3 4 0-16,1 0-2 0,-6 2 0 15,-4-2 4-15,-2 1-5 16,2 0 2-16,8 1 9 16,11-3 13-16,14-4-9 15,11-1-6-15,8-4 4 16,4 0-7-16,0 0-7 15,0 0 8-15,10 3-8 16,19-3 1-16,23 0 14 16,15 0 10-16,15 0-11 15,18-9-2-15,14-6-4 16,23-5-3-16,5 1-3 16,3-1-2-16,-12 4 0 0,-17-1 0 15,-22 10 0-15,-18 2 0 16,-22 2 0-16,-21 1 1 15,-11 2 1-15,-15 0 1 16,-7-2 0-16,5 2 5 16,-5-2 5-16,0 0 7 15,0 2-1-15,2 0-5 16,-2 0-7-16,0 0-3 16,0 0-3-16,0 0 2 15,0 0-3-15,0 0-19 16,0 0-42-16,0 0-51 15,0 0-235-15</inkml:trace>
  <inkml:trace contextRef="#ctx0" brushRef="#br0" timeOffset="64514.91">20131 1802 802 0,'0'0'29'16,"0"0"-21"-16,0 0 3 16,0 0 36-16,0 0-25 15,0 0-15-15,0 0-5 16,-56 50 6-16,27-38 15 16,-9 3-5-16,-8-3-10 15,-3-2-2-15,-5-2 0 16,8-4-2-16,5-4-4 15,12 0 0-15,9 0 7 16,14-15 2-16,6-12-9 16,0-16-1-16,13-8 1 0,18-6 14 15,11-4 0 1,1 8-8-16,-3 7 4 0,-9 9-6 16,-11 13 0-16,-7 10-2 15,-3 5 1-15,-10 7-1 16,0 2 8-16,0 0-10 15,-23 0-27-15,-10 7 1 16,-10 20 20-16,-1 7 5 16,3 2-2-16,13-1 3 15,12-4 2-15,12-4-2 16,4-2-2-16,0 1 1 16,29 0 2-16,4 4 21 0,13-2-1 15,6 3 8 1,-3 1-18-16,2 2 4 15,-8 4-8-15,-3 6-3 0,-11 2-3 16,-11 4-1-16,-9 4 0 16,-9-4 0-16,0-1-4 15,-21-5-28-15,-10-12-20 16,-2-4 0-16,-5-15-39 16,5-8-5-16,4-5-89 15,4-18-213-15</inkml:trace>
  <inkml:trace contextRef="#ctx0" brushRef="#br0" timeOffset="65966.66">20343 1801 795 0,'0'0'76'0,"0"0"-51"16,0 0 54-16,0 0 12 15,0 0-54-15,0 0-7 16,0 0-6-16,0-5-14 16,0-4-1-16,2 0 14 15,0 1-9-15,0 6-13 16,6 2 9-16,-8 0-9 0,0 0-2 16,2 0-1-16,2 0 1 15,11 24 0-15,6 12 2 16,-5 7 3-16,-8-1-1 15,1-8-3 1,-7-8 0-16,0-11 0 0,-2-8-1 16,2-5 2-16,3-2 2 15,-2 0-2-15,-1 0 0 16,2-9-1-16,5-20 6 16,4-12-7-16,5-5 2 15,0 7 0-15,0 7-1 16,0 11-1-16,-12 9 0 15,3 8-4-15,-9 4 2 16,0 0 1-16,0 0-1 16,10 4-1-16,0 19 3 0,11 7 1 15,-4 1 0-15,-3 1 0 16,3 1 0-16,4-6 0 16,-1-2 0-16,-5-6 1 15,1-5-1-15,-3-9-1 16,3-5-5-16,4 0 0 15,0-5 6-15,11-18 0 16,5-15 1-16,-3-8-1 16,-4-7-1-16,-6 0 0 15,-8 0-8-15,-10 9 9 16,-5 11-2-16,0 8 2 16,0 11-5-16,0 7 5 15,0 7-8-15,-10 0-14 16,4 0 10-16,4 19 5 15,2 11 5-15,0 4 2 0,0 3 0 16,13 0 0-16,5-2 0 16,7-5 0-16,4-6-7 15,2-6-6-15,4-6-46 16,13-10 14-16,-2-2 6 16,12 0-41-16,-2-22 48 15,-10-5-3-15,-3-1 9 16,-16-2 26-16,-12 2 1 15,-11 3 6-15,-4 2 6 16,0 5 30-16,-8 2 4 16,-15 4-2-16,4 6-13 15,-4 2-10-15,5 4 1 0,-4 0-4 16,2 4 4-16,2 20-14 16,-2 8-4-16,11 7-2 15,-2 2-3-15,11 0 5 16,0-5-8-16,0-7 6 15,0-6-6-15,15-5 0 16,-1-13-1-16,6-5 2 16,2 0 2-16,3-5 10 15,-1-20 4-15,1-6 2 16,0-10 1-16,-8-7-1 16,-3 0-5-16,-1 2-7 15,-7 14 1-15,1 12 2 16,-7 14 4-16,0 3-3 0,0 3-6 15,0 0-2-15,0 0-6 16,0 11-4-16,0 17 7 16,0 11 3-16,0 0-2 15,0 1 4-15,5-8-1 16,8-5-1-16,5-8-4 16,2-7 3-16,0-5-3 15,7-7 4-15,2 0-1 16,9-12 2-16,-5-17 7 15,-4-2-7-15,-2-10 3 16,-14-3-2-16,-8 0 3 16,-5 6-5-16,0 8 1 0,-12 12-1 15,-7 8-8-15,-8 8-30 16,2 2 10-16,5 0-1 16,5 0-6-16,5 7 17 15,6 0 18-15,4-2-6 16,0-2 3-16,0 3-2 15,4-1 5-15,10-2 0 16,6 1 3-16,-2 0 14 16,-2 2 0-16,3 2-7 15,-3 2-4-15,2 4-4 16,-2 4-1-16,-3 7 6 16,1 7-6-16,-8 1 5 15,3 7-4-15,-3-4 7 16,4-3-5-16,1-5 0 15,-3-8 0-15,6-5-4 0,1-4-5 16,10-7 1-16,13-4-42 16,9-4-73-16,13-26-141 15,9-9-388-15</inkml:trace>
  <inkml:trace contextRef="#ctx0" brushRef="#br0" timeOffset="66563.67">22766 1594 898 0,'0'0'45'0,"0"0"-26"16,0 0 58-16,0 0-38 16,0 0-35-16,0 0 3 15,-44 77-3-15,15-54-1 16,-10 2-4-16,-1-4 1 15,5-5-2-15,-1-4-9 16,14-3 3-16,-1-9 1 16,10 0 0-16,6-4-3 15,7-18-9-15,0-9 6 16,0-4 10-16,25-4 3 0,-1-1 1 16,5 3-1-16,0 7 0 15,-4 0 23 1,0 5 2-16,-10 1-3 0,-1 3-7 15,-12 8-2-15,-2 1 1 16,0 5-14-16,0 3-2 16,-16 4-23-16,-1 0 20 15,-6 0 4-15,5 4-1 16,5 10 2-16,3 3 0 16,8 1-2-16,2 0 2 15,0 4 4-15,2 0-1 16,19 3 4-16,1 6 6 15,7 1 6-15,0 6-5 16,0-2-5-16,0 4-3 16,-2 4-3-16,-1 1-2 0,-1-2 5 15,-11 0-5-15,-10-6 2 16,-4-2-3-16,0-5-3 16,-14-4 2-16,-12-10-22 15,-3-6 22-15,-2-10-36 16,4 0-4-16,9-22-52 15,9-17-88-15,9-14-286 16</inkml:trace>
  <inkml:trace contextRef="#ctx0" brushRef="#br0" timeOffset="67315">23310 1580 688 0,'0'0'66'16,"0"0"-44"-16,0 0 74 16,0 0-35-16,0 0-42 15,0 0-10-15,38 102-7 16,-28-99 13-16,9-3 5 16,-1 0 10-16,9-7-18 15,4-17 6-15,2-10-8 16,5-5-5-16,-5-7-4 15,-8-1-1-15,-8-7-12 16,-9 3 4-16,-8 3-7 16,0 6 9-16,-12 10 4 15,-5 9-5-15,-4 8-8 0,6 9 15 16,1 4 0-16,8 2 3 16,-3 0 17-16,6 0 8 15,1 0-3-15,2 14-11 16,0 14 2-16,0 8 11 15,12 4 9-15,5 8 7 16,3-2 4-16,3 7-16 16,-4 1-4-16,4 0-7 15,-7 4-4-15,-3 4-12 16,-1 3-3-16,-6 2 0 16,5 6 1-16,-5 5-3 15,4 0 1-15,-6-2 0 16,5-4 1-16,-5-9-1 0,8-9-3 15,-6-11-5 1,5-8-5-16,3-9 0 0,1-8-1 16,6-7 4-1,-4-6-2-15,10-5-5 0,-5 0 2 16,7-5-2-16,0-18-9 16,-2-5 16-16,-2-8 10 15,-12-8 3-15,-9-10 1 16,-4-6 5-16,0-3-6 15,-22 1-1-15,-14 11-2 16,1 0 0-16,-13 11-14 16,11-1 10-16,-12 10-14 0,6 3-1 15,8 4 10-15,-1 6 9 16,14 3 3-16,9 1-3 16,1 3-4-16,12-6 2 15,0-3-8-15,12-2-33 16,17-2 20-16,11 2-65 15,7 4-50-15,-1 4-97 16,8 5-270-16</inkml:trace>
  <inkml:trace contextRef="#ctx0" brushRef="#br0" timeOffset="68129.56">24124 1610 274 0,'0'0'505'0,"0"0"-473"15,0 0 3-15,0 0 39 0,0 0-32 16,0 0-8-16,-2 0-12 16,2 0 12-16,0-16-10 15,0-2-20-15,-8-3 1 16,-3 1 1-16,1 6 3 16,-9 1-9-16,-1 4 2 15,3 4 2-15,-8 3-4 16,0 2-8-16,1 0 5 15,-2 16-3-15,-1 11 1 16,4 7 2-16,5 3-4 16,7 3 7-16,7 2 1 15,4-4-1-15,0-1 0 0,0-9 1 16,19-9-1-16,6-8 0 16,2-11 0-16,4 0 4 15,10-11 4-15,1-15 9 16,-9-6-13-16,-2-3-4 15,-6-4 20-15,-10-3-13 16,-3 2 6-16,-8 8-4 16,-4 7-6-16,0 16 2 15,0 5 1-15,0 4-6 16,0 0-14-16,0 0 11 0,-2 8 2 16,-4 13 0-1,-2 5 1-15,6 1 3 0,2 1-1 16,0-5-2-16,0 3-2 15,18-5 0-15,5-7 1 16,3-5-7-16,1-9-10 16,-3 0 6-16,5-3-8 15,-2-18 20-15,-2-8 2 16,-6-1 10-16,-9-3-12 16,-8-2-4-16,-2 3-2 15,0 6-18-15,-14 12-3 16,-5 7-8-16,-8 7-9 15,4 0-5-15,3 0 17 16,7 12 1-16,4-2 17 16,9 1-17-16,0-5 3 0,0 4 28 15,5-3 1-15,8 2 2 16,5-1 1-16,-5 0 4 16,3 2-8-16,-1 1 3 15,1 1-1-15,-5 2 1 16,3 3-2-16,-10-2 9 15,5 6-7-15,-7-3 9 16,2 3 1-16,4-4-6 16,-6 2 1-16,4-4-6 15,3-1-2-15,-5-7 0 16,6-4-3-16,5-3-72 16,10 0-211-16</inkml:trace>
  <inkml:trace contextRef="#ctx0" brushRef="#br0" timeOffset="70963.59">24975 1726 701 0,'0'0'41'0,"0"0"-35"15,0 0 34-15,0 0 34 16,0 0-18-16,0 0-36 16,51-18 11-16,-35-5 10 15,2-12-7-15,-3-7-5 0,6-14-8 16,-6-12-10-16,-3-11 2 16,-6-5-12-16,-6-2 1 15,0-1-1-15,0 8 4 16,-16 3-1-16,-1 7-1 15,-6 10-3-15,3 8-1 16,-2 13 1-16,6 9-3 16,3 16-14-16,6 5-8 15,0 8 1-15,5 0 13 16,2 0 6-16,-2 21-1 16,2 24 6-16,0 21 0 0,0 16 3 15,11 12 9-15,9 3-3 16,5 3-2-16,-8-4 8 15,1-7-9-15,-2-9-3 16,-5-12-1-16,2-14-1 16,1-13 0-16,-1-8-2 15,1-15 1-15,1-8-1 16,1-8 1-16,6-2-2 16,2-3 3-16,12-22-1 15,5-10 7-15,-6-8-5 16,3-4 7-16,-11-2-8 15,-13 6 2-15,-10 10-3 16,-4 8-1-16,0 6 1 16,0 7-17-16,-14 1 0 0,-1 7 17 15,-1 4 0-15,3 0-11 16,-3 7 4-16,7 13 5 16,-2 3-11-16,6 3 13 15,5 5 1-15,0 0 1 16,0 1 1-16,10-1 0 15,7-4-3-15,8-8 4 16,4-7 0-16,0-6 2 16,2-6 15-16,4 0 8 15,1-8-4-15,-5-12-12 16,-4-2-10-16,-9-6 2 16,-7-2-1-16,-5-4 3 0,-6 3-7 15,0 5 0-15,0 10-5 16,0 9-18-16,-2 3-17 15,-4 1-3-15,-3 3 0 16,7 0 20-16,2 0 19 16,0 0-4-16,0 7 2 15,0 3 6-15,0 3 3 16,9-3-1-16,1 3 2 16,2-3-3-16,1-2 5 15,1 1-3-15,-3-1-3 16,3 4 9-16,-6 2-3 15,1-2-1-15,0 5 1 16,-7 0 0-16,-2-2-3 16,0-1-2-16,3-2-1 15,-1 0 1-15,2-7-1 0,1-2 2 16,-3-1-2-16,-2-2 3 16,0 0 3-16,13 0 2 15,5-5 4-15,9-14-3 16,8-8-9-16,-1 1-1 15,-3-9-11-15,-2-1 8 16,-9 5-9-16,-2 9 11 16,-11 10 2-16,-3 9 1 15,1 3 0-15,-5 0 8 16,0 0-2-16,0 0-7 0,0 14 1 16,0 12-1-1,0 3 4-15,0 2 3 0,0-4-5 16,0-1 5-16,0-11-6 15,2-7 1-15,2-4 1 16,8-4 5-16,1 0 7 16,7 0-5-16,2-15-2 15,-2-9-6-15,5-3-4 16,0-1-16-16,-8 2 5 16,-1 6-6-16,-5 8 14 15,-5 6 2-15,-4 3-1 16,-2 3 1-16,0 0 3 15,0 0-5-15,0 9-3 16,0 9 8-16,0 1 1 16,0 2-1-16,6-2 5 0,-2-1-4 15,5-2 0-15,-5-9 0 16,8 0-2-16,-4-7 2 16,5 0-3-16,8 0 2 15,-4-14-5-15,3-6-5 16,5-4-23-16,0 1-5 15,-8-5 8-15,3 7-19 16,-7 5 23-16,-5 10 24 16,-6 5 2-16,0 1 2 15,-2 0 2-15,0 0 3 16,0 5-3-16,0 13 3 16,0 3 2-16,0-4 5 0,0 2-1 15,2-6-7 1,5-2-3-16,1-10 2 0,2-1 0 15,5 0 14-15,1 0-4 16,6-7-10-16,0-13-5 16,1-2-1-16,4-4-5 15,-12-1-3-15,1 3 6 16,-3 6 3-16,-9 6 1 16,4 8 1-16,-8 4 1 15,0 0-3-15,0 0 0 16,0 19 2-16,0 3 19 15,-8 3-7-15,8 4-3 16,0-5 10-16,0-2 0 16,8-4-15-16,11-6-5 15,10-2-1-15,4-9-4 0,4-1-15 16,5 0-13-16,-7-8-6 16,1-7 6-16,-5-6 3 15,-6-2 11-15,-9-4-6 16,-8 1 16-16,-1 1-4 15,-3 4 9-15,-4 7 3 16,0 7 0-16,0 7 5 16,0 0-3-16,0 0-1 15,0 0 10-15,0 3 23 16,-6 11 6-16,-1 6-14 16,1 4 2-16,-4 3-6 15,4-1 5-15,-1-2-20 0,5-4 2 16,2-2-5-16,0-4-3 15,0-5 1-15,0-7-1 16,0 1-1-16,0-3 3 16,0 0 4-16,4 0 6 15,9-18-12-15,3-10 2 16,3-2-3-16,-4-3-4 16,3 8-8-16,-7 8 3 15,-5 10 9-15,1 5-2 16,-7 2 1-16,0 0 0 15,0 0 0-15,0 0-11 16,0 7 7-16,0 13 5 16,5 4 2-16,4-1 2 0,-5-3-4 15,7-5-6-15,3-1 6 16,3-5 0-16,10-3-5 16,2-5 1-16,6-1-3 15,6 0-7-15,-3-4-3 16,-5-10 12-16,-6-1 5 15,0-3 0-15,-10 0 6 16,-1-3-2-16,-7-1 2 16,-5 2 0-16,-4 1 2 15,0-1-3-15,0 6 0 16,-4 4-5-16,-16 3-11 16,2 7 11-16,-2 0 2 15,-7 2-2-15,3 13 0 0,4 0 0 16,-1 1 2-16,8 1-2 15,5 0-5-15,6-1 5 16,2 2 3-16,0-6-1 16,0 0-2-16,4-4 1 15,9-4 1-15,7-1-1 16,5-3 9-16,-1 0-6 16,5-8-1-16,-7-6 1 15,1-3 1-15,-4-1 0 16,-3-1-3-16,-7 3-2 15,-3 4 2-15,-6 5 0 16,0 6-4-16,0 1 0 0,0 0-14 16,0 0 16-1,0 0 6-15,0 11-3 0,0 3 5 16,0 2 3 0,0-2-6-16,0 2 0 0,10 0-3 15,7-2-1-15,4 1 2 16,-3-5-3-16,1-5 2 15,4-2 0-15,4-3 7 16,2 0-4-16,0 0 4 16,4-22 0-16,-4-5 1 15,-2-11 0-15,0-13 4 16,0-18-8-16,-1-15-3 16,-4-10-1-16,-1 2-2 15,-13 11 0-15,-8 17 1 0,0 18 9 16,0 16-2-16,-2 14-3 15,-2 9-5-15,4 6 5 16,0 1-3-16,0 0-2 16,0 20-7-16,0 24 7 15,0 21 7-15,0 10 6 16,0 7 17-16,0-3-2 16,0-7-15-16,0-8-11 15,2-10 1-15,4-10-3 16,3-5-8-16,5-9-15 15,-3-6 5-15,3-11-24 16,-10-4-64-16,-2-9-60 16,-2 0-60-16,-16-17-217 0</inkml:trace>
  <inkml:trace contextRef="#ctx0" brushRef="#br0" timeOffset="71238.02">26585 1119 931 0,'0'0'16'16,"0"0"-5"-16,0 0 18 15,0 0-12-15,0 0 3 16,0 0-6-16,0 0-2 16,-2 66-6-16,8-62-4 15,5-4-2-15,3 0-52 16,3 0-90-16,-5-16-147 16</inkml:trace>
  <inkml:trace contextRef="#ctx0" brushRef="#br0" timeOffset="71647.82">25040 1371 741 0,'0'0'44'0,"0"0"-38"15,0 0 30-15,0 0 17 16,0 0-15-16,0 0-17 16,-83 10-20-16,85-10 6 15,27 0-7-15,23 0-2 16,31 0 2-16,19-16 0 16,16 2-64-16,9-2 4 15,0 0-91-15,-9 0-352 16</inkml:trace>
  <inkml:trace contextRef="#ctx0" brushRef="#br0" timeOffset="71839.17">26186 1241 1083 0,'0'0'0'0,"0"0"-30"16,0 0 14-16,0 0-79 15,0 0-165-15</inkml:trace>
  <inkml:trace contextRef="#ctx0" brushRef="#br0" timeOffset="73083.63">18475 3168 707 0,'0'0'115'16,"0"0"-97"-16,0 0 24 16,0 0 9-16,0 0-7 0,0 0-19 15,111-41 11-15,-49 38-13 16,17-1-4-16,8 0 1 15,15-4-4-15,12-4-10 16,15-3 0-16,10 0-4 16,-10-1-1-16,-13 1 0 15,-27 3 1-15,-29 5-1 16,-22 5-1-16,-23 0-3 16,-15 2 1-16,0 0-19 15,-33 0-54-15,-20 18 33 16,-19 4 2-16,-13 4 8 15,-3-4-16-15,-9 3-4 16,-3-2 0-16,0 0 20 16,4-2 32-16,5-3 2 15,10 1 7-15,19-4 23 0,19-5 28 16,19-4-9-16,20-6-3 16,4 0-23-16,0 0 5 15,4 0 4-15,23 0 18 16,17 0-2-16,12-10-7 15,13-2-22-15,7-2 1 16,8-4-13-16,13 0 2 16,3-2-4-16,10 0-2 15,-6-1-1-15,-8 2 0 16,-14 3-2-16,-15 2-1 0,-25 3 1 16,-15 8 1-1,-20 1-2-15,-2 2-1 0,-5 0 3 16,0 0 1-16,0 0-4 15,0 0-5-15,0-2-16 16,0-1-24-16,0 1-39 16,0-1-135-16,-8-6-500 15</inkml:trace>
  <inkml:trace contextRef="#ctx0" brushRef="#br0" timeOffset="73240.87">20106 3025 1020 0,'0'0'160'16,"0"0"-151"-16,0 0 1 0,0 0-1 15,0 0-9-15,0 0-47 16,72-21-146-16,-23 9-504 16</inkml:trace>
  <inkml:trace contextRef="#ctx0" brushRef="#br0" timeOffset="93005.14">916 1864 473 0,'0'0'198'16,"0"0"-130"-16,0 0-7 16,0 0 7-16,0 0-4 15,0 0-14-15,0 0-8 16,4-15-14-16,-4 15-11 15,2 0-1-15,-2 0-10 16,0 0 1-16,2 0-7 16,3 3 1-16,6 14 2 15,7-2 0-15,2 8 10 16,2 0-8-16,5 3-3 0,2 6 1 16,0-6 2-1,-2-1-5-15,-5-4 0 0,-6-8 0 16,-8-5 2-16,-3-4-1 15,-3-4 0-15,0 0 2 16,1 0 7-16,-3 0 7 16,5-12 15-16,5-20-10 15,13-12-11-15,8-9-10 16,11 4 2-16,12-4 2 16,6 3-3-16,9 4-2 15,1 6 0-15,-8 5 0 16,-14 8 4-16,-14 10 3 15,-16 8-7-15,-14 7 2 16,-2 2-2-16,-2 0 11 16,0 0-7-16,0 0-4 0,0 0-2 15,0 0 1-15,0 0-5 16,0 0-26-16,0 6-45 16,0 8-71-16,0-12-146 15</inkml:trace>
  <inkml:trace contextRef="#ctx0" brushRef="#br1" timeOffset="130779.43">6934 8657 123 0,'0'0'32'16,"0"0"-5"-16,0 0-2 15,0 0 5-15,0 0-13 16,0 0 16-16,0 0 39 16,12-42 9-16,-8 40-19 15,-4-3-17-15,2 3-33 16,-2 2-1-16,0-2-1 0,0-1 3 15,0 0-12-15,0-5 1 16,0 2 1-16,0-2-3 16,0-2 0-16,0 2 2 15,2 2-1-15,-2 0 0 16,3 5 0-16,-3 1 5 16,0 0 13-16,0 0-3 15,0 0-16-15,0 0-3 16,-7 29 2-16,-13 15 2 15,-7 16 0-15,-4 13 2 16,-3 4-3-16,1 4 0 16,-5 3-3-16,1-4-23 0,1-5-16 15,4-17 19 1,8-12-4-16,6-17 8 0,12-14-21 16,6-11-19-16,0-4-17 15,4 0 22-15,16-19-70 16</inkml:trace>
  <inkml:trace contextRef="#ctx0" brushRef="#br1" timeOffset="131211.37">7345 8378 383 0,'0'0'44'16,"0"0"17"-16,0 0-7 15,0 0-9-15,0 0-8 16,0 0-4-16,-13-20-8 15,13 20 0-15,-8 0-1 16,4 0-8-16,-11 30-14 16,-10 14-1-16,-4 23 3 15,-6 18-3-15,-1 12-2 0,-7 7 0 16,1 6 0-16,-7 8-1 16,-1-3-2-16,6-3-20 15,2-16 5-15,9-19-10 16,8-19 5-16,9-23-6 15,12-16-4-15,4-15-5 16,0-4-27-16,14-14 40 16,17-25-16-16,7-12-146 15</inkml:trace>
  <inkml:trace contextRef="#ctx0" brushRef="#br1" timeOffset="131613.01">7906 8229 161 0,'0'0'287'16,"0"0"-207"-16,0 0-28 15,0 0-3-15,0 0 8 16,0 0-16-16,-15-14-22 16,8 14-8-16,-9 20-8 0,-3 19 4 15,-12 19-6-15,-10 16-1 16,-1 19 0-16,-10 16 0 16,4 7-3-16,-4 0 2 15,3-1-1-15,-3-9 1 16,8-3 0-16,2-9-4 15,4-12 2-15,4-13 1 16,13-16-1-16,7-14-18 16,5-15-10-16,7-12-21 15,2-12-14-15,0 0-24 16,25-20 12-16,4-23-103 16</inkml:trace>
  <inkml:trace contextRef="#ctx0" brushRef="#br1" timeOffset="132062.84">8499 8058 461 0,'0'0'78'0,"0"0"-48"15,0 0 5-15,0 0-2 16,0 0-10-16,0 0-11 16,-22 49-6-16,-7-3 0 15,-7 12 3-15,3 10-9 16,-9 13 9-16,-5 15-8 15,-3 14-1-15,4 10 1 16,-3 5 1-16,-4-1-2 16,1-3-4-16,-4-9 3 15,7-8 1-15,5-11 0 16,4-18-4-16,9-9 2 16,4-20-28-16,7-13 9 15,9-13 1-15,3-12 7 16,8-8-10-16,0 0-16 0,14-23-8 15,15-18 10-15,9-15-71 16,5-14-114-16</inkml:trace>
  <inkml:trace contextRef="#ctx0" brushRef="#br1" timeOffset="132494.53">8852 8136 514 0,'0'0'34'0,"0"0"25"16,0 0-13-16,0 0 0 15,0 0-14-15,0 0-11 16,0-25-19-16,0 25 2 15,0 0 0-15,-5 20-1 16,-17 19-1-16,-7 12 3 16,-4 14-5-16,-4 10 0 15,-5 22 5-15,0 9-2 16,-7 8-3-16,-3 2 1 16,2-7-1-16,0 1 0 15,-1-4 3-15,0-1-3 16,6-7-6-16,5-11 1 15,9-13 5-15,6-18-4 0,12-12-9 16,6-17-11-16,3-8-8 16,4-7-12-16,0-8-2 15,0-2 1-15,0-2-1 16,0 0-24-16,9-14-104 16</inkml:trace>
  <inkml:trace contextRef="#ctx0" brushRef="#br1" timeOffset="132928.34">9291 8078 312 0,'0'0'104'0,"0"0"-29"16,0 0-12-16,0 0-11 15,0 0 0-15,0 0-18 16,4-13-9-16,-13 26-5 16,-13 31-15-16,-7 16 0 15,-11 19 8-15,-2 18 0 16,-10 17-3-16,-1 12-1 0,-5 7-6 15,-5-4-2 1,1 3 0-16,-3-6 5 0,3-4-6 16,-5-8-1-16,9-11 1 15,11-17 1-15,7-14 2 16,11-14-3-16,11-12-1 16,5-13-11-16,4-18-17 15,9-5-12-15,0-10-20 16,0 0-13-16,13-5 22 15,16-29-87-15,0-13-164 16</inkml:trace>
  <inkml:trace contextRef="#ctx0" brushRef="#br1" timeOffset="133344.09">9978 7935 267 0,'0'0'96'0,"0"0"-9"16,0 0-25-16,0 0-9 15,0 0-7-15,0 0-12 0,6-24-1 16,-6 24-24-1,0 0 10-15,-11 14-13 0,-16 26 3 16,-11 22-5-16,-13 22 7 16,-13 19-2-16,-13 16 15 15,0 16-10-15,-6 7-8 16,5-1-4-16,0-3 2 16,11-3-3-16,4-3-1 15,1-2-2-15,2-5 1 16,-3-5-5-16,7-10 5 15,6-11-1-15,5-21-9 16,11-22-6-16,15-24-23 16,9-16 1-16,10-16-22 15,0 0-29-15,14-24-54 0</inkml:trace>
  <inkml:trace contextRef="#ctx0" brushRef="#br1" timeOffset="133776.84">10717 7752 449 0,'0'0'80'0,"0"0"-30"16,0 0 2-16,0 0-1 15,0 0-17-15,0 0-12 16,-18 9-12-16,-13 42-9 16,-13 23 4-16,-10 26 4 15,-15 21-1-15,-4 19-1 16,-12 15 6-16,-8 3-10 15,-6-1-3-15,3-7-1 16,5-14 1-16,9-8 4 16,1-7-4-16,5-10-8 15,3-12 7-15,6-6-1 0,7-12-11 16,6-8 1-16,17-10-2 16,5-16-25-16,16-15-42 15,10-15-46-15,6-17-150 16</inkml:trace>
  <inkml:trace contextRef="#ctx0" brushRef="#br1" timeOffset="134211.79">11176 7596 242 0,'0'0'204'16,"0"0"-139"-16,0 0-22 15,0 0-9-15,0 0 2 16,0 0-12-16,0-2-1 15,-17 33 0-15,-10 21 5 16,-11 17 7-16,-11 17-3 0,-7 17-7 16,-8 13-4-1,-15 12-17-15,-5 21 4 0,-3 9-3 16,-8 6-4-16,-4 0 2 16,5-14-3-16,7-13-2 15,10-8 2-15,5-17 0 16,7-11 0-16,15-15-18 15,7-16-21-15,16-18-25 16,7-18-5-16,18-18-12 16,2-16-89-16,0 0-205 15</inkml:trace>
  <inkml:trace contextRef="#ctx0" brushRef="#br1" timeOffset="134643.54">11955 7429 306 0,'0'0'194'15,"0"0"-115"-15,0 0-20 16,0 0 19-16,0 0-10 16,0 0-34-16,-21-8-16 15,-3 42-11-15,-14 24-3 16,-8 23 8-16,-12 19-12 15,-7 16 6-15,-5 14-6 16,-9 8-1-16,-6-1-1 16,-2-3 1-16,8-13-8 15,15-19-14-15,10-15-5 16,12-20-5-16,11-16-16 16,6-13-45-16,10-16-50 15,13-14-180-15</inkml:trace>
  <inkml:trace contextRef="#ctx0" brushRef="#br1" timeOffset="135077.37">12592 7638 579 0,'0'0'41'16,"0"0"-17"-16,0 0 6 15,0 0 10-15,0 0-5 16,0 0-15-16,-105 102-11 16,65-30 1-16,-9 16-4 15,-14 18-3-15,-8 7-3 16,-7 11 1-16,-16 5 1 16,3 1 0-16,-5-5-1 0,9-12 0 15,3-10-1 1,6-9 1-16,9-12-1 0,11-9-5 15,11-13-40 1,11-14-32-16,16-14-16 0,11-13-79 16,9-14-198-16</inkml:trace>
  <inkml:trace contextRef="#ctx0" brushRef="#br1" timeOffset="135514.18">13299 7858 528 0,'0'0'26'0,"0"0"19"16,0 0-14-16,0 0 21 15,-136 55 0-15,93-11-24 0,1 19-12 16,-7 14-6-1,-5 20 5-15,-6 15-13 0,-9 14-1 16,-6 8-1-16,-10 3 3 16,-9-3-3-16,5-12-3 15,-2-6-6-15,1-14-16 16,16-18-9-16,12-19-2 16,18-19-25-16,19-19-46 15,19-17-116-15</inkml:trace>
  <inkml:trace contextRef="#ctx0" brushRef="#br1" timeOffset="135944.97">14224 7904 547 0,'0'0'39'0,"0"0"-2"16,0 0 21-16,0 0 5 15,0 0-13-15,0 0-34 16,-103 10-10-16,59 43-3 0,-12 21 8 15,-15 21 5-15,-12 12-8 16,-6 18 8-16,-2 6-12 16,-9 1-1-16,-6-5-1 15,2-6 1-15,-8-8-1 16,10-9-2-16,9-4-2 16,10-12 1-16,2-7-2 15,10-11-4-15,2-8-18 16,16-10-34-16,10-12-10 15,14-12-46-15,20-12-15 16,9-13-144-16</inkml:trace>
  <inkml:trace contextRef="#ctx0" brushRef="#br1" timeOffset="136330.73">14540 8245 632 0,'0'0'14'0,"0"0"-11"16,0 0 18-16,0 0 9 15,0 0-7-15,-118 58-1 0,76 4-7 16,-14 26 5-16,-6 21-8 16,-14 11 4-16,-16 13 1 15,-6-1-8-15,-6 4-1 16,-10-1-4-16,2-7 9 16,6-5-13-16,-4-9 0 15,6-6 0-15,-6-10 0 16,12-9-6-16,16-11-3 15,17-12-25-15,18-12-31 16,21-17-8-16,16-19-14 0,10-18-83 16,12-3-239-1</inkml:trace>
  <inkml:trace contextRef="#ctx0" brushRef="#br1" timeOffset="136727.31">14897 8395 478 0,'0'0'38'15,"0"0"-32"-15,0 0 4 16,0 0 27-16,0 0 12 16,-85 131-19-16,40-56 10 15,-12 13-7-15,-8 10-2 16,-15 8-2-16,-5 11-5 16,-2 4-12-16,-11 2-3 15,5 1-5-15,-5-3 5 16,1-7-9-16,11-10 7 15,10-11-7-15,9-11 0 16,11-12 0-16,12-6-7 16,13-12-20-16,8-8-52 0,15-16-34 15,8-22-32 1</inkml:trace>
  <inkml:trace contextRef="#ctx0" brushRef="#br1" timeOffset="137095.01">15836 8465 494 0,'0'0'51'0,"0"0"-6"0,0 0 9 16,0 0 1-16,0 0-18 16,-139 104-16-16,79-28-2 15,-9 14 5-15,-5 12 2 16,-8 12-22-16,-5 10 5 16,-4 4 0-16,-17 3-4 15,6-5 1-15,-5-1-6 16,9-7 2-16,2-14-3 15,9-9 1-15,12-17 0 16,7-10-7-16,22-12 5 16,8-13-10-16,18-14-48 15,11-12-61-15,9-17-41 0</inkml:trace>
  <inkml:trace contextRef="#ctx0" brushRef="#br1" timeOffset="137477.66">16386 8410 621 0,'0'0'6'0,"0"0"4"15,0 0 9-15,0 0 29 16,0 0-14-16,-138 133-4 16,102-63-4-16,1 12-6 15,-7 4-3-15,-8 10-9 16,1 6 5-16,-9 2-4 16,-7 2 2-16,1-2-6 15,-9 0 2-15,-6-2 10 16,2-4-13-16,-4-6-2 15,7-6-1-15,3-5-1 16,9-10-1-16,6-8-1 16,5-7-2-16,15-10-36 0,9-10-46 15,12-14-74-15,10-18-98 16</inkml:trace>
  <inkml:trace contextRef="#ctx0" brushRef="#br1" timeOffset="137877.41">16600 8618 458 0,'0'0'41'0,"0"0"-14"16,0 0 8-16,0 0 15 16,0 0-19-16,0 0-14 15,-60 106-3-15,15-33 20 16,-13 16 3-16,-11 10-4 16,-6 8-8-16,-10 4-3 15,0-2-10-15,-2 0-3 16,0-5-3-16,1-2-6 15,1-6 1-15,4-9-1 16,12-11 0-16,9-14 0 16,13-8 0-16,7-13 0 15,15-18-2-15,15-9-13 0,5-12-15 16,5-2-72-16,5-6-73 16,17-22-269-16</inkml:trace>
  <inkml:trace contextRef="#ctx0" brushRef="#br1" timeOffset="138271.12">16999 8412 347 0,'0'0'22'16,"0"0"1"-16,0 0 13 0,0 0-4 16,0 0 6-16,0 0-22 15,9 20 14-15,-11 18 20 16,-16 10-17-16,0 6 5 16,-9 10-7-16,-4 7 3 15,-11 4-6-15,-12 10 2 16,-6 5-1-16,-11 6-10 15,-1 3-16-15,-1-2 3 16,2 0 1-16,-5-11-6 16,7-5-1-16,2-11 7 0,11-12-7 15,11-10 0-15,12-11 0 16,6-7-1-16,14-11-10 16,9-7-20-16,4-8-74 15,0-4-55-15,6-5-179 16</inkml:trace>
  <inkml:trace contextRef="#ctx0" brushRef="#br1" timeOffset="138662.79">17472 8647 519 0,'0'0'37'0,"0"0"-14"15,0 0 21-15,0 0 26 16,0 0-6-16,0 0-38 16,-5 12-16-16,-21 24-2 15,-13 13-1-15,-3 18 5 16,-3 8 5-16,-1 10-6 15,-1 4 3-15,-4-4-2 16,6 0-6-16,-7-8-4 0,6-2 2 16,1-4-1-1,1-11-3-15,4-4 3 0,-1-8-3 16,10-6-3 0,2-7-2-16,12-10 3 0,5-4-28 15,8-8-36-15,4-6-43 16,0-7-62-16,0 0-236 15</inkml:trace>
  <inkml:trace contextRef="#ctx0" brushRef="#br1" timeOffset="139051.57">17668 8860 518 0,'0'0'47'0,"0"0"-24"16,0 0 31-16,0 0 16 15,0 0-30-15,0 0-31 16,2 12-8-16,-6 22 6 15,-19 13 7-15,-6 15 1 16,-2 5-1-16,-9 5-13 16,-2-2 10-16,-1-4-11 0,8-3-3 15,-3-7 3-15,-1-7 3 16,6-4-1-16,6-9-2 16,8-6 0-16,5-6-1 15,3-7 0-15,11-8-3 16,0-4-31-16,0-2-38 15,0-3-33-15,13 0-52 16</inkml:trace>
  <inkml:trace contextRef="#ctx0" brushRef="#br1" timeOffset="139331.1">17624 9238 572 0,'0'0'13'0,"0"0"-12"16,0 0 14-16,0 0 28 15,0 0-13-15,-83 150-19 16,50-98-7-16,-3-3-4 15,2-7 0-15,6-9 0 16,7-8-32-16,10-7-28 16,4-10-22-16,7-6-146 15</inkml:trace>
  <inkml:trace contextRef="#ctx0" brushRef="#br2" timeOffset="154972.69">13185 8383 194 0,'0'0'7'16,"-105"114"18"-16,54-39 24 16,-5 12-5-16,1 5-19 15,1 0-14-15,-4 2-2 16,7 1-2-16,-3-5 4 15,8-9-11-15,6-16 6 0,9-14-6 16,10-16-1-16,7-11-4 16,12-10-26-16,2-9-54 15,0-5-13-15,0 0-50 16</inkml:trace>
  <inkml:trace contextRef="#ctx0" brushRef="#br2" timeOffset="155393.53">13606 8219 469 0,'0'0'89'0,"0"0"-26"16,0 0 9-16,0 0-9 16,0 0-14-16,0 0-34 0,-6 7-6 15,-30 42-8 1,-11 30 0-16,-18 25 4 0,-6 22-2 15,-5 12 1-15,-13 14 0 16,-7-1-4-16,5 1-3 16,-1-7 1-16,17-19-16 15,15-25-26-15,15-28-3 16,16-30 9-16,16-21-13 16,13-20-10-16,0-2-82 15,20-26-134-15</inkml:trace>
  <inkml:trace contextRef="#ctx0" brushRef="#br2" timeOffset="155791.21">14193 8090 299 0,'0'0'91'16,"0"0"5"-16,0 0-15 16,0 0-11-16,0 0 1 15,0 0-27-15,24-37-8 0,-24 37-16 16,-7 16-17-1,-24 37 10-15,-11 24-10 0,-18 30 4 16,-14 26 2-16,-6 12-2 16,-9 14-7-16,-7 1 0 15,5-6 0-15,4-8-4 16,8-19-24-16,19-25-12 16,16-28 4-16,17-23 10 15,11-21-13-15,16-16-11 16,0-8-17-16,0-6-69 15,18-6-59-15</inkml:trace>
  <inkml:trace contextRef="#ctx0" brushRef="#br2" timeOffset="156243.1">14594 7943 408 0,'0'0'120'0,"0"0"-79"16,0 0 5-16,0 0 17 15,0 0-5-15,0 0-32 16,-56 46-12-16,27 6 1 16,-2 18-5-16,-7 20 5 15,7 27-10-15,-2 21 0 16,-6 14-5-16,-1 13 2 15,-7 1-2-15,3-9-3 16,-3-15-1-16,3-24-13 16,8-26-25-16,9-23-2 15,9-17-15-15,7-18-20 0,7-13-42 16,0-16-190-16</inkml:trace>
  <inkml:trace contextRef="#ctx0" brushRef="#br2" timeOffset="156610.78">15004 7881 383 0,'0'0'50'0,"0"0"-20"15,0 0 6-15,0 0 6 16,0 0-13-16,-92 144-5 16,59-66 13-16,-7 16-2 15,5 15-6-15,-6 15-9 16,1 12-3-16,-7 8-8 15,-6 11-3-15,-3 2-6 16,-4 1-1-16,-7-8 0 0,7-11-2 16,2-19-13-1,15-15-33-15,3-18-38 0,11-21-40 16,7-18-262-16</inkml:trace>
  <inkml:trace contextRef="#ctx0" brushRef="#br2" timeOffset="157042.51">15604 7949 455 0,'0'0'11'16,"0"0"14"-16,0 0 16 15,0 0-6-15,0 0-12 16,0 0-5-16,-29 51 6 15,8 2 7-15,6 11-4 16,-3 16-9-16,-7 19-9 16,6 19 0-16,-8 14-9 0,-4 12-1 15,-5 6 1 1,3-2 0-16,-8-5-3 0,-1-10-5 16,2-11-22-16,2-11 5 15,-4-9-24-15,2-14-33 16,-3-14-135-16</inkml:trace>
  <inkml:trace contextRef="#ctx0" brushRef="#br2" timeOffset="157502.26">16154 7832 586 0,'0'0'10'16,"0"0"15"-16,0 0-2 16,0 0 13-16,0 0-1 15,0 0-20-15,0 17-9 0,-11 33-4 16,-9 13-2-16,-5 20 2 16,6 8-1-16,-6 15 0 15,5 13-1-15,-3 8 0 16,-3 3 0-16,4-1 0 15,-3-16 0-15,-2-6 0 16,0-9 2-16,0-11-2 16,8-11-4-16,1-16 2 15,5-12-13-15,3-12-20 16,8-14-19-16,2-10-4 16,0-9-50-16,0-3-156 15</inkml:trace>
  <inkml:trace contextRef="#ctx0" brushRef="#br2" timeOffset="157945.09">16611 7800 539 0,'0'0'7'0,"0"0"21"15,0 0 15-15,0 0 13 16,0 0-10-16,0 0-33 15,-13 10-8-15,-1 36-3 16,-1 21-2-16,-5 21 2 16,-3 14-2-16,-3 13 0 15,4 11 1-15,-3 2 1 16,-2-4-2-16,-6-8-3 16,-5-10 3-16,-5-4 4 15,-1-7-4-15,-1-6 0 16,3-14 0-16,4-12-6 15,16-22-4-15,11-12-32 0,11-15-38 16,0-11-60-16,0-3-171 16</inkml:trace>
  <inkml:trace contextRef="#ctx0" brushRef="#br2" timeOffset="158493.14">17371 7820 476 0,'0'0'46'15,"0"0"-20"-15,0 0-11 16,0 0-2-16,0 0-1 16,0 0-10-16,-33-8-2 15,26 8 0-15,1 10 0 16,-12 24 2-16,-7 17 6 15,-6 13-2-15,-7 10-6 16,-6 0-3-16,-1 1 3 16,1-9-2-16,5-11 1 0,10-12-18 15,14-18-37-15,11-10-33 16,4-15-68-16,0 0-112 16</inkml:trace>
  <inkml:trace contextRef="#ctx0" brushRef="#br2" timeOffset="158825.64">17958 7640 352 0,'0'0'174'0,"0"0"-137"16,0 0 11-16,0 0 18 16,0 0-20-16,0 0-33 15,-29 51-10-15,-4 12 4 16,-8 11 3-16,-5 5-1 16,-6-5-9-16,10-2 3 15,-3-10 1-15,12-9-4 16,6-7 0-16,2-8-8 15,6-7 8-15,5-3-25 16,5-6-37-16,5-4-29 0,4-8-94 16</inkml:trace>
  <inkml:trace contextRef="#ctx0" brushRef="#br2" timeOffset="159146.22">18544 7882 559 0,'0'0'51'16,"0"0"-37"-16,0 0 17 15,0 0 44-15,0 0-16 16,0 0-30-16,-116 43-17 0,78-6-5 15,-5 12-4-15,-3 9 0 16,-3 6 0-16,-9 4-4 16,-3 5 2-16,1-1 0 15,10-4-1-15,0-8-8 16,19-12-3-16,16-15-38 16,5-16-24-16,10-9-23 15,7-8-38-15,25 0-105 16</inkml:trace>
  <inkml:trace contextRef="#ctx0" brushRef="#br2" timeOffset="159492.84">19197 7986 454 0,'0'0'77'0,"0"0"-52"15,0 0-1-15,0 0 26 16,0 0 10-16,-142 83-23 16,74-19-12-16,-5 18-6 15,-21 21 5-15,-10 18-7 16,-22 9-1-16,-3 6-10 15,-2-4-6-15,6-5-3 0,16-8-1 16,13-13-7-16,13-19-24 16,27-23-35-16,23-27-5 15,20-22 19-15,13-15-18 16,23-14-136-16</inkml:trace>
  <inkml:trace contextRef="#ctx0" brushRef="#br2" timeOffset="159879.56">19591 7900 419 0,'0'0'171'16,"0"0"-141"-16,0 0 19 15,0 0 22-15,0 0-18 16,0 0-35-16,-33 18-13 16,-5 38-1-16,-6 21 7 0,-14 17 0 15,-10 21-7 1,-9 17 5-16,-10 10-9 0,-9 6-3 15,-7 5 3-15,-6-7 2 16,-2-8-2-16,0-10-4 16,3-19 4-16,21-19-2 15,21-16-3-15,14-16-40 16,23-21-29-16,16-16-18 16,13-14-59-16,0-7-223 15</inkml:trace>
  <inkml:trace contextRef="#ctx0" brushRef="#br2" timeOffset="160259.23">20209 8104 353 0,'0'0'191'0,"0"0"-177"15,0 0-7-15,0 0 41 16,-130 117-4-16,78-52 0 16,-11 13-7-16,-1 11 5 15,-8 13-14-15,-8 6 1 0,-5 6-12 16,-4 4-3-1,-11 6-3-15,1 1-6 0,6-5-1 16,-1-7-3-16,17-16-2 16,9-5-1-16,8-11-2 15,11-11-22-15,6-10-22 16,12-14-43-16,14-18-30 16,5-15-28-16,12-13-162 15</inkml:trace>
  <inkml:trace contextRef="#ctx0" brushRef="#br2" timeOffset="160644.84">21009 8215 545 0,'0'0'29'0,"0"0"-28"16,0 0 14-16,0 0 38 16,-118 50-1-16,76 7-22 15,-7 25 3-15,-18 22 12 16,-14 19-26-16,-8 16-6 0,-13 6-1 15,-12 9-7-15,10 5 0 16,-6-1-5-16,10-5 4 16,11-12-8-16,2-7 4 15,6-12 0-15,10-12-1 16,9-9-26-16,8-22-57 16,12-23-54-16,17-24-56 15,21-27-177-15</inkml:trace>
  <inkml:trace contextRef="#ctx0" brushRef="#br2" timeOffset="161009.51">21821 8288 637 0,'0'0'5'0,"0"0"4"16,0 0 34-16,0 0 13 15,-154 107-23-15,92-17-6 16,-17 19-8-16,-12 16-6 15,-9 9-4-15,-10 5-9 0,0 0 0 16,-2 0 0-16,4-7-1 16,13-14-2-16,1-11-4 15,21-15-23-15,1-18-11 16,19-18-16-16,19-15-11 16,17-19-35-16,17-20-140 15</inkml:trace>
  <inkml:trace contextRef="#ctx0" brushRef="#br2" timeOffset="161376.15">21910 8594 596 0,'0'0'4'15,"0"0"16"-15,0 0 16 16,0 0 3-16,0 0-18 16,-122 101 0-16,72-35-6 15,-6 12 5-15,-8 13-5 16,-5 8-9-16,-14 12 4 0,-6 1-3 15,-2 3-3-15,-5-3-4 16,2-6-3-16,12-9 3 16,11-14 0-16,15-8-15 15,14-13-24-15,8-16-30 16,16-9-27-16,16-23-49 16</inkml:trace>
  <inkml:trace contextRef="#ctx0" brushRef="#br2" timeOffset="161753.84">22112 8631 427 0,'0'0'21'0,"0"0"-15"16,0 0 31-16,0 0 17 15,-4 104-22-15,-15-40-9 0,-15 16-9 16,0 10-5-1,-12 12-3-15,-10 7-4 0,-9 1-1 16,1-6-1-16,-5-8 0 16,6-11-10-16,12-15-18 15,10-16-1-15,20-18-18 16,7-14-11-16,9-12-21 16,5-10-28-16,0 0-147 15</inkml:trace>
  <inkml:trace contextRef="#ctx0" brushRef="#br2" timeOffset="162109.56">22454 8657 116 0,'0'0'321'16,"0"0"-289"-16,0 0 14 15,0 0 6-15,0 0-11 16,0 0-26-16,2 0-7 16,-2 29-2-16,-6 21 36 0,-21 19 9 15,-6 17-23 1,-15 15 9-16,-5 6-13 0,-12 8 1 15,-6-5-5-15,-1-8-3 16,10-10-16-16,7-9 1 16,8-16-2-16,9-9-7 15,9-23-83-15,2-17-214 16</inkml:trace>
  <inkml:trace contextRef="#ctx0" brushRef="#br2" timeOffset="163768.56">23568 9336 792 0,'0'0'0'0,"0"0"3"0,0 0 26 16,0 0 7-16,0 0-15 15,0 0-6-15,0 0-11 16,0 10-3-16,0-10 0 15,0 0 2-15,0 0-1 16,0 0 0-16,0 0 1 16,0 0-3-16,0 0 0 15,0 0 1-15,0 0 1 16,0 2-2-16,0 1 5 16,0-3-3-16,0 0 0 15,0 0-2-15,0 0 0 0,0 0-2 16,0 0 2-16,0 0 0 15,0 0-1-15,0 0 1 16,0 0 0-16,0 0 3 16,0 0-2-16,0 0 1 15,0 0-1-15,0 0 1 16,0 0-2-16,0 2 6 16,0-2-2-16,0 0-3 15,0 1 3-15,0 1-3 16,0 0-1-16,0-2 0 15,0 2-1-15,0-2 1 16,0 0 0-16,0 3 1 0,0-3-1 16,0 0 0-16,0 2 0 15,0-2-1-15,0 2 1 16,0-1 0-16,0 1 0 16,0 2 1-16,0 3-1 15,0-2-3-15,0 3 3 16,0 2 0-16,0-3-4 15,-2-2 3-15,2 0-7 16,0-1 0-16,0-3-3 16,0-1 5-16,0 0-2 15,0 2 8-15,0-2 0 16,0 0 0-16,0 0 0 16,0 0 0-16,0 0-34 15,0 0-71-15,0 0-86 0</inkml:trace>
  <inkml:trace contextRef="#ctx0" brushRef="#br2" timeOffset="164907.72">23727 9462 256 0,'0'0'325'0,"0"0"-304"16,0 0 12-16,0 0 36 15,0 0-19-15,0 0-25 16,0 0-3-16,0 0-14 16,0 0-3-16,2 0-5 15,-2 0 0-15,0 0 0 16,0 0-1-16,0 0-2 16,0 0-12-16,0 0-20 15,0 0-14-15,0 0-32 16,0 3-33-16,0-3-218 0</inkml:trace>
  <inkml:trace contextRef="#ctx0" brushRef="#br3" timeOffset="176000.69">18461 8320 390 0,'0'0'25'15,"0"0"32"-15,0 0 16 16,0 0-19-16,0 0-9 0,0 0-7 15,-89 54-21 1,43-6-10-16,-19 29 4 0,-11 20-10 16,-20 22-1-16,-9 15 0 15,-12 2-22-15,1 7-56 16,2-13-48-16,14-21-144 16</inkml:trace>
  <inkml:trace contextRef="#ctx0" brushRef="#br3" timeOffset="176411.37">19134 8182 417 0,'0'0'44'16,"0"0"16"-16,0 0-1 15,0 0 4-15,0 0 2 16,0 0-18-16,-4-9-2 15,-13 21-23-15,-22 31 7 0,-16 25-8 16,-17 31-1 0,-13 26-4-16,-15 21-5 0,-16 16-8 15,-4 2-1-15,-5-8-4 16,11-11 0-16,28-22-25 16,12-24-9-16,22-31-16 15,23-29-20-15,25-22-17 16,4-17-44-16,16-3-109 15</inkml:trace>
  <inkml:trace contextRef="#ctx0" brushRef="#br3" timeOffset="176776.98">19815 7899 436 0,'0'0'11'0,"0"0"24"16,0 0 24-16,0 0-13 15,0 0-5-15,0 0 1 16,-110 87-5-16,66-15-2 15,-16 27-5-15,-14 32-6 16,-18 29-7-16,-12 19-10 0,-10 13-5 16,-6-4 0-1,1-19 0-15,19-21-4 0,20-32-5 16,20-29-9-16,22-27-10 16,23-23-25-16,15-20-22 15,17-17-84-15,28-10-148 16</inkml:trace>
  <inkml:trace contextRef="#ctx0" brushRef="#br3" timeOffset="177124.59">20515 7979 570 0,'0'0'37'16,"0"0"20"-16,0 0 9 15,0 0-13-15,0 0-33 16,0 0-9-16,-100 178 8 15,30-52-15-15,-19 32 1 0,-11 19-4 16,-12 12-1-16,-6-6-3 16,5-21-39-16,3-21-26 15,21-30 8-15,18-25-2 16,17-24-58-16,25-21-68 16</inkml:trace>
  <inkml:trace contextRef="#ctx0" brushRef="#br3" timeOffset="177508.24">21339 7947 460 0,'0'0'48'16,"0"0"-3"-16,0 0 17 16,0 0-12-16,0 0-9 15,0 0-15-15,-104 138 17 16,57-55-17-16,-11 21 7 15,-13 19-12-15,-14 13-4 16,-13 11-6-16,-7 6-6 0,-8-5-5 16,-1-8 0-16,2-12-26 15,23-24-42-15,20-23-14 16,22-20-15-16,20-22-15 16,16-16-172-16</inkml:trace>
  <inkml:trace contextRef="#ctx0" brushRef="#br3" timeOffset="177874.84">22322 7781 486 0,'0'0'13'16,"0"0"36"-16,0 0 14 15,-129 132-3-15,46-38-5 16,-8 23-26-16,-7 26-5 15,-2 17-8-15,0 5-13 0,-1-4-3 16,5-13-2-16,11-20-6 16,10-13-16-16,8-17-26 15,14-21-16-15,10-18 1 16,19-24-35-16,19-23-182 16</inkml:trace>
  <inkml:trace contextRef="#ctx0" brushRef="#br3" timeOffset="178212.42">22993 7931 590 0,'0'0'14'0,"0"0"-3"15,0 0 20-15,0 0 45 16,-123 41-29-16,75 16-19 16,-17 13-4-16,-2 16-2 15,-9 15 0-15,0 8-15 16,3 7-7-16,2-9 6 15,-1-8-12-15,5-14 2 16,5-10-24-16,10-8-36 0,15-9-50 16,3-14-22-16,19-19-191 15</inkml:trace>
  <inkml:trace contextRef="#ctx0" brushRef="#br3" timeOffset="178724.46">23823 8017 515 0,'0'0'30'16,"0"0"2"-16,0 0 39 15,0 0 8-15,0 0-31 0,0 0-26 16,2 0-15 0,-2 0 0-16,0 0-4 0,0 3-3 15,0 22 2-15,-14 23-1 16,-15 24 2-16,-11 16-4 16,-11 17 2-16,-12 1-2 15,-6 0 1-15,1-5-2 16,3-16-75-16,20-20-59 15,20-21-90-15</inkml:trace>
  <inkml:trace contextRef="#ctx0" brushRef="#br3" timeOffset="179109.14">24915 8233 488 0,'0'0'6'0,"0"0"27"15,0 0 39-15,0 0 2 16,0 0-11-16,0 0-34 15,0-46 2-15,0 46-18 16,-16 7-5-16,-15 18 1 0,-7 3 4 16,7 0 0-16,6-10 0 15,12-4-12-15,-3 7 1 16,-3 16 0-16,-12 28 2 16,-23 21-3-16,-13 20 2 15,-18 15-2-15,-16 8 2 16,-19 10 1-16,-18 7-2 15,-11 4 2-15,-3-9-8 16,19-11-9-16,19-26-40 16,29-23-22-16,27-29 18 15,27-21-20-15,18-21-61 16</inkml:trace>
  <inkml:trace contextRef="#ctx0" brushRef="#br3" timeOffset="179476.79">25127 8253 623 0,'0'0'7'16,"0"0"-2"-16,0 0 49 0,0 0 29 16,0 0-36-16,-123 24-30 15,78 28-5-15,-13 31 0 16,-11 25 0-16,-13 22 4 16,-16 22-5-16,-2 5-5 15,2-2-5-15,-1-13-1 16,17-17 1-16,8-21-1 15,14-18-4-15,9-18-6 16,17-13-21-16,15-18-12 16,12-15-37-16,7-12-36 15,11-10-57-15,24-3-168 16</inkml:trace>
  <inkml:trace contextRef="#ctx0" brushRef="#br3" timeOffset="179776.33">25300 8450 555 0,'0'0'18'0,"0"0"-18"16,0 0 61-16,0 0 24 15,0 0-40-15,0 0-25 16,-113 98-12-16,30 13 26 15,-10 23-10-15,-7 14 0 16,-1 8-5-16,5 5-6 0,5-5-11 16,4-6-2-1,7-17-2-15,12-12-2 0,20-21-16 16,3-16 0-16,14-17-4 16,4-12-12-16,3-20-47 15,17-21-57-15,7-14-228 16</inkml:trace>
  <inkml:trace contextRef="#ctx0" brushRef="#br3" timeOffset="180109.9">26097 8552 573 0,'0'0'12'0,"0"0"28"15,0 0 7-15,0 0-4 16,0 0-27-16,-79 130 11 16,17-30 13-16,-23 21-7 15,-4 8-16-15,-9 7-3 16,-2 3-14-16,-8-3 1 15,2-4-1-15,-2-10 0 0,13-16-1 16,10-17 0-16,22-25-7 16,17-14 2-16,15-16-19 15,15-17-40-15,7-14-43 16,9-3-94-16</inkml:trace>
  <inkml:trace contextRef="#ctx0" brushRef="#br3" timeOffset="180460.62">26743 8464 621 0,'0'0'3'0,"0"0"8"15,0 0 39-15,0 0 6 16,0 0-39-16,0 0 1 16,-139 153 17-16,64-60-7 15,-12 20-8-15,-7 13 1 16,-4 7-11-16,3-1-2 16,1-12-6-16,9-11 5 15,5-13-7-15,9-13 0 16,1-11-1-16,13-10 2 15,14-17-2-15,12-11 0 16,10-11-18-16,15-9-45 0,6-12-72 16,2-2-96-16</inkml:trace>
  <inkml:trace contextRef="#ctx0" brushRef="#br3" timeOffset="180790.22">27108 8631 700 0,'0'0'22'0,"0"0"-19"0,0 0 17 15,0 0 14-15,0 0-18 16,-89 112 23-16,20-30-12 15,-5 11-18-15,1 6-4 16,2 6 1-16,-1-1-4 16,1-4-2-16,2-3 0 15,7-5 5-15,-4-10-5 16,14-8-2-16,0-10 2 16,10-12-2-16,9-9-3 15,6-9-37-15,11-12-15 16,9-10-63-16,7-10-64 15,11-2-292-15</inkml:trace>
  <inkml:trace contextRef="#ctx0" brushRef="#br3" timeOffset="181127.89">27378 8802 587 0,'0'0'5'0,"0"0"7"16,0 0 56-16,0 0-2 15,0 0-46-15,0 0-10 16,-74 111 10-16,26-31 8 16,-13 10-4-16,-5 7-8 15,-6 5-6-15,1-2 5 0,-2-3-13 16,3-10-1-16,10-12-1 15,9-13 2-15,8-12 1 16,14-12-1-16,4-10-2 16,12-10-3-16,9-8 3 15,4-3-13-15,0-7-44 16,11 0-45-16,24-10-14 16,15-24-133-16</inkml:trace>
  <inkml:trace contextRef="#ctx0" brushRef="#br3" timeOffset="181458.46">27688 8944 535 0,'0'0'27'0,"0"0"-27"16,0 0 14-16,0 0 34 15,0 0 17-15,0 0-17 16,-52 90-23-16,23-42-2 16,-6 8 9-16,-7 9-28 15,-3 10 4-15,-8 7-4 16,-1 2-2-16,5-1-2 16,-7-5 0-16,12-12 3 0,0-8-3 15,3-10 0 1,12-10 0-16,2-9-2 0,14-9-4 15,4-8-11-15,7-7-38 16,2-5-26-16,0 0-38 16,13 0-76-16</inkml:trace>
  <inkml:trace contextRef="#ctx0" brushRef="#br3" timeOffset="181790.97">27989 8949 524 0,'0'0'25'0,"0"0"-22"16,0 0 68-16,0 0 10 16,0 0-38-16,0 0-34 15,13-5-7-15,-15 49 2 16,-32 18 26-16,-1 14 2 15,-17 6-13-15,-3 3-1 16,2-6-11-16,-8-5-2 16,10-7-5-16,7-14 6 15,3-9-5-15,17-15-2 16,8-7 2-16,5-10-2 16,9-5 1-16,2-5-8 15,0-2-37-15,11 0-63 0,22 0-54 16,12-23-335-16</inkml:trace>
  <inkml:trace contextRef="#ctx0" brushRef="#br3" timeOffset="181939.27">27793 9552 646 0,'0'0'9'15,"0"0"16"-15,-157 70 67 16,124-53-27-16,11-7-54 15,13-3-11-15,2-4-5 16,7-3-94-16,0 0-198 0</inkml:trace>
  <inkml:trace contextRef="#ctx0" brushRef="#br4" timeOffset="197299.46">17188 8814 396 0,'0'0'60'16,"0"0"-14"-16,0 0 22 15,0 0 4-15,0 0-29 16,0 0-18-16,0-13 7 16,0 13-7-16,0 0-9 15,0 0-15-15,0 0 1 16,-2 15 3-16,-4 6-5 16,-1-1 0-16,5-3 0 0,2-2 1 15,0-1 2-15,0-4-3 16,0-2-7-16,7-4 7 15,8-4 1-15,3 0 4 16,0 0 7-16,-1-10 4 16,2-4-4-16,-6-1 5 15,-7 1-3-15,-1-3 2 16,2-1 1-16,-7-3-5 16,0 4-6-16,0 0-5 15,-7 5 7-15,-4 3-5 16,0 4-1-16,-1 5-2 15,1 0-2-15,5 0-4 0,-3 0 3 16,6 0-5-16,-1 2-1 16,-3 13 1-16,7 5 5 15,0 1 0-15,0 0-2 16,0-1 3-16,0-1-14 16,16-7 3-16,4-3-1 15,0-5 5-15,3-4 0 16,-2 0 9-16,8-2 0 15,-2-14 0-15,2-5 0 16,-2-4 1-16,-9 1 4 16,-5 2-3-16,-4 0 5 15,-9 2-7-15,0 4 3 0,0 2-3 16,-22 4 4 0,0 6-4-16,-12 4-2 0,1 0-1 15,-8 16-1-15,4 9-2 16,1 8 5-16,9-3 1 15,10 0-1-15,5-2-3 16,10-2 3-16,2-2 0 16,0-2-4-16,16 0 2 15,10-3 0-15,1-7 0 16,2-7-1-16,2-5 0 16,-2 0 4-16,-2-3 0 15,-7-13 6-15,1-3 2 16,-8-1 6-16,-9 2-4 15,-4-4-1-15,0-1-3 16,0 2-4-16,-2 1 8 0,-16 3-7 16,-4 3-3-16,4 9 0 15,-7 1 0-15,6 4-2 16,-6 0-1-16,7 1-2 16,-2 16-10-16,4 3 12 15,8 2-5-15,-2 2 5 16,8 2-1-16,2 1 2 15,0-2 2-15,0-2-1 16,0-6 0-16,14-1-1 16,1-5-10-16,1-4 12 0,1-2-7 15,4-5 2 1,-1 0-3-16,5 0 5 0,-6-17 3 16,4-3 0-16,-7-1 3 15,-10-4-3-15,3 4 0 16,-9-2 0-16,0-1 3 15,0 4 2-15,-11 0-5 16,-3 5 2-16,-1 3 2 16,1 5-1-16,1 0-3 15,-1 2 0-15,1 5-4 16,-1 0 1-16,-3 0 2 16,1 2 0-16,-1 13-3 15,-4-1 2-15,13-2 1 16,-4 3 1-16,10-5-1 15,2 2-2-15,0 0 1 0,0-2 1 16,7-2-2-16,13-2 3 16,0-4-3-16,7-2-2 15,2 0-1-15,0 0 6 16,0-2 0-16,0-10 0 16,-7 0 0-16,-6 0 0 15,-10 0 1-15,1 0 0 16,-7-2 5-16,0-2 0 15,-9 0-4-15,-9 0-1 16,-6 2 1-16,-5 2-1 16,0 8-1-16,0 1-3 15,-2 3 2-15,-5 0 0 16,2 5-4-16,8 9 5 16,-1-2-3-16,9-2-1 0,7-2 2 15,5 0 2-15,3-2-2 16,3 1-4-16,0 2 5 15,0 1 0-15,0 3 1 16,7-4-2-16,6-1 2 16,5 1 2-16,4-6-2 15,0-3 0-15,3 0-2 16,-2 0 1-16,-6 0 1 16,-3-3 0-16,-8-4-2 15,1-3 1-15,-7 1 0 16,0-6-2-16,0 3 3 15,-11 0-4-15,-14 2 0 16,5 4 1-16,-4 6-3 0,2 0 4 16,-1 0 1-16,-2 0 0 15,6 9 1-15,3 5 0 16,1-2-3-16,5 3 3 16,4 4 0-16,1 0 0 15,5 1 0-15,0-3 0 16,5-3-1-16,13-3 1 15,-1-5 1-15,8-2 2 16,0-4-2-16,-1 0-1 16,3 0 1-16,-3-12 2 15,-6-4 8-15,-5 0-6 16,-1-4-2-16,-10-4-2 0,-2 0 6 16,0 2-4-16,-12 5-2 15,-5 2-1-15,-10 7-1 16,0 4-2-16,0 4 0 15,3 0 2-15,2 12 0 16,-3 8 0-16,7 1 1 16,7 2 0-16,7 0-2 15,4 2-4-15,0 1 6 16,0-2 3-16,23-4 0 16,-2 1-2-16,10-6-1 15,8-5 2-15,5-3 2 16,0-7 0-16,8 0-3 15,-1-10 15-15,1-8-11 0,-8 0-3 16,-2-3-2 0,-13 1 1-16,-6 5 3 0,-13 2 5 15,0-3 3-15,-8 2 2 16,-2-1-3-16,0-2-5 16,0 7-4-16,-2 0-2 15,-12 4-10-15,1 3 2 16,-1 3 1-16,-1 0-5 15,-1 0-13-15,-1 9 15 16,3 3 5-16,3-1 0 16,9 3 3-16,2-2 1 15,0-3-3-15,0 2 3 0,2-4 1 16,11 1-2 0,5-2 1-16,5-1-1 0,-4-5-3 15,6 0 4-15,-7 0 1 16,-1 0 0-16,-5 0 0 15,-3 0 0-15,-7 0 0 16,-2 0 2-16,0 0 4 16,0 0 9-16,0 0-15 15,-4 0-3-15,-7 0-3 16,-1 0 6-16,-1 0-7 16,7 0 2-16,-4 7 2 15,-1 5-1-15,7 1 4 16,4 1-1-16,0 0-2 15,0 1 0-15,0-3 1 16,0 1-4-16,0-6-2 0,0-3 6 16,11 1 0-16,-5-5 2 15,6 0-2-15,1 0 2 16,-1-5 6-16,1-6-5 16,-7-4 4-16,6 0-3 15,-8 1-2-15,-4 2 0 16,0 3 0-16,0 1 0 15,0 6-3-15,0 0 2 16,-6 2-6-16,-6 0 3 16,-3 4 1-16,1 15 2 15,-1-2-3-15,1 5 4 16,3-1 0-16,7-2 0 0,4-1 0 16,0-6-1-16,0-3 1 15,0-6 0-15,0-3 0 16,0 0 1-16,6 0 1 15,5 0 1-15,3-9 8 16,-1-10 0-16,-1 1-7 16,-6 3-4-16,1 4 4 15,-5 3-1-15,-2 8 0 16,0-2 0-16,0 2-3 16,-2 0-1-16,-7 0-3 15,-1 0-3-15,6 5-1 16,4-2-8-16,0-1-41 15,0-2-64-15,16 0-95 16</inkml:trace>
  <inkml:trace contextRef="#ctx0" brushRef="#br4" timeOffset="203860.92">13016 8668 588 0,'0'0'6'0,"0"0"3"16,0 0 68-16,0 0-17 16,0 0-38-16,0 0-12 15,120-118-6-15,-98 86 3 16,-4 4 6-16,-16 2 9 15,-2 1-3-15,0 2 10 16,-17 2-2-16,-12 4-21 16,-10 7-2-16,4 6-4 15,-3 4-4-15,-2 4 4 16,4 23-1-16,-2 5-5 0,9 5 3 16,10-2 2-16,9-2 1 15,10-1-4-15,0-2 3 16,12-2-1-16,19-5 2 15,11-9 8-15,5-7-8 16,8-7 2-16,3 0 1 16,0-14 6-16,0-14 10 15,-4-7-11-15,-12-2 7 16,-13-1-9-16,-13 6 4 16,-7 6-3-16,-9 3-3 15,0 4 11-15,-15 0 1 16,-12 10-16-16,-2 5 0 15,-7 4-6-15,0 0-14 0,-4 24 20 16,0 11-14 0,11 10 0-16,2 1 4 0,19 2 8 15,8-1-3-15,0-8-6 16,15-2-3-16,20-11 1 16,21-8 10-16,11-12-2 15,9-6 5-15,7-9 6 16,5-25-6-16,13-13 1 15,1-15-1-15,-4-11 3 16,-13 5 3-16,-27 3 4 16,-16 12 3-16,-26 12-6 15,-16 3 1-15,0 8 1 16,-22 8 1-16,-25 8-5 16,-4 14-5-16,-16 0-2 0,-5 24 1 15,-5 25 1-15,-2 13-4 16,15 13-1-16,8 4 0 15,18-1-2-15,25-6 0 16,13-12 0-16,13-9-10 16,39-9 4-16,17-15 8 15,18-12 5-15,15-15 0 16,14-3 0-16,2-32 0 16,9-18 0-16,-11-11 8 15,-6-8 0-15,-19 0 3 16,-20 8 6-16,-19 10-9 15,-25 9-3-15,-25 9 5 16,-2 1-4-16,-27 4-4 0,-25 9-2 16,-10 8 0-16,-19 14-2 15,-8 0 2-15,-9 34 0 16,-6 16-2-16,-1 16 2 16,11 6 5-16,19 1-5 15,23-3 0-15,25-9-3 16,27-11-2-16,9-6-7 15,45-6 2-15,22-11 8 16,13-8-2-16,20-14 4 16,7-5 0-16,4-9 1 15,5-25-1-15,-11-7 7 16,-16-10-5-16,-15-4 5 0,-23 1-6 16,-18 3 0-16,-22 3 6 15,-20 4-3-15,0-2 7 16,-31 8 0-16,-18 9-11 15,-16 12 2-15,-6 16-4 16,-5 1 1-16,-11 22 1 16,1 22 0-16,1 18-2 15,6 10 2-15,19 2-5 16,18 1 5-16,26-10-9 16,16-4 2-16,12-9-5 15,34-4 10-15,21-8 0 16,11-12 2-16,18-14 0 15,4-14 0-15,3 0 4 16,6-30-4-16,-2-10 1 0,-7-6 7 16,-2-3 2-16,-24-4-1 15,-18 2-1-15,-25 2-2 16,-18-2-1-16,-13 3-2 16,0 4 12-16,-27 4-7 15,-17 18-3-15,-16 12-4 16,-14 10-1-16,-8 14 0 15,-7 30-4-15,2 16 3 16,6 8-1-16,10 0 0 16,13-5 2-16,25-5-5 15,10-7-1-15,23-5-3 0,0 0 1 16,43-7-1 0,20-3 6-16,16-10 3 0,20-13 0 15,10-13 0-15,9 0 1 16,-2-25 0-16,-14-11-2 15,-15-2 1-15,-18-6-3 16,-15 0-3-16,-23-2 4 16,-17 0 4-16,-14-2-2 15,-12-3 0-15,-30 8 0 16,-16 4 0-16,-13 11 6 16,-18 22-3-16,-12 6-3 15,-1 17 0-15,0 24-1 16,7 17-4-16,13 9 4 15,22 6 1-15,17 6-2 16,24 1-6-16,19-1-11 0,15-5-3 16,36-11 3-16,30-10 11 15,19-21 8-15,23-20 0 16,12-12-1-16,10-24 2 16,-2-26-2-16,-16-14 0 15,-11-11-1-15,-16 3-3 16,-11-2 10-16,-20 2-5 15,-19 6 5-15,-28 0-2 16,-22 2 2-16,0 6 11 16,-41 9 1-16,-21 14-7 15,-20 18 2-15,-21 17-8 16,-15 6-4-16,-11 34 2 0,-9 20-2 16,-5 15 0-1,12 9 0-15,11-1-3 0,25 0 3 16,33-2-6-16,24-5 4 15,25 1 1-15,13-2-5 16,22-11-2-16,29-9 6 16,28-17-1-16,12-17 1 15,13-15-1-15,10-6 1 16,-2-14-10-16,-12-23 9 16,-15-9-4-16,-14-7 3 15,-19-3-2-15,-19-2-5 16,-20-2 10-16,-13 2 0 15,-27 0 2-15,-33 5-1 0,-24 11 0 16,-28 10-1-16,-29 16 1 16,-21 16 0-16,-14 0 0 15,-5 32-3-15,19 13 3 16,12 13 2-16,21 5-2 16,28 3 0-16,22-3-1 15,23-3-4-15,20-7 6 16,20 0-1-16,16 0 0 15,2-6-5-15,37-4 5 16,7-7 0-16,12-16 3 16,9-13-3-16,0-7 0 15,-3-2-1-15,2-27 1 0,-18-7 0 16,-15-6-6 0,-8-9 12-16,-16-1-5 0,-9-6-1 15,-13 0 0-15,-29 6 0 16,-16 2 6-16,-12 10 4 15,-12 9-7-15,-3 17 4 16,-2 14 2-16,0 0-3 16,0 20 0-16,5 13-1 15,17 3-4-15,12 4-1 16,12 0-1-16,14 1 1 16,12 3 0-16,13-5 0 15,2 2 0-15,2-3 2 16,27-3-3-16,9-8 1 15,7-6 0-15,-1-16-5 16,6-5 2-16,-6-5-6 0,-9-27-2 16,-12-10 7-1,-9-12 2-15,-14-8-3 0,0-5-6 16,-29-5-5-16,-23 5 5 16,-15 5 10-16,-9 6 0 15,-7 8 1-15,-3 19 9 16,-1 11-3-16,0 16 13 15,2 2-15-15,14 24 5 16,9 21-5-16,10 15-3 16,17 15 0-16,12 12-2 15,19 1 2-15,4-2-1 16,20-6 1-16,33-12-2 0,19-10 2 16,13-11-2-1,6-15 1-15,9-18 0 0,0-14 7 16,6 0-5-16,-13-30-2 15,1-10 7-15,-9-12 3 16,-12-2-6-16,-15-3-2 16,-14-1 2-16,-19 6-2 15,-21 4-1-15,-4 12 0 16,-13 7 3-16,-27 15 3 16,-9 14-6-16,-18 0-1 15,-5 33 0-15,1 17 0 16,0 14-1-16,11 9 1 15,13 3-2-15,20 3-1 0,20-7-9 16,7-14-8 0,40-7 5-16,30-12 14 0,19-16 1 15,22-20-1-15,12-3 1 16,7-41-5-16,-1-17-2 16,-7-10 7-16,-10-2 5 15,-28 0-4-15,-24 3 0 16,-31 8 0-16,-27 1 1 15,-2 5 14-15,-31 9 2 16,-25 11-11-16,-6 13-4 16,-13 20 2-16,-6 0-3 15,-4 37-2-15,3 15 0 16,10 9 0-16,15 5 2 16,21-3-4-16,14 2 2 0,22-3-12 15,13-1 9-15,39-6-8 16,21-11 10-16,16-14 2 15,13-18-3-15,12-12 5 16,0-2-1-16,-2-30 1 16,-10-10-3-16,-15-8 1 15,-9-4 5-15,-20 0 0 16,-15 0-2-16,-26 1 3 16,-17 3 0-16,-2 3-2 15,-38 1 5-15,-16 14-9 16,-6 15 4-16,-9 17-5 15,-8 5-3-15,4 39 3 16,-1 17-1-16,5 13-3 0,13 9 2 16,20 1-8-1,24 3-2-15,14-8 0 0,29-7-12 16,36-10 15-16,15-18 5 16,12-18 1-16,8-17 3 15,7-9 0-15,-3-23 1 16,-6-24 5-16,-13-13-4 15,-25-7 4-15,-19 4 4 16,-26 5 9-16,-15 3-14 16,-18 6 7-16,-37 15-12 15,-30 17-5-15,-6 17-47 16,-7 10-66-16,9 26-119 0</inkml:trace>
  <inkml:trace contextRef="#ctx0" brushRef="#br4" timeOffset="207327.52">19416 8638 138 0,'0'0'394'16,"0"0"-385"-16,0 0 32 0,0 0 36 16,0 0-26-1,0 0-16-15,73 74-2 0,-60-64-3 16,1-3 1-16,1-7 5 16,-1 0-9-16,3-5 1 15,8-21 1-15,0-8-4 16,-5-10-12-16,2-6-3 15,-13 0 9-15,-2-5-12 16,-7 6-1-16,0 1 0 16,-11 8-1-16,-18 5-2 15,-8 14 0-15,-7 10-3 16,-7 11-11-16,-16 0 11 0,-4 37-14 16,-5 19-7-16,3 20 14 15,8 5-6-15,18 0 2 16,20-2 2-16,27-17 1 15,0-8-8-15,33-13 5 16,25-14 8-16,19-15 2 16,10-12 0-16,6-2 2 15,5-28-1-15,-2-11 1 16,-11-6 0-16,-21-10 8 16,-19-1-3-16,-21-2-5 15,-24-1 16-15,0 0-5 16,-46 1-1-16,-23 6-9 15,-16 7 0-15,-18 18 6 0,-15 16-8 16,-9 13 0 0,-9 16 1-16,4 32-1 0,15 22 1 15,5 11-2-15,23 5 1 16,16 2-4-16,25-7-5 16,38-11 4-16,10-8-1 15,46-8-3-15,26-8 7 16,16-12 2-16,15-14-1 15,18-17-2-15,8-3 3 16,-7-25 0-16,-8-17 1 16,-20-6-1-16,-34 2 0 15,-20 0 0-15,-31 0 5 0,-9-2-4 16,-24-7 10 0,-32 1-11-16,-25 6 4 0,-8 11 4 15,-15 16-6-15,-8 21 0 16,0 7-2-16,1 39 0 15,8 15 0-15,12 13-1 16,11 6 0-16,11 2-2 16,33 1-11-16,25 0-6 15,11-6 8-15,47-3-2 16,24-13 14-16,23-15-4 16,6-17 3-16,5-15-1 15,6-14-6-15,-8-2-8 16,-16-33 15-16,-16-7-2 15,-24-2-4-15,-23-2 7 16,-22 0 3-16,-2-5-2 0,-33 2 1 16,-34-2-1-16,-13 9 0 15,-18 10-1-15,-11 16 0 16,-5 14 0-16,-2 2 0 16,2 28 0-16,8 22 0 15,12 15-2-15,20 8 2 16,28 14-7-16,17-1-2 15,22 2-23-15,7-1 8 16,51-6 12-16,27-9 4 16,31-11 6-16,17-20 0 15,7-15-1-15,10-21 0 16,-1-5 2-16,-1-22-4 0,-10-22 5 16,-15-8 0-1,-25-6-3-15,-20 0-1 0,-19-1 4 16,-21 1 2-16,-19 0 0 15,-12 3-2-15,-27 11 4 16,-29 15-1-16,-6 15 2 16,-12 14-1-16,-6 24-4 15,-3 26 1-15,10 14-1 16,13 8-4-16,27 5-5 16,19 3-43-16,14-5-58 15,42 0 22-15,32-7 49 16,19-10 20-16,19-14-4 15,17-18-12-15,16-13 12 0,9-13 23 16,8-16 87 0,1-27-63-16,-12-15-22 0,-10-8 10 15,-23-8 17-15,-20-2-9 16,-26-5-7-16,-23 3-7 16,-31 3 3-16,-18 6 33 15,-16 7-19-15,-26 14 21 16,-12 19-25-16,-6 20-3 15,-5 9-15-15,3 16 1 16,0 22-2-16,8 7-3 16,23 4-1-16,18 3-2 15,13-2-20-15,19-2-6 16,44-5 3-16,15-9-13 0,18-13 10 16,11-17-18-16,16-4-52 15,6-16 85-15,2-22 17 16,1-10 36-16,-11-8-12 15,-17-6 26-15,-19-5 1 16,-23-8-2-16,-22 0-5 16,-24 1 35-16,-16 6-20 15,-20 12-9-15,-34 12-8 16,-17 15-4-16,-14 17-31 16,-13 12-2-16,-5 19 2 15,3 27-2-15,2 14-5 16,22 9-1-16,21-1-1 15,26-3-8-15,29-2-14 16,4-9 10-16,50-7-1 0,26-15 4 16,13-18 1-16,19-14 4 15,4 0-1-15,2-33 3 16,-9-13 4-16,-18-8 6 16,-14-6-6-16,-29-4 5 15,-21-3 5-15,-23-1-10 16,-4 2 21-16,-46-2 16 15,-30-1-16-15,-33 7-3 16,-30 10-14-16,-14 20 3 16,-24 28-6-16,2 8 15 15,-6 43-9-15,9 13-7 16,23 6 2-16,33-4-4 0,33-6-2 16,48-6 3-16,35-2-4 15,11-4-13-15,65-5 14 16,29-13-2-16,28-17 3 15,21-9-3-15,6-9 0 16,6-28-11-16,-17-11 14 16,-13-6 0-16,-27-6 3 15,-26-3 0-15,-26-3 0 16,-26-7 0-16,-21-6 5 16,-10 1 14-16,-43 2 0 15,-26 11-17-15,-20 18 6 16,-25 17-4-16,-15 24-3 15,-11 6 9-15,4 33-7 16,0 21-3-16,16 16 0 0,12-1 0 16,31-3-2-16,21-5-1 15,38-10-7-15,18-2 0 16,18-5-12-16,35-8 8 16,14-11 9-16,17-12-3 15,13-13 1-15,5-2-3 16,8-33 10-16,-12-11 0 15,-19-7 1-15,-21-7 2 16,-19-7 3-16,-24-1 8 16,-15-4-6-16,-2 3 5 15,-40 2 5-15,-23 9-8 0,-13 5-1 16,-18 11 1-16,-7 14-10 16,-1 19-1-16,-6 9-1 15,4 21 2-15,-2 23 0 16,17 10-3-16,18 6 2 15,19 5-7-15,25 0 1 16,20 10-2-16,9-7 1 16,15-4-3-16,37-9 5 15,15-14-3-15,11-14 4 16,11-13-5-16,3-14 0 16,-13 0 5-16,-11-30 4 15,-13-10 0-15,-19-8 1 16,-12-15 0-16,-14-5 3 15,-10-4-1-15,-16 2 5 16,-35 6-6-16,-19 12 10 16,-17 8 2-16,-19 19-7 0,-15 18-1 15,1 7-3-15,-5 20-2 16,9 27 0-16,0 24 0 16,14 17-3-16,10 23 2 15,30 7 1-15,21 3 0 16,33-2-3-16,8-9 1 15,31-15-4-15,27-12 6 16,16-22-5-16,22-21-1 16,4-20 3-16,4-20-1 0,1-5 4 15,-5-34-1 1,-6-9 1-16,-20-13 0 0,-12-2 1 16,-24-9 4-16,-13-6-3 15,-23-1 0-15,-2 5 1 16,-18 12-1-16,-24 20-2 15,-12 21-1-15,-17 21-4 16,-14 10-2-16,-2 34-1 16,0 15-5-16,5 11-1 15,8 6 5-15,18 1-6 16,23-2-2-16,22-4 3 16,11-4 12-16,17-9 1 15,33-12-2-15,8-14 3 16,13-15 2-16,5-15-1 15,13-2-1-15,5-18 1 0,-3-15-1 16,-4-10 0 0,-14-6-1-16,-17 0 1 0,-16-3-4 15,-22-2 3-15,-18 4-11 16,-2 5-7-16,-39 19-18 16,-23 19-15-16,-18 7 23 15,-19 21 21-15,-10 25-6 16,6 16 8-16,5 8 5 15,15 5 2-15,14-7-2 16,26-6 1-16,28-12 0 16,17-5 1-16,19-9 1 15,37-10 11-15,16-8-11 16,10-11 2-16,11-7-3 16,8 0 1-16,-5-17-2 0,-9-5 0 15,-29 1-1-15,-27 3-6 16,-22 3 7-16,-9 1 5 15,-31 2-5-15,-23 1-2 16,-13 5-36-16,3 6-39 16,-3 0-95-16</inkml:trace>
  <inkml:trace contextRef="#ctx0" brushRef="#br4" timeOffset="-182136.85">28531 12406 809 0,'0'0'19'0,"0"0"1"15,-23 142 15-15,17-69-12 16,-1 3-19-16,0 0 3 16,0-6-4-16,1-12-1 15,-1-11 3-15,1-19 1 16,4-10 0-16,2-12 5 16,-6-4-3-16,6-2 5 15,-4-5 22-15,0-28 11 16,-3-19-18-16,3-21-12 15,4-7-3-15,0-2 0 16,0 1-2-16,9 10-4 0,-1 10 0 16,4 18 7-1,-1 14-7-15,-7 15 6 0,-2 10 5 16,-2 4 4-16,0 0-4 16,0 0-11-16,2 0-7 15,6 0-3-15,7 32-4 16,10 15 7-16,6 15 1 15,0-1 3-15,-2-4-2 16,-4-7-2-16,-6-7-5 16,-5-6-38-16,-5-7-30 15,-1-9-56-15,0-10-37 16,-6-8-180-16</inkml:trace>
  <inkml:trace contextRef="#ctx0" brushRef="#br4" timeOffset="-181947.54">28317 12858 888 0,'0'0'55'0,"0"0"-30"16,0 0-3-16,0 0-20 15,0 0 8-15,160-59-4 16,-84 27-6-16,-5 3-19 15,-8 3-191-15,-14 5-465 0</inkml:trace>
  <inkml:trace contextRef="#ctx0" brushRef="#br4" timeOffset="-180723.19">27702 11304 828 0,'0'0'27'0,"0"0"-1"15,0 0 4-15,0 0-13 16,60 101 24-16,-32-14 10 15,4 11-23-15,-1 17-2 16,3 1-12-16,-5-7-11 16,-10-12-3-16,-3-20 3 15,-5-23-3-15,-7-21 0 16,1-12 7-16,-2-17-7 16,-3-4 2-16,0 0 1 15,0-20-2-15,-8-33 3 16,-13-26 2-16,-6-28-5 15,-4-11-1-15,-6 0 3 16,4 10-2-16,4 12 6 16,5 15-5-16,6 10-1 0,3 11 0 15,1 15 3-15,7 6 1 16,3 9 6-16,4 4 2 16,0 4-4-16,0 1-3 15,4 0-3-15,17 1-3 16,7-4-1-16,6-1 1 15,17-4 5-15,5-2-5 16,6 2 0-16,7-2 3 16,1 5 0-16,-8 4-1 15,-2 4 1-15,-6 11 0 16,-14 4-3-16,-9 3-3 16,-4 3 1-16,-10 22 0 0,1 15 2 15,5 13 8-15,-2 11-4 16,6 8 0-16,2 8-4 15,7 7 1-15,-3 4 0 16,8 0-1-16,-1-7 0 16,-3-9 3-16,-3-8-3 15,-5-14 0-15,-7-11 1 16,-6-8-1-16,-5-12-2 16,-2-7 2-16,-9-3 0 15,2-9 5-15,-2 5-5 16,0 4-4-16,-26 4 3 15,-21 4 1-15,-18 5 0 16,-15-2-2-16,-7 7-4 0,-11 2-3 16,-4 8 9-1,-4 2-7-15,13 2 2 0,6-5 5 16,18-10-12-16,25-10 1 16,15-15-23-16,15-4-40 15,12-31-74-15,2-24-215 16</inkml:trace>
  <inkml:trace contextRef="#ctx0" brushRef="#br4" timeOffset="-180357.37">28124 10381 513 0,'0'0'11'16,"0"0"48"-16,0 0 42 15,0 0-35-15,0 0-15 16,0 0 11-16,-86-65-3 15,81 63-11-15,3 2-5 0,0 0 0 16,2 0-16 0,0 0-21-16,0 31-6 0,0 25-3 15,20 26 3-15,13 20 3 16,7 7-3-16,10-7-8 16,-1-13-140-16,4-28-160 15</inkml:trace>
  <inkml:trace contextRef="#ctx0" brushRef="#br4" timeOffset="-179810.3">29750 12017 118 0,'0'0'645'0,"0"0"-581"16,0 0 15-16,0 0-18 16,0 0-15-16,0 0-17 15,-13 38-21-15,13 21 11 16,0 16 9-16,0 16-21 16,4 1 4-16,5-2-11 0,-3-7 1 15,-6-15-6 1,0-16-1-16,0-17-53 0,0-16-18 15,0-17-27-15,5-2-104 16,2-18-188-16</inkml:trace>
  <inkml:trace contextRef="#ctx0" brushRef="#br4" timeOffset="-179356.37">29727 12138 767 0,'0'0'54'0,"0"0"6"16,0 0 7-16,0 0-2 0,0 0-41 16,0 0-1-16,-6-42-3 15,28 29-9-15,5 5 1 16,2 6-2-16,-2 2-6 16,-5 0-4-16,-4 5-1 15,-5 21 0-15,-6 8 1 16,-7 8-4-16,0 6 2 15,-7 4 2-15,-18 0-4 16,4-4 4-16,0-10 1 16,13-12 5-16,1-12-6 15,7-10-5-15,0-4 3 16,11 0-1-16,22 0 2 16,7 0 2-16,5-7 3 15,7-2-4-15,-4 7 11 0,6 2-5 16,-5 0 2-16,-7 14-3 15,-13 11-5-15,-8-2 4 16,-15 4 1-16,-6-1-3 16,-2 2-2-16,-37 0 7 15,-9-2-7-15,-14-2-12 16,-15-9-9-16,0-8-27 16,-2-7-30-16,11-19-53 15,5-36-202-15</inkml:trace>
  <inkml:trace contextRef="#ctx0" brushRef="#br4" timeOffset="-178974.67">29241 10425 821 0,'0'0'9'0,"0"0"18"16,0 0 54-16,0 0-11 0,0 0-41 16,0 0-10-16,-4-4-13 15,44 64 8-15,14 34 24 16,-1 29-17-16,3 23-11 15,-4 14-9-15,-6-5-2 16,-6-14 1-16,-9-22 0 16,-6-27-7-16,-9-19-2 15,-5-22 1-15,-7-18-6 16,0-15-5-16,-2-14-24 16,4-4-23-16,-6-10-31 15,0-30-114-15,-6-20-140 16</inkml:trace>
  <inkml:trace contextRef="#ctx0" brushRef="#br4" timeOffset="-178457.55">29275 10513 693 0,'0'0'29'16,"0"0"40"-16,0 0 0 15,0 0-23-15,0 0-23 16,116-81 5-16,-44 60-1 16,3 1 8-16,10 3-17 15,2 3-2-15,2 11-9 16,-5 3-5-16,-5 0 2 16,-21 3-4-16,-16 18 0 15,-9 5 1-15,-8 4 1 0,-9 9 13 16,-3 2 5-16,-11 10 5 15,2 7-1-15,4 5-17 16,0 12 5-16,5 7 2 16,10 8-10-16,4 4 4 15,10 5 3-15,6 1-10 16,1 3 4-16,4-9-1 16,-6-10 1-16,-11-14-3 15,-4-15-1-15,-9-14-1 16,-7-9 1-16,-11-5-1 15,0-6 2-15,-11-1-2 16,-32 2 0-16,-17-6 0 0,-21-1-5 16,-10-10-7-1,-9-5 2-15,-5 0 2 0,12-1 0 16,10-11-1-16,12-4-2 16,15-6-18-16,11-8-35 15,20-9-40-15,21-8-64 16,4-10-208-16</inkml:trace>
  <inkml:trace contextRef="#ctx0" brushRef="#br4" timeOffset="-178153.91">29583 9613 888 0,'0'0'31'15,"0"0"16"-15,0 0 21 16,0 0-28-16,0 0-31 15,0 0 7-15,53 190 23 0,-12-71-26 16,1 15-13-16,0 0 0 16,1-3-44-16,-10-22-102 15,-4-36-149-15</inkml:trace>
  <inkml:trace contextRef="#ctx0" brushRef="#br4" timeOffset="-177191.22">31665 10052 816 0,'0'0'12'16,"0"0"8"-16,0 0 44 15,0 0-19-15,0 0-30 16,0 0-10-16,-27 76-1 15,41 22 29-15,5 29 17 16,8 27-21-16,2 21-2 16,2 8-24-16,-2 4 3 15,0-13-6-15,-4-22 1 16,-5-26 4-16,-2-26-5 16,-10-25-4-16,0-21 4 0,-6-16 0 15,2-15 0-15,-2-8-8 16,3-15-59-16,-5-2-22 15,0-47-28-15,0-20-164 16</inkml:trace>
  <inkml:trace contextRef="#ctx0" brushRef="#br4" timeOffset="-176624.17">31656 10360 595 0,'0'0'51'16,"0"0"14"-1,0 0 4-15,0 0-21 0,0 0-17 16,152-99-4-16,-79 77 3 16,12 0-15-16,8-1 1 15,5 2-4-15,-4 8-7 16,-7 3 3-16,-15 4 9 15,-20 6 1-15,-9 0-7 16,-9 0 4-16,-17 22-10 16,1 10 1-16,-4 19-4 15,1 16 11-15,-4 14 9 16,-1 12-13-16,0 13 8 0,1 1-8 16,5 8 1-1,9-3-10-15,2-3 9 0,4-6-5 16,7-6-1-16,-5-6 3 15,0-14-1-15,-6-12-1 16,-6-14-3-16,-4-8 1 16,-5-13-2-16,-8-11 0 15,-4-4 0-15,0-7 0 16,0-4 1-16,-4 4-1 16,-25 2 0-16,-25 2 0 15,-25 2 5-15,-14-2-3 16,-12 4 1-16,-8 0-3 15,-1 7-1-15,9 0-7 0,12 3 7 16,14 3 0 0,26-9-17-16,19-6-24 0,19-7-14 15,13-4-18-15,2-3-26 16,9 0-148-16,20 0-306 16</inkml:trace>
  <inkml:trace contextRef="#ctx0" brushRef="#br4" timeOffset="-175940.97">32088 9675 586 0,'0'0'9'0,"0"0"7"15,0 0 45-15,0 0-4 16,-4-104-38-16,4 90 14 16,0-2 0-16,0 6 7 15,0 4-12-15,0 4 8 16,0 2-7-16,0 0-10 16,4 26-19-16,17 35 2 15,8 32-2-15,8 29 4 16,3 31-4-16,1 16-12 15,-1 0-117-15,-9-9-175 0</inkml:trace>
  <inkml:trace contextRef="#ctx0" brushRef="#br4" timeOffset="-175439.11">33112 12571 618 0,'0'0'44'15,"0"0"1"-15,0 0 51 16,0 0-16-16,-137-99-24 15,91 89-18-15,-1 10-6 16,-11 0 4-16,-3 17-19 0,11 19 1 16,2 13-2-16,17 12-14 15,13 11 4-15,18 1-1 16,10-4-2-16,36-7-2 16,30-12 2-16,13-17 4 15,18-21-7-15,16-12-8 16,-1-34 6-16,3-27-46 15,-13-12-31-15,-34-9-96 16,-36-5-369-16</inkml:trace>
  <inkml:trace contextRef="#ctx0" brushRef="#br4" timeOffset="-172923.89">27177 10578 714 0,'0'0'33'0,"0"0"-27"0,0 0 3 16,0 0 15-16,0 0 15 16,0 0-8-16,101 9 5 15,-61-9-7-15,4 0-7 16,10 0-9-16,2 0 0 16,2 0 13-16,2-4-15 15,0-4 0-15,-2 1-1 16,5-1 5-16,-5-4-4 15,2-1 0-15,9 0-1 16,-5-2 1-16,3 1-1 16,3-3-2-16,-10 5-2 15,-5-3 2-15,-4-2-2 16,-1 6 2-16,-8-1-3 16,-5 0-3-16,2 0 0 0,1-8 1 15,4 0-2-15,10-6 4 16,4-2-4-16,2-2-1 15,2-7 1-15,3 3-1 16,-3-2 0-16,-4 4 2 16,5 2 2-16,-5 0-4 15,0 6 0-15,0 0 0 16,-11 7 0-16,-1-2 3 16,-10 3-3-16,-5 2-2 15,-2-2 2-15,-2 2 0 16,2-4-4-16,0 1 4 15,0-1 3-15,-2 0 0 16,0 1-3-16,-8-2 0 16,6 1 0-16,-7 0 5 0,1-1-2 15,4-4-3-15,2 1 3 16,-5-2 0-16,2 2-3 16,2-2 1-16,-1 0-1 15,2 2 0-15,-8 0-3 16,-3 1 3-16,-1 6 4 15,-7-2 10-15,2 3-7 16,0-3 2-16,-1 0-1 16,1 0-5-16,2-2-3 15,-1 1 0-15,-1-1 0 16,2 1 0-16,1 0 2 0,-9 3-2 16,2 3 0-16,-2-2 0 15,-2 2 3-15,0-2 0 16,0-1 1-16,0 0-3 15,0 1 0-15,0-3 1 16,0 0 0-16,0-3-1 16,-8 4-1-16,-5 0 0 15,-3 2 0-15,-5 0 2 16,-5-2-2-16,-3 2-1 16,-7 2 1-16,-4 3-1 15,-6 4 4-15,1 1-7 16,-2 4 7-16,0 0-3 15,0 0 0-15,1 0 0 0,-8 0 0 16,-2 2 0-16,3 5-1 16,-5 3-1-16,2 3-1 15,5-4 2-15,-3 3-4 16,10-1 5-16,-1 1 0 16,5 2-1-16,0 0 1 15,-1 0 0-15,-1 0 0 16,-2 2-1-16,-1 0 2 15,1 3-2-15,-1-2 2 16,3 3-1-16,-3 1 0 16,1-1 4-16,1 1-4 15,1 0-5-15,-2 0 5 16,1 0 0-16,1-1 1 16,-1-1-1-16,5 2 0 0,5-3 0 15,4-1 0-15,-2 4 5 16,-5-1-5-16,5 2 1 15,0 0-1-15,2-1 0 16,-5 2-1-16,3-2 0 16,0 5 1-16,-2-3 0 15,-2 3 4-15,2-2-5 16,0 2 2-16,4 0-2 16,-5-1 1-16,3-1 0 15,4 0 0-15,6-2 0 16,-6 3 0-16,2-4 1 15,-2 1-5-15,-2 4 7 16,2-2-3-16,-2 1 1 16,-2 4-1-16,2 2-3 0,-2-1 3 15,6 1 0-15,4 3-1 16,-4-3 1-16,5-1-1 16,-5-4 2-16,10-2-6 15,-6-2 10-15,6-2-9 16,1-2 4-16,6-4 0 15,-1 0 1-15,5-4-1 16,-4 4 4-16,4-5-4 16,0 4 0-16,4-1 0 15,-5 2-1-15,5 0 1 16,-2 2-1-16,2 0-5 0,0-3 10 16,0 0-4-16,0 1 0 15,0 0 0-15,2 2-1 16,9 0-2-16,-1 0 2 15,3-2-1-15,5 3 0 16,-1-2 2-16,6-3 0 16,-8 0 2-16,5-5-2 15,3-1-3-15,4-2 3 16,2-4 1-16,4 0 2 16,5 0-2-16,-3 0-1 15,3-6 8-15,-4-6-5 16,4-2-3-16,-5-3-6 15,5 0 6-15,-5-6 0 0,-4 2-51 16,-15-7-118-16,-14-1-504 16</inkml:trace>
  <inkml:trace contextRef="#ctx0" brushRef="#br4" timeOffset="-164759.25">32547 9034 456 0,'0'0'228'0,"0"0"-228"0,0 0-3 16,0 0 3-16,0 0 9 15,0 0 4-15,0-21 6 16,0 18 11-16,-2 0 4 15,0-1-1-15,-2 0 1 16,-1 2 2-16,-4-5-18 16,-4 0 1-16,0 0-7 15,-3-4-1-15,-5 1 1 16,-2-1 2-16,-2-1-7 16,-4 3-3-16,2 1 4 15,-2 2-5-15,-2 0 6 16,-5 0-5-16,-9 2 3 15,-1-3-6-15,-6 0 3 16,-1 2 6-16,4-6-5 0,-2 3 0 16,-1 2-3-16,6 0 6 15,3 2-6-15,3 0 2 16,2 4-1-16,3-4 0 16,-2 4-2-16,4 0 2 15,0-3-2-15,4 3 9 16,-5 0-5-16,5 0-1 15,5 0-4-15,-2 0 1 16,3-3 0-16,1 3-1 16,-3 0 7-16,-4 0-10 15,-4 0 3-15,-5 0 0 16,-2 0 2-16,-5 0 3 16,-1 3-4-16,-4 0 2 0,6 1 4 15,1-2-6-15,6-2 1 16,8 2 2-16,-5-2-3 15,3 1 0-15,-2 6 1 16,-12-1-2-16,-4 1 3 16,0 0-1-16,-1 0-2 15,4 0 1-15,13-2 3 16,-1 2 2-16,10-3-6 16,-1 0 3-16,8 1-3 15,-6 0 1-15,3-1 2 16,-9 2 1-16,0 3 2 15,-11 0-5-15,-3 1 0 16,1 5-1-16,0-3 3 0,1 0-3 16,6-1 0-16,6 0 1 15,4-2 0-15,1 1-1 16,4-1 0-16,-3-1 2 16,4-1-2-16,1 1 0 15,-5-1 0-15,4 0 6 16,-8 1-6-16,4 3 0 15,1 1 0-15,-1-4 1 16,4 2-3-16,3-1 2 16,3 2 0-16,-3-1 0 15,-4 2-1-15,2-1-1 16,1 1 2-16,-6 2 0 0,1 1 1 16,-5 2-1-16,0 2 0 15,-2 1 4-15,0-1-4 16,3 4 0-16,-3-3 0 15,4 0 0-15,3-2 0 16,1-2 0-16,4-2 1 16,1 3-1-16,1-3 0 15,-1-1-1-15,1 4 1 16,1 1 0-16,-1 0 0 16,1 1 0-16,-1 2 1 15,-6-1 0-15,6 0-2 16,-1-2 2-16,3 0-2 15,6-2 0-15,-2 0-1 0,5 0 2 16,-5 1 0 0,5-2 0-16,2 3 0 0,2 5 0 15,0-4-1-15,0 5-6 16,0-2 6-16,0-2 0 16,0-1 1-16,6-3-2 15,5 0 1-15,7 0-3 16,-3 0 4-16,8 2-1 15,-1-3 1-15,0-3 0 16,5 1 0-16,-7-3-4 16,5-2 4-16,2 0 6 15,-6-1-6-15,6 0-4 16,2 0 4-16,0-4 0 16,2 5 1-16,3-4 0 0,-3 1-1 15,0-4 2-15,0-1-2 16,3 0 0-16,-5 0 1 15,0 0 1-15,-5 0 3 16,1 0-9-16,2 0 10 16,-2 0-12-16,4 0 13 15,0 0-6-15,2 0-1 16,-2-1 1-16,2 1-1 16,0 0 0-16,3 0 0 15,-1-3-3-15,5 1 6 16,-9 2-4-16,4-2 1 0,-2 0 0 15,-2 2 0 1,2 0 0-16,-2-2 0 0,-2 0 0 16,2-2 0-1,0-2 1-15,-4 6 1 0,2-2-2 16,-1-2 0-16,1-1 1 16,2 0 0-16,4-2-1 15,6 0 5-15,-2 1-4 16,5-2 0-16,1 4 1 15,1-3-2-15,-6 4 2 16,-5-1-1-16,2-1-1 16,-6 0 3-16,0-1-3 15,-8 0 2-15,2 1-2 16,-3 0 1-16,0 1 1 0,2-2 1 16,3 0-3-16,2 0 1 15,-8-3 0-15,4 4 0 16,-5-1 1-16,1-1-2 15,2 2 1-15,-1-1-5 16,2-1 8-16,0 2-6 16,3-4 2-16,2 4 0 15,0-2 4-15,2 0-4 16,-2 0 1-16,-6 1 0 16,4-2-1-16,-3 1 0 15,5-4 1-15,0 3-1 16,-3 2 1-16,1 1-1 15,-1-2 0-15,-1 0 0 0,1-4 1 16,0 6-1 0,3-6 0-16,2 1 0 0,0 2 3 15,-4-2-3-15,0 3-1 16,-8 0 1-16,1-1 6 16,-5 4-5-16,1-1-1 15,-5 0 0-15,-1 1 4 16,0-2-2-16,0 1 0 15,3-2-2-15,1 0 3 16,1-2 4-16,-2 1-7 16,5 2 0-16,-3-3-4 15,-4 2 10-15,4 2-6 16,1 0 0-16,-3 1-4 16,0-1 4-16,-4-2 0 0,2 2 1 15,-3 0-1-15,3 1 0 16,-2 0 0-16,-2 0 0 15,3 0 3-15,1 0-3 16,3 0 0-16,-8-2 0 16,7 0 1-16,-3-2 0 15,4-2-1-15,1 0 0 16,3 1 1-16,-3 0 0 16,3 1-2-16,-5-1 2 15,1 4-1-15,-4-2 0 16,1 2 1-16,0-3 0 15,0-1-1-15,2-1 2 16,2-2-2-16,1 1 1 16,1-3-1-16,5 0 1 0,-1 0 0 15,-7-1-1-15,-1 5 3 16,-3 3 2-16,-4-2-1 16,3 1 3-16,-5-1-5 15,0-4 2-15,0-1-2 16,0 0-1-16,6-2 3 15,-4-5-3-15,5 0-1 16,-3-1 1-16,4 4-1 16,-8 7 0-16,2-1 0 15,-2 4 1-15,3-2 1 16,-3-1-2-16,2 1-1 0,-2-5 1 16,0 3 0-16,4 2 0 15,-6-1 0-15,0 3 1 16,0-1 0-16,0 4-1 15,0-2-1-15,0 1-3 16,0 1-1-16,-4-4-9 16,-19-1-2-16,-14 6-23 15,-7 4-58-15,-3 0-91 16,1 7-204-16</inkml:trace>
  <inkml:trace contextRef="#ctx0" brushRef="#br4" timeOffset="-164255.33">32037 9307 414 0,'0'0'105'0,"0"0"-54"15,0 0 49-15,0 0 15 16,0 0-30-16,0 0-23 16,0 0-14-16,0-2 15 15,0-3 1-15,0 1-20 16,0 1-7-16,-5 3-4 15,3 0-4-15,2 0-21 16,0 0 1-16,0 12-9 0,0 29-8 16,7 24 8-16,11 14 0 15,7 12-5-15,-1-7-65 16,-4-16-177-16</inkml:trace>
  <inkml:trace contextRef="#ctx0" brushRef="#br4" timeOffset="-158127.93">28705 13159 82 0,'0'0'647'0,"0"0"-585"16,0 0-20-16,0 0 8 15,0 0 2-15,0 0-18 16,0 0 6-16,0 7 5 15,0-7-12-15,0 0-4 0,0 0-8 16,0 0-6-16,0 0 1 16,0 0-8-16,0 0 4 15,0 0-5-15,0 0 6 16,0 0 0-16,0 0 0 16,0 0-12-16,-2 0 6 15,2 0-3-15,0 0-4 16,0 0 2-16,0 0 0 15,0 0-4-15,0 0-2 16,0 0 3-16,0 0-18 16,0 0-9-16,0 0-14 15,0 0-29-15,6 0-48 16,11-7-3-16,6-4-77 0,2-4-295 16</inkml:trace>
  <inkml:trace contextRef="#ctx0" brushRef="#br4" timeOffset="-157383.52">32325 12825 509 0,'0'0'45'0,"0"0"-2"16,0 0 11-16,0 0 9 16,0 0-1-16,0 0-18 15,-3 0-16-15,3 0-5 16,0 0-1-16,0 0-10 15,0 0-6-15,0 0-4 16,0 0-2-16,0 0 0 16,0 0-1-16,0 0-4 15,0 0-27-15,0 0-58 16,5 3-87-16,-5-1-370 0</inkml:trace>
  <inkml:trace contextRef="#ctx0" brushRef="#br4" timeOffset="-140110.39">28874 13447 538 0,'0'0'25'16,"0"0"15"-16,0 0 29 15,-114 18-3-15,85-12-8 16,1 4-14-16,1-2 18 16,2 2-17-16,7-4 2 15,5-3 4-15,4 2-8 16,6-5-10-16,1 2-5 0,2-2-9 15,0 0-9 1,0 0-10-16,41 0 6 0,19-4-3 16,31-14 21-16,22-6-19 15,15-2 7-15,10-4-5 16,-2 1-4-16,-2 3-3 16,-18 2 1-16,-8 4-1 15,-11 3 1-15,-15 4-1 16,-18 4 1-16,-14-1-1 15,-15 6 1-15,-10-1-1 16,-11 2 0-16,-10 3 0 16,-2-2 1-16,-2 2 0 15,0 0 1-15,0 0 2 16,0 0-4-16,0 0 0 16,-9-4-2-16,-13-3-14 0,-5-3-3 15,-2 2 4-15,5 0 8 16,-3-1-2-16,2 0 2 15,1-1-2-15,2 3 6 16,1-1-3-16,4 3 5 16,3 1 1-16,8 1 0 15,-1 3 0-15,5 0 5 16,2 0 1-16,0 0 1 16,0 0-1-16,0 0-3 15,0 0-3-15,0 0 0 0,22 0 0 16,7 0 4-1,16 15 1-15,1 0 8 0,-1 1-5 16,-1-3 0-16,-5 1-8 16,-8-4 3-16,-3 1 0 15,-5-3-2-15,-7-3 0 16,-3-3 0-16,-7 2-1 16,2-4 1-16,-8 0-1 15,0 0 1-15,0 0 3 16,0 0 0-16,0 3 0 15,0-2-1-15,0 2-5 16,-10 5 4-16,-14 10-3 16,-14 18 1-16,-13 14-1 15,-5 6-3-15,0 0-9 16,7-4-25-16,9-6-18 0,11-7-88 16,9-16-100-16,5-13-283 15</inkml:trace>
  <inkml:trace contextRef="#ctx0" brushRef="#br4" timeOffset="-139523.37">28847 13430 468 0,'0'0'141'16,"0"0"-78"-16,0 0 2 16,0 0 6-16,0 0-27 15,0 0-10-15,-7-9-3 0,7 9 0 16,0 0-18-16,0 0-1 16,0 0 2-16,-2 0-4 15,0 0 0-15,-9 6-5 16,-9 22-4-16,-11 18 0 15,-9 17 6-15,-5 6-7 16,1 2-2-16,1-9 2 16,3-12 1-16,13-12 4 15,12-16-10-15,5-10 10 16,10-10-5-16,0-2 0 16,0 0-5-16,5 0 5 15,19-7 1-15,14-8 20 16,9-2 6-16,7 6-6 15,4 5-6-15,2 6-7 0,-2 0-6 16,7 3-2 0,-5 14-22-16,11 1-69 0,7-7-124 15,4-11-318-15</inkml:trace>
  <inkml:trace contextRef="#ctx0" brushRef="#br4" timeOffset="-137885.52">32271 12714 422 0,'0'0'84'0,"0"0"-50"15,0 0 13-15,0 0 5 16,0 0 5-16,0 0-7 16,0 0 10-16,0 0-7 15,0 0-4-15,0 0-16 16,0 0-6-16,-4 0 2 16,-12 0-6-16,-14 0-12 15,-11 0-10-15,-24 0 0 0,-20 0 6 16,-21 1-7-1,-24 13 1-15,-22 3 1 0,-10-2-2 16,-3 1 0-16,6-2 0 16,24-4 0-16,21-4 1 15,18-4-1-15,27-2-1 16,20 0 1-16,11 0 0 16,7 0 3-16,2 0 8 15,2 0-6-15,0 0 7 16,10 0-2-16,1 0 3 15,9 0 2-15,5 0-13 16,2 0 1-16,0 0-3 16,0 0-1-16,0 0-35 15,0 0-53-15,0 0-39 16,7-5-132-16,1 0-261 0</inkml:trace>
  <inkml:trace contextRef="#ctx0" brushRef="#br4" timeOffset="-137409.65">30720 12538 681 0,'0'0'41'16,"0"0"-24"-16,0 0 36 0,0 0-5 15,0 0-19 1,0 0-4-16,-65 81-1 0,18-37-6 16,3-2-8-16,-10 2-2 15,8 0-4-15,1-4 0 16,3-1 2-16,5-11-3 16,18-10-1-16,5-13 2 15,12-1 0-15,2-4 7 16,0 0-2-16,0 0-7 15,0 0 4-15,2 0 3 16,25 0 8-16,6 0 5 16,12 0 7-16,7 0-14 15,3 0 0-15,-6 0-4 16,5 9-2-16,-8 5 2 16,-5 2 2-16,-1 0-6 0,-11-1-1 15,-5 0-3-15,1-1-3 16,-1-4 0-16,3 0 2 15,2-4-2-15,4 0-12 16,14-6-49-16,7 0-96 16,13-15-110-16</inkml:trace>
  <inkml:trace contextRef="#ctx0" brushRef="#br4" timeOffset="-136658.15">32231 12471 474 0,'0'0'72'16,"0"0"-22"-16,0 0 36 15,0 0-20-15,0 0-6 16,0 0-16-16,-22-9-2 0,22 7-9 15,0 2-1 1,0 0-13-16,0 0 1 0,0 0-9 16,0 2-6-16,0 21 0 15,22 7 15-15,7 3 5 16,7 2-13-16,-3-3-8 16,5-5 2-16,-3-1-3 15,-6-9-2-15,0-2 0 16,-4-8 2-16,-7-2 6 15,-3-2-8-15,-5-1-1 16,-6 0 0-16,-4 0 0 16,0-2 8-16,0 0-1 0,0 0 11 15,0 0 5 1,0 0-5-16,-2 0-7 16,-14 0-11-16,-9 0 0 0,-6 14 1 15,-4 12 0-15,-5 14-1 16,2 6 0-16,6 0 0 15,10-2-4-15,11-7-3 16,4-7-35-16,7-5-49 16,0-11-45-16,16-14-212 15</inkml:trace>
  <inkml:trace contextRef="#ctx0" brushRef="#br4" timeOffset="-134310.46">29766 12816 142 0,'0'0'260'15,"0"0"-201"-15,0 0 11 16,0 0 5-16,0 0 6 16,0 0-36-16,0 0 1 15,-5 9-5-15,5-9-18 16,0 0 8-16,0 0-8 15,0 0 8-15,0 0-11 16,0 0-8-16,22 0-2 16,16-4 3-16,11-6-2 15,3 3-11-15,1-1 4 16,-15 3 2-16,-9 3-5 16,-9 2-1-16,-16 0 0 15,-4 0-6-15,0 0 3 16,-4 4-1-16,-25 17 4 0,-13 0-4 15,0 2 0-15,-1-3-5 16,12-5 5-16,-1-3 4 16,15-4 1-16,3-3 0 15,8-3 0-15,6-2-2 16,0 0-1-16,0 0 2 16,0 0 0-16,0 0-8 15,20 0 7-15,11-8 2 16,9-7 4-16,4-1-2 15,1 2 1-15,-3 1-1 16,-6 2-3-16,-9 3 0 16,-13 5 0-16,-8-1-2 15,-6 4 1-15,0 0-4 0,0 0 4 16,-18 0-1-16,-13 5 2 16,-9 8 1-16,4 0 1 15,12-3-2-15,11-3 5 16,5-5-5-16,8-2-5 15,16 0-23-15,33-14-233 16</inkml:trace>
  <inkml:trace contextRef="#ctx0" brushRef="#br4" timeOffset="-118693.1">26400 15499 333 0,'0'0'452'0,"0"0"-426"0,0 0 36 15,0 0 3-15,0 0-11 16,0 0-33-16,0 0-7 16,-79-23-2-16,57 27-7 15,-7 20 2-15,0 5-3 16,9 4 0-16,6 8 4 16,8-1-2-16,6 0-4 15,0-2 2-15,12-5-3 16,16-1-1-16,8-11 3 15,2-7-1-15,4-10-2 16,3-4 0-16,1-6 19 16,6-26 7-16,-5-6-5 0,-3-3-2 15,-6-2-8 1,-11 5-8-16,-9 3 2 0,-9 12-4 16,-7 2 2-1,-2 7-2-15,0 10 1 0,0 0 1 16,0 4-3-16,0 0 0 15,0 0-1-15,0 0-2 16,0 8-3-16,8 15 3 16,11 7 3-16,-1-2 0 15,8-2-1-15,-4-12-4 16,3-2 5-16,0-8 0 16,-6-4 0-16,4 0 0 0,-7-21 6 15,-1-6-2-15,-1-5 2 16,-12-2-3-1,-2 3 1-15,0-2-2 0,-12 2 1 16,-9 3-3-16,-6 5 0 16,-2 8 0-16,0 10-3 15,2 5-2-15,2 0 0 16,8 11-7-16,3 12-3 16,12 2 4-16,2 0 0 15,0-2 1-15,2-5 6 16,18-1 1-16,5-7-4 15,-1-7 5-15,5-3 2 16,0 0 0-16,0-16 3 16,0-10 1-16,0-2-3 15,-2 5 4-15,0-2-4 0,-10 9 1 16,-1 4-1-16,-5 6-1 16,-4 6 0-16,2 0-2 15,2 0 1-15,7 22-2 16,11 11 3-16,11 6 8 15,-3 6 7-15,2-7-11 16,-8-5 0-16,-7-10-2 16,-6-12-2-16,-9-6 1 15,-2-5 0-15,-5 0 3 16,3 0 11-16,-3-19 4 16,4-16-13-16,1-11 3 15,7-2-8-15,-6-3 0 0,3 3 0 16,1 14-1-16,-1 8 0 15,-9 14-7 1,-2 9 5-16,4 3 0 0,0 0 1 16,17 12-13-16,1 14 9 15,12 11 5-15,-1 1 2 16,5-3 5-16,-5-9-7 16,1-10 0-16,0-11 0 15,-11-5 0-15,12 0 0 16,-6 0 7-16,2-26-7 15,2-7 5-15,-4-8-2 16,-5 4 2-16,-8-4-5 16,-9 7 0-16,-7 5 5 0,0 4-5 15,0 11 0 1,-9 7-4-16,-3 7 3 0,-1 0 0 16,-2 7-2-16,-1 19 0 15,5 4-1-15,11 6 3 16,0 2-2-16,0 0 3 15,15-5-2-15,10-4-1 16,2-7 1-16,2-10 0 16,4-8 0-16,3-4 4 15,4 0 1-15,3-21 4 16,-4-9 0-16,-1-5-1 16,-9-1-5-16,-11 1 4 15,-9 9-2-15,-7 1-1 16,-2 4-1-16,0 9-1 15,0 4-1-15,-15 8 0 0,-1 0-6 16,1 0 0-16,-1 0 4 16,7 0-9-16,5 0 8 15,4 3-1-15,0 1 1 16,0 2-1-16,0 1 4 16,2-2 0-16,9 5 1 15,3-2 0-15,-1 1 0 16,-3 0 0-16,4 3-6 15,-1 4 6-15,-1 2 0 16,-1 2 6-16,-5 2-6 16,2 2 0-16,-2-2 1 15,1-1-4-15,-3-6 6 0,0-6-3 16,3 0 0-16,0-5-6 16,2-1 2-16,9-3-19 15,8 0-3-15,15-3-25 16,7-19 2-16,6-2-25 15,0-1-26-15,-10 0-10 16,-1 1 34-16,-10 2 39 16,-8 2 36-16,-12 0 1 15,-9 2 29-15,-4-3 45 16,0 2 8-16,-11-3-12 16,-9 5-1-16,-2 2-37 15,0 5 1-15,-1 3-4 16,3 7-3-16,-2 0-10 0,2 3-4 15,4 14-8-15,1 9-1 16,2 9-1-16,7-1 5 16,6 4-2-16,0 3-5 15,0-7 4-15,12-2 0 16,3-13-4-16,6-2-3 16,-1-10 3-16,4-7 4 15,3 0 10-15,-3-2 10 16,10-24-8-16,-5-6-7 15,-7-3-5-15,-1-2 0 16,-15 5 2-16,1 4-2 16,-7 6-1-16,0 11 1 0,0 6 1 15,0 5-3 1,0 0-2-16,0 0-4 0,-9 10 1 16,-1 17 3-16,8 2-2 15,2 3 0-15,0 0 0 16,16-4-1-16,13-2-2 15,9-8 2-15,4-7-2 16,7-10 3-16,1-1 2 16,-2-8 0-16,2-18 4 15,-6-6-2-15,-11 0-2 16,-8 0-1-16,-11-1 1 16,-14-1 3-16,0 2 2 0,-12 1 1 15,-15 7-4-15,-4 7-1 16,0 10-2-1,2 7 0-15,-5 4-9 0,3 20 8 16,10 10 1-16,2 3 1 16,13 2 0-16,6 1-1 15,0-6 0-15,25-6 0 16,4-7 1-16,-1-5-1 16,6-12 2-16,-5-4-3 15,2 0 5-15,-2-20 4 16,-5-9-3-16,-6 0 0 15,-5-3 3-15,-3 4 1 16,-10 1 8-16,0 10-5 16,0 4-2-16,0 9 1 15,0 4-1-15,0 0-9 0,0 0-1 16,-2 34 0-16,-10 21 0 16,10 16 1-16,2 19 0 15,0 9-2-15,18 2 1 16,11-9-4-16,2-13 1 15,0-17-1-15,-11-17-3 16,-4-18 6-16,-14-12 2 16,-2-7-4-16,0-4-5 15,-2-4-16-15,-25 0-25 16,-4 0-29-16,2-10 22 16,0-7 33-16,0-6 7 15,6-3 0-15,6-2 11 16,10-6-3-16,7-3 1 0,0-4 8 15,9-4 0-15,18-3 2 16,8 0 1-16,7-6-2 16,8 0 7-16,6-5 0 15,-3 5 3-15,-6 3 13 16,-14 2 7-16,-15 6 7 16,-11 4-13-16,-7 5-9 15,0 4-7-15,-23 8-8 16,2 8-1-16,-12 7 3 15,5 7-7-15,-6 5-1 16,8 22-4-16,6 11 9 16,9 6 0-16,11 5 0 0,0 6 6 15,24-2 1 1,7-4 10-16,5-9-3 0,0-11 3 16,4-8-7-16,-7-12-8 15,5-9-2-15,-2 0 2 16,0-5-4-16,1-27-85 15,7-11-146-15,12-7-555 16</inkml:trace>
  <inkml:trace contextRef="#ctx0" brushRef="#br4" timeOffset="-117393.97">30269 15228 674 0,'0'0'109'0,"0"0"-45"16,0 0 27-16,0 0-43 16,0 0-21-16,0 0 14 15,0 0 3-15,23-91-17 16,-10 73 4-16,3 4-17 15,-3 6 0-15,-4 0-4 16,0 6-7-16,-5 2-1 16,3 0-1-16,-1 2 2 15,2 24 0-15,2 10 1 0,-3 8-1 16,5 3-1-16,-10-7 5 16,2-4-5-16,-2-12-1 15,3-8-1-15,-3-5 1 16,-2-10 0-16,2-1-1 15,2 0-1-15,6-1 1 16,7-20 3-16,6-9 1 16,1-4-4-16,-1-6 0 15,1 0-2-15,-8 11 1 16,-3 9-1-16,-4 10 2 16,-7 5 0-16,3 5 0 15,-5 0-3-15,2 0-3 16,4 5-6-16,3 20 8 0,3 9 4 15,1 2 5-15,-5 3-3 16,4-7-2-16,-3-6 2 16,5-9-1-16,-6-8 0 15,3-3-1-15,-1-6-5 16,-2 0 5-16,5 0 7 16,3-9-1-16,7-14-1 15,3-9-4-15,-4-7-1 16,3-3-6-16,-7 2 0 15,-9 10-1-15,-7 16 7 16,-2 10-2-16,0 4-7 16,0 0-8-16,0 15 9 15,0 14 8-15,0 7-3 16,0 0 3-16,2 0 1 0,11-4 5 16,5-4-6-16,1-6 1 15,4-4 2-15,2-6-1 16,-2-6 0-16,-1-6 0 15,0 0 2-15,-6-2-1 16,-1-14 9-16,-1-2-6 16,-3-6-3-16,-9-4 1 15,-2-6-2-15,0-3 1 16,-2 6-6-16,-23 2 1 16,-1 5 0-16,-5 15-3 15,0 5-5-15,-6 4 4 0,6 0 1 16,12 9 0-1,0 7 3-15,13 4 2 0,6 3-4 16,0 1 4-16,0 0 2 16,15 1-2-16,12 0 0 15,8-7 2-15,8-4-2 16,1-5 2-16,4-8-1 16,0-1 3-16,6 0 7 15,-5-16 2-15,0-3-4 16,-6-8-7-16,-12-3-1 15,-12-4 3-15,-7-11-3 16,-12-9 5-16,0-8-6 16,-2-12 0-16,-21 4 3 15,-6 6-2-15,0 12 1 0,7 16 1 16,0 10 1-16,8 7 4 16,10 14-5-16,2 0 12 15,2 5-9-15,0 0-4 16,0 0-2-16,0 31-5 15,0 16 5-15,13 22 9 16,5 7 0-16,2 1 6 16,0-8-8-16,-4-8 3 15,1-13-8-15,-3-6-2 16,1-12 0-16,-1-6 2 16,-1-4-2-16,-1-6 0 15,3-5-4-15,-3-4 3 16,-4 1-6-16,3-6 0 0,-1 0-18 15,0 0-22-15,-3 0-10 16,-3-6-36-16,-4-4-15 16,0-6-49-16,0-4-54 15,-6 0-97-15</inkml:trace>
  <inkml:trace contextRef="#ctx0" brushRef="#br4" timeOffset="-117133.54">31063 15069 851 0,'0'0'133'0,"0"0"-67"0,0 0 40 15,0 0-66-15,0 0-4 16,0 0-8-16,145-3 5 16,-87 3-11-16,-2 0-12 15,-6 0-4-15,2 0-4 16,-5 0 1-16,-5 0-3 15,-4 0 3-15,-7 0 2 16,-6 0-5-16,-7 0-2 16,-7 0-7-16,-7 0-23 15,-4 0-42-15,0 0-32 16,0 0-136-16,0 0-402 16</inkml:trace>
  <inkml:trace contextRef="#ctx0" brushRef="#br4" timeOffset="-116961.29">31823 15201 219 0,'0'0'846'15,"0"0"-774"-15,0 0 30 16,0 0-40-16,0 0-34 16,0 0-18-16,0 0-9 15,0 0-1-15,0 0-10 16,0 0-84-16,-13 0-171 15</inkml:trace>
  <inkml:trace contextRef="#ctx0" brushRef="#br4" timeOffset="-107115.02">28392 13020 10 0,'0'0'6'0,"0"0"-6"15</inkml:trace>
  <inkml:trace contextRef="#ctx0" brushRef="#br4" timeOffset="-54494.91">12032 4698 429 0,'0'0'106'16,"0"0"-51"-16,0 0 25 15,0 0 0-15,0 0-9 16,0 0-17-16,0 0-2 15,0 0-9-15,0 0 12 16,0 0-16-16,0 0-16 16,0 2-10-16,0 4-7 15,0 5-5-15,10 4 8 16,3 2-9-16,1-3 1 16,3-2-1-16,-3 0 0 0,1-4-1 15,-1-5-2-15,-3-1-21 16,-5-2-18-16,1 0-1 15,0 0-18-15,-5-5 29 16,-2-12-13-16,0 0 26 16,0-8 9-16,0 6 3 15,0-2 4-15,0 5 6 16,0 2-3-16,0 0 12 16,-2 4-4-16,-3 0 21 15,3 2 1-15,-3 4 6 16,3 2-9-16,2 2 16 15,0 0-20-15,0 0-17 16,0 16-6-16,0 9 4 0,0 2 2 16,11-1-3-16,5-4-5 15,2-6 2-15,4-2-3 16,0-3-92-16,5-11-132 16,-4 0-425-16</inkml:trace>
  <inkml:trace contextRef="#ctx0" brushRef="#br4" timeOffset="-49143.77">12827 4828 302 0,'0'0'38'0,"0"0"44"15,0 0 51-15,0 0-70 16,0 0 13-16,0 0-16 0,15 10-19 15,-15-10 1 1,0 0 0-16,0 0 5 0,0 0-1 16,0 0 6-16,0-5-7 15,-5-14-33-15,-5 0-2 16,-9-1 3-16,9 3-6 16,-11 1-3-16,3 6-4 15,-4 7 0-15,0 3-8 16,-1 0 5-16,-4 13 1 15,10 13-5-15,3 4-1 16,6 0 1-16,8 2 6 16,0 0-16-16,0-1 9 15,22 1 7-15,7-4-5 16,2-4 1-16,5-2 4 0,-3-5-1 16,3-4 1-16,-3-1 2 15,-4-2-2-15,-2 1 4 16,-9-6-3-16,-3 2 1 15,-6 2-1-15,-7-3 0 16,-2 4 2-16,0 0 0 16,0 8-1-16,-15 2 2 15,-12 2-2-15,0-1-1 16,0-6-6-16,6-7 5 16,-2-6 1-16,3-2-1 15,-3 0 1-15,8-2 0 16,4-8 0-16,6 2 0 15,5 7-1-15,0-2-7 16,0 3 7-16,0-1 0 16,3-2-3-16,19 2 3 0,5-4 1 15,4 3 4-15,2-6-2 16,-2-2-2-16,8-6 1 16,-1-6-1-16,-3-2 1 15,3-1 1-15,-5-4 0 16,-6 0 1-16,-7 0-1 15,-2 0-2-15,-9 3 4 16,-9 1 6-16,0 1 2 16,0-3-3-16,-6 8-2 15,-8 1-7-15,1 5 0 16,1 10 0-16,-1 1 4 16,-1 2-4-16,-1 0 0 0,1 10-2 15,-1 12-1-15,1 6 3 16,10-1-1-16,4 2 1 15,0 0-8-15,4 0 3 16,25-3-2-16,8-2 7 16,0-1 1-16,10-9 0 15,0-7-1-15,-5-5 0 16,-7-2 0-16,0 0 1 16,-6-22 0-16,-3-4 5 15,-8-7-5-15,-5 1 5 16,-8-6-2-16,-5 2 0 15,0 3 3-15,-5 2 1 16,-17 7-7-16,6 8 5 0,-1 6-4 16,1 6-4-16,3 4 4 15,-1 0-4-15,10 0-7 16,-3 0 9-16,7 0-15 16,0 2 9-16,0 2-17 15,0 1 18-15,0 0 4 16,0-1-9-16,7 3 9 15,1-4-6-15,6-1 3 16,-1-2-4-16,1 3 4 16,1-3 3-16,-1 3-1 15,-3-1 2-15,-5 4 0 16,8 2-1-16,-3 5 1 0,0 1 1 16,3 0-1-16,-6 4 0 15,6-4 5-15,-1 4-3 16,0-4-2-16,-1 0 0 15,1-2-4-15,-1-2 4 16,-6-1 0-16,3-2 0 16,-3-3 0-16,2-4 4 15,-6 0-2-15,2 0-2 16,-2 0-2-16,9 0 2 16,-1-12 6-16,-2-14-5 15,1-5 0-15,-7 0 7 16,5 1-7-16,-4 2 1 15,-1 1 1-15,-2 8 1 16,0 4-4-16,0 7 4 16,0 4-4-16,0 4 0 0,0 0 0 15,0 0-4-15,0 0 2 16,0 7-2-16,4 15 4 16,5 5 4-16,9 4-4 15,4 1 1-15,2-1-4 16,5-8 6-16,0-5-3 15,-4-6 0-15,-8-7-3 16,2-2 3-16,-11-3 6 16,8 0-6-16,-3-16 12 15,1-12-9-15,-3-6 4 0,-7-7-5 16,-4 2 2 0,0 2 0-16,0 5-2 0,0 11-2 15,0 10 1-15,0 8-5 16,0 3 4-16,0 0-12 15,0 3 9-15,14 19 1 16,1 6 2-16,10 2 0 16,0-1 1-16,4-5 0 15,0-8-1-15,-2-2 0 16,-6-9 0-16,4-5 0 16,0 0 1-16,-3 0 7 15,7-21-5-15,-5-8 1 16,1 2-4-16,-7-4 1 15,-7 3 1-15,-5 2 2 16,-6 5 1-16,0 10-5 0,0 5 0 16,0 6 4-16,0 0-7 15,0 0 3-15,0 3-6 16,0 18 3-16,0 5 1 16,0 8 0-16,10 1 1 15,9-4 1-15,-1-2 4 16,5-4-4-16,-6-8 0 15,-3-6-6-15,-3-4 5 16,-7-7-4-16,8 0-7 16,-3-12-5-16,-3-16-60 15,-2-11-140-15,-4-7-119 16</inkml:trace>
  <inkml:trace contextRef="#ctx0" brushRef="#br4" timeOffset="-48864.34">14197 4521 527 0,'0'0'95'0,"0"0"37"15,0 0-39-15,0 0-42 16,0 0-31-16,0 0-5 16,-7 25-11-16,7-5 10 15,0-6-5-15,0-4-7 16,5-7 0-16,-3-3-2 15,5 0 5-15,-5 0-1 0,0-9 13 16,5-9-13 0,-5 2 7-16,-2 4-11 0,0 8 1 15,0 4-4-15,0 0-38 16,2 0-23-16,0 14-84 16,10 12-12-16,3 0-224 15</inkml:trace>
  <inkml:trace contextRef="#ctx0" brushRef="#br4" timeOffset="-48347.32">14603 4642 520 0,'0'0'89'16,"0"0"36"-16,0 0-3 0,0 0-56 15,0 0-10-15,0 0-1 16,-50-36 7-16,44 34-23 15,-3 2-13-15,-5 0-16 16,-1 0-6-16,4 9-3 16,2 14-2-16,0 7 1 15,9 4-2-15,0 4 1 16,0 2 0-16,7-2 1 16,13 1 0-16,5-12-2 15,2-2 2-15,4-7-1 16,0-11-2-16,7-4 3 15,-1-3 0-15,6-5 0 16,6-21 1-16,-6-4 4 0,-8-6-5 16,-4 5 0-16,-9-1 5 15,-17 0 1-15,-5 6-2 16,0 1-3-16,-18 4 1 16,-11 9 4-16,-2 7-6 15,4 5 0-15,2 0-3 16,1 20 0-16,15 9 2 15,0 0 0-15,9 7 1 16,0 1 1-16,23 0-1 16,10-5 3-16,11-7-1 15,6-10 4-15,3-11-6 16,10-4 0-16,-5-2 0 0,2-22-17 16,0-12-70-16,-7-6-147 15,-10 0-552-15</inkml:trace>
  <inkml:trace contextRef="#ctx0" brushRef="#br4" timeOffset="-46632.03">16295 4860 409 0,'0'0'56'0,"0"0"14"16,0 0 29-16,0 0-11 15,0 0 0-15,0 0-17 16,0 0-15-16,0-14-21 16,-12-1 3-16,-5-4-16 15,-8 3 5-15,3 4-13 16,-3 6-7-16,-1 6-6 0,1 0-1 16,5 10 0-16,3 16-6 15,1 2 5-15,9 7 1 16,7-3-2-16,0 1-3 15,13-2-3-15,16-7 4 16,-2-4 2-16,2-8 2 16,0-7 0-16,-4-5 0 15,2 0 3-15,-6-7 8 16,4-20 2-16,-7-2 6 16,-1-5-16-16,-5 1 10 15,-3 6-10-15,-9 5 7 16,0 5 0-16,0 10 1 15,0 2-3-15,0 5-2 16,0 0-6-16,0 0-8 16,0 15 3-16,0 11 5 0,4 3-1 15,19 2-2-15,-1-8-1 16,5 0 2-16,2-11 2 16,-5-4 0-16,3-6 0 15,-7-2-1-15,3-7 0 16,-2-20 2-16,-3-9 3 15,3-5 0-15,-8-1-1 16,-9-4-2-16,-4-4 3 16,-4-4-4-16,-21 0 0 15,-4 3 1-15,2 12-1 16,6 12 2-16,0 13 5 16,10 11-7-16,4 3-3 0,3 0 3 15,-1 7-1-15,5 24-4 16,0 11 5-16,9 12-3 15,18 4 2-15,4 2 2 16,0-2 0-16,0-4-1 16,6-6 1-16,-9-7-1 15,-1-10 0-15,-5-14-1 16,3-7 1-16,-8-8-3 16,4-2-6-16,-1-9 9 15,5-20 5-15,-6-8-3 16,6-9-2-16,-11-1 1 15,-8 0 5-15,1 9-6 16,-5 10 0-16,0 14 1 0,-2 9-1 16,0 5-1-1,0 0-4-15,0 0 4 0,0 17 1 16,2 13-1-16,10 6 1 16,3 2 0-16,3-2 2 15,6-3-1-15,-6-10-2 16,5-6 1-16,-8-9 0 15,-3-8-2-15,3 0 2 16,-1-10 0-16,1-19 4 16,-1-6-2-16,-6-8 0 15,-1 3 1-15,-5 5 0 16,-2 6 4-16,0 12-7 16,0 14-2-16,0 3 0 0,0 0-1 15,0 18-5-15,2 13 7 16,10 8 2-16,3 1-2 15,12-1 1-15,2-6 0 16,2-8 4-16,-2-9-4 16,-4-6-5-16,-8-8 5 15,-1-2-3-15,1-5 3 16,6-16 5-16,-7-9 0 16,-1 0 0-16,-3 2-2 15,-10 1 2-15,-2 6-2 16,0 3 2-16,0 1-5 15,0 5 0-15,-14 4-1 16,-1 4-1-16,1 0-16 16,1 2-24-16,9 2-33 0,2 0 4 15,2 0-28-15,0 0-44 16,0 0 7-16,15 0-159 16</inkml:trace>
  <inkml:trace contextRef="#ctx0" brushRef="#br4" timeOffset="-45313.55">17710 4764 349 0,'0'0'245'0,"0"0"-202"0,0 0 84 15,0 0-12-15,0 0-57 16,0 0-34-16,2-47 29 15,-2 28-12-15,-9 3-1 16,1 0-6-16,-6 4-16 16,1 4 1-16,-5 7-14 15,-4 1-5-15,-5 3 0 16,5 23-1-16,-1 10 4 16,10 4-4-16,9 2 1 15,4-1-5-15,0-3-1 16,11-6 0-16,9-5 5 15,5-10 1-15,-4-7-2 16,4-10-6-16,-9 0 8 0,8-4 0 16,-6-19 7-16,-2-4-5 15,-3-5 5-15,-9-3-4 16,1 4-1-16,-5 1 0 16,0 9 7-16,0 9-8 15,0 8 0-15,0 2-1 16,0 2 2-16,-5 0-2 15,5 0-2-15,0 16-3 16,0 7 4-16,0 7-2 16,19-7-2-16,0-1 5 15,8-4 1-15,-2-7 0 16,-3-6-2-16,1-3-1 0,-8-2 2 16,-1 0 0-1,-6-15 3-15,3-10 0 0,1-5 2 16,-10 1-2-16,-2-6-2 15,0 0 3-15,0 4-3 16,-14 9-1-16,10 8 5 16,-5 10-6-16,7 4 1 15,0 0-3-15,0 10 2 16,2 16-2-16,0 6 0 16,0 4 1-16,17 1-2 15,8-5 1-15,-3-6 6 16,5-6-5-16,-3-11 2 15,-6-6-1-15,-1-3 1 16,4-5 0-16,-1-18 3 16,-5-7 3-16,-1-7-2 0,-5 1 0 15,-9 0 1-15,0-3 7 16,0 0 0-16,-7 7-6 16,-1 12-5-16,-2 10 0 15,8 10 6-15,-2 0-6 16,-3 16 0-16,5 20-2 15,2 13 1-15,0 9-1 16,15 8-4-16,14 4 3 16,9-3 4-16,-4 4-2 15,-1 1 3-15,1 0-3 16,-15 1-1-16,-5-7 1 16,-12-6-2-16,-2-11 0 0,0-8-13 15,-13-10-3-15,-7-12-2 16,-7-6 4-16,2-12-7 15,3-1-8-15,-2-4 10 16,-1-22 16-16,7-12-2 16,7-6 2-16,7-8 5 15,4-5 15-15,0 2-1 16,13-3-1-16,7 1 1 16,5 3-4-16,4-6-7 15,-3-3-3-15,1-1 6 16,-5 5-5-16,3 6 10 15,-12 11-1-15,-1 10-1 16,-10 6-4-16,-2 2 1 0,0 5-6 16,-12 4-5-16,-3 7 4 15,-1 4 1-15,-1 4 0 16,1 0-9-16,-4 0 0 16,11 10 5-16,0 7 3 15,5-2-3-15,4 3 3 16,0 2 0-16,2 5-4 15,16-4 5-15,10 5 0 16,9-1 0-16,-2-1 0 16,1-1 2-16,-3 1 3 15,-2-2-2-15,-6 1 0 16,-7 1-2-16,-14-2 1 0,-4 2 0 16,0-2 0-16,-11 0 6 15,-13-2-6-15,-13-4-2 16,4-6-23-16,2-6-67 15,0-4-64-15,6-2-256 16</inkml:trace>
  <inkml:trace contextRef="#ctx0" brushRef="#br4" timeOffset="-44479.23">19360 4712 772 0,'0'0'47'16,"0"0"-27"-16,0 0 95 16,0 0-31-16,0 0-39 15,0 0-27-15,-70 5-8 0,49 24-1 16,2 7 3 0,13 5-9-16,6 3 1 0,0 0 0 15,15-6 0-15,12-6-2 16,4-8-2-16,0-9 0 15,8-10 0-15,-6-5 1 16,3 0 10-16,-5-25-2 16,-6-6 3-16,-10-6-4 15,-11 4-3-15,-4-1-1 16,0 3-1-16,-17 4-1 16,-12 2 0-16,-7 11-2 15,3 10-1-15,-6 4-7 16,8 0 8-16,12 0-1 15,7 0-8-15,12 0 2 16,0 0-5-16,2 0-7 16,37-3 10-16,7-9 9 0,12-3 0 15,2 5 2-15,-4 6 2 16,0 4-3-16,-12 0 4 16,-1 18 4-16,-7 12 0 15,-15 7 3-15,-5 3-7 16,-14 4 8-16,-2-6-8 15,0-8 4-15,-6-8-7 16,-8-10 2-16,3-4-2 16,7-8 7-16,-5 0-5 15,4-16 0-15,5-22-4 16,0-15-3-16,0-6 2 0,10-2 1 16,14 13 0-16,10 15-1 15,-1 13-2-15,-2 13 2 16,0 7-3-16,-2 0 0 15,-4 18-1-15,-1 14 4 16,-6 8 1-16,-5 2 0 16,-11 3 1-16,-2-5 1 15,0-8-2-15,0-6-20 16,0-10-18-16,0-9-14 16,-4-7-55-16,2 0-99 15,2-25-282-15</inkml:trace>
  <inkml:trace contextRef="#ctx0" brushRef="#br4" timeOffset="-44154.56">20075 4489 801 0,'0'0'107'0,"0"0"-95"15,0 0 35-15,0 0 10 16,0 0-30-16,0 0 15 15,0 77-18-15,0-51-12 16,0-5-11-16,4-6-2 16,8-9 0-16,1-6-8 15,1 0 9-15,5-14 7 0,4-14-6 16,-5-4 3 0,-5 0-4-16,-4 3 0 15,-9 11 3-15,0 8-3 0,0 9 1 16,0 1-1-16,0 0 0 15,-9 18-7-15,3 11-2 16,-1 9 9-16,5 3-25 16,2-1-75-16,0 0-117 15,15-8-528-15</inkml:trace>
  <inkml:trace contextRef="#ctx0" brushRef="#br4" timeOffset="-43997.32">20474 4959 603 0,'0'0'190'0,"0"0"-130"0,0 0 46 16,0 0-27-16,0 0-44 15,0 0-35-15,0 36-11 16,-15-34-98-16,-10-2-309 16</inkml:trace>
  <inkml:trace contextRef="#ctx0" brushRef="#br4" timeOffset="-41147.4">27358 16126 613 0,'0'0'95'15,"0"0"-20"1,0 0-6-16,0 0-10 0,0 0-31 15,0 0 0-15,0 0 2 16,-51 0 2-16,51 0 4 16,0 0 3-16,0 0-11 15,0 0-10-15,15-2-1 16,35-3-6-16,25-4 2 16,16-5 8-16,9-4 0 15,-3 1-14-15,-17 0-5 16,-18 5 4-16,-19 4-4 15,-18 1-2-15,-19 6 1 16,-6 1-1-16,0 0 3 16,0 0 0-16,-14 1 4 15,-17 16-1-15,-15 10-6 0,-19 2-3 16,-11 7 2 0,-7 0-4-16,-3 0 0 0,3-6 5 15,9-2-2-15,14-8 2 16,18-8-2-16,17 0 6 15,17-10-2-15,8-2-1 16,0 0 11-16,0 0-5 16,8 0-3-16,33 0 1 15,24-5-1-15,26-6 9 16,18-1 12-16,5 3 5 16,-12 2-16-16,-17 5-7 15,-19 2 6-15,-23 0-10 0,-18 0-3 16,-16 0 0-16,-7 0 0 15,-2 0 1-15,0 0-2 16,0 0 1-16,0 0-23 16,-16 0-29-16,-10 0-36 15,-5-18-192-15</inkml:trace>
  <inkml:trace contextRef="#ctx0" brushRef="#br4" timeOffset="-26614.4">15060 5462 665 0,'0'0'73'15,"0"0"-34"-15,0 0 59 16,0 0-36-16,0 0-13 16,0 0 9-16,0 0-6 15,-105 28-16-15,103-28-14 16,2 2-10-16,0 0-2 15,0 3-3-15,11-2-5 16,33 1 1-16,26-4 11 16,17 0 1-16,15-10-2 15,10-16-11-15,3-2-2 0,-3 4 2 16,-10 1-6 0,-15 3 7-16,-19 8-3 0,-24 5 3 15,-17 5-2-15,-19 2-2 16,-3 0 2-16,-5 0-1 15,-11 4 3-15,-39 18 1 16,-14 4 0-16,-21 0-1 16,-6 0-2-16,-3-5-1 15,3-4 0-15,-3 5 0 16,5-3 4-16,-5-4-2 16,7 4-1-16,10-6 0 15,10 2-1-15,16-1 5 16,15-3-4-16,11-4 3 15,19-4 6-15,4-1-1 16,2-2-4-16,6 5-5 0,50-1 0 16,31-4 22-16,26 0-4 15,3 0-3-15,11-16-7 16,-4-3-5-16,-9 0 1 16,-7 1 0-16,-18 2 0 15,-18 1 0-15,-17 3 3 16,-23 7-4-16,-16 0-2 15,-8 3 2-15,-7 2-3 16,0 0 5-16,0 0-3 16,0 0 1-16,0 0-3 15,0 0-1-15,0 0-6 16,0 0-37-16,0 14-58 0,-9 11-109 16,-6-6-550-16</inkml:trace>
  <inkml:trace contextRef="#ctx0" brushRef="#br4" timeOffset="6233.22">21977 5288 1066 0,'0'0'29'15,"0"0"-1"-15,0 0 39 16,0 0-13-16,0 0-34 15,0 0-10-15,0 0-5 16,0 0-2-16,47 36 0 16,20 14 18-16,6 12-9 15,-4 6 2-15,-9 1-10 16,-4-6 1-16,-9-7 1 0,-7-7-5 16,-2-15 1-16,-16-10-2 15,-4-7-1-15,-9-12 0 16,-5-3-6-16,1-2-11 15,-5 0-6-15,0 0 0 16,0-22-11-16,-20-9-28 16,-9-4-46-16,-2 0-34 15,0 3-107-15,4 0-154 16</inkml:trace>
  <inkml:trace contextRef="#ctx0" brushRef="#br4" timeOffset="6767.11">22046 5302 549 0,'0'0'115'16,"0"0"7"-16,0 0-34 15,0 0-30-15,0 0-3 16,0 0 5-16,-92-41 4 16,88 41-18-16,4 0-14 15,0 0-7-15,0 0-8 16,0 0-12-16,0 21-4 15,0 17-1-15,0 14 4 16,-2 6 3-16,-11 0-4 16,1-5-1-16,-3-11-1 0,3-10 4 15,8-15-1 1,0-8 0-16,4-9 8 0,0 0-3 16,-5 0 17-16,1 0 10 15,-6-28-6-15,2-7-23 16,-3-11-2-16,1-7 7 15,4-5 0-15,6 3 1 16,0 3 3-16,0 5-4 16,0 13 1-16,6 9 2 15,6 4-3-15,-1 5 0 16,5 7-2-16,-1 2-10 16,10 7 2-16,6 0 0 15,11 2-2-15,3 18 0 16,7 1 2-16,-8-2-1 15,-9 2-1-15,-1-10 0 0,-12-4-3 16,-4-6 1-16,0-1-1 16,-7 0-18-16,2 0-3 15,1-14-18-15,6-8-28 16,-2-3-34-16,11-9-35 16,9-1-96-16,1 0-252 15</inkml:trace>
  <inkml:trace contextRef="#ctx0" brushRef="#br4" timeOffset="6896.3">22750 4949 956 0,'0'0'157'15,"0"0"-76"-15,0 0 21 0,0 0-57 16,0 0-30-16,0 0-15 16,0 0-30-16,0 0-112 15,0 0-261-15</inkml:trace>
  <inkml:trace contextRef="#ctx0" brushRef="#br4" timeOffset="9752.54">23513 5201 836 0,'0'0'71'16,"0"0"-15"-16,0 0 76 16,0 0-61-16,0 0-32 0,0 0 11 15,-27-38-31-15,-4 22-10 16,-2 0-1-1,-8 9-6-15,-3 7-2 0,1 0-5 16,1 23 4-16,2 12-4 16,15 4 1-16,17 1 4 15,8-1-9-15,2-5 0 16,36-5 4-16,13-2-4 16,16-8 8-16,8 0-2 15,8-6 0-15,-10-6 3 16,-5 5 7-16,-20 2-6 15,-12 6-1-15,-18 11-2 16,-18 13 2-16,0 7 1 16,-25 2 1-16,-15-5 2 15,-5-6-4-15,3-14 0 16,9-10 0-16,2-14 6 0,6-4 0 16,12-2 0-16,8-27-2 15,5-8-3-15,0-9-2 16,31-7 1-16,12-2-7 15,11 1 7-15,-4 1 2 16,2 7-2-16,-3 12 6 16,-9 10-4-16,-11 14-4 15,-4 8 0-15,-10 2-1 16,1 4-3-16,-3 19 6 0,5 6 0 16,-7 5 1-1,3-2-1-15,-1-2 0 0,3-5-3 16,-1-8 3-1,1-3 1-15,1-4-1 0,4-5-1 16,-6-5-3-16,3 0 2 16,-3-13 2-16,1-15 5 15,-7-4 1-15,-5-10-3 16,-4 0 1-16,0 0 4 16,-13 1-4-16,-16 14 3 15,-4 8-3-15,-7 10-4 16,-1 9 0-16,-1 0-3 15,7 14 2-15,4 12-5 16,10 1 1-16,15-2-7 16,6-4 0-16,0-2 0 0,21-5 5 15,18-6-1-15,12-5-9 16,7-3 9-16,-5 0 8 16,1-17-2-16,-8-13 2 15,-5-10 4-15,-5-6-3 16,-12-8 5-16,-2-4 3 15,-6 0 0-15,-12 0-1 16,-4-3 3-16,0 3 10 16,-17 6-4-16,-3 3-4 15,-5 15 7-15,10 10-3 16,-1 10-3-16,7 10 2 16,7 4-11-16,0 0-5 0,2 4 0 15,-2 22-5 1,-4 13 3-16,6 10 2 0,0 12 0 15,8 5 1-15,16 8-1 16,-4 0 3-16,7 3-3 16,2-6 0-16,0-4-2 15,6-15-2-15,1-12 4 16,-3-14 0-16,-2-16-2 16,-4-8-3-16,0-2-1 15,2-20 6-15,7-22 2 16,-5-12-2-16,-2-6 1 15,-2 2-1-15,-11 10 1 16,-5 9 0-16,-7 17 0 16,-4 13 4-16,0 6-1 15,0 3-1-15,0 0-3 0,0 0-3 16,0 15-5-16,0 8 6 16,0 5-2-16,4 2 1 15,10-3 3-15,1-1 0 16,6-8 0-16,-4-6-2 15,-1-7 2-15,4-5-1 16,0 0-3-16,-4-21 4 16,1-9 5-16,-1-4 2 15,-7-4-7-15,-5 1 4 16,-4 7 0-16,0 7-2 16,0 14 0-16,0 6-1 15,0 3-1-15,0 0 0 16,0 0-9-16,0 7-1 0,0 18 7 15,12 4 3-15,3 1-1 16,12 0 1-16,2-3-3 16,2-8 3-16,0-8 0 15,-2-7 0-15,-4-4-1 16,-5-3 1-16,2-25 4 16,-2-9-2-16,-1-9 3 15,-9-10-1-15,-10-11 0 16,0-13 0-16,-2-9-2 15,-18-2 0-15,-5 10 0 16,6 19-2-16,-4 20 2 16,7 17 2-16,5 10-4 0,5 9 2 15,-1 4 1 1,3 2-6-16,-1 10-3 0,-2 22-6 16,5 16 11-16,2 12 2 15,0 10-3-15,14 6 4 16,12 0-2-16,3 1 0 15,10-3-2-15,-4-5 2 16,5-9 0-16,-7-9 0 16,5-10-1-16,-9-12 1 15,-4-10 0-15,-7-11 0 16,-5-8-3-16,-4 0 0 16,9-27 3-16,0-14 3 15,1-7-3-15,2-2 0 16,-8 8 0-16,-8 10-1 0,-1 15 1 15,-2 11 1-15,-2 4-1 16,0 2-2-16,5 0-2 16,-3 14-7-16,2 10 11 15,8 7 0-15,3 0 1 16,10 0-2-16,-3 1 2 16,7-6-1-16,-3-8 1 15,-3-6-1-15,-3-10 0 16,-5-2-4-16,8-2 4 15,-3-26 10-15,2-10-8 16,-6-7-1-16,-10-1 2 16,-1 2 1-16,-5 8-4 15,0 12 4-15,0 10-3 0,0 14 6 16,0 0-6-16,0 0-2 16,-5 2-3-16,3 19-2 15,2 8 4-15,0 5 3 16,0 0-1-16,23-2 1 15,-6-6 0-15,10-6-1 16,-7-5-2-16,3-6 2 16,-6-4 4-16,1-5-4 15,3 0 2-15,-6-3 1 16,3-8-1-16,-5 0 1 16,-1 1-2-16,-6 1 1 15,-4-1-1-15,-2-3 3 0,0 1-1 16,0-2-3-1,-6-4 0-15,-17-1 0 0,1 3 0 16,-7 2 0-16,-7 3 0 16,7 7-1-16,7 2-3 15,0 2 3-15,10 0 0 16,6 0 1-16,6 0-3 16,0 0-2-16,0 0 4 15,0 0-4-15,0 0-4 16,13 0-4-16,14-4 11 15,4-2 2-15,4-2 1 16,2-1 0-16,5 0-2 16,-7 4 4-16,1 5-3 15,-5 0 8-15,-4 0-7 0,-7 3 3 16,1 20 0-16,-8-2-2 16,-9 9 3-16,-4-3-1 15,0-3-3-15,0-9 2 16,0-7-1-16,0-4-2 15,0-4 8-15,0 0-2 16,0-4-3-16,0-22-1 16,0-14-2-16,0-10-1 15,0 0-5-15,25 4 5 16,4 12-4-16,4 12 0 16,0 11 5-16,3 11-1 0,0 0-2 15,4 7 3 1,0 19 0-16,3 8 0 0,-12 4 1 15,-7 4 2-15,-8 2-2 16,-10-1-1-16,-6-6 3 16,0-1-4-16,-6-9 1 15,-17-6-29-15,-8-2-29 16,-9-11-36-16,-9-8-92 16,-7 0-96-16</inkml:trace>
  <inkml:trace contextRef="#ctx0" brushRef="#br4" timeOffset="10090.15">25606 4911 685 0,'0'0'99'16,"0"0"-38"-16,0 0 23 15,0 0-41-15,0 0 31 16,0 0-17-16,0 0-12 0,5 26-23 16,-3-26-15-1,-2 0-7-15,2 0 0 0,-2 0-8 16,0 0 8-1,0-16 0-15,0-6 0 0,-12 4-31 16,-17 0-65-16,-6 11-6 16,-14 7-101-16,-11 0-187 15</inkml:trace>
  <inkml:trace contextRef="#ctx0" brushRef="#br4" timeOffset="10252.44">24817 5071 738 0,'0'0'148'15,"0"0"-133"-15,0 0 75 16,0 0 36-16,129-25-75 16,-56-10-25-16,8-5-22 0,0 1 1 15,-17 10-5-15,-11 8-43 16,-17 13-110-16,-12 6-102 16,-8 2-447-16</inkml:trace>
  <inkml:trace contextRef="#ctx0" brushRef="#br4" timeOffset="11685.89">27434 5221 732 0,'0'0'120'16,"0"0"-103"-16,0 0 49 15,0 0 34-15,0 0-30 16,0 0-18-16,131 45-23 16,-102-45-4-16,0 0-11 0,5-23-8 15,-1-17 8-15,5-10-4 16,-7-11-2-16,-2-6 2 15,-13-5-3-15,-5-2 7 16,-11-3-3-16,0 4-4 16,0 10-1-16,-20 17-1 15,2 16-2-15,3 15 0 16,1 14-3-16,-1 1-1 16,-1 10-9-16,-2 30 3 15,7 14-5-15,4 17-3 16,7 11 6-16,7 0 4 15,20 2 0-15,8-3 2 16,5-14 1-16,1-11 4 16,-8-12-2-16,-4-15 0 15,-2-15 0-15,-2-11-2 0,-10-3-3 16,7-17 0 0,-2-22 5-16,7-9 4 0,-9 0-4 15,-3 6 0-15,-3 14 0 16,-8 12-2-16,-2 9 2 15,0 7 0-15,-2 0-6 16,5 0-2-16,4 21 7 16,4 9 1-16,8 6 2 15,-6-6 0-15,5-2-2 16,-3-8 3-16,4-7-2 16,-5-4-2-16,1-9 3 15,1 0-2-15,2-2 5 16,2-26 0-16,3-5 1 0,0-1-1 15,-10 2-3-15,-1 7 1 16,-10 9-2-16,-2 10 0 16,-2 6-1-16,2 0-2 15,3 2 1-15,9 20-4 16,1 6 5-16,3 1 0 16,7 0-19-16,3-9-11 15,-1-6-6-15,2-9-24 16,-7-5-14-16,1-12-1 15,-6-15-1-15,-5-7-109 16,-12-2-67-16</inkml:trace>
  <inkml:trace contextRef="#ctx0" brushRef="#br4" timeOffset="11947.38">28354 4730 597 0,'0'0'293'15,"0"0"-222"-15,0 0 50 16,0 0-72-16,0 0-22 16,0 0-2-16,-29 66-1 15,29-53-6-15,5-10-6 16,4-1-6-16,2-2-6 16,0-2 0-16,3-15 8 0,-6-3-3 15,-1 3 4-15,-5 9-9 16,-2 4-4-16,0 4-18 15,0 0-40-15,0 10-91 16,10 21-131-16,3 15-386 16</inkml:trace>
  <inkml:trace contextRef="#ctx0" brushRef="#br4" timeOffset="13418.89">28869 5069 864 0,'0'0'65'16,"0"0"21"-16,0 0 1 16,0 0-51-16,0 0-6 15,0 0-5-15,-75-90-8 16,41 86-6-16,-4 4-5 0,5 0-5 16,-1 13 0-16,10 14-1 15,-1 4 0-15,10-2-1 16,13 0 1-16,2-2 0 15,0 1-1-15,8-5 0 16,19-7-3-16,9-11 3 16,-5-5-3-16,9 0 4 15,3-9 7-15,-10-18-3 16,5-9 1-16,-14-8 2 16,-1-6 3-16,-10-6 3 15,-11-7 4-15,-2 0 0 0,-4-1 3 16,-23 5-1-16,-2 18-8 15,9 14 4-15,4 15-7 16,8 8-4-16,3 4-3 16,1 0-1-16,4 6-11 15,0 26 0-15,0 14 2 16,11 10-1-16,18 6 5 16,6 2-3-16,3-2 4 15,5-4-2-15,5-11 2 16,2-7-7-16,6-11-16 15,-6-12-5-15,0-9 7 16,-8-8 8-16,-4-4 11 16,-4-22-6-16,-10-8 0 0,2-2 11 15,-10-2 0-15,-9 4 2 16,-7 6 8-16,0 6 3 16,-20 8 2-16,-2 7-5 15,-5 7 2-15,-4 0-11 16,-5 7 2-16,3 15-1 15,6 5-1-15,9-2 0 16,7 3-2-16,7 0 1 16,4-2 1-16,0-2 0 15,0-2-3-15,21-6 3 16,4-6 5-16,2-6-5 16,0-4-1-16,-5 0 1 0,5-18 6 15,-3-10 1 1,3-12-2-16,-7-8 2 0,-5-6 5 15,-7-13-5-15,-8-4 11 16,0-10-5-16,0 1-7 16,-8 12-3-16,-7 14 2 15,-1 20 4-15,3 15 9 16,0 12-8-16,6 4-4 16,-2 3-6-16,3 0-4 15,-1 22-6-15,2 21 1 16,5 13 8-16,0 8-2 15,7 4-2-15,27 4 1 16,-1 0 2-16,7-1-6 16,1-11 7-16,-8-9 1 15,5-12-2-15,-9-11 1 0,2-10-7 16,-4-10 0-16,2-8 1 16,0-1 6-16,-8-28 0 15,4-8-6-15,-5-1-2 16,-2-8 4-16,-13 7 5 15,-5 3 0-15,0 12-2 16,0 10 2-16,-3 7-1 16,-12 7-8-16,-1 0 4 15,-4 21-3-15,6 8 5 16,6 6 0-16,8 0-5 16,0-4 4-16,0-3-1 15,14-3 2-15,9-4 2 0,6-5-3 16,5-7 1-16,-3-9 3 15,0 0 1-15,0-3 0 16,0-19 4-16,4-11-5 16,-6 0 6-16,2-6-5 15,-7 7-1-15,-6 1 5 16,-7 11 3-16,-7 8-5 16,-4 5-1-16,0 7-1 15,0 0 5-15,0 21-2 16,0 9 1-16,0 8-2 15,0-2-1-15,10-4-1 16,-2-6 2-16,1-3-2 16,3-11 1-16,3-5 0 0,-1-7-2 15,1 0 3 1,1-12 5-16,5-15-3 0,2-10 0 16,-3-5 1-16,0 0-5 15,-4 4 0-15,-3 11 2 16,-4 16-1-16,-4 8-2 15,-3 3 4-15,2 0 3 16,3 21 2-16,0 7 3 16,2 7-8-16,-3-3-1 15,3-1-2-15,-2-4 0 16,2-13-1-16,-5-5-4 16,5-6-10-16,9-3-34 15,20 0-28-15,18 0-31 16,15-9-9-16,9-13-105 0,3-10-453 15</inkml:trace>
  <inkml:trace contextRef="#ctx0" brushRef="#br4" timeOffset="14219.28">32138 5145 793 0,'0'0'82'0,"0"0"-7"16,0 0 50-16,0 0-74 15,0 0-35-15,-156 30-8 16,106-16 8-16,3 3-16 16,9-7 4-16,9-6-4 15,10-3 2-15,7-1-2 16,8 0-2-16,4-15-17 15,0-14 6-15,11-7 13 16,18-6 1-16,7-4 10 16,4-2-5-16,-2 2 3 0,-7 5-1 15,-4 9 1-15,-14 13 2 16,-10 2-2-16,-3 9 8 16,0 0-1-16,-3 5-14 15,-26 3 3-15,-9 0-5 16,-2 11-2-16,-2 15 0 15,10 1 1-15,13-1 0 16,5-6 1-16,14-2-1 16,0 2 2-16,5 1-2 15,28 6 2-15,16 3 0 16,9-2 1-16,11 0 9 16,-7 2 5-16,-2 0-3 15,-10-2-6-15,-17 0-2 0,-8-1-3 16,-21 3 2-16,-4 4-3 15,-11 4 6-15,-34 4-7 16,-11-1 0-16,-15-12-22 16,-6-11-47-16,3-12-147 15,3-6-682-15</inkml:trace>
  <inkml:trace contextRef="#ctx0" brushRef="#br4" timeOffset="17184.78">29262 5990 900 0,'0'0'27'0,"0"0"4"15,0 0 31-15,0 0-31 16,0 0-18-16,127-73-4 16,-94 30 3-16,-6-3 3 0,-9 2-9 15,-9 10 3-15,-9 6 1 16,0 6 3-16,0 11 4 16,-7 4-5-16,-13 7-8 15,-9 0-1-15,-2 18-3 16,2 11-2-16,0 3 2 15,6-2 0-15,12-4-1 16,9-1 1-16,2-4-6 16,9-1 3-16,11-3 1 15,9-5 0-15,2-4 2 16,3-3-4-16,-5-1 4 16,-13 2 0-16,-3-4 0 0,-9 7 0 15,0 6-1 1,-4 9 1-16,0 16 2 0,0 9 1 15,0 1 0-15,0 2-3 16,0-11 1-16,0-6-2 16,0-12 0-16,0-7-1 15,5-9 0-15,9-3-1 16,1-4-14-16,1 0 10 16,-1-10 7-16,1-12 1 15,-5-10 4-15,3-3-4 16,-6-6 3-16,3-1 0 15,3 6-3-15,3 2 1 16,4 9-1-16,1 9-1 16,1 6-1-16,-6 6 1 15,3 4 0-15,0 0-3 0,0 21 3 16,-4 4 1-16,-5 6-1 16,-9 3 2-16,-2-2-2 15,0-2 7-15,-2-7-4 16,-4-8 3-16,-6-7 0 15,10-6 1-15,-3-2 2 16,1 0 1-16,2-10-10 16,2-22 1-16,0-10-2 15,0-6 1-15,16 2 0 16,8 5 2-16,-6 10-2 16,-3 14-1-16,-5 7 1 15,-6 6 0-15,-4 4 0 0,0 0 0 16,0 0 0-1,0 11 1-15,0 17 0 0,0 12 0 16,0 3 5-16,0 1-6 16,0-3 0-16,0-7 1 15,2-7-1-15,13-10 0 16,8-8 0-16,-3-9 0 16,7 0-4-16,2 0 4 15,2-29 3-15,0-9-1 16,-4-6 0-16,-5-4 2 15,-6 6-2-15,-10 7 0 16,-1 12 2-16,-5 11 3 16,0 7 7-16,0 5 4 0,0 0-1 15,-15 22-15 1,1 20-2-16,9 16 0 0,5 12 1 16,0 11-3-16,11 7 2 15,18 1 0-15,10-6-3 16,-4-8 3-16,1-12-2 15,-9-17 0-15,-9-17-3 16,-7-13-3-16,-5-10 0 16,-6-6 2-16,0 0-3 15,0-4-17-15,-11-22 8 16,-13-15 11-16,-10-8 4 16,-1-7 2-16,-2-6 1 15,9-5 1-15,4 4 1 16,10-2 6-16,3 3-3 0,9 2 9 15,2 4-7-15,0-1-5 16,19 10 4-16,6 4-5 16,2 7 4-16,2 9 0 15,-2 6 0-15,-9 9 1 16,-3 8-2-16,-4 4-4 16,-6 6-6-16,-1 28 6 15,-4 14 1-15,0 7 6 16,0-4-6-16,-22-2 0 15,1-13-1-15,4-12 0 16,3-8 1-16,8-10 2 16,-1-3-3-16,7-3-1 15,0-5-13-15,0-24-17 0,0-10 26 16,9-1 4 0,18 0-1-16,4 4 1 0,2 5-5 15,1 7 6-15,-3 6 1 16,0 6 0-16,-4 8-1 15,-7 4 0-15,1 0 0 16,-8 0-6-16,-5 19 6 16,2 4 2-16,-4 3 1 15,-1 4-3-15,3-3 3 16,2-5-3-16,1 2 0 16,2-7 0-16,-2-2 2 15,2-6-2-15,1-6-1 0,1-3 1 16,6 0 2-16,-2-8-2 15,-1-16 8-15,1-2-2 16,-4-5 6-16,-9 1 5 16,-4 0-1-16,-2 0-6 15,0-2-1-15,-15 4 0 16,-7 6-9-16,-7 9-5 16,0 13 5-16,0 0-1 15,2 0 1-15,5 13-5 16,4 6-4-16,14-5 2 15,4 6 2-15,0-1 2 16,0 0 1-16,18-3 1 16,8-5-2-16,3-3-1 0,4-8 2 15,4 0 2-15,-2-1 2 16,1-21 1-16,-3-9 2 16,2-8 1-16,-1-4-1 15,-3 3 11-15,-11 2-14 16,-13 4 3-16,-7 4-1 15,0 6 3-15,-15 6-7 16,-1 11 3-16,-6 7-8 16,4 0 10-16,2 9-10 15,3 8 3-15,11 6 2 16,2 0-2-16,0-3-6 16,18 1 6-16,13-4 1 15,7 0 1-15,10-2 2 16,8 2-2-16,4 1 0 0,-2 0 0 15,-8-2 0-15,-21 4 0 16,-12-2-1-16,-7 5 1 16,-10 0 1-16,0 5-1 15,-14 2 3-15,-22 1-3 16,1-5 0-16,-6-9-1 16,10-8-4-16,7-7 5 15,12-2 1-15,10 0-1 16,2-16-22-16,0-8 19 15,31-5-1-15,7-2 4 16,11-3-3-16,3-3 3 16,4 0 3-16,-1-2-3 15,-8 4 3-15,-9 4-1 16,-16 4 1-16,-9 8-2 0,-11 3 2 16,-2 2-1-16,0 0 2 15,-6 4-3-15,-14 6 3 16,-2 4 0-16,-3 0-7 15,5 12 4-15,5 16-2 16,4 2-2-16,8 2 3 16,3 1 0-16,3-6-2 15,18 1-1-15,13-5-1 16,2-9-22-16,6-11-22 0,12-3-21 16,8-12-6-1,7-18 37-15,0-4 30 0,-7 1-26 16,-12 1 19-1,-13 6 15-15,-14 6 0 0,-12 3 1 16,-11 3 15-16,0 6 27 16,-13 1 2-16,-19 6-3 15,-5 1-24-15,-4 0 4 16,-1 18-12-16,9 6 2 16,4 1-2-16,8 1 0 15,13-1-6-15,8 1-3 16,0-2 0-16,6-4 0 15,23 1 1-15,7-10-2 16,4-9 0-16,5-2 0 16,-3-2 6-16,-6-24-3 0,0-6 3 15,-7-8 0 1,-8-3 3-16,0-4 11 0,-13-10-3 16,-6-13-4-16,-2-16 3 15,0-8-8-15,-17 6 4 16,-5 19-2-16,2 29 7 15,4 20 14-15,10 15-9 16,-1 5-8-16,2 0-10 16,3 5-4-16,2 38-4 15,0 20 4-15,0 29 1 16,16 7-1-16,11 3 2 16,4-9-1-16,-2-14-1 15,0-12 0-15,0-16 2 16,-5-7-4-16,-2-21-37 0,-4-12-49 15,0-11-37-15,-9-11-278 16</inkml:trace>
  <inkml:trace contextRef="#ctx0" brushRef="#br4" timeOffset="20311.46">26790 6829 334 0,'0'0'115'0,"0"0"-17"16,0 0 13-16,0 0-29 0,0 0-2 15,0 0-16 1,0 0-12-16,0 0-6 0,0 0 9 15,0 0-8-15,0 3-15 16,0 11-16-16,0 3-11 16,0 8 3-16,11 5-3 15,0-2-5-15,-2-2-1 16,4-6-1-16,-4-8-20 16,3-5-51-16,-6-7 0 15,5 0-42-15,3 0-5 16,-8-15-16-16,3-9-14 15,-9-2-14-15,0 4 13 16,0 2 65-16</inkml:trace>
  <inkml:trace contextRef="#ctx0" brushRef="#br4" timeOffset="20499.73">26790 6829 53 0,'96'-4'83'16,"-106"-9"33"-16,6 1 30 0,4 1-44 16,0 1-20-16,0 5 16 15,-2 1-1-15,2 4-15 16,-5 0-25-16,5 0-13 15,-2 0-9-15,2 0 2 16,0 0-16-16,0 16-12 16,0 8 1-16,2 3-10 15,7 4 0-15,3-1-18 16,-4-10-116-16,11-8-194 16</inkml:trace>
  <inkml:trace contextRef="#ctx0" brushRef="#br4" timeOffset="22485.32">27492 7052 835 0,'0'0'48'0,"0"0"6"16,0 0 22-16,0 0-30 16,0 0-5-16,0 0-6 15,-56-30-13-15,54 30-6 16,2 0-12-16,-2 0-3 16,0 0-1-16,2 0 0 15,0 0 0-15,0 0 2 16,0 0-1-16,-14 0-1 15,-7 0 2-15,-2 16-2 16,-4 5 0-16,0 0 1 0,-2 9-1 16,4 1 0-1,8 5 0-15,1 2 3 0,12-3-3 16,-1 0-3 0,5-9 3-16,0-6-3 0,11-11 3 15,12-2-4-15,-3-7-13 16,4 0 17-16,5-14 9 15,0-12 14-15,-9-4-4 16,3 0-9-16,-15 5 6 16,-1 6 2-16,-7 8 1 15,0 8-4-15,0 1-1 16,0 2-13-16,0 0 1 16,0 0-4-16,0 0-2 15,0 10-5-15,12 15 9 0,3 10-1 16,7 1 1-16,3-4-8 15,1-8-1-15,1-8 1 16,-9-6-5-16,2-10-1 16,0 0 12-16,0-8 2 15,3-20 2-15,-4-8 1 16,-1-6 4-16,-7-7-3 16,-4 0 4-16,-7-10-3 15,0 0 5-15,0 8-7 16,-5 15 0-16,-1 19-3 15,4 12 4-15,2 5-4 16,-5 0 0-16,1 4-1 16,0 30-8-16,4 12 7 0,0 11-3 15,0-3 1 1,17-7-4-16,8-4 0 0,4-11 1 16,0-10-2-16,-7-10 2 15,0-10 4-15,-2-2-7 16,3-7 10-16,-8-19 2 15,5-15 0-15,1-8 2 16,-13-4 1-16,-1-8-2 16,-7-7-1-16,0-2-1 15,-2 8 0-15,-17 15 8 16,9 20-5-16,-1 16-3 16,1 11 9-16,4 0-8 0,-5 19-2 15,9 23-4 1,2 12-2-16,0 14 6 0,4 0-3 15,23-4 3-15,4-5-3 16,0-13 3-16,-2-11-12 16,-2-7-31-16,0-11-56 15,4-14-57-15,9-3-180 16,6-14-173-16</inkml:trace>
  <inkml:trace contextRef="#ctx0" brushRef="#br4" timeOffset="23799.68">28582 7187 677 0,'0'0'118'0,"0"0"-99"15,0 0 63-15,0 0-10 16,0 0-21-16,0 0 12 15,26-56-11-15,-3 3-28 16,-9-9-7-16,-12-10-6 16,-2-7 1-16,0 7-4 15,0 12 1-15,-16 18 2 16,3 16 5-16,3 16 2 16,4 5-7-16,-3 5-7 15,3 3-4-15,-6 29-3 0,5 21-1 16,7 14-3-1,0 14 6-15,9 0-7 0,18-2 2 16,2-7-7-16,4-15 11 16,4-11 0-16,-6-14 0 15,-2-12 2-15,-3-12 0 16,-8-8-2-16,0 0-4 16,4-24 6-16,-4-18 8 15,5-10-3-15,-8-7-1 16,-7 3-2-16,0 12-2 15,-4 16 3-15,-4 17-3 16,0 11 0-16,0 0-9 16,0 9 8-16,0 21-5 0,0 14 5 15,0 3-3-15,13-1 3 16,5-5-10-16,7-6-2 16,-1-9 7-16,-2-6-2 15,-1-10-4-15,-4-10 1 16,-1 0 2-16,2-6 0 15,2-18 3-15,-2-8 6 16,-1-2 0-16,-5-1 4 16,-6 8-4-16,-1 7 0 15,-5 9 6-15,0 7-4 16,0 4 2-16,0 0-2 16,0 0 1-16,0 15-3 0,0 10 0 15,0 9-3 1,0 1 3-16,4-7 2 0,8-7 0 15,-4-6 6-15,-1-7-4 16,-5-6-4-16,0-2 6 16,6 0-2-16,-2 0 6 15,9-23 2-15,8-8-12 16,-5-1 8-16,-1 1 5 16,-3 9-8-16,-5 8-5 15,-3 10 2-15,-1 4-2 16,-3 0-2-16,2 2-5 15,6 21 5-15,3 5 2 16,-2 3 4-16,7 0 0 16,0-3-4-16,-1-7 0 15,6-2 3-15,-5-9-3 0,1-6-1 16,2-4 0-16,-3 0 1 16,6-14 3-16,-8-12 0 15,1-6 0-15,-3-4 0 16,-3-6-2-16,-9-1 0 15,-2 5 1-15,0 4-2 16,0 14-1-16,0 13-15 16,-11 7 6-16,0 0 5 15,-5 13-1-15,8 20 6 16,-4 2-7-16,12 4 5 0,0-2-7 16,0-5-4-1,22-1 9-15,3-6 2 0,6-11-1 16,3-3-3-1,3-10 6-15,4-1-2 0,-3-3 2 16,-5-23 1-16,-4-6 5 16,-4-8-2-16,-6-2 2 15,-9-2 3-15,-8-1-6 16,-2 6-1-16,0 10 0 16,-14 12-3-16,-1 14 2 15,-3 3-2-15,3 0 0 16,3 14 0-16,5 6-1 15,7 6-5-15,0-6 3 16,12 4 0-16,12-4 4 16,7 0 0-16,0 2 0 0,6-4 0 15,-8 4 3 1,-8-1-3-16,-5-6 0 0,-11 2 0 16,-5-2 1-16,-7 5-1 15,-28-3-15-15,-15-3-129 16,-10-6-130-16,-11-7-300 15</inkml:trace>
  <inkml:trace contextRef="#ctx0" brushRef="#br4" timeOffset="24092.2">28992 6815 866 0,'0'0'95'0,"0"0"-90"16,0 0 26-16,0 0-13 15,0 0-1-15,0 0 8 16,11 22-9-16,-4-17-9 16,2-5-3-16,-1 0-1 15,4-2 1-15,-1-14 3 16,0-5 8-16,-4 2-9 15,-5 2 1-15,-2 9 2 16,0 5-9-16,0 3-30 16,0 1-78-16,-2 20-79 0,2 6-238 15</inkml:trace>
  <inkml:trace contextRef="#ctx0" brushRef="#br4" timeOffset="24474.94">30307 6575 909 0,'0'0'75'0,"0"0"-37"0,0 0 74 16,0 0-75-16,0 0-18 15,0 0-16-15,-15 46 0 16,15-10-1-16,0 1 0 16,0-11 0-16,0-11-2 15,4-7-4-15,0-6-1 16,3-2-7-16,7 0-19 16,-6-7 31-16,11-14 0 15,-11-2-4-15,1 2 2 16,-5 7 2-16,-4 5 1 15,0 9-1-15,0 0 3 16,0 0-7-16,0 9 4 16,0 17-8-16,-4 10-7 15,4 4-90-15,0 1-106 0</inkml:trace>
  <inkml:trace contextRef="#ctx0" brushRef="#br4" timeOffset="24650.23">30643 7178 184 0,'0'0'895'0,"0"0"-871"16,0 0 27-16,0 0-21 16,0 0-30-16,0 0-23 15,-37 72-161-15,37-69-323 0</inkml:trace>
  <inkml:trace contextRef="#ctx0" brushRef="#br4" timeOffset="88762.64">16197 17279 447 0,'0'0'262'15,"0"0"-200"-15,0 0-8 16,0 0-1-16,0 0-20 16,0 0-11-16,0 0-3 15,0 0 13-15,0 0-2 0,0 0-6 16,0 0 3 0,0 0-7-16,-7 8 4 0,-4 2 3 15,-5 4-11-15,-6-2-3 16,6-4 5-16,-1-2-9 15,5 2 9-15,1-4 0 16,9-2-3-16,2-2-3 16,0 0 3-16,0 0-12 15,0 0-3-15,0 0-1 16,9 0 1-16,22 0 2 16,14 0 4-16,1 0 0 15,8-2 1-15,2-4-4 16,-10-4-1-16,6 5-1 0,-10-4-1 15,-9 4 0-15,-4 0 0 16,-4 3-1-16,-11 0 1 16,-10 2-1-16,0 0 1 15,1 0 0-15,-5 0 0 16,0 0 0-16,0 0-3 16,-5 0 2-16,-13 6 1 15,-11 2-6-15,-4 4-4 16,-5-6 0-16,-4 2-1 15,-1 0 11-15,1 4 4 16,-3 0-4-16,3 2 2 16,2 4 5-16,9-4-2 15,9-5 5-15,9-5 5 16,3 0-4-16,10-4 2 0,0 0 0 16,0 0-10-16,0 0-3 15,0 0 2-15,0 1-4 16,4 2 1-16,21-3 1 15,11 0 3-15,9 0 2 16,3-3-2-16,10-8 2 16,-2-6-2-16,-4-1-1 15,-8 6-2-15,-3 1-2 16,-10 4 2-16,-10 2 1 16,-7 0-1-16,-7 5-1 15,-7 0 0-15,0 0 1 16,0 0 0-16,0 0 1 0,0 0 0 15,0 0 1-15,0 0-1 16,0 0 0-16,0 0-1 16,0 0 0-16,0 0 0 15,0 0 2-15,0 0-2 16,0 0-10-16,-9 0-33 16,-16 0-46-16,1 0-158 15</inkml:trace>
  <inkml:trace contextRef="#ctx0" brushRef="#br4" timeOffset="105428.99">1497 8524 709 0,'0'0'43'15,"0"0"-17"-15,0 0 38 16,0 0 0-16,0 0-13 15,0 0-2-15,0 0 10 16,0 8-17-16,0-8-3 16,0-14-15-16,0-10-8 15,-15-5-14-15,-5 4 0 16,-3 3 1-16,-3 8 0 16,-5 5-3-16,-5 6-2 0,-6 3 1 15,0 6-1-15,1 18 2 16,8 7-4-16,10 4 3 15,10-7-4-15,11 2 0 16,2-2-3-16,0-1 6 16,29 0-4-16,9-3 2 15,11-1-1-15,9-5 4 16,0-6-1-16,-1 0 0 16,-3-3 2-16,-9 1 0 15,-12 1 0-15,-13 0-3 16,-11 4 3-16,-9 3-7 15,0 5-2-15,-24 0 3 0,-12 0 6 16,-7-4 4-16,-1-1-1 16,1-6-1-16,8-3 6 15,1-6-4-15,10-3 10 16,8 0-3-16,6 0-2 16,4 0-3-16,6 0-4 15,0-14-2-15,19-10-3 16,18-6 3-16,11 0 0 15,10-4-1-15,4 1 1 16,-2-1-2-16,-4 5-1 16,-8 2 0-16,-12 6 2 15,-9 3-2-15,-9 8 2 16,-11 3 0-16,-5 7-2 16,-2 0-2-16,0 0 4 15,0 5-1-15,0 16 2 0,0 6-3 16,0 0 6-16,0-2-6 15,0-5 3-15,0 1 0 16,2-7 0-16,10-2 3 16,1-3-7-16,5-7 0 15,-1-2 4-15,3 0-3 16,5-8 7-16,-1-16-1 16,1-4 2-16,-5-5-1 15,-9 1-1-15,-11-4 1 16,0-2 0-16,-13 1 3 0,-21 2-4 15,-4 12 0-15,-2 10-1 16,0 13 2-16,-1 0-7 16,4 16 3-16,10 8-2 15,8 0-2-15,11-4 4 16,8 0-5-16,0-2-4 16,20 1 3-16,16-8-5 15,9-7 1-15,6-4-1 16,2-4 2-16,-3-21 2 15,-6-14 5-15,-5-1-3 16,-8-4 5-16,-10 0 0 16,-5 4 3-16,-9 2 0 15,-7-1 6-15,0 3-8 16,0 3 10-16,-13 6 4 16,-1 8-8-16,1 8 5 0,7 5 3 15,-2 4-13-15,6 2 4 16,2 0-6-16,0 8-1 15,0 27-11-15,0 16 12 16,10 14 0-16,7 3 6 16,8 4-4-16,1-4-1 15,3-8-1-15,0-9 1 16,-2-14 4-16,-5-12-5 16,-2-11-1-16,-5-14-9 15,-1 0-20-15,-1-16-20 16,1-22-85-16,-1-17-81 15,-3-11-143-15</inkml:trace>
  <inkml:trace contextRef="#ctx0" brushRef="#br4" timeOffset="105965.8">2251 8173 525 0,'0'0'51'16,"0"0"76"-16,0 0-9 15,0 0-20-15,0 0-7 16,0 0-16-16,-29-62-30 15,29 62-28-15,0 6-15 16,0 28-2-16,0 12 0 16,12 6 7-16,-6-3-6 15,-2-15 2-15,-2-15-5 16,3-9 5-16,-3-6-3 16,-2-4 4-16,2 0 7 15,0-18 9-15,6-18-3 0,-2-10-16 16,3 2 5-16,2 8-6 15,-2 7 0-15,2 9-1 16,3 11-8-16,1 9 6 16,10 0-2-16,4 12 0 15,0 17 4-15,-2 2-3 16,-10 3 1-16,-7-2-20 16,-6-4-16-16,-4-3-38 15,0-6 5-15,-16-2 7 16,-4-6-12-16,-2 0-33 0,-3-6 19 15,3-4 58-15,-5 0 28 16,3-1 5-16,4 3 9 16,1 1 28-16,11-4 28 15,1 0 15-15,7 2-7 16,0-2-6-16,0 0-39 16,13 0-4-16,20 0 5 15,15 0 13-15,10 0-6 16,4-2-28-16,0-7-4 15,-6 2-1-15,-14 1-1 16,-19 3-2-16,-17 3-38 16,-6 4-86-16,-15 31-35 15,-38 14-75-15</inkml:trace>
  <inkml:trace contextRef="#ctx0" brushRef="#br4" timeOffset="106341.57">1214 9416 690 0,'0'0'43'0,"0"0"41"16,0 0 7-16,0 0-19 15,0 0 13-15,0 0-12 16,-75 39-35-16,75-39-12 15,4 0-6-15,45-2-9 0,38-28 14 16,44-12-3-16,32-9-11 16,25-1-3-16,1 2-2 15,-9 8-6-15,-12 10 2 16,-19 9 0-16,-30 7 0 16,-31 9-1-16,-32 3-1 15,-34 1-1-15,-11 3-1 16,-11 0-1-16,0 0-3 15,0 0-2-15,0 0-17 16,-15 0-1-16,3 9-28 16,4-8-68-16,8-1-108 15,0 0-263-15</inkml:trace>
  <inkml:trace contextRef="#ctx0" brushRef="#br4" timeOffset="106484.77">3033 9019 931 0,'0'0'56'0,"0"0"-12"16,0 0 45-16,0 0-38 16,0 0-32-16,0 0-19 15,-22 29-2-15,-1-9-59 16,-8-1-206-16</inkml:trace>
  <inkml:trace contextRef="#ctx0" brushRef="#br4" timeOffset="121978.62">1773 10886 712 0,'0'0'51'0,"0"0"-1"16,0 0 23-16,0 0-19 15,0 0-11-15,0 0-4 0,0 0-14 16,4 16-20-16,-4 18 5 16,0 15 26-16,0 9-12 15,0 0-11-15,-16-2-4 16,-3-8-4-16,2-6-2 15,5-12 0-15,4-7-1 16,3-13 4-16,5-6-4 16,0-4-1-16,0 0 3 15,0-3 2-15,0-27 1 16,0-13 18-16,0-15-19 16,19-5-5-16,-2 3-1 15,3 2 0-15,1 3 0 16,-4 10 0-16,-1 6 0 0,-3 9 0 15,-2 10 0-15,-6 8 5 16,-1 7-5-16,-2 2-1 16,-2 3-1-16,5 0-8 15,3 22 8-15,6 14 2 16,4 15 1-16,4 3 3 16,1-1-4-16,-4 2 3 15,4-9-2-15,-5-10 1 16,-5-8-2-16,-1-12 0 15,-8-9-5-15,-2-1 4 16,-2-6-6-16,0 0-43 16,0 0-56-16,-12-9-81 0,-15-11-147 15</inkml:trace>
  <inkml:trace contextRef="#ctx0" brushRef="#br4" timeOffset="122155.93">1615 11110 658 0,'0'0'89'0,"0"0"-30"16,0 0 19-16,0 0-24 15,0 0-23-15,0 0-3 16,52 3 7-16,-6-3-14 16,8 0-20-16,4-8-1 15,9-4-79-15,5 4-95 16,-6-2-182-16</inkml:trace>
  <inkml:trace contextRef="#ctx0" brushRef="#br4" timeOffset="122944.31">2334 11078 649 0,'0'0'74'15,"0"0"28"-15,0 0-2 16,0 0-38-16,0 0 20 16,0 0-19-16,-14 3-32 15,14-3-8-15,0 0-11 0,0 0-12 16,9 0-2-16,25 0 2 16,10 0 4-16,14 0-4 15,6-3 7-15,-1-2-5 16,6-4-2-16,-14 0-1 15,-7 1-1-15,-15 2-9 16,-17 2-4-16,-5 2 5 16,-9 2 3-16,-2 0 7 15,0 0 0-15,0-3 0 16,-13-4-2-16,-12-3-3 16,-6-2 1-16,0-5 1 15,-7 2 3-15,4-1 0 16,1-4 0-16,4 3 0 0,7 5 1 15,2 3 1 1,4 0 1-16,5 6-2 0,4-2 17 16,3 5-7-16,4-2 3 15,0 2-1-15,0 0-8 16,0 0-1-16,0 0-4 16,0 0-1-16,11 8 0 15,18 10 1-15,6 4 15 16,10 2-8-16,6-2 0 15,-6-1 0-15,-1-6 0 16,-13 0-6-16,-4-6 0 16,-2 0 2-16,-9-6-3 15,-5 2 0-15,-5-3 0 16,-1-1 0-16,-1-1 1 0,-1 0-1 16,-3 0 2-16,2 0-2 15,-2 0 3-15,0 0-2 16,0 3 6-16,0-1-3 15,0 0-4-15,0 0 0 16,0 4 0-16,-16 5-1 16,-4 7 1-16,-6 1 0 15,-1 5 1-15,4-2 2 16,1-1-3-16,9-2 0 16,1-3-2-16,4-7-1 15,5-2-13-15,-1-5-8 16,4-2-19-16,0 0-23 15,0 0-81-15,29-24-159 0,2-10-209 16</inkml:trace>
  <inkml:trace contextRef="#ctx0" brushRef="#br4" timeOffset="123287.92">3292 10715 568 0,'0'0'252'0,"0"0"-217"0,0 0 53 16,0 0-18-16,0 0-18 16,0 0-13-16,-9 15-10 15,9 16-6-15,0 10 10 16,9 3-14-16,2 2 2 15,0 5-15-15,-4-4 0 16,-2 0-5-16,-5-6-1 16,0-6 4-16,0-12-4 15,0-2 0-15,0-10 0 16,0-8-1-16,0 1-11 16,0-4-22-16,0 0-9 15,0-4-30-15,-3-22-72 16,-6-6-68-16,3-5-71 0</inkml:trace>
  <inkml:trace contextRef="#ctx0" brushRef="#br4" timeOffset="123877.05">3162 10790 603 0,'0'0'46'15,"0"0"70"-15,0 0-24 16,0 0-39-16,0 0-24 15,0 0-12-15,40-89 5 16,-5 80 3-16,2 1-8 16,3 8 1-16,1 0-5 0,-8 0-7 15,-4 17-5 1,-14 10 6-16,-6 5-3 0,-9 6-4 16,0 4 9-16,-24 3-3 15,-10-5-2-15,3-5-1 16,5-6 5-16,5-10-6 15,8-9-1-15,4-3 1 16,5-7 3-16,1 0 2 16,3 0 4-16,0-8-11 15,0-12 9-15,5-2-8 16,17-5-1-16,9 4-1 16,-4 2 0-16,7 5-3 15,-5 8 4-15,0 5-1 16,0 3-2-16,0 0 3 15,-2 9-11-15,-1 15 11 0,-4 2 1 16,-2 5 1-16,-9-1 4 16,-4-2-4-16,-5-1 0 15,-2-3-1-15,0 3 6 16,-7-3 3-16,-17-3-2 16,-2-1 5-16,-5-3 0 15,-4-2-3-15,0-8-1 16,-1-3 2-16,-1-4-1 15,1 0-6-15,3 0 1 16,4-10-5-16,6 0 0 16,7 1-3-16,8 4 2 15,3 3-11-15,1 0-19 0,4 2-34 16,0 0-75-16,0 0-70 16,0 0-257-16</inkml:trace>
  <inkml:trace contextRef="#ctx0" brushRef="#br4" timeOffset="125312.56">2048 11895 566 0,'0'0'62'0,"0"0"27"15,0 0 10-15,0 0-31 16,0 0-15-16,0 0-8 16,0-23 8-16,0 6-12 15,0 1-1-15,-11-2-19 16,-2 2-8-16,-8 4-2 16,-3 2 0-16,-7 10-1 15,-7 0-6-15,0 2-3 16,0 20-1-16,4 4 0 15,5 13-1-15,10 7 1 0,5 1-1 16,7 5 0 0,7-1-1-16,3-4 1 0,21 0 0 15,8-8 1-15,3-5 1 16,5-11 1-16,3-8-1 16,1-4 1-16,1-9 2 15,-1-2-4-15,-1 0 6 16,-5-4-6-16,-3-11-14 15,1 2-62-15,1-9-78 16,4-2-177-16</inkml:trace>
  <inkml:trace contextRef="#ctx0" brushRef="#br4" timeOffset="126245.24">2452 11988 563 0,'0'0'36'0,"0"0"60"15,0 0 28-15,0 0-50 16,0 0-13-16,0 0 5 16,-41-12-3-16,41 12-11 15,0 0-21-15,0 0-12 16,0 0-16-16,0 0-1 16,14 0 3-16,21 0-2 15,17 7 14-15,15-2-10 16,8-5-1-16,1 0-2 15,-7 0-4-15,-9 0-1 16,-15-7 1-16,-9-1 2 16,-11 2-2-16,-12 3 1 15,-5 1-1-15,-6 2 0 16,-2 0 2-16,0-3 6 0,0 1-4 16,0-2 5-16,-6-6-7 15,-11 0-2-15,1-5-3 16,-2 1-5-16,-4-1 1 15,1 3 5-15,1-2 1 16,-4 2-2-16,4 1 1 16,-3 0 1-16,4 1-1 15,5 3 1-15,3 2 1 16,3 0 0-16,0 1 0 16,2 4 3-16,1-1-2 15,5 1 0-15,0 0 1 16,0 0 1-16,0 0-3 15,0 0-4-15,9 0 3 0,13 14 1 16,7 4 6 0,7 0 1-16,-1 0-7 0,1-4 7 15,3 0-5-15,-8-2 0 16,-2-4-1-16,-8-3-2 16,0 0 2-16,-7-3 0 15,-6 3 1-15,-3-5-2 16,-5 3 0-16,0-3 3 15,0 2-3-15,0-2 3 16,0 0-3-16,0 4 7 16,0 1-7-16,-7 8 4 15,-13 1-3-15,-3 8 0 0,-1 2-1 16,0 5-2-16,1 0 2 16,1 0 1-16,4-2 0 15,7-3-1-15,2-6-1 16,5-4 1-16,2-5-1 15,2-5-3-15,0-3-6 16,0-1-19-16,0 0-8 16,0 0-22-16,12-3-56 15,9-23 27-15,4-10-107 16,1-4-329-16</inkml:trace>
  <inkml:trace contextRef="#ctx0" brushRef="#br4" timeOffset="126639.88">3366 11735 416 0,'0'0'326'15,"0"0"-265"-15,0 0 35 16,0 0-28-16,0 0-10 16,0 0-4-16,-11-2-17 0,8 13-15 15,3 20-9 1,0 8 11-16,0 10 4 0,0-5-14 16,7 0-1-16,2 1-5 15,-1-7-6-15,-1-4-1 16,-2-9 1-16,0-3-2 15,-3-9 0-15,-2-5 1 16,2-6-1-16,-2 0-1 16,0-2 0-16,2 0-7 15,-2 0-14-15,0 0-6 16,0-2-23-16,0-10-72 16,0 0 6-16,0-2-49 15,0-1-87-15</inkml:trace>
  <inkml:trace contextRef="#ctx0" brushRef="#br4" timeOffset="127861.17">3341 11797 456 0,'0'0'76'16,"0"0"14"-16,0 0 6 16,0 0-17-16,0 0-21 15,0 0-8-15,-4 0-13 16,4 0-6-16,0-10-6 15,0 2-1-15,0-4-1 16,0-2 0-16,0 1 3 16,6-2-11-16,6 0 5 15,1-1-16-15,2 6 5 16,1 2-6-16,-1 3 7 0,-1 5-9 16,-3 0 6-16,1 0-7 15,-2 0 0-15,6 13 0 16,-3 8 9-16,0 7-1 15,3 2 3-15,-5 4 0 16,3 2-7-16,-3 0 2 16,0 0-5-16,-2-2 7 15,-2-2 0-15,-3-4-7 16,0-4 7-16,1-1-8 16,0-8 2-16,-3-1 1 15,-2-2-3-15,0-3 0 16,2-4-1-16,-2-1 1 15,0-1-1-15,0-1 0 16,0 0-2-16,0-2-29 0,0 0-21 16,0 0-30-16,-11 0-24 15,-5 0-31-15,-2-7-79 16,3-9-102-16</inkml:trace>
  <inkml:trace contextRef="#ctx0" brushRef="#br4" timeOffset="128072.5">3323 12017 301 0,'0'0'202'0,"0"0"-135"16,0 0 35-16,0 0 12 0,0 0-41 15,0 0-20-15,-34-7-8 16,37 2-20-16,23-3 7 16,13 0-8-16,3-2 2 15,5-4-16-15,-3 4-6 16,-2-2-4-16,-5 2 0 15,-4 2-31-15,-6 1-55 16,-5 2-103-16,-2 1-65 16</inkml:trace>
  <inkml:trace contextRef="#ctx0" brushRef="#br4" timeOffset="128244.8">3947 11895 805 0,'0'0'110'0,"0"0"-47"16,0 0 45 0,0 0-34-16,0 0-44 0,0 0-23 15,-15 0-7-15,-1 0-25 16,-4 0-195-16,7 0-519 16</inkml:trace>
  <inkml:trace contextRef="#ctx0" brushRef="#br4" timeOffset="131700.84">3125 11895 374 0,'0'0'50'0,"0"0"-27"0,0 0 21 16,0 0-21-16,0 0 8 15,0 0 4-15,40-38 17 16,-38 34 4-16,2 2-13 16,1-3-13-16,2-2 1 15,-3 1-7-15,3-1-9 16,-5 4-6-16,2 1-9 15,-2 0 2-15,-2 2-2 16,0-2-64-16,6 2-76 16,0 0-89-16</inkml:trace>
  <inkml:trace contextRef="#ctx0" brushRef="#br4" timeOffset="132294.93">3343 11829 369 0,'0'0'81'0,"0"0"-5"0,0 0-17 15,0 0-9-15,0 0 15 16,0 0-16 0,-22-8-5-16,13 6-15 0,2-3 2 15,1 3-2-15,-1-1-5 16,2-1 0-16,1 0-8 16,0 0-4-16,-1 1-3 15,-1 2 1-15,0-1-2 16,2 0 13-16,2 2 7 15,2 0-2-15,0 0 2 16,0 0-5-16,0 0-11 16,0 0 1-16,0 0-11 15,0 22-1-15,6 13 0 0,8 10 15 16,2 5-11 0,-3 8 9-16,-2 7-12 0,1-3 19 15,-8-1-17-15,1-6 2 16,-3-11-2-16,0-10-1 15,2-12-3-15,-4-8 1 16,2-6 0-16,-2-1 1 16,0-6-2-16,0-1 0 15,3 0 0-15,-1 0 0 16,1 0-2-16,-3-21-12 16,0-5-22-16,4-9-38 15,-2 1-65-15,9-1-21 16,-2 0-78-16,0 0-184 0</inkml:trace>
  <inkml:trace contextRef="#ctx0" brushRef="#br4" timeOffset="133080.21">3314 11921 507 0,'0'0'15'0,"0"0"44"16,0 0 38-16,0 0-46 15,0 0 23-15,0 0-4 16,-27-78-8-16,25 68-15 16,0 0 1-16,0-2-6 0,2-2-5 15,0-3-7-15,0 2-14 16,0-3-4-16,6 1-6 16,10 4-6-16,4-1 5 15,4 4 1-15,5 1 0 16,-2 4-1-16,-2 5-3 15,0 0-2-15,-4 0-1 16,-2 15 0-16,-1 5 1 16,-5 6 2-16,-7 1-1 15,2 3 0-15,-8 2-1 16,0 2 7-16,0 0-4 16,-19-1-2-16,-1 1 1 15,-2-5 2-15,0-3 0 16,-3-2-4-16,0-3 2 15,3-7 1-15,5-7-3 0,3-3 2 16,7 0-2 0,1-4 3-16,4 0-2 0,-1 0 3 15,3 0-3-15,0 0 0 16,0 0-1-16,0-1 0 16,0-11 2-16,9-4 3 15,9-2-4-15,7 1 1 16,-1 1-2-16,5 0 1 15,2 0-1-15,-2 2 6 16,4 2-1-16,-1 1-3 16,-3 8 3-16,-5-1-3 15,-3 4 2-15,-4 0 1 0,1 0-1 16,-5 0-4-16,3 16 0 16,-5 4 6-16,3-2-5 15,-8 1 0-15,3-2-1 16,-5 2 1-16,-4 3 2 15,0 2-3-15,0 6 1 16,0 3 2-16,-13 1-3 16,-3-1 3-16,-5-5-3 15,0-5 3-15,-1-3-3 16,0-3 8-16,0-2-8 16,-5-3 0-16,-2-3 2 15,-9-4 2-15,-7 0-1 0,-11-5-3 16,-3 0 0-16,-9 0 0 15,6-17-4-15,4-6-26 16,14 0-23-16,17-6-89 16,14-5-199-16</inkml:trace>
  <inkml:trace contextRef="#ctx0" brushRef="#br4" timeOffset="135917.23">1861 13732 846 0,'0'0'13'16,"0"0"28"-16,0 0 48 16,0 0-34-16,0 0-26 15,0 0-11-15,0 0-4 16,-11 24-13-16,-7 25 7 16,-6 20-7-16,-7 3 10 15,2-5-5-15,0-9-5 16,6-16 0-16,7-14 1 15,5-10-2-15,7-12 1 0,4-6 4 16,0 0 2-16,0-4 6 16,0-26-3-16,0-18 16 15,2-14-24-15,13-9 1 16,5 7-3-16,1 12 3 16,-2 14-3-16,-3 14 2 15,-3 8 0-15,-3 6-2 16,-1 4 0-16,-1 4 1 15,6 2-1-15,6 0-4 16,9 18 0-16,4 16 4 16,6 10 3-16,-6 5 0 15,-4 0 1-15,-4-2-1 0,-6-5-3 16,-3-8 0 0,-7-6 0-16,-3-6-24 0,-2-10-14 15,-1-7-51-15,-3-5-43 16,0 0-98-16,-11 0-158 15</inkml:trace>
  <inkml:trace contextRef="#ctx0" brushRef="#br4" timeOffset="136089.47">1707 14071 736 0,'0'0'27'0,"0"0"-7"0,0 0 13 15,0 0-2-15,132-37-23 16,-72 19 0-16,3 3-8 16,-3-2-87-16,-5 8-213 15</inkml:trace>
  <inkml:trace contextRef="#ctx0" brushRef="#br4" timeOffset="136313.81">2389 13980 846 0,'0'0'90'0,"0"0"-28"16,0 0 18-16,0 0-43 0,0 0-23 16,0 0-8-16,-4 75 5 15,-1-37 3-15,-4 3-13 16,-2 2-1-16,-5-3 0 15,-3-8-42-15,1-11-91 16,2-14-122-16</inkml:trace>
  <inkml:trace contextRef="#ctx0" brushRef="#br4" timeOffset="136731.73">2884 13627 629 0,'0'0'102'0,"0"0"-47"16,0 0 21-16,0 0-27 16,0 0-3-16,0 0 1 15,-65-49-7-15,45 46-1 0,-2 3-13 16,0 0-18-16,-3 10-7 16,-6 20 0-16,2 13 3 15,2 8-4-15,12 6 5 16,15-5-2-16,0-6 2 15,33-10-5-15,12-14 2 16,6-8-4-16,9-14-4 16,-2 0 6-16,0-27 0 15,3-16-51-15,1-7-90 16,-4-4-322-16</inkml:trace>
  <inkml:trace contextRef="#ctx0" brushRef="#br4" timeOffset="137511.2">3540 13467 827 0,'0'0'69'0,"0"0"-44"16,0 0 10-16,0 0-13 16,0 130 28-16,4-54-3 15,7 3-16-15,-2-9-10 16,2-9-8-16,-4-14-5 16,-1-15-8-16,-1-14 3 15,-5-9-3-15,2-6 4 16,1-3-1-16,-1 0 6 15,2-3-5-15,5-22 14 16,7-9-10-16,6-4-6 16,7 4-2-16,2 6 4 15,4 12-4-15,0 7-3 16,-2 9 0-16,-2 0-6 0,-2 13 5 16,-9 9 4-16,-9 6 0 15,-6 2 1-15,-5-2 2 16,-12 1 0-16,-19-4 0 15,-9-3 2-15,-2-6-2 16,-3-4 4-16,5-9-3 16,9-3-3-16,6 0-1 15,14-17-11-15,11-7-32 16,0-8-102-16,29-4 4 16,22-8-138-16</inkml:trace>
  <inkml:trace contextRef="#ctx0" brushRef="#br4" timeOffset="137830.84">4186 13604 95 0,'0'0'719'0,"0"0"-673"16,0 0 53-16,-125 110-30 16,101-66-29-16,5 3-15 15,6-1-4-15,13-5-5 16,0-3-7-16,11-8 2 15,14-6-6-15,6-9-5 16,-2-10 0-16,2-5 0 16,3 0 1-16,-3-24 12 0,-4-10 7 15,-7-10-6 1,-9 2 0-16,-11 2 0 0,0-1-8 16,-9 6 1-16,-20 7-4 15,0 8 0-15,-2 10-3 16,2 10-4-16,2 0-11 15,2 1-29-15,10 20-45 16,11-1-40-16,4-6-128 16,4-14-216-16</inkml:trace>
  <inkml:trace contextRef="#ctx0" brushRef="#br4" timeOffset="138059.19">4402 13491 635 0,'0'0'167'15,"0"0"-73"-15,0 0 25 16,0 0-27-16,0 0-47 16,0 0-20-16,0 10-15 15,0 26-5-15,7 16 20 16,4 14-9-16,0 3-9 16,-4 0-6-16,-1-4-1 15,-4-11-1-15,1-13-7 16,-3-18-42-16,0-12-46 15,0-11-39-15,0 0-114 16,0-25-239-16</inkml:trace>
  <inkml:trace contextRef="#ctx0" brushRef="#br4" timeOffset="138561.07">4321 13784 685 0,'0'0'95'0,"0"0"-27"16,0 0-30-16,0 0-21 15,0 0-1-15,137-63-7 16,-79 31-7-16,-4-6-2 16,-6-1-6-16,-3-2-25 15,-7-1 19-15,-9 2 8 16,-10 4 4-16,-9 4 2 16,-10 10 2-16,0 6 4 15,0 5 17-15,0 11-3 0,-10 0 4 16,2 5-1-16,-3 22-10 15,2 10-7-15,6 13 21 16,3 6 17-16,0 4-11 16,0 3-8-16,18-12-6 15,-5-8-6-15,-1-11-9 16,-5-18-3-16,-5-8-2 16,0-6 3-16,0 0-1 15,2 0 3-15,4-18 14 16,3-16-4-16,2-6-10 15,-2 7 5-15,0 8-11 16,-4 13-2-16,-2 8 2 16,1 4 0-16,1 0-5 15,-1 4-8-15,13 22 13 16,0 8 3-16,1 8-3 0,5 2 4 16,-7-4-2-16,-3-6-1 15,-2-10-1-15,-3-10 0 16,-1-8-10-16,7-6-74 15,3 0-119-15,10-16-230 16</inkml:trace>
  <inkml:trace contextRef="#ctx0" brushRef="#br4" timeOffset="139662.21">5756 13627 829 0,'0'0'1'16,"0"0"15"-16,0 0 45 15,0 0-21-15,0 0-2 16,0 0 11-16,6 6 13 16,-6-10-6-16,0-13-46 15,-12-6-8-15,-1 3 1 16,-7 2-3-16,1 4 0 15,-4 8-1-15,-2 6-1 16,-2 0-9-16,1 10 10 16,0 18-7-16,3 4 8 15,7 7-2-15,7-4 3 16,9-1-2-16,0 1 2 16,0-7-4-16,9-9 2 0,7-5 1 15,-1-7 0-15,1-5 10 16,2-2 8-16,4-4-4 15,-4-20-1-15,7-8-3 16,-10-1-5-16,-4-1-2 16,-6 6 0-16,-5 9 2 15,0 3-5-15,0 9 2 16,0 5-2-16,0 2-6 16,0 0 6-16,0 0-4 15,0 0 2-15,0 21 2 0,7 5 0 16,1 3 2-16,11-2-2 15,-2-5-1-15,3-4 1 16,1-9-3-16,-4-4 3 16,1-5 0-16,-1 0 0 15,4-20 5-15,-3-11-2 16,-3-4 0-16,-1-4-3 16,-10 1-3-16,-4 4-9 15,0 5 0-15,0 6-3 16,0 13-1-16,-7 5-14 15,-6 5-8-15,0 0 14 16,-1 15 10-16,3 3 4 16,5 0 10-16,-2-4-1 15,8-2-2-15,0-1 0 0,5-6 2 16,11-1 1-16,-1 0 2 16,1-1 3-16,0-3 6 15,-3 2 3-15,-4-1-8 16,-3-1 0-16,-1 4 1 15,0 3-4-15,-1-2 2 16,0 7 4-16,5 3 0 16,1-1-3-16,-4 3 3 15,-2 3-3-15,9-1 3 16,-1-3 8-16,-1-1-1 16,1-7-4-16,-6-1 1 15,3-5-5-15,-1-2-1 16,6 0-7-16,1 0 11 0,8-12-4 15,2-10-5-15,-1-4 3 16,-4-3-5-16,-6-4 0 16,-6-2 1-16,-8 3-2 15,0 6-3-15,0 12-2 16,0 8 6-16,0 6-8 16,0 0 1-16,-13 0 7 15,-3 14-3-15,-4 14-4 16,7 6 7-16,9 3 0 15,4-2 1-15,0 2 4 16,20-4-1-16,13-2 8 16,3-7 6-16,8-8 0 15,1-9-9-15,-1-7 0 0,1 0 3 16,-5-27-10-16,-4-4-2 16,-7-4-1-16,-9 3-31 15,-7 4-47-15,-3 6-108 16,-6 0-376-16</inkml:trace>
  <inkml:trace contextRef="#ctx0" brushRef="#br4" timeOffset="142078.77">6994 13764 416 0,'0'0'109'0,"0"0"-58"16,0 0 55-16,0 0-21 15,0 0-18-15,0 0-2 16,50 36 13-16,-37-36-7 16,7-10 4-16,0-16-24 15,9-8-21-15,-7-7-9 16,-2-5-1-16,-6-1 0 0,-9-10-18 15,-5-3 6-15,0-8-2 16,0-6-3-16,-19 9-3 16,-1 10-5-16,3 14 4 15,1 19-2-15,5 10-3 16,0 8 5-16,-1 4-5 16,6 0-3-16,-3 7 3 15,0 19 1-15,4 10 2 16,5 18 2-16,0 10-1 15,21 8 1-15,8 7-1 16,2-8 2-16,-2-4 3 16,2-9-1-16,0-9-2 15,-2-11 1-15,0-7-1 16,-6-11 0-16,-4-8 0 16,2-9 0-16,-3-3 5 0,1 0-4 15,4-25 5-15,-3-9 0 16,2-8-5-16,-8-7 3 15,-10 0-4-15,-4 5-7 16,0 8-8-16,0 13 10 16,-11 13-2-16,-3 5-6 15,-1 5 6-15,-5 0-4 16,-3 9 0-16,8 8-6 16,1-8 6-16,12-1 6 15,0-2 3-15,2-4-3 0,0 0-1 16,0 3 3-16,4-3 0 15,12-2 3-15,2 0 5 16,2 0-4-16,-4 0 2 16,-1 0 0-16,-2 0-3 15,-1 0 3-15,1 0-2 16,1 0 2-16,-1 0-3 16,1 3 1-16,1 6 0 15,-1 0-1-15,3 6 0 16,-1-2 1-16,-1 1 0 15,-1 1 2-15,-1 1 0 16,-4-5-1-16,0-2 3 16,-7-4-2-16,5-3 0 15,-3-2-2-15,-4 0 0 0,2 0-1 16,-2 0 2-16,5 0 3 16,4-2 1-16,2-15 0 15,4-7-5-15,1-7 3 16,-5 5-4-16,-7 1 2 15,6 7-2-15,-10 6-2 16,0 9 0-16,0 3 0 16,0 0-5-16,0 0 3 15,0 0 3-15,0 8-2 16,0 14 3-16,6 6-5 16,7 5 10-16,1-5-4 0,1-6 0 15,6-7-1 1,-7-6 1-16,-6-4-2 0,5-5 2 15,3 0 3 1,-3 0 3-16,3-19 0 0,4-5-4 16,-6-5 2-16,-6 4-2 15,-1 1 4-15,-5 3 5 16,-2 9 0-16,0 8-1 16,0 4 1-16,0 0-10 15,0 0 4-15,0 18-6 16,2 25-4-16,10 16 4 15,1 18 7-15,1 8-7 16,-6 4 1-16,-8 5 1 16,0-3-2-16,0-13-4 15,-15-10 4-15,-7-16-1 0,-3-16 1 16,0-15-1-16,6-13-3 16,-4-8 3-16,5 0-5 15,-1-17-6-15,5-21-10 16,5-11 4-16,9-14 18 15,0-12-1-15,2 0 2 16,25-3-2-16,9 6 3 16,1 9-4-16,8 10 5 15,-3 7-5-15,0 11 3 16,-7 7-1-16,-12 9 2 16,-9 11-2-16,-7 6 0 15,-3 2-1-15,-2 0 1 0,0 13 0 16,8 10 3-16,-6 9 4 15,1 3-4-15,3-3-2 16,1-3 0-16,5-9 0 16,-8-8 0-16,5-3-1 15,-1-4 0-15,-4-5 0 16,5 0 2-16,3-3-2 16,3-17 1-16,1-6 2 15,-5-2-3-15,3-2-8 16,-5 2 7-16,-9-1-1 15,6 4-1-15,-6 6-2 16,-2 7 4-16,0 8-2 16,0 4 0-16,0 0-4 0,0 0 6 15,0 0-5 1,0 9 3-16,0 13 3 0,0 4 1 16,0-1 5-16,2-1-2 15,5-3 2-15,-3-8-3 16,-4-4-3-16,2-6 4 15,-2-3 0-15,0 0 5 16,0 0-5-16,0-3 3 16,2-23-5-16,0-6 6 15,3-2-8-15,4 8-6 16,4 9 5-16,-1 9-4 16,-1 8 0-16,2 0 2 15,5 0-3-15,2 14 4 16,4 9 1-16,3 1 0 15,0-2 1-15,-5-5-2 0,5-4 2 16,0-7-1-16,-2-6 2 16,-4 0-1-16,6-5 6 15,0-18-4-15,-2-10 2 16,-8 1-3-16,-5-3 0 16,-8 0-1-16,-4 5-2 15,0 10 0-15,0 10-1 16,-14 10-11-16,-5 0 14 15,-6 10-4-15,-4 17 3 16,2 4-1-16,8-1 1 16,7-6 1-16,8-7-3 15,4-8 2-15,0-4-7 0,6-5 0 16,15 0 8-16,3-2 4 16,10-16-3-16,-5-4 0 15,-5-1 1-15,-11 10-1 16,0 2 2-16,-11 7 7 15,4 4-4-15,-4 0 3 16,0 20-8-16,0 21 9 16,-2 18 10-16,0 18-7 15,0 9 3-15,0 9-1 16,-6-10-8-16,-15-15-6 16,3-15-1-16,-1-20 5 15,-2-9-5-15,-1-17-15 0,-2-7-2 16,-15-2-34-16,2-11-103 15,-7-27-71-15,-4-15-43 16,11-18-202-16</inkml:trace>
  <inkml:trace contextRef="#ctx0" brushRef="#br4" timeOffset="142283.12">7955 13316 964 0,'0'0'67'0,"0"0"-58"16,0 0 44-16,0 0 2 15,0 0-25-15,0 0-13 16,-2 30-12-16,2-30-5 0,2 0 0 16,-2 0-6-16,0-9-37 15,0-19-66-15,-8-6-152 16,-30 6-271-16</inkml:trace>
  <inkml:trace contextRef="#ctx0" brushRef="#br4" timeOffset="142450.4">6696 13580 1013 0,'0'0'43'0,"0"0"-2"16,0 0 1-16,0 0-39 15,0 0-3-15,140-53 0 16,-61 22-68-16,-8 0-171 16</inkml:trace>
  <inkml:trace contextRef="#ctx0" brushRef="#br4" timeOffset="143122.43">2991 14575 627 0,'0'0'136'16,"0"0"-54"-16,0 0 19 15,0 0-16-15,0 0-28 16,0 0-22-16,0 61-11 15,0 3 19-15,0 16-18 16,0 9-12-16,0-1-9 16,0-5-4-16,0-10 0 15,0-14-4-15,0-18-43 16,0-16-60-16,0-23-60 16,0-2-212-16</inkml:trace>
  <inkml:trace contextRef="#ctx0" brushRef="#br4" timeOffset="143560.16">2701 14923 861 0,'0'0'85'16,"0"0"-42"-16,0 0 29 16,0 0-61-16,0 0-8 15,0 0 23-15,172-68 4 16,-99 42-15-16,-6 6-4 15,-5 8-11-15,-8 3 3 16,-12 9-6-16,-8 0 2 16,-14 5-2-16,-11 18 3 15,-4 10 4-15,-5 9 3 0,0 4 0 16,-12 2-3 0,-3-2-2-16,3-11 2 0,6-8 0 15,6-11 0-15,0-8-4 16,0-8 0-16,16 0-4 15,13-5 4-15,8-25 19 16,5-11-13-16,-5-3-1 16,-9-3 0-16,-10 1 2 15,-16 3-5-15,-2 5 1 16,-8 3 3-16,-26 9-1 16,-4 8 0-16,-6 13-5 15,-6 5-4-15,4 5-14 0,3 30-33 16,10 7-58-16,15 4-39 15,18-6-198-15</inkml:trace>
  <inkml:trace contextRef="#ctx0" brushRef="#br4" timeOffset="145660.28">3925 14633 589 0,'0'0'78'15,"0"0"-12"-15,0 0 43 16,0 0-45-16,0 0-10 16,0 0 18-16,0-35 8 15,-5 35-42-15,-5 0 1 0,-4 0-28 16,-4 0-7-1,-2 6 0-15,0 20-2 0,0 10 3 16,6 12-5-16,12 4 0 16,2-2 0-16,0 1-2 15,21-11 2-15,3-10-1 16,5-10 1-16,0-10-3 16,5-10 3-16,-1 0 0 15,5-10 7-15,-1-24-1 16,2-6-3-16,-6-4 2 15,-9 3-2-15,-8 5-3 16,-7 8 0-16,-7 11 4 16,-2 7-3-16,0 7-2 15,0 3 1-15,0 0 0 16,0 0 0-16,0 16-1 0,0 16 0 16,0 9 1-16,0 0-1 15,14 0 0-15,5-7-3 16,2-4 3-16,1-12 1 15,-5-10-3-15,2-8 3 16,-3 0 1-16,-1 0 2 16,5-22 2-16,-7-8-2 15,-4-8 2-15,-6 0-2 16,-3 1-2-16,-5 2 0 16,-21 4-1-16,-1 8-6 15,-2 6 0-15,2 12 6 16,4 5 0-16,-1 0-9 0,4 2 0 15,6 11 3-15,10 5-1 16,4 0 0-16,0 4 0 16,7 3 1-16,17-5 2 15,14-2-1-15,9-4 2 16,-1-8 3-16,2-6-1 16,-2 0 0-16,-3-12-14 15,1-14 4-15,-3-6-4 16,-10 1-2-16,-7 7 1 15,-10 4 5-15,-6 11 11 16,-3 2 3-16,-5 7 0 0,0 0 7 16,0 0-9-1,0 0 2-15,0 16-2 0,0 13 2 16,-5 8 19 0,5 4-6-16,0-11-2 0,0-6-4 15,0-13 1-15,0-6-8 16,0-5 2-16,0 0 4 15,0 0 2-15,0 0-4 16,0-22 6-16,0-8-8 16,0-8-3-16,16 0-2 15,-3 6-1-15,6 6-4 16,-4 14 1-16,-1 4-7 16,-1 5-1-16,3 3 5 15,-1 0 0-15,5 12 0 0,3 11 7 16,-2 0 0-16,4 2 0 15,0-4-1-15,-1-6-3 16,1-5 1-16,-8-9-5 16,2-1 5-16,-6 0-5 15,-2-11 6-15,4-14-14 16,-4 0-3-16,-1-8 6 16,-6 5 8-16,-4 0 5 15,0 4-1-15,0 8 1 16,0 6 2-16,0 8-2 15,0 2 1-15,0 0 9 16,-2 0-6-16,-2 8-4 16,-2 18 1-16,6 8 11 15,0 5 9-15,0 0-1 16,0-5-1-16,0-8-2 0,0-7-13 16,0-11 5-16,0-4-9 15,0-4 5-15,0 0-3 16,0 0 1-16,0-18 2 15,0-13-1-15,8-4-4 16,0-2 0-16,3 5-3 16,1 10-4-16,-3 9 0 15,-3 8-3-15,1 5 5 16,0 0-4-16,2 0 1 16,4 10 8-16,-2 14 0 15,9 0 0-15,-4 3 0 16,4-3 0-16,-5-7 1 0,10-3-1 15,-7-7 0-15,6-7 1 16,-1 0 3-16,-3 0-2 16,-1-22 4-16,4-4-4 15,-5-5-2-15,-5-3 1 16,-9 5-1-16,-4-6-1 16,0 7-7-16,0 7 2 15,-10 6-2-15,-1 9-8 16,-3 6 4-16,1 0 5 15,-3 22 3-15,1 6 4 16,5 2 0-16,8 0 0 0,2 2 2 16,0 0-2-1,4-2 0-15,17-2 0 0,1-3 0 16,3-13-3 0,6-12-38-16,5 0-55 0,1-16-23 15,5-15-94-15,-1-2-395 16</inkml:trace>
  <inkml:trace contextRef="#ctx0" brushRef="#br4" timeOffset="146126.94">5619 14575 786 0,'0'0'85'0,"0"0"4"16,0 0-3-16,0 0-16 15,0 0-23-15,0 0-10 0,-122 51-17 16,109-29-2-16,5 2-5 15,8 2-6-15,0 5 0 16,0 1-5-16,21-5-2 16,5 1 0-16,6-7-1 15,1-9-1-15,2-12-2 16,4 0 4-16,3-12 0 16,-2-23 0-16,-5-6-1 15,4-6 0-15,-10-3-4 16,-5-4 0-16,-8-4 1 15,-12-4 3-15,-4-6-3 16,0 3 4-16,-20 9 2 16,-2 13 0-16,2 16 0 0,5 13 12 15,1 9-8 1,1 5-4-16,1 0-2 0,3 27 0 16,3 9-2-16,6 10 2 15,0 10 3-15,11 11-1 16,13-2 0-16,5 1 3 15,3-8-3-15,1-11-1 16,0-15 0-16,-4-7-1 16,0-15-6-16,-2-10-10 15,-4 0-45-15,-4-30-39 16,-5-8-61-16,-10-5-128 16</inkml:trace>
  <inkml:trace contextRef="#ctx0" brushRef="#br4" timeOffset="146267.17">5597 14538 911 0,'0'0'91'0,"0"0"19"15,0 0-39-15,0 0-69 16,0 0 20-16,136-22-12 16,-51-6-10-16,11-9-78 15,4-2-316-15</inkml:trace>
  <inkml:trace contextRef="#ctx0" brushRef="#br4" timeOffset="147226.57">6747 14904 740 0,'0'0'106'0,"0"0"-79"16,0 0 48-16,0 0 17 16,0 0-15-16,0 0-21 15,62-43-20-15,-35 8-20 16,-2-8-8-16,-7-10-4 16,-5 2 2-16,-9-10-5 15,1-5-1-15,-5-3 0 16,0-1 0-16,0 14 0 15,-11 10 7-15,0 19-6 16,-1 13-1-16,8 9 0 16,2 5-4-16,-2 0 4 0,-1 0-5 15,-1 34 3 1,-2 17-3-16,8 12 5 0,0 12 0 16,23-2 1-16,6-6-1 15,0-6 2-15,0-8 3 16,-4-11 2-16,-4-10-2 15,-5-14-5-15,-3-9 0 16,-3-9 0-16,1 0 2 16,5-20 8-16,5-16 0 15,4-9-6-15,-2 1-4 16,-6 4 0-16,-3 10-4 16,-6 12 1-16,-1 8 0 15,-5 8 3-15,1 2-3 16,-1 0-5-16,11 9-5 0,3 12 13 15,6 7 2 1,3 2 0-16,4-2-1 0,0-3 1 16,2-7-1-16,-2-10-1 15,-2-5 0-15,0-3 4 16,-3 0 1-16,-2-17 0 16,-4-12 0-16,-7-2 0 15,-11-4-5-15,0-3-1 16,-2-2-4-16,-27 2-5 15,-5 2 6-15,-3 10 4 16,-3 12-4-16,-3 9 2 16,5 5 1-16,5 5-5 15,8 11 6-15,9 1 0 0,12 6-2 16,4 0-2-16,0 4 3 16,16 1 1-16,13-2 3 15,2-5 2-15,0-8-1 16,-2-5-4-16,0-6-1 15,-9-2 0-15,-6 0 1 16,-6-6-23-16,-3-14-19 16,-5-8-55-16,0 1-85 15,-36-8-170-15</inkml:trace>
  <inkml:trace contextRef="#ctx0" brushRef="#br4" timeOffset="147383.81">6647 14492 436 0,'0'0'401'0,"0"0"-375"16,0 0 1-16,0 0-4 15,0 0 4-15,154-18-21 16,-74-2-6-16,7-4-73 16,9-2-165-16,4 1-328 15</inkml:trace>
  <inkml:trace contextRef="#ctx0" brushRef="#br4" timeOffset="147662.21">7812 14287 643 0,'0'0'268'0,"0"0"-231"16,0 0 56-16,0 0-15 15,0 0-48-15,0 0-4 16,8 87 14-16,-6-36-15 15,-2 7-4-15,0 7 2 16,0 0-11-16,0-12-1 16,0-7-11-16,0-14 2 15,0-8-1-15,0-9-1 16,0-10 0-16,0 0-7 16,0-5-32-16,4 0-30 15,7-21-91-15,-2-14 8 0,0-11-116 16,-4 0-173-16</inkml:trace>
  <inkml:trace contextRef="#ctx0" brushRef="#br4" timeOffset="148194">7773 14365 660 0,'0'0'87'16,"0"0"35"-16,0 0-14 16,0 0-28-16,0 0-3 15,0 0-40-15,-38-68-9 16,49 52-18-16,11 0 0 15,14 4 3-15,1 4 5 16,0 4 1-16,-2 4-11 16,1 0-5-16,-7 8-2 15,-10 13-2-15,-7 10 1 16,-12 7 0-16,0 5 2 0,-20-2 4 16,-14 2-5-1,1-7-1-15,2-9 1 0,8-10-3 16,8-11 3-16,8-3-3 15,7-3 2-15,0 0-1 16,0 0 0-16,0-3-15 16,16-17 11-16,15-3 5 15,9 4 0-15,5 5 1 16,1 6-1-16,-1 4-2 16,-3 4 2-16,-6 0 2 15,-7 10-2-15,-9 10-1 0,-4 3 1 16,-9 6 4-16,-7 3-1 15,0 0 4-15,-10-4 1 16,-14 0-8-16,-9-5 10 16,-6-5-8-16,0-5-1 15,-9-8 4-15,2-4 0 16,-3-1-5-16,7-1 0 16,6-16-2-16,5 0 2 15,6 6-1-15,7-1-9 16,7 6-18-16,7 0-21 15,4 0-71-15,0 1-178 16,13 5-469-16</inkml:trace>
  <inkml:trace contextRef="#ctx0" brushRef="#br4" timeOffset="148339.21">8296 14718 1029 0,'0'0'128'0,"0"0"-79"16,0 0 7-16,0 0-56 16,0 0-26-16,0 0-335 15</inkml:trace>
  <inkml:trace contextRef="#ctx0" brushRef="#br4" timeOffset="3282">4485 6075 606 0,'0'0'110'16,"0"0"-35"-16,0 0 4 16,0 0-32-16,0 0 2 15,0 0 4-15,0 0-34 0,0 0-14 16,-7 50 2-16,2-4 8 15,-1 12-7-15,-5 0-3 16,-3-3-2-16,1 2-2 16,-5-6-2-16,3-6-2 15,1-13-8-15,5-8-18 16,3-12 13-16,3-10-22 16,3-2-19-16,0 0-26 15,0-12-82-15,0-14-58 16,9-13-128-16</inkml:trace>
  <inkml:trace contextRef="#ctx0" brushRef="#br4" timeOffset="3735.68">4404 6242 369 0,'0'0'96'0,"0"0"4"16,0 0-8-16,0 0-23 16,0 0 18-16,0-120-32 15,0 102-13-15,9 0-12 16,7 4-14-16,4-3-2 15,6 8 0-15,5 1-14 16,-2 6 7-16,3 2-4 16,-3 0-2-16,-5 16-1 15,-3 10-4-15,-13 6 4 16,-3 6 0-16,-5 0 4 16,-11 2-8-16,-22 2-2 0,-5-1 2 15,-5-5-7-15,3-11-12 16,9-4 1-16,8-13 13 15,8-7 9-15,10-1 6 16,1 0-3-16,-1-1 0 16,3-16-3-16,2 2 10 15,0 1 2-15,0 3-3 16,0 5 11-16,0 6-14 16,0 0 2-16,14 0 0 15,8 6-6-15,5 15 4 16,-1 5-2-16,1 3-3 15,2 2-1-15,3-4 2 0,-6-3-4 16,-1-4 2 0,-1-8-7-16,-2-7-27 0,3-5-37 15,2-3-94-15,2-16-339 16</inkml:trace>
  <inkml:trace contextRef="#ctx0" brushRef="#br4" timeOffset="4101.32">4697 6150 157 0,'0'0'283'16,"0"0"-195"-16,0 0 7 16,0 0 0-16,0 0-3 15,0 0-10-15,46 2-24 16,-17 8-11-16,4 2-11 16,8-2-2-16,-1 2-7 15,2 0-15-15,-6-4-5 16,2-2-4-16,-5-4-3 0,-6-2 0 15,-5 0-2 1,-6 0-30-16,-8 0-20 0,-5 0-15 16,-3 0-36-16,0-10-38 15,-5 2-123-15</inkml:trace>
  <inkml:trace contextRef="#ctx0" brushRef="#br4" timeOffset="4357.78">4946 6200 569 0,'0'0'106'16,"0"0"4"-16,0 0-31 15,0 0-27-15,0 0-11 16,0 0-9-16,-4 50 1 16,4-22 2-16,0 10-1 0,0 4-8 15,0 7-14 1,0 1-6-16,-12 0-6 0,-3-4 2 15,1-9-2-15,3-8 0 16,5-9-15-16,1-12-21 16,5-8-18-16,0 0-25 15,0-4-87-15,7-22-126 16</inkml:trace>
  <inkml:trace contextRef="#ctx0" brushRef="#br4" timeOffset="4851.51">5488 6291 718 0,'0'0'103'15,"0"0"-30"-15,0 0-7 16,0 0-20-16,0 0 32 15,0 0-26-15,0 0-33 16,0-9-2-16,0-3 5 16,0 0-4-16,0-2-9 15,-10 4-3-15,-3 5-3 16,0 0-2-16,-5 5-1 16,0 0-2-16,1 0 1 15,-2 5-5-15,4 6 4 0,9 7-2 16,1-1 3-16,5 4-8 15,0 2 8-15,5 0 0 16,10 2-6-16,3 0 5 16,-3-1 1-16,-1 1-2 15,-1-1 3-15,-4-3 1 16,-5 1 0-16,-4 1 0 16,0-5-1-16,-13-2 0 15,-20-3 2-15,-9-2-1 16,-10-5 0-16,5-2-1 15,-1-4 2-15,5 0 0 16,5 0-2-16,11-9-4 0,7 0-16 16,9 1-36-16,7 4-75 15,4 1-159-15</inkml:trace>
  <inkml:trace contextRef="#ctx0" brushRef="#br4" timeOffset="5533.73">6279 6595 701 0,'0'0'132'0,"0"0"-122"16,0 0 24-16,0 0-25 16,-116 14 50-16,67 1-3 15,-4-6-36-15,1 1-3 16,13-4-4-16,5-5 6 15,12-1-5-15,8 0-8 0,7 0 3 16,7-9 1-16,0-15-5 16,14-6-5-16,17 0 3 15,7-4-3-15,2 1 2 16,-5 5 2-16,4 3-1 16,-13 2 5-16,-8 4-4 15,-11 3 1-15,-7 4-5 16,0 1 7-16,-7 1-1 15,-20 6 2-15,-8 4-8 16,-3 0-2-16,0 4 1 16,4 15 1-16,10 2 0 15,8 2-1-15,14 5-1 16,2 0 2-16,0 4 5 16,21 2-2-16,5 1-1 15,6 0 1-15,-1-3 0 0,2-2 6 16,-4 4-7-16,-5 0-1 15,1-1 1-15,-16 1-2 16,-2-4-2-16,-7 0 2 16,-5 0 5-16,-17-4-5 15,-14 0 0-15,7-6-13 16,-2-4 2-16,2-6-24 16,4-10-42-16,15 0-39 15,4-7-146-15,6-19-323 16</inkml:trace>
  <inkml:trace contextRef="#ctx0" brushRef="#br4" timeOffset="5871.27">6705 6435 859 0,'0'0'37'15,"0"0"28"-15,0 0-9 16,0 0 25-16,0 0-7 16,0 0-38-16,-16-89-28 15,-1 85 3-15,-8 4-11 16,0 0 1-16,-2 16 3 16,8 8-4-16,3 8-1 0,3 7-3 15,3 5 3-15,8-2 1 16,2-3-4-16,0-2 4 15,14-7-2-15,8-4-3 16,2-8 3-16,12-5-2 16,5-13-12-16,3 0-24 15,7 0-39-15,3-20-15 16,-3-7-101-16,-4-4-85 16</inkml:trace>
  <inkml:trace contextRef="#ctx0" brushRef="#br4" timeOffset="6130.64">6977 6379 211 0,'0'0'599'16,"0"0"-559"-16,0 0 66 16,0 0-37-16,0 0 5 15,0 0-8-15,56-30-44 16,-21 22-21-16,7 1 0 15,-1 3 3-15,-3 0 1 16,-3 0-5-16,-6 2-4 16,-4 2-23-16,-14-1-19 15,-7 1-29-15,-4 0-39 16,-2 0-64-16,-21 0 1 16,-6 9-67-16,8-1-20 15</inkml:trace>
  <inkml:trace contextRef="#ctx0" brushRef="#br4" timeOffset="6317.92">7166 6368 392 0,'0'0'160'0,"0"0"-28"16,0 0-24-16,0 0-26 16,0 0-7-16,-2 132-22 15,2-93-13-15,0 0 3 16,0-4-12-16,-4-1-24 16,-5-4-2-16,2-4-3 15,2-8-2-15,5-8-4 16,0-1-35-16,0-9-33 0,0 0-73 15,12-2-169 1</inkml:trace>
  <inkml:trace contextRef="#ctx0" brushRef="#br4" timeOffset="6817.66">7692 6461 764 0,'0'0'87'0,"0"0"-21"16,0 0 3-16,0 0-8 15,0 0 48-15,0 0-60 16,10-108-25-16,-18 97-14 16,-3 2 4-16,-4 2-5 0,-5 5-8 15,-3 2-1-15,-1 0-1 16,2 0 0-16,4 9-1 15,5 3 2-15,5 1 0 16,6 1-3-16,2 6 3 16,0 1 0-16,2-2-2 15,17 2 2-15,-1-5 2 16,1 1-2-16,6 0 1 16,-5 0-1-16,5 0 0 15,-3 1 0-15,0 0-1 16,-7-2 1-16,-1-1 0 15,-5 2 0-15,-7 1-1 0,-2-4 1 16,0 6 0 0,-19 1 2-16,-15-4 0 0,-4 0-2 15,-9-3 1-15,4-4 3 16,8-6-4-16,-3-1-1 16,5-3 1-16,6 0 1 15,2 0-1-15,12-3-4 16,4-10-8-16,7-6-27 15,2-2-42-15,4 0-90 16,28-4-281-16</inkml:trace>
  <inkml:trace contextRef="#ctx0" brushRef="#br4" timeOffset="6988.92">8063 6621 1022 0,'0'0'46'0,"0"0"49"16,0 0-75-16,0 0-19 15,0 0-1-15,0 0-56 16,-23 26-441-16</inkml:trace>
  <inkml:trace contextRef="#ctx0" brushRef="#br4" timeOffset="30751.9">12518 12789 154 0,'0'0'311'0,"0"0"-250"16,0 0-29-16,0 0-16 15,0 0 0-15,0 0 3 16,0 0-4-16,0 0-7 16,0 0-8-16,-69 0 3 15,61 0 1-15,-4 0-2 16,3 0 3-16,5 0 20 16,0 0 15-16,4 0 9 15,0 0-3-15,0 0-13 0,0 0-1 16,-5 0-1-16,5 0-11 15,0 0 5-15,-2 0-1 16,2 0 2-16,0 0-6 16,0 0 0-16,0 0 1 15,0 0-4-15,0 0 8 16,0 0-7-16,0 0-6 16,0 0 4-16,0-2 3 15,0 2-8-15,0 0-6 16,0 0 11-16,0 0-3 15,2 0-1-15,5 0 1 16,-1 0-1-16,1 0-5 16,0 0 4-16,6 0-1 15,3 0 1-15,-3 0-3 16,10 0 1-16,-2 0 7 0,0 0-16 16,1 0 3-16,-1 0-2 15,0 0-1-15,2 0 3 16,4 0-3-16,-3 0 1 15,5 2 0-15,0 0-1 16,5 3 0-16,-3-4 1 16,0 1-1-16,2 0 2 15,5-2-1-15,0 3-1 16,0-2 0-16,13 1 0 16,7 0 5-16,9 0-4 15,7-2 9-15,-1 0-10 16,-3 0 1-16,-8 0-1 0,-2 0 1 15,-5 0-1 1,-10 0 0-16,2 0-1 0,-9 0-1 16,2 0 2-16,2 0 5 15,1 0-4-15,-1 0 0 16,1 0 1-16,-8 0-2 16,5 0 1-16,2 0-1 15,-3 3 1-15,1 2-1 16,-3-1 1-16,6-2-1 15,1-2 0-15,6 0 1 16,-2 0 1-16,2 0-2 16,1 0 0-16,2 0 0 15,-4 0 0-15,3 0 0 0,-6 0-1 16,-3 0 0-16,-5 0 2 16,-7-2-2-16,-4 0 2 15,-5 0-1-15,-2 1 2 16,-4-1-3-16,-5 0 3 15,-5 2-3-15,6-5 2 16,-6 3 0-16,13 0 0 16,-9-2-1-16,13 2 0 15,-6 0 0-15,-3 1 0 16,-1-2 1-16,-9 3-1 16,-4-2 0-16,5 2 0 15,-5 0 1-15,0 0 0 16,0 0 1-16,0 0 1 15,0 0-1-15,0 0-2 0,0 0 0 16,0 0 1-16,0 0 0 16,0 0 0-16,0 0-1 15,0 0 0-15,0 0 0 16,0-2-3-16,0-3-5 16,0-6 4-16,-7-1-6 15,-6-2-2-15,-3-2 7 16,3 2 3-16,-3-3 1 15,3 4-4-15,-1-1-5 16,6 4 10-16,-3 1-2 16,-1 0 0-16,-1 1 2 0,5 4-1 15,-2 0 1 1,1 2 2-16,7 2-1 0,-2 0 2 16,2 0 2-16,2-2-4 15,0-1 7-15,0 3-4 16,0-1 0-16,0 1 1 15,0 0-3-15,0 0 3 16,0 0 5-16,0 0-4 16,0 0-3-16,0 0-1 15,0 0 3-15,0 0-4 16,0 12 1-16,6 12 11 16,7 2-3-16,3 0-4 15,-3 0-3-15,3 0-3 16,5 0 2-16,-2 1-1 15,-3-4 0-15,-1-5-1 0,1-4 0 16,-5-4 1-16,0-1 0 16,-4-6-1-16,2-1 2 15,-7-2 4-15,0 0-3 16,-2 0 2-16,0 0 7 16,0 0 1-16,0 0-3 15,0 0-3-15,0 0-1 16,0 0-2-16,0 0-2 15,0 0 2-15,-2 0-4 16,-13 0-2-16,-12 4 1 16,-2 7-1-16,0 3 0 15,-2 5 1-15,2 2 0 0,0-1 1 16,4-2 0 0,5-1-1-16,0 0 1 0,11-5 0 15,0-3 0-15,7-4 1 16,2-3-3-16,0-2 0 15,0 0 2-15,0 0-2 16,0 0 1-16,0 0 0 16,0 0-2-16,0 0 1 15,0 0-23-15,0 0-18 16,0 0-35-16,0 0-52 16,2 0-174-16</inkml:trace>
  <inkml:trace contextRef="#ctx0" brushRef="#br4" timeOffset="32316.83">17801 12779 13 0,'0'0'48'16,"0"0"-31"-16,0 0 0 15,0 0 31-15,0 0 14 0,0 0 29 16,8 20-13-1,-8-18-12-15,0-2 5 0,0 0 1 16,0 3-13-16,0-3 5 16,0 0-7-16,0 0-6 15,0 0-20-15,-6 0 4 16,2 1-13-16,-5 1 4 16,5-2 7-16,0 2 0 15,-3-2 1-15,4 0 0 16,3 2 2-16,-2-2-6 15,2 0-3-15,0 0-4 16,0 0-3-16,0 0-2 16,0 0-3-16,0 0-8 15,0 0 0-15,16 5-2 16,11 0 6-16,6 4-2 0,9-2 7 16,12 2-11-16,4-1 13 15,13 2-14-15,1-2 13 16,10-1-13-16,-2 2 9 15,3-1-9-15,6 0-4 16,1-3 0-16,-4 2 0 16,-1-5 0-16,-7 0 3 15,2-2-2-15,-2 0-1 16,5 2-3-16,-6 1 3 16,4 2 0-16,-10-1 1 15,-9-1 0-15,-6-1-1 16,-2 3 1-16,-7-3-2 0,-5 0 2 15,0 1 1-15,-9 2-2 16,2-3 0-16,-9-1-1 16,-2 4 1-16,3-3 0 15,0-2-1-15,4 2 1 16,3-2 2-16,-5 0-2 16,-7 0 0-16,3 0 0 15,-10 0 0-15,1 0-1 16,-5 0 2-16,0 0-1 15,-4 0 1-15,2 0 0 16,-3 0-1-16,5 0 0 16,3 0 0-16,1 0 4 15,-1 0-4-15,3 0 2 0,6 0-1 16,-5 0 1 0,1 0 2-16,2 0-2 0,-3 0-2 15,-5 0 0-15,3 3 0 16,-3 0 0-16,-2-1 0 15,-2 0 0-15,0-2 1 16,2 0-1-16,-9 0 1 16,-2 0-1-16,3 0 5 15,-3 0-1-15,0 0-2 16,0 0 1-16,0 0-3 16,0 0-1-16,0 0-3 15,0 2-8-15,0-2-26 0,0 2-24 16,0 0-35-16,-16-2-120 15,-9 0-429-15</inkml:trace>
  <inkml:trace contextRef="#ctx0" brushRef="#br4" timeOffset="33572.18">18112 12607 392 0,'0'0'170'0,"0"0"-88"16,0 0 19-16,0 0 2 16,0 0-23-16,0 0-40 15,11-41-5-15,-11 39-17 0,0-1 13 16,0 3 10 0,0 0-7-16,0 0-10 0,0 0-10 15,0 0-2-15,-7 0-9 16,-13 10-2-16,-14 8 3 15,-1 2-4-15,-3 0 0 16,5-2 3-16,1-4-3 16,6-2 2-16,-1 0 0 15,2-4-1-15,3-1-1 16,-1-2 0-16,8-1 1 16,-1 1 1-16,5-5-2 15,5 1 0-15,-3-1 2 0,4 0-1 16,-2 0-1-16,3 0 5 15,4 0-1-15,0 0 3 16,0 0 2-16,0 0-2 16,0 0 0-16,0 0-1 15,0 0 0-15,0 0 1 16,0 0-1-16,0 0-1 16,0 0 7-16,0 0-2 15,0 0-4-15,0 0-4 16,0 2 6-16,0 2-7 15,0 4 4-15,0 6 1 16,16 6 2-16,-1 4 2 16,6 3-5-16,-4 1 3 15,-1 2-7-15,-1 2 5 16,-1 0-5-16,-1 0-2 0,-1 0 5 16,1-3-6-16,-3-3 3 15,0-6-2-15,1-3 0 16,-9-5 0-16,2-3 2 15,1-4 1-15,-3-1-2 16,-2-2-1-16,0 0 1 16,0-2 1-16,0 0 3 15,0 0-3-15,0 0 0 16,0 0 0-16,0 0 1 16,0 0-2-16,0 0 2 15,0 0-2-15,0 0-2 16,3 0-9-16,-1 0-16 0,2 0-29 15,7 0-23 1,12 0-51-16,4 0-2 0,6 0-82 16,-2 0 17-16,-4 2 54 15,-10 3 108-15,-5-2 35 16,-10 1 13-16,-2 3 47 16,0 0 18-16,0 1-8 15,-2 1-3-15,-12 0-35 16,8-5-4-16,-1-2-11 15,7 1-17-15,0-3-19 16,0 0-123-16,2 0-181 16</inkml:trace>
  <inkml:trace contextRef="#ctx0" brushRef="#br4" timeOffset="39078.21">12717 12172 611 0,'0'0'164'0,"0"0"-85"0,0 0 6 15,0 0-39-15,0 0-6 16,0 0-9-16,0 0-12 15,-11 12 1-15,11 18 13 16,0 6-11-16,0 7-9 16,0 6-3-16,0-1-9 15,-7-2 3-15,0-6 0 16,5-5 0-16,-2-9-4 16,4-2 0-16,0-9-1 15,0-2 1-15,0-6-23 0,0-4-25 16,0-3-23-16,0 0-1 15,-7 0-11-15,3-18-106 16,-6-6-38-16,6-3-92 16</inkml:trace>
  <inkml:trace contextRef="#ctx0" brushRef="#br4" timeOffset="39584.08">12626 12293 250 0,'0'0'184'16,"0"0"-80"-16,0 0-20 15,0 0 17-15,-7-113-5 16,7 99-33-16,9-2-16 16,-1-1-5-16,6 6-3 15,1-3-5-15,6 3-2 0,-1 1-1 16,2 5-4-16,-2 3-11 16,5 2-4-16,-6 0-5 15,4 7-1-15,-3 14-4 16,-7 2 1-16,-1 4 0 15,-8 4 3-15,-4 2-6 16,0 1-3-16,-2 0 0 16,-18-2-11-16,-7-3 0 15,-2-6 4-15,0-7 0 16,2-4 0-16,3-8 2 16,6-4 3-16,0 0 5 15,3-6-1-15,4-6 3 16,3 0-2-16,6 7 2 0,2 2 6 15,0 1 11-15,0 2-14 16,0 0 0-16,0 0 1 16,16 2-4-16,11 15 2 15,2 4 5-15,7 3-4 16,-3 3 5-16,-2-1-6 16,-2-3-4-16,-4 0 2 15,-8-5-6-15,-3-4 9 16,-1-4-10-16,-4-2 0 15,-2-8-31-15,4 0-34 16,2 0-43-16,3-17-112 16,-1-7-125-16</inkml:trace>
  <inkml:trace contextRef="#ctx0" brushRef="#br4" timeOffset="39880.51">13037 12218 618 0,'0'0'232'15,"0"0"-157"-15,0 0 18 16,0 0-14-16,0 0-32 16,0 0-15-16,-10-9-17 15,10 8-9-15,10 1-4 0,15 0 4 16,4 0-6-1,7 0 7-15,-2 0-6 0,-3 0-1 16,-2 0 0-16,-7 0-1 16,-16 0-1-16,6 0-8 15,-10 0-17-15,-2 0-45 16,0 0-35-16,0-2-25 16,0 0-133-16</inkml:trace>
  <inkml:trace contextRef="#ctx0" brushRef="#br4" timeOffset="40119.98">13147 12209 498 0,'0'0'218'15,"0"0"-100"-15,0 0-33 0,0 0-30 16,0 0 1-16,0 0-15 16,-15 117 1-16,15-80-17 15,0 0-9-15,0 2-12 16,0-6 6-16,0-2-8 15,0-9-2-15,2-4-1 16,0-6 1-16,0-6-2 16,-2-3-7-16,7-3-26 15,-3 0-34-15,-4 0-34 16,12-17-26-16,-3-12-125 16</inkml:trace>
  <inkml:trace contextRef="#ctx0" brushRef="#br4" timeOffset="40715.91">13495 12300 596 0,'0'0'64'15,"0"0"18"-15,0 0-14 16,0 0-36-16,0 0 10 16,0 0 5-16,40-28-10 15,-40 20 26-15,0-2 0 0,0-2-23 16,0-2-8 0,0 4-12-16,-12 0-1 0,-1 2 0 15,3 2-11-15,-11 3-1 16,3 3-7-16,1 0 4 15,-6 0-6-15,6 9 2 16,3 7-3-16,3 0 2 16,5 4 1-16,3 1-4 15,3 2 0-15,0 3 0 16,5-2 3-16,10 2-4 16,3-1 0-16,-3-4 4 15,8 0 1-15,-5-2-1 16,-3 2-1-16,-2-1-2 15,1-1 2-15,-1 1-4 0,-3-3 2 16,-8-1 0-16,-2 0 4 16,0-2-2-16,-8 2 2 15,-9-2-1-15,-3-4 2 16,-14-2 4-16,3-2-3 16,0-4 0-16,-9-2-1 15,5 0-1-15,-2 0 0 16,6-10 0-16,5-3-1 15,6-2-5-15,4-1-31 16,9 0-67-16,5-2-38 0,2 4-203 16</inkml:trace>
  <inkml:trace contextRef="#ctx0" brushRef="#br4" timeOffset="42218.63">18495 12320 634 0,'0'0'147'15,"0"0"-69"-15,0 0-1 16,0 0-16-16,0 0 8 0,0 0-16 15,-11-10-24-15,9 10-12 16,-5 29 2-16,5 12-11 16,-5 18-4-16,0 5-1 15,3 2 0-15,-7-8-3 16,1-5 1-16,6-14-1 16,0-9 1-16,2-9-1 15,-3-12 0-15,3-4 1 16,0-5 3-16,2 0-4 15,0-7-3-15,-2-23 3 16,-1-10 3-16,-4-8-1 16,5-6 0-16,0-1-2 15,2 4 4-15,0 2 0 16,0 11 2-16,2 2-3 16,14 4-3-16,6 2 0 0,-2 4 2 15,9 4-4-15,2 6 2 16,7 8-1-16,-7 8 1 15,8 0-4-15,-10 10 4 16,-10 20 2-16,-5 8-2 16,-12 5-2-16,-2 0-3 15,-2 1-1-15,-20-4 5 16,-12-1-14-16,1-9 3 16,0-8-3-16,-1-4 1 15,5-10 0-15,7-6-2 0,-3-2 6 16,7 0 8-1,5-13 2-15,2-2 2 0,1 3 11 16,10 2-7-16,0 6 5 16,0-1-4-16,8 5-1 15,11 0-3-15,6 0 4 16,4 9-2-16,4 11 2 16,5 4-7-16,3 0 0 15,1 4 1-15,-7-6 2 16,6 1-3-16,-8-6 0 15,1-5-5-15,-5-3-14 16,0-8-60-16,0-1-50 16,-8 0-117-16,4-10-240 15</inkml:trace>
  <inkml:trace contextRef="#ctx0" brushRef="#br4" timeOffset="42497.04">18889 12385 772 0,'0'0'144'0,"0"0"-86"16,0 0 34-16,0 0 3 16,0 0-59-16,0 0-20 15,-6-29-14-15,33 24 4 16,8 2-1-16,3 1 1 0,0-2-6 15,0 4 0 1,-7 0-6-16,-4 0-8 0,-10 0-21 16,-5 0-31-16,-8 0-30 15,-4 0-20-15,0 6-37 16,0-3-17-16,-4 2-124 16</inkml:trace>
  <inkml:trace contextRef="#ctx0" brushRef="#br4" timeOffset="42732.38">19045 12356 326 0,'0'0'173'0,"0"0"-95"16,0 0 8-16,0 0 27 16,0 0-28-16,0 0-35 15,-35 42-4-15,35-10-1 0,0 9 0 16,0 3-4-16,0 2 5 16,2 0-12-16,2-6-22 15,1-4 3-15,4-4-15 16,-7-6 1-16,0-8 5 15,5-4-6-15,-5-8-3 16,-2-4-14-16,2-2-43 16,0 0-24-16,10-6-21 15,-1-20-95-15,3-6-145 16</inkml:trace>
  <inkml:trace contextRef="#ctx0" brushRef="#br4" timeOffset="43366.37">19440 12429 573 0,'0'0'105'16,"0"0"-34"-16,0 0 36 15,0 0-31-15,0 0-33 16,0 0-3-16,20-61 7 0,-20 47 13 16,0 0-13-16,0 0-24 15,-2 0-8-15,-16 4 3 16,-6 4-5-16,-3 3-7 16,-2 3-3-16,0 0 1 15,0 9-4-15,9 5 0 16,0 2-4-16,8 3 1 15,6-4 3-15,6 5-4 16,0 3 0-16,0 2 0 16,4 3-3-16,12-1 4 15,6-3 0-15,-4-2-1 16,9 2 0-16,2-2-1 16,-2 0 1-16,0 0-10 15,-6-5 9-15,0 0-6 16,-6-1-6-16,-3 0 5 0,-8 0 5 15,-2 0 5 1,-2 0 2-16,0-2 0 0,-2 3 1 16,-16-3 2-16,-6 1 4 15,-3-5 3-15,-2 0-3 16,0-4-5-16,0-3 4 16,0-3-4-16,-2 0 1 15,2-3 3-15,0-11-2 16,4-4 6-16,5 2 2 15,0 0 0-15,6 2-6 16,8 5-6-16,-1 2 0 16,7 2-10-16,0 5-19 15,0-5-41-15,7-1-42 0,11 0-62 16,9-3-210 0</inkml:trace>
  <inkml:trace contextRef="#ctx0" brushRef="#br4" timeOffset="43576.7">19699 12775 951 0,'0'0'0'0,"0"0"-62"16,0 0-59-16,0 0-326 16</inkml:trace>
  <inkml:trace contextRef="#ctx0" brushRef="#br4" timeOffset="63923.53">14993 13413 128 0,'0'0'63'16,"0"0"-6"-16,0 0 16 15,0 0-5-15,0 0-4 0,0 0 3 16,0 0-20-16,0 0-17 16,0 0 8-16,0 0 13 15,0 0-11-15,0 0-5 16,0 0 0-16,0 0-5 15,0 0-8-15,0 0-5 16,0 0-10-16,0 0 3 16,0 0-2-16,0 0-7 15,0 0 2-15,0 0-1 16,0 0-1-16,0 0 2 16,0 0-2-16,0 0 5 15,0 0-3-15,0 0 4 16,-2 0 0-16,2 0-1 0,0 0-3 15,0 0 1 1,0 0-1-16,-2 0 2 0,2 0-3 16,0 0-1-16,0 0 0 15,0 0-1-15,0 0 1 16,0 0 0-16,0 0 1 16,0 0-1-16,0 0-1 15,0 0 3-15,0 0-2 16,0 0-1-16,0 0 0 15,0 0 0-15,0 0 0 16,0 0 1-16,0 0 0 16,0 0-1-16,-5 0 2 15,5 0-1-15,0 0 0 0,0 0-1 16,0 0 0 0,0 0-1-16,0 0 1 0,0 0-7 15,0 0-28-15,0 0-41 16,0 0-149-16,0 0-356 15</inkml:trace>
  <inkml:trace contextRef="#ctx0" brushRef="#br4" timeOffset="72748.32">15013 13435 180 0,'0'0'70'0,"0"0"-40"16,0 0 13-16,0 0 16 15,0 0-4-15,0 0-11 0,0 0-22 16,-16-5-5-16,16 5 5 16,-2 0 1-16,2 0 5 15,-4 0-3-15,4 0 3 16,-2 0 13-16,-5 0-5 15,7 0-11-15,-3 0-4 16,1 0-7-16,2 0-4 16,0 0 1-16,0 0-1 15,0 0-2-15,-2 0-2 16,2 0 5-16,-5 0-4 16,3 0 1-16,0 0 0 15,-4 0 0-15,-1 0 1 16,-5 0-2-16,4 0-3 15,-6 0-1-15,-1 0 0 16,-1 0 3-16,-6 0-3 0,2 0-2 16,-5 0 2-16,0 0-3 15,10 0 0-15,-3 0 1 16,7 0 0-16,-2 0 3 16,6 0-4-16,0 0 1 15,3 0 2-15,-5 0 0 16,0 0 5-16,-6 0-2 15,-6 0-2-15,2 0 3 16,-6-7-6-16,-6 5 0 16,-8-4-1-16,4-2 0 0,-7 5 3 15,2-4-2-15,-3 2 2 16,3 2-3-16,5-2-2 16,-4 2 2-16,4-1 0 15,1 2 2-15,3-2-1 16,0 2 0-16,2 2-1 15,0 0 1-15,0-2 4 16,0 2-2-16,0-2-1 16,-7 0 1-16,5 2-2 15,-4 0 3-15,-1 0-4 16,3 0 1-16,-4 0-1 16,4-3 2-16,4 3-1 15,0-3-1-15,1-1 3 0,-1 2-3 16,-5-3 1-1,-2 0 0-15,1-2 0 0,-1 2-1 16,-6 2 2-16,6-2-2 16,-4 3 0-16,2-5 4 15,3 6-3-15,0-1-1 16,12 0 1-16,-4-3-1 16,4 1 0-16,1 1-2 15,-2 3 2-15,-1 0 0 16,-2-2 4-16,-4 2 0 15,0-5-4-15,-7 4 0 16,7-2 0-16,-3-1 0 16,3 3 2-16,-5-2-1 0,5 2 1 15,-2-2-1-15,4 3-2 16,0 0 2-16,4 0 1 16,-2 0 2-16,-1 0 1 15,1 0-1-15,-4 0-2 16,4 0-2-16,-2 0 4 15,2 0-4-15,-2 0 3 16,2 0-3-16,7 0 0 16,-2 0 0-16,11 0 2 15,0 0 5-15,-2 0-7 16,1 0 1-16,-1 0-1 16,6 0 0-16,0 0 3 15,1 0-3-15,-1 0 2 16,5 0-1-16,-2 0-1 0,4 0 0 15,-2 0-1 1,2 0-2-16,0 0 2 0,0 0 1 16,0 0-8-16,0 0-8 15,0 0-20-15,0 0-65 16,0-4-96-16,13-8-162 16</inkml:trace>
  <inkml:trace contextRef="#ctx0" brushRef="#br4" timeOffset="73422.65">12677 13072 343 0,'0'0'85'15,"0"0"-46"-15,0 0 23 16,0 0-2-16,0 0-7 16,0 0-3-16,-2-6-16 15,-1 6-7-15,1 0-7 16,-5 0 3-16,-6 9-5 16,-3 8 4-16,-3 4-5 15,-4 2-1-15,-6 3-7 0,0 1 1 16,-2-2-6-16,0 1-2 15,0-5 3-15,4-2-4 16,4-1-1-16,8-5 0 16,1-5 0-16,10-4 0 15,2-1 2-15,2-3-1 16,0 0-1-16,0 0 5 16,0 0 2-16,-2 0 9 15,2 0 6-15,0 0-5 16,0 0-3-16,0 0 0 15,0 0-4-15,0 0-6 16,0 0 2-16,0 0-5 16,0 0 1-16,0 0-2 15,0 0-1-15,0 7-6 0,4 6 7 16,14-1 0-16,7 9 0 16,1 1 1-16,3 2 2 15,2 1 1-15,0-2-4 16,-6-3 5-16,-5-5-3 15,-7-3-2-15,-1-7 1 16,-10 1-1-16,-2-3 2 16,0-3-2-16,0 0 2 15,0 0 4-15,0 0-6 16,0 0 5-16,0 0-4 16,0 0 1-16,0 0-2 15,0 0-6-15,2 0-17 16,0 0-43-16,7 0-113 0,5 0-210 15</inkml:trace>
  <inkml:trace contextRef="#ctx0" brushRef="#br4" timeOffset="74030.68">13120 13573 487 0,'0'0'62'15,"0"0"-28"-15,0 0 15 0,0 0 0 16,0 0-7-1,0 0-9-15,-40-51 3 0,24 46-20 16,1 5 2-16,-5 0-6 16,-3 0-7-16,4 0-4 15,-4 5-1-15,8 7 1 16,-1 3 2-16,3 4-3 16,6 2-2-16,0 7 2 15,3 1-7-15,4 2 7 16,0 4-2-16,0-7 2 15,4 4-2-15,10-8 3 16,3-2-2-16,6-6 2 16,2-6-1-16,4-3 2 15,4-7 3-15,7 0-4 0,7 0 0 16,-3-3-2-16,10-11-48 16,-8-6-68-16,-3-1-50 15,-3 0-259-15</inkml:trace>
  <inkml:trace contextRef="#ctx0" brushRef="#br4" timeOffset="74346.22">13290 13612 435 0,'0'0'83'16,"0"0"-56"-16,0 0 10 0,0 0 24 16,0 0-15-16,0 0-9 15,44 0 10-15,-13 0-22 16,5 0-4-16,-2 0-2 16,-3 0 0-16,7 0-14 15,-7 0 4-15,-2 0-6 16,-6 0-3-16,-8 0-2 15,-9 0 1-15,4 0-18 16,-10 0-36-16,0 0-9 16,0 0-9-16,0 2-8 0,-16 1-88 15</inkml:trace>
  <inkml:trace contextRef="#ctx0" brushRef="#br4" timeOffset="74567.61">13488 13626 344 0,'0'0'97'0,"0"0"-46"16,0 0 24-16,0 0-1 16,0 0-1-16,0 0-7 15,-2 136-16-15,2-98-18 16,4 2 0-16,-2-4-6 16,-2-3-13-16,0-6-11 15,0-6-1-15,0-6-1 0,0-7 0 16,0-4-1-1,0-1-35-15,8-3-37 0,-2 0-61 16,9-20-67-16</inkml:trace>
  <inkml:trace contextRef="#ctx0" brushRef="#br4" timeOffset="75101.55">14186 13701 582 0,'0'0'74'16,"0"0"-38"-16,0 0 33 16,0 0-3-16,0 0-29 15,0 0-11-15,-80-61-18 16,70 48-6-16,8 5 0 15,-4 1 9-15,-1 4-5 16,1 3-5-16,-4 0-1 16,-3 0 8-16,-1 0-8 15,-1 0-3-15,2 13 3 16,6 3-3-16,-2 4 3 16,9-1-3-16,0 4 2 15,0 3-6-15,13-2 7 16,10 0 0-16,-1 0-1 15,5-2 1-15,-4 0 0 0,-6 2 2 16,-3 0-1-16,-3 0 1 16,-5-4 2-16,-6 3-2 15,0-4 2-15,0-1 0 16,-13 1-1-16,-14-6 10 16,-2-5 1-16,-2 1-7 15,-9-9 0-15,-5 0-2 16,3 0 1-16,-5-14-6 15,5-9-2-15,1-1 2 16,10 0-7-16,4 2-4 16,10 7-13-16,3 0-25 0,10 4-86 15,4 2-156-15</inkml:trace>
  <inkml:trace contextRef="#ctx0" brushRef="#br4" timeOffset="94518.25">2048 16529 862 0,'0'0'56'15,"0"0"-56"-15,0 0 1 16,-13 134 11-16,6-81 7 16,1-7-8-16,-2-6-6 15,2-5-3-15,1-12-1 16,1-7 2-16,2-9-2 16,2-2 1-16,0-5 4 15,0 0 17-15,0 0 8 16,-2 0 18-16,-8-14-5 15,-3-12-39-15,3-11-4 16,2-4 11-16,8-3-1 16,0-2-3-16,0-3 0 0,18 1-7 15,5 5 7-15,4 6-4 16,-1 8-1-16,0 10 0 16,1 5-3-16,-2 9-1 15,-5 5 1-15,-2 0-1 16,-7 5-7-16,-4 21 3 15,-7 13 1-15,0 7-16 16,-16 3 7-16,-20 4 0 16,-6-3 5-16,-5-10 3 15,3-8 3-15,6-10-1 16,6-9 1-16,11-13 1 16,2 0-1-16,11-5-2 15,1-22-1-15,7 1-12 0,0-1 12 16,22 8 3-16,7 6 4 15,2 5 3-15,2 8 1 16,0 0-4-16,0 0 3 16,0 18-2-16,-2 9 0 15,1 2 1-15,-6-5-3 16,-2 6-1-16,-1-7-11 16,1-8-75-16,1-9-141 15,0-6-295-15</inkml:trace>
  <inkml:trace contextRef="#ctx0" brushRef="#br4" timeOffset="94947">2340 16587 935 0,'0'0'161'16,"0"0"-136"-16,0 0-12 15,0 0-3-15,0 0-5 16,0 0-3-16,42-4 3 16,3 0-3-16,1-4 3 15,4-2-4-15,-1-4-1 16,-9 7-16-16,-11-4-68 16,-13 5-9-16,-12 3-14 0,-4 3 12 15,0 0 60 1,-20 0-9-16,-5 0 43 0,-4 0 1 15,5 0 53-15,4 0 34 16,4 3-14-16,10 7-11 16,3 9-18-16,1 8-7 15,2 13 4-15,0 4-7 16,0 2-14-16,0 1-3 16,0-3-13-16,0-2-1 15,2-6 0-15,3-10-3 16,1-1-13-16,10-13-47 15,7-7-49-15,3-5-101 16,3-5-263-16</inkml:trace>
  <inkml:trace contextRef="#ctx0" brushRef="#br4" timeOffset="95348.67">2973 16555 992 0,'0'0'97'16,"0"0"-46"-16,0 0-4 16,0 0-17-16,0 0-5 15,0 0-4-15,-66-52-21 16,52 52 2-16,-1 0-2 0,1 0 0 16,-1 3-1-1,3 11 0-15,5 6 1 0,3-1-8 16,4 5 8-16,0 3-2 15,6-1 1-15,15-1 0 16,1 4 1-16,3-5 0 16,-1 0 2-16,3-2-2 15,-7-3 0-15,-3 0 1 16,-5-6 0-16,-8-1 1 16,-4 2-1-16,0 3 4 15,-2-2-1-15,-22 2-3 16,-3-5 6-16,-11-2-7 15,3-6-3-15,-3-4-4 16,1 0-8-16,6 0-46 0,4-17-76 16,14-6-126-16,13-7-404 15</inkml:trace>
  <inkml:trace contextRef="#ctx0" brushRef="#br4" timeOffset="95664.22">3428 16390 970 0,'0'0'150'16,"0"0"-106"-16,0 0 1 0,0 0 1 15,0 0-13 1,0 0-6-16,-136 19-20 0,112 17-1 15,3 13-4-15,8 9 3 16,8 9-3-16,5 5-2 16,0-1 4-16,2-5-4 15,21-16 0-15,4-10 0 16,8-12-2-16,10-12 0 16,8-12-7-16,10-4-52 15,8-10-40-15,5-14-139 16,-6 0-398-16</inkml:trace>
  <inkml:trace contextRef="#ctx0" brushRef="#br4" timeOffset="97030.51">3809 16489 470 0,'0'0'215'16,"0"0"-90"-16,0 0-26 16,0 0-21-16,0 0-12 15,0 0 11-15,0-22-24 16,-5 17-26-16,-10 0-5 16,-3-3-6-16,-5 4-5 0,-2 4-11 15,0 0-1-15,-2 0-5 16,4 0 6-16,-1 17 0 15,6 2-2-15,5-3-3 16,4-2 3-16,7 4-3 16,2 7 0-16,0-4 4 15,8 5-5-15,15-3 5 16,8 4-3-16,7-3 2 16,3 3 2-16,-2-3 3 15,-1-1-3-15,-5 0 0 16,-6-5-2-16,-4 0 4 15,-10-6-4-15,-4 2 4 16,-9-6-4-16,0 4-3 0,-5-2-4 16,-19 0 8-16,-3-1-1 15,-6-6 2-15,0-1 4 16,-4-2-4-16,4 0 3 16,2 0-3-16,4-5 3 15,10 0-2-15,3 3 1 16,9 2 4-16,3 0-2 15,2 0-1-15,0 0-1 16,0 0-2-16,0 0-5 16,16 0 5-16,11 0-2 15,7 0 2-15,3 0 1 16,5 2 0-16,5-2 5 0,0 0-6 16,0-9-3-1,-5-6 3-15,-3-2 0 0,-6 0 6 16,-6-1-5-16,-6 0 1 15,-2-1-1-15,-9-2 0 16,0-4 1-16,-8 1 1 16,-2 2-1-16,0 3 1 15,0 5 0-15,-12-2-2 16,4 9-1-16,-5 2-3 16,1-2-5-16,3 7-4 15,-2 0 9-15,4 0-3 16,3 0-1-16,2 0-1 15,2 7 6-15,0 3-11 16,0 4 5-16,8 1 1 0,8-3-1 16,-3 7-1-16,3-6 3 15,-3-4 2-15,1 3 4 16,-3-7 0-16,-4 4 0 16,2-3 1-16,-2 2-1 15,-3 1 0-15,2 3 0 16,1 2 2-16,-2-5-2 15,-3 5 1-15,7-2-3 16,-5-3 4-16,1 5-3 16,1-5 2-16,2-3-1 15,0 0 0-15,-1-4 0 16,-1-2-2-16,4 0-18 16,5 0-59-16,5 0 5 0,9-14-43 15,2-4-99-15,1-2-185 16</inkml:trace>
  <inkml:trace contextRef="#ctx0" brushRef="#br4" timeOffset="97364.03">4539 16644 622 0,'0'0'189'15,"0"0"-103"-15,0 0-2 16,0 0-13-16,0 0-18 15,0 0-10-15,-72-22-20 0,54 22-11 16,-2 0-6-16,2 5 1 16,3 9-7-16,3 3 1 15,1 2-1-15,5 6 0 16,1 3 0-16,5 0 0 16,0 2 0-16,0 0 0 15,20 0 0-15,7-2 0 16,6-9 0-16,0-2 2 15,6-7 1-15,-4-10 0 16,3 0-2-16,-5 0 0 16,1-12-1-16,-5-8-2 15,-7-1-28-15,-6-6-92 16,-5 8-129-16</inkml:trace>
  <inkml:trace contextRef="#ctx0" brushRef="#br4" timeOffset="97802.79">5129 16908 789 0,'0'0'114'0,"0"0"-77"15,0 0 10-15,0 0-2 16,0 0 5-16,0 0-11 16,-2 8-22-16,10 12 29 0,1 2-24 15,-9 5-16-15,0 0-6 16,-4-1-4-16,-23 5-81 15,-4-7-146-15</inkml:trace>
  <inkml:trace contextRef="#ctx0" brushRef="#br4" timeOffset="99314.3">5708 16712 463 0,'0'0'86'0,"0"0"-32"15,0 0 23-15,0 0 0 16,0 0 6-16,0 0-10 16,23 0-11-16,-23 0-13 15,2-5-3-15,-2 0 1 16,0-7-9-16,0-5 10 15,0 0-26-15,0-2-14 16,-9 4-6-16,-7 3-2 16,-4 5-5-16,-2 5 2 15,0 2-20-15,-5 0-1 16,2 16 4-16,4 7-1 16,7-2 5-16,7 4 11 0,5 1-4 15,2 0 0-15,0 1 5 16,4-2 2-16,15-4-1 15,4-9 0-15,4 2 3 16,0-14 6-16,2 0-1 16,0-14 19-16,2-19 9 15,5-13 0-15,-5-8-17 16,-6-5-7-16,-9 1-6 16,-10 0 6-16,-6 0-2 15,0 0-2-15,-2 5 1 16,-14 16-3-16,1 7 0 15,3 12 0-15,6 9-3 16,1 6 1-16,3 3-1 16,2 0-6-16,-2 3-15 0,-2 28-13 15,4 9 30-15,0 14 3 16,0 5-2-16,8 0 1 16,15 5 1-16,4-1 0 15,1-8 1-15,4-2-3 16,-1-13 1-16,3-8-1 15,-3-14-6-15,-10-6 1 16,8-10 2-16,-4-2 5 16,0 0 1-16,2-16 0 15,-5-12 2-15,-7-9-1 16,-10-2 3-16,-5-3-4 16,0 3 0-16,-11 4 7 15,-3 10-7-15,-1 11 1 0,-1 10-1 16,1 4-3-16,-4 0-8 15,6 4-4-15,3 10 6 16,4 8 2-16,6 5-16 16,6 5 12-16,22 0 0 15,6 0 8-15,-1-6 1 16,5-5 0-16,-5-7 1 16,3-9-5-16,-3-5 6 15,-2 0 0-15,-6-8 6 16,-2-12 8-16,-8-5 13 0,-6 1-12 15,-4-1-3-15,-5 1 2 16,0-1-7-16,0 4-4 16,-14 8 2-16,-6 1-5 15,6 12-1-15,-1 0-13 16,-1 0 2-16,8 0 11 16,1 12-4-16,7-6-13 15,0 6-4-15,0-5 10 16,11 2 3-16,7-1 7 15,-1 2 1-15,8 0 1 16,-7 2 1-16,2-3 0 16,-4 3 2-16,-3-2 4 15,-7 4-1-15,-3 4 6 16,-3-2-3-16,0 2 1 16,0 3-6-16,-7-1-1 0,-10-1 0 15,-8-3-3-15,2-6-22 16,1-6-26-16,0-4-37 15,2 0-63-15,7-26-130 16</inkml:trace>
  <inkml:trace contextRef="#ctx0" brushRef="#br4" timeOffset="99542.66">6531 16377 775 0,'0'0'198'0,"0"0"-162"0,0 0 1 16,0 0-4 0,0 0 28-16,16 108-26 0,-10-56-16 15,7-6-6-15,-3 4-12 16,-4-6 5-16,1-5-6 16,-7-3-7-16,2-9-24 15,-2-6-44-15,0-13-37 16,0-5-90-16,0-3-144 15</inkml:trace>
  <inkml:trace contextRef="#ctx0" brushRef="#br4" timeOffset="99963.42">6475 16645 566 0,'0'0'206'0,"0"0"-123"0,0 0-14 16,0 0-36-16,0 0-15 15,0 0 14-15,91-72-4 16,-48 54-15-16,-5 6 1 16,-7-2 5-16,-2 14-12 15,-11 0-2-15,2 0 0 16,-12 0-1-16,2 8-4 16,-6 12 17-16,-4 4-5 15,0 0 13-15,0-2-11 16,0-4-1-16,-6-4-1 0,-2-10-1 15,8-4-6 1,-2 0-2-16,2 0 2 0,0-18-5 16,0-22-13-16,0 1 12 15,0-2 1-15,21 5 3 16,1 14-1-16,3 4 2 16,2 8 8-16,-1 4-6 15,-2 6-4-15,5 0-2 16,-6 3 3-16,-6 16-7 15,-5 9-12-15,-8 6-28 16,-4 3-70-16,0-4-36 16,-8 4-146-16</inkml:trace>
  <inkml:trace contextRef="#ctx0" brushRef="#br4" timeOffset="100113.64">6832 16718 688 0,'0'0'210'0,"0"0"-176"16,0 0-4-16,0 0-15 16,0 0-13-16,120-14-2 15,-84 14-96-15,-3 0-222 16</inkml:trace>
  <inkml:trace contextRef="#ctx0" brushRef="#br4" timeOffset="100313.95">7177 16918 1083 0,'0'0'81'16,"0"0"-41"-16,0 0-1 16,0 0 2-16,0 106-10 15,0-73-18-15,0-3-13 16,-9 2-7-16,-8-11-57 15,-5-2-103-15,-1-13-408 16</inkml:trace>
  <inkml:trace contextRef="#ctx0" brushRef="#br4" timeOffset="101948.79">7806 16566 525 0,'0'0'84'16,"0"0"-27"-16,0 0 24 16,0 0-2-16,0 0-13 15,0 0-15-15,0-5-1 16,0 5 12-16,0-2-14 15,0 2-7-15,0-2-13 16,0 0-5-16,0-6 2 16,-9 2-19-16,1 0-5 15,-4 0-1-15,3 2 6 16,-5 4-6-16,6 0-8 16,-3 0-5-16,1 0-6 0,4 0 4 15,-1 0 10-15,5 0-5 16,-2 4 8-16,-5 12-7 15,6 3 7-15,1 0 0 16,2 11 0-16,0 1 0 16,0-3 1-16,10-2-4 15,9-3-4-15,6-2 5 16,6-3-2-16,0-2 5 16,2-8 1-16,-6 6-1 15,-2-4 0-15,-12 0 1 16,-6 0 0-16,-7-1-1 15,0 6-1-15,-11-3-2 16,-16 5 1-16,-2-6 1 16,1-3-12-16,-1-4-5 0,2-4 3 15,4 0 12-15,7 0 4 16,5 0 2-16,5-4-2 16,6-8-1-16,0-7-3 15,0-1 3-15,25 1 2 16,8-3 1-16,5 4-1 15,9 2 7-15,-1 4-3 16,1 6 6-16,-5 3-4 16,-4 3-3-16,-5 0-4 15,-6 0 0-15,-11 12 0 16,-1 11 1-16,-5 0 1 16,-6 6-1-16,1 0 2 15,-5-3 0-15,0 1-3 0,0-8 0 16,0-4-2-1,0-5-6-15,0-3-28 0,0-7-31 16,2 0-128-16,2-11-137 16</inkml:trace>
  <inkml:trace contextRef="#ctx0" brushRef="#br4" timeOffset="102223.25">8053 16603 632 0,'0'0'117'0,"0"0"-77"0,0 0 2 16,0 0-13-16,0 0-5 15,0 0-6-15,-2 69-7 16,14-66-2-16,-1-1-2 16,-5-2 2-16,-2 0 5 15,1 0 19-15,-2-14-8 16,-3-5 6-16,0-1-15 15,0 1-3-15,0 9-3 16,-8 2-10-16,4 8-30 16,2 0-54-16,2 0-69 15,0 18-115-15</inkml:trace>
  <inkml:trace contextRef="#ctx0" brushRef="#br4" timeOffset="102964.65">8246 16762 708 0,'0'0'233'0,"0"0"-171"16,0 0 14-16,0 0 7 15,0 0-30-15,0 0-34 16,-6-44-9-16,29 25 1 16,-1 6-3-16,-3 9-6 15,-4 4 2-15,-2 0-5 16,1 0 1-16,-4 8-2 15,2 11 1-15,-10 8 0 0,-2 2-2 16,0 6 2 0,0-3-3-16,0 0 4 0,0-6-4 15,-6-8 3-15,-2-4-4 16,4-6 2-16,0-6 3 16,4 0-1-16,0-2 1 15,0 2-4-15,0-2-2 16,4 0-1-16,19 0 7 15,1 3 0-15,5 2 3 16,0 4 0-16,-3 0-3 16,-1 7 1-16,-5 3-2 15,-7 0-1-15,-3 3 0 16,-10 6 1-16,0 0-11 0,-10-3-7 16,-13-7 8-16,-4-3 9 15,-7-4-20-15,10-8 11 16,-5-3-4-16,2 0-16 15,4-7-10-15,4-15 3 16,5 2 32-16,5-4 6 16,9-8-4-16,5 4 4 15,24-6 8-15,8 5 0 16,8 0 3-16,4-2 0 16,-2 2-11-16,-5-3 10 15,-4 1-6-15,-7 4 0 16,-11 1-3-16,-11 5 4 15,-9-2 4-15,0 6-6 16,-9 3 8-16,-13 4-11 0,-4 10-2 16,-1 0 2-16,4 0 2 15,7 6-2-15,10 15 3 16,6 3-7-16,0 3 3 16,0 3 1-16,20 2 1 15,9-3 0-15,5 3-1 16,1-13 0-16,3-3-1 15,0-10 0-15,-2-6-17 16,-3 0-28-16,-4-12-45 16,0-17-125-16,-7-6-136 15</inkml:trace>
  <inkml:trace contextRef="#ctx0" brushRef="#br4" timeOffset="103247.1">8684 16329 618 0,'0'0'131'15,"0"0"-99"-15,0 0 21 16,0 0 2-16,0 0-3 16,0 0 8-16,110 44-8 15,-62-8 1-15,8 14-6 16,-2 11 8-16,-8 2-22 15,-7 10-21-15,-14-8-7 16,-17-2 0-16,-8-5-4 16,0-8-1-16,-33-8-5 0,-14-2-9 15,-9-8-32-15,-9-4-111 16,-8-5-123-16</inkml:trace>
  <inkml:trace contextRef="#ctx0" brushRef="#br4" timeOffset="121613.97">2191 17758 611 0,'0'0'177'16,"0"0"-96"-16,0 0-10 16,0 0-8-16,0 0-13 15,0 0-24-15,0 0-3 16,0 0-2-16,-20-50-5 15,8 42 7-15,-3-1-14 16,-3 0 0-16,0 4-7 16,1 5 7-16,-2 0-8 15,2 0 1-15,1 0-2 16,3 14-6-16,3 3 6 16,6 5-10-16,2 4 7 0,2 2 3 15,0-5-1 1,12 2-1-16,14 4-3 0,10-5 5 15,4-5-2-15,7 0 1 16,2-11 1-16,0-4 0 16,5-4-42-16,-1-4-34 15,2-18-48-15,-1-9-119 16,-5-5-283-16</inkml:trace>
  <inkml:trace contextRef="#ctx0" brushRef="#br4" timeOffset="122064.83">2442 17596 847 0,'0'0'102'16,"0"0"-64"-16,0 0 9 15,0 0-9-15,0 0-13 16,0 0-19-16,27 0 3 15,22-4 16-15,12-4-6 16,7-6-10-16,-3 5-6 16,-11 0-3-16,-11 3-8 15,-20 4-66-15,-9 2-14 16,-14 0-19-16,0 0-5 16,-2 0 45-16,-20 0-36 15,-3 0 33-15,0 8 29 0,6-4 41 16,1 1 3-16,2-2 35 15,5 3 11-15,2-3 7 16,-2 8 26-16,0-3 0 16,2 10-28-16,9 3-11 15,0 14-1-15,6 2-4 16,13 4-11-16,-4 1-6 16,-1 1 4-16,-4-7-13 15,-3 0-11-15,-5-10 0 16,0-5-1-16,0-7-16 15,6-9-34-15,5-5-83 16,7-7-181-16</inkml:trace>
  <inkml:trace contextRef="#ctx0" brushRef="#br4" timeOffset="122546.62">3162 17599 722 0,'0'0'171'0,"0"0"-117"15,0 0 4-15,0 0-18 16,0 0 18-16,0 0-28 16,-15-38-26-16,8 25 6 0,-4 3-3 15,-2 1 4-15,-1 4-7 16,1 3 3-16,-3 2 1 15,3 0-6-15,-3 0-2 16,-1 7-2-16,5 14-2 16,6-1 0-16,4 2 0 15,2-4-1-15,0 3-6 16,14-2 6-16,7 3-2 16,8 0 5-16,4 0 2 15,-1-3 0-15,-3 2 0 16,-5-3 0-16,-3 1 2 15,-6-5-1-15,-9 2 1 0,-3-2 2 16,-3 0 2 0,0 8 4-16,-24 4 5 0,-12-2-8 15,-7-2-5-15,6-8 4 16,1-8-6-16,9-6-5 16,3-3-21-16,1-28-55 15,14-5-56-15,9-13-119 16,0-4-247-16</inkml:trace>
  <inkml:trace contextRef="#ctx0" brushRef="#br4" timeOffset="122929.28">3631 17349 646 0,'0'0'174'16,"0"0"-82"-16,0 0 12 16,0 0-8-16,0 0-9 15,0 0-48-15,-78-20-17 16,51 20 1-16,-4 14-9 15,-3 15-1-15,5 8-4 16,5 11-5-16,11 10-1 0,8 11 4 16,5 1-7-16,9 6 2 15,24-4-2-15,9-9 0 16,8-1-4-16,-1-18 3 16,4-12-1-16,-2-6-24 15,-1-18-41-15,-4-8-23 16,-7-12-69-16,-6-24-196 15</inkml:trace>
  <inkml:trace contextRef="#ctx0" brushRef="#br4" timeOffset="126681.36">4061 17550 205 0,'0'0'230'0,"0"0"-131"16,0 0-53-16,0 0-2 16,0 0 6-16,0 0-2 15,0 0-15-15,-6 2-1 16,6-2 9-16,0 0 13 15,-3 0-12-15,3 0-3 16,0 0-23-16,0 0 6 16,-5 0-1-16,-3-2-1 15,-7-14-18-15,-4 6-2 16,5-2 0-16,-3 6 0 16,1 2-2-16,-1 1-7 0,-4 3 0 15,1 0 1-15,-2 0-4 16,4 0-10-16,5 9 6 15,4-2 1 1,7 4 10-16,2 1 0 0,0 6 0 16,13-1 4-16,14 6-1 15,11 3 2-15,4-3-2 16,5 4 4-16,2-1-2 16,-2 2 0-16,-3-2-1 15,-3-2 1-15,-10-2 0 16,-12-1 0-16,-11-1-5 15,-8-1 5-15,-2 6 0 0,-25-4-6 16,-9 0-17-16,5-7-7 16,0-8 21-16,4-6 4 15,2 0 5-15,7 0-4 16,5-14-7-16,7-2 8 16,6 2 3-16,0-2 2 15,0-4-1-15,17 6-1 16,10-8 5-16,6 8 6 15,5-1 7-15,3-2 0 16,1 0-4-16,-5 3-2 16,2 0-2-16,-8 2-9 15,-9-2 3-15,-6 0 5 16,-12-2 10-16,-4-4 12 0,0-2-13 16,0-4-8-16,-11 4-9 15,-7 0 3-15,1 8 0 16,1 4-4-16,-3 2 0 15,9 4 0-15,1 4-14 16,7 0 10-16,2 0 1 16,0 0-19-16,0 0 0 15,0 16 11-15,0 0 6 16,15-4 1-16,1 0 0 16,1-3 4-16,-1 0-2 15,2-3 4-15,-2-1-1 16,-1-2-1-16,-1 3 0 15,-6-3 1-15,1 11 4 16,-4-5-1-16,2 9-1 0,-5 1-3 16,-2 2 7-16,0 2 0 15,0 0-6-15,0 2 0 16,0-10 0-16,0-2-1 16,0-1 4-16,0-6-4 15,2-3-2-15,2-3-31 16,3 0-58-16,5 0-38 15,1-8-36-15,5-16-45 16</inkml:trace>
  <inkml:trace contextRef="#ctx0" brushRef="#br4" timeOffset="126997.88">4672 17556 76 0,'0'0'416'0,"0"0"-326"16,0 0 8-16,0 0-32 15,0 0-10-15,0 0-8 16,-62-22-19-16,55 22-3 16,0 0-5-16,0 0-9 15,-1 10-9-15,1 12 1 16,0 4-2-16,4 8 0 16,3-2 0-16,0 1-1 15,6-1 1-15,15-6-2 16,2-1 2-16,2-11 1 15,1-2 0-15,-2-10 1 0,3-2-2 16,-2 0 0 0,2-14-2-16,4-8-8 0,-2-4-61 15,2 2-62-15,-2 2-32 16,-4 8-129-16</inkml:trace>
  <inkml:trace contextRef="#ctx0" brushRef="#br4" timeOffset="127170.16">5125 17694 597 0,'0'0'142'0,"0"0"-78"16,0 0-15-16,0 0 29 0,0 0-23 16,0 0-22-1,0 121-13-15,0-90-16 0,-7 8-4 16,-18-9-36-16,-6-6-191 15</inkml:trace>
  <inkml:trace contextRef="#ctx0" brushRef="#br4" timeOffset="128478.6">5856 17703 622 0,'0'0'151'16,"0"0"-69"-16,0 0-11 15,0 0-11-15,0 0-17 16,0 0-30-16,-29-61-2 16,6 33-5-16,-6 0-1 15,-2 3 3-15,-5 4-8 16,5 8 0-16,2 8 0 15,2 5-2-15,3 0 2 0,0 7-6 16,3 16-3-16,5 12 2 16,12 2-10-16,4-1 8 15,0-5 2-15,23-6-1 16,8-6 3-16,-2-7-1 16,2-10 4-16,-4-2 2 15,2 0 0-15,2-31 2 16,0-10 11-16,0-10-10 15,-4-2 10-15,-7 4-9 16,-4-4 4-16,-8 4-4 16,-5-4 5-16,-3 3-8 15,0 10 0-15,0 17 0 0,0 6 4 16,-5 13-5 0,3 4 0-16,0 0-7 15,-2 0 6-15,-1 23-10 0,5 16 4 16,0 9 0-16,0 6-3 15,15 1 5-15,8-3 0 16,2-2 3-16,-1-4 2 16,2-10 3-16,-3-6-3 15,-1-9 0-15,-1-7 0 16,-4-11-1-16,3-3 1 16,3 0 0-16,-4-17 0 15,6-12 1-15,-9-3 2 16,-1-6-3-16,-8 0-3 15,-7-2 0-15,0 9 2 16,-2 7-17-16,-11 12 13 0,-3 8-4 16,-2 4-9-16,4 0 16 15,-1 13-2-15,-1 14 0 16,8 4 1-16,8 7 0 16,0-2 0-16,18 0-1 15,15-4 2-15,5-9-4 16,-3-6 5-16,1-8-1 15,-3-9 2-15,-2 0 0 16,-2-17 2-16,0-15 7 16,-6 2 7-16,-5-7-10 15,-5 6-5-15,-9-1 0 16,-4 6 2-16,0 4 1 0,0 10-2 16,-15 5-2-16,-1 7 1 15,-4 0-4-15,-4 0 6 16,4 14-3-16,5 5 0 15,9-1-1-15,6-4-3 16,0 4 0-16,19-6 2 16,5 4 1-16,5-2-2 15,-2-4 3-15,-1 4 6 16,-3-1-6-16,-3-4 7 16,-3 8 0-16,-3-4-1 15,-7 1 13-15,-7 3-17 16,0-2 1-16,-5 7 2 15,-24-4-5-15,0 3-11 0,-4-10-18 16,0-6-16 0,4-5-72-16,6-15-57 0,10-21-186 15</inkml:trace>
  <inkml:trace contextRef="#ctx0" brushRef="#br4" timeOffset="128686.97">6495 17343 709 0,'0'0'120'0,"0"0"-81"16,0 0 6-16,0 0-32 15,0 0 33-15,0 0-8 0,27 98-5 16,-14-59-16 0,1-4-4-16,-3 2 8 0,0-3-13 15,-6-1-8-15,-3-4-5 16,-2-5-2-16,0-2-44 15,0-8-31-15,-7-4-185 16</inkml:trace>
  <inkml:trace contextRef="#ctx0" brushRef="#br4" timeOffset="129197.13">6364 17614 803 0,'0'0'99'15,"0"0"-92"1,0 0 5-16,0 0 17 0,0 0 1 16,118-58-17-16,-76 43-11 15,8 0-2-15,-8-1-23 16,-5 0 0-16,-1-2-5 16,-16 6-5-16,-7-3 33 15,-5 2 0-15,-8 4 8 16,0 4 16-16,0 1-1 15,0 4 8-15,-10 0-15 16,-5 0-1-16,4 0-15 16,-1 18 2-16,6 10-2 15,6 2 0-15,0 5 1 16,0-3-1-16,13-1 1 16,1-9 5-16,-8-8-4 0,3-11 1 15,-7-3-1-15,-2 0 5 16,5 0 8-16,0-12 14 15,3-23-8-15,3-5-17 16,3-1-3-16,-1 5 0 16,1 9 1-16,-1 9-1 15,1 5-2-15,-1 13-3 16,3 0-11-16,1 4 4 16,1 24 6-16,2 2 2 15,-2 9-1-15,-5-1 0 16,-6-2-13-16,0-6 12 15,-7 4-17-15,0-5-50 16,-9-3-106-16,-13-6-123 16</inkml:trace>
  <inkml:trace contextRef="#ctx0" brushRef="#br4" timeOffset="129345.35">6794 17747 627 0,'0'0'142'16,"0"0"-125"-16,0 0-15 15,0 0 7-15,0 0 2 16,114-49-11-16,-72 42-3 16,-2 5-101-16,-5-1-183 15</inkml:trace>
  <inkml:trace contextRef="#ctx0" brushRef="#br4" timeOffset="129530.66">7202 17774 727 0,'0'0'202'16,"0"0"-172"-16,0 0 6 16,0 0 53-16,0 0 12 15,0 0-54-15,-5 77-24 16,-1-55-18-16,-8 6-5 16,-10 2-9-16,-12-4-55 15,-2-9-174-15,5-6-711 16</inkml:trace>
  <inkml:trace contextRef="#ctx0" brushRef="#br4" timeOffset="132646.31">7993 17529 635 0,'0'0'114'0,"0"0"-45"16,0 0 4-16,0 0-26 16,0 0-23-16,0 0 0 15,0-5-9-15,0 3-6 16,0-5 0-16,-9 0 4 0,3-3-12 16,-6 0 0-16,-1-2 3 15,0 3-7-15,-3 4 3 16,1 0-1-16,-3 2-11 15,-5 3 10-15,-4 0 1 16,-2 0-3-16,0 12-4 16,6 2 6-16,2 0-5 15,7-2 6-15,12-3-14 16,2 5 2-16,0 3 3 16,2-2 4-16,14-3 0 15,11 1 5-15,-2-3 1 16,-6 2 0-16,6-1-1 15,-2-4 1-15,-3 3-2 0,-5-1 4 16,-4 0-2 0,-4 3 0-16,0-1 0 0,-7-2-5 15,0-1 5-15,0 6 3 16,-7-2 0-16,-9-2 1 16,-8-2-1-16,-3 1-2 15,-7-7-1-15,5 1-2 16,0-3 1-16,10 0-5 15,1 0 6-15,5 0-2 16,6-5-5-16,7-7-5 16,0 0 9-16,0-3-3 15,20 7 3-15,4-3 2 16,12-1 0-16,-3 1 0 16,6-1 1-16,-4 6 2 0,5-2 2 15,-4 4 1-15,-7-1 7 16,-5 5-7-16,-5 0 1 15,-6 0-6-15,-7 0 3 16,4 9-3-16,-6 1 0 16,-2 2 0-16,0-2 1 15,-2 2 0-15,0-5 1 16,5-4 4-16,-5 1-6 16,2-4 0-16,0 0 0 15,-2 0 0-15,0 0 1 16,0 0 0-16,0 0 3 15,0 0-4-15,0 0 0 16,0 0-1-16,0 0 0 0,0 0 1 16,0 0 0-16,0 0-2 15,2 2 0-15,0 2-2 16,0-2-40-16,6 0-30 16,-2-2-38-16,1 0-49 15,-3 0-207-15</inkml:trace>
  <inkml:trace contextRef="#ctx0" brushRef="#br4" timeOffset="132924.9">8036 17423 345 0,'0'0'283'16,"0"0"-196"-16,0 0-54 15,0 0 11-15,0 0-1 16,0 0-7-16,-23 48 0 15,23-39-15-15,5-6-6 16,1 0-9-16,-4-3-2 16,6 0 0-16,-2 0 16 15,-1-3-2-15,-3-9 6 16,0-2-15-16,-2 9-8 16,0-2 1-16,0 6-2 15,-4 1-38-15,-5 0-7 16,-1 8-46-16,8 9-64 15,2 4-141-15</inkml:trace>
  <inkml:trace contextRef="#ctx0" brushRef="#br4" timeOffset="133663.2">8294 17566 618 0,'0'0'219'0,"0"0"-140"16,0 0-33-16,0 0-6 15,0 0-1-15,0 0 7 16,-29 0-18-16,29 0-24 16,0-5-4-16,12-4-2 15,5 5 2-15,1 0 0 0,-3 4-6 16,-1 0 1-16,-3 0 1 16,-7 12-1-16,-4 5-6 15,0 9 11-15,0 3 0 16,-17-3-4-16,-5 4-4 15,1-6 8-15,6-2 0 16,3-3 0-16,8-10-2 16,2-6 2-16,2-2-3 15,0-1-2-15,0 0-18 16,22 0 22-16,5 3 1 16,2-2 0-16,0-1 2 15,0 10-1-15,0-2-1 16,-2 6 1-16,-12-1-1 15,-2 5 1-15,-13-1 4 16,0 2-4-16,-4 3-1 0,-23 0 3 16,-6 0 1-16,-3 0-8 15,3-8 2-15,4-4-4 16,4-6-2-16,8-4-3 16,7 0-2-16,8-2-9 15,2-22-8-15,2-8 13 16,27-6 17-16,5-3 0 15,4 2 0-15,4 0 0 16,3 8-2-16,-7-1 2 16,-7 1 14-16,-6 9-7 15,-12 0 2-15,-9 4 0 16,-4 4-4-16,0 5 2 0,-11 2 5 16,-11 0-11-16,-3 7 10 15,-2 0-11-15,6 5 0 16,0 13 7-16,13 5-2 15,3 8-5-15,5 1-1 16,0 2 1-16,13-1 1 16,14-6-1-16,2-3-2 15,0-8-1-15,2-5 3 16,3-9 0-16,3-2 0 16,11-6-38-16,-6-20-17 15,-7-9-160-15,-8-3-138 16</inkml:trace>
  <inkml:trace contextRef="#ctx0" brushRef="#br4" timeOffset="133928.61">8613 17377 577 0,'0'0'98'0,"0"0"-36"16,0 0 3-16,0 0 10 15,0 0-44-15,0 0-19 16,5-15-3-16,26 18 19 15,9 13 1-15,0 11 6 16,2 5 25-16,-2 9-9 16,-1 5-16-16,-11 5-17 15,-8-3-12-15,-11-2-6 0,-9-2 0 16,-2-4 1 0,-22-8-2-16,-5-4-12 0,-4-7-17 15,4-12-21-15,2 0-28 16,6-9-49-16,8 0-204 15</inkml:trace>
  <inkml:trace contextRef="#ctx0" brushRef="#br4" timeOffset="134479.59">8798 17573 618 0,'0'0'122'0,"0"0"-122"16,0 0 4-16,0 0 49 16,0 0 30-16,0 0-21 15,131 17-14-15,-81-17 8 16,-2 0-19-16,10 0-6 15,-2 0-22-15,2-10 4 16,0 0-11-16,-4 1 15 16,-12 0-14-16,-13 7-1 15,-13 0-2-15,-12 0 1 16,-4 0-1-16,0-2-11 0,-9-2-34 16,-27-1-69-16,1 0 34 15,-5-1-3-15,2 2 49 16,6-6 28-16,6 1 6 15,8-1 0-15,5-2 6 16,1 6 31-16,10 4 13 16,2 3-5-16,0-2-28 15,0 3-4-15,2-1-11 16,25 1 18-16,11 0 11 16,5 0 4-16,-1 4-8 15,3 16 24-15,-5 8-18 16,-9 4-10-16,-11 0-4 15,-11 2-9-15,-9-2-2 0,0 0-1 16,-18 0-7 0,-18-6-24-16,-4-3-100 0,3-11-90 15,2-10-392-15</inkml:trace>
  <inkml:trace contextRef="#ctx0" brushRef="#br4" timeOffset="135096.65">9993 17723 763 0,'0'0'189'0,"0"0"-138"15,0 0-14 1,0 0-8-16,0 0-20 0,0-141 3 16,18 97-7-16,-1 0-2 15,-3 7-3-15,-5 7-2 16,-9 7 2-16,0 5 2 16,0 4-2-16,0 7-14 15,-13 4 2-15,-1 3 6 16,-1 0 6-16,1 10-8 15,3 9 4-15,5 12-4 16,6-1-4-16,8-2 6 16,21 0 0-16,13 2 6 15,3-2-4-15,4 2 4 16,-4 2 0-16,-3-2 2 0,-13 1 0 16,-9-2-2-16,-18-3-4 15,-2 0 4-15,-20-3 2 16,-26-1-1-16,-6-8 3 15,3-4-4-15,11-8-16 16,9-2-27-16,10-12-63 16,11-24-61-16,8-10-152 15</inkml:trace>
  <inkml:trace contextRef="#ctx0" brushRef="#br4" timeOffset="135306.97">10428 17349 590 0,'0'0'162'15,"0"0"-66"-15,0 0-26 0,0 0 15 16,0 0-12-16,0 0-27 16,15 11-33-16,-15 28 12 15,-4 14-1-15,4 5-8 16,0 0-4-16,0 0-9 16,0-4 1-16,0-4-4 15,4-10-3-15,-2-3-32 16,3-17-75-16,-5-8-14 15,0-10-98-15,0-2-215 16</inkml:trace>
  <inkml:trace contextRef="#ctx0" brushRef="#br4" timeOffset="136429.14">10202 17648 281 0,'0'0'491'15,"0"0"-426"-15,0 0-28 16,0 0-20-16,0 0-12 15,0 0 1-15,121-22 12 16,-57 15-5-16,8 2-4 16,-5-1-3-16,-7-3-6 15,-7 2 0-15,-12-1 0 16,-17-3 0-16,-11 8 6 16,-4 3-6-16,-9-2 27 15,0 0 14-15,0 0-12 16,-22 2-28-16,0 0 11 15,-7 0-12-15,-7 2 2 16,3 16 3-16,4 4-2 0,4 3 2 16,9 9-4-16,10-5-1 15,6 3 4-15,0-2-4 16,14-3-5-16,9-8 5 16,6-6 3-16,-4-9-2 15,0-4 0-15,-3 0 4 16,7-12 0-16,-5-12 7 15,-1-10 2-15,-5 1-11 16,-5-1 5-16,-7 2 0 16,2 6-2-16,-6 8-5 15,-2 8 8-15,0 6-1 16,0 4-8-16,0 0-2 0,0 0 1 16,0 0-5-16,0 10-2 15,4 16-6-15,7 0 7 16,7 6 4-16,3-6 3 15,2-8 0-15,2 1-1 16,0-16 2-16,-3 3-1 16,2-6 0-16,-1 0 0 15,-3-16 8-15,-3-8-7 16,-3-5 4-16,-12-6 1 16,-2 5-3-16,0-2-2 15,-8 6-1-15,-13 8-8 16,-1 8-4-16,2 6-17 15,4 4 17-15,3 0 2 16,4 0-1-16,2 0-3 16,7 7-3-16,0 2 2 0,2-3 10 15,17 2-7-15,0-2 12 16,-1 4 0-16,3-3 0 16,-4 2 11-16,1 1-6 15,-5 3 10-15,1-4 6 16,-3 13-15-16,-5 0 9 15,4 6 1-15,-4 0-4 16,5-4-9-16,-1 0 3 16,-4-7-8-16,5-5 4 15,-2-2-4-15,0-9 0 0,4-1-14 16,3 0 14 0,4-9-11-16,0-14 1 0,-2-9-17 15,2-8 19-15,-2-4-3 16,-3-10 2-16,-5-4 5 15,-8-6 6-15,-2 4-1 16,0 5 1-16,0 15 1 16,-8 12 6-16,2 10 3 15,-7 6 7-15,-1 6-3 16,3 3 0-16,3 0 2 16,1 3 6-16,0 0 4 15,0 12-14-15,3 23 1 16,2 6 1-16,2 5 2 15,0 7 4-15,4 5-3 16,9-4 3-16,3-6 1 0,-1 3-9 16,1-10-5-16,9-5-7 15,-6-8-2-15,8-5 0 16,2-9 0-16,0-10-14 16,5-4-8-16,2 0-22 15,0-13-49-15,-3-15-6 16,-6-2-78-16,-16-7-50 15,-11-6-192-15</inkml:trace>
  <inkml:trace contextRef="#ctx0" brushRef="#br4" timeOffset="136612.44">10885 17441 779 0,'0'0'184'0,"0"0"-126"16,0 0-49-16,0 0-1 15,0 0 27-15,189 0 27 16,-82-9-47-16,-2 0-11 16,-5-1-4-16,-11-2-7 15,-4 2-121-15,-12 5-128 16,-10-4-85-16</inkml:trace>
  <inkml:trace contextRef="#ctx0" brushRef="#br4" timeOffset="136777.71">11872 17471 786 0,'0'0'127'16,"0"0"-60"0,0 0 17-16,0 0 9 0,0 0-35 15,0 0-29-15,-23 5-28 16,23-5-1-16,0 0-29 16,0 0-50-16,0-5-46 15,8 1-151-15</inkml:trace>
  <inkml:trace contextRef="#ctx0" brushRef="#br4" timeOffset="139633.84">12398 12809 170 0,'0'0'38'15,"0"0"-35"-15,0 0 49 16,0 0 18-16,0 0 0 15,0 0-11-15,-15 0 6 16,15 0-7-16,0 0-18 16,0 0 9-16,0 0 1 15,0 0-6-15,0 0 16 0,0 0-27 16,0 0-13 0,0 0 0-16,0 0 3 0,0 0 4 15,0 0 0-15,0 0-1 16,0 0-8-16,0 0-2 15,0 0-1-15,0 0-6 16,4 0-6-16,16 2 18 16,16 6 12-16,-3 1-8 15,9-4-11-15,3-3-6 16,7-2 9-16,-2 0-7 16,13 0 2-16,-3 2 2 15,-4 0-8-15,-2 1-1 16,-3-2-1-16,0-1 1 15,-2 0-2-15,9 0-1 16,5 0-1-16,5 4 4 0,13 0-4 16,-6 3 4-16,4-1-4 15,-17-3 0-15,-4 4 1 16,-9-2-1-16,-4-3-1 16,-3 3 5-16,1-3-3 15,1-2 2-15,1 0-3 16,1 0-1-16,-1 0 4 15,4 0-3-15,-6 0 0 16,-6 0 1-16,-1 3 5 16,-5-1-6-16,-2 1 2 15,-2 1-1-15,2-3-2 16,-2 3 1-16,6-1 0 0,-2-3-1 16,9 0 1-16,1 0 1 15,-1 0-2-15,-5 0 1 16,1 0 2-16,-7-8-1 15,-7 4-2-15,5 4 2 16,-10-5-2-16,8 4 3 16,-2-3-2-16,6-3 0 15,0 4-2-15,2 1 2 16,2-3 0-16,5 1 0 16,-5 4 0-16,-4-1-1 15,-2 1 0-15,-11 0 0 16,-7-2 0-16,-7 2 0 15,-2-3 1-15,0 2-5 16,0 1 5-16,2 0-1 16,-2 0 0-16,0 0 1 0,0 0-1 15,0 0 0-15,0 0 0 16,0 0-1-16,0 0-1 16,0 0-8-16,0 0-6 15,0-3-1-15,0 2-11 16,0 1-10-16,0-3-6 15,0 3-29-15,0 0-11 16,0-4 25-16,0-1 14 16,0-5 3-16,-2-3-61 15,-23-1-15-15,-2 0 2 16,-4-4 38-16,2-2 25 16,0 0 49-16,2-1 4 0,6 0 30 15,-2 1 24-15,3 0 34 16,5 2-35-16,3 4 17 15,3 4 24-15,5 4-9 16,2 4-14-16,2 2-18 16,0 0-7-16,0 0-18 15,0 0-3-15,0 0-11 16,0 0-4-16,6 16 1 16,21 9 28-16,4 6-2 15,5 3-19-15,-3-2-11 16,4 2 7-16,-4-3 1 15,-4-3-14-15,-5-1 1 16,-4-5 5-16,3-3-6 0,-13-6 1 16,2-4 5-16,-3-8-3 15,-5 3-4-15,-4-4 2 16,0 0-1-16,0 0 5 16,0 0 1-16,0 0 3 15,0 0 1-15,0 0 1 16,-11 0-8-16,-5 0-1 15,-4 0-2-15,-4 0-1 16,-12 0-3-16,-4 12 2 16,-4 13-1-16,-6 1 2 15,6 4 5-15,1 0-3 16,10-2-2-16,2-2 0 16,8-4 1-16,8-10-3 0,11-3 3 15,2-8-1-15,2-1 4 16,0 0-3-16,0 0-1 15,0 0 3-15,0 0 1 16,0 0-1-16,0 0-2 16,0 0 3-16,0 0-4 15,0 0 0-15,0 0-9 16,0 0-30-16,0 0-29 16,0 0-79-16,-8 0-218 15</inkml:trace>
  <inkml:trace contextRef="#ctx0" brushRef="#br4" timeOffset="142453.04">15008 13404 365 0,'0'0'55'0,"0"0"8"15,0 0 26-15,0 0-22 16,0 0 17-16,0 0-3 16,0 0-29-16,27 21-14 15,-27-19-4-15,0 1-6 16,0-3 8-16,0 0 3 0,0 0 1 16,0 0-9-16,0 0-5 15,0 3-12-15,0-3 2 16,0 0-2-16,-11 0 2 15,-5 0-10-15,-3 2 6 16,-10 2-12-16,-5-2 3 16,3 0 1-16,-2 0-4 15,-6 0 1-15,4 1-1 16,-1-3 7-16,7 0-7 16,0 0 0-16,-2 0 4 15,-2 0-4-15,-3 0 0 16,-5-9 1-16,8-2 4 15,-5 4-5-15,7-5 2 0,-4 0 5 16,-1 0-5 0,-5 2 3-16,-1 0-2 0,3 1-3 15,-11 4 0-15,6-7 0 16,-1 5 0-16,3 4-2 16,-1-2 4-16,3 5-4 15,0 0 5-15,7 0-6 16,-3 0 3-16,0 0 0 15,-4 0 0-15,5 0 5 16,-8 0-5-16,1 0 0 16,-5 0-2-16,0 0 2 15,2 0 1-15,1 0-1 16,4 0 0-16,7 0 4 0,4 0-4 16,2 0-3-16,7 0 3 15,-3 0 0-15,6-1 1 16,-6 1-1-16,-1 0 0 15,-8 0-4-15,-1 0 4 16,-2 0 0-16,-3 0 0 16,4 0 0-16,6 6 2 15,-5-3-2-15,14 4 1 16,-6-5-1-16,7 1 0 16,1 0 0-16,-6 3-1 15,3-6 1-15,-6 3 1 16,-5 2-1-16,-8-1 0 15,-1 4 0-15,5 0 0 16,-6-4 0-16,1 1-1 0,7-2 1 16,4-1 2-16,4 2-2 15,6-4 0-15,-2 3-1 16,5-3 1-16,-1 0 0 16,-3 0 1-16,-7 0-1 15,3 0 1-15,-7 0-1 16,-6 0 0-16,6-3 0 15,-4-1-1-15,6 2 1 16,4-4 0-16,3 0 0 16,6-2-1-16,8 2 2 15,1 4-2-15,2 0 3 16,5 2-5-16,0 0 2 0,0-5 0 16,0 3-2-16,0-5 1 15,7-3-8-15,22-2 10 16,13-6 0-16,12 2-6 15,-3 0-6-15,5-5 0 16,-5 5 0-16,-7-1 8 16,-1 0-10-16,-12 2 14 15,-4-2-6-15,-7 3 4 16,-6 0 2-16,-6-1-1 16,-1-2 2-16,0 2-1 15,0-2 1-15,-3 3 0 16,-2-1-1-16,0 8 2 15,-2-1-1-15,0 4 0 0,5 2 3 16,-3 2 1 0,-2-2-3-16,0 2 0 0,0 0 0 15,0 0-2-15,0 0 0 16,0 0 0-16,0 0 2 16,0 0 0-16,0 0-1 15,0 0-1-15,0 2 0 16,0 16 4-16,-20 8 4 15,-4 9 14-15,-16 2-16 16,-5 6 5-16,-5-6-9 16,6 1 2-16,0-4 0 15,1-3-2-15,3-6 0 0,7 0-1 16,6-9 2 0,2-2-2-16,15-9 4 0,2 0-5 15,4-5 4-15,4 0-3 16,0 0 1-16,0 0 4 15,0 0-1-15,0 2-2 16,0-2 0-16,0 0 0 16,0 0-1-16,0 0-1 15,0 0 1-15,0 0-2 16,0 5 0-16,20 2 0 16,7 6 7-16,6 2-7 15,9 11 4-15,10 3-3 16,-5 6 2-16,6 3-2 15,-6-2 1-15,-3 1 6 16,-3-5-8-16,-12-4 3 0,-5-8 0 16,-10-7-3-16,-10-6 1 15,-2-3 0-15,-2-4-1 16,0 0 6-16,0 0-2 16,0 0 0-16,0 0 2 15,0 0-1-15,0 0-4 16,0 0 1-16,0 0-2 15,0 0-21-15,0-4-34 16,-2-6-37-16,0 1-150 16,2 4-486-16</inkml:trace>
  <inkml:trace contextRef="#ctx0" brushRef="#br4" timeOffset="145829.23">20189 12950 305 0,'0'0'85'16,"0"0"-74"-16,0 0 8 15,0 0 28-15,0 0 12 16,0 0-12-16,0 0-17 16,18 8 4-16,-11-8-2 15,-7 0-8-15,0 0-1 16,0 0 18-16,0 0 7 0,0 0 0 16,0 0-15-16,0 0 1 15,0 0-6-15,0 0-2 16,0 0-9-16,-14 0-5 15,-10 0-9-15,-5 4 6 16,-2 0 0-16,-6 1-3 16,4-2 4-16,-9-1-9 15,0-2 5-15,-1 0-5 16,1 0 7-16,-3 0-8 16,5 0 12-16,-2 0-7 15,-1 0 2-15,1 0 1 16,-3-5 1-16,1 5 1 15,-3-5-6-15,-6 3 1 16,8-3 4-16,-3 2-4 0,-2 3-3 16,5-5 9-16,1 5-9 15,2-1-1-15,-3 1-1 16,3 0 5-16,-3 0-5 16,1 0 0-16,-6 0 3 15,2 0 0-15,-6 0 1 16,-2 0-1-16,7 0-2 15,-4 0 1-15,6 0 1 16,-3-2-1-16,4 0-2 16,1 0 4-16,3-3-5 15,-2-2 1-15,-1-3 0 16,1 0 7-16,1-1-5 0,3 0-2 16,-3 2 10-16,1 2-10 15,-2-3 1-15,-1 4-2 16,1-2 6-16,3 1-5 15,1 3 3-15,7 0-2 16,-1 1 0-16,5-4 1 16,5 1 0-16,1 5 0 15,8-1-1-15,1 2 0 16,3 0 0-16,9 0 0 16,-2 0 0-16,-3 0 0 0,4 0-2 15,-1 0 1 1,-5 0 0-16,3-2 1 15,-6 2-1-15,-1 0 0 16,2 0 1-16,2 0 1 16,-2 0-2-16,0 0 0 0,-3 0-2 15,1 0 2-15,4 0 0 16,-2 0 0-16,4 0 0 16,5 0 0-16,0 0 0 15,2 0-2-15,0 0-2 16,0 0-14-16,0 0-42 15,0 0-51-15,29 0 1 16,15 0-33-16,12-5-78 16</inkml:trace>
  <inkml:trace contextRef="#ctx0" brushRef="#br4" timeOffset="146458.34">18131 12668 342 0,'0'0'137'0,"0"0"-72"16,0 0-24-16,0 0 31 15,0 0 1-15,0 0-32 16,10-39-6-16,-6 39-8 16,3 0-3-16,-7 0-10 15,0 0 1-15,0 2-1 16,0 16 18-16,-23 4-6 15,-8 7 0-15,-11-3-3 16,-5 3-9-16,-4-5 4 0,4-2-5 16,-3-2 0-16,6-2-5 15,7-2 1-15,1-6-5 16,14-1-2-16,3-5 3 16,15-4-2-16,2 1 0 15,2-1-2-15,0 0 4 16,0 0 7-16,0 0-1 15,0 0 3-15,0 0-2 16,0 0-6-16,0 0-1 16,0 0 0-16,0 0-1 15,0 0-1-15,0 0-2 16,0 4-1-16,0 3 3 0,18 8-2 16,6 3 1-16,5 9 4 15,2 1 0-15,0 0-4 16,0 4 2-16,4 0-4 15,-7-1 3-15,-6 4-2 16,3-7 0-16,-9-1 3 16,-7-10-2-16,-5-4-2 15,0-8 1-15,-4-5 1 16,0 0 1-16,0 0 3 16,0 0 4-16,0 0 7 15,0 0-7-15,0 0-3 16,0 0-7-16,0-5 0 0,0-2-2 15,-2 5-20-15,2-2-25 16,0 4-76-16,0 0-52 16,16 0-155-16</inkml:trace>
  <inkml:trace contextRef="#ctx0" brushRef="#br0" timeOffset="212149.8">20347 13062 382 0,'0'0'0'0,"0"0"-1"16,0 0-71-16,0 0-23 15,-116 32 25-15,76-20-1 16</inkml:trace>
  <inkml:trace contextRef="#ctx0" brushRef="#br0" timeOffset="-189789.63">14233 12406 467 0,'0'0'35'0,"0"0"1"15,0 0 13-15,0 0 15 16,0 0 1-16,0 0-6 15,0 0-10-15,0 0-21 16,0-20-1-16,0 20-10 16,0 0 0-16,0 0 3 0,0 0-6 15,0 0 0 1,0 16-6-16,-9 21-3 0,-11 18 12 16,-16 20 6-16,-11 13-10 15,-13 14-3-15,-20 17-2 16,-9 11-3-16,-12 2-1 15,1-1 6-15,11-11-8 16,16-18-1-16,15-13 14 16,17-24-9-16,10-14 4 15,9-19 5-15,6-12-11 16,7-11-4-16,9-6 0 16,0-3 1-16,0 0 0 15,0 0-2-15,0 0 0 16,0-3-10-16,21-21 5 0,5-11-41 15,3-11-27-15,0-4-27 16,-7-3-113-16,-9 5-225 16</inkml:trace>
  <inkml:trace contextRef="#ctx0" brushRef="#br0" timeOffset="-189225.62">13379 12198 576 0,'0'0'23'0,"0"0"37"16,0 0 18-16,0 0 4 16,0 0-45-16,0 0 5 15,-45-11-14-15,45 11-11 16,0 0-2-16,0 17 1 16,0 1 5-16,0 2 6 15,0 8 4-15,10 4-3 16,7 12 4-16,8 10-6 15,8 14-13-15,9 12 8 0,12 14-13 16,10 15 1-16,8 12-1 16,6 1-4-16,0 5-1 15,-7 1-3-15,1-6 0 16,-7-5 3-16,-7-12-2 16,-10-16-1-16,-3-17 0 15,-9-12 4-15,-14-11-2 16,0-12 8-16,-6-8-1 15,-10-10 3-15,5-5-7 16,-9-4-1-16,4-3-3 16,-4-4-1-16,0-1 3 0,-2-2-3 15,0 0 0 1,0 0 0-16,0 0-16 0,0 0-17 16,0 0-61-1,0 0-117-15,-2 0-323 0</inkml:trace>
  <inkml:trace contextRef="#ctx0" brushRef="#br0" timeOffset="-132525.55">17670 13958 480 0,'0'0'64'16,"0"0"-14"-16,0 0 25 0,0 0-3 15,0 0-17-15,0 0-3 16,-4-8-19-16,4 6-11 16,0 2 4-1,0 0 1-15,0 0-8 0,2 0-8 16,14 0 8-16,10 0 7 16,5 2 8-16,3 3-11 15,13-2 10-15,2 1-19 16,9 2 6-16,13 2-8 15,0 0-2-15,12 2-2 16,-3 2-3-16,10-2 0 16,1 3-2-16,9-4 4 15,2 1-7-15,1 3 0 16,-3-1-6-16,-2-2 6 0,-4-2-1 16,-16-3 1-16,0-2 0 15,-11-3 0-15,-2 0 0 16,-5 0 0-16,0 0 2 15,3 0-2-15,-10 0 2 16,0 0-2-16,-10 0 0 16,-1 0 2-16,1 0 0 15,1 4-2-15,-2 0 0 16,1-1 0-16,-1 2 0 16,-2-3-1-16,-8 1 1 15,1-1 2-15,-4-2-2 16,-5 3 1-16,-6-3-1 0,-5 0 0 15,-3 2-1 1,-8-2 1-16,-2 0 0 0,2 0 1 16,0 0-1-16,5 0 0 15,-3 0 0-15,6 0 0 16,-2 0 0-16,5 0 0 16,1 0 0-16,-1 0 1 15,5 0-1-15,2 0 0 16,0 0 0-16,7 0 0 15,-2-2 0-15,-8-3 0 16,-3 5 0-16,-10 0 0 16,-4 0 2-16,0 0-2 15,0 0 4-15,0 0-2 16,0-3-2-16,0-6-1 0,-13 0-2 16,-3-3-6-16,0 1-2 15,1 1-1-15,2-1-7 16,-1-3-6-16,1-1-11 15,-3 2 14-15,3-1 8 16,-3-1 11-16,3 3 3 16,7 0 0-16,-6 0 0 15,10 3 2-15,-7 0-2 16,5 1 5-16,-6-2 0 16,6 2 2-16,-5-1 1 15,5 2 9-15,0 2-3 0,-4 5 0 16,6 0 5-1,2-3-3-15,0 3-5 16,0 0-4-16,0-2-5 0,0 2 2 16,0 0-8-16,0 0 0 15,10 20 4-15,5 8 0 16,1 3 1-16,1 1 0 16,8 4 6-16,-5-2-6 15,7-4-1-15,-1 0 2 16,-1-8-2-16,-7-4 1 15,-3-4 0-15,-3-7 0 16,-8-2-1-16,0-1 2 16,-4-2-1-16,0-2-1 15,0 0 2-15,0 0-2 16,0 0 0-16,0 0 0 0,5 0 8 16,-5 0-7-16,0 0 10 15,0 0-9-15,0 0 6 16,0 0-4-16,-11 0-1 15,-14 0-3-15,-8 0 0 16,-14 4-2-16,-6 18 2 16,-5 4 3-16,2 1-3 15,9 4 0-15,7-4 2 16,4-4-2-16,14-7-1 16,7-4 1-16,3-5 0 15,12-5-1-15,0-2-3 16,0 0 4-16,0 0-1 0,0 0-9 15,0 0-2-15,0 0-13 16,0-9-48-16,0-8-61 16,0-3-175-16</inkml:trace>
  <inkml:trace contextRef="#ctx0" brushRef="#br0" timeOffset="-131922.65">18058 14177 413 0,'0'0'93'16,"0"0"-57"-16,0 0 37 16,0 0 7-16,0 0-10 15,0 0 22-15,0 0-33 16,0-2-9-16,0-5-3 16,-6 2-16-16,-17-4-5 15,-2 2-13-15,-6 7 1 16,0 0-8-16,-9 0-5 15,7 16 0-15,-4 10-1 16,8 2 0-16,10 13-2 16,5-3 1-16,10 1 1 0,4 3-1 15,2-1 1 1,25-1-2-16,6-4 2 0,10-8 3 16,-1-9-3-1,7-8 0-15,4-11 0 0,3 0-1 16,-2 0-20-16,-7-11-38 15,-3-6-26-15,-4-7-120 16,-11 0-167-16</inkml:trace>
  <inkml:trace contextRef="#ctx0" brushRef="#br0" timeOffset="-131453.91">18210 14296 198 0,'0'0'571'0,"0"0"-490"16,0 0-24-16,0 0-27 16,0 0-1-16,0 0-9 15,0-7-19-15,33 7 13 16,25-2-12-16,11 2 10 16,5 0 0-16,-5 0-12 15,-11 0 0-15,-14 0-1 16,-17 0-1-16,-11 0-3 15,-7 0-13-15,-9 0-31 16,0 2-12-16,-23 5-13 16,-17-4-13-16,-7 3-8 15,5-6 55-15,2 0 40 0,13 0 2 16,11 0 39 0,10 0 39-16,4 0-19 0,-3 0 22 15,5 0-27-15,0 0-15 16,0 0-29-16,0 0-3 15,0 27-4-15,0 15 15 16,0 14 15-16,11 4-4 16,-7 0-6-16,4-6-18 15,-6-8-4-15,-2-5-3 16,2-14 1-16,0-5-2 16,7-10-8-16,0-7-28 15,7-5-42-15,6 0-63 16,9-27-83-16,7-12-165 15</inkml:trace>
  <inkml:trace contextRef="#ctx0" brushRef="#br0" timeOffset="-130926.04">19019 14401 620 0,'0'0'107'16,"0"0"-62"-16,0 0 17 16,0 0-4-16,0 0-13 0,0 0-9 15,13-73-6 1,-17 61-12-16,-10-3-1 0,-3 5-10 16,-8 0 0-16,-2 4 9 15,-2 4-16-15,0 2 2 16,0 0 0-16,10 8-2 15,0 12 0-15,13 7-2 16,4 4 1-16,2 3 1 16,0 5-3-16,17-1 3 15,10-2 2-15,2-2-2 16,2-4 2-16,-2-8-4 16,0 2 2-16,0-7 0 15,-2 4 0-15,-12-1 0 16,-3-3 0-16,-10 0 0 0,-2 1 2 15,0-2 1-15,-25 0 4 16,-8-4 7-16,-5-2-8 16,-5-6 7-16,6-1-5 15,-7-3-7-15,-6 0 2 16,5-7-3-16,5-12 0 16,9-5 0-16,6-5-21 15,17 3-3-15,8 0-25 16,0 3 9-16,18 6-26 15,15 2-70-15,9 6-58 16,1 4-296-16</inkml:trace>
  <inkml:trace contextRef="#ctx0" brushRef="#br0" timeOffset="-130752.79">19340 14730 1030 0,'0'0'46'16,"0"0"-32"-16,0 0 5 15,0 0-19-15,0 0-12 16,0 0-72-16,0 0-237 16</inkml:trace>
  <inkml:trace contextRef="#ctx0" brushRef="#br0" timeOffset="-97507.26">8827 17038 664 0,'0'0'138'15,"0"0"-69"-15,0 0-34 16,0 0 1-16,0 0 15 15,0 0-10-15,0 0-6 16,0 0-9-16,0 0 4 16,-109 97-15-16,104-92 7 15,5-5-13-15,0 0-9 16,0 0-1-16,0 0-1 16,27 0 2-16,4-3 0 15,11-15 13-15,8-7-13 16,-8 0 0-16,1-1 0 15,-12 9 1-15,-10 6 1 16,-7 2-1-16,-9 9-2 16,-5 0-3-16,0 0 2 15,-11 14-7-15,-25 21 9 0,-9 6 1 16,-4 3-1-16,-6 2-3 16,1-9 1-16,5-4 4 15,9-10-1-15,15-9 1 16,10-10 5-16,10-4 6 15,5 0-13-15,0 0 0 16,18-14-2-16,27-20 2 16,14-12 0-16,11-5 2 15,-3 7-4-15,-11 6 2 16,-14 15 0-16,-13 7-1 16,-13 5-6-16,-10 10-7 15,-6 1 0-15,0 0 10 0,-14 5-23 16,-19 21 23-1,-13 13 7-15,-8 0-3 0,8-1 0 16,9-6 1-16,18-18 5 16,9-5-4-16,10-9-2 15,16-4-25-15,34-27-61 16,14-15-163-16</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24T05:10:29.470"/>
    </inkml:context>
    <inkml:brush xml:id="br0">
      <inkml:brushProperty name="width" value="0.05292" units="cm"/>
      <inkml:brushProperty name="height" value="0.05292" units="cm"/>
      <inkml:brushProperty name="color" value="#002060"/>
    </inkml:brush>
  </inkml:definitions>
  <inkml:trace contextRef="#ctx0" brushRef="#br0">6495 742 678 0,'0'0'69'0,"0"0"-23"16,0 0 27-16,0 0 9 15,0 0-13-15,0 0-8 0,0 0-24 16,25-65-5 0,-25 65-1-16,2 0-21 0,0 4-4 15,7 23-1-15,1 14 0 16,0 16 8-16,1 0-4 16,-4-4-6-16,0-4-3 15,-3-9 2-15,-1-8-2 16,-3-6 0-16,0-8-4 15,0-9-12-15,0-2-5 16,0-5-13-16,0-2 4 16,0 0 19-16,-5 0-18 15,-13 0-10-15,-7 0 25 16,4 0 10-16,-2 0 4 0,1 0 0 16,1 3 2-1,6 1 1-15,4-1 14 0,4-2 5 16,5 2-1-16,2-3-1 15,0 4-14-15,0 0-6 16,4 6 2-16,16 0 8 16,7 0 4-16,2-1-5 15,5-2 1-15,-3-6-9 16,2-1-1-16,3 0-3 16,-3 0-51-16,-1-9-22 15,-4-9 10-15,-7-2-140 16,-11 0-293-16</inkml:trace>
  <inkml:trace contextRef="#ctx0" brushRef="#br0" timeOffset="253.41">6246 706 758 0,'0'0'79'15,"0"0"-64"-15,0 0-15 0,0 0 20 16,0 0 7 0,154-71-7-16,-92 67-10 0,9 3-10 15,1 1 0-15,3 0-50 16,6 0-67-16,-8 8-117 15</inkml:trace>
  <inkml:trace contextRef="#ctx0" brushRef="#br0" timeOffset="537.79">6996 708 694 0,'0'0'144'0,"0"0"-93"16,0 0 16 0,0 0-2-16,0 0-16 0,0 0-29 15,-8-2-20-15,8 27 0 16,0 14 0-16,0 10 12 16,0 4 5-16,2 1-17 15,-2-1 2-15,0-9-2 16,0-4 0-16,0-11-10 15,0-6-32-15,0-7-18 16,0-8-47-16,0-8-121 16,0 0-197-16</inkml:trace>
  <inkml:trace contextRef="#ctx0" brushRef="#br0" timeOffset="829.31">6994 764 643 0,'0'0'88'16,"0"0"-28"-16,0 0-4 16,0 0 10-16,27-111-28 15,-2 88-8-15,2 2-14 16,-3 7 9-16,5 4 1 16,-4 6-4-16,-3 4-11 15,-4 0 1-15,-3 6-7 16,-1 15-4-16,-5 4-1 15,-9 6 2-15,0-4 1 16,0 4 8-16,-21-1-5 0,-7 0 8 16,-4-2-2-1,1-2-12-15,5-4-28 0,1-8-94 16,7-9-208-16</inkml:trace>
  <inkml:trace contextRef="#ctx0" brushRef="#br0" timeOffset="1506.45">8348 780 685 0,'0'0'140'0,"0"0"-95"0,0 0 14 16,0 0 14-16,0 0-29 15,0 0-31-15,0 8-3 16,0 32-9-16,0 18 7 16,0 14 1-16,0 2-2 15,0-4-3-15,0-5-4 16,0-9 0-16,2-12-8 16,0-10-39-16,2-12-13 15,-4-10-4-15,5-8-13 16,-5-4-13-16,0-4-17 0,0-24-146 15</inkml:trace>
  <inkml:trace contextRef="#ctx0" brushRef="#br0" timeOffset="1765.87">8381 898 468 0,'0'0'157'16,"0"0"-24"-16,2-138-31 16,7 104-35-16,-2 4-15 15,6-2-22-15,8 3-12 16,3 3-8-16,10 4 6 15,-3 4 2-15,4 6-1 16,-1 8-4-16,-3 4-2 16,-4 10-11-16,-10 22-1 15,-7 11-1-15,-10 4-3 16,0 3 4-16,-27 0 1 16,-13 1-3-16,-3-5-6 0,-3-7 6 15,3-10-25-15,5-9-30 16,9-14-46-16,16-6-91 15,8-9-132-15</inkml:trace>
  <inkml:trace contextRef="#ctx0" brushRef="#br0" timeOffset="2362.83">8925 952 415 0,'0'0'215'15,"0"0"-186"-15,0 0 33 16,0 0 10-16,0 0-2 16,0 0-14-16,13-118-15 15,-13 92-16-15,0 2 12 16,0 4-12-16,-9 5-2 15,-6 8-2-15,-3 3-8 16,-7 4-13-16,-4 0-2 16,-2 20-2-16,2 15-1 15,2 12-2-15,6 1-17 16,0 4 3-16,15-6-10 0,4-7 22 16,2-8 5-1,0-9 2-15,8-8 2 0,13-7 1 16,0-7 4-16,6 0 0 15,2-4 13-15,2-18 9 16,3-9-17-16,-5-1 10 16,-7 1-8-16,-1 2 6 15,-13 7-4-15,1 6 16 16,-5 7-4-16,-4 6 4 16,0 3-3-16,0 0-19 15,0 0-2-15,0 0-6 16,0 0-6-16,0 16-2 0,0 6 5 15,3 5 6 1,8-4-1-16,-2 2 0 0,-1-1-2 16,6-9-1-16,-1-1 0 15,3-6-15-15,-3-4-27 16,8-4-34-16,1 0-24 16,7-4-30-16,0-15-171 15,0-4-171-15</inkml:trace>
  <inkml:trace contextRef="#ctx0" brushRef="#br0" timeOffset="2901.63">9278 826 748 0,'0'0'116'16,"0"0"-50"-16,0 0 17 0,0 0-3 15,0 0-21-15,0 0-26 16,-37-38-13-16,31 38-10 15,-3 0-5-15,-2 0-5 16,-5 20-4-16,1 10-1 16,1 9 4-16,6 2-4 15,3-1 3-15,5-4 1 16,0-3-2-16,0-8-2 16,11-4-6-16,12-9 8 15,1-7-13-15,10-5 0 16,1 0 14-16,3-16-2 15,-3-12 1-15,4-3-3 0,-8-5 2 16,0-8 4 0,-2-5-2-16,-5-1 2 0,-6-8 6 15,-5 0-5-15,-5 5-1 16,-8 7 2-16,0 10 1 16,0 6 2-16,0 9 12 15,0 6 5-15,-8 7-13 16,6 8-2-16,-4 0-7 15,1 0-5-15,-1 14 4 16,-2 21 0-16,6 14 1 16,-2 9 5-16,4 1-2 15,0 3-1-15,0 1-2 16,0 0 1-16,0-7 2 0,0-8-2 16,0-7-1-1,0-12 0-15,0-8-5 0,2-11-36 16,2-7-33-16,4-3-18 15,-2 0-70-15,5-23-94 16</inkml:trace>
  <inkml:trace contextRef="#ctx0" brushRef="#br0" timeOffset="3796.03">9687 676 796 0,'0'0'125'15,"0"0"-71"1,0 0 10-16,0 0 6 0,0 0-47 16,0 0-10-1,-62 100 7-15,35-60-19 0,-2 0 0 16,2-6 2-16,10-8-3 16,3-10 0-16,10-13 0 15,4-3 1-15,0 0 9 16,0 0-8-16,0 0 4 15,0-5-4-15,0-2 6 16,0-2-5-16,2 4-3 16,4 2 1-16,8 3-2 15,-1 0-1-15,10 3-3 16,-1 14 4-16,5 7 0 16,0 0 0-16,-1 0 1 0,1-2 0 15,2-3 1-15,4-6-1 16,-4-5 0-16,2-2 2 15,4-6-2-15,-14 0 0 16,8 0 0-16,-2-7 4 16,-9-8-4-16,2-1 4 15,-8-2-1-15,-4-4 5 16,-6-1-1-16,3-4-2 16,-5 3-5-16,0 2 0 15,0 7 0-15,0 3 0 16,-7 10-2-16,-1 2-8 15,-4 0 1-15,-1 0-3 0,-1 14 6 16,3 12 1 0,0 3-1-16,11 6 3 0,0-1-5 15,0-1 4-15,5-3-3 16,10-6-10-16,3-2 1 16,0-10 6-16,4-5-1 15,5-7 1-15,0 0 9 16,6-7 1-16,0-16 6 15,5-10 0-15,-2-5 4 16,2-7 6-16,-9-8-1 16,-2-9 10-16,-8-10-12 15,-7 3-7-15,-10 6 6 16,-2 10-3-16,0 14-7 0,0-2 17 16,-6 12-3-1,-8 6-8-15,3 9-6 0,7 10-2 16,-4 4-4-16,2 0-3 15,-3 27 7-15,3 19 0 16,-2 10-1-16,6 7 1 16,2 4 0-16,0 1 0 15,0 2 1-15,10-5-6 16,-2-5 6-16,5-13-1 16,-1-6 4-16,-3-13-4 15,-1-6-2-15,4-10-9 16,-5-9-9-16,-1-3-22 0,4 0-17 15,-2-5-2 1,3-17-13-16,-7-6-80 0,1-7-99 16,-5 2-280-1</inkml:trace>
  <inkml:trace contextRef="#ctx0" brushRef="#br0" timeOffset="4016.37">10107 793 114 0,'0'0'682'0,"0"0"-588"16,0 0-26-16,0 0 2 15,0 0-12-15,0 0-24 0,6-5-20 16,25 17 28 0,12 7-16-16,-5-2-16 0,-3-2-8 15,1-1-2-15,-9-7-9 16,-5-2-58-16,3-5-76 15,-8 0-179-15</inkml:trace>
  <inkml:trace contextRef="#ctx0" brushRef="#br0" timeOffset="6996">11442 1008 420 0,'0'0'172'0,"0"0"-123"15,0 0-3-15,0 0 39 16,0 0 5-16,0 0-28 16,2-2-8-16,-2 2-6 15,0-1 7-15,0-8 0 16,0-1-20-16,0-7-19 16,0-8 4-16,-11 2-14 0,-7-2 7 15,-2 6-12 1,-2 7 2-16,-5 5-3 0,0 7-9 15,3 0-8-15,-5 10-2 16,0 16-2-16,4 4 1 16,3 4-3-16,13 1 1 15,2-3-1-15,7-5 0 16,0-5 2-16,16-6 10 16,13-7 4-16,-3-9 1 15,11 0 6-15,-4-14 0 16,-2-15 5-16,5-4 1 15,-5-7 3-15,-6-3 17 0,-6-5-7 16,-3-4 24-16,-12-4-28 16,3-6 1-16,-7 4-10 15,0 3 6-15,0 6-4 16,0 12-5-16,-7 16 1 16,5 7 2-16,2 9-5 15,0 5-1-15,0 8-15 16,0 35-9-16,-2 10 15 15,2 13 6-15,0 8 3 16,0-1-10-16,0 1-4 16,11-4-11-16,9-9 18 15,3-14 1-15,-4-9-7 16,8-11 13-16,-9-11 0 16,7-13 0-16,-3-3 0 15,0 0-4-15,5-19 4 0,0-13 1 16,-7-5 3-16,2-3 1 15,-8-3-1-15,-8-1-2 16,1 0 0-16,-7 9-2 16,0 12 3-16,0 9-8 15,-7 11 0-15,-9 3-26 16,-3 3 18-16,-4 18-4 16,10 7 11-16,-1 6-6 15,14 2 10-15,0 5 0 16,0-4 0-16,14 2 1 15,6-9 0-15,2-4 2 16,3-10-1-16,2-8 0 0,2-8 0 16,0 0 7-1,2-12 19-15,-2-19-12 0,2-5-5 16,-5-4 8-16,3-10 1 16,-4-8 6-16,-5-10-9 15,-5-11-13-15,-3-2 0 16,-5 5 2-16,-5 5-2 15,-2 13-2-15,0 18 0 16,0 12 3-16,0 16 4 16,0 9-4-16,-2 3-3 15,-9 18-9-15,-3 30 3 16,-9 23 1-16,8 9 4 16,9 9 1-16,-2 0 0 0,8-4-1 15,0-5 0 1,0-10 1-16,14-14 0 0,-1-14 0 15,1-12-1-15,-1-11 1 16,-1-11-2-16,-1-7 2 16,5-1 4-16,1-5 19 15,8-23-10-15,4-6-2 16,0-7-9-16,0 0 2 16,-8 2-2-16,-5 11-2 15,-5 8 0-15,-9 13-1 16,-2 7-5-16,0 0 3 15,0 0-7-15,0 0-8 0,0 14 1 16,0 11 10-16,0 1 7 16,0 4 0-16,8-4 1 15,-2-4 1-15,5-1 0 16,-1-11-2-16,-2-3 1 16,1-4 3-16,-3-3 8 15,8 0-7-15,-1-10 17 16,10-12-15-16,-3-7-3 15,7-2-1-15,-3-1-2 16,-2 1-1-16,3 9-13 16,-8 10 0-16,-3 10-14 15,-7 2 8-15,-1 2-1 16,-6 20 17-16,2 5 3 16,-2 2 1-16,6 0 1 0,-2-6 1 15,-2-5 1-15,2-6 2 16,1-5-3-16,-5-7 0 15,2 0 6-15,0 0 24 16,8-2-11-16,-2-19-1 16,5-9-14-16,3-4-6 15,-1 3 0-15,4 1 1 16,-9 7-4-16,2 9 0 16,-5 10 1-16,-5 4-19 15,0 0-4-15,2 4-4 16,1 14 24-16,4 1 3 0,-2 6-1 15,1-2 2 1,6-4 0-16,1-3 0 0,1-4 0 16,4-8 0-16,0-4 2 15,5 0 4-15,4-4 7 16,2-16 0-16,-2-6-5 16,-5-3-3-16,-4-5-1 15,1-5-2-15,-15-1-1 16,3 6-1-16,-7 8-5 15,-2 12 0-15,0 7-6 16,-2 7-10-16,-13 0-10 16,-6 9 16-16,6 13 9 15,3 5-5-15,10 8 10 16,2 1-2-16,0 2 3 16,0 1 0-16,9-5 2 15,9-7 9-15,0-9-7 0,4-8 5 16,-4-6 8-16,7-4 6 15,2 0 6-15,4-18-15 16,0-6 5-16,-2-8-14 16,0-2 0-16,-12-4 1 15,2 1-6-15,-13 6 0 16,-6 7-2-16,0 12-3 16,0 4-16-16,-6 8-14 15,-15 0-18-15,6 0 6 16,1 0 27-16,8 3 15 15,6 4 2-15,0 0-3 0,0 4 0 16,0-3 4-16,0 0 2 16,6 0 0-16,8-2 0 15,1 2 2-15,-1 1 0 16,1 0-1-16,-2 5 2 16,1 7-2-16,1 0 1 15,-3 4-2-15,-8 4 9 16,3 2-8-16,-5-3 3 15,0-2 2-15,-2-6 0 16,2-4 3-16,0-6-9 16,4-4 2-16,-4-6 5 15,2 0 11-15,5 0 1 16,7-4 21-16,1-19-17 0,10-5-17 16,-2-4-5-1,-5-1-1-15,2 3 6 0,-6 5-5 16,-8 9-2-16,1 9-3 15,-7 7 2-15,-2 0-4 16,8 0-16-16,-6 25 12 16,2 3 5-16,-2 2 5 15,5 0 0-15,-1-2 0 16,6-5 4-16,-3-7-4 16,-1-7 0-16,2-4 0 15,-4-5 1-15,7 0 9 16,3 0 8-16,7-23 1 0,1-2-5 15,-2-8-10 1,1 1 0-16,-3 0 7 0,-5 0-3 16,1 4-5-1,-5 10-1-15,-9 10-1 0,0 6 3 16,-2 2 8-16,0 0-12 16,0 30-11-16,-2 23 11 15,-11 20 1-15,-3 14 2 16,3 7-2-16,8-4 0 15,3-6-1-15,2-7 0 16,0-13 0-16,0-11 2 16,0-16-2-16,0-13 0 15,0-10 2-15,0-5 3 16,-7-6-4-16,-10-3 4 16,-10 0-5-16,-8 0-26 15,-8 0-63-15,-9-17-60 0,4-8-255 16</inkml:trace>
  <inkml:trace contextRef="#ctx0" brushRef="#br0" timeOffset="7348.56">12790 671 775 0,'0'0'75'0,"0"0"-65"15,0 0 40-15,0 0 3 16,0 0-30-16,0 0-18 15,0 0-1-15,-40 82 3 16,40-82 4-16,11 0-2 16,5-9 34-16,-1-8-19 15,-1 2-23-15,-3-1 6 16,-11 1-7-16,0 3-23 0,-2 10-27 16,-34 2-59-16,-8 0-291 15</inkml:trace>
  <inkml:trace contextRef="#ctx0" brushRef="#br0" timeOffset="8268.94">9025 1361 485 0,'0'0'77'0,"-115"0"-50"15,68 0 22-15,7 0 24 16,7 0 44-16,6 4-39 15,6-1-14-15,8-3-29 16,8 1 15-16,3 1 7 16,2-2-29-16,0 2-24 15,20 2 2-15,38 0-6 16,38 3 32-16,33-6-3 16,25-1-11-16,18 2-6 15,13 2-11-15,2 3 7 16,-2 0-6-16,-9 1-3 15,-18 2 1-15,-26 1-4 0,-25-1 1 16,-31-2 2-16,-32-1-10 16,-17-3 1-16,-18-4-2 15,-9 3-8-15,-7-1 18 16,-35 2-2-16,-30-3-37 16,-30-1-34-16,-29 0 34 15,-25 0-25-15,-25 0 4 16,-9 0 33-16,-1 0 12 15,4 0 2-15,19 0 14 16,22 0 2-16,18 8 14 16,26 1 33-16,23-1-11 15,31-4 4-15,19-4-6 16,17 2 23-16,12-2-2 0,0 0-44 16,12 0-12-16,32 0 0 15,28 0 30-15,32 0-2 16,25 0-10-16,25 0-10 15,9 0-8-15,14 8 11 16,0-3-9-16,-5 4-1 16,-12-4 1-16,-12-1-2 15,-24-4 0-15,-23 0-2 16,-23 0-3-16,-27 0 5 16,-15 0-2-16,-20 0-4 15,-12 0-9-15,-4 0 9 16,0 0-5-16,0-4-25 0,0-1-73 15,0-7-117 1,-6 2-212-16</inkml:trace>
  <inkml:trace contextRef="#ctx0" brushRef="#br0" timeOffset="8420.2">10561 1521 918 0,'0'0'140'15,"0"0"-140"-15,0 0-18 16,0 0 16-16,0 0-7 16,0 0-80-16,13-7-191 15</inkml:trace>
  <inkml:trace contextRef="#ctx0" brushRef="#br0" timeOffset="9735.43">5615 771 703 0,'0'0'70'15,"0"0"-67"-15,0 0 0 16,0 0 5-16,0 0 15 16,0 0 20-16,91 129-15 0,-70-89-12 15,-6 1-6-15,1-4 4 16,-5-7-8-16,-5-5-5 15,-2-8 1-15,-4-8 1 16,0-3-3-16,0-6 4 16,0 0 1-16,0 0 9 15,0-4 17-15,0-21-8 16,0-9-20-16,0-3-3 16,0-6 2-16,0 2-1 15,0 2 0-15,0 3-1 16,0 6 1-16,0 7 0 15,0 10-1-15,0 3 1 0,6 8 1 16,-6 0 6-16,0 2-8 16,0 0-1-16,0 0 1 15,0 2-2-15,0 18 2 16,0 11 0-16,-10 10 0 16,-9 2 1-16,-2-2 0 15,5-9 0-15,1-12 0 16,9-8-1-16,1-5 0 15,2-7 0-15,3 0 1 16,0 0 2-16,0 0-1 16,0 0 5-16,0 0 1 15,-4 0 19-15,-3 0 3 16,5 0-26-16,-4 0 5 16,4 0-9-16,2 0 4 15,0 0-1-15,0 0 0 0,0 0-3 16,0 0-13-16,0-2 5 15,4-1-1-15,13 1 9 16,1 0 1-16,9 1 7 16,-4-3-8-16,-4-1 0 15,4 3-6-15,-1-4 4 16,3 1-14-16,4-6-27 16,2-1-11-16,5 0-65 15,-3-1-101-15,-4-1-268 16</inkml:trace>
  <inkml:trace contextRef="#ctx0" brushRef="#br0" timeOffset="9858.61">6065 938 665 0,'0'0'143'0,"0"0"-143"16,0 0-2-16,0 0-37 15,0 0-47-15,0 0-95 16</inkml:trace>
  <inkml:trace contextRef="#ctx0" brushRef="#br0" timeOffset="163123.31">29333 7728 719 0,'0'0'109'0,"0"0"-39"16,0 0 3-16,0 0 0 15,0 0-21-15,0 0-9 16,0 0-14-16,-58-37-2 0,45 37 0 15,-3 0-9-15,-4 9-5 16,0 17-10-16,5 9-3 16,-1 11 0-16,7 0 3 15,9 0-1-15,0 0-2 16,0-8 5-16,23-8-5 16,0-6-1-16,16-8-2 15,5-8 2-15,8-5 0 16,-2-3 1-16,0-6 0 15,-8-17 0-15,-8-6 0 16,-3-5 1-16,-7-2 1 16,-8 3 0-16,-5-2-1 15,-11 3 3-15,0 0-2 0,0-2 1 16,-2 6 2 0,-9 1 1-16,2 8-3 0,2 9 9 15,7 6-1-15,-5 4-2 16,5 0-8-16,0 0-1 15,0 4-6-15,0 20-4 16,5 15 10-16,4 5 0 16,0-1 1-16,2 2-5 15,-7-5 11-15,1-8-6 16,0-4 0-16,-3-12-1 16,0-6 0-16,-2-6 1 15,2-4-1-15,-2 0 0 0,0 0 6 16,0-11 9-16,0-15-10 15,-6-9-3-15,-8-9-2 16,3-2 1-16,2 1-1 16,7 5 0-16,2 8 0 15,0 10-1-15,0 6 1 16,0 8-3-16,0 2 6 16,0 6-3-16,0 0 0 15,0 0-2-15,0 0-7 16,13 14 4-16,10 12 5 15,1 6 0-15,-2 0 1 16,3-2-1-16,-3-2 5 16,1-3-4-16,-6-6-1 15,1-2 1-15,-5-6-1 16,-4-2 1-16,5-4 0 0,-12-2-1 16,0-3 0-16,0 0 4 15,-2 0-1-15,7-15 12 16,-3-13 10-16,6-11-7 15,-8-6-5-15,0-5-1 16,-2-1-4-16,0 8-2 16,0 7-6-16,0 11 1 15,0 13-1-15,0 7-1 16,0 5-1-16,0 0-14 16,0 0-10-16,0 0-30 15,0 5-35-15,0 18-129 16,0 0-90-16</inkml:trace>
  <inkml:trace contextRef="#ctx0" brushRef="#br0" timeOffset="164021.66">30042 7735 682 0,'0'0'158'16,"0"0"-68"-16,0 0 9 15,0 0 10-15,0 0-35 16,0 0-21-16,-14 0-21 0,14 0-3 16,0 0-5-16,0 0-14 15,23-3-6-15,26-14 10 16,20-2-9-16,11-3 25 15,-8 2-21-15,-14 8-4 16,-16 2-2-16,-13 2-2 16,-11 4 4-16,-7-1-5 15,-7 5 0-15,-4 0 0 16,0 0-2-16,0 0 2 16,0 0 5-16,0 0-5 15,0 0 0-15,0 0-2 0,0 0 1 16,0 0-6-16,0 0-3 15,-2 0-4-15,-2 0-7 16,-1 0-17-16,1 0-15 16,0-1-6-16,-4-7-4 15,4-1-74-15,0-1 21 16,-1-3-26-16,-1-1 60 16,-4-3 4-16,4 2 39 15,-7-2 22-15,3 1 17 16,4 0 19-16,-5 2 30 15,7 4 38-15,-4 4 6 16,4 2 16-16,2 4-31 16,2 0 9-16,0 0-11 15,0 0-34-15,0 0-20 16,0 0-7-16,0 0-11 0,0 7-2 16,18 11 14-16,7 4 14 15,4-3-14-15,-6 2-5 16,2-5-5-16,-2-3-6 15,-8-4 3-15,1-4 0 16,-5-2 1-16,0-3 2 16,-4 0-1-16,-3 0 2 15,3 0-3-15,-7-4 1 16,0-6 10-16,0-2-8 16,0 3 5-16,0 5-7 15,0 4 4-15,0 0 0 16,-9 0-9-16,-4 9-4 0,-5 17 3 15,0 11 1-15,-2 6 0 16,6-1 1-16,6-3-5 16,-3-8 8-16,3-4-6 15,2-6 2-15,2-2-1 16,4-6-1-16,0-9-1 16,0-1-14-16,0-3-16 15,0 0-11-15,0 0-13 16,0-7-34-16,16-12-66 15,-3-4-112-15,3 5-343 16</inkml:trace>
  <inkml:trace contextRef="#ctx0" brushRef="#br0" timeOffset="164956.13">31021 7417 893 0,'0'0'63'15,"0"0"5"-15,0 0 35 16,0 0-26-16,0 0-35 16,0 0-16-16,-19-6-9 15,19 18-11-15,0 14 1 0,0 15 10 16,5 5-4-1,2 0 2-15,0 0-15 0,-7-6 4 16,2-5-1-16,0-9 0 16,0-6-1-16,0-8-1 15,-2-7 0-15,0-5 2 16,0 0 6-16,0 0-8 16,0 0 6-16,0-14 1 15,0-12-4-15,0-9-3 16,0-8 0-16,0-3 1 15,-2-4-1-15,0 4 0 16,2 5-1-16,0 9 0 16,0 8 0-16,0 6 0 15,0 4 0-15,0 4 0 16,0 4 1-16,0 2-1 0,0 1 3 16,0 3 0-16,0 0-2 15,0 0-1-15,11 13-3 16,5 13 3-16,4 6 1 15,2 7 3-15,-2-1-1 16,3-2-2-16,-4-4 1 16,-3-8 2-16,-3-4-8 15,-1-6 5-15,-1-2-1 16,-5-4 0-16,2-4 3 16,-6-4-7-16,0 0 3 0,2 0-1 15,3 0 1 1,6-10 1-16,7-18 6 0,3-7-2 15,-8-5-1 1,1 3-2-16,-5-1 1 0,-5 6 0 16,-3 3-1-16,-3 9-1 15,0 2 2-15,0 4 6 16,0 2-6-16,0 6 1 16,0 4-1-16,0-1 2 15,0 3 3-15,0 0-2 16,0 0-5-16,0 0 8 15,0 0-8-15,0 0 0 16,0 0-1-16,0 11-5 16,7 13 6-16,-1 8 5 15,3 6-2-15,0 4 0 16,-2 7-1-16,-1-1 0 0,1-2 0 16,-1-2 0-16,2-3-2 15,-2-4 0-15,1-5 0 16,-1-9 0-16,2-10-1 15,-8-5-2-15,2-4 3 16,2-4-13-16,-4 0-31 16,4 0-12-16,1-1-11 15,3-22-25-15,4-3-110 16,1-2-132-16,-1 1-175 16</inkml:trace>
  <inkml:trace contextRef="#ctx0" brushRef="#br0" timeOffset="165730.4">31556 7485 549 0,'0'0'86'0,"0"0"8"15,0 0 5-15,0 0-2 16,0 0-40-16,0 0 3 16,9-53 38-16,-9 53-28 15,0 0-30-15,0 0-17 16,0 0-5-16,0 15-14 15,0 16 2-15,2 8 25 16,-2 4-21-16,0-1 0 16,2-4-8-16,-2-7 1 0,0-6-2 15,2-11 0 1,-2-4 5-16,0-6-6 0,0 0 3 16,0-4-3-16,0 1-1 15,2-1 1-15,-2 0 6 16,0-1 0-16,0-27 0 15,0-10-2-15,0-14-3 16,2-2-1-16,-2 4 1 16,5 11-1-16,-3 13 0 15,0 10 1-15,1 8 1 16,-3 2 7-16,0 4-3 16,0 2 0-16,0 0-6 15,0 0 2-15,2 0-4 16,5 0 2-16,4 8-3 0,5 14 3 15,1 6 9 1,1 4-7-16,-1 2 11 0,2-2-7 16,1 0-2-16,2-1 0 15,2-2-2-15,1-4 1 16,2-4 4-16,-7-4-5 16,0-8-1-16,-6 0 0 15,-8-5 0-15,1-2 0 16,-7 0 1-16,0-2 0 15,0 0 5-15,0 0 8 16,0 0 19-16,0-22-1 16,0-12-22-16,0-6-4 15,0-13-2-15,0-3-5 16,0-4 0-16,0 0 2 16,0 10 2-16,0 7-8 0,0 8 7 15,0 12-3-15,0 11 0 16,0 10 0-16,0 2 0 15,0 0 0-15,0 0 0 16,0 0-3-16,0 0 3 16,0 0-11-16,0 0 7 15,0 14-4-15,0 3-2 16,0 1-17-16,0 2-27 16,-7 0-31-16,3 0-50 15,2-4-171-15</inkml:trace>
  <inkml:trace contextRef="#ctx0" brushRef="#br0" timeOffset="207514.23">9587 16883 385 0,'0'0'9'15,"0"0"13"-15,0 0 22 16,0 0 1-16,0 0-9 15,0 0-9-15,0 0 0 16,0 0 10-16,0 0-7 16,0 0 9-16,0 0 2 0,0 0-5 15,-4-2-12-15,-12-3-12 16,-1 3 2-16,-8 0-3 16,-2 2 10-16,-2 0-9 15,-6 0-10-15,1 0 3 16,3 0-3-16,2 0 9 15,4 0-5-15,1 0 3 16,3 0-5-16,6 0 3 16,4 0-5-16,6 0 6 15,3 0 11-15,2 0-4 16,0 0-11-16,0 0 3 16,0 0-7-16,0 0 0 0,0 0-1 15,7 0 1 1,19 0-2-16,17 0 2 0,13-3 3 15,9-6-1-15,6-2-2 16,-5-1-1-16,4-5 1 16,-10-1 3-16,-9 6-3 15,-10 1-3-15,-12 6 3 16,-14 3 0-16,-9 2 3 16,-6 0-3-16,0 0 5 15,0 0 4-15,0 0 5 16,0 0-6-16,-13 0 4 15,-16 7-12-15,-8 5 0 16,-11 5 0-16,2-2 1 16,-10 4 0-16,0-1-1 15,7-4 0-15,5-5 1 0,8 0 4 16,14-6-4-16,8 0 3 16,7-1-3-16,5-2 8 15,2 0-6-15,0 0-2 16,0 0-1-16,0 0 2 15,0 0-2-15,0 0-9 16,2 0 1-16,23 0 8 16,6-5-2-16,14-4 4 15,2-5-4-15,4 0 0 16,3-2 2-16,1 4-1 0,-6-2-2 16,-5 0 2-1,-1 3-2-15,-14 4 3 0,-6 2-4 16,-12 5 4-16,-5 0 0 15,-6 0 0-15,0 0 0 16,0 0 3-16,0 0 5 16,0 0-8-16,0 0 2 15,0 0 2-15,-11 0-1 16,-5 5-2-16,3 2-2 16,5 0-1-16,0-3 2 15,6-4-1-15,0 0-9 16,2 0-31-16,0 0-54 15,0 0-97-15,0-18-191 16</inkml:trace>
  <inkml:trace contextRef="#ctx0" brushRef="#br0" timeOffset="210220.9">27667 8773 97 0,'0'0'299'15,"0"0"-259"-15,0 0 17 16,0 0 5-16,0 0-13 15,0 0 3-15,0 0 16 16,0 0-5-16,0 0-12 16,0 0-12-16,0 0-6 15,0 0-2-15,0 0-6 16,0 0 2-16,-6 0 0 16,-7 0 10-16,-12 0-23 15,-6 0-9-15,-4 0 4 16,-6 0 4-16,1 6-8 15,7 2 1-15,6-4 0 0,12-2-3 16,7-2-1 0,6 0 0-16,2 0 4 0,0 0-2 15,0 0 2-15,0 0 1 16,23 0 0-16,8 1 5 16,16-1 10-16,6 0-8 15,3 0-5-15,2 0 7 16,-9 0-8-16,2 0 1 15,-10 0 0-15,-10 0-6 16,-4 0 4-16,-12 0-2 16,-9-1-5-16,-4 1 8 15,-2 0-1-15,0 0-1 0,0 0 1 16,-21 0-7 0,-15 0 0-16,-9 0-1 0,-3 0 1 15,-2 0-1-15,3 6 1 16,12 4-1-16,3-3 2 15,10-2-1-15,13-3 0 16,7-2 0-16,2 0-9 16,0 0-2-16,0 0-4 15,0 0-7-15,23 0-5 16,1 0-17-16,12-2-94 16,-3-12-155-16</inkml:trace>
  <inkml:trace contextRef="#ctx0" brushRef="#br0" timeOffset="-187046.93">10882 3895 155 0,'0'0'8'16,"0"0"-7"-16,0 0 11 15,0 0 15-15,0 0 9 16,0 0 7-16,0 0-20 15,20-90-8-15,-20 87 17 0,0 1 26 16,0 0-44-16,0 0-4 16,0-1 2-16,0 2 29 15,0 1 17-15,0-3-33 16,0 3-5-16,0 0-2 16,0 0-3-16,0 0-7 15,0 0 0-15,0 0-6 16,0 0 0-16,0 0-1 15,0 0-2-15,0 0 2 16,0 0 1-16,-15 13 1 16,-10 2 5-16,-4 6 9 15,0-3-7-15,0 0-5 16,5-3-4-16,1 0 4 16,6-5-3-16,3-3-3 15,3 2 1-15,0-5 0 0,7-3 0 16,-1 2 6-16,0-3-5 15,5 0 3-15,0 0-2 16,0 0 5-16,0 0-1 16,0 0 4-16,0 0 11 15,21-22-11-15,10-6-9 16,9-4 2-16,5 1-3 16,-5 4 2-16,-5 0 6 15,3 8-7-15,-7-2 2 16,0 6-3-16,-10 5 2 15,-13 5-2-15,-5 3-4 0,-3 2 0 16,0 0-15-16,0 0 18 16,-7 7 0-16,-22 11 0 15,-9 10 2-15,-6-5-1 16,-1 2 1-16,1-3 0 16,1-4 1-16,3 2 0 15,0-6-1-15,11 0-1 16,5-6 0-16,5-4 0 15,15-2 1-15,0 0 5 16,4-2-6-16,0 0 3 16,0 0 1-16,0 0-4 15,0 0 1-15,0 0-2 16,0 0-53-16,0 0-166 16</inkml:trace>
  <inkml:trace contextRef="#ctx0" brushRef="#br0" timeOffset="-165907.65">21016 10267 132 0,'0'0'19'0,"0"0"14"0,0 0-29 15,0 0 8 1,0 0 10-16,0 0 35 0,0 0 7 16,0 0-6-16,91 70-20 15,-83-64-15-15,-2-2 3 16,7 0-19-16,5-4-7 16,9 0-123-16</inkml:trace>
  <inkml:trace contextRef="#ctx0" brushRef="#br0" timeOffset="-164379.95">23811 11155 568 0,'0'0'19'0,"0"0"18"15,0 0 20-15,0 0 1 16,0 0-28-16,0 0 2 16,0 0-12-16,-11 0 3 15,5 0-1-15,-8 0-2 0,-3-4-6 16,-10 0-9-16,-7 4 7 15,3 0 8-15,0 0-12 16,4 0 13-16,9 0-7 16,5 0-11-16,11 0 4 15,2 0-1-15,0 0 4 16,0 0 0-16,19 0 14 16,33-5 5-16,8-6-16 15,11 2-13-15,-1 0 9 16,-10 3-9-16,-7 2 2 15,-19 2 3-15,-12 0-2 16,-15 2-2-16,-5 0-1 16,-2 0-2-16,-5 0-4 0,-28 11 2 15,-16 8 7-15,2-1-3 16,3-4 0-16,15-4 1 16,4-4-4-16,19-3 0 15,-1-1-20-15,7-2-39 16,0 0-223-16</inkml:trace>
  <inkml:trace contextRef="#ctx0" brushRef="#br0" timeOffset="-150344.28">2074 14580 286 0,'0'0'524'0,"0"0"-473"15,0 0-12-15,0 0 27 16,0 0-29-16,0 0-13 16,0 0-6-16,0 0-3 15,0 36-1-15,0 14 16 0,0 14 11 16,3 21-24-1,0 7 7-15,3 2-14 0,-4-4 6 16,3-9-16-16,-3-20 4 16,2-10-3-16,1-10-1 15,-1-16 2-15,-1-5 3 16,1-7-5-16,-2-6 0 16,1-5-7-16,-1-2 4 15,-2 0-17-15,0 0-20 16,0-12-25-16,0-10-40 15,0-6-60-15,-2-2-85 16</inkml:trace>
  <inkml:trace contextRef="#ctx0" brushRef="#br0" timeOffset="-148964.09">1981 14664 622 0,'0'0'104'0,"0"0"-11"16,0 0 14-16,0 0-54 16,0 0-19-16,0 0-1 15,-4-2 3-15,12-1-4 16,21-2-1-16,14-4 2 16,8 2-6-16,12-3-19 15,6 0 5-15,11-1-5 16,7-4 0-16,16-2-3 15,15 3 5-15,7-1-9 16,6 3 1-16,6 4 1 16,-4-2-3-16,2 2 7 15,2 4-4-15,-10-3 5 0,-9 5-6 16,-8 1 2-16,-6-3-3 16,-6 2 0-16,-5-4 2 15,-8 0-1-15,-8 0-2 16,-11 2 0-16,-6-3 1 15,-9 2 1-15,-4 1 5 16,-7-2-5-16,-1-1 2 16,-4 2 0-16,-1-4-4 15,-3 6 2-15,-2-4-2 16,-7 3 4-16,-2 0-2 16,-2 3-2-16,-9-3 1 15,-3 1 1-15,-2 3 4 16,-4 0 9-16,0 0 2 15,0 0 1-15,0 0-8 0,0 0 4 16,0 0-10-16,0 0 3 16,0 0 3-16,0 0-5 15,0 0-4-15,0 0-1 16,0 0 3-16,0 0-4 16,0 0 1-16,0 0-8 15,0 12 3-15,10 23 5 16,3 15 2-16,3 8 1 15,-1 16 5-15,3 7-3 16,0 0-4-16,-2 10 0 16,-3-5 2-16,-4-10 1 0,-2-8-4 15,-3-7 1 1,0-11-2-16,1-8-2 0,-3-4 3 16,-2-8 4-1,2-2-4-15,1-6 1 0,-1-4-2 16,0-7 2-16,1-4-2 15,-1-5 2-15,-2 0-1 16,0-2 0-16,0 0 0 16,0 2 0-16,0-2 0 15,0 0 0-15,0 0-1 16,0 0-1-16,0 0 1 16,0 0-6-16,-14 0 4 15,-8-2 3-15,-7-3-3 16,-6-4 2-16,-13 3 1 0,-12 4-3 15,-18-1-7-15,-14 3 3 16,-16 0 1-16,-6 0-3 16,-7 0-3-16,1 13 3 15,2-1-6-15,0 0 12 16,11 0 2-16,7-2 2 16,3 0-1-16,8 1 0 15,7-6-2-15,0 3 2 16,5 3 0-16,11-6 0 15,1 2 1-15,3-2 0 16,4-2-1-16,0-2 1 16,5 3-1-16,3 1-1 15,-3 0 1-15,-7 4 0 0,-9-4-4 16,0 8 1 0,1-5 2-16,13 2 0 0,6-1 1 15,2-2-1-15,0 1-6 16,4 0 7-16,4-4 0 15,5 0 2-15,7 2-4 16,8-3 3-16,3 0-1 16,3-1 0-16,1-2-8 15,6 0 7-15,1 0 0 16,3 0-1-16,2 0-2 16,0 0-2-16,0 0-5 15,0 0 0-15,0 0-15 16,0 0-12-16,-2 0-45 0,2 0-22 15,0 0 9-15,0 0-98 16,0-5-48-16,0-6-119 16</inkml:trace>
  <inkml:trace contextRef="#ctx0" brushRef="#br0" timeOffset="-148281.93">2317 14916 481 0,'0'0'273'16,"0"0"-198"-16,0 0 11 16,0 0-24-16,0 0-23 15,0 0-18-15,6 0-11 16,-2 29-7-16,3 8 5 16,1 1 1-16,-1-1-2 15,2-8-6-15,-4-3-2 16,-1-6 2-16,-2-7 3 15,-2 0-4-15,0-8-11 16,0 2-2-16,0-5-22 16,0 1 17-16,-4 4 11 15,-10-3 5-15,-3 0-9 0,3 0 9 16,1-3 2 0,2 4 1-16,9-4 0 0,-1-1 1 15,3 0 11-15,0 0 8 16,0 0-11-16,0 0-9 15,0 0 2-15,18 0-3 16,7 0 11-16,4 0 6 16,2-1-17-16,0-8 5 15,-4-2-5-15,-2-6-6 16,-8-1-46-16,-3 0-33 16,-14-4-72-16,0 4-169 15</inkml:trace>
  <inkml:trace contextRef="#ctx0" brushRef="#br0" timeOffset="-148202.81">2317 14916 558 0</inkml:trace>
  <inkml:trace contextRef="#ctx0" brushRef="#br0" timeOffset="-147673.95">2317 14916 558 0,'-87'2'121'0,"87"-11"-67"0,0-1 30 0,0-2-10 16,21 0-40-16,6-2-6 15,4 2-6-15,4 2-8 16,1 5-11-16,0 4-3 15,0 1 0-15,-5 0-3 16,-6 0-5-16,-8 0 0 0,-5 0 6 16,-8 0 2-1,-4 0 4-15,0 0 24 16,0 0 37-16,0 0 0 0,0 0-9 16,0 0-24-16,0 6-14 15,0 20-11-15,0 13 4 16,0 7-2-16,0 5-3 15,2-5-6-15,7-4 2 16,-5-7-2-16,3-4 0 16,-2-4 0-16,-3-11 0 15,0-10 0-15,-2 2 6 16,0-8-6-16,0 0 0 16,0 0 0-16,0 0-1 15,0-17-9-15,0-10 6 16,-9-12-7-16,-2-1 8 0,2-2-4 15,5 3 4-15,-1-2-1 16,5 1 3-16,0 4-2 16,0 2-1-16,3 6 0 15,10 4 3-15,3 6-1 16,-1 6 2-16,-2 3-3 16,1 5 0-16,-4 4-5 15,4 0 8-15,4 6-6 16,-2 21 3-16,-3 3 0 15,-11 3 2-15,-2 6-6 16,-22-3 3-16,-12-2 2 16,1-6-26-16,9-8-1 0,6-10-50 15,7-2-28 1,3-8-118-16,8 0-176 0</inkml:trace>
  <inkml:trace contextRef="#ctx0" brushRef="#br0" timeOffset="-145256.95">2907 15020 320 0,'0'0'268'15,"0"0"-226"-15,0 0 80 16,0 0-6-16,0 0-54 15,0 0-8-15,-3 0 8 0,1-12 3 16,-5-8-38-16,-2-1 2 16,3 4-20-16,-8 0 6 15,1 2-6-15,0 4-7 16,-3 5-1-16,-2 6-1 16,-4 0-5-16,-1 6 2 15,3 17 2-15,3 4 0 16,5 3 1-16,8 3-2 15,2-4-5-15,2 0 6 16,0-6 1-16,4-7-6 16,10-6 6-16,-3-5-2 15,-3-4 2-15,2-1-2 0,3 0 4 16,3-11 1-16,1-14 9 16,1-1-7-16,-5-2 9 15,-3 2-13-15,-6 6 3 16,-2 6 1-16,3 6 0 15,-5 8-3-15,0 0-4 16,0 0-1-16,0 0-1 16,4 7-14-16,2 16 11 15,4 1-2-15,1-2 1 16,7-2-16-16,-1-8 2 16,2-4 4-16,-2-4-6 15,1-4 6-15,2 0 8 16,2-8-4-16,-4-13-5 0,0-5 10 15,-2 1 5 1,-8 1 1-16,-3 0 2 0,-5 7 2 16,0 4 5-16,0 3 2 15,0 6 12-15,-7 2 7 16,-2 2-9-16,1 0-8 16,-6 0-10-16,1 12 0 15,-1 8 0-15,3 9 2 16,7-3 2-16,2 3-4 15,2-3 7-15,0-2 0 16,0-6-7-16,2-4 3 16,9-4-3-16,1-7 5 15,-2-3-3-15,5 0 0 0,4-15 16 16,3-11 15-16,0-8-22 16,-4-3 1-16,-5-8 8 15,-8-5-11-15,-5-6-2 16,0 3-1-16,0 7-3 15,-9 10-1-15,-6 13-2 16,3 6 0-16,1 7 4 16,2 8-4-16,7 2-13 15,-5 0 7-15,5 7 5 16,-3 21-8-16,3 9-6 16,2 11 15-16,0 3-2 15,14 0-2-15,10-5 4 0,-2-5-7 16,5-12-2-1,-2-6-19-15,0-9-14 0,-2-8 10 16,4-6 0-16,2 0 5 16,2-12-25-16,-4-14-16 15,-2-4-3-15,-2 0 39 16,-11 1 22-16,-3 2 10 16,-6 2 10-16,-3 6 23 15,0 5 36-15,0 4-27 16,-14 2 0-16,1 4 1 15,-3 0-11-15,1 4-1 16,-1 0-22-16,-1 0 2 16,1 16-6-16,5 8 0 15,-1 2 1-15,10 4-1 0,2-1-1 16,0 0-4-16,0-3-3 16,0-6 3-16,7-5 4 15,4-6 0-15,-2-9-8 16,7 0 8-16,-1 0 1 15,3-16 4-15,2-14 11 16,-2-8-3-16,-3-9-14 16,-5 1 5-16,-6-7-5 15,-4-1-2-15,0 0 1 16,0 2 3-16,-9 15-4 16,0 11-1-16,2 10 2 15,1 8-2-15,2 6 0 16,-1 2-4-16,0 0-8 0,-2 0-12 15,1 17 23-15,4 14-9 16,2 13 10-16,0 1-1 16,0 6-2-16,13 3 3 15,5 1 3-15,-3-4 0 16,3-7-2-16,1-9-1 16,-4-9-3-16,1-12 3 15,-5-5 0-15,-1-9-3 16,4 0 2-16,-1-6 0 15,3-23 1-15,-1-11 2 16,-5-4 2-16,-8 0-2 16,-2-2-2-16,0 9 0 0,0 12-2 15,-2 7-4-15,-10 10-4 16,1 6-13-16,-5 2-27 16,1 0 11-16,1 0 18 15,4 0 3-15,5 5 9 16,5 5 4-16,0 3 4 15,0-1 0-15,0 1 1 16,7-1 0-16,7-1 0 16,-4-1 1-16,1 0 0 15,3-2-1-15,-3 4 0 16,3-3 0-16,-3 3 8 16,-1 1-6-16,2-3-2 15,-1 1 0-15,0 4 0 16,-2-5 2-16,-2 2 1 15,1-2 1-15,-1-8-3 0,3 4 2 16,-4-6 8-16,3 0-1 16,2 0 10-16,2-20 1 15,0-6-1-15,-1-4-6 16,-3-4-11-16,-5-4 3 16,-2-3-1-16,-2 8-5 15,0 7 4-15,0 9-4 16,0 13-1-16,-2 4-10 15,-9 0-13-15,0 0 15 16,0 13 3-16,2 7-6 0,5 4 0 16,4 3 10-16,0 6 2 15,0-5-1-15,15-2-3 16,1-9 4-16,1 0 0 16,1-11 2-16,1-5 1 15,0-1-1-15,-3 0 13 16,-1-12-3-16,-1-9 3 15,-3-4-1-15,-5 0-14 16,-6-1 5-16,0 3 4 16,0 4-9-16,0 5-2 15,-2 5-1-15,-6 7-17 16,1 2-10-16,0 0 20 16,2 0-2-16,5 7 4 15,0 3 2-15,0 3 4 16,10 0 2-16,9 1 2 0,4 1-1 15,-3-1-2-15,0 3 1 16,-4-2 0-16,-3 6 0 16,-4-3 0-16,-6 6 0 15,-3 2 4-15,0 2-5 16,0 0 1-16,-14-6 0 16,3-1 0-16,-1-10 0 15,8-5 0-15,4-6-3 16,0 0 0-16,0-17-10 15,0-14-3-15,16-8 6 16,1-1 9-16,8-5 1 16,-5 3 2-16,-5 2 8 0,-1 3-6 15,-7 5 3-15,-5 6-2 16,-2 6 0-16,0 10 0 16,0 5-3-16,-13 5-4 15,-5 0-11-15,-3 3 11 16,6 18 2-16,7-2 0 15,8 6 1-15,0 0-1 16,0 0-2-16,15 1 2 16,5-6 1-16,3-2 0 15,-4-4 0-15,-5-2-1 16,-3 0 0-16,-7 0-1 16,-4 4 1-16,0 2-26 15,-29 4-116-15,-13 2-174 0</inkml:trace>
  <inkml:trace contextRef="#ctx0" brushRef="#br0" timeOffset="-144494.65">2716 15360 737 0,'0'0'72'16,"0"0"-36"-16,0 0 31 16,0 0-41-16,0 0-15 15,0 0 11-15,21 32-4 16,-17-15-6-16,0 0-1 16,0-7-1-16,-4-5 2 15,2-2-11-15,-2-3 5 16,4 0 12-16,-4 0 4 0,0 0-5 15,0-8 4-15,0-16-12 16,2-5-5-16,7-4-4 16,2 6 0-16,5 0-1 15,0 10-2-15,3 4-6 16,-3 5 9-16,-3 6-5 16,-4 2 3-16,0 0 1 15,0 3 1-15,0 17 0 16,-5 1 1-16,-1 4 5 15,-3-8 4-15,0 1 7 16,0-9-10-16,0-6 2 16,0-3 3-16,0 0 1 0,0 0 0 15,0 0-5-15,0-6-1 16,0-12-4-16,0-5-3 16,4-2-2-16,7 4-1 15,2 4 1-15,3 5-2 16,2 6 3-16,-5 6-1 15,0 0-1-15,1 0-5 16,-1 6 8-16,1 14 1 16,-1 0 0-16,-1 2 1 15,-10 0-2-15,0-2 0 16,-2-2 0-16,0-7-2 16,0-4-3-16,0-2-40 15,0-5-73-15,7 0-43 0,3-9-111 16</inkml:trace>
  <inkml:trace contextRef="#ctx0" brushRef="#br0" timeOffset="-144040.89">3276 15187 686 0,'0'0'210'0,"0"0"-165"15,0 0 28-15,0 0-15 16,0 0-1-16,-14 109-16 15,14-75-18-15,0-4 9 16,0 0-16-16,-2-12-15 16,0-8 5-16,2-8-2 0,0-2-2 15,0 0 4-15,0 0-1 16,0-12 3-16,-2-16-6 16,2-4 3-16,0-2-4 15,0 4-1-15,0 8-1 16,0 10-1-16,0 6-1 15,4 4 1-15,8 2 0 16,-1 0-4-16,9 0 6 16,3 16 0-16,1 2 0 15,0 2 5-15,-1-2-5 16,-3-4-4-16,-3-2 4 16,-3-6 0-16,-7-4 0 15,-3-2-1-15,-4 0 1 16,2 0 3-16,-2-6-1 0,5-16 16 15,-3-10-6 1,0 0-3-16,-2-3-4 0,0 8-5 16,0 3-3-16,0 5-2 15,0 8-24-15,0 0-95 16,10 4-253-16</inkml:trace>
  <inkml:trace contextRef="#ctx0" brushRef="#br0" timeOffset="-143279.78">4155 14516 589 0,'0'0'126'0,"0"0"-79"15,0 0 74-15,0 0-66 16,0 0-23-16,0 0-11 16,20 27 7-16,-3 14 15 15,4 8 10-15,-2 12-29 16,-3 10-1-16,5 7-2 16,-13 4-5-16,3 1-1 15,-7-8-4-15,-4-8-4 16,0-13-7-16,0-8 2 0,0-12-2 15,0-10 0 1,0-7 0-16,4-10 0 0,-2-2-1 16,0-5-8-16,4 0-19 15,3 0-5-15,7-19-9 16,-1-11-45-16,1-8-75 16,-1-3-149-16</inkml:trace>
  <inkml:trace contextRef="#ctx0" brushRef="#br0" timeOffset="-142968.28">4358 14624 507 0,'0'0'137'15,"0"0"-50"-15,0 0 38 16,0 0-43-16,0 0-31 16,0 0-13-16,-25-4 2 15,25 17-28-15,0 20-1 16,0 8 18-16,5 4-12 16,5 3-14-16,2-3-2 15,-1-3-1-15,-5-8-1 16,1-12-9-16,-2-10-40 15,-5-10-11-15,0-2-50 0,0 0-80 16,0-18-188-16</inkml:trace>
  <inkml:trace contextRef="#ctx0" brushRef="#br0" timeOffset="-142727.95">4292 14640 206 0,'0'0'373'0,"0"0"-273"16,0 0 10-16,0 0-31 15,0 0-30-15,0 0-4 16,56-18-15-16,-22 22-3 16,-3 18-5-16,-2 2 1 15,-4 7-17-15,-14-4-1 0,-6 4-4 16,-5-4 3-16,0 1 2 16,-12-3-6-16,-10-5 0 15,0-6 0-15,1-8-24 16,4-4-45-16,3-2-45 15,10-2-107-15,4-14-157 16</inkml:trace>
  <inkml:trace contextRef="#ctx0" brushRef="#br0" timeOffset="-142029.68">4603 14766 145 0,'0'0'435'0,"0"0"-379"0,0 0 83 15,0 0-28-15,0 0-45 16,0 0-13-16,2 0 6 16,-2-4-9-16,0-4-2 15,-7-2-24-15,-6 0-15 16,-8 5-5-16,6 2-4 16,-5 3-4-16,3 0-15 15,-2 0 13-15,7 11-7 16,0 9 6-16,5-5 5 15,7 1-6-15,0 8 8 16,0-7-1-16,7-3-1 16,2-2 2-16,0-4-2 0,-5-4 4 15,1-2 0-15,-1-2 3 16,2 0 4-16,6-2 5 16,-1-16 3-16,1-2-8 15,-4-4-9-15,1 6 7 16,-5 3-7-16,-2 9 2 15,-2 5-1-15,0 1-1 16,0 0-4-16,0 0-5 16,6 0-12-16,-2 7 12 15,5 9 7-15,-1 5 2 16,6-5 0-16,-3-2-4 16,0-8 4-16,1-2 1 15,-2-4-1-15,-1 0 1 16,1 0 3-16,-2-12-1 15,1-10 5-15,-2-5-7 0,-7 0 7 16,0-4-6-16,0-5 0 16,0 0 3-16,0 2-5 15,-5 8-3-15,-1 12 3 16,-1 5 0-16,5 9-1 16,0 0 1-16,2 0-14 15,0 0-1-15,0 0 9 16,0 17 4-16,0 15 2 15,0 0 0-15,0 3 0 16,11 3-1-16,0-5 1 0,2-7-4 16,3-5-17-1,2-9-47-15,2-8 3 0,5-4-31 16,1 0-104-16,0-20-89 16</inkml:trace>
  <inkml:trace contextRef="#ctx0" brushRef="#br0" timeOffset="-141627">4948 14662 511 0,'0'0'159'16,"0"0"-48"-16,0 0 16 15,0 0-63-15,0 0-19 16,0 0 0-16,-107 9-9 16,87 9 1-16,9 1-14 15,-2 2-15-15,8-1-8 16,3-1 3-16,2-4-6 0,0-3 5 15,0-7-4-15,9 0 1 16,2-5-3-16,7 0 8 16,2-10 0-16,5-15 3 15,-6 2 4-15,2-2-9 16,-8 6 0-16,-4 7-2 16,-4 1 2-16,-3 11 2 15,-2 0-1-15,0 0 1 16,0 0-4-16,0 0-7 15,2 18-1-15,4 9 8 16,5-1 2-16,3-7-1 16,-1-2-1-16,1-11 0 0,-1-4 0 15,1-2 0-15,1 0-2 16,-1 0 2-16,-3-15-10 16,-5-7-47-16,-6-2-35 15,0 1-21-15,-11-4-91 16,-18 2-139-16</inkml:trace>
  <inkml:trace contextRef="#ctx0" brushRef="#br0" timeOffset="-141438.75">4516 14622 587 0,'0'0'157'0,"0"0"-59"15,0 0 18-15,0 0-57 0,0 0-46 16,0 0-11-1,13 4 4-15,28-4 0 0,7 0-3 16,6-2-3-16,6-9-40 16,0-2-85-16,5 0-127 15,-5 4-225-15</inkml:trace>
  <inkml:trace contextRef="#ctx0" brushRef="#br0" timeOffset="-141298.52">5122 14604 576 0,'0'0'258'0,"0"0"-192"0,0 0 12 16,0 0-47-1,0 0-31-15,0 0-3 0,0 3-100 16,0-10-178-16</inkml:trace>
  <inkml:trace contextRef="#ctx0" brushRef="#br0" timeOffset="-131624.18">12821 3699 443 0,'0'0'64'0,"0"0"-42"15,0 0 72-15,0 0-7 16,0 0-42-16,0 0 5 16,0 0 4-16,0 0-20 15,0 0-8-15,0 0-2 16,0 0-3-16,0 0-3 15,0 0 1-15,0 0-7 16,0 0 1-16,0 0 3 16,0 0-7-16,0 0 5 15,0 0-7-15,0 0 0 16,0 0-6-16,0 2-1 16,0 5-1-16,0 1 1 15,0 10 2-15,0 2 0 0,0 4 3 16,0 3 1-16,0-2 6 15,-2-1-3-15,2 0-1 16,0-2 3-16,0-1-3 16,0 2 4-16,0 0-1 15,0-2-6-15,0 1 7 16,0 2-5-16,0 2 2 16,0 1-2-16,0 3 0 15,0 3 3-15,0 4-8 16,0 2 1-16,0 5 0 15,0-5-1-15,0-1-1 16,0-4 1-16,0 1-1 0,0-3 0 16,8 0 2-1,-4 2-1-15,0-2-2 0,7-3 4 16,-9 0 1-16,5-5-5 16,0-4 0-16,-5-4 0 15,-2-6 2-15,2-2-2 16,-2-4 1-16,0-4 0 15,5 0-1-15,-3 0 0 16,0 0 0-16,-2 0 1 16,0 0 0-16,2 0 2 15,-2 0 1-15,0 0-3 16,0 0-1-16,0-6-1 16,0-8-8-16,0-4-17 15,0-2-49-15,0-2-73 0,0-6-106 16,0-4-339-16</inkml:trace>
  <inkml:trace contextRef="#ctx0" brushRef="#br0" timeOffset="-129379.42">12813 3812 293 0,'0'0'37'0,"0"0"83"15,0 0-21-15,0 0-48 0,0 0-20 16,0 0-5-16,14-65 11 16,-14 61 0-16,0-4-4 15,0 7-10-15,0-2 1 16,0-1 11-16,0 4-4 16,0-2 0-16,0 1 1 15,0-2-9-15,0 2-2 16,0 1-1-16,0 0-2 15,0 0 6-15,0 0-3 16,0 0-2-16,0 0 7 0,0 0-8 16,0 0 6-1,0 0-12-15,0 0 5 0,0 0-11 16,0 0-3-16,0 0 3 16,0-3-6-16,8-2 2 15,15-1-2-15,-2-1 0 16,6 1 0-16,0 1 2 15,2 1-2-15,2 0 0 16,9-3 1-16,3 1-1 16,-3-2 3-16,-5 4-2 15,6-1 1-15,-3 0-1 16,6 1-2-16,3-2 1 16,2 0 0-16,2 2 0 15,-1 0 0-15,0 0-4 0,4 2 4 16,0-4 0-16,-5 4-2 15,4-1 2-15,-6 0 0 16,5-1 0-16,-4 2 1 16,-5-1-1-16,-10 3 0 15,-1 0 0-15,-3 0 1 16,2 0-1-16,-2-3 0 16,2 3 0-16,-2 0 0 15,0-2 0-15,-3 2 2 16,5-2-2-16,6-2 0 15,-4 0 0-15,-2 4 0 16,7-2 1-16,-7 2 0 16,0 0 0-16,5 0-1 0,-5 0 1 15,2 0-1-15,4 0 0 16,-4-4 0-16,5 2 0 16,-3 0 1-16,5 1-1 15,5-2 0-15,-7-1 3 16,-1 2-3-16,2 0-1 15,-8 0 0-15,-2 0 2 16,0 0 2-16,0 2-1 16,-3-3-4-16,3 3 2 15,2-3-1-15,10 3-1 16,3-2 2-16,-3 0-1 16,-1 2 1-16,-7-2 0 15,-2-1 0-15,-2 3 4 16,-2 0-8-16,0 0 5 15,0 0-1-15,-3-3 1 0,-2-1-1 16,7 2 0-16,7 0 0 16,-3-1 1-16,0 0 0 15,6 0-1-15,-6 2 0 16,5-1 0-16,-5-2 0 16,3 4 0-16,-5 0 0 15,-2-2 0-15,4 2 0 16,2 0 0-16,-4 0-1 15,0 0 2-15,-2 0 1 16,-1 0-2-16,1 0 0 0,-2 0 0 16,-2-5 0-1,-3 5 0-15,1-3 1 0,-8 3 0 16,1-2-1-16,-1 0 0 16,1 2 0-16,4-5 0 15,-2 5 0-15,2-3 0 16,2 1 3-16,-4 0-3 15,5 0 0-15,-6 2 0 16,-1 0-4-16,-1 0 4 16,-1 0 0-16,-3-3 0 15,-5 3 1-15,6 0-1 16,-8 0-1-16,7 0 1 16,3 0 0-16,1-1 0 15,8 1 0-15,-1 0 0 0,12 0 0 16,1-2 0-16,7-3 4 15,-4 4-4-15,-2-1-4 16,-5 2 4-16,3 0 4 16,-13-2-4-16,4 2 0 15,-9-1-2-15,-1 1 2 16,1-3 0-16,-1 3 2 16,10 0-2-16,4-3 0 15,-2 2-2-15,4-1 1 16,5 0-4-16,-7 0 5 15,0 2 0-15,-5 0-1 16,-1 0 1-16,-6 0 0 16,-1 0 0-16,-1 0 0 0,4 0 0 15,-4 0 0-15,1 0 0 16,1 0 0-16,-1 0 0 16,7 0 0-16,-4 0 0 15,6 0 0-15,2 0 2 16,-3 0-2-16,5 0-1 15,5-2 1-15,-1 0 0 16,7-1 1-16,-4 3-1 16,0-1 0-16,-15 1 0 15,4-2-1-15,-11 2 2 16,-1-2-1-16,-4 2 0 16,-2 0 0-16,-3 0 0 0,5 0 0 15,-7 0 2 1,7 0-2-16,-4 0 0 15,-1 0 0-15,5 0 0 0,-9 0 0 16,2 0 1-16,5 0-1 16,-5 0-1-16,3 0 1 15,2 0 0-15,-3 0 0 16,0 0 0-16,7 0 1 16,-6 0-1-16,6 0 0 15,-2 0 0-15,-5 0 0 16,6 0 0-16,-6 0 0 15,-2 0 0-15,2 0 1 16,5 0-1-16,-9 0 0 16,4 0 0-16,4 0 0 15,-6 0 0-15,0 0 0 0,0 0 0 16,3 0 1-16,-3 0-1 16,-2 0 0-16,2 0 2 15,-2 0-2-15,0 0 0 16,0 0 0-16,0 0 0 15,0 0 0-15,0 0-2 16,0 0 2-16,0 0-1 16,0 2 0-16,0-2 1 15,0 0-5-15,0 0 4 16,0 2 0-16,0 4-36 16,-15 2-55-16,-21 5 14 15,-11 7-139-15,-2-8-299 0</inkml:trace>
  <inkml:trace contextRef="#ctx0" brushRef="#br0" timeOffset="-127447.24">12942 4761 222 0,'0'0'13'15,"0"0"-4"-15,0 0 42 16,0 0 25-16,0 0-13 16,0 0-41-16,0-35-8 15,0 31 14-15,0 2-7 16,0 2 2-16,0-3-9 16,0 3 2-16,0 0 1 15,0 0 24-15,0 0 19 16,0 0-9-16,0 0 3 15,0 0-12-15,0 0-9 16,0 0 0-16,0 0 3 16,0 0-12-16,0 0-5 0,0 0-8 15,2 0 4 1,25 0-6-16,8 0 21 0,8 0-17 16,15 0 12-16,5 0-8 15,3 0 6-15,13 0-10 16,-2 0 0-16,2 0-4 15,-2 0 2-15,4 0-10 16,-1 0 3-16,6 0 0 16,11 0-3-16,1 0 0 15,-2 0 6-15,-3 0-7 16,-6 0 0-16,-2 0 2 16,-5 0-2-16,-2 0 0 0,-5 0 1 15,-1 0 1-15,-3 0 1 16,-9 0-3-1,5 0 1-15,-3-7-2 0,-2 2 1 16,7-4-2-16,-9 4 2 16,0-2 0-16,-6 1 0 15,-4 2 0-15,-5-2 0 16,7 2-2-16,-6-1 2 16,-7 0 0-16,11 1 0 15,-2-1 0-15,1-2 0 16,2 1 1-16,-2-1-2 15,-3 2 2-15,-1-2-1 16,-3 0 0-16,-5 1 0 16,4-1 1-16,-8 1-1 15,0 1 1-15,0-2 0 0,3-1-1 16,-3 3 1 0,0-5-1-16,5 1 0 0,-1 2 2 15,-2-4-2-15,6 3 2 16,-1 2-4-16,-3 1 2 15,5-2 0-15,-1 1 0 16,-4 2 4-16,3-2-2 16,-5 3-2-16,-4-2-1 15,-2 0-2-15,6 1 6 16,5-3-3-16,1-1 0 16,-4 3 0-16,7-2 0 15,-4 3 0-15,-5 3-1 0,4-1 2 16,-6 2-2-16,-2 0 0 15,0 0 1-15,2 0 1 16,-2 0-1-16,-1 0-4 16,1 5 4-16,2-1 3 15,0 3-3-15,4-4-5 16,-4-1 5-16,-14 1 0 16,-1-3 0-16,-5 0 1 15,-2 0 2-15,0 0-2 16,6 0-1-16,6 0 1 15,-4 0 0-15,6 0 4 16,6 0-5-16,2-5 0 16,2 0 0-16,-4-2 1 0,-2 3-1 15,0-1 0-15,-9 2 0 16,-3 3 1-16,1 0 3 16,-3 0-4-16,0 0-4 15,1 0 4-15,-5-2 0 16,-1 0 2-16,2 2 1 15,1 0-3-15,-5 0 3 16,2 0-1-16,-4 0 2 16,-2 0-3-16,0 0-1 15,3 0 2-15,-1 0-2 16,-2 0 1-16,-2 0 0 16,2 0-1-16,-2 0 0 0,0 0 0 15,0 0 2 1,0 0-1-16,0 0-1 0,0 0 0 15,0 0 0-15,0 0-1 16,0 0-52-16,-21 0-135 16,-24 7-80-16</inkml:trace>
  <inkml:trace contextRef="#ctx0" brushRef="#br0" timeOffset="-116680.78">2010 15548 214 0,'0'0'57'0,"0"0"-34"15,0 0 7-15,0 0 12 16,0 0-7-16,0 0-6 16,0 0 7-16,0-22 0 0,0 20-22 15,0-2 2 1,0 3-3-16,0-3 0 0,0 1-6 16,0-1 2-16,0 0-2 15,0-1 1-15,-2-4-5 16,0-2-1-16,-1 0 0 15,-1-3 11-15,4 1 14 16,-2 6-6-16,0 2 10 16,2-2 6-16,-2 5-7 15,-4-2-2-15,6 3 13 16,-2 1-18-16,2-3-2 16,-2 3-9-16,2 0-2 15,0 0-9-15,0 0-1 16,0 8-11-16,0 20 9 0,10 12 2 15,5 6 8-15,1-1-4 16,-1-5-4-16,-1-8 1 16,-5-6 0-16,-3-5 5 15,0-12-5-15,-3-4-1 16,0-5 1-16,-3 0 0 16,0 0-1-16,0 0 1 15,0-7-1-15,0-12 0 16,0-10 0-16,0-5-5 15,0-2 2-15,0-1-22 16,-8 2 4-16,2 0 3 0,2 5 5 16,-1 9 10-1,-1 0 2-15,0 8-3 0,2 6 7 16,0 2-3-16,4 5 17 16,-2 0-2-16,2 0-8 15,0 0 2-15,0 0-8 16,0 0-1-16,0 0-4 15,0 7-1-15,0 18 5 16,0 6 0-16,0 7 1 16,6-2 5-16,1 3-2 15,0-7-2-15,0-6 1 16,-3-9-3-16,0-6 0 16,-2-7 1-16,-2-4 2 15,0 0-1-15,0 0 2 0,0 0-3 16,0 0-1-16,0-15 2 15,0-8-2-15,0-13-9 16,-13-1 2-16,2 1-2 16,2 4 8-16,3 8-1 15,1 7-1-15,1 3 3 16,2 5 1-16,2 3 0 16,-2 4 3-16,2 2-4 15,0 0 4-15,-4 0-1 16,4 0 5-16,0 0-8 15,0 0 1-15,0 24-1 16,0 15 2-16,4 4 5 16,9 5 3-16,-3-5-9 0,2-7 0 15,-1-8 6 1,-5-10-7-16,-1-4 2 0,-2-12-4 16,-3-2 7-16,2 0-3 15,-2 0-2-15,0-10-17 16,0-22-5-16,0-8-7 15,0-6-14-15,0 0 19 16,-2 7 2-16,-4 7-3 16,0 6 15-16,0 10 9 15,-1 5 1-15,3 6 4 16,-2 1 0-16,4 4 24 16,0 0-6-16,2 0 16 15,-2 0-9-15,2 0-14 16,0 26-10-16,0 10 1 0,0 10 2 15,0-2-6-15,2 2 1 16,10-3-3-16,1-7 0 16,-2-4-6-16,-2-10-119 15,-9-8-169-15</inkml:trace>
  <inkml:trace contextRef="#ctx0" brushRef="#br0" timeOffset="-115780.27">2126 15642 148 0,'0'0'201'0,"0"0"-156"16,0 0 2-16,0 0 15 16,0 0-9-16,0 0-19 15,0 0 3-15,0 0-7 16,0-5 5-16,0-9-9 15,-2-6 1-15,0-4-3 16,-3 2 15-16,3-5-2 16,-2 1-4-16,-3 1-11 0,0 0-2 15,3 1-7-15,-3 0 0 16,-2 1-7-16,0-2 1 16,0-1-4-16,1-8 2 15,-4-2 2-15,3 2-6 16,1 0 3-16,-2-1-4 15,4 5 2-15,1 5 2 16,-1 0 3-16,-2 3 3 16,2-1 2-16,-3 2-6 15,-1-1 0-15,-4 2-2 16,3-1-3-16,1-2 3 16,-1 3-1-16,3 0-3 15,-1 0 0-15,0 2 0 0,2 3 1 16,1 4 1-16,1 0-1 15,1 1 2-15,-3 1-1 16,0-1-1-16,3-1-1 16,-3 1 2-16,5 0-2 15,-3 2 0-15,5 3 0 16,-2-4 4-16,2 9-3 16,0 0-1-16,0 0-4 15,0 0 3-15,-2 0 1 16,2 0 0-16,0 0 0 15,0 0 3-15,0 0-3 16,0 0-7-16,0 0 5 16,0 0-1-16,0 0-7 15,0 0-23-15,0 4-34 0,7 9-36 16,12 5-31 0,2 1-97-16</inkml:trace>
  <inkml:trace contextRef="#ctx0" brushRef="#br0" timeOffset="-114730.47">1993 14656 347 0,'0'0'86'16,"0"0"-13"-16,0 0-10 15,0 0-11-15,0 0-11 16,0 0 7-16,0-2-6 15,0 2 2-15,0 0 4 16,0 0-12-16,0 0-6 16,0 0-7-16,0 0 4 0,-2 0-6 15,2 0 1-15,-4 0-4 16,4 0-2-16,0 0-6 16,0 0-5-16,0 0-2 15,0 0-3-15,0 18 0 16,0 17 2-16,0 7-2 15,4 9 2-15,8 10 0 16,1 5 4-16,4 12-5 16,-5 0-1-16,0-2 2 15,-1-5-1-15,-5-7-2 16,4-7 1-16,-3-10 0 16,-3-7 1-16,-2-10-1 0,0-8 0 15,-2-10 0 1,0-6 0-16,2-6 0 0,-2 0 0 15,0 0-3-15,0 0 0 16,0 0-8-16,0 0 1 16,3-1-1-16,-3-16 6 15,0-7-7-15,0-1-13 16,0-10-13-16,0-1-4 16,0-4-6-16,0-6-22 15,0-2-5-15,0-6-8 16,0 1 20-16,0 3-11 15,0 2 32-15,0 4 9 16,-9 7 10-16,-2 2 21 0,-3 3 2 16,3 6 35-16,0-2 17 15,-2 8-2-15,4-1-18 16,-3 1 5-16,4 4 2 16,1 1 3-16,1 0 17 15,0 5-24-15,4 5-3 16,-2-2 0-16,2 3-12 15,2-1-5-15,-2 3 4 16,2-1-5-16,0 3 3 16,0 0 3-16,0 0-11 15,0 0 8-15,0 0-11 16,0 0 4-16,0 0-2 0,-3 0 2 16,3 0-1-1,0 5-7-15,0 33-1 0,0 21-1 16,3 30 4-1,15 16-3-15,1 6 4 0,0 0-3 16,1-4-4-16,-5-14 5 16,-3-10-3-16,-1-20 4 15,-5-12-2-15,1-21-1 16,-5-14 2-16,0-9-3 16,1-7 0-16,-3 0 0 15,2 0 0-15,0-17-12 16,-2-19-35-16,0-6-68 15,0-1-164-15</inkml:trace>
  <inkml:trace contextRef="#ctx0" brushRef="#br0" timeOffset="-111539.53">13136 3941 488 0,'0'0'63'16,"0"0"-6"-16,0 0 43 15,0 0-30-15,0 0-11 16,0 0-18-16,0 0 0 16,0-52-9-16,0 52-3 15,0 0-5-15,0 0-2 16,0 0-4-16,-2 0 3 15,-12 0-11-15,1 0-7 16,-5 13-1-16,-1 11-2 16,-2 3 0-16,7 4 0 15,6 5 0-15,3 1 2 0,5-2-2 16,0 0 0-16,0-8-1 16,13-4 2-16,3-5-2 15,11-4 0-15,-4-8 1 16,-4-4 2-16,8-2 3 15,0 0 1-15,0-10-5 16,-5-6 7-16,2 0-8 16,-6 0-9-16,-3-2-30 15,8-1-26-15,-5 2-51 16,-3-1-125-16,6-1-218 16</inkml:trace>
  <inkml:trace contextRef="#ctx0" brushRef="#br0" timeOffset="-111031.77">13392 3889 466 0,'0'0'95'0,"0"0"3"16,0 0 10-16,0 0-25 15,0 0-34-15,0 0 5 16,-2-9-16-16,0 9-5 16,0 0-6-16,-3 0 2 15,3 0-7-15,0 2-17 16,-5 14 4-16,-2 7-7 0,5 11 1 16,-1-1-2-16,5 4 0 15,0-3 4-15,5-6-3 16,11-5-2-16,3-6 1 15,-3-3-2-15,6-6 2 16,-2-4-3-16,3-4 5 16,-4 0-3-16,4 0 16 15,-3-14-9-15,-3-4 6 16,2 0-1-16,-11-2-4 16,4-1 1-16,-10 1 3 15,-2-2 1-15,0 1-1 16,0 1-3-16,-12-4-9 0,-3 3 9 15,-3 3-8 1,-9 2 2-16,1 8-3 0,-3 2-8 16,-2 6 6-16,4 0-25 15,5 0-19-15,-1 3-21 16,12 8-41-16,9-2-47 16,2-2-132-16</inkml:trace>
  <inkml:trace contextRef="#ctx0" brushRef="#br0" timeOffset="-110412.66">13747 3854 106 0,'0'0'482'16,"0"0"-408"-16,0 0 67 16,0 0-44-16,0 0-52 15,0 0-1-15,0-12-15 16,0 12-9-16,0 0-12 16,0 12-8-16,0 16 0 15,0 11 2-15,0 7 7 16,-2-3-8-16,2-5 0 15,0-5-1-15,0-5 2 0,0-10-2 16,-2-8 0-16,2-2 3 16,0-8-2-16,0 0 1 15,0 0 11-15,0 0-6 16,0-3 26-16,-5-18 2 16,5-9-30-16,0-6-1 15,0-5 0-15,0 3 1 16,0 0 2-16,0 2-5 15,5 6 0-15,3 0 0 16,-1 10 4-16,-1 3-3 16,2 4 2-16,-4 6-2 15,0 2-2-15,-2 0 2 0,3 5-3 16,-5 0 3-16,0 0-3 16,4 0-5-16,6 13 0 15,3 21 5-15,7 12 3 16,-1 4-3-16,4-1 0 15,-5-2 0-15,2-6 0 16,0-8 0-16,-4-7 0 16,-3-11-28-16,-2-7-17 15,-4-6-26-15,2-2-10 16,-5 0-89-16,-4-12-102 16</inkml:trace>
  <inkml:trace contextRef="#ctx0" brushRef="#br0" timeOffset="-110204.33">13714 4066 420 0,'0'0'166'16,"0"0"-114"-16,0 0 62 16,0 0-35-16,0 0-46 15,0 0-19-15,4 0-2 16,23-2 7-16,6-7 7 15,7-4-16-15,-7 3-10 16,1 1 0-16,-5-4-72 16,-7 5-132-16,1-1-268 15</inkml:trace>
  <inkml:trace contextRef="#ctx0" brushRef="#br0" timeOffset="-109229.68">14061 3650 470 0,'0'0'74'16,"0"0"0"-16,0 0 24 0,0 0-39 16,0 0-8-1,0 0 1-15,-2-7-14 0,2 7-14 16,0 0 6-16,0 0-15 16,0 0-2-16,0 0-3 15,0 0-6-15,0 12-2 16,0 10 2-16,8 9 16 15,4 3-7-15,1 2 7 16,-3 8-3-16,-4 0-5 16,3 4 8-16,-5-2-6 15,5-2-4-15,-4 2-3 16,-1-1 4-16,5-1-9 16,-5 2-2-16,6-5 3 15,-6 4 1-15,7-3-4 16,-7 0 2-16,8-4-2 0,-8-1 3 15,5-4-1-15,0 0 1 16,-3-5-3-16,6-2 0 16,-6-1 0-16,5 0 0 15,-3-3 2-15,-2 1-2 16,-2-2 0-16,5-1 2 16,-7 0 1-16,8 0-5 15,-6-3 2-15,-2 3 0 16,0-3 0-16,3 1 2 15,-1-2-1-15,-2 3-1 16,0-6 0-16,4-1 1 16,-4-2-1-16,0-1 1 15,0-4-1-15,-2 2 0 0,0-4 1 16,2 1 0 0,-2 0-1-16,0-1 0 0,0-2 4 15,2-1-3-15,-2 0-1 16,0 0 2-16,0 0 1 15,0 0-1-15,0 0 3 16,0 0 9-16,0 0-6 16,0 0-4-16,0 0 6 15,0 0-1-15,0 0-3 16,0 0-4-16,0 0 0 16,0 0-2-16,0-1-1 15,0-3 0-15,0-4-8 0,0 1-13 16,-2-5-26-1,-4 0-85-15,-4 1-108 0</inkml:trace>
  <inkml:trace contextRef="#ctx0" brushRef="#br0" timeOffset="-108160.84">14467 3830 467 0,'0'0'118'16,"0"0"-29"-16,0 0 35 15,0 0-38-15,0 0-41 16,0 0-4-16,0-10-13 16,0 10 0-16,0 0-19 15,0 2-9-15,7 22 3 0,1 10-1 16,3 4 5-1,3 0-1-15,-5-4-6 0,-3-4 0 16,4-2 1-16,-8-3-1 16,-2-7 0-16,0-3 1 15,0-7-1-15,0 0 0 16,0-1 0-16,0-4 0 16,0 4 0-16,-12-4-2 15,-1 1 0-15,0-1-5 16,-1-2 3-16,8 2 4 15,-6-3 1-15,6 0-1 16,1 0 0-16,3 0 2 16,2 0-2-16,0 0 8 15,0 0-5-15,0 0 1 16,0 0 4-16,0 0-6 0,0 0 1 16,11 0 1-1,7 0 3-15,11-3 9 0,-2-5-1 16,0 0-11-16,-2 1-4 15,-4-3 1-15,0 3-1 16,-3 0 0-16,-5 0-3 16,-7 3-13-16,1-4-26 15,-7-3-7-15,0 0-59 16,0-5-136-16,-20 0-82 16</inkml:trace>
  <inkml:trace contextRef="#ctx0" brushRef="#br0" timeOffset="-107456.68">14302 3851 532 0,'0'0'85'16,"0"0"5"-16,0 0 41 16,0 0-72-16,0 0-37 15,0 0-15-15,37-39 10 16,2 29-12-16,-1 1 5 15,-1 1-10-15,3 1 0 16,3 0-15-16,-10 3-23 16,1 1-19-16,-5-4-18 15,-9 4 14-15,-5-4 19 0,-6 3 41 16,-6 3 1-16,-3 1 4 16,0 0 55-16,0 0 21 15,0 0-18-15,0 0-12 16,0 0-17-16,0 0 2 15,0 0-18-15,0 0-2 16,0 22-11-16,0 10 8 16,0 10-1-16,0 4-3 15,9-2 1-15,-3 0-2 16,-2-6-1-16,6-3 0 16,-8-12-2-16,5-3-4 15,-5-8 2-15,-2-7-2 16,0-4 1-16,0-1 1 15,0 0 0-15,0 0 4 0,0 0 6 16,0-7 2-16,-2-16-14 16,-12-8 0-16,-1-4-1 15,1-8 1-15,1-3-4 16,4 3 4-16,5 3-3 16,4 7 1-16,0 3 2 15,0 7-2-15,4 5 1 16,9 1-1-16,3 6-4 15,-1 1 3-15,6 3 3 16,-2 7 0-16,-1 0-4 16,5 0 4-16,-10 0-3 15,-1 2 3-15,-6 13-5 0,-4-1 4 16,-2 4-1-16,0 1 2 16,-14 2 7-16,-5 6-3 15,-8-8 1-15,0 0-3 16,2 1-2-16,8-13 0 15,1-3-9-15,3-4-38 16,6 0-38-16,0 0-94 16,7-4-165-16</inkml:trace>
  <inkml:trace contextRef="#ctx0" brushRef="#br0" timeOffset="-104879.55">15078 3850 555 0,'0'0'46'15,"0"0"-6"-15,0 0 115 16,0 0-69-16,0 0-31 15,0 0-23-15,0-25-4 16,0 14 4-16,-10-3-1 16,4-1 0-16,-5 5-9 15,-5 2-17-15,3 3 9 16,-3 2-14-16,-6 3 0 0,4 0-5 16,-2 5 4-16,0 13 0 15,6 5-4-15,8 2 4 16,4 5-1-16,2-1-1 15,0 0-4-15,0-3 6 16,15-6 1-16,1-5 0 16,0-7 0-16,-1-7 1 15,-2-1-2-15,3 0 0 16,-3-4 1-16,3-18 8 16,2-5-8-16,-5 1 4 15,-2-1-1-15,-3 8-1 16,-4 2 3-16,-4 5-3 15,0 9-2-15,0 3-6 0,0 0 6 16,4 0-2-16,-4 0 1 16,0 0-8-16,2 0-5 15,7 15 0-15,1-1 10 16,0 1-1-16,3-2-21 16,3-5 0-16,2-2-5 15,0-6-6-15,0 0 7 16,-5 0-1-16,3-7 2 15,-3-10 5-15,0-1 17 16,-3 0 5-16,-4 0 4 16,-4-1 0-16,-2 3 2 15,0-2 10-15,0 9 15 0,0 3 7 16,0 2-6-16,-2 4-8 16,-9 0-6-16,2 0-13 15,-4 0 3-15,-1 7-6 16,-1 9 1-16,6 7 0 15,2 3 0-15,2 0 2 16,5-2-3-16,0 0 1 16,0-4 0-16,10-6-1 15,3-5 0-15,0-8 1 16,3-1 1-16,-1 0 1 16,1-4 5-16,-3-18 1 15,3-5 2-15,-5-4-5 16,-7-2 2-16,4 4 9 0,-8-3-10 15,0 3 14-15,0 0-11 16,-10 3-7-16,-1 8 3 16,3 4 0-16,-2 9-6 15,8 1 0-15,-2 4 4 16,-1 0-4-16,5 0-6 16,0 0 0-16,-2 0-3 15,2 18 5-15,0 6 4 16,0 7 0-16,0-1-2 15,2 2 1-15,9 1 1 16,5-2-1-16,-3-1 0 16,1-6-16-16,-1-10-26 0,5 1-11 15,-5-12-41-15,5-3-14 16,5 0-43-16,1-3-47 16,-2-16-84-16,5 1 222 15,-4-3 61-15,-8 8 79 16,-9 0-77-16,-3 0 33 15,-3 1 152-15,0 0-23 16,0 0-63-16,0 4 18 16,-9-1-20-16,-4 5-38 15,1 1-11-15,-3 1-12 16,1 2-5-16,-3 0-10 16,1 0-5-16,-4 0-7 15,4 8-6-15,3 7-5 16,4 5 0-16,2 6-1 15,7-1-2-15,0 1 0 0,0-2 2 16,18-4-3-16,2-5 4 16,-2-3-1-16,-2-9-2 15,-1-3 2-15,8 0 0 16,-6-18 1-16,1-14 2 16,5-6 6-16,-6-5-5 15,-3 0-3-15,-12 0 3 16,-2 3-1-16,0 3 5 15,0 2 8-15,-16 9-12 16,3 8-2-16,9 12 4 16,-6 2-4-16,10 4 0 15,0 0-1-15,-2 0-6 0,2 7-5 16,0 17 3 0,0 11 6-16,10 10 2 0,9 1 0 15,8 2 0-15,0-2-1 16,-7-7 1-16,5-2 0 15,-8-16 2-15,-3-4-4 16,1-9-4-16,-1-6 0 16,-1-2 4-16,0 0-5 15,1-18 7-15,-3-10 4 16,-5-6-4-16,-3-4 0 16,-3 1 0-16,0 10 0 15,0 4 0-15,0 10-4 16,-3 7 3-16,-10 3-15 0,7 3 4 15,-4 0 5-15,6 0 2 16,-3 0-7-16,7 0 12 16,0 0-6-16,0 10 2 15,0-2-3-15,0 0 7 16,11 2 0-16,-1-1-2 16,-2-4-2-16,3 4 4 15,3-4 0-15,-3 2-5 16,1 1 5-16,-6 2 0 15,5 0 2-15,-5 4 0 16,4-2-3-16,-6 0 1 16,5 0-1-16,-5-4 1 15,-2 0 1-15,4-2-1 0,-4-3-1 16,0 0-2-16,0-3 3 16,5 0-5-16,-3 0-2 15,2-16 7-15,4 0 4 16,-6-7-3-16,5-3 1 15,-5 1-2-15,3-5 2 16,-4 3 2-16,-3 1-2 16,0 2 0-16,0 9 0 15,0 7 0-15,0 5-2 16,0 3-5-16,-12 0-2 16,6 0 4-16,-3 7-2 15,-1 7 2-15,8-1 4 0,2 6-2 16,0 0 1-1,0 6-2-15,12-3 2 0,3-7 0 16,1 2 0-16,-1-7 0 16,-1-6 1-16,-1-3-1 15,1-1 0-15,-1 0 0 16,2 0 7-16,-1-13-3 16,-3-1 1-16,1-4 2 15,-6 0 0-15,-6-1-3 16,0 1 2-16,0 5-1 15,0 2-5-15,-12 3-1 16,6 6 0-16,-3 2-2 16,5 0-2-16,0 0-6 0,-1 7 11 15,5 4-5-15,0 4 1 16,0 0 2-16,11 3 2 16,4-1 0-16,-1 1-1 15,1-5 1-15,-1-1 0 16,-3 2 1-16,-7-2-2 15,-2 3 1-15,-2-3-1 16,0 0 0-16,0 2 1 16,0-4-1-16,0-2-4 15,-4-1 3-15,2-7-1 16,2 0 2-16,0 0-1 16,0 0-6-16,0-15-17 15,0-9 10-15,4-2 13 16,10-2 2-16,-3-2 0 0,3-1 0 15,1 3 1 1,-9 1-1-16,4 3 10 0,-1 3-1 16,-7 7 4-16,-2 4-11 15,0 5 15-15,0 2-17 16,-9 3 0-16,-5 0-1 16,1 0-4-16,-1 10 3 15,8 7 2-15,2 1 0 16,4-2 0-16,0 4 0 15,0-1-3-15,6 3 6 16,10-1-2-16,1-1 1 16,4-2 0-16,-6-3-2 0,-3 4 2 15,-4-3 4 1,-1 0-6-16,-7 0-1 0,0 4 1 16,-20 3 0-16,-18 3-74 15,-13-3-336-15</inkml:trace>
  <inkml:trace contextRef="#ctx0" brushRef="#br0" timeOffset="-104061.13">14835 4368 630 0,'0'0'55'0,"0"0"49"16,0 0 13-16,0 0-71 16,0 0-15-16,0 0-1 15,13-1-15-15,1 15 5 16,1 5 5-16,-1 6-5 15,-3-1-10-15,-5-2 0 16,-4-4-4-16,-2-3 0 16,0-8-3-16,0-1 1 15,2-6-3-15,-2 0 4 16,0 0-1-16,0 0 5 16,0-8 1-16,-2-13-10 15,-6-8-3-15,1-5 0 16,7 0 3-16,0 4-2 0,0 4-2 15,13 8 4-15,5 6-7 16,4 3 2-16,-4 9 1 16,-5 0 3-16,3 0-2 15,-3 0 1-15,1 20-4 16,-3 3 5-16,-7 3 1 16,-4-2 0-16,0-6 1 15,0-5 0-15,0-8-1 16,0-3 1-16,0-2 4 15,0 0-1-15,0 0-2 16,0 0 6-16,0-20-8 16,0-4-6-16,0-4-2 0,10 3 5 15,-4 4-9-15,15 5 5 16,-6 7 6-16,3 6 0 16,-3 3-2-16,-1 0 1 15,-1 3 0-15,0 16 0 16,1 6 1-16,-1 1 1 15,-4-1-3-15,0-1 1 16,-5-4 2-16,5-6-45 16,-7-5-42-16,1-6-56 15,-3-3-67-15,2 0-207 16</inkml:trace>
  <inkml:trace contextRef="#ctx0" brushRef="#br0" timeOffset="-103428.15">15338 4277 616 0,'0'0'103'0,"0"0"-3"15,0 0 42-15,0 0-85 16,0 0-29-16,0 0-9 16,18 22 18-16,-7 2-7 15,1 0-4-15,-8 3-12 16,3-3-6-16,-7-9-6 15,0-1 3-15,0-4-4 16,0-8 0-16,0 2 3 16,0-4-1-16,0 0 3 15,0 0 1-15,0-9-2 0,-5-13-2 16,-1-9-4-16,-4-3 1 16,8 4 0-16,2 4 1 15,0 8-1-15,0 8-2 16,0 6 1-16,0 0 1 15,0 4-1-15,0-2 1 16,0 2-1-16,10 0 0 16,9 0 0-16,8 2 1 15,2 16 0-15,0 5-2 16,0 0 2-16,-2 3 3 16,-2-6-2-16,-8 1-1 15,-3-9 1-15,-3-3 1 16,-5-4 2-16,-4-4-4 0,6-1 0 15,-6 0-2-15,0 0 2 16,-2 0 3-16,0 0 4 16,0-1 2-16,0-22 12 15,0-7-14-15,0-8-5 16,-12-2 9-16,4 4-6 16,-1 6-5-16,5 12 0 15,-6 8 1-15,10 3 0 16,-2 7-1-16,0-3-1 15,2 3 0-15,0 0 0 16,0 0-11-16,0 0-1 16,0 0-21-16,-2 0-24 0,-5 0-61 15,3 0-88 1,-6 0-280-16</inkml:trace>
  <inkml:trace contextRef="#ctx0" brushRef="#br0" timeOffset="-101877.46">16484 3473 225 0,'0'0'112'15,"0"0"-77"-15,0 0 62 16,0 0-35-16,0 0-35 16,0 0 4-16,-2 0 8 15,2 0 0-15,0 0 8 16,0 0-9-16,0 0 4 0,0 0 3 15,0 3-6-15,0 6-7 16,0 3-14-16,0 11 12 16,0 8 19-16,0 10-10 15,15 12-14-15,1 8-7 16,7 7-1-16,-4 6 0 16,4-1-5-16,-3-2-4 15,3-4-1-15,-4-9-1 16,-3 0 2-16,-1-4-5 15,1 1 1-15,-5-8 1 16,0-4 0-16,-6-10-4 16,2-10 0-16,-5-7-1 15,0-11 0-15,0-5 0 0,-2 0-1 16,0 0-1-16,2 0-7 16,7-14-36-16,-2-11-2 15,4-12-37-15,-4-3-80 16,-3 1-156-16</inkml:trace>
  <inkml:trace contextRef="#ctx0" brushRef="#br0" timeOffset="-101554.93">16792 3685 602 0,'0'0'69'0,"0"0"25"15,0 0 24-15,0 0-74 16,0 0-31-16,0 0-1 16,2 58 10-16,14-9 8 15,1 9-10-15,-3 1-10 16,-1-6 6-16,1-5-7 15,-10-10-6-15,3-10-4 16,-5-9 1-16,0-5-1 0,-2-9-17 16,0-5-52-1,0 0-49-15,0 0-77 0,0-19-243 16</inkml:trace>
  <inkml:trace contextRef="#ctx0" brushRef="#br0" timeOffset="-101271.48">16707 3756 513 0,'0'0'76'16,"0"0"-3"-16,0 0 58 15,0 0-59-15,0 0-31 16,0 0 6-16,29-93-16 16,-2 83 5-16,2 5-2 15,-5 0-6-15,3 3-9 16,-4 2 2-16,-6 0-17 0,-3 9-1 15,-3 12-1-15,-7 4-2 16,-4 4 2-16,0 5 4 16,0-4-3-16,-15-2 1 15,-10-3-4-15,5-9-4 16,-3-2-31-16,8-11-38 16,9-3-20-16,6 0-77 15,0-12-149-15</inkml:trace>
  <inkml:trace contextRef="#ctx0" brushRef="#br0" timeOffset="-100759.68">17202 3805 493 0,'0'0'75'0,"0"0"15"16,0 0 23-16,0 0-55 15,0 0 5-15,0 0-10 16,5 2-3-16,-5-2-7 16,0 0 7-16,-5-11-22 15,-11-1-19-15,3 2 6 16,-3 3-12-16,1 7 1 16,-3 0-4-16,-5 0-5 15,4 18 2-15,-6 9 1 0,9 4 0 16,3 1 2-1,11 2-2-15,2-8 1 0,0-5-2 16,0-3-1-16,2-8 0 16,11-4 3-16,-3-6-1 15,5 0 2-15,3 0 0 16,-3-16 5-16,3-5 1 16,3-4-5-16,-8-1 8 15,0 4-3-15,-6 8-2 16,-5 6 9-16,3 6-7 15,-5 2 10-15,0 0-10 16,0 0-6-16,2 0-5 16,0 12-5-16,4 12 10 15,6 2 2-15,3-2-1 0,-1-4-1 16,-1-8-7-16,3-4-50 16,4-8-25-16,0 0-32 15,-1 0-116-15,6-22-75 16</inkml:trace>
  <inkml:trace contextRef="#ctx0" brushRef="#br0" timeOffset="-100252.89">17465 3731 500 0,'0'0'148'0,"0"0"-54"15,0 0 60-15,0 0-73 16,0 0-30-16,0 0-4 0,-27-11-8 15,16 11-16-15,2 0-14 16,3 5-1-16,-8 17-1 16,10 5-7-16,-3 6 3 15,7 6 1-15,0-3-3 16,0 0-1-16,11-10-1 16,5-6 1-16,-1-5-3 15,8-12 3-15,-3-3-2 16,2 0 0-16,2-6-1 15,12-20-4-15,-1-8 7 16,4-7 0-16,-10 4 0 16,-5-3-4-16,-10 4 2 0,-10 1 1 15,-4 6-3 1,0 4 2-16,0 14 4 0,0 2 3 16,-11 6-1-16,7 3-4 15,-6 0 0-15,6 0 0 16,-5 7 0-16,5 16-1 15,4 6 2-15,0 5 6 16,0 7 1-16,0-1-7 16,11-1 6-16,0-2-5 15,-4-9-1-15,-3-6 5 16,3-5-6-16,-5-10 0 16,-2-2-1-16,2-5-10 15,-2 0-59-15,2 0-38 0,-2-3-72 16,0-17-161-1</inkml:trace>
  <inkml:trace contextRef="#ctx0" brushRef="#br0" timeOffset="-99494.68">17811 3676 601 0,'0'0'76'16,"0"0"48"-16,0 0 27 15,0 0-83-15,0 0-10 16,0 0-3-16,-14-6-39 16,-3 6-11-16,-6 0 6 15,5 10-11-15,1 9 1 0,-4 3-2 16,6 6 2-16,3 5-2 16,8 2 5-16,2-1-4 15,2 1 0-15,0-5-1 16,2-5-3-16,16-6 4 15,2-3 0-15,0-5 1 16,9-8-1-16,2-3-3 16,9 0 3-16,-1-6 9 15,-2-11-9-15,1-6 0 16,-9-3-1-16,0-3-1 16,-6 3 2-16,-13 0 3 15,-1 1-3-15,-9 2 0 16,0 4-4-16,0 3 1 0,-13 4 2 15,-3 5-4-15,3 7-2 16,0 0 0-16,-3 0 5 16,7 11-6-16,5 7 8 15,2 3-2-15,2 6-1 16,0 1 3-16,6 0 0 16,16 0 0-16,-4-6 2 15,7-6-2-15,-8-6-4 16,6-8 4-16,-3-2 2 15,5 0 5-15,4-12 3 16,-3-13 6-16,1-6-7 16,-7-1-8-16,-4-4 2 0,-5-4 2 15,-11-6-4 1,0-5-1-16,0 2 0 0,-11 5-3 16,-7 10 2-16,0 8 0 15,0 13-2-15,4 5-3 16,8 8-7-16,-3 0 9 15,5 10-6-15,4 15 9 16,0 10-3-16,0 5 3 16,15 6 1-16,10 0 0 15,-7-1 0-15,-1-6 0 16,4-7 0-16,-8-7 1 16,-2-7-1-16,0-12-22 15,-2-6-48-15,-5 0-33 16,6-6-90-16,-10-16-164 15</inkml:trace>
  <inkml:trace contextRef="#ctx0" brushRef="#br0" timeOffset="-99305.38">18015 3612 648 0,'0'0'85'16,"0"0"-78"-16,0 0 110 15,0 0-66-15,0 0-34 16,0 0 26-16,72 1-17 16,-32-1-15-16,0-1-11 0,3-14-22 15,-1 1-102-15,-4 0-158 16</inkml:trace>
  <inkml:trace contextRef="#ctx0" brushRef="#br0" timeOffset="-99154.15">18501 3607 706 0,'0'0'13'0,"0"0"-1"16,0 0 22-16,0 0-34 16,0 0-133-16,0 0-197 15</inkml:trace>
  <inkml:trace contextRef="#ctx0" brushRef="#br0" timeOffset="-97391.14">17728 3405 213 0,'0'0'106'16,"0"0"9"-16,0 0 16 16,0 0-67-16,0 0 1 15,0 0 4-15,0 0-4 16,-42-5-21-16,40 3-18 0,2 2 12 15,0 0-13-15,0 0 1 16,0 0-7-16,0-2-16 16,11-2 6-16,20-1 1 15,15-3 0-15,10 1 14 16,4-1-14-16,10 4 1 16,-1-1 6-16,0-1-17 15,-7-1 9-15,-2-1-7 16,-4 2-1-16,-2-1 0 15,-10-1-1-15,-6 1 0 16,-4 3 1-16,-8 3-1 16,-8-2 4-16,0 1-2 0,0-2 3 15,-7 3-3-15,2 1 0 16,8-3 0-16,-6 3 0 16,1 0 2-16,-5-1 2 15,-7 1-3-15,0 0-1 16,2 0 3-16,-4 0 6 15,-2 0-7-15,0 0 2 16,0 0-2-16,0 0 6 16,0 0-8-16,0 5-1 15,0 16 4-15,0 4 4 16,0 6 1-16,0 5-3 16,0 4 2-16,0 3-9 15,2 6 9-15,-2 6-9 16,2 3 13-16,0 1-6 15,5 2-4-15,-3 3 9 0,-4-3-10 16,9 0 0-16,-4-3 0 16,-1-4-1-16,5-4-1 15,-7-5 1-15,7-9-1 16,-4-6 0-16,-1-2 1 16,3-6-5-16,-5-2 8 15,-2-2-4-15,2-5 0 16,-2-4-5-16,2-1 5 15,-2-1 5-15,0-4-5 16,0-1-3-16,0-2 3 16,0 0 3-16,0 0-2 15,0 0-1-15,0 0 0 0,0 0 0 16,0 0 0-16,0 0 0 16,0 0 0-16,0 0 1 15,0 0-1-15,-8 0 0 16,-11 0 0-16,4 0 1 15,-3 0-1-15,-7-4-1 16,4 3 0-16,-8-2 0 16,-10 3 1-16,-3 0-5 15,0 0-1-15,-7 0 5 16,-3 0-8-16,4 0 4 16,-6 0 0-16,0 0-3 15,4 6 4-15,-2 8 4 16,-2 1 0-16,5-1-2 0,-4-1 2 15,6-1 0-15,-5-2 4 16,8 3-4-16,2-5-1 16,4-1 1-16,-2 0 0 15,0 1 3-15,-3-5-3 16,1 1 1-16,-3-1-1 16,1-2 0-16,-8-1 1 15,6 3 0-15,1-3 1 16,3 1-2-16,2-1 0 15,9 3-4-15,0-2 8 16,-1 4-3-16,-2 0-1 16,5 2-1-16,0 0 1 0,-2 0 0 15,5 1-3-15,-1-2-25 16,7-2-29-16,5-4-35 16,3 0 1-16,12 0-100 15,0 0-213-15</inkml:trace>
  <inkml:trace contextRef="#ctx0" brushRef="#br0" timeOffset="-92832.06">5325 13890 492 0,'0'0'63'15,"0"0"-57"-15,0 0 25 16,0 0 14-16,0 0-20 15,0 0-9-15,0 0 6 16,3 0 8-16,-3 0 4 16,0 0 5-16,0 0-8 0,0 0 4 15,0 0-7 1,0 0-6-16,0 0 0 0,0 0 0 16,0 0-11-1,0 0 1-15,0 0 7 0,0 0-12 16,0 0 2-16,6 0 1 15,5 0 4-15,9 0 8 16,2-2 5-16,7-10-5 16,5 0-3-16,2-1-3 15,4-6 2-15,-1 1-6 16,9-5-9-16,1-2 9 16,4-6-5-16,7-4-1 15,7-3-3-15,9-7 0 16,2 1 4-16,-4-2 0 0,-3 2-7 15,-11 4-1-15,-9 1 1 16,1 6 1-16,-8-1 0 16,-1-1 0-1,-1-1 0-15,0-4-1 0,3-4 0 16,-1-2 2-16,-1-6-2 16,-7 2 0-16,-3-2 3 15,-4 0-2-15,-4-2 0 16,-4-4 1-16,0-1 0 15,-3-3-1-15,-3-2 7 16,1-8-5-16,-1-4 1 16,-1-7 4-16,-1 3-7 15,1 2 2-15,-5 4-1 0,-3 4 0 16,-2-3 1 0,-4 1 4-16,0 2-7 0,0-3 1 15,0 8-1-15,-4-2 0 16,-9 1 2-16,1 0 2 15,-1 0-3-15,-3-2-1 16,3 1-1-16,-3-1 1 16,3 0 0-16,-1 4 5 15,-1-2-5-15,7 3 2 16,0 5-2-16,2 0 1 16,-1 7 1-16,5-2-2 15,-2 2 1-15,-8 4 2 16,1-1-2-16,-4 2-1 15,-3 4 5-15,2 3-4 0,-1 7-1 16,-2 0 0-16,6 6 1 16,-3 2-1-16,8 2 0 15,-1 2 0-15,2 4 1 16,0 0 2-16,1 4-3 16,1 3 3-16,3 7-3 15,2 2 5-15,0 0-4 16,0 0-1-16,0 0-2 15,-2 0 2-15,2 0-2 16,-2 0 1-16,2 0 1 16,0 0 0-16,0 0-1 15,0 0-2-15,-4 7-1 16,-6 19 1-16,-3 16 1 0,-5 10 4 16,-2 4-1-16,0 0 0 15,2 2-2-15,-2-3 2 16,6-6-1-16,-1-8 0 15,1-9 0-15,8-13 0 16,2-8 0-16,-1-7 2 16,5-2-2-16,0-2 1 15,0 0 5-15,0 0-1 16,0 0 6-16,0-14 4 16,0-18 0-16,0-16-14 15,9-6 0-15,9 0-1 16,2-3 0-16,0 9 1 0,0 4 1 15,2 3-1-15,-2 10 2 16,-5 7-1-16,-3 4-1 16,-5 10 1-16,-5 3 0 15,2 4 1-15,-2 3 0 16,4 0-3-16,0 0-3 16,9 0-1-16,8 18 3 15,8 8 1-15,4 8 0 16,8 0 1-16,6 0 0 15,-4-2-2-15,-1-4 3 16,-1-6 0-16,-3-5 0 16,-5-5-2-16,-8-7 1 15,-2-3 0-15,-10-2 2 16,-9 0 2-16,4 0-5 16,-10 0 2-16,0 0-1 0,0 0 5 15,0 0-4-15,0 0-2 16,0 0 0-16,0 0-18 15,0 0-38-15,2 0-20 16,-2 3-126-16,0-1-249 16</inkml:trace>
  <inkml:trace contextRef="#ctx0" brushRef="#br0" timeOffset="-89630.51">15668 4674 307 0,'0'0'62'15,"0"0"17"-15,0 0 55 16,0 0-47-16,0 0-4 16,0 0-6-16,0 0-16 15,0 4-20-15,0-4-6 16,0 0-9-16,0 0-2 15,0 2-6-15,0-2 6 16,0 0 0-16,2 4-3 16,8 3-4-16,1 2 12 0,6 8-3 15,8 2-12-15,4 6-1 16,4 2-5-16,6 6 4 16,-2-4 1-16,3 3-7 15,3-1-1-15,-1-2 9 16,10 0-11-16,-4 3 3 15,8-1 0-15,4-2 5 16,-2 0 1-16,9-6-11 16,-7-2 13-16,5-7-12 15,-5-1 10-15,2-1-8 16,-2-5 1-16,5 0 0 16,-5 2-3-16,6-1-1 15,-4 2 2-15,5-1 4 16,4 1-2-16,7 2-5 15,9-3 8-15,-1-6-6 0,9 2 8 16,-7-2-6-16,-1 0 0 16,10-2-4-16,5 3 6 15,14 0 6-15,2 3-2 16,3-4-3-16,-17 1-5 16,-8-4-2-16,-18 0 2 15,2 0-2-15,-8 0 7 16,-8-7-7-16,-1-1 0 15,-24 0 0-15,-1-3-3 16,-11 1 7-16,-11 3-4 16,-3 3 0-16,-6 1 0 15,-2 3 1-15,-5-2 1 16,0 2 1-16,0 0 1 16,0 0-1-16,0 0-2 0,0 0 0 15,0 0-1-15,0 0 3 16,0 0-3-16,0 0-4 15,0 0 4-15,0 0-1 16,0 0 0-16,0 0 1 16,0 0 0-16,0 0 0 15,0 0-6-15,0-4-1 16,-12-1-2-16,-3-6-7 16,-1 1 7-16,1-4 9 15,-6 2-5-15,6-3-2 16,-3 0 1-16,-5 1 3 0,6 0 0 15,3 4 3-15,6-2 0 16,-1 4 0-16,5 2 0 16,-6 2 0-16,10 3 2 15,-4 1-1-15,4 0 1 16,0 0 8-16,0-3-10 16,0 3 3-16,0 0-1 15,0 0 2-15,4 3-6 16,23 14 4-16,4 5 1 15,0 2 4-15,5 1 3 16,-7-4-9-16,0 0 10 16,-2-4-7-16,-5-2-2 0,5-3 6 15,-10-7-2-15,8 4-6 16,-7-5 3 0,7-3-3-16,-10 2 3 0,-2-3-1 15,-8 0-1-15,0 0 5 16,-5 0-5-16,0 0 2 15,0 0-3-15,0 4 3 16,-14 9-1-16,-15 13-2 16,-13 11 0-16,-10 7-1 15,6 2 1-15,1-2 1 16,1-7 3-16,1-3-3 16,5-5 0-16,9-4-1 15,4-7 0-15,10-7 0 0,11-4 1 16,2-6-1-1,2-1-1-15,0 0 1 0,0 0-1 16,0 0 0-16,0 0 1 16,0 0-1-16,0 0 0 15,0 0 0-15,0 0 1 16,0 0-13-16,0 0-24 16,0 0-28-16,0 0-19 15,0 0-114-15,-23 3-258 16</inkml:trace>
  <inkml:trace contextRef="#ctx0" brushRef="#br0" timeOffset="-80096.61">13292 4413 131 0,'0'0'282'0,"0"0"-273"15,0 0-1-15,0 0 41 0,0 0-7 16,0 0-28-16,0 0 13 16,15 0 11-16,-7 0-18 15,-6 0 4-15,2 3 10 16,-4-2-11-16,0-1-6 15,0 0-3-15,0 0 11 16,0 3 15-16,0 0-18 16,-2 4-6-16,-14-2-4 15,3 1-5-15,1-1-1 16,6-2-4-16,6-3 4 16,0 0-2-16,0 0 7 15,0 0 2-15,0 0-3 16,0 0-8-16,2 0 0 0,23 0-2 15,6 0 1 1,4-12 1-16,8 2 3 0,-3-1-3 16,-7 0 0-16,-4 4-2 15,-8 0-2-15,-10 5 2 16,-9 2 6-16,-2 0-6 16,0 0 1-16,-11 0 5 15,-20 9-3-15,-12 10-2 16,-8-1-1-16,6 0 1 15,3-4 0-15,13-3-1 16,15-6-4-16,6-3 4 16,8-2 1-16,0 0 5 0,0 0-6 15,10 0-2-15,29 0 2 16,5-2 7-16,8-10-1 16,-6 0-6-16,-5 4 5 15,-8 0-5-15,-10 4 0 16,-6 2-5-16,-11 0 2 15,4 2-70-15,-10 0-133 16,0 0-277-16</inkml:trace>
  <inkml:trace contextRef="#ctx0" brushRef="#br0" timeOffset="-79256.26">13803 4524 312 0,'0'0'52'0,"0"0"8"16,0 0 40-16,0 0-51 15,0 0-18-15,0 0-7 16,0 0-2-16,0 0 9 15,0 0-1-15,0 0-8 16,0 0 5-16,0 0-2 16,0 0-5-16,0 0 4 15,0 0-3-15,0 0-8 0,0 0 3 16,0 0-5-16,0 0-9 16,0 0 7-16,0 0-4 15,0 0-3-15,0 0-1 16,0 0 1-16,0 0-2 15,0 0 1-15,0 0-2 16,0 0 1-16,0 0 0 16,0 0-2-16,0 0 3 15,0 0-2-15,0 0 1 16,0 0 0-16,0 0 0 16,0 0 1-16,0 0-1 15,-2 0-12-15,-6 0-85 16,-7 0-196-16</inkml:trace>
  <inkml:trace contextRef="#ctx0" brushRef="#br0" timeOffset="-77504.36">13606 4557 422 0,'0'0'12'0,"0"0"1"16,0 0 72-16,0 0-17 0,0 0-2 15,0 0 5-15,0 0-22 16,-4-86 12-16,4 81-18 16,0 2 2-16,0 3-3 15,0-2-7-15,0 2 3 16,0 0-12-16,0 0-19 16,0 22 1-16,0 15-1 15,4 7 15-15,8 5-12 16,1-3-2-16,0 0 2 15,3-8-6-15,-3-1-1 16,-4-5-2-16,2-8-1 16,-9-4 2-16,5-8-2 15,-2-3 4-15,-5-7-4 16,2 0-1-16,-2-2 0 0,0 0-2 16,5 0-24-16,-5 0-35 15,0 0-25-15,0 1-68 16,0 3-136-16</inkml:trace>
  <inkml:trace contextRef="#ctx0" brushRef="#br0" timeOffset="-77142.69">13562 4971 688 0,'0'0'37'15,"0"0"7"-15,0 0 64 16,0 0-77-16,0 0-6 16,0 0 5-16,17 0-11 15,-3 4-8-15,1 9 1 16,8-1-12-16,-10 1 4 16,3-1 0-16,-3-3-3 15,-4-4-1-15,2-3 3 16,-2-2 8-16,-2 0 17 15,8 0 12-15,6-18 3 16,-2-8-16-16,6-4-8 16,-9 0-11-16,-3 4-6 15,-7 4-2-15,4 7 0 0,-8 8-2 16,0 5-34 0,5 2-76-16,-7 0-53 0,2 14-106 15,-2 14-128-15</inkml:trace>
  <inkml:trace contextRef="#ctx0" brushRef="#br0" timeOffset="-76638.88">13907 5194 671 0,'0'0'65'0,"0"0"-39"16,0 0 83-1,0 0-43-15,0 0-34 0,0 0-16 16,0 7-9 0,0 20-1-16,0 6 4 0,0-1-4 15,0 0-6-15,0-8 0 16,0-5 2-16,0-5-2 16,0-6 1-16,0-6 6 15,0-2-7-15,0 0 18 16,0 0 14-16,0 0 15 15,0-6 12-15,0-20-31 16,-2-9-12-16,-2-6-10 16,4-3 1-16,-5 2-1 15,5 6-5-15,0 3 2 16,0 5 7-16,0 8-10 0,0 2 5 16,0 1 2-16,0 5-7 15,0 1-2-15,5 3 2 16,1 1-2-16,1 4 2 15,2-3-1-15,6 0 0 16,6 4-1-16,-2-4 1 16,-1 4 1-16,5 0-6 15,-6-3-5-15,1 4-12 16,3-1-25-16,-6 2-33 16,-1 0-9-16,-8 0-45 15,1 0-125-15,-7 0-279 16</inkml:trace>
  <inkml:trace contextRef="#ctx0" brushRef="#br0" timeOffset="-75956.86">13923 5191 706 0,'0'0'9'0,"0"0"26"15,0 0 76-15,0 0-74 16,0 0-25-16,0 0-2 15,73-38-1-15,-31 16-9 16,-1 4 0-16,-1 2-22 16,-9 4-24-16,-2 5-27 15,-6-4-9-15,-6 5-8 0,-5 0 47 16,-6 2 17 0,-6-1 21-16,0 2 5 0,0-1 18 15,0-1 47-15,0 2 21 16,0-1 8-16,0 2-16 15,0 2-11-15,0-2-20 16,0 2-11-16,0 0-2 16,0 0-5-16,0 0-14 15,0 6-11-15,-2 18-4 16,-2 15 5-16,-3 5 0 16,4-1-4-16,-1 3 4 15,2-7-2-15,-3-5-1 16,5-8-1-16,0-6-1 15,0-6 1-15,0-9-1 0,0-5 2 16,0 0 6-16,0 0-1 16,0-14 7-16,0-15 6 15,5-13-12-15,1-8-2 16,8-5 2-16,-1 3-8 16,1 6 0-16,-3 8 2 15,-3 9-2-15,4 12 0 16,-10 5 7-16,5 6-7 15,-5 4 1-15,-2 2 4 16,0 0-5-16,2 0-1 16,2 17-4-16,8 12-1 15,-1 7 6-15,-5 3 5 16,6 0-4-16,-3 0-1 0,-3-6 0 16,4-1 0-1,-6-10 0-15,3-5 1 0,-3-5-2 16,-2-5-5-16,7 0-16 15,-2-7-41-15,2 0 5 16,-5 0-132-16,-4-11-63 16,0-7-226-16</inkml:trace>
  <inkml:trace contextRef="#ctx0" brushRef="#br0" timeOffset="-75775.58">14195 5235 686 0,'0'0'93'15,"0"0"-53"-15,0 0 72 16,0 0-52-16,0 0-39 16,0 0-16-16,63-41 3 15,-15 20-8-15,8 1-9 16,0 0-58-16,4 4-90 16,7 3-74-16,-5 6 41 15</inkml:trace>
  <inkml:trace contextRef="#ctx0" brushRef="#br0" timeOffset="-75662.42">14765 5129 566 0,'0'0'171'0,"0"0"-164"15,0 0 76-15,0 0-44 16,0 0-39-16,0 0-57 16,-40 4-274-16</inkml:trace>
  <inkml:trace contextRef="#ctx0" brushRef="#br0" timeOffset="-61417.56">25860 7353 197 0,'0'0'42'16,"208"146"-40"-16,-102-89-2 0,8-16 0 16,4-13 1-16,5-20 1 15,4-8 1-15,4-5 8 16,3-29-11-16,-5-14-67 16</inkml:trace>
  <inkml:trace contextRef="#ctx0" brushRef="#br0" timeOffset="-60179.43">27993 6250 544 0,'0'0'10'0,"0"0"60"16,0 0 18-16,0 0-5 16,0 0-16-16,0 0 1 15,27-82-15-15,-27 80-2 16,0 2 2-16,0 0-27 15,0 0-6-15,0 25-16 0,9 20-2 16,0 19 9-16,0 13 10 16,4 5-15-16,-1-4-3 15,-4-6 7-15,3-8-8 16,1-9-1-16,-4-12-1 16,-1-9 0-16,-5-11 0 15,0-11 0-15,-2-5 0 16,0-5 0-16,0-2-3 15,0 0-11-15,0 0-16 16,-4-21-36-16,-9-11-10 16,-1-5-1-16,5-7-46 15,5 0-42-15,4-2-53 16,0-1-134-16</inkml:trace>
  <inkml:trace contextRef="#ctx0" brushRef="#br0" timeOffset="-58842.29">27987 6171 353 0,'0'0'69'16,"0"0"29"-16,0 0-16 15,0 0 3-15,0 0-27 16,0 0 16-16,-56-81-18 16,56 81-13-16,0 0-11 15,0-3-12-15,0 2-4 16,20-1 0-16,24-4 2 15,21-5 4-15,9 1-3 16,13-1-7-16,11-3-7 16,14-1 12-16,1 0-9 0,7 1-5 15,5-3 2-15,3-1 3 16,-6 0-6-16,5-1-2 16,13-2 0-16,19 1 1 15,14 2 0-15,8 3 1 16,-16 1-2-16,-15 2 0 15,-21-3-2-15,-9-5 0 16,-6 0 2-16,-14 0 1 16,-17 3 0-16,-14 4-1 15,-25-1 6-15,-10 4-6 16,-12 1 0-16,-16 6 5 16,4-1-2-16,-10 1-2 0,0 1 9 15,0 0 4-15,0 2 6 16,0 0-15-16,0 0 6 15,0 0-6-15,0-1-3 16,0 1-1-16,0 0-1 16,0 0 0-16,0 0-2 15,0 0 2-15,0 0 0 16,2 0 1-16,-2 0-1 16,0 0 0-16,0 0-1 15,0 0 0-15,0 0 1 16,0 0 0-16,0 0-3 15,2 0 3-15,2 5 2 16,1 7-2-16,-5 5-2 16,2 5 2-16,0 2 2 0,-2 6 1 15,0 2-6-15,0 8 7 16,0 6-2-16,0 7-2 16,0 2-3-16,0 6 2 15,0-3 1-15,0 0 0 16,0-5 0-16,0 0 1 15,2-5-1-15,6-1 0 16,-2-8 0-16,3 2 0 16,-1-10 5-16,2 1-5 15,-4-11 1-15,1-7-6 16,-3-4 6-16,-2-2-2 16,-2-3 1-16,6 0 0 15,-6-1 1-15,0-4 0 0,0 0-1 16,0 0 1-16,0 0-1 15,0 0 0-15,0 0 8 16,0 0-6-16,0 0 0 16,0 0 3-16,0 0-5 15,-8 0 0-15,-11 0 0 16,-10 0 1-16,-5 0-2 16,-6 0 1-16,-9 2 0 15,-7 4 0-15,-8 0 0 16,-4 2-4-16,-1 2 4 15,-2-2 4-15,5 1-4 16,-6 4 0-16,3 0-4 0,0-2 4 16,-3 3 0-1,1-2 0-15,-4 4 0 0,-6-2-1 16,-4-1 2-16,-4 1 1 16,0-3-1-16,-5 8-2 15,3-3-3-15,-3 2 3 16,5-2-2-16,12-3-3 15,0 1 6-15,15-3-3 16,4-3 3-16,4 0 0 16,1-3 1-16,2 4-1 15,-3-4-1-15,-2 0 1 16,0-3 0-16,-1-2 0 16,-3 0 1-16,2 0-1 15,2 0 0-15,2 0-1 0,5 4 3 16,5 3 0-16,2 0-2 15,-1 3 0-15,1-1 0 16,1-2-1-16,8 0 0 16,-5 4 1-16,7-3 0 15,11-2 1-15,7-2-1 16,4-4 2-16,9 0-2 16,0 0-1-16,0 0 1 15,0 0-1-15,0 0 0 16,0 0 0-16,0 0-8 15,0 0-37-15,0-8-59 0,0-15-140 16,17-8-272 0</inkml:trace>
  <inkml:trace contextRef="#ctx0" brushRef="#br0" timeOffset="-57650.32">28346 6363 73 0,'0'0'325'16,"0"0"-278"-16,0 0 56 0,0 0-49 15,0 0-20-15,0 0 10 16,0-27-9-16,0 27-3 16,0-2-4-16,0 2-5 15,0-1 3-15,0 1-7 16,0 0-6-16,0 0-3 16,0-3-1-16,0 3-5 15,0 0-2-15,0 0-1 16,0 0 0-16,0 0-1 15,0 0 0-15,0 0 1 16,0 0-1-16,0 0 0 0,0 0 0 16,0 0 0-16,0 0 2 15,0 0-2-15,0 0 0 16,0 0 2-16,0 0-2 16,0 0 0-16,-2 0 0 15,-3 0 0-15,5 12 0 16,-3 9 0-16,1 7 1 15,2 8 0-15,0 2 1 16,0-4-1-16,0-2-1 16,0-8 1-16,0-4 1 15,0-6-2-15,0-6 1 16,0-1-1-16,0-4 0 0,0-1 1 16,0 0-1-1,0 0 0-15,0-2 2 0,0 0 3 16,0 0-2-16,-4 0-2 15,-7 0 1-15,-3 0-2 16,1 0 1-16,2 0 0 16,4 0-1-16,-2 0 0 15,5 0-2-15,4 0 2 16,0 0 2-16,0 0 0 16,0 0-2-16,0 0-5 15,0 0 2-15,0 0 2 16,16-6 1-16,8 0 2 15,-4-3 0-15,5 2-2 16,-10 0-2-16,-1 2 2 0,-6 1 0 16,-1 0-3-16,-1 0-5 15,0 0-23-15,-4-4-39 16,0-4-54-16,-2-2-61 16,0-1-205-16</inkml:trace>
  <inkml:trace contextRef="#ctx0" brushRef="#br0" timeOffset="-51967.22">28483 6353 218 0,'0'0'5'16,"0"0"40"0,0 0 4-16,0 0-8 0,0 0 25 15,0 0-2-15,0 0-14 16,27-39-15-16,-22 35 20 16,-5 3 3-16,0-4-13 15,0-1-23-15,0 0-21 16,-7 2 6-16,-6 3-3 15,-3 1-1-15,-1 0 2 16,1 0-5-16,-5 0 2 16,6 0-2-16,1 9 1 15,6-1 0-15,-1 2 0 16,7 0 1-16,0 0 4 16,2 2-5-16,0-2 3 15,0 1-3-15,13-4 1 0,5 5 0 16,1-2 0-16,2 1 3 15,1 0-3-15,-2-1 1 16,-2 3-2-16,0 3-1 16,-7 1 1-16,-2 6-2 15,-7 0 2-15,-2-2-1 16,0-1 1-16,0 0-1 16,-11-2 6-16,-7 2-3 15,-11-3-2-15,1-3 2 16,-7-2-1-16,4-7-2 15,2-2 0-15,10-3 0 16,3 0 0-16,3 0 0 0,6-3 0 16,0-11 1-16,7-3-1 15,0 5 2-15,0 1-2 16,0 2 1-16,0 2 7 16,7 0-4-16,2 4-1 15,4-1-2-15,3 2 4 16,1 2 0-16,8-3 1 15,2 3-4-15,4 0 4 16,0-3-4-16,0 1 3 16,-2-6 1-16,0 0 3 15,-2-3 4-15,-2-3-5 16,2 2 8-16,-12-8-7 16,3-1-4-16,-5-4 11 15,1-1-13-15,-5 2-2 16,-7 1 7-16,-2 2-7 0,0 6-1 15,0 0 1-15,0 9-1 16,-9 2 0-16,3 3 0 16,0 1-3-16,2 0 1 15,0 0-4-15,4 0 3 16,0 3-2-16,0 3 2 16,0 0 0-16,0 2 2 15,0-1 1-15,8-2 0 16,0 1 1-16,-2 1 0 15,1 0-1-15,-1 1 0 0,1 6-1 16,-2 3 1 0,-1 0-1-16,3 2 3 0,-5 1-2 15,0-4 0-15,2-2 1 16,1-2 0-16,-2-3-1 16,1-6-1-16,3 1 0 15,-1-2-1-15,5-2-16 16,9 0-28-16,7-6-79 15,4-10-19-15,3-8-74 16,-5 2-46-16</inkml:trace>
  <inkml:trace contextRef="#ctx0" brushRef="#br0" timeOffset="-51695.82">29008 6368 86 0,'0'0'174'0,"0"0"-72"16,0 0 27-16,0 0-59 15,0 0-7-15,0 0-10 0,-41-64-14 16,35 60 22-16,-5-1-13 15,7 2-10-15,-6 3-17 16,1 0-14-16,1 0-4 16,-8 10-1-16,3 8-1 15,1 8 2-15,8 0 2 16,-1 2 0-16,5 0-3 16,0-6 2-16,5 0-3 15,11-8 0-15,-1-5 0 16,3-5 2-16,5-4 0 0,-4 0-2 15,6 0-1 1,4 0 0-16,-7-14-42 0,5-2-81 16,-3 1-44-1,-4 2-138-15</inkml:trace>
  <inkml:trace contextRef="#ctx0" brushRef="#br0" timeOffset="-51355.3">29360 6372 534 0,'0'0'76'0,"0"0"-64"15,0 0 61-15,0 0 16 16,0 0-1-16,0 0-40 16,-11 90-27-16,-3-67-12 15,1-8-7-15,-3 2-2 16,1-7-10-16,-1-6-57 15,7-4-143-15,7 0-236 0</inkml:trace>
  <inkml:trace contextRef="#ctx0" brushRef="#br0" timeOffset="-50631.25">29226 6014 98 0,'0'0'408'0,"0"0"-402"15,0 0 59-15,0 0 6 16,0 0-7-16,0 0-11 16,-4-21 17-16,4 21-23 15,-2 0-21-15,2 0-13 16,0 6 2-16,0 24 0 16,15 15 24-16,5 13-19 0,2 6-3 15,0 6 2-15,1 2-6 16,2 1-4-16,-6-3-2 15,-1-5-4-15,-5-7 0 16,-1 0-4-16,-3-9 1 16,-5-4 0-16,-2-8 7 15,-2-5-7-15,0-5-5 16,0-11 5-16,0-6 0 16,0-10-32-16,0 0-22 15,0-3-12-15,0-26-68 16,0-14-297-16</inkml:trace>
  <inkml:trace contextRef="#ctx0" brushRef="#br0" timeOffset="-50337.82">29471 6184 657 0,'0'0'3'0,"0"0"3"16,0 0 73-16,0 0-27 16,0 0-5-16,0 0-11 15,-6-27-16-15,6 27-17 16,0 19 1-16,11 13 7 0,-3 9 2 16,2 2-6-1,-1 1-4-15,-7-8-3 0,2-4-1 16,-4-8-4-16,0-7-29 15,0-8-42-15,0-4-33 16,0-5-20-16,0 0-48 16</inkml:trace>
  <inkml:trace contextRef="#ctx0" brushRef="#br0" timeOffset="-50060.41">29405 6240 443 0,'0'0'58'16,"0"0"29"-16,0 0-13 15,0 0-5-15,0 0-25 16,0 0 2-16,-16-28-25 0,34 28-7 16,9 0 7-16,4 0-4 15,2 12-10-15,3 8-1 16,-7 6 7-16,-2 0-13 16,-12 2 12-16,-9 2-12 15,-3-2 8-15,-3 3-8 16,0-5 9-16,-22-3-9 15,-3 0 2-15,-2-8 3 16,0 0-5-16,3-7-13 16,4-4-42-16,4-4-48 15,10 0-3-15,6-22-90 16</inkml:trace>
  <inkml:trace contextRef="#ctx0" brushRef="#br0" timeOffset="-49616.74">29690 5947 489 0,'0'0'9'0,"0"0"58"16,0 0 10-16,0 0-9 15,0 0 3-15,0 0-6 16,0-40-14-16,0 38-8 16,0 2-13-16,0 0-17 0,0 0 5 15,6 7-15-15,4 25-1 16,5 16 18-16,3 13 6 16,-3 14-8-16,1 5-1 15,-1 4-7-15,4-4 0 16,-4-3-2-16,-1-9-6 15,-6-12 2-15,1-5 5 16,-2-8-7-16,0-5-1 16,-3-3 0-16,3-8-1 15,-5-5 1-15,-2-6 0 16,0-7-1-16,0-6 0 0,0-3-6 16,0 0-8-1,0 0-28-15,4-15-11 0,-4-20-93 16,0-11-152-16</inkml:trace>
  <inkml:trace contextRef="#ctx0" brushRef="#br0" timeOffset="-47344.41">30084 6168 89 0,'0'0'178'0,"0"0"-175"16,0 0 4-16,0 0 27 0,0 0 23 16,0 0 20-1,2 0-1-15,3 0-16 0,-5 0-31 16,0 0 9-16,0 0 7 16,0 0 4-16,0 0 3 15,0-9-28-15,0 0-12 16,-13-1-3-16,-3 2-5 15,3 1 5-15,-8 6-9 16,4 1 1-16,-1 0-1 16,3 0-3-16,1 0 1 15,-1 9 2-15,5 6-4 16,4 1-2-16,6 0 5 16,0 0-7-16,0-2 7 0,0-4 1 15,16-1 0 1,1-9 0-16,8 0 2 0,-3 0 6 15,3 0-3-15,-1-15 3 16,-2-5-2-16,-1-3 1 16,-6-3 7-16,-9-1-3 15,2-1 0-15,-8 0-2 16,0 0-3-16,0 1 0 16,0 3-2-16,-14 4-2 15,5 6-2-15,5 6-2 16,2 6 1-16,2 2 1 15,-5 0-7-15,2 0-4 16,1 19-1-16,2 4 9 16,0 7-13-16,0-2 5 0,16 0 3 15,7-1-9-15,-6-10 3 16,3 0 0-16,3-9 6 16,-2-6 3-16,0-2 4 15,1 0 0-15,-2 0 0 16,-2-5 1-16,0-8 1 15,-7 1 3-15,-7-4 0 16,-4 2-3-16,0 2-1 16,0 1 5-16,-2 4-5 15,-9 2-4-15,-5 5 4 16,1 0-1-16,1 0 0 16,6 5-2-16,-3 7 2 0,8 3-3 15,-4 2 3-15,7-5 1 16,0 0-1-16,0-4 0 15,0-4-1-15,0 0 2 16,0-4 2-16,7 0 3 16,-2 0 13-16,6 0 3 15,0-8-2-15,-2-3-10 16,0-3 4-16,2 1-3 16,-9 2-8-16,3 3 4 15,-3 3-4-15,0 3-2 16,-2 2 0-16,0 0-1 15,5 0-2-15,-1 0-8 16,5 0 1-16,5 6 9 0,-4 3 1 16,9 0 0-16,-4-3 1 15,-1-4 0-15,1-2 0 16,1 0 4-16,-1 0-2 16,-1-5 5-16,1-10 0 15,-1-4 3-15,-3-5-2 16,-5-1-3-16,-4-1 2 15,-2-3-5-15,0 1 1 16,0 0-2-16,-4 0 1 16,-7 5-2-16,-3 4 1 15,6 7-2-15,1 8 0 16,5 4 0-16,-2 0-7 16,-2 0 7-16,2 12-3 0,2 16 0 15,2 8 1-15,0 2 1 16,0 0 2-16,14-2-2 15,3-6 0-15,6-3 1 16,-8-9-1-16,5-4 1 16,-2-11 0-16,0-3 2 15,2 0-1-15,-2 0 2 16,2-3-2-16,-4-15 1 16,-3-2 0-16,-7-2 3 15,-4 0-5-15,-2 1 3 16,0 7-2-16,0 5-1 15,-4 4-3-15,-11 5 1 0,-3 0-2 16,-2 6 3 0,2 14-1-16,7 3-4 0,4 0 6 15,7-2 1-15,0-5-1 16,0-4 0-16,0-4 0 16,0-4 2-16,7-4-1 15,2 0 1-15,2 0 5 16,5-2 4-16,-3-12-6 15,1-1 2-15,-4 1-3 16,-3 7-1-16,-3 1 4 16,-2 3-5-16,4 3-1 15,-6 0-1-15,6 0-4 16,3 7-4-16,7 9 8 16,-1 2-1-16,3-2 2 15,-3-4 0-15,1-2-1 0,-3-6-3 16,-1-4 0-16,-3 0-12 15,-3-7-32-15,-4-15-96 16,-2-2-96-16</inkml:trace>
  <inkml:trace contextRef="#ctx0" brushRef="#br0" timeOffset="-47156.13">30421 5907 424 0,'0'0'206'15,"0"0"-185"-15,0 0 45 16,0 0-30-16,0 0-35 0,0 0 6 16,118-26-6-16,-47 16-1 15,1 0-60-15,-1-4-74 16,-2 2-6-16,-5 2-14 16,0-2-91-16</inkml:trace>
  <inkml:trace contextRef="#ctx0" brushRef="#br0" timeOffset="-47035.96">31094 5847 446 0,'0'0'43'15,"0"0"-39"-15,0 0-8 16,0 0 2-16,0 0-29 0,0 0-224 16</inkml:trace>
  <inkml:trace contextRef="#ctx0" brushRef="#br0" timeOffset="-34580.1">28803 6800 491 0,'0'0'54'16,"0"0"-24"-16,0 0 12 0,0 0 4 15,0 0 28 1,0 0-2-16,0 0-25 0,0-21-20 15,0 21-8-15,0 0 3 16,0 0-14-16,0 0-4 16,0 0-4-16,0 0 1 15,0 0-1-15,0 0 3 16,0-1 2-16,0 1 11 16,0-4 4-16,0 1 5 15,0-1 8-15,0 1-8 16,0 0 1-16,0 1 4 15,0 2-4-15,0 0-5 16,0 0 5-16,0 0-7 0,0 0-3 16,0 0 2-1,0 0-8-15,0 0 2 0,0 0 5 16,0 0-7-16,0 0-6 16,0 0 8-16,0 0-10 15,0 0 6-15,-9 11-8 16,-7 12 5-16,-2 9 0 15,-2 11-3-15,4 7-1 16,8 6 1-16,-5 7 1 16,3 3 1-16,6-3-1 15,-3 4 4-15,7-1-7 16,0 4 1-16,0 0-1 16,0 4 0-16,15 5 4 15,6-5-4-15,6-2-3 0,-3-8 3 16,10-8 1-16,-3-6 0 15,2-11-1-15,-2-9 0 16,3-8-1-16,-5-6 1 16,0-4 0-16,-2-7 6 15,-7 2-6-15,-5-5 3 16,-6-2-3-16,0 0 0 16,-4 0-6-16,-3 0 6 15,0 0 2-15,0 0 2 16,-2 0 0-16,0-2-4 15,0-6-8-15,0 0 0 16,-4-2-12-16,-10 0-11 16,-1 1-4-16,-1-2-26 15,3 0-71-15,-3-3 42 0,5-1-11 16,7-1-53-16,-5 0-6 16,4-3 32-16,0 1 79 15,1 2 49-15,0 0 47 16,2 6 62-16,-5 0 8 15,5 4 22-15,0 2-28 16,0 2-30-16,-4 2 14 16,4 0-13-16,0 0-33 15,2 0-19-15,0 0-16 16,0 0 1-16,0 4-11 16,0 12 0-16,0 7 8 0,10-2 0 15,7 2-5 1,3-4 0-16,7 1-6 0,-5 1 4 15,5-7-3-15,-5 1 0 16,-4-4 0-16,0-2-1 16,-12-7 0-16,4 1 0 15,-10-1 1-15,0 0 7 16,0 0 3-16,0-2 7 16,0 3 1-16,0 2-2 15,-8 7-2-15,-13 12-8 16,-20 12-2-16,-3 6-6 15,-1 6-3-15,3-6-35 16,6-4-26-16,9-12-47 16,7-5-228-16</inkml:trace>
  <inkml:trace contextRef="#ctx0" brushRef="#br0" timeOffset="-29443.94">29609 6685 389 0,'0'0'283'16,"0"0"-221"-16,0 0 22 16,0 0-36-16,0 0-16 15,0 0-5-15,0 0 8 16,-11 0-8-16,11 0 2 16,0 0 0-16,13 9 29 0,12 0-15 15,2 1-19 1,14 5 2-16,-2 0-10 0,10 3-1 15,7 3-10-15,2-1 8 16,2 0-7-16,7 0-5 16,-5-2 1-16,0-3 2 15,-4 2-1-15,-4-2-2 16,-7 6 1-16,0 4 0 16,-2 0 0-16,-1 5 1 15,-3 4-1-15,1 4-1 16,-7 2 2-16,-4 1 1 15,-4-7 1-15,-6-2-4 16,-6-6-1-16,-9-2 0 0,2-5 0 16,-6-4 0-1,-2-1 1-15,0-2 0 0,0-2-1 16,0-3 0-16,0 0 1 16,0-3-1-16,0-2 1 15,0-2 1-15,0 0 0 16,0 2-2-16,0-2 3 15,0 0-1-15,0 0 3 16,-2 0 0-16,-8 0-5 16,-5-4 0-16,1-7-5 15,-5-3 2-15,-4-1-2 16,-2-2-2-16,1 2 1 16,-3-1 5-16,7 0 0 15,2 4 1-15,5-4 0 0,7 4 0 16,-6 0 0-16,3-2 0 15,5 4 0-15,0 2-1 16,-4 2 1-16,6 6 0 16,2 0-2-16,-2 0-2 15,2 0 2-15,0 0-12 16,-2 0-2-16,0 0-14 16,-5 0-3-16,5 0 4 15,0 7 8-15,2 0 9 16,0-2 5-16,0 2 2 15,0 0 5-15,0 1 1 16,4 4 6-16,11-1-4 16,8 1 6-16,4-1 12 15,2 6-12-15,0-1 2 0,2 0-3 16,0 2 10-16,-2-3-5 16,-2-2 7-16,-2-1-5 15,-10-6-4-15,1-3-1 16,-5-3 5-16,-7 0-2 15,8 0 6-15,-4-11 10 16,1-12-14-16,-3-4 4 16,-1-5-2-16,-5-6-4 15,3-2-6-15,-3 0 1 16,2 5-8-16,0 10 2 16,0 6-1-16,-2 9-1 0,0 6 0 15,0 4 0 1,0 0-3-16,0 0-4 0,5 0-16 15,-5 0-18-15,0 0-13 16,2 7-13-16,0 11-47 16,0 2-35-16,0-7-146 15</inkml:trace>
  <inkml:trace contextRef="#ctx0" brushRef="#br0" timeOffset="-27945.52">30678 6356 408 0,'0'0'100'15,"0"0"-29"-15,0 0 12 16,0 0-7-16,0 0-1 16,0 0-10-16,-10 0-6 15,8 0-22-15,2 0 3 16,0 0 4-16,0 0-2 15,0 0-7-15,-2 0-2 0,2 0-15 16,0 0-6-16,0 0-5 16,0 0-5-1,0 0 0-15,0 0-1 0,0 0 0 16,0 0 1-16,0 0-2 16,0 0-2-16,0 0 2 15,0 0 0-15,0 0 1 16,0 0 1-16,0 0-1 15,0 0 0-15,0 0-1 16,0 0 3-16,0 0-1 16,0 0-1-16,0 0 2 15,0 0-3-15,-5 0 0 16,1 0-1-16,2 0 1 16,0 0-2-16,0 0 2 15,2 0 2-15,0 0-1 0,0 0 1 16,0 0 0-16,0 0-1 15,0 0-2-15,15 0-3 16,20 0 0-16,17-2 4 16,8-6 0-16,-2 0-1 15,-6-2 1-15,-8 4 5 16,-13-2-4-16,-6 4-2 16,-10 3 2-16,-15 1-2 15,0 0 0-15,0 0 1 16,0 0 2-16,-11 0-2 15,-22 0-2-15,-9 1-1 16,-16 9 3-16,2-2 0 16,2 0-4-16,10 1 4 15,13-1 2-15,8-1-2 16,7-2 0-16,12-3 0 0,4-2 0 16,0 0-3-16,0 0-2 15,29 0 0-15,16 0 5 16,12 0 7-16,8 0-6 15,-4 0-1-15,-15-4-1 16,-17-1 1-16,-9 5 1 16,-15 0 0-16,-5 0 0 15,0 0-2-15,-11 0-16 16,-26 16-14-16,-9 6 25 16,-3 0 3-16,2-5-2 0,18-5 5 15,13-9 0 1,10 0-2-16,6-2 0 0,2 4 1 15,31 1-8-15,30-6 7 16,9 0-62-16,7 0-24 16,-5-6-57-16,-19-3-103 15</inkml:trace>
  <inkml:trace contextRef="#ctx0" brushRef="#br0" timeOffset="-19681.5">20064 16978 649 0,'0'0'67'0,"0"0"-6"16,0 0 0-16,0 0 19 16,0 0-19-16,0 0-23 15,0 0-5-15,13-12-7 16,12 4 5-16,8-4 13 15,21-4-1-15,13 1-23 16,5-2 1-16,3 2-2 16,-4 6-10-16,-11-5-5 0,-15 10-1 15,-18 0-2 1,-14 1-1-16,-11 3 0 0,-2 0-2 16,0 0 1-16,-2 0 2 15,-31 3 2-15,-21 9-3 16,-17 7-7-16,-2-4 5 15,1 2 2-15,7-3-1 16,17-4 2-16,7-3-1 16,22-3 1-16,7 0-1 15,12-4 1-15,0 0 2 16,0 0-3-16,2 0 1 16,29 0 1-16,21 0 1 15,8-1 19-15,13-11-13 0,6 3 7 16,-13-1-7-1,-8 4-6-15,-18 0-1 0,-15 0-1 16,-19 6-1-16,0 0-3 16,-6 0-9-16,0 0-41 15,-14 0-78-15,-26 4-303 16</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24T05:17:38.687"/>
    </inkml:context>
    <inkml:brush xml:id="br0">
      <inkml:brushProperty name="width" value="0.05292" units="cm"/>
      <inkml:brushProperty name="height" value="0.05292" units="cm"/>
      <inkml:brushProperty name="color" value="#002060"/>
    </inkml:brush>
  </inkml:definitions>
  <inkml:trace contextRef="#ctx0" brushRef="#br0">28406 6302 824 0,'0'0'64'15,"0"0"1"-15,0 0 32 16,0 0-21-16,0 0-30 16,0 0-11-16,0 0-8 0,0-6-11 15,0 17-10 1,0 23-4-16,11 29 4 0,5 21 11 16,3 13-7-16,4 0-3 15,-5-4-5-15,-1-8 1 16,-1-9-2-16,-5-10 0 15,-2-11-1-15,0-17 0 16,-2-13-2-16,-1-14 1 16,-1-10-8-16,-3-1-15 15,-2 0-9-15,0-4-20 16,0-25-85-16,0-18-43 16,-7-11-94-16,-1-2-182 15</inkml:trace>
  <inkml:trace contextRef="#ctx0" brushRef="#br0" timeOffset="1895.95">28390 6284 671 0,'0'0'52'16,"0"0"28"-16,0 0 20 15,0 0-31-15,0 0-22 16,0 0-2-16,-25-9-13 16,25 9-9-16,0-5-6 15,16 1-7-15,20-4 10 0,13-1 7 16,9-6-8-16,13-2-12 16,16-2 3-16,18-3 3 15,6-2-1-15,16-3-6 16,10 3-5-16,5-2 0 15,1-1-2-15,2-4 4 16,-2-1-6-16,-3-2 4 16,-9 3-1-16,-3-6 0 15,-4 3 0-15,1 2-1 16,-2-1 2-16,-5 6-1 16,2-4 0-16,5 8 0 15,4 0 2-15,10 4-1 16,-2 4-1-16,11 3 2 0,-3 2-2 15,-2 1-1-15,-8 0 1 16,-1 2 2-16,-9 0-1 16,-2 3 0-16,-8 0 0 15,-14 1 2-15,-16-5 5 16,-14 1-8-16,-23 1 1 16,-11 0 0-16,-18 0 0 15,-7 3 7-15,-3-1 2 16,-9 1 6-16,2 3 0 15,-2 0-2-15,0 0 7 16,0 0-12-16,0 0 8 16,0 0-13-16,0 0 2 15,0 0-2-15,0 0 0 16,0 0-2-16,0 0-2 0,0 0-1 16,0 0 0-16,0 0-1 15,0 8 2-15,8 24 0 16,11 17 1-16,-1 11 2 15,-3 10 1-15,-1 8 3 16,-1 14-2-16,-2 6 4 16,-4 5-4-16,-3-2 4 15,1-8-5-15,1-6-3 16,3-8-1-16,2-4 1 16,-2-7-1-16,-2-8 0 15,-1-4 1-15,2-5-1 16,-6-2 1-16,2-6 0 15,5-9-1-15,-7-8 1 0,4-9-1 16,2-6 0-16,-4-3-1 16,0-2 1-16,-2-4-1 15,-2 0 2-15,0-2 0 16,0 0 0-16,0 3 0 16,0-3 0-16,0 0-1 15,0 0 1-15,0 0 1 16,0 0-2-16,0 1 3 15,0-1-1-15,0 0-2 16,-2 0 0-16,-8 0-1 16,-17 0-2-16,-5 0 1 15,-3 0 0-15,-1 0-3 0,-13 0-1 16,0 0 0-16,-5 0 2 16,-1 4-11-16,-3 3 7 15,2-2 4-15,-4 1 0 16,-2 4 0-16,-10-5 2 15,-6 4 1-15,-5-1-4 16,-6 2-1-16,0 0 2 16,0-2 4-16,-3 0-1 15,5 1-2-15,8-2-2 16,-2 0-3-16,10-2 7 16,4 1-2-16,0-2 3 15,-2 0 0-15,-4 3 0 16,-12-4 0-16,-4 8 1 0,-1-1 0 15,1 0-1 1,12 2-2-16,5-2-2 0,5-2 4 16,7 0-1-16,6-2 3 15,6-1-4-15,5 2 4 16,1-3-2-16,-1-1 1 16,-1 4-1-16,2 0 0 15,-10 6 0-15,-2 3 1 16,-4 0-1-16,0 0 0 15,-2-2 0-15,7-2 0 16,2 0-1-16,1-4 1 16,2 0 3-16,3-4-2 15,1 2-1-15,1-2 0 0,3 0 0 16,0-1 2-16,-1 0 0 16,-3 3-2-16,-3-2 0 15,1 4 2-15,-4-4-1 16,2 2-2-16,-2-2 2 15,1 0-2-15,3 0 3 16,1 0-2-16,5-2 1 16,-2 2 0-16,5-2 4 15,4 2-5-15,0-4 1 16,-1 2 2-16,3-2-3 16,-2 2 0-16,4 1 2 15,0-2-5-15,0 1 7 16,4 1-4-16,6-3 2 15,0 6-1-15,9-5 6 0,-4-1-4 16,3 2-2-16,2 1 0 16,2-2-1-16,-4-1 1 15,2 0-1-15,0 0 0 16,2 3 0-16,3-2 2 16,0-1-2-16,4 3 0 15,0-3 0-15,0 0 2 16,0 0 2-16,0 0-1 15,0 0 7-15,0 0-8 16,0 0 0-16,0 0 2 16,0 0 1-16,0 0-1 0,0 0-2 15,0 0 2-15,0 0-2 16,0 0-1-16,0 0-1 16,0 0 5-16,0 0-1 15,0-3 0-15,0-5 0 16,0-4 3-16,0-2-7 15,0 0 0-15,0 0 1 16,2 0-1-16,-2-4 0 16,0-3-4-16,0-2 4 15,0-1 0-15,-2-2-2 16,-9 0 2-16,-7 0-19 16,-3-2-10-16,0-8-29 15,-2-3-53-15,9-5-110 16,10 4-333-16</inkml:trace>
  <inkml:trace contextRef="#ctx0" brushRef="#br0" timeOffset="2942.86">28560 7086 487 0,'0'0'73'0,"0"0"-27"16,0 0 30-16,0 0-2 15,0 0-14-15,0 0-17 16,-14-9 1-16,12 9-6 16,2-3-13-16,0 3 2 0,0 0-8 15,0 0 4 1,0 0-8-16,0 4-8 0,0 31 0 16,0 11 0-16,2 10 4 15,7-1-3-15,0-2 2 16,0-5-10-16,-5-6-3 15,1-3-36-15,2-12-46 16,-7-9-138-16,2-5-474 16</inkml:trace>
  <inkml:trace contextRef="#ctx0" brushRef="#br0" timeOffset="6347.84">28838 6625 125 0,'0'0'491'15,"0"0"-463"-15,0 0 57 16,0 0 3-16,0 0-36 15,0 0 1-15,0 0-7 16,-2 0-2-16,-2-10 17 16,-10-1-23-16,1-6-28 15,2 3 5-15,-3-2-1 16,1 4 20-16,-3 4-23 16,1 3 2-16,-3 5-8 15,-3 0-5-15,4 7-1 0,1 11-1 16,5 6 2-1,7 4-3-15,4-1-1 0,0-1-2 16,4-3 1-16,21 1-4 16,6-4-5-16,7 0 5 15,-3-5-8-15,3-4 6 16,-4 3 10-16,-8-3-2 16,-3 1 2-16,-15 1 0 15,0 4 2-15,-8 4 0 16,0 6 0-16,-16 3-1 15,-11 0 0-15,-2-2-4 16,2-6 0-16,10-11 3 16,1-4-1-16,7-7 4 15,7 0-3-15,0-4 1 0,2-18-32 16,0-8 29-16,4-5 2 16,21-4 1-16,6-3-4 15,2 1 4-15,3 3 4 16,-1 0-3-16,1 6 0 15,-12 2 0-15,-1 4 0 16,-10 4 1-16,-6 4-1 16,-7 6 0-16,0 4 5 15,0 5 3-15,-7 3-9 16,-10 0 7-16,-8 0-7 16,2 5-1-16,8 4 0 15,7 0-3-15,2-3 2 16,6-2-2-16,0-2-7 0,0 2 7 15,19-2-3 1,-1 3 7-16,1-2-1 0,-3 1 3 16,-1 1-4-16,-1 0 6 15,-1 4-4-15,-2 6 1 16,-1 4 3-16,-2 2-2 16,1 7-2-16,-7 3 2 15,8 1 2-15,-10-4-4 16,2-3-2-16,2-4 2 15,-2-5 0-15,5-7 0 16,-3-6-5-16,8-3-41 16,3-6-54-16,5-21-9 15,5-4-93-15,0-5-53 0</inkml:trace>
  <inkml:trace contextRef="#ctx0" brushRef="#br0" timeOffset="6596.23">29304 6639 125 0,'0'0'356'0,"0"0"-236"15,0 0 2-15,0 0-8 16,0 0-40-16,0 0-15 16,-29-38-21-16,22 38 0 15,3 0 0-15,0 0-6 16,-7 0-28-16,8 3-2 16,-6 18-2-16,7 7 0 15,2 4-1-15,0 3 1 0,11 1 5 16,9-6-4-1,7-2 1-15,-2-8-2 0,4-7-1 16,0-4-13-16,2-9 4 16,2-7-41-16,3-25-34 15,-5-10-150-15,-4-5-228 16</inkml:trace>
  <inkml:trace contextRef="#ctx0" brushRef="#br0" timeOffset="6968.95">29503 6106 695 0,'0'0'77'15,"0"0"12"-15,0 0 7 16,0 0-34-16,0 0-9 15,0 0-6-15,-11-9-13 16,11 25-14-16,4 28-9 16,20 16 17-16,8 14-5 15,-1 5-8-15,-3 8-5 16,1 1-1-16,-6 3-4 16,-3-2 3-16,-5 1-4 15,1-5 0-15,-5-11-4 16,1-11 0-16,-6-16 1 15,1-11-1-15,-3-10-3 0,3-13-7 16,-2-8-28-16,-3-5-26 16,5-5-69-16,-5-30-101 15,-2-17-152-15</inkml:trace>
  <inkml:trace contextRef="#ctx0" brushRef="#br0" timeOffset="7219.35">29870 6437 697 0,'0'0'139'15,"0"0"-49"-15,0 0 13 16,0 0-18-16,0 0-43 16,0 0-10-16,-2-21-17 15,2 32-15-15,7 23 0 16,9 10 3-16,1 4 2 15,-1 3-4-15,-7-10-1 16,-5-9-6-16,-2-7-47 16,-2-12-24-16,0-8-21 15,0-5-99-15,0-11-213 16</inkml:trace>
  <inkml:trace contextRef="#ctx0" brushRef="#br0" timeOffset="7510.78">29790 6396 750 0,'0'0'113'0,"0"0"-28"16,0 0-16-16,0 0-31 15,0 0-3-15,0 0 19 16,107-5-26-16,-63 5-9 16,-3 4-8-16,1 15-8 15,-2 8-2-15,3 3 3 16,-10 2 13-16,-10 2-11 15,-19 2-2-15,-4 0 3 16,-2 0 0-16,-23-4-2 16,-8-1-1-16,-8-8-4 15,-1-5-2-15,-4-11-11 0,1-7-17 16,9-13-57-16,9-21-54 16,19-4-165-16,8 0-375 15</inkml:trace>
  <inkml:trace contextRef="#ctx0" brushRef="#br0" timeOffset="8141.84">30258 6447 707 0,'0'0'150'0,"0"0"-115"15,0 0 51-15,0 0-26 16,0 0-30-16,0 0-15 0,-11 39-1 15,11-39-7-15,7-12 5 16,10-13 8-16,4-10-8 16,-6 0-7-16,-6 2 0 15,-4 6-2-15,-5 4 3 16,0 9-5-16,0 7 4 16,-9 2-5-16,-5 5 7 15,-1 0-7-15,-1 12 1 16,3 10-6-16,8 7 4 15,5-2-2-15,0 4 3 16,0-1 0-16,16-6-7 16,6 0 7-16,3-10-4 0,3-9-6 15,-1-5 8 1,2 0 2-16,0-5 5 0,-6-19 12 16,-3-8-2-16,-5-4-5 15,-3-5-4-15,-10 1 4 16,-2 5-9-16,0 6 1 15,-10 7 4-15,0 8-6 16,-9 10 0-16,9 4 1 16,-3 0-1-16,3 0-1 15,6 6-4-15,4 11-5 16,0 3-2-16,8-3 3 16,13 1-2-16,6 0 9 15,-7-1 2-15,4-2-1 16,-8 1 1-16,2 2 6 15,-5 3-1-15,-4 1 3 0,-5-1-5 16,-4 4-3-16,0 3 10 16,-4-2-7-16,-18-3 1 15,-3-4-4-15,1-6 0 16,-1-13-24-16,8 0-51 16,1-13-21-16,7-20-150 15,7-4-329-15</inkml:trace>
  <inkml:trace contextRef="#ctx0" brushRef="#br0" timeOffset="8548.54">30802 5817 625 0,'0'0'39'16,"0"0"35"-16,0 0 58 16,0 0-67-16,0 0-14 15,0 0-9-15,0-33 10 16,0 33-7-16,0 0-10 16,0 9-14-16,9 19-2 15,9 18 18-15,6 12-11 16,1 14-4-16,-3 15 0 0,3 7-8 15,0 3-6-15,-2 7-4 16,6-7-4-16,0-4 3 16,-2-7 1-16,-6-8-2 15,-8-8-2-15,-4-10-1 16,-2-9 0-16,-3-17-4 16,0-12-10-16,1-13-14 15,-1-4-21-15,0-5-46 16,-1-2-44-16,-3-27-94 15,0-15-188-15</inkml:trace>
  <inkml:trace contextRef="#ctx0" brushRef="#br0" timeOffset="8745.84">30722 6515 587 0,'0'0'107'15,"0"0"-79"-15,0 0 39 16,0 0 9-16,0 0-31 16,0 0-12-16,143-70-15 15,-101 57-16-15,1 2-2 16,1-3-28-16,0 3-79 16,-8 1-119-16</inkml:trace>
  <inkml:trace contextRef="#ctx0" brushRef="#br0" timeOffset="11144.07">31551 6180 572 0,'0'0'70'0,"0"0"17"16,0 0 10-16,0 0-33 15,0 0-12-15,0 0-7 16,-5-12-4-16,3 12 2 15,2 0-12-15,0 0-1 0,0 0-11 16,0 0-10-16,0 0 1 16,0-2 0-16,0 0-6 15,0 2-3-15,0 0 1 16,0 0 2-16,0 0-2 16,0 0 0-16,0 0-1 15,0 0-1-15,0 0 1 16,0 0 0-16,-2 0 4 15,2 0-3-15,0 0 2 16,0 0-4-16,0 0-2 0,0 0 1 16,-2 0 1-16,2 0 0 15,0 0-2-15,0 20 0 16,0 8-2-16,0 4 4 16,0-1 0-16,0-6-3 15,0-9 1-15,0-4 1 16,2-7 1-16,-2-4 4 15,2-1-2-15,-2 0-4 16,0 0 1-16,0 0 1 16,2 0 0-16,-2 0 4 15,0 0-4-15,0 0 12 16,0-15-6-16,-6-6 3 16,-10-2-1-16,1 0-5 15,-1 5 1-15,3 1-4 16,-8 6 1-16,4 1-1 0,-3 2 0 15,-1 6-1-15,2 2 1 16,3 0 0-16,3 0-1 16,1 5-3-16,6 10 4 15,6 8-5-15,0-2 1 16,0 1 4-16,16-2-5 16,3-5 0-16,4-6 0 15,1-6 4-15,3-3 1 16,4-7 2-16,-2-17 1 15,-2-6 6-15,-7-2-2 16,-2-3 1-16,-7-2 5 16,-9-1 1-16,-2-6-4 0,0-3-8 15,0 3-2 1,-15 2 1-16,-1 8-2 0,1 10 1 16,-4 8-1-16,8 5-2 15,5 6 2-15,2 3-8 16,1 2 2-16,3 7-5 15,0 25-1-15,0 11 9 16,18 7 3-16,11-1 0 16,2-3-1-16,0-7 1 15,5-4-7-15,-3-7 1 16,4-10-4-16,-4-9-3 16,-2-6 4-16,0-3 5 15,3-3-1-15,-5-22-2 16,-8-3 7-16,0-4 1 15,-15-2 1-15,-6-4 0 0,0 3 5 16,-2 12-3-16,-15 5 9 16,-6 9-1-16,-2 9 1 15,1 0-10-15,-5 5-2 16,0 22 0-16,11 8-3 16,7 7 1-16,11-1-1 15,0-2 3-15,0-7-2 16,20-6 2-16,0-8-3 15,3-8 1-15,1-8 2 16,-2-2 5-16,3-4 5 0,0-18 0 16,-6-4-1-1,-1-4-1-15,-7-1-2 0,-9 2 7 16,-2 0-10-16,0 8 6 16,0 7-3-16,0 7-2 15,0 6-1-15,0 1 4 16,0 0-7-16,0 4-3 15,0 20-1-15,0 2 0 16,8 0 1-16,9-6 0 16,8-4 0-16,-5-4 3 15,4-7 0-15,-2-5 1 16,1 0 0-16,2-3 3 16,-8-19-1-16,-3-13-1 15,-3-5 1-15,-11-6-2 16,0-6 3-16,0-4 1 0,-13-5-4 15,-10 10 2-15,3 9-3 16,0 14 0-16,6 16 2 16,6 7 0-16,1 5-2 15,0 5-2-15,0 29-2 16,5 14 1-16,2 12 0 16,0-2-6-16,25-1 6 15,8-7-9-15,0-9 6 16,3-8-2-16,-3-13 0 15,2-8-2-15,-6-12 5 16,-1 0 2-16,-1-2 2 16,-5-21 1-16,-1 0 4 0,-11-3-2 15,-5-2-1 1,-5 1 4-16,0 5-2 0,0 4-1 16,-13 9 0-16,-3 6 2 15,-4 3-2-15,0 5-3 16,-3 16 1-16,6 11-1 15,3-2 0-15,12-2-2 16,2-6 1-16,0-5-2 16,9-7 0-16,7-6-3 15,2-4 7-15,6 0 0 16,-2-16 11-16,1-6-10 16,-1-2 0-16,-7 5-1 15,-6 7 0-15,1 6 0 0,-10 6 0 16,0 0 0-1,0 0-4-15,0 3-9 0,6 15 13 16,7 3 0-16,1 1 2 16,-1-5-6-16,1-5 4 15,-3-8-21-15,-5-2-5 16,0-2-21-16,-2 0-39 16,-4-11-24-16,0-10-148 15,-29-4-327-15</inkml:trace>
  <inkml:trace contextRef="#ctx0" brushRef="#br0" timeOffset="11300.3">31794 5889 861 0,'0'0'65'0,"0"0"-12"16,0 0-16-16,0 0-29 15,0 0 9-15,161-61-7 16,-97 38-10-16,-3 0-1 15,-11 8-113-15,-7-2-187 16</inkml:trace>
  <inkml:trace contextRef="#ctx0" brushRef="#br0" timeOffset="12618.57">29008 7277 538 0,'0'0'75'15,"0"0"-28"-15,0 0 85 16,0 0-27-16,0 0-38 15,0 0-1-15,-31-21 13 16,31 21-28-16,0 0-28 16,0 9-16-16,0 22-5 15,2 18 9-15,15 17 22 16,8 6-16-16,4 2-9 16,-2-3 0-16,-7-8 0 15,0-5-1-15,-9-9-4 16,-4-7 0-16,-3-10-2 0,-2-9 2 15,-2-7-1-15,0-9-2 16,0-2 0-16,0-5-1 16,0 0-3-16,5 0-21 15,-5 0-9-15,0-7-36 16,0-9-80-16,-13 4-49 16,-1 5-114-16</inkml:trace>
  <inkml:trace contextRef="#ctx0" brushRef="#br0" timeOffset="13043.25">28890 7925 572 0,'0'0'120'0,"0"0"-51"16,0 0 40-16,0 0-40 15,0 0-29-15,0 0 0 16,0 0 7-16,0 2-10 15,0 7-8-15,17 5 9 16,8 8-14-16,-5 6-9 16,5 3-3-16,1 2-4 15,-6-10-6-15,3 0 0 16,-8-11-1-16,-1-10 1 16,1-2 0-16,3 0-2 15,7-9 6-15,6-19 7 16,9-10-5-16,-5-5 2 0,1-5 5 15,-7 6-4-15,-2 4-5 16,-7 4 0-16,-5 9-3 16,-5 8-1-16,-8 10 1 15,-2 5-2-15,0 2 2 16,0 0-3-16,0 0-4 16,0 0-6-16,0 0-20 15,0 9-20-15,-12 17-100 16,-5 6-111-16,-1 7-307 15</inkml:trace>
  <inkml:trace contextRef="#ctx0" brushRef="#br0" timeOffset="14095.96">28510 8511 355 0,'0'0'114'0,"0"0"-24"0,0 0 29 16,0 0 17-16,0 0-41 16,0 0-10-16,10-19-9 15,-22 19-28-15,-1 0-2 16,-5 2-28-16,-7 15-1 16,4 6-11-16,-2 9-4 15,5 5 8-15,7-2-7 16,9 2-1-16,2-2-2 15,0-2 4-15,2-3-4 16,23-10-2-16,2-4-7 0,4-9 9 16,9-7 0-1,4 0 0-15,1-5 2 0,3-24 7 16,2-6-9-16,-15-5 3 16,1 1-3-16,-16 2 4 15,-4 2-1-15,-7 5 1 16,-9 4-1-16,0 6-1 15,0 2 15-15,0 8 2 16,-2 6-9-16,-5 2 10 16,5 2-14-16,-1 0 8 15,1 0-11-15,2 0-3 16,0 4 0-16,0 20-5 16,0 17 5-16,0 5 2 15,0 0-2-15,2-3-1 0,5-4 0 16,-2-7 1-1,-5-11 0-15,2-6 0 0,-2-10 1 16,0-2-1-16,0-1 0 16,0-2 0-16,0 0 2 15,0 0 5-15,0-10-6 16,0-20-1-16,-9-11 2 16,-9-10-2-16,3 7 1 15,3 3 0-15,8 11-1 16,2 15 0-16,2 1 2 15,-5 3-1-15,5 7 2 16,0-1-3-16,0 5 1 16,0 0 0-16,0 0-1 0,0 0-6 15,23 20-2 1,12 9 8-16,12 14 6 0,-4 1-4 16,-4-2-2-16,3-5 0 15,-8-5 0-15,-5-9 6 16,-11-7-6-16,-7-8 0 15,-2-6 0-15,-4-2 0 16,-5 0 0-16,0 0 7 16,0 0-1-16,0-6 12 15,0-22 10-15,0-9-12 16,0-9-1-16,0-9-6 16,-5-4-1-16,-11 5-5 0,8 4-2 15,-4 11 0 1,5 13-1-16,5 9 1 0,0 8-1 15,2 4 0-15,0 5-5 16,0 0-15-16,0 0-21 16,0 0-26-16,0 0-14 15,0 6-103-15,0 7-167 16</inkml:trace>
  <inkml:trace contextRef="#ctx0" brushRef="#br0" timeOffset="15934.39">30365 6953 443 0,'0'0'432'0,"0"0"-356"16,0 0 21-16,0 0-10 15,0 0-47-15,0 0-10 16,0 0-11-16,0-7-13 0,0 7 1 16,0 19-4-1,16 16 12-15,1 7-1 0,6 8 8 16,-5 0-4-16,1 0-13 16,0 1 11-16,-1-7-6 15,-1 4 2-15,-3 3-10 16,-1-5 9-16,-2 0-5 15,-4-11-4-15,0-9 1 16,-7-5 0-16,0-9-4 16,0-5 3-16,2-3-3 15,-2-1 1-15,2-2 0 16,-2-1 1-16,0 0-1 16,2 0 0-16,-2 0 0 15,0 0-2-15,0 0 1 16,0 0-28-16,0 0-22 0,0 0-29 15,0 0-108-15,0 0-151 16,-13 0-235-16</inkml:trace>
  <inkml:trace contextRef="#ctx0" brushRef="#br0" timeOffset="16630.59">30392 7645 514 0,'0'0'66'15,"0"0"-5"-15,0 0 65 0,0 0-31 16,0 0-17-16,0 0-14 16,-15-31 17-16,15 31-18 15,-5 0-17-15,5 0-20 16,0 0-11-16,0 0-4 16,20 17 0-16,9 0 18 15,2 3-10-15,0 1-7 16,-4-7-8-16,-2 1 0 15,-3-5-2-15,-7-2 1 16,-4-4-1-16,1-2 1 16,-1-2 0-16,-5 0 3 15,8 0 0-15,-1-4 2 0,1-16-2 16,3-7 2-16,-1-7 1 16,5-5-4-16,-4-5 2 15,1 2-7-15,-3 7 9 16,-1 9-11-16,-5 8 2 15,-3 6 0-15,-1 3 0 16,-3 4 1-16,-2 1-2 16,0 2 1-16,0 2-4 15,0 0-20-15,0 0-16 16,0 0-18-16,0 26-34 16,0 17-63-16,0 13-93 15,-11 8-464-15</inkml:trace>
  <inkml:trace contextRef="#ctx0" brushRef="#br0" timeOffset="17312.8">30595 8156 891 0,'0'0'82'0,"0"0"1"16,0 0 4-16,0 0-43 16,0 0-16-16,0 0-9 0,-9 0-11 15,9 19-6-15,0 13 9 16,0 1-3-16,0 1-6 16,0-5-2-16,0-7 3 15,0-5 2-15,0-10-5 16,0-5 0-16,0 1 1 15,0-3 7-15,0 0-2 16,0 0 13-16,0-22 2 16,0-12-11-16,-5-8-7 15,1-9-2-15,4 2 0 16,0 4 0-16,0 5-1 16,0 12-1-16,2 8 1 15,7 5-1-15,0 10 0 16,0 5 0-16,5 0-2 15,1 0-4-15,5 24 7 0,3 6 0 16,-4 6 2-16,-5 2-1 16,-5-1 2-16,-5-8-4 15,-4-7 1-15,0-8 0 16,0-7 1-16,0-5 2 16,0-2-2-16,0 0 1 15,0 0 4-15,0-11-6 16,0-17 3-16,0-7-3 15,4-9 2-15,6 7-2 16,1 3-1-16,4 13 1 16,-6 9-4-16,0 7 3 15,0 5-3-15,0 0-1 0,4 5-1 16,10 20 5-16,-6 3 1 16,-1 0-2-16,-3 4-2 15,-1-2-9-15,-6 1-6 16,1-6-13-16,-7-2-25 15,2-9-97-15,-2-9-83 16,4-5-440-16</inkml:trace>
  <inkml:trace contextRef="#ctx0" brushRef="#br0" timeOffset="17891.72">31025 8023 938 0,'0'0'70'15,"0"0"43"-15,0 0-38 16,0 0-43-16,0 0-13 16,0 0-11-16,-9 32-4 15,9 3 9-15,5 6 1 16,-1-1-1-16,0-3-10 16,-2-3 4-16,-2-11-4 15,0-6-2-15,0-10 0 16,0-5 1-16,0-2 3 15,0 0 3-15,0 0 2 16,0-8 14-16,0-19-5 16,0-12-17-16,-10-7 0 15,5-1 4-15,1 4-2 0,2 9-1 16,2 12-1-16,0 8 1 16,0 10-1-16,0 0 1 15,0 4-3-15,2 0-2 16,17 3-2-16,8 16 3 15,2 5 1-15,5 5 0 16,-5 0-1-16,-9 0 1 16,7-4 1-16,-8-4-1 15,0-9 1-15,-13-5 0 16,-2-5-1-16,-4-2 1 16,5 0 0-16,-5 0 2 0,0 0 0 15,3-18 6 1,-3-16 4-16,0-7-8 0,0-4-3 15,0 0 2-15,0 8-3 16,0 8-1-16,-3 11 0 16,-4 7 0-16,5 4-2 15,0 2 2-15,2 3-12 16,0 2-25-16,0 0-25 16,0 0-45-16,0 0-155 15,11 0-340-15</inkml:trace>
  <inkml:trace contextRef="#ctx0" brushRef="#br0" timeOffset="18066.07">31506 7989 989 0,'0'0'75'16,"0"0"28"-16,0 0-24 16,0 0-34-16,0 0-24 15,0 0-18-15,0 4-3 16,0-4-21-16,0 0-39 15,0 0-92-15,3-4-50 16,-3 4-85-16,0 0-88 16</inkml:trace>
  <inkml:trace contextRef="#ctx0" brushRef="#br0" timeOffset="24479.75">28820 9316 854 0,'0'0'65'0,"0"0"-18"16,0 0 16-16,0 0 5 15,0 0-34-15,0 0-20 0,0 0-5 16,0 0 13-16,126-58-9 15,-76 35 0-15,4-4-5 16,0 3 4-16,-6 4-10 16,-9 6-1-16,-12 6-1 15,-12 6 2-15,-15 2-2 16,0 0 1-16,0 0 5 16,-11 8 1-16,-20 18-1 15,-12 8-2-15,-1 2-3 16,-8-2-1-16,6 0 2 15,1-6 0-15,5-1-2 16,9-6 1-16,8-5 7 16,10-7 2-16,8-6-1 15,5-3 7-15,0 0 2 0,0 0-8 16,7 0-1-16,27 0 0 16,8-7 8-16,7-5 2 15,2-7-3-15,-2 4-6 16,-2 0-7-16,-5 6 5 15,-8 2-8-15,-14 3-3 16,-9 2 3-16,-7 2 0 16,-4 0-2-16,0 0 2 15,0 0 0-15,-4 0-1 16,-21 8-2-16,-10 12 1 16,-7 4-1-16,1 4 2 0,-1 1 1 15,9-4-1 1,4-4 1-16,6-8 0 0,12-6 2 15,7-2-1-15,4-5-1 16,0 0 0-16,0 0-3 16,15 0-3-16,26-13 6 15,16-9 10-15,13-5 4 16,5-3-2-16,6 1 2 16,-15 0 5-16,-10 9-7 15,-16 6-2-15,-20 6-7 16,-13 6 0-16,-7 2-3 15,0 0 2-15,0 0 2 16,0 0-1-16,0 0-3 16,-15 0-14-16,-14 2-23 15,-12 8-47-15,-5-2-58 0,-8-4-247 16</inkml:trace>
  <inkml:trace contextRef="#ctx0" brushRef="#br0" timeOffset="30203.67">29048 6334 531 0,'0'0'75'15,"0"0"-28"-15,0 0 44 16,0 0-2-16,0 0-23 0,0 0-6 16,0 0-2-16,4 79 4 15,-2-71 3-15,-2-2-18 16,0-1-14-16,0 0 6 15,0-3-11-15,0 0 9 16,0-1-8-16,0-1-4 16,0 0-7-16,0 3-5 15,0-3-4-15,0 0-4 16,0 0-5-16,0 0 9 16,0 0-9-16,0 0 2 15,0 0-2-15,0 0 2 16,0 0-1-16,0 0-1 15,0 0 1-15,0 0 1 0,0 0-1 16,0-3 0 0,0 2-1-16,0-1 0 0,0 0-1 15,0 0-2-15,0-1 2 16,0 1 1-16,0 0 0 16,0 2 0-16,0 0 3 15,0 0-3-15,0 0-3 16,0 0 3-16,0 0-3 15,0 0 3-15,0 0-2 16,5 0 2-16,-3 0-1 16,-2 4 1-16,2-4-2 15,-2 0 2-15,0 0 2 16,0 0-1-16,0 0-1 16,0 0-1-16,0 0-4 0,0 0-5 15,0 0 1-15,0-4 4 16,0 3 0-16,0 1-3 15,0 0-16-15,-2 0-11 16,-11 1-43-16,2 10-136 16,6-3-526-16</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24T05:20:41.420"/>
    </inkml:context>
    <inkml:brush xml:id="br0">
      <inkml:brushProperty name="width" value="0.05292" units="cm"/>
      <inkml:brushProperty name="height" value="0.05292" units="cm"/>
      <inkml:brushProperty name="color" value="#002060"/>
    </inkml:brush>
  </inkml:definitions>
  <inkml:trace contextRef="#ctx0" brushRef="#br0">18410 11297 51 0,'0'0'3'0,"0"0"0"15,134 89-1-15,-63-45-1 16,1 4 2-16,-12 6 19 16,0 3-3-16,-7-4-13 15,1-2 10-15,-5-1-5 16,2-6-11-16,-4-6-11 0</inkml:trace>
  <inkml:trace contextRef="#ctx0" brushRef="#br0" timeOffset="13516.96">20091 10824 154 0,'0'0'9'0,"0"0"-4"15,0 0-5-15,0 0-12 16,0 0-1-16,0 0 2 0,0 0-7 16,-6 10-46-16</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4-21T06:16:48.968"/>
    </inkml:context>
    <inkml:brush xml:id="br0">
      <inkml:brushProperty name="width" value="0.05292" units="cm"/>
      <inkml:brushProperty name="height" value="0.05292" units="cm"/>
      <inkml:brushProperty name="color" value="#FF0000"/>
    </inkml:brush>
  </inkml:definitions>
  <inkml:trace contextRef="#ctx0" brushRef="#br0">14104 6150 10 0,'0'0'486'15,"0"0"-365"-15,0 0-66 16,0 0 6-16,0 0-3 16,0 0-35-16,0 0-2 15,0-12-5-15,2 10-8 16,-2-1-2-16,0 0 3 16,2 1-9-16,-2-2 3 15,0 0 1-15,0 0-3 0,0 1-1 16,0 1 6-1,0-1 3-15,0 1 6 0,0-3 3 16,0 3 8-16,0 0 9 16,0 1-13-16,0-1 11 15,0 0 4-15,0 0-5 16,0 2-11-16,0 0 3 16,0 0 0-16,2 0-8 15,-2 0-8-15,0 0 6 16,5 0-6-16,-1 0-3 15,-2 0-1-15,7 0 8 16,-2 6-7-16,0-1-4 0,-1 4 6 16,-4-3-7-16,8 0 5 15,-6 0-2-15,3-1-2 16,-3 0 0-16,0-1 0 16,1-1-1-16,-3 0 2 15,3-3-2-15,-3 0 0 16,-2 0 2-16,9 0 0 15,-5 0 0-15,7 0-2 16,1-6 4-16,1-6-4 16,3-5 0-16,3-2 0 15,10-5 0-15,0 0-1 16,8 2 1-16,-6 4 0 16,-5 4 1-16,-8 3 0 0,-5 4-1 15,-6 0 0 1,0 6 0-16,-5-2 0 0,0 3 1 15,-2 0 0-15,0 0-1 16,0 0 0-16,0 0 1 16,2 0-1-16,-2 0 1 15,0 0-1-15,0 0 1 16,0 0-1-16,0 0-2 16,0 0-5-16,0 0-13 15,0 0-8-15,0 0-19 16,0 4-48-16,-6 3-68 15,-3-2-137-15</inkml:trace>
  <inkml:trace contextRef="#ctx0" brushRef="#br0" timeOffset="3546.21">5648 14857 531 0,'0'0'134'15,"0"0"-42"-15,0 0-20 16,0 0-21-16,0 0-6 15,0 0-14-15,0 0-2 16,0 0 3-16,0 0 2 16,0 0-15-16,7 0 6 15,0 0-3-15,2 0-7 16,-1 1-7-16,1 10 10 16,3 1-13-16,-4-1 12 15,3 4-6-15,1-4-8 0,-6 4 13 16,5-3-6-1,1-4-6-15,-1 1 5 0,-3-4 3 16,-2-1-9-16,-2-4 11 16,-2 0-5-16,5 0 0 15,3 0-6-15,4-14-1 16,1-6 3-16,8-2-5 16,4-6 2-16,4-2-3 15,2-2 2-15,9-5-1 16,-1 6 0-16,-3-1 2 15,-7 7-1-15,-11 7 3 16,-5 7-4-16,-8 6-2 0,-4 3-2 16,-3 2 4-1,0 0 0-15,0 0 1 0,0 0-1 16,0 0 2-16,0 0 0 16,0 0-4-16,0 0 1 15,0 0 1-15,0 0-16 16,0 0-1-16,0 4-19 15,0 7-23-15,0-1-52 16,0 1-7-16,0 1 20 16,4 1-114-16,18-1-198 15</inkml:trace>
  <inkml:trace contextRef="#ctx0" brushRef="#br0" timeOffset="4544.92">9723 14991 511 0,'0'0'175'16,"0"0"-60"-16,0 0-46 15,0 0 12-15,0 0-23 16,0 0-1-16,2-18-18 16,3 18 0-16,0 0-14 15,-1 0-4-15,0 0-5 16,5 0-5-16,-3 0 0 15,4 0-5-15,-1 0-1 16,-3 0-3-16,-2 3 4 0,6 3-3 16,-6-1-3-1,5 1 5-15,-5-2-1 0,4-2-4 16,-6 0 5-16,0-2-1 16,0 0 2-16,0 0 8 15,3 0-14-15,-1 0 6 16,-2 0 3-16,0 0-9 15,8 0 1-15,-4-6-1 16,5-4 0-16,3-8 7 16,1 1-6-16,1-3-1 15,6 1-3-15,-2 0 3 16,-4 4 1-16,-1 5 0 0,-4 0-1 16,-3 4 0-16,-4 4 0 15,-2-1 1-15,-2 3-1 16,0 0 7-16,0 0-5 15,0-1 2-15,0 1 2 16,0-4 1-16,2 4-2 16,-2 0 1-16,0-2-5 15,2 2 2-15,-2 0 1 16,5 0-1-16,-5 0-3 16,0 0-6-16,0 0 5 15,0 0-11-15,2 0-7 16,-2 0-8-16,0 0 1 15,0 0-17-15,0 0-22 16,0 2-46-16,0 8-12 16,-9 2-79-16,5 2-86 0</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03T04:54:57.877"/>
    </inkml:context>
    <inkml:brush xml:id="br0">
      <inkml:brushProperty name="width" value="0.05292" units="cm"/>
      <inkml:brushProperty name="height" value="0.05292" units="cm"/>
      <inkml:brushProperty name="color" value="#FF0000"/>
    </inkml:brush>
  </inkml:definitions>
  <inkml:trace contextRef="#ctx0" brushRef="#br0">16395 11029 185 0,'0'0'0'16,"-58"107"-21"-16,20-24-8 15,5 16-89-15</inkml:trace>
  <inkml:trace contextRef="#ctx0" brushRef="#br0" timeOffset="23005.42">11857 13272 449 0,'0'0'62'0,"0"0"-14"0,0 0-11 16,0 0 16-16,0 0-2 16,0 0-5-16,0 0-17 15,0 0 1-15,-12-9-10 16,12 9-12-16,0 0 3 16,0 0 8-16,0 0-7 15,0 0-1-15,0 0 2 16,0 0 1-16,10 0 6 15,9 0 3-15,8 0-4 16,4 0 13-16,7 0-12 16,3-2-10-16,5-6 4 15,8-1-5-15,-1-1 7 0,5 1-9 16,5-4-3-16,-3 1-2 16,0 3 0-1,7-3 4-15,-3 1-3 0,7 5-3 16,1 3 2-16,-3 3-1 15,2 0-1-15,-11 0 1 16,-2 0-1-16,-2 0-1 16,0 3 1-16,-2 6 0 15,1-4 4-15,-6 1-2 16,5 1-2-16,-10-3 2 16,-1-4-2-16,-1 0 0 15,-9 0-7-15,5 0 9 16,-7 0-2-16,6-2 0 0,-2-5 0 15,5 3-3-15,5 0 3 16,-1 0 8-16,-2-2-8 16,1 4 0-16,-3-3-2 15,-7 5-3-15,1 0 5 16,-3 0 0-16,-4-3 1 16,-3 3-1-16,3 0 7 15,-4 0-7-15,-4 0-5 16,-1 0 4-16,3 0 1 15,-6 3-1-15,1-3 2 16,-1 5-2-16,1-3 2 16,4 3 0-16,-4-4 5 0,-1 1-6 15,-1 0 1-15,-6 1-3 16,3-2 2-16,-1 3 0 16,-4-2 0-16,5 3 0 15,1-2-3-15,-4-1 3 16,3 0 2-16,3 3-2 15,-5-3 0-15,-5-2 0 16,-2 0-2-16,0 2-1 16,-2-2-33-16,6 3-61 15,-6-1-85-15,0-2-321 16</inkml:trace>
  <inkml:trace contextRef="#ctx0" brushRef="#br0" timeOffset="26250.25">11999 13251 433 0,'0'0'28'0,"0"0"-16"15,0 0 11-15,0 0 10 16,0 0 1-16,0 0-1 15,2-11-8-15,-2 11 10 16,0 0 6-16,0 0-9 16,0 0-9-16,0 0-6 0,0 0 0 15,0 0-5 1,0 0 1-16,0 0-3 0,2 0 2 16,10 0-8-16,3 0 13 15,5 0 19-15,7 4-25 16,7 1 4-16,1-1 1 15,5-1-6-15,3-3-2 16,1 0 2-16,3 0-6 16,5 0-2-16,-4 0 2 15,2-3 5-15,-2-6-6 16,-1 2-2-16,5 0-1 16,-8 3 1-16,1 0-1 15,-5 3 1-15,0-2 4 16,1 2-5-16,-2 1 2 0,8 0 0 15,-2 0-1-15,3-3 0 16,4 3 0-16,-1-2 5 16,10 0-5-16,-8 2-1 15,4-3 0-15,-3 3 1 16,0-2-1-16,-7 0-1 16,-5 2-1-16,-4 0 2 15,-3-3 2-15,-6 3-2 16,5 0 1-16,-3 0-1 15,1 0 1-15,-1-2-2 16,5 0 2-16,-1 0-1 16,-4-1 2-16,9-2 0 15,-4 3-2-15,0-2 3 0,-3 4 1 16,5 0-6-16,-7-1 3 16,0 1-1-16,1 0 0 15,-8 0 6-15,5 0-4 16,-2 0-2-16,4 0-5 15,5 0 5-15,-3 0 0 16,5 0 2-16,-3 0 5 16,8 0-5-16,-1 3 0 15,3 1 0-15,4 3 1 16,-4-2 2-16,-5 2 1 16,-7-2-4-16,-4 2 0 15,-2 1-2-15,0 1 2 16,2-1-1-16,2 3-1 15,0-1 0-15,7-2 0 0,-3-3 1 16,6 3 5-16,3-4-4 16,1 3-1-16,2-4-1 15,-4-1 0-15,-8 0 1 16,1 3-7-16,-3-5 10 16,-2 0-4-16,-2 0 0 15,-2 0 3-15,0 0-5 16,0 0 6-16,-1 0-3 15,8 0 0-15,-1 0-2 16,7 0 2-16,2-2-2 16,1-6 2-16,-1 2 1 15,-1-1-1-15,-8 3 0 16,-2 0-1-16,-2 0 0 0,-3 3 1 16,1-4 1-16,0 4 0 15,0-1 1-15,0 0-2 16,2-1-1-16,4 3 2 15,0-2-1-15,7 2 0 16,3-2 5-16,-3 1-3 16,-5-1 1-16,4-5-4 15,1 5-1-15,-7-1 1 16,3 1 0-16,-1-1 1 16,2 1-1-16,0 2 1 15,5-6 2-15,8 2-3 16,-4-1 0-16,8-2 0 0,2 4 2 15,2 1 3-15,2-3-4 16,0 3-1-16,7 0 0 16,-7 0 0-16,0 2-6 15,-2 0 5-15,-2 0 1 16,-10 0 0-16,2 0 5 16,-2 0-5-16,-1 0 0 15,1 0-2-15,6-1 5 16,-3-6-3-16,4 1 1 15,1 0 2-15,-3 0-3 16,3 2 2-16,1-1-2 16,-8 2 1-16,5 3 0 15,-6-2-1-15,-3 2 0 16,-1 0 1-16,-4 0 1 0,-5 0 2 16,-4 0-4-16,4 0 0 15,6 0 0-15,1-4 1 16,5 1-2-16,-1-2 2 15,0 1-2-15,1-1 2 16,-1-2-2-16,6-1 2 16,-6 4-1-16,1-2 1 15,-3 4-1-15,-9 0 5 16,4 2-1-16,-8-3 4 16,-3 3-5-16,-4 0 9 15,3 0-9-15,-5 0-3 0,4-3 4 16,1 1-1-16,-5-2 6 15,3 2-8-15,-6-1 0 16,-3 0-1-16,1 1 0 16,-1 0 1-16,3 2-1 15,-1 0 1-15,4 0-2 16,-2 0 4-16,-3 0-6 16,8 0 3-16,-12 0 0 15,7 0 0-15,-7 0 7 16,0 0-7-16,2 0-4 15,1 0 4-15,1-2 4 16,-1-1-3-16,3 3-2 0,6-3-2 16,-3 1 3-1,5 2 4-15,4 0-4 0,-1-2 0 16,-1 2-4-16,0-2 8 16,-7 2-8-16,3 0 4 15,-8 0 0-15,-1 0-1 16,-1 0 2-16,0 0-1 15,-4 0 5-15,4 0-9 16,3 0 8-16,-3 0-4 16,1 0 0-16,-1 0-3 15,-2 0 2-15,1 0 2 16,-6 0 3-16,-2 0-3 16,1 0-1-16,-3 0 0 15,-2 0 1-15,0 0-1 16,0 0 2-16,0 0-1 0,0 0-1 15,0 0 0 1,0 0 0-16,0 0-4 0,0 0 3 16,0 0-8-16,0-2 9 15,-13-7-11-15,-1 4 1 16,1-2 8-16,2 2-7 16,2-1-1-16,-2 0-11 15,0-3 2-15,4 6 7 16,-2-3 6-16,5 2 3 15,-3 0 3-15,5 0 0 16,2 4 3-16,0 0-1 16,0-2 0-16,0 2 5 15,0 0-2-15,0 0-1 16,0 0-2-16,0-2 1 0,0 2 6 16,0 0-7-16,0-2 4 15,0 2-1-15,0 0 1 16,0 0-1-16,0 0 0 15,0 0-1-15,0 0-3 16,0 0-2-16,0 0-2 16,4 0 3-16,16 16 0 15,0 0 2-15,3 0-2 16,-3-2 0-16,-3-2 1 16,2-1 0-16,-4-4-1 15,-6 1 0-15,0-4 0 0,-5-4-1 16,3 0 2-1,-7 0-1-15,0 0 6 0,0 0-3 16,0 0 6-16,0-4 4 16,0-4-7-16,0 4 0 15,-2 1 11-15,-7 3-14 16,-3 0 3-16,-5 0-5 16,-12 0-1-16,-9 23 0 15,-7 5-1-15,1 5 1 16,-5 8 0-16,-1-4 0 15,8-3-2-15,7-5-21 16,6-4-26-16,4-9-66 16,0-14-66-16,4-2-244 0</inkml:trace>
  <inkml:trace contextRef="#ctx0" brushRef="#br0" timeOffset="27434.36">11868 13055 37 0,'0'0'502'0,"0"0"-497"16,0 0 3-16,0 0 22 0,0 0-13 16,0 0 15-16,22-79 19 15,-22 79-1-15,0 0-3 16,0 0-20-16,0 0-11 15,0 0-14-15,0 6 2 16,0 12 12-16,0 6 15 16,-14 7-14-16,-1 1 12 15,-1 2-22-15,-9 4 5 16,2 1-10-16,-6 3 7 16,-5-3-7-16,3-4 1 15,4-6-2-15,11-14 0 16,3-2 1-16,11-7 2 0,0-4-1 15,2 0-2-15,0-2 0 16,0 0-1-16,0 0 0 16,0 0 1-16,17 0 1 15,6 0 6-15,6 3 3 16,2 10-6-16,4 5 4 16,5 4-4-16,3 3 0 15,-3 4-4-15,2 0 0 16,-8-2 0-16,-6-5 2 15,-1 1-6-15,-11-10 10 16,-3-3-6-16,-3-3 0 16,-8-5-1-16,0 0-2 0,-2-1 2 15,0-1 8 1,0 0-6-16,0 0 1 0,0 0-3 16,0 0-9-16,-14 0-42 15,-13 0-66-15,-4 0-172 16</inkml:trace>
  <inkml:trace contextRef="#ctx0" brushRef="#br0" timeOffset="31716.03">11783 15186 558 0,'0'0'42'0,"0"0"-25"0,0 0-9 16,0 0 18-16,0 0 8 15,0 0-26-15,22 0 23 16,-9 0 0-16,1 4-8 15,1 1 1-15,6 4-8 16,1-4 3-16,2 2-5 16,8-2 3-16,-1 2 4 15,9 1-3-15,2-4 2 16,1 3-9-16,1 2-2 16,1 1 1-16,-3-2 3 15,0 2-8-15,-1 0 2 16,-1 1 9-16,5 2-12 15,1-1 7-15,8-5-7 0,2 2-3 16,6-4 7-16,5 1-7 16,4-5 1-16,1-1 0 15,-1 0 0-15,-2 0 6 16,-1 0-7-16,9 0 5 16,-4 0-3-16,-1 0-2 15,-3 0 0-15,-7 0 4 16,-4 0-4-16,-2-1 0 15,-8 1 4-15,8 0-4 16,2 0 3-16,5 0 7 0,1 0-4 16,4 0 0-16,-6 3-7 15,5 6 2-15,-5-2-1 16,5 3 1-16,-7-1-1 16,-2 2-1-16,-6 3 0 15,-10-2-1-15,-9 2 1 16,-8-2 0-16,-7 0-1 15,-3-2 5-15,-1 2-9 16,-3-2 5-16,0 0 0 16,-2-2 2-16,-2-2-2 15,-3-2 6-15,-2-4-6 16,-2 0 0-16,0 0-3 16,0 0 5-16,0 0-2 15,0 0 6-15,0 0 3 16,0 0-9-16,0 0 12 0,0 0-10 15,0 0 15 1,0 0-15-16,2 0 10 0,-2 0-7 16,5 0-5-16,-1-11-1 15,1-9 1-15,8 0 0 16,8-6 2-16,0-1-4 16,8 1 1-16,0 2 1 15,0-1 1-15,-2 6 4 16,0 1-3-16,0 2-1 15,0 2-1-15,4 6 1 16,0 2 2-16,0 2 6 16,7 4-9-16,4 0 12 0,9 0-4 15,14 0 2-15,9 0 5 16,-1 0-6-16,12 0-1 16,-2 0 0-16,6 0-8 15,0 0 4-15,5 0 2 16,-5-4-4-16,-3-2 5 15,1-3-3-15,-2 2 1 16,0-1-2-16,2 2 2 16,2-2-2-16,7-1-3 15,4 4 1-15,-2-4 0 16,5 0 1-16,4 3-1 16,-2-4 4-16,-3 3-5 15,-4 2 0-15,-11-2 1 16,0 0-1-16,-4 3-5 15,-6 1 5-15,6 2 5 0,-7 1-5 16,0 0 0-16,-5 0 0 16,-9 0-5-16,0 0 5 15,-4 0 1-15,3 0 5 16,-8 0-6-16,1 0 0 16,2 0-2-16,-2 0 2 15,-8 0 0-15,8 0 0 16,-8 0 1-16,8-7-1 15,-5-5 1-15,7 0 0 16,-1-4-1-16,3-2 0 0,2-2 5 16,5-2-4-1,-3-2-1-15,-4-5 0 0,-2-2-1 16,0-3 2-16,-11-5-2 16,1 1-4-16,-6 4 5 15,-1 2 2-15,-10 4 1 16,-8 5-2-16,2 0 0 15,-7 3 1-15,-3 2-1 16,-2 0 4-16,3 0-4 16,-6-2 0-16,4 0-1 15,1 2 2-15,0-1-2 16,-1 5-1-16,-4-6 1 16,3 6-1-16,1 1 0 15,-8 2-9-15,-2 4-10 16,-2-3-15-16,0 4-33 0,-24 6-88 15,-25 0-143-15</inkml:trace>
  <inkml:trace contextRef="#ctx0" brushRef="#br0" timeOffset="37685.53">9758 15204 295 0,'0'0'257'15,"0"0"-233"-15,0 0 3 16,0 0-8-16,0 0 32 16,0 0-7-16,0 0-29 15,-71-99 15-15,71 95-4 16,0 3 7-16,0 1-14 16,0 0-2-16,0 0 0 15,0 0-3-15,0 0-12 16,0 0 7-16,9 13-8 15,11 15 25-15,7 8-13 16,2 3-1-16,-6-5-10 16,-6-2-1-16,-3-3-1 0,-10-6 6 15,3-7-5 1,-3-6 1-16,-2-4-1 0,-2-3 1 16,0-3-2-16,0 0 0 15,0 0-3-15,0 0-7 16,0-9 9-16,-6-11-10 15,-17-9-3-15,6-8 0 16,-1-4 0-16,5 2 4 16,3 3 7-16,-3 5 3 15,9 8 0-15,0 5 0 16,-6 3 2-16,6 3 0 16,-3 4 4-16,3 4-3 15,4 3-2-15,0 1 10 0,0 0-10 16,-2 0 3-1,0 0-3-15,-3 0 0 0,0 0 3 16,-4 23-1-16,-4 13-2 16,-3 10 0-16,3 1 3 15,2-3 2-15,0-4-3 16,2-8-1-16,0-6-2 16,4-12 4-16,1-8-1 15,2-3-2-15,2-3 0 16,0 0 0-16,0 0 0 15,0 0 3-15,0-17-2 16,0-9 0-16,0-12-2 16,6-4 0-16,17 2 0 15,-3-2 5-15,4-1-5 0,-4 7 0 16,-1 3 7-16,-4 7-6 16,-1 9 6-16,-8 7 8 15,-4 5 1-15,-2 4-11 16,0 1 6-16,0 0-1 15,0 0-5-15,11 0-4 16,5 12-1-16,7 12 3 16,6 10 0-16,2-5 3 15,2-2-5-15,7-3-1 16,0-7 1-16,1-8-5 16,-4 0 2-16,3-9-37 15,3 0-42-15,1-21-53 16,1-17-178-16</inkml:trace>
  <inkml:trace contextRef="#ctx0" brushRef="#br0" timeOffset="37811.71">10545 15055 392 0,'0'0'0'0</inkml:trace>
</inkml:ink>
</file>

<file path=ppt/ink/ink1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3-03T05:12:56.376"/>
    </inkml:context>
    <inkml:brush xml:id="br0">
      <inkml:brushProperty name="width" value="0.05292" units="cm"/>
      <inkml:brushProperty name="height" value="0.05292" units="cm"/>
      <inkml:brushProperty name="color" value="#C00000"/>
    </inkml:brush>
    <inkml:context xml:id="ctx1">
      <inkml:inkSource xml:id="inkSrc2">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1" timeString="2022-03-03T05:13:24.701"/>
    </inkml:context>
  </inkml:definitions>
  <inkml:trace contextRef="#ctx0" brushRef="#br0">21729 4440 0</inkml:trace>
  <inkml:trace contextRef="#ctx0" brushRef="#br0" timeOffset="924.58">19397 5531 0</inkml:trace>
  <inkml:trace contextRef="#ctx1" brushRef="#br0">15739 3716 521 0,'0'0'46'0,"0"0"40"15,0 0 2-15,0 0 0 16,0 0-42-16,0 0-22 16,0 0 6-16,0 0 0 15,0-10-6-15,0 10-11 16,-2 0-13-16,2 0 0 16,-2 3-2-16,-5 12 2 15,5 0 2-15,0-2 3 0,2-9-3 16,0-3-2-1,0-1 1-15,0 0 4 0,0 0 0 16,0 0 6-16,0 0 4 16,0-11 31-16,0-18-26 15,15-15-17-15,8-2-1 16,-3 0 2-16,5 4-2 16,-8 12-2-16,-1 9 4 15,-3 6-4-15,-3 9-1 16,-8 4 0-16,0 2-3 15,-2 0 1-15,2 3-7 16,5 31 6-16,-1 15 2 0,-2 7 2 16,4-1 1-1,-6-9-1-15,0-8 1 0,0-13 0 16,5-8-1-16,-5-9 0 16,-2-6 1-16,2-2 1 15,-2 0 5-15,7 0 2 16,0-9-1-16,8-18 3 15,8-10-8-15,-3-7 0 16,2 1 6-16,-4-3-9 16,-3 7 3-16,-3 11-3 15,-6 10 0-15,3 10 1 16,-9 6-1-16,0 2 0 16,0 0 0-16,0 0-3 15,0 0-5-15,0 5 0 16,2 18 1-16,0 11 7 0,6 4 0 15,-4 3 1-15,-2-3 0 16,5-5 0-16,-3-3-2 16,0-7 2-16,-2-7-1 15,6-6 0-15,-6-9-2 16,0 2 2-16,-2-3-3 16,2 0-26-16,5 0-40 15,7-8-15-15,3-17-98 16,12-4-84-16,2-2-152 15</inkml:trace>
  <inkml:trace contextRef="#ctx1" brushRef="#br0" timeOffset="495.83">16341 3559 575 0,'0'0'18'0,"0"0"49"15,0 0 36-15,0 0-54 16,0 0-32-16,0 0 0 15,-56 54 7-15,48-17-1 16,-3-2-7-16,-1 0-8 16,6-8 0-16,-1-4-5 15,5-9-1-15,0-6-1 16,2-4 1-16,0-2 3 16,0-2 7-16,0 0 11 15,0 0 17-15,0-16 4 0,0-9-30 16,4-5-11-1,12-1-1-15,-1-2-2 0,4 5-7 16,-4 10 7-16,-7 5 6 16,4 10-6-16,-8 3 0 15,5 0-4-15,1 0 0 16,-4 12-3-16,7 14 7 16,1 5 0-16,-3 5 5 15,2-3-5-15,-6-2 1 16,4-9-1-16,-7-7 1 15,-2-8-2-15,3-5 4 16,-5-2 6-16,5 0 3 16,8-11 10-16,3-23 0 15,6-3-20-15,-2-1 0 0,-5-1 0 16,-1 9-4-16,-5 8 1 16,-7 6 1-16,-2 8-20 15,0 8-59-15,-11 0-85 16,-18 24-144-16</inkml:trace>
  <inkml:trace contextRef="#ctx1" brushRef="#br0" timeOffset="12149.41">25731 5133 122 0,'0'0'225'15,"0"0"-200"-15,0 0 90 16,0 0-15-16,0 0-22 15,0 0-19-15,0 0 8 16,0 0-7-16,-7-66-9 16,7 56-16-16,0 4 6 15,0 4-12-15,0-1 4 16,0-2-7-16,18 5-20 16,13 0 12-16,7 0-11 15,-5 0-6-15,-4 8 5 16,-11 21-6-16,-7 8-8 15,-11 14 7-15,-2 7 0 16,-36 4 2-16,-13 0 0 0,-12-1 0 16,5 0-1-16,10-6-6 15,5-4-1-15,14-5 2 16,14-9 4-16,3-5 1 16,10-12-3-16,2-5 0 15,0-3 3-15,22-3-3 16,12-3-5-16,-1-4 7 15,8-2 1-15,-8 0 4 16,-6 0-4-16,-3-5 0 16,-12-2 0-16,-8-1 0 0,0 2 1 15,-4 3-2 1,0 1 1-16,-2 2-20 0,-18 0 16 16,-9 14-2-16,0 13 1 15,3 11 5-15,1 6-7 16,9 6 6-16,7 4-1 15,3 2-1-15,6 3 5 16,0-3-2-16,0-4 0 16,0-6 1-16,0-10-2 15,0-5 2-15,0-9-1 16,0-7 0-16,0-5 0 16,-14-3 0-16,-3-3 0 15,-10-4-14-15,-2 0 4 16,0-4-12-16,2-17 2 15,2-7-24-15,10-6-48 0,11-4-46 16,4-8-183 0</inkml:trace>
  <inkml:trace contextRef="#ctx1" brushRef="#br0" timeOffset="12810.53">26413 5395 793 0,'0'0'3'15,"0"0"-3"-15,0 0 57 0,0 0 22 16,0 0-53 0,0 0-24-16,-69-5-1 0,40 43 1 15,6 4-2-15,10 4 0 16,9-2 1-16,4-1 2 15,0-10-3-15,11-10-1 16,14-9 1-16,6-12 0 16,4-2 1-16,7-9 16 15,1-21-4-15,-5-6 8 16,-9-4-7-16,-11-2 1 16,-7 3-6-16,-11 2-8 15,0 7-1-15,0 10 0 16,-25 10-4-16,-8 10-14 15,-5 0 16-15,5 1-5 16,6 18-11-16,13 0-4 0,14 2 5 16,0-3 4-16,16-4-12 15,22-9-23-15,13-5-15 16,7 0 43-16,3-5-19 16,-13-16 28-16,-3-8 0 15,-7-5 11-15,-16-5 3 16,-2-2 5-16,-11-3 5 15,-2 3 18-15,-7 5 6 16,0 10-3-16,0 10 1 16,0 8 0-16,0 5-17 15,0 3-3-15,-7 0-11 16,-2 21-2-16,-4 16-1 0,-3 9-1 16,3 7 0-16,6 5 2 15,3 0 3-15,4-7 0 16,0-7 0-16,0-3-4 15,0-12-1-15,15-4-1 16,14-9-4-16,13-7-56 16,12-6-88-16,4-3-76 15,2 0-197-15</inkml:trace>
  <inkml:trace contextRef="#ctx1" brushRef="#br0" timeOffset="13247.27">27185 5492 606 0,'0'0'11'0,"0"0"46"0,0 0 63 16,0 0-35 0,-137-76-42-16,108 76-22 0,0 0-7 15,-4 10-11-15,4 17-2 16,4 2-1-16,10 7 0 16,5 0 2-16,8-4-2 15,2-1 0-15,0-12 3 16,16-6-2-16,11-9 0 15,11-4 0-15,6-3 24 16,5-23 0-16,1-7-11 16,-6-8-2-16,-9-5 3 15,2-8 3-15,-8-4-15 16,-10-5-3-16,-3 8 1 16,-7 5 2-16,-7 3-3 0,-2 15 0 15,0 4 1-15,0 12-1 16,0 12-4-16,0 4-2 15,0 0 3-15,-2 18-9 16,-7 24 7-16,0 17 5 16,-2 11 3-16,7 4-3 15,-7 0-1-15,8-4-1 16,-4-5 2-16,5-10 0 16,2-6 0-16,0-18-10 15,4-9-42-15,23-15-27 16,9-7-109-16,13-12-122 15</inkml:trace>
  <inkml:trace contextRef="#ctx1" brushRef="#br0" timeOffset="14009.62">27621 5446 579 0,'0'0'3'0,"0"0"46"0,0 0 68 16,0 0-47-1,0 0-6-15,0 0-14 0,52-18-22 16,-23-6-2-16,-3-6 7 15,-4-8-19-15,1-7-8 16,-6-6-4-16,-3-7-1 16,-3-3 1-16,-2 6-2 15,-4 6 1-15,-5 15-1 16,0 12 0-16,0 10-2 16,0 10-10-16,-7 2-28 15,-13 2 2-15,-7 25 28 16,-4 17 8-16,-9 15 0 15,11 9 1-15,6 6-2 0,7 1 3 16,14-8 2 0,2-9 0-16,2-9-1 0,21-17-2 15,-1-12 1-15,-1-10-2 16,5-10 3-16,-4 0-1 16,7-18 8-16,2-12-7 15,-4-1 3-15,0-8-1 16,-4 7-3-16,-8 4 3 15,-7 8-3-15,0 8 0 16,-6 7 0-16,-2 5-1 16,0 0-4-16,0 12-5 15,0 22 10-15,0 3-1 0,0 7 2 16,-2-4 0-16,2-2-1 16,0-6 0-16,0-10 3 15,15-7-2-15,5-10 2 16,7-5-1-16,4-1 7 15,5-23-1-15,-5-9-1 16,0-3-1-16,-8-8-1 16,-12 0-4-16,-9 0 3 15,-2 2-4-15,-13 5 0 16,-23 7-6-16,-9 14 6 16,-4 13-16-16,-6 3-14 15,3 15-3-15,10 16-38 16,13 5-32-16,15 0-56 15,14-4-103-15</inkml:trace>
  <inkml:trace contextRef="#ctx1" brushRef="#br0" timeOffset="15709.56">28419 5278 719 0,'0'0'2'0,"0"0"23"16,0 0 103-16,0 0-71 16,0 0-11-16,0 0-40 0,-46-45-6 15,23 78 0 1,-4 15 2-16,7 4 0 0,5 0 1 16,6 0-1-16,4-8-2 15,5-4 3-15,0-8-3 16,0-10 1-16,20-8-1 15,11-7 2-15,17-7-2 16,2 0 15-16,10-16-13 16,1-14 3-16,-3-8-1 15,-9-5-4-15,-7-1 0 16,-15 4-2-16,-11 4 2 16,-16 8 3-16,0 6-3 15,-10 7-1-15,-19 12-14 16,-8 3 14-16,-12 2 0 15,2 24 0-15,5 7 0 0,11 6-1 16,13 0 2 0,5-8-2-16,5-4 2 0,8-6 1 15,0-5-1-15,0-4 1 16,10-1 4-16,9-9 3 16,8-2 9-16,4 0-2 15,5-16-8-15,-5-9 4 16,-4-5-7-16,-5 0 2 15,-1 0-4-15,-8 6 1 16,-11 8-3-16,2 9 1 16,-4 7-1-16,0 0-4 15,0 0-7-15,0 5 1 0,0 16 4 16,0 8 6 0,0 0 0-16,0 5-1 0,0-6 1 15,2-7 0-15,6-7 1 16,3-7 0-16,-1-7-2 15,13 0 5-15,8-5 1 16,7-19 0-16,5-5-1 16,-1-6-4-16,-7-9 0 15,1-12 0-15,-12-14-3 16,-3-10-11-16,-8-5 5 16,-6 5 0-16,0 10 0 15,-7 14 8-15,0 16-6 16,0 13 2-16,-14 10-11 15,3 10-10-15,0 7 13 16,-1 0 4-16,2 16-3 0,-11 24 6 16,6 15 5-16,1 15 1 15,10 8 0-15,2 4 0 16,2-2 1-16,0-5 2 16,2-8-1-16,12-16-2 15,-1-7 8-15,0-12-5 16,3-7-2-16,-8-10 0 15,6-8 10-15,6-7 5 16,0 0 15-16,7-7-19 16,2-17-5-16,0-3-4 15,-4-6-3-15,-6 1 0 16,-3 4 0-16,-7 5 0 0,-3 11 4 16,0 7-4-1,-6 3-2-15,0 2 1 0,0 0-7 16,0 0 0-16,0 19 3 15,0 10 5-15,-6 0 0 16,2 3 1-16,4-6 3 16,0-4-4-16,0-7 1 15,0-6 2-15,0-6 0 16,0-3 16-16,12 0 23 16,9-10-8-16,8-12-23 15,5-4-8-15,-5-3-1 16,2 0-2-16,0 0-1 15,-6 4 0-15,-7 9 1 0,-7 6-1 16,-11 8 1 0,2 2-9-16,-2 0-10 0,0 10 1 15,0 13 14-15,-9 6 4 16,3 3 0-16,4 0 2 16,2-1 1-16,0-5-3 15,0-9 0-15,6-6 0 16,7-6 0-16,10-5 0 15,-3 0 4-15,7-5 3 16,-8-18 1-16,0-3-7 16,-15-6 5-16,-4 0-6 15,0-1-15-15,-13 1-24 16,-21 9 27-16,-4 7-7 16,-4 8 3-16,9 6 9 0,8 2-4 15,16 0 5-15,9 0 1 16,0 0 3-16,9 10 0 15,24 3 1-15,17 1 1 16,5-2 0-16,3-3 1 16,0 3 2-16,-7-1-1 15,-1 3 4-15,-15-2 3 16,-1-1 5-16,-19-2-3 16,-6-4-4-16,-9-1-7 15,0 2 0-15,0-2 1 16,-7 3 8-16,-10-4-2 15,-2-1 17-15,4 0-16 16,11-2-2-16,4 0-6 0,0 0 13 16,0-16-12-16,15-4-1 15,14-4-11-15,9-2-19 16,0 1 3-16,4 6 2 16,-2 9 3-16,-4 10-1 15,-16 0 10-15,-6 3 5 16,-3 18 4-16,-11 5 4 15,0 8-1-15,0 4 1 16,-21-2 0-16,2 2 3 16,-4-8-3-16,-1-6-2 15,-1-12-37-15,-2-7-49 16,0-5-32-16,1-2-15 0,4-23-237 16</inkml:trace>
  <inkml:trace contextRef="#ctx1" brushRef="#br0" timeOffset="15934.02">29413 5129 632 0,'0'0'9'0,"0"0"54"15,0 0 27-15,0 0-59 16,0 0 1-16,0 0 13 15,-6 33-26-15,8-25-3 0,13-1-6 16,8-2-10-16,-1-5-9 16,3 0-100-16,-10 0-45 15,-11-23-174-15</inkml:trace>
  <inkml:trace contextRef="#ctx1" brushRef="#br0" timeOffset="16064.22">28798 5057 692 0,'0'0'8'0,"0"0"-4"15,0 0-4-15,219 2-61 0,-97 8-256 16</inkml:trace>
  <inkml:trace contextRef="#ctx1" brushRef="#br0" timeOffset="16683.34">30448 5167 753 0,'0'0'3'0,"0"0"14"16,0 0 62-16,0 0-40 15,0 0-30-15,0 0-1 16,-54 64 1-16,41-28-1 15,4 4-4-15,4 1-1 16,5-9-2-16,0-3 2 0,0-12-2 16,14-7 4-16,1-5 12 15,8-5 25-15,-5 0-31 16,1-25-5-16,-5-11-5 16,-7-8-1-16,-7-10-10 15,0-7-4-15,0 2 11 16,0 4-3-16,0 14 6 15,0 9 0-15,0 18 0 16,0 7 0-16,16 7 0 16,1 0-8-16,12 7 0 15,2 22 4-15,0 11 4 16,-6 4-3-16,-8 5 3 0,-9 0 1 16,-8-2 1-16,0-3-1 15,-8 2 0-15,-15-2 0 16,-9 2 7-16,1-4-8 15,9-1 1-15,1-6-1 16,13-8 0-16,8-10 0 16,0-3 0-16,0-6 0 15,13 0 3-15,16-5 11 16,4-3-1-16,6 0-7 16,-8-14 0-16,-2-19 0 15,-10-7-4-15,-7-8 1 16,-10-3-3-16,-2 0 0 15,-4 7-2-15,-21 6-8 0,0 9 0 16,1 10-6-16,1 7-14 16,6 12-33-16,10 0-85 15,7 0-86-15</inkml:trace>
  <inkml:trace contextRef="#ctx1" brushRef="#br0" timeOffset="17293.48">31096 5252 689 0,'0'0'78'0,"0"0"-76"0,0 0 77 16,0 0-33 0,0 0-37-16,0 0-6 0,-29 64 7 15,16-24-5-15,0-1 4 16,1-8 4-16,4-9-3 15,1-8-4-15,5-9-2 16,0-2-1-16,2-3 16 16,0 0 29-16,0-10-5 15,0-16-32-15,2-6-10 16,9-7 1-16,4-4-3 16,1-3 1-16,4 5-1 15,-2 7 1-15,-2 8 0 16,-3 12 0-16,-7 5-1 15,4 9-3-15,-10 0-3 16,4 7-2-16,0 21 4 0,3 11 5 16,-1-2 0-16,0 2-1 15,-6-5 2-15,6-10 1 16,-2-7-2-16,1-9 0 16,-5-3 0-16,2-5 1 15,2 0 14-15,12-2 23 16,7-16-14-16,3-8-23 15,3-4 0-15,0 0 0 16,-2-7 0-16,-3 9-2 16,-3 5-1-16,-8 8 2 0,-9 11 0 15,-2 4-3 1,-2 0-4-16,0 0-14 0,0 19 4 16,0 11 16-1,0 2 0-15,0 3 1 0,0-2-2 16,0-6 1-16,0-4 1 15,2-5-55-15,10-4-3 16,11-8-22-16,0-6-84 16,6 0 0-16,0-3-145 15</inkml:trace>
  <inkml:trace contextRef="#ctx1" brushRef="#br0" timeOffset="17811.3">31644 5170 496 0,'0'0'12'16,"0"0"89"-16,0 0 31 15,0 0-34-15,0 0-55 0,0 0-33 16,-13 12 10-16,-7 41 21 16,5 5-12-16,1-2 17 15,1-7-9-15,9-9-20 16,-5-14-3-16,4-11-8 16,5-6-1-16,0-7 0 15,0-2 6-15,0 0 0 16,0-11 23-16,0-20-14 15,16-11-20-15,4-8-1 16,4-4 1-16,3-1-1 16,0 9 1-16,-7 12 1 15,-5 8-1-15,-5 14 0 16,-6 7 0-16,0 5-1 16,1 0-2-16,-5 9-4 0,2 21-1 15,2 10 8-15,3 11 0 16,-2-1 1-16,1-3-1 15,3-3 1-15,5-7-1 16,-3-11 2-16,2-8 0 16,1-8-1-16,1-8 2 15,7-2-3-15,1-2 5 16,4-24 0-16,-6-10-1 16,0-10-2-16,-11-12 0 15,2-5-2-15,-5 7 0 16,-3 10 0-16,-4 15 1 0,0 14-1 15,0 9-9 1,0 8 1-16,0 0-8 0,0 0-68 16,0 12-56-16,2 16-46 15,16 10-89-15</inkml:trace>
  <inkml:trace contextRef="#ctx1" brushRef="#br0" timeOffset="17947.59">32327 5508 805 0,'0'0'15'16,"0"0"2"-16,0 0 71 0,0 0-64 15,0 0-24-15,0 0-18 16,-5-8-191-16</inkml:trace>
  <inkml:trace contextRef="#ctx1" brushRef="#br0" timeOffset="34212.87">19819 3643 468 0,'0'0'7'16,"0"0"-1"-16,0 0 35 15,0 0 3-15,0 0-22 16,0 0 12-16,0 0 11 16,-58 0-10-16,58 0 0 15,0 0 21-15,0 0-20 16,0 0-18-16,2 0-17 0,25 0 21 15,11 0-4-15,9 0-4 16,11 2 8-16,-3 3-11 16,3 2-8-16,-4-1 5 15,-9-2-7-15,-12 0 4 16,-8 1-3-16,-14-1-2 16,-9-4 0-16,-2 1 3 15,0-1 1-15,0 0-4 16,-11 0 0-16,-14 0 7 15,-12 0-7-15,-17 0 0 16,-4 0 0-16,-2 0 3 16,-3 0-2-16,10 0 0 15,1 0 0-15,10 0 2 0,13 0-2 16,16 0 3 0,11 0-4-16,2 0 10 0,0 0-5 15,0 0-1-15,19 3-3 16,19 4 4-16,16 0 19 15,4 1-2-15,0-5-4 16,2 1-9-16,-4 3-1 16,-10-3-8-16,-5-3 0 15,-12 4 0-15,-16-1-8 16,-2-4-4-16,-11 4-43 16,0-4-28-16,-11 0-166 15</inkml:trace>
  <inkml:trace contextRef="#ctx1" brushRef="#br0" timeOffset="39258.8">24571 9238 470 0,'0'0'133'16,"0"0"-128"-16,0 0 15 15,0 0 59-15,0 0-31 16,0 0-30-16,0 0-6 15,10 18-4-15,-6-4 15 16,5 6 3-16,-1 6-12 16,8 2 12-16,3 6-9 15,-2 4-9-15,3 3 4 0,5-1-1 16,6 0-4 0,7-2-3-16,6-3 2 0,10-4-2 15,6-4 5-15,2-13-3 16,7-2-3-16,5-12 3 15,-3 0-1-15,-4 0 7 16,-9-5 1-16,-13-13-2 16,-12 0 5-16,-12-2 13 15,-8 0-2-15,-11 2-12 16,0 1 4-16,-2 3-19 16,0 5-6-16,0-2-14 15,-13 6-36-15,-3 1-16 0,1 1-10 16,-1 3-119-1,7 0-113-15</inkml:trace>
  <inkml:trace contextRef="#ctx1" brushRef="#br0" timeOffset="39730.61">25700 9471 746 0,'0'0'14'0,"0"0"-1"16,0 0 88-16,0 0-32 16,0 0-38-16,0 0-16 15,2-9-10-15,-4 19-5 16,-14 15 0-16,-11 5 11 0,0-2-4 16,8-5-7-16,3-4 1 15,5-9-1-15,9-4 4 16,-3-4-3-16,5-2 1 15,0 0 0-15,0 0 16 16,0 0 22-16,5-12-1 16,10-13-23-16,12-9-7 15,-3 3-9-15,3 1 5 16,-2 5-5-16,-1 6 7 16,-6 5-5-16,-5 5 2 15,-6 6-3-15,-2 3-1 16,-5 0-1-16,2 0-5 0,0 5-3 15,9 25 4-15,-7 8 5 16,6 7 2-16,-6-3-1 16,2-5 0-16,1-4-1 15,-3-8 0-15,4-11-3 16,-6-7-13-16,0-5-38 16,4-2-21-16,5 0-25 15,1-9-83-15,-1-12-158 16</inkml:trace>
  <inkml:trace contextRef="#ctx1" brushRef="#br0" timeOffset="40983">25671 9539 482 0,'0'0'47'0,"0"0"-1"16,0 0 64 0,0 0-37-16,0 0-25 0,0 0-37 15,0 0-11-15,2-4 0 16,44 4 8-16,17 0-4 15,-1 4 4-15,-2 0-8 16,-4-3 0-16,-11-1 0 16,-9 0 2-16,-16 0-1 15,-11 0 5-15,-7 0 22 16,-2-5 16-16,0-5-22 16,0-1-3-16,-9 6-9 15,-7 0-9-15,1 3-1 0,-3 2 0 16,2 0 2-1,-6 0-3-15,4 11 1 0,3 3-1 16,1 2 1-16,12-2 0 16,0-2 0-16,2-2 0 15,0-3-1-15,0-2 1 16,16-5 0-16,-1 0 0 16,12 0 15-16,-3-5-3 15,1-7 14-15,-1-5-3 16,-8 3 1-16,-3-1 0 15,-6 8-8-15,0 0 3 16,-5 6-11-16,-2 1 3 16,0 0-10-16,0 0-1 15,0 0-4-15,0 20-6 16,-2 18 10-16,-12 11 0 0,-3 9 0 16,-4 2 1-1,6-2 0-15,-3-4 0 0,2-4-1 16,3-6 0-16,2-14 0 15,4-11 0-15,-2-8-2 16,7-8-1-16,2-3 3 16,-7 0 0-16,1-3 1 15,-10-23 1-15,3-8-2 16,1-7-4-16,8 2 2 16,4-1 1-16,0 1-2 15,6 10-6-15,17-2 4 16,8 3-5-16,7 4 0 0,-2-2 5 15,6 6-1-15,-2-1 5 16,-5 6 2-16,0-2-1 16,-14 3 2-16,2 1-2 15,-10 3 0-15,-6 1 1 16,0 6 2-16,-5 1 2 16,-2 0 6-16,0 2-6 15,0 0 0-15,0 0-5 16,0 0-14-16,0 14 9 15,0 11 5-15,-7-6 1 16,3-5-1-16,2-6 1 16,2-6 0-16,0-2 4 15,0 0-4-15,0 0 8 0,0 0-2 16,0 0 3-16,0 0 4 16,0 0-2-16,6-4-12 15,7-6 1-15,-4 4 1 16,-2 2-1-16,0 2-1 15,-7-1 0-15,0 3 2 16,0-3-1-16,0 3 2 16,0-2 0-16,0 2-5 15,0 0 4-15,0 0-2 16,0 0 0-16,0 0 0 16,0 0-1-16,0 0 1 15,0 0-3-15,2 0-4 16,-2 0 1-16,0 0 6 15,0 0-1-15,0 0-1 0,0 0 1 16,0 0-5-16,0 2 0 16,2 16 4-16,5 4 2 15,-7-1 1-15,2-4-1 16,-2-2 0-16,0-10 0 16,0-3 2-16,0 0-1 15,0-2-1-15,0 0 3 16,0 0 2-16,0 0-1 15,0 0 2-15,0 0 4 16,0 0-2-16,0 0-8 0,0 0 0 16,0-2-1-16,0-2-1 15,0 1-3-15,0 3-19 16,0-3-40-16,0 3-22 16,0-2-27-16,0 2-46 15,0-2-39-15,0 0-150 16</inkml:trace>
  <inkml:trace contextRef="#ctx1" brushRef="#br0" timeOffset="41258.51">26317 9607 308 0,'0'0'55'16,"0"0"-52"-16,0 0 53 15,0 0-35-15,0 0-21 16,0 0-20-16,0-2-35 15,0 2-76-15,0 0-52 16</inkml:trace>
  <inkml:trace contextRef="#ctx1" brushRef="#br0" timeOffset="42877.5">26279 9619 79 0,'0'0'223'15,"0"0"-155"-15,0 0 58 16,0 0-41-16,0 0-32 15,0 0-9-15,0-9-14 16,0 9-9-16,0 0-5 16,5 0-5-16,8 0 2 15,3-5 4-15,3 1-2 0,6-2-2 16,-9-2 10-16,-1-4 0 16,-1-4-12-16,-3-2 4 15,-7-3 2-15,-2 2-5 16,-2 1 0-16,0 2-8 15,0 4-3-15,0 5-1 16,-4 3 0-16,-11 3-2 16,-1 1-2-16,1 0 4 15,-8 0 0-15,5 5 0 16,3 9 0-16,1 5-1 16,5-1 1-16,5 0-1 15,4-3-1-15,0 0 2 0,2-3-1 16,21-5 1-16,-2-4 3 15,8-1-1-15,2-2 4 16,4 0 1-16,-6-2-3 16,-8-12 1-16,2-2-5 15,-3 0 1-15,-7-1 2 16,-4 5-3-16,-7 4 2 16,1 5-2-16,-3 1 0 15,0 2-1-15,0 0-3 16,0 0 1-16,0 0-3 15,-5 2 5-15,-8 16 1 16,-3 6 0-16,3 3 1 0,2-4-1 16,6-5 1-1,5-6 1-15,0-7 0 0,0-2 0 16,0-3 1-16,0 0 21 16,27-6 10-16,6-16-18 15,8-2-7-15,3-2 4 16,-3 2-5-16,-8 2-2 15,-2 2-6-15,-14 8 4 16,-5 3-3-16,-5 7 0 16,-7 2-1-16,0 0-10 15,0 0 6-15,0 7-8 16,0 16 12-16,0 7 2 16,0-1-2-16,0-5 0 15,0-5 2-15,0-8-2 16,0-7 0-16,0-4 1 0,8 0-1 15,15 0 10 1,6-20-4-16,4-10-1 0,3-5-2 16,-7-1 1-16,0-4-3 15,-9 0-1-15,2-1 1 16,-8 2 0-16,-8 9 2 16,3 9-3-16,-9 9-5 15,0 10 2-15,0 2 1 16,0 0-1-16,0 0-13 15,0 14 6-15,0 18 10 16,-13 11-1-16,-1 6 1 16,3-3 0-16,5-5 2 15,-3-7-2-15,9-5 1 0,0-12-1 16,0-5-2-16,0-10 0 16,11-2-6-16,9 0-8 15,9-15-58-15,0-9-58 16,-5-9-75-16,-6-3-50 15</inkml:trace>
  <inkml:trace contextRef="#ctx1" brushRef="#br0" timeOffset="43038.78">26886 9276 515 0,'0'0'46'16,"0"0"7"-16,0 0 69 15,0 0-13-15,0 0-80 0,0 0-7 16,71-8-3-1,7 16-10-15,14 4-9 0,-3-2-2 16,-1 4-52-16,-3 0-120 16,-9 2-79-16</inkml:trace>
  <inkml:trace contextRef="#ctx1" brushRef="#br0" timeOffset="44092.53">27815 9418 482 0,'0'0'47'0,"0"0"-30"0,0 0 82 15,0 0-6 1,0 0-18-16,0 0-33 0,22-4-13 16,-6-11-7-16,-3-3-3 15,-2 0-4-15,-1-5-2 16,-6 2-9-16,-4 2 0 15,0 3 5-15,0 4-9 16,-18 6 1-16,-11 4-2 16,-11 2 1-16,-5 0-1 15,-8 17 2-15,8 9 0 16,3 6-1-16,13 1 0 16,11 1 0-16,5-4 3 15,13-1-3-15,0-9 0 16,2-8-2-16,25-6 0 0,15-6 2 15,9 0 11-15,12-24-1 16,-5-11-4-16,-7-5-2 16,-2-8 4-16,-6-6-7 15,-8-8 2-15,1-4 1 16,-9 6-3-16,-8 10-1 16,-5 10 3-16,-10 9-3 15,-2 11-1-15,-2 8-4 16,0 8-1-16,0 4-10 15,0 0 4-15,-6 7 10 16,-10 22 1-16,-1 16-4 16,-4 7 5-16,1 6 1 0,9 6-1 15,2 0 0-15,7-4 0 16,2-6 1 0,0-9 1-16,0-15-1 0,0-9-1 15,7-10 0-15,-1-9 5 16,6-2-4-16,7 0 21 15,8-23-14-15,4-5-6 16,-2-6 4-16,-2-6 0 16,0 0-5-16,-2 4-2 15,-10 10-1-15,-9 12 1 16,0 8 0-16,-6 6-13 16,0 0-6-16,0 0 11 15,0 0 3-15,-14 20 6 16,-7 8 0-16,11 4 2 15,-3 3 0-15,5-10-3 0,6-4 1 16,2-9-1-16,0-6 1 16,0-5 0-16,14-1 0 15,13 0 24-15,6-6-13 16,7-18-4-16,0-4-4 16,1-7 0-16,-8-4-3 15,-4 0-1-15,-4-2-2 16,-12 10-2-16,-11 8-2 15,-2 7-13-15,0 10-5 16,-9 4-1-16,-7 2-2 16,-1 0 17-16,3 22 8 0,5 3 1 15,7 8 2 1,2-3 0-16,0 0 0 0,0-2 0 16,9-2 2-16,9-4 1 15,-3-3 0-15,3-4 4 16,-5-1-1-16,-1-4 4 15,-3 0-2-15,-7-1-3 16,-2-1-5-16,0-1 1 16,-15 0 1-16,-24-4 0 15,-1-3 0-15,-9 0-2 16,5 0-52-16,-8-5-84 16,4-14-72-16,5-8-340 15</inkml:trace>
  <inkml:trace contextRef="#ctx1" brushRef="#br0" timeOffset="44246.77">28147 9025 420 0,'0'0'174'0,"0"0"-167"16,0 0 21-16,0 0 52 16,0 0-35-16,0 0-18 15,112-40-21-15,-110 40-6 16,0 0-124-16,2 0-308 15</inkml:trace>
  <inkml:trace contextRef="#ctx1" brushRef="#br0" timeOffset="46266.15">28722 9056 670 0,'0'0'5'16,"0"0"-1"-16,0 0 49 15,0 0 46-15,0 0-51 16,0 0 5-16,14-27-31 16,-14 27-15-16,-27 27-7 15,-4 9 0-15,2 5 6 16,4 8-4-16,12-3-2 15,8 0 1-15,5-4-1 0,0-5 4 16,12-9-3-16,5-9-1 16,10-6 3-16,2-10 2 15,4-3 3-15,3 0-1 16,7 0-3-16,-6-22 1 16,1-5-5-16,3-6 8 15,-14 4-8-15,-4 0 3 16,-9 9-3-16,-7 8 0 15,-5 3 0-15,-2 6-1 16,0 3-3-16,0 0-3 0,-9 0-4 16,-13 15 3-1,-7 10 8-15,4 8 0 0,12-4 0 16,9 4-2-16,4-8 2 16,0-4 0-16,8-8-1 15,13-4-1-15,6-9 2 16,1 0 0-16,-4 0 8 15,1-10-7-15,-2-9-1 16,-8-6 5-16,-6-3 2 16,-4-3-3-16,-5 2-4 15,0 2-5-15,-5 8 1 16,-11 0 0-16,-1 5-1 16,-1 3 3-16,-5 6 2 15,6 3-2-15,-1 2 1 16,3 0 1-16,1 0-2 0,1 7 1 15,1 10 0-15,8 1 0 16,4 5-1-16,0-6 0 16,0-2 1-16,16-1 1 15,1-5-3-15,8-6 2 16,4-3 1-16,0 0 8 16,-2 0-8-16,6-5 1 15,5-4 1-15,-7-6-2 16,2 3 0-16,-4 0 0 15,-4 4 0-15,-7 2 0 16,-9 6 0-16,-9 0 0 16,0 0-2-16,0 0 0 0,0 0-4 15,0 6 5 1,0 12 1-16,0 4 2 0,0-1-2 16,0-6 2-16,0-1-1 15,0-6 1-15,0-1-1 16,0-5 4-16,0 0-5 15,0-2 1-15,0 0 4 16,4 0 9-16,10 0 8 16,5 0-6-16,8-13-7 15,2-7-6-15,5-4-1 16,1-4 5-16,6-5-7 16,-3 6-3-16,-7 3 3 15,-9 8 0-15,-2 6 0 0,-11 6-2 16,-2 2 4-1,-7 2-5-15,0 0 3 0,0 0-9 16,2 18-6-16,2 10 15 16,1 2 1-16,-1-2 0 15,8-8-1-15,-4-8 5 16,8-4-1-16,2-6-2 16,2-2 3-16,5 0-2 15,4 0 1-15,-3-16-1 16,-4-6-2-16,-1-3 3 15,-11 2-3-15,-3 0 0 16,-2 6-1-16,-5 5-3 16,0 6-9-16,0 4 1 15,0 2-10-15,0 0 10 16,-12 0 6-16,-7 11-1 0,1 12 3 16,-3 1 3-16,4 4 0 15,3 1 1-15,8-3-1 16,-1-3 0-16,7 0 1 15,0-8-1-15,7-2 0 16,13-4 1-16,7-5 7 16,11-4-6-16,1 0 3 15,4 0 0-15,-1-13 1 16,-2-14-1-16,-9-3-1 16,-4-1-3-16,-11 2 2 0,-7 12-3 15,-9 2-3 1,0 5-6-16,0 2 5 0,0 2-5 15,0 1-6-15,0 5 9 16,0 0 4-16,0 0 2 16,0 0-4-16,0 0-1 15,0 0 3-15,0 9 2 16,0 1-1-16,11 3-2 16,5-1 3-16,-1 2 3 15,-1 1-3-15,1-1 0 16,-3 6 0-16,-8 0 0 15,-4 4 2-15,0 0-2 16,0-2 1-16,-9-1 1 16,0-6-1-16,0-1-1 15,7-7 2-15,2-4 0 0,0-1 8 16,0-2 2-16,13 0 11 16,16-2-5-16,6-15-9 15,6-5-1-15,1-5-6 16,1 0-4-16,-1-1 4 15,-4 3-3-15,-11 7 1 16,-11 6-1-16,-12 9 1 16,0 3 0-16,-4 0-5 15,0 0-3-15,0 0-5 16,0 17 12-16,-8 9 0 16,0 3 0-16,6 0 1 15,2-5 0-15,0-2 0 0,0-7 0 16,4-5 2-1,8-6-1-15,5-4 1 0,6 0-1 16,2 0 0-16,4-2 5 16,-7-13-5-16,4 0 2 15,-1-6 0-15,-3 5-2 16,-3 2 1-16,-9 7 3 16,-5 5-5-16,-5 2-5 15,0 2-3-15,-11 28-6 16,-16 17 13-16,-11 17 1 15,-2 6 0-15,-2 11 1 16,2 2 0-16,9-6-1 16,4-3 0-16,4-16 0 0,3-12 0 15,5-23 0-15,-1-12 0 16,-11-11-6-16,1 0 5 16,-13-9 1-16,2-21 0 15,3-4 0-15,5 0-2 16,7 8-39-16,-3 9-44 15,-4 1-178-15,-4 0-316 16</inkml:trace>
  <inkml:trace contextRef="#ctx1" brushRef="#br0" timeOffset="61148.27">20267 10626 124 0,'0'0'36'0,"0"0"23"16,0 0 5-16,0 0-13 16,0 0-8-16,0 0 1 0,0 0-11 15,0 0 8-15,0-16 0 16,0 16-12-16,0 0 5 15,0 0-2-15,0 0 9 16,-16 0-6-16,-4 0-10 16,-8 0-5-16,-9 0-5 15,8 0-4-15,6 0 4 16,0 0-3-16,11 0-6 16,8 0 8-16,4 0-1 15,0 0-1-15,0 0-5 16,0 0-7-16,2 0 0 15,25 0 2-15,14 0 0 0,3 0 14 16,5 0-12-16,2 0 9 16,-8 0-13-16,-1 1 8 15,-11 2-8-15,-6-3 1 16,-12 0-2-16,-8 0 2 16,-5 0 1-16,0 0 1 15,0 0 5-15,0 0 0 16,-10 0 3-16,-13 0-7 15,-16 0-4-15,-5 0 0 16,-8 0 0-16,3 0 2 16,7 0-2-16,4 0 0 15,16 0 1-15,1 0-1 16,17 0-1-16,2 0 1 0,2 0-1 16,0 0-1-1,0 0 1-15,6 0-7 0,21 0 8 16,12 4 1-16,-4 0-1 15,1-4-2-15,-21 0-71 16,-15 0-185-16</inkml:trace>
  <inkml:trace contextRef="#ctx1" brushRef="#br0" timeOffset="63457.45">20947 10249 170 0,'0'0'18'0,"0"0"63"15,0 0 0-15,0 0 9 16,0 0-15-16,0 0-22 15,0 0 3-15,18-56 12 16,-18 53-26-16,0 2-12 16,0-2 7-16,0 3-16 15,0 0-3-15,0 0-18 16,-7 0 0-16,-13 7 0 16,0 10 3-16,-5 2 4 15,10 1-7-15,9-2-3 16,6-3 3-16,0 2-3 15,0-2 1-15,15-3 2 0,9-3-2 16,12-7 4-16,-3-2-4 16,5 0-3-16,-7-4 3 15,-2-13-2-15,-4 0 4 16,-11-1 1-16,-6 0 0 16,1 4 3-16,-7 5-4 15,0 4 5-15,-2 1 2 16,0 2-1-16,0-1-6 15,0 3-3-15,0 0-13 16,0 0 13-16,0 14 3 16,0 0 0-16,0 2-1 15,0-4-3-15,0-3 4 16,14-3 0-16,1-4 1 16,6-2-1-16,-3 0 4 15,-1 0-1-15,-1-8-3 0,-3-6 2 16,-2-2 0-16,-8-2 4 15,-3-1 0-15,0 3-1 16,0 2-5-16,-18 2-3 16,-7 5-20-16,-6 3-15 15,-2 4-31-15,-1 0-36 16,10 0-63-16,6 5-174 16</inkml:trace>
  <inkml:trace contextRef="#ctx1" brushRef="#br0" timeOffset="63922.33">21444 10164 671 0,'0'0'21'15,"0"0"20"-15,0 0 29 16,0 0-35-16,0 0-34 15,0 0-1-15,-20 4 0 16,11 22 0-16,-2 1 4 16,0-4-3-16,5-2-1 15,-2-5 0-15,6-6 1 0,2-4 0 16,0-4-1 0,0-2 2-16,0 0 10 0,0 0 8 15,0 0 9 1,0-2 1-16,0-14-15 0,0-7-11 15,14-4-4-15,1-1 0 16,-1 1 1-16,1 10 0 16,-3 2-2-16,-4 6 2 15,-1 6-2-15,-1 2 1 16,-1 1-1-16,-3 0-1 16,1 0-3-16,-1 9 1 15,0 15 4-15,-2 2-4 16,0 3 3-16,0-1 1 15,0-7 0-15,0 0-3 0,0-5-28 16,0-7-8-16,0-2-43 16,0-5-57-16,0-2-79 15</inkml:trace>
  <inkml:trace contextRef="#ctx1" brushRef="#br0" timeOffset="64084.62">21335 10253 526 0,'0'0'30'16,"0"0"-3"-16,0 0 69 16,0 0-37-16,0 0-55 15,0 0-4-15,52-18-4 16,16 18-13-16,17 0-100 16,-3 12-46-16,-6 4-119 15</inkml:trace>
  <inkml:trace contextRef="#ctx1" brushRef="#br0" timeOffset="64212.81">21935 10325 507 0,'0'0'51'16,"0"0"7"-16,0 0 11 15,0 0-37-15,0 0-24 16,0 0-8-16,-39-23-15 16,39 23-109-16,14 0-182 15</inkml:trace>
  <inkml:trace contextRef="#ctx1" brushRef="#br0" timeOffset="66014.1">19290 10418 67 0,'0'0'51'0,"0"0"-40"15,0 0 1-15,0 0 2 16,0 0-6-16,0 0-8 16,0 0 1-16,0 0-1 15,0 0 0-15,0 0 0 16,0 0 0-16,0 3 0 0,0-3 0 16,0 2 0-16,0 0 2 15,0-2-2-15,0 2 1 16,0 1-1-16,0-3-3 15,0 0-20-15,0 0-56 16</inkml:trace>
  <inkml:trace contextRef="#ctx1" brushRef="#br0" timeOffset="84261.35">14569 11189 10 0,'0'0'64'15,"0"0"-64"-15,0 0-74 16</inkml:trace>
  <inkml:trace contextRef="#ctx1" brushRef="#br0" timeOffset="101614.68">11270 13114 170 0,'0'0'41'16,"0"0"-36"-16,0 0-1 16,0 0 13-16,0 0-12 15,0 0 0-15,0 0-1 16,0 0-1-16,35-18 14 16,-25 12 20-16,-6 0 14 15,3 6 0-15,-1-2-22 16,6 2-2-16,5 0 6 15,6-4-1-15,6 1-12 0,0-2-4 16,4-1 2-16,9 2-3 16,1-4-6-16,1-1-2 15,-1 2 18-15,-3 0-7 16,-9-2-5-16,-8 3-3 16,-6 1 4-16,-15 2 5 15,0 1-7-15,-2 0 15 16,0 0-6-16,0 2-11 15,0 0-10-15,-4 0-1 16,-25 0 1-16,-13 2 2 16,-5 13 4-16,-6 4-2 15,6 0-3-15,5-2 0 16,6-5 1-16,7 0-2 16,9-7 1-16,7 0-2 15,10-3-2-15,3-2 3 0,0 0 1 16,0 0-1-16,0 0-2 15,0 0 1-15,3 0 1 16,16-7 1-16,22-10-1 16,10-1 0-16,0 2-3 15,5 2-3-15,-14 2 3 16,-6 0 3-16,-14 4-1 16,-6 1 2-16,-9 4 0 15,-5 3 3-15,-2-2-4 16,0 2 0-16,0 0-6 15,-25 0 4-15,-17 0 0 16,-16 0 2-16,-14 10 1 0,-1 5 2 16,4 0-6-1,13-4 7-15,23-6-4 0,13-3 2 16,13 0 0-16,7-2-2 16,0 0-3-16,15 0-25 15,30 0 0-15,24 0-63 16,5-9-181-16</inkml:trace>
  <inkml:trace contextRef="#ctx1" brushRef="#br0" timeOffset="109811.56">21676 3342 487 0,'0'0'19'0,"0"0"35"0,0 0 16 15,0 0-8-15,0 0-18 16,0 0-4-16,0 0-29 16,-2-14-9-16,-32 19 1 15,-15 21-3-15,-18 11 2 16,-8 8 1-16,-10 5 5 15,9-4-4-15,7-2-4 16,13-4 0-16,23-11 0 16,8-3 1-16,14-14-1 15,9-9-1-15,2-3-2 16,11 0 6-16,24-11 8 16,23-16-1-16,9-8-4 0,5 0-5 15,-1-2 2 1,1 2 4-16,-10-1-3 0,3 3-2 15,-7 4 4-15,-5 5-4 16,-8 4-1-16,-12 3 1 16,-6 6-2-16,-14 4 0 15,-7 6 0-15,-6 1 2 16,0 0-2-16,0 0-3 16,-8 5-6-16,-26 17 9 15,-10 9 5-15,-7 5-2 16,-5 4 0-16,0 0-2 15,-2-1 1-15,5 2-1 16,6-3-1-16,1-1 3 0,7-10-3 16,10-3 3-1,7-7-3-15,13-8 0 0,0-2 3 16,7-6-2-16,2 4-1 16,0-5 2-16,0 0 1 15,0 0 9-15,0 0-11 16,0 0 10-16,0 0-7 15,0 0 0-15,0 0-4 16,0 0 0-16,0 0-3 16,-2 0-7-16,0 0-46 15,-5-3-148-15,2-7-290 16</inkml:trace>
  <inkml:trace contextRef="#ctx1" brushRef="#br0" timeOffset="112400.96">21558 3234 556 0,'0'0'10'0,"0"0"1"16,0 0 60-16,0 0 29 15,0 0-26-15,0 0-27 16,0-82-18-16,0 72-12 16,0 0 1-16,0 0 2 15,0-4-6-15,0 0-2 16,-5-2-1-16,3-5-9 16,-2 2 1-16,-8-1 5 15,3-4-6-15,-1-5-2 0,-9-1 2 16,0-7-2-16,-10-2 2 15,-2-3-2-15,-12-4 3 16,-1-2 1-16,-10-2-4 16,0-6 1-16,-2 2 4 15,4 1-2-15,-4 1-1 16,2 3-1-16,0 0 1 16,4-1-1-16,-4-3 0 15,-6-8 0-15,-10-5-1 16,-12-4 0-16,-5 3 0 15,0 4 0-15,-2 10 0 16,6 0-1-16,3 4-3 16,2 5 4-16,5 1 2 0,-10 3-2 15,2 0 0 1,2 1-1-16,-8-4 1 0,-7 2-1 16,5 2 0-16,-7-2 1 15,7 5 6-15,2 0-6 16,6 4 1-16,8 0 0 15,-1 2-1-15,-1-4 2 16,-8-3 0-16,-6 5-2 16,-7-5 1-16,-4 2-1 15,-3-2-5-15,3-4 4 16,-4 3 1-16,-6 4 3 16,8 2-3-16,-6 1 0 15,6 6 1-15,4-1-1 0,-3-3 0 16,6 4 1-16,-1-1 6 15,-2-5-7-15,-5 1 0 16,-1-3 1-16,-6-3-1 16,-3 1 3-16,1-1-3 15,7 5 4-15,-4-2-4 16,6 2 0-16,3 5 2 16,0 5 1-16,4-1-1 15,3 2-1-15,-4 1 1 16,-1 0 1-16,3 4 4 15,-5 2-7-15,2 0 1 16,1 5 6-16,8 3-7 16,-5-2 0-16,5 5 9 15,-7-1-6-15,3 3-1 0,-1-3-1 16,9 3-1-16,8 0-2 16,1 0 2-16,-4 8 2 15,-3 11-2-15,3-1 0 16,0 1 1-16,-3 3-1 15,3 1 0-15,-7 5-2 16,-5 0 2-16,-6 6 1 16,5 2-1-16,4 0 6 15,6 6-5-15,3-3 0 16,6 2-1-16,-3 2 0 16,-4 1 1-16,6 0-1 15,1-3-4-15,7 2 4 0,9-2 0 16,4 3 1-16,12-3-1 15,-1 3-1-15,1 1 1 16,5-1-2-16,-3 2 2 16,-3 2 0-16,-1-2 0 15,-8 3-1-15,1-2 1 16,-2-1 0-16,-3 0 0 16,2-2-1-16,5-2 1 15,0-3 0-15,4 3 1 16,3-2-1-16,-1 1 0 15,1-2 6-15,7-3-6 16,-3 2 0-16,-5 2 0 16,6 3 0-16,-5 4 0 0,1 6 0 15,1-1-2-15,0 2 2 16,9 0 1-16,-3 4 1 16,-2-1-2-16,5-1 0 15,-2-3 1-15,-3-4-1 16,5-1 0-16,0 2 0 15,0 0 4-15,-5 1-4 16,7-4 0-16,0-1-2 16,2-3 2-16,9-3 0 15,1-6 3-15,3-4-2 16,3 0-1-16,-2-4 0 16,-1-4 2-16,1-4-1 15,-1-4-1-15,6-1 1 0,-3-1 4 16,-1-5-4-16,1 0 1 15,7-3 0-15,2-2 0 16,2-2 2-16,-2 0-1 16,2 0-1-16,0 0 4 15,0 0 4-15,0 0-10 16,0 0 7-16,-8-6-3 16,6-10-3-16,-11-8 0 15,7-3-1-15,-2-3 2 16,-5 1-2-16,9 2 0 15,-6 2 0-15,6 4 0 16,2 3 0-16,0-3-1 0,0 2 1 16,2 3 2-16,-5 2 2 15,5 5-4-15,0 4-1 16,0 0 1-16,0 3 0 16,0-1 0-16,0 1 0 15,0 0-2-15,0 0 2 16,0-1-1-16,0 3 2 15,0-1 5-15,0 1-6 16,0 0 0-16,0 0-3 16,0 0 5-16,0 0-2 15,0 0 0-15,0 0 1 16,0 0-3-16,0 13-3 16,0 12-5-16,0 13 10 15,0 6 1-15,0 2 1 0,0-2 7 16,0-4-6-16,0-6-2 15,5-8 0-15,1-7-1 16,-4-3 0-16,8-8 1 16,-6-5-1-16,-2 2 0 15,-2-5 0-15,5 0 2 16,-3 0-2-16,-2 0 5 16,2 0 9-16,7 0-3 15,7 0 4-15,13-10-6 16,13-9-3-16,9 0-4 15,12-5 0-15,8-1-2 16,-4 6 0-16,0 2 2 16,-9 7-2-16,-12 4-1 0,-10 2-1 15,-14 4 3-15,-10 0-2 16,-8 0 1-16,1 0-1 16,-5 0-4-16,0 0 5 15,0 0 3-15,0 0-3 16,0 0-2-16,0 0-23 15,0 0-21-15,0 0-43 16,-5 0-65-16,5-2-170 16</inkml:trace>
  <inkml:trace contextRef="#ctx1" brushRef="#br0" timeOffset="113072.95">12206 2677 486 0,'0'0'0'16,"0"0"0"-16,0 0 25 15,0 0 20-15,0 0-27 16,0 0 1-16,0-10 46 15,0 10-4-15,0 0 3 16,0 0-2-16,0 0-26 16,0 0-14-16,-6 0-3 15,-5 18-9-15,-7 6-3 0,0 5 1 16,5 2-1-16,4-4-2 16,9-4-4-16,0-3 0 15,0-2 2-15,11-4-1 16,9-2 0-16,9-7 0 15,2-5 3-15,7 0-2 16,0 0-2-16,-3-13 1 16,-6-5 0-16,-2 0-1 15,-11 4 1-15,-9 4 1 16,-3 2 0-16,-4 6 1 16,0 0 6-16,0 2-1 15,0 0-8-15,0 0-1 0,0 0 0 16,0 0-7-16,0 14-1 15,0 11 8-15,0 2 0 16,0 2 2-16,0-1-2 16,4-5 2-16,10-5-2 15,-1-1 0-15,10-7 2 16,-4-7-1-16,-1-1 1 16,3-2 1-16,-8 0-1 15,-7-14 5-15,4-8 4 16,-10-6-4-16,0-4-3 15,-16 4-4-15,-20 2-13 16,1 4 11-16,-6 8-12 16,1 4-4-16,7 10-25 0,8 0-38 15,10 2-99 1,11 14-18-16,4 0-148 0</inkml:trace>
  <inkml:trace contextRef="#ctx1" brushRef="#br0" timeOffset="113527.62">12815 2805 608 0,'0'0'1'16,"0"0"-1"-16,0 0 62 15,0 0-8-15,0 0-42 16,0 0-10-16,-23-21-2 0,23 40 1 15,-4 9 5-15,-7 6 10 16,0 1 5-16,0-1 9 16,-7-3-8-16,9-4-4 15,0-10 0-15,3-6-7 16,1-8 4-16,5-3 4 16,0 0 15-16,0 0-3 15,0-2 22-15,0-22-22 16,0-6-24-16,13-7-7 15,8-5 0-15,-4 5 0 16,1 5 1-16,-3 9-1 0,-3 11 0 16,-8 7-1-1,1 3-6-15,-3 2 4 0,2 0-5 16,4 19-4-16,0 15 7 16,5 7 5-16,-1 4 0 15,1 1 0-15,3-2 0 16,1-7-11-16,6-4-41 15,-3-11-6-15,0-10-75 16,-9-12-40-16,-2 0-117 16</inkml:trace>
  <inkml:trace contextRef="#ctx1" brushRef="#br0" timeOffset="113683.85">12686 2941 692 0,'0'0'12'0,"0"0"-10"16,0 0 9-16,0 0 81 15,0 0-92-15,0 0 8 16,75-7-5-16,6 7 1 16,6 0-4-16,-10 0-112 15,-13-13-118-15,-27-3-222 16</inkml:trace>
  <inkml:trace contextRef="#ctx1" brushRef="#br0" timeOffset="114810.51">12543 2418 595 0,'0'0'33'15,"0"0"-22"-15,0 0 58 16,0 0 8-16,0 0-62 16,0 0-11-16,0 38-4 15,0-1 15-15,-9 2 4 16,5 2 4-16,0-12-1 16,-2-7-4-16,6-10-6 0,0-7-7 15,0-3 1-15,0-2 3 16,0 0 1-16,0 0 22 15,6-14 1-15,11-14-17 16,10-9-16-16,-3 3 1 16,3 5 0-16,-2 9-1 15,-8 6-1-15,-3 11 0 16,-1 3-2-16,-4 0 0 16,0 0-6-16,2 0 9 15,0 15-6-15,-4 8 4 16,6 9-1-16,0-2 3 15,-1 1 3-15,1-7-2 16,-1-9-1-16,1-4 0 0,3-5 0 16,1-2 2-1,3-4-1-15,7 0 6 0,2-7-6 16,-2-14-1-16,2-5 5 16,-9-2-4-16,-4-1 1 15,-10 5-2-15,-6 2 0 16,0 6-1-16,0 6 0 15,0 5-25-15,-11 2 24 16,-5 3-9-16,-2 0-8 16,1 6 11-16,1 17 1 15,3 2-1-15,4 3 5 16,9 0-2-16,0-1 3 16,0-4-6-16,15-1 5 15,10-5 3-15,4-5-1 0,2-7 1 16,5-5 0-16,-1 0 2 15,4 0-1-15,-6-17 2 16,-4-3-1-16,-7-4 0 16,-6-3 1-16,-8 1-3 15,3 1 3-15,-3 0 1 16,-6 5-3-16,-2 8-1 16,2 7 1-16,-2 2 1 15,0 3-2-15,0 0-2 16,0 0-4-16,0 10-2 15,0 14 8-15,0 3 1 16,0 2 1-16,2-3-1 16,0-5 1-16,3-10 0 0,1-6-1 15,-4-3 1 1,0-2 2-16,6 0 0 0,-4 0 13 16,11 0-6-16,8-12-10 15,-1-5 9-15,3 3-10 16,-8 7 0-16,-3 0 0 15,-3 6-2-15,-2 1 2 16,0 0-2-16,4 5 1 16,1 16-8-16,1 1 9 15,-4 2-1-15,3-5 1 16,-3-3 0-16,3-4 1 16,-1-7 1-16,3-5 0 15,1 0 4-15,1-6-1 16,2-18-2-16,-2-9 4 0,-7 1 3 15,-6 1 5-15,-5 2-13 16,0 7-2-16,-14 6-8 16,-19 10-3-16,-17 6-45 15,-8 0-94-15,1 10-281 16</inkml:trace>
  <inkml:trace contextRef="#ctx1" brushRef="#br0" timeOffset="114977.76">14179 2917 1003 0,'0'0'0'0,"0"0"-63"16,0 0 60-16,0 0-56 15,0 0-683-15</inkml:trace>
  <inkml:trace contextRef="#ctx1" brushRef="#br0" timeOffset="119171.56">10211 13700 667 0,'0'0'63'16,"0"0"-47"-16,0 0 30 15,0 0-1-15,0 0 2 16,0 0 9-16,0 0-7 15,0 0-13-15,5 93-4 16,21-61-4-16,5 1 2 16,10 4 1-16,3-3-23 15,14 4 7-15,13-1-14 16,16 4 9-16,21-2-6 16,12 2-3-16,11-7 2 0,17-2 1 15,8-8-2-15,11-1 0 16,4-12-2-16,1-7 7 15,-5-4-7-15,-12 0 3 16,-20-10 0-16,-6-10-3 16,-26-3-1-16,-19 0 1 15,-26-5 3-15,-15 1-2 16,-16 1 1-16,-12 9-2 16,-13 0-2-16,-2 3 2 15,0 3 5-15,0 0-5 16,-4 3 0-16,-2 3-1 15,-1 3-7-15,3 2-7 16,-6-3-21-16,2 3-54 0,1-4-38 16,3-3-155-1</inkml:trace>
  <inkml:trace contextRef="#ctx1" brushRef="#br0" timeOffset="120627.08">13006 13718 540 0,'0'0'50'16,"0"0"-5"-16,0 0 66 16,0 0 3-16,0 0-42 0,0 0-1 15,-15-22 1-15,15 22-32 16,0-5-21-16,0 1-8 15,15-1-6-15,14-2 2 16,6 4-3-16,-7 3 2 16,-6 0-6-16,-6 0 7 15,-3 0-6-15,-4 1-1 16,-4 15 0-16,2 3-5 16,-7 3 5-16,0 0 0 15,0-2 0-15,0-6 1 16,0-4 4-16,0-6-3 15,0-4 0-15,0 0 2 16,0 0 0-16,0 0-2 16,0 0 5-16,22-2 0 15,7-12-2-15,2 0-3 0,-3 3-2 16,-3 6 2-16,-9 3-2 16,-7 2 0-16,-5 0-2 15,-4 0 1-15,10 0-6 16,-4 10 7-16,-4 10-5 15,9 0 5-15,-4-4 0 16,2 0 1-16,4-8-1 16,3-2-9-16,4-6 8 15,4 0-2-15,10 0 3 16,1-14-2-16,2-8-4 16,-14 1-2-16,0 0 5 15,-9 1 0-15,-10 3 3 0,-2 5 0 16,-2 3-7-16,0 5-4 15,0 1 2-15,-4 3 6 16,-14 0-5-16,-3 7-9 16,11 14-14-16,1 4-8 15,9 1 2-15,0 0 1 16,2-2-31-16,21-7-13 16,8-8 23-16,2-6 32 15,7-3 24-15,4 0 1 16,-1-12 4-16,-5-9-4 15,-5-1 2-15,-10 0 1 16,-10 3 4-16,-6 8 16 16,-5 2 21-16,-2 6 7 15,0 3-16-15,0 0-22 16,0 0-13-16,0 0-5 0,0 10 5 16,0 12 5-16,0 0 4 15,-7-4-1-15,7-6-7 16,0-3 12-16,0-9-3 15,0 0 5-15,0 0 20 16,0 0 10-16,20-12 0 16,9-5-28-16,0-1 3 15,-2 4-16-15,-4 2 5 16,-2 4-4-16,-3 4-10 16,5 4 5-16,-8 0-3 0,1 0 1 15,-3 7 0 1,-1 10-5-16,-1 3 0 0,-3-4 7 15,6-3 0-15,-1-1-3 16,5-7 6-16,2-5-3 16,0 0 5-16,3-2 0 15,-4-16 0-15,-1-6-3 16,-5 0 3-16,-1-3-4 16,-12 4-1-16,0 0-1 15,0 6-47-15,0 5-56 16,0 6 23-16,-6 6-159 15,0 0-350-15</inkml:trace>
  <inkml:trace contextRef="#ctx1" brushRef="#br0" timeOffset="121143.01">14645 13687 99 0,'0'0'781'0,"0"0"-715"16,0 0 2-16,0 0 64 15,0 0-84-15,0 0-10 16,0-40-30-16,-13 40-7 16,-12 11 3-16,-6 13-7 15,0 6 3-15,6 0-1 16,12 0-4-16,4-4-4 16,9-4-19-16,0-5-5 15,0-6 5-15,26-8 3 0,13-3 8 16,7-3-10-16,4-20 9 15,-1-4 6-15,-7-4 8 16,-11 2 4-16,-2 0 0 16,-16 7 0-16,1 10 10 15,-12 7 24-15,-2 3-2 16,0 2-8-16,0 0-24 16,-2 0 2-16,-16 12-2 15,1 12-1-15,-2 4 1 16,17 2 0-16,2-4-4 15,0-4 2-15,0-4-1 16,11-9 2-16,9-6 2 16,14-3-1-16,1 0 3 0,6-18-2 15,-8-8 2 1,1 0-1-16,-15-2 4 0,-7 2 7 16,-8 4-6-16,-4 3-7 15,-6 6 0-15,-23 5-1 16,-9 5 1-16,-5 3-23 15,5 0-57-15,14 12-54 16,13 7-165-16</inkml:trace>
  <inkml:trace contextRef="#ctx1" brushRef="#br0" timeOffset="121558.78">15425 13689 762 0,'0'0'86'15,"0"0"5"-15,0 0 34 16,0 0-64-16,0 0-41 16,0 0-13-16,-27 23 11 15,-4 9 2-15,-2 3-11 16,2-4-6-16,6-7-3 16,10-7 5-16,3-10-8 15,10-2 8-15,0-5-1 16,2 0 4-16,0 0 17 15,0-3 1-15,18-17-6 16,13-12-19-16,5-6 4 0,6-4-5 16,-2 5 3-1,-4 12-3-15,-16 10 1 0,-7 10-1 16,-4 5-9-16,-5 0 4 16,-4 4 1-16,3 19 3 15,-3 8 1-15,0 0-3 16,0 1 0-16,0-3 0 15,0-7-2-15,0-6-18 16,0-6-14-16,0-6-34 16,0-4-58-16,0 0 9 15,0 0-116-15,0-11-273 16</inkml:trace>
  <inkml:trace contextRef="#ctx1" brushRef="#br0" timeOffset="121626.88">15425 13689 546 0</inkml:trace>
  <inkml:trace contextRef="#ctx1" brushRef="#br0" timeOffset="121713.05">15425 13689 546 0,'-58'41'200'0,"58"-43"-129"0,0 0 36 0,0 0-12 16,7-1-43-16,29-2-38 15,22-2-14-15,13 6-5 16,10 1-66-16,-4 0-170 16,-3 13-161-16</inkml:trace>
  <inkml:trace contextRef="#ctx1" brushRef="#br0" timeOffset="121798.18">15898 13896 395 0,'0'0'0'0,"0"0"-70"15</inkml:trace>
</inkml:ink>
</file>

<file path=ppt/ink/ink1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3-03T05:16:45.821"/>
    </inkml:context>
    <inkml:brush xml:id="br0">
      <inkml:brushProperty name="width" value="0.05292" units="cm"/>
      <inkml:brushProperty name="height" value="0.05292" units="cm"/>
      <inkml:brushProperty name="color" value="#C00000"/>
    </inkml:brush>
  </inkml:definitions>
  <inkml:trace contextRef="#ctx0" brushRef="#br0">24431 2809 682 0,'0'0'115'0,"0"0"-52"16,0 0 24-1,0 0 14-15,0 0-38 0,0 0-28 16,0 0 4-16,-6 0-12 16,-6 0-17-16,-3 14-2 15,-3 5-6-15,-5 10 2 16,6 5-4-16,3 2-2 15,10 0 2-15,-1 1-2 16,5-3 1-16,0-4 0 16,23-4-4-16,12-8-4 15,15-10 1-15,10-8-8 16,11 0 9-16,4-14-3 16,2-12-10-16,-17 0-3 15,-18-3 17-15,-15 3 2 0,-11 1 2 16,-14-1 2-16,0-1 2 15,-2 3 4-15,0 6-5 16,0 4 9-16,0 7-4 16,-2 4 0-16,-8 3-4 15,4 0 3-15,-1 0-5 16,1 10-1-16,-3 10 1 16,4 8 1-16,3 7 2 15,2 3-1-15,0 0-1 16,0-3 1-16,0-4 0 15,0-6-1-15,2-4-1 16,0-11 0-16,1-4 0 16,-1-4 1-16,-2-2-1 0,0 0 2 15,0-16 7 1,0-16-2-16,0-15-6 0,-2 1 1 16,-3 3 0-16,3 9-2 15,2 11 2-15,0 14 1 16,0 7-3-16,0 2 1 15,0 0-2-15,0 0 1 16,4 2-4-16,23 18 4 16,6 4 0-16,6 3 2 15,3 0 0-15,-2-1-2 16,-2-7 0-16,0 0 0 16,-5-8 1-16,-8-6-2 0,-10-1 2 15,-5-4-1-15,-8 0 4 16,0-2 20-16,-2-23 10 15,0-12-4-15,0-7 0 16,-14-3-5-16,-1 4-3 16,1 8-8-16,1 11-7 15,2 8-7-15,0 3-2 16,-7 4-3-16,2 4 4 16,1 2-18-16,-1 3-31 15,5 0-29-15,4 12-50 16,5 6-140-16</inkml:trace>
  <inkml:trace contextRef="#ctx0" brushRef="#br0" timeOffset="1199.23">24647 2641 76 0,'0'0'549'16,"0"0"-416"-16,0 0-21 15,0 0-22-15,0 0-7 16,0 0-40-16,0-42 10 16,-4 12-22-16,-2-7-7 15,-6-5 2-15,-1-13-13 16,-3-12 2-16,1-9-6 16,-6-8-3-16,6-3 4 0,1 9 2 15,1 11 1 1,-3 5 0-16,8 19-10 0,-6 9-1 15,1 7-1-15,6 11 1 16,3 4-2-16,4 5-1 16,0 0 1-16,0 5-1 15,0 0 1-15,0 2-1 16,0 0 1-16,0 0-4 16,0 0 6-16,-2 0-4 15,2 0 2-15,0 0-1 16,-3 0-3-16,-2 0 2 15,5 0-2-15,-2 0-5 16,0 2 6-16,0 12-7 16,-9 11 8-16,-5 8 2 15,-1 8 0-15,-10 3 2 0,4 2-2 16,1-6-1-16,9-8-5 16,-1-6 4-16,10-12-1 15,-3-6 3-15,7-5 1 16,0-3-1-16,0 0 0 15,0 0 3-15,0-3-2 16,0-13-1-16,0-8 9 16,9-11-2-16,3 4-3 15,-2-3-2-15,1 3-2 16,-1 8 5-16,-6 0-3 16,5 6 4-16,-7 0 0 15,2 3 3-15,4 0-5 0,-6 5-4 16,4-1 0-16,-4 1 1 15,3 4-1-15,-3-2 0 16,-2 5 0-16,0 2-1 16,0-2 1-16,2 2-3 15,2 0-3-15,6 0-2 16,7 0 3-16,14 9 1 16,8 7 3-16,7-1 1 15,6 0 1-15,-8 1-1 16,-1-4 0-16,-10-5 1 15,-10 1-1-15,-10-5 0 16,-9-1-5-16,-2-2 2 16,-2 0-26-16,0 0-16 0,0-6-39 15,-13-22-127 1,-1-6-364-16</inkml:trace>
  <inkml:trace contextRef="#ctx0" brushRef="#br0" timeOffset="1544.8">24168 1263 562 0,'0'0'7'15,"0"0"13"-15,0 0 86 16,0 0-7-16,0 0-37 16,0 0 8-16,-2-57-6 15,-5 57-3-15,3 0-37 16,2 3-20-16,-6 21 3 16,8 14-7-16,0 12 9 15,0 5 2-15,0-1-10 16,0-10-1-16,8-10-3 15,-2-14 1-15,3-13-79 16,3-7-28-16,-8 0-55 16,-2-17-16-16,-2-9-277 15</inkml:trace>
  <inkml:trace contextRef="#ctx0" brushRef="#br0" timeOffset="1932.46">24016 1402 151 0,'0'0'281'16,"0"0"-198"-16,0 0-3 15,0 0-10-15,0 0-41 16,0 0-6-16,-22 0-3 16,38 0 21-16,13 0 26 15,6-9-32-15,13-3-16 16,0-1-9-16,6-8-9 16,-5 4 4-16,0-6-5 15,-12 3 0-15,0 2 0 0,-18-2 1 16,-5 2 1-16,-7 0 0 15,-5 2 3-15,-2 4-4 16,0 2 1-16,0 6-1 16,-7 1 2-16,1 3 2 15,-6 0 8-15,8 0-5 16,-5 0-8-16,5 19 4 16,4 7-7-16,-2 8 8 15,2 4-6-15,0 2 5 16,0-4-4-16,0-8 1 15,2-5 0-15,9-8-1 16,-1-8-23-16,13-7-44 16,2 0-93-16,4-31-97 0</inkml:trace>
  <inkml:trace contextRef="#ctx0" brushRef="#br0" timeOffset="2331.15">24618 1101 597 0,'0'0'142'15,"0"0"-83"-15,0 0-7 16,0 0-31-16,0 0-11 16,0 0 20-16,-51 130 5 15,38-84-7-15,-1-4 0 16,5-3-12-16,5-8-5 16,2-8-8-16,2-12 6 0,0-4-4 15,0-7 0-15,0 0 0 16,0 0 10-16,0-25 21 15,4-19-1-15,9-18-32 16,3-8-1-16,0 5 2 16,4 14-4-16,-4 16 1 15,-8 16 0-15,-1 8 0 16,-7 9 1-16,0 2-1 16,0 0-1-16,4 2-7 15,8 21-7-15,5 11 13 16,6 4 1-16,-5 4 1 15,6-4 1-15,-8-6-2 16,-1-6 0-16,-3-8 0 16,-6-10 0-16,1-5-13 15,-3-3-71-15,-4 0-21 0,0-14-48 16,0-13-139-16</inkml:trace>
  <inkml:trace contextRef="#ctx0" brushRef="#br0" timeOffset="2491.44">24565 1275 470 0,'0'0'100'0,"0"0"-55"16,0 0 29-16,0 0-19 15,0 0-27-15,0 0-6 16,-20 35-6-16,58-35 4 0,18 0-6 16,15-14-14-1,16-9-83-15,11 2-97 0,2 2-229 16</inkml:trace>
  <inkml:trace contextRef="#ctx0" brushRef="#br0" timeOffset="3231.93">25397 1180 689 0,'0'0'109'0,"0"0"-85"16,0 0 61-16,0 0 2 16,0 0-21-16,0 0-8 0,-52 0-19 15,52 0-22-15,0 0-14 16,0-5 0-16,27-2 2 16,27-1-3-16,19-1 1 15,39 1 7-15,19 4-6 16,23-4-3-16,18 4 7 15,8-1-8-15,12 0 6 16,-5-2-6-16,-13 2-3 16,-18-3 3-16,-23-1 0 15,-19 4 1-15,-25-4 2 16,-24 1-3-16,-22 5 1 16,-28-1 5-16,-9 4-5 0,-6-3 2 15,0 3 8-15,0-1-10 16,0-3 0-16,0-1 2 15,0 0-6-15,-6 1-3 16,-7-1-16-16,-5 1-14 16,-5-4 5-16,4 1 19 15,-8-1-2-15,11-1 3 16,-6 1-5-16,4-1 13 16,3-1-1-16,-3 1 8 15,4 4-6-15,3 2 4 16,4 1 1-16,5 2 16 15,2 0-9-15,0 0 5 16,0 0 0-16,0 0-15 16,0 0-4-16,0 5 4 15,15 12 2-15,14 4 9 0,0 2-7 16,7 0-1-16,5-3 2 16,-8-3-1-16,0-5-3 15,-6-3 3-15,-4-4-4 16,-10-1-2-16,-11-4 2 15,0 4 5-15,-2-4-1 16,0 3-1-16,0-1 2 16,0 0-2-16,-17 5-2 15,-12 8 4-15,-12 5-10 16,-1 4 4-16,2-1-39 16,9-3-73-16,13-5-99 15,11-15-433-15</inkml:trace>
  <inkml:trace contextRef="#ctx0" brushRef="#br0" timeOffset="3950.35">27790 935 359 0,'0'0'101'0,"0"0"-2"0,0 0 8 15,0 0-24-15,0 0-14 16,0 0-34-16,-11-5-4 15,11 17-17-15,0 16-13 16,0 12 22-16,9 9 3 16,3-2-1-16,-8 2-4 15,7-5-11-15,-7-5-6 16,6-10-3-16,-8-9-1 16,0-8 7-16,0-8-7 15,2-4 0-15,1 0 0 16,-5-2 15-16,0-26-4 15,0-14-6-15,0-12 0 16,-9-4-2-16,5-1-3 16,-8 7 2-16,10 16 1 15,0 8-1-15,-5 10 2 0,7 4 3 16,-2 0 2-16,2 6 9 16,0 2-6-16,0-1-9 15,0 2-1-15,4-1-1 16,17 0-1-16,-2 2-1 15,8 2-1-15,2-1 1 16,2 3 0-16,3 0 1 16,-3 0-9-16,-2 0-38 15,0 3-44-15,-7 9-51 16,-11 6-153-16</inkml:trace>
  <inkml:trace contextRef="#ctx0" brushRef="#br0" timeOffset="4581.51">27771 1148 696 0,'0'0'96'0,"0"0"-82"16,0 0 19-16,0 0-8 15,147-39-16-15,-91 25-8 16,-6 2-2-16,2 0-20 15,4 1-71-15,-8-1-62 16,-3 3-49-16,-7-2 63 16,-11 1 41-16,-14 2 1 0,-8 3 98 15,-5 1 83-15,0 1 86 16,0 1-7-16,0 0-63 16,0 2 22-16,0 0-26 15,0 0-17-15,0 0-24 16,-3 0-7-16,1 0-6 15,2 0-16-15,-7 0-6 16,5 0-8-16,-4 21-11 16,-1 6 4-16,0 9-2 15,-4 5 8-15,0-1-1 16,4-5-2-16,0-8 0 16,5-9-5-16,2-8-2 0,0-4 2 15,0-6 2-15,0 0 1 16,0 0 6-16,0-10 21 15,0-24 5-15,0-18-29 16,14-10-7-16,1-3 0 16,3 7-1-16,2 14 0 15,-6 17 0-15,-1 12-3 16,-9 7 2-16,-2 8 1 16,-2 0-1-16,10 0-4 15,-2 10-6-15,5 18 3 16,8 14 5-16,-3 4 0 15,-1 3 3-15,-1-3 0 16,-3-6-1-16,-3-13 0 16,-4-6-29-16,1-9-22 15,-5-8-52-15,-2-4-24 0,0 0-116 16,0-11-299-16</inkml:trace>
  <inkml:trace contextRef="#ctx0" brushRef="#br0" timeOffset="4739.85">28248 1099 554 0,'0'0'120'0,"0"0"-73"16,0 0 30-16,0 0-33 15,0 0-23-15,0 0-11 16,11 0-5-16,24 2 23 16,17-1-18-16,6-1-10 15,15 0-37-15,5 0-59 0,4 0-128 16</inkml:trace>
  <inkml:trace contextRef="#ctx0" brushRef="#br0" timeOffset="5226.92">28925 1099 553 0,'0'0'110'0,"0"0"-25"16,0 0 17-16,0 0-36 16,0 0-20-16,0 0 7 15,-22-2-1-15,22 2-19 16,0 0-7-16,0 0-16 15,0 0-4-15,29 0-1 16,22 0 6-16,27 0 3 16,11 0-6-16,16-5-8 15,6 0 5-15,-1-1-5 16,-8-2 0-16,-9 1-5 16,-3 4 5-16,-10-1 0 0,-22 0 3 15,-22 1-3-15,-20 3 2 16,-12 0 1-16,-4 0 0 15,0 0-3-15,0 0 4 16,0 0-5-16,0 0 3 16,0 0 1-16,0 0-3 15,0 0-2-15,0 0-9 16,0 0-15-16,0 0-38 16,0 0-51-16,0 0-65 15,0 0-172-15</inkml:trace>
  <inkml:trace contextRef="#ctx0" brushRef="#br0" timeOffset="5931.49">30044 1066 228 0,'0'0'70'15,"0"0"-22"-15,0 0 84 16,0 0-16-16,0 0-11 16,0 0-2-16,61-10-17 15,-61 10-26-15,0 0-3 16,0 0-23-16,0 0-7 0,0 0-15 16,0 3-12-1,-10 16 0-15,1 9 5 0,1 5 1 16,-4-5 0-16,8-4-5 15,-1-10 2-15,5-6-3 16,0-6 4-16,0-2-2 16,0 0 6-16,0 0 4 15,0-2 12-15,0-24 12 16,7-13-33-16,7-8-1 16,1-3 1-16,-1 0-3 15,-1 7 0-15,1 13 0 16,-10 12-3-16,-2 10 3 15,0 8 0-15,-2 0 0 16,5 0-8-16,-3 0 2 16,0 21-8-16,4 11 10 0,4 3 4 15,1 2 0-15,-5-8 0 16,4-4 3-16,1-9-3 16,-7-7 1-16,2-6 0 15,2-3 1-15,7 0 0 16,10-8 4-16,4-19 1 15,6-6-4-15,1-7-1 16,-7 1 1-16,0 5-1 16,-15 12-2-16,-6 10 1 15,-3 6 0-15,-5 6-1 16,0 0-9-16,0 0-4 16,0 10-6-16,0 18 10 0,0 13 9 15,0 0 4-15,0-3-3 16,0-3-1-16,4-11-1 15,8-8-18-15,1-8-30 16,5-8-11-16,11 0-11 16,4-16-109-16,5-16-183 15</inkml:trace>
  <inkml:trace contextRef="#ctx0" brushRef="#br0" timeOffset="6433.54">30769 863 443 0,'0'0'186'16,"0"0"-167"-16,0 0 27 0,0 0 58 16,0 0-25-1,-49 130-24-15,44-93-16 0,-1-4-21 16,4-6 8-16,-4-4 2 16,2-12-16-16,4-4 1 15,0-5 4-15,0-2-4 16,0 0 5-16,0 0 4 15,0-11 12-15,0-21-22 16,14-12-9-16,3-8 0 16,4 2-3-16,-6 9 0 15,1 15-8-15,-10 15 4 16,-1 8 4-16,-5 0-2 16,0 3 1-16,2 0-7 15,3 14-9-15,4 15 17 0,4 12-1 16,3-1 1-16,-1-1 1 15,3-7-1-15,-1-9 1 16,-5-9 0-16,-3-7-1 16,-5-5-2-16,6-2 1 15,-4 0 1-15,9-16 7 16,8-17 5-16,-3-11-2 16,-5-4 10-16,-1 2-9 15,-7 12-3-15,-7 10 2 16,0 8-10-16,0 7 0 15,-5 2-1-15,-4 2-17 16,-2 0-2-16,2 1-10 16,5 2-33-16,2 2-61 15,0 0-55-15,2 6-131 0</inkml:trace>
  <inkml:trace contextRef="#ctx0" brushRef="#br0" timeOffset="9081.62">29993 1275 173 0,'0'0'116'16,"0"0"-42"-16,0 0 4 16,0 0-10-16,0 0-19 15,0 0-1-15,0 0 10 16,0 0-5-16,0 0 5 15,0 0-14-15,0 0-4 16,0 0 0-16,0 0-3 16,0 0-5-16,0 0 7 0,0-2-8 15,0 2-8-15,0 0-6 16,0-2-9-16,0 2-4 16,0 0 1-16,0 0-2 15,0 0-2-15,0 0-1 16,0 0 0-16,0 0-1 15,0 0 1-15,0 0 1 16,-2 0-1-16,2 0-1 16,-5 0 1-16,1 0 2 15,0 0-2-15,-4 0 0 16,2 0-1-16,-1 0 2 16,-1 0 0-16,0 0-1 0,0 0 2 15,-5 0 4 1,-1 0-4-16,-1 0 1 0,-8 2-1 15,3 2-1-15,0 0 3 16,4 0-2-16,1-2-2 16,-3 2 10-16,0 1-9 15,-6 0 3-15,6-1 0 16,3 1-1-16,-6 2-3 16,5-3 2-16,-3 5 0 15,-4-2 0-15,1 1-1 16,-5 3 1-16,-2-2 1 15,0 2 5-15,0-4-3 16,-5 3 2-16,-1 0 0 16,-3 1-2-16,-4 1-4 15,-3-3 6-15,3 2-6 0,-1-1 8 16,8 1-8-16,-3 2 2 16,5-4 1-16,-1 6-4 15,-2-1 0-15,0 2 0 16,1 0 1-16,-3 3-1 15,1-2 6-15,-6-2-4 16,1 6 0-16,-1-1 1 16,1 0-2-16,0 3-1 15,-3-2 2-15,3 2 6 16,-8-1-5-16,6 0-2 16,-1 1 0-16,3 2 6 15,-1-1-3-15,1 2-2 0,-2 1 1 16,-1 2 0-1,3 3-2-15,-1 0 0 0,-1 6 1 16,1 0 0-16,-1 1 2 16,4 0-1-16,1 0-1 15,2-3-2-15,-7 1 4 16,-6-1 0-16,-6 1-2 16,6-4 3-16,-8-7-2 15,2 1 1-15,4-3 1 16,4-2-4-16,-4-2 8 15,5 2-7-15,3-1 2 16,3-2-1-16,1 0-3 16,3-1-3-16,-3 0 3 0,-1 0 6 15,1 1-5-15,0 2-1 16,-3-3-2-16,4 1 2 16,-3 0 1-16,-6-1 4 15,9-2-9-15,-4 0 9 16,1-2-4-16,-6 0-1 15,4 2-4-15,-3-2 4 16,1-2 6-16,-8 0-5 16,2 0 0-16,2-4-1 15,-4 2 0-15,5-2-2 16,0 0 2-16,6-1 3 16,-1-2 0-16,1-1-3 0,-3 3 0 15,-1-2 0-15,-6 2 0 16,-1-3 0-16,5 1 0 15,-7-1 0-15,12-2 1 16,-1-2-2-16,5 0-2 16,2 0 3-16,3 0 2 15,-6 0-2-15,3 0-6 16,1 0 5-16,-4 0 1 16,-3 0 0-16,2 0 0 15,-1 0 0-15,5-2 0 16,9-6 0-16,2 3 0 15,7-2 0-15,5 0 2 16,2 0-2-16,3 2-5 16,6 3 0-16,-3-3-4 15,3 0-4-15,0-4-20 0,-6 3-19 16,6-2-54-16,2 0-158 16</inkml:trace>
  <inkml:trace contextRef="#ctx0" brushRef="#br0" timeOffset="14591.94">29463 1221 243 0,'0'0'85'16,"0"0"-64"-16,0 0 18 16,0 0 21-16,0 0-28 15,0 0-1-15,0 0-7 16,0 0 10-16,0 0-2 15,0 0 6-15,0 0 8 16,0 0-1-16,0 0 1 16,-14 0-4-16,-1 0-9 0,-1 0-7 15,-9 2-15-15,0 1 9 16,-6 0-10-16,-2-1 0 16,-9 2-10-16,0 2 10 15,-1 0 1-15,-1-1-1 16,-1 4 4-16,-6-1-7 15,4 0-1-15,-5 0 1 16,10-2 1-16,2 2-2 16,2-2-3-16,-4-1 7 15,4 4-5-15,-3-1-4 16,-1 0 5-16,3 2-3 16,-4-1-1-16,1-2 2 15,-1 1 2-15,3-1 1 0,7-3-6 16,-3 1 0-1,7-1 4-15,4 2-1 0,3-1 0 16,-2-2 0-16,4-1-2 16,-5 2 1-16,0-1-1 15,4 1-2-15,-8 1 2 16,2 0 0-16,-9 0-1 16,0-1-1-16,-2 0 0 15,3 1 0-15,-7-1 0 16,-1-1 6-16,1 2-4 15,1-3-1-15,1 0 0 0,-2 0-1 16,-1 1 1 0,-1-1 1-16,-3 1-2 0,3-1 0 15,-1 2 1-15,-4 0 0 16,2 0 0-16,1 1-1 16,-4 2 0-16,4-1 0 15,1 0-2-15,1-3 2 16,1 4 4-16,-1-4-3 15,3 2-1-15,5-3 3 16,1 2-1-16,4-2-2 16,-5 2 2-16,3-3-1 15,0 2 1-15,-8 1 1 16,-1 2-1-16,0-3 0 16,-10 2 4-16,3 1-5 0,3-3 1 15,-4 2-2-15,6-3 0 16,3 2 0-16,4 0 1 15,-3-2 0-15,1 6-1 16,-1-1 0-16,3-2 0 16,-5 2 1-16,-1 0-1 15,1 0 0-15,-1-2-1 16,-8 2 1-16,2 0 0 16,-3-1 1-16,4 1-1 15,-4 2 0-15,5-3 0 16,3 0 0-16,6-1 0 15,3 0-2-15,-4-1 4 16,6 2-2-16,-5-1 0 16,5-2-5-16,-5 3 5 0,2 0 0 15,-4-2 0-15,0 1 0 16,9-5 1-16,0 2 2 16,4-2-3-16,2 0-1 15,5 0 1-15,-4 0 1 16,1 0-1-16,3 3 1 15,-5-1 1-15,6 0 1 16,-8 3-3-16,2 0 0 16,5 2 0-16,-4-2-1 15,4 1 2-15,4 1-2 16,3-2 2-16,2-3-1 16,6 5 0-16,-4-3 0 15,7-1-1-15,-2 1 1 0,-1 0 0 16,1 4-3-16,2 1 2 15,-6 3 2-15,2 8-2 16,-1-2 2-16,3 6-1 16,2 0 0-16,2 1 0 15,0 9 1-15,0-3-1 16,0 5 1-16,0 1 1 16,4-2-1-16,5 3 3 15,3-3-1-15,-4-3-2 16,3-3 1-16,3 2-2 15,-1-4 0-15,0 4 3 16,-1-3-3-16,-4-5 0 16,1 2 8-16,3-4-8 0,-8-1 0 15,5-1 0-15,-3 0 0 16,4-2 0-16,-8-1 0 16,4-3 1-16,1 0 0 15,-5-1 0-15,0-3-1 16,0-1 1-16,1-2-1 15,-3-1 0-15,5 0 1 16,-5-1 2-16,0-4-3 16,0 1-4-16,0-1 4 15,0 0 1-15,0 0 1 16,0 0 0-16,0 0-1 16,0 0 3-16,0 3-2 0,0-3 0 15,-5 0 2 1,-11 0-1-16,-4 0 0 0,-2-15-1 15,0 1 2-15,-5-2-3 16,4 7 1-16,6-1-2 16,-1 1 1-16,5 5 0 15,1 1 3-15,8 3-1 16,-3-2-1-16,5 2 4 16,2-3-1-16,0 3 1 15,0 0-3-15,0 0-2 16,0 0 2-16,0-2 0 15,0 2-3-15,0 0-5 16,0 0 3-16,0 0 0 16,0 0-2-16,11 0 3 0,9 5 0 15,1 6 2-15,5 1 3 16,-6 1-3-16,5-1-1 16,-10-5 0-16,3 0 1 15,0-2 0-15,-5-3 1 16,3 1-2-16,-5-3 2 15,0 0-2-15,-1 0 0 16,-6 0 3-16,2 0 0 16,1 0 9-16,-1-7 0 15,4-5-4-15,3-4 0 16,1-5-1-16,1-2-7 16,-1 0 6-16,1 0-3 15,-4 3 0-15,-4 5-1 0,0 1-2 16,-5 2 0-16,0 7 0 15,0 3 3-15,-2-2-1 16,0 0-2-16,0 2-4 16,2-2 3-16,-2 4-1 15,2 0-11-15,-2 0-10 16,0-2-26-16,0 2-43 16,0-4-135-16,0 2-468 15</inkml:trace>
  <inkml:trace contextRef="#ctx0" brushRef="#br0" timeOffset="20981.43">7804 7931 478 0,'0'0'103'16,"0"0"-73"-16,0 0 24 16,0 0 7-16,0 0-33 15,0 0-11-15,0 0 0 16,-7 0 8-16,28 0 2 15,7 0 15-15,8-4-7 16,13-5-12-16,4-1-3 16,14-1 0-16,3-1-5 0,-8 1-3 15,-7 4-3-15,-10 0-1 16,-16 3-6-16,-14 1 1 16,-5 3 6-16,-10 0-2 15,0 0 7-15,0 0-6 16,-14 0 6-16,-24 0-7 15,-11 0-7-15,-18 5-2 16,-6 7 1-16,-5 0-1 16,2-2 4-16,12-2-1 15,10-4 0-15,11 0 0 16,14-1 0-16,14-3 9 16,9 2 11-16,0-2-3 15,6 0-1-15,0 0-4 16,0 0-7-16,6 0 2 0,17 0-5 15,20 0 1-15,26 0 2 16,16 0 7-16,4-10-11 16,-2-1-2-16,-5 1 0 15,-16 0-2-15,-22 5 1 16,-15 1 1-16,-21 1 1 16,-8 1-1-16,0 2-1 15,-29 0 1-15,-17 0 0 16,-21 0 0-16,-2 14-4 15,0 2 4-15,6 0 2 16,19-4-2-16,12-3 0 0,19-3-1 16,7-5 0-16,6-1-3 15,0 3-7-15,2-2-10 16,27 3-16-16,15-4-28 16,8 0-39-16,-3 0-124 15</inkml:trace>
  <inkml:trace contextRef="#ctx0" brushRef="#br0" timeOffset="31051.05">6817 10455 681 0,'0'0'40'0,"0"0"-16"0,0 0 49 16,0 0-28-16,0 0-26 15,0 0-3-15,0 0 14 16,2 0 4-16,-2 0 6 15,-12 0-4-15,-13 0-19 16,-8 0 6-16,-7 0-8 16,-9 0-8-16,-2 0 10 15,2 2 1-15,3 2 5 16,3-1-11-16,5-2-6 16,7 1-2-16,4 0-2 15,9-2 4-15,7 0-4 0,7 2 2 16,4-2-4-1,0 0-4-15,0 0 2 0,0 0-4 16,0 0 4-16,20 2 2 16,24 1 0-16,27 2 8 15,23 2-4-15,13-2 10 16,11 4-13-16,3-4-1 16,-3 1 2-16,-7 0-2 15,-10 0 2-15,-14-4-2 16,-23 0 0-16,-22 0 5 15,-19-2-5-15,-17 0 4 16,-6 0 4-16,0 0 2 16,0 0 5-16,-6 0 13 15,-27-2-13-15,-21-12-15 0,-19 1-4 16,-19 4 3-16,-4 1-1 16,-9 6 0-16,0 0 2 15,3 2 0-15,6 0 1 16,20 0 2-16,16 0-3 15,22 0 5-15,13 0-4 16,12 0-1-16,11 0 0 16,2 0-1-16,0 0-2 15,0 0-7-15,0 0 7 16,0 0 1-16,2 0-5 16,27 0 1-16,25 0 6 15,21 0 0-15,25 0 7 16,14 0-1-16,5 0-4 15,-3 0-2-15,-7 0 2 0,-11 4 0 16,-18-1-2-16,-20-1 3 16,-27 1-3-16,-14-3 0 15,-17 0 0-15,-2 0 7 16,0 0-3-16,-9 0 1 16,-34 0 2-16,-26 0-7 15,-22 0-6-15,-18 0 6 16,0 0 0-16,-3 4 0 15,8 4-5-15,12 0 10 16,18 1-5-16,26-4 0 16,21-1-2-16,16-4 0 15,9 0 1-15,2 0-5 0,0 3-3 16,19-3-2 0,33 0 11-16,27 0 4 0,27 0-4 15,10 0 0-15,4-7 1 16,-4 4 0-16,-11 3-1 15,-12 0-16-15,-22 0-5 16,-21 0-21-16,-26 0-29 16,-17 0-69-16,-7 0-74 15</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24T04:07:34.62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70C0"/>
    </inkml:brush>
  </inkml:definitions>
  <inkml:trace contextRef="#ctx0" brushRef="#br0">9793 3892 491 0,'0'0'143'0,"0"0"-67"16,0 0 35-16,0 0-59 15,0 0-19-15,0 0 8 16,0 0-2-16,0-6-4 16,0 6 4-16,0 0 1 15,0 0-8-15,0 0-9 16,0 0-4-16,0 0-5 16,0 0-3-16,0 0 4 15,0 0-3-15,0 0-5 16,0 0-2-16,0 0-5 15,0 0 1-15,0 0 2 16,0 0-2-16,0 0 1 16,0 0 0-16,0 0-1 15,0 0 2-15,0 0-2 0,0 0 2 16,0 0-1-16,0 0 0 16,0 0 1-16,0 0-1 15,0 0 2-15,0 0 1 16,0 0-1-16,0 0-1 15,0 0-3-15,0 0 2 16,0 0-2-16,0 0 0 16,0 0-1-16,0 0 3 15,0 0-2-15,0 0 1 16,0 0-1-16,0 0 0 16,0 0-1-16,0 0 0 0,0 0-8 15,0 0-6 1,0 0 0-16,0 2-9 0,0 8-23 15,-8 6-24-15,-7 0-52 16,-1 0-132-16</inkml:trace>
  <inkml:trace contextRef="#ctx0" brushRef="#br0" timeOffset="1031.79">4979 2346 599 0,'0'0'108'0,"0"0"-35"16,0 0 17-16,0 0-18 16,0 0-24-16,0 0 7 15,0 0-12-15,0-2-17 16,0 2-18-16,0 19-5 16,0 20 10-16,0 14 17 15,0 12-9-15,0 16-10 16,0 12 0-16,0 14-5 15,-6 6-2-15,-10 1 1 16,1-3-2-16,-6-2-1 0,-1-8 1 16,5-13-2-1,-2-11-1-15,6-11 1 0,4-13-1 16,0-10 0-16,5-10 1 16,2-7-2-16,2-7 1 15,0-9-6-15,0-3-10 16,0-7-4-16,0 0-14 15,0 0-7-15,0 0-6 16,0-14 2-16,0-16-12 16,0-8-39-16,0-8-118 15,0-8-217-15</inkml:trace>
  <inkml:trace contextRef="#ctx0" brushRef="#br0" timeOffset="3048.3">5017 2348 472 0,'0'0'110'0,"0"0"-33"15,0 0 16-15,0 0-2 0,0 0-27 16,0 0-10-16,0-4-13 16,0 4-12-16,0 0-8 15,0 0-2-15,0 0-5 16,0 0-1-16,2 0-5 15,12 0 2-15,6 0 7 16,6 4-6-16,8 2-6 16,7-2 1-16,5-2-6 15,8 1 5-15,-3-3 1 16,5 0-6-16,-3 0 1 16,-2 0 0-16,5 0 0 15,-6 0-1-15,-8 3 1 16,-7-3 0-16,-6 0-1 15,-11 0 2-15,-5 0-2 0,-6 0 0 16,-3 0 2-16,-4 0-2 16,0 0 2-16,0 0 2 15,0 0 9-15,0 0 4 16,0 0-6-16,0 0 10 16,0 0-4-16,0 0-2 15,0 0-6-15,0 0 1 16,0 0 3-16,0 0-13 15,0 0 5-15,0 0-2 16,0 0-6-16,0 0 3 0,0 2 0 16,0 4 3-1,0 9-3-15,0 5 0 0,0 9 4 16,0 5 0-16,0 0-4 16,0 4 6-16,0 3-3 15,-2 1 2-15,-2 8-2 16,-1-1 3-16,5 2-1 15,-2-1-3-15,2 0-2 16,0 4 0-16,0 4 1 16,0 3 4-16,0-7-5 15,0 1 2-15,0-9 0 16,0-3-2-16,0 0 0 16,0-1-2-16,0-4 3 0,0 1-1 15,0-2 0-15,0-3-3 16,0-1 3-16,0 2 4 15,2-1-4-15,3 1-5 16,-1 2 5-16,0-3 0 16,2-2 3-16,-4-1-3 15,2-5 1-15,-2-2-1 16,-2-2 0-16,0-3 1 16,0 4-1-16,0 0-4 15,0 2 3-15,0-4 1 16,0-3 5-16,0-4-5 15,0-2-6-15,0-1 6 16,0 1 0-16,0-4 0 16,0-2 0-16,0-4 0 15,0 0-2-15,0-2 2 0,0 0 3 16,0 0-3-16,0 0-3 16,0 0 3-16,0 0 0 15,0 0 0-15,0 0 3 16,0 0-2-16,0 0 1 15,0 0 3-15,0 0-3 16,0 0 1-16,0 0-1 16,0 0 0-16,0 0 3 15,-11 0-4-15,0 0-2 16,-9 0 2-16,-4 0-1 16,-8 0 1-16,-1 0-1 15,-10 0-1-15,-11 5 0 0,2 4 0 16,-13 2-2-16,-3-4 2 15,0 3 0-15,3-1 1 16,9-4 1-16,5 3 0 16,9-1 0-16,8-3 0 15,5-3 0-15,7-1 6 16,7 0-6-16,5 0 7 16,10 0 1-16,0 0-7 15,0 0 2-15,0 0-4 16,0 0-1-16,0 0-2 15,0 0 2-15,0 0 2 16,0 0 5-16,0 0-6 0,0 0-3 16,0 0 3-16,0 0 2 15,0 0 1 1,0 0-5-16,0 0 6 0,0 0-8 16,0 0 4-16,0 0 0 15,0 0 6-15,0 0-6 16,0 0 0-16,0 0 0 15,0 0-1-15,0 0-2 16,0 0 3-16,0-1 5 16,-2-11-3-16,-5-9-2 15,3 0 0-15,0-4 0 16,-3-4 0-16,5-3 0 16,-3-5 0-16,-2 1-1 0,7 2 1 15,-2-2 0 1,0-1-5-16,0 5 4 0,0 5-11 15,0 2 1-15,2 5-3 16,-3 2-24-16,3 3-6 16,-2 1-11-16,2 3-18 15,0 7-105-15,0 2-161 16</inkml:trace>
  <inkml:trace contextRef="#ctx0" brushRef="#br0" timeOffset="3734.48">5597 1988 257 0,'0'0'94'15,"0"0"17"-15,0 0-15 16,0 0-25-16,0 0 26 16,0 0 4-16,-32-29-28 0,30 26-10 15,0 2 1 1,0-1-5-16,2 0-2 0,0 2-16 16,0 0-5-16,-2 0-5 15,2 0-14-15,0 5-14 16,-2 32-2-16,2 21 0 15,0 14 9-15,0 8-7 16,0-5 1-16,0-11-4 16,0-12 1-16,0-8-3 15,0-10 5-15,0-5-1 16,0-12-2-16,0-7-4 16,0-6 4-16,0-4 0 0,0 0 0 15,2 0-32 1,2 0-16-16,-2-9-27 0,0-8-73 15,-2 1-128-15</inkml:trace>
  <inkml:trace contextRef="#ctx0" brushRef="#br0" timeOffset="4747.07">8827 2476 569 0,'0'0'97'0,"0"0"18"0,0 0-18 15,0 0-53-15,0 0-15 16,0 0-12-16,0-2-1 15,0 10 6-15,0 16 22 16,0 9 22-16,0 13-14 16,0 12-21-16,0 12-4 15,0 13-5-15,0 2 0 16,0 8-3-16,0-1-8 16,-2-4-4-16,-2 4 1 15,-4-7 2-15,2-3-7 16,-1-7 2-16,-1-4-4 15,-2-6 0-15,4-5-1 16,-3-6 0-16,5-7 0 16,-2-8 0-16,4-13-1 15,2-8 1-15,-2-8-4 0,2-4-7 16,0-2-11-16,0-4-7 16,0 0 8-16,0-8-13 15,0-22-9-15,0-13 1 16,4-10-52-16,8-5 1 15,-1 0-100-15,-1 0-183 16</inkml:trace>
  <inkml:trace contextRef="#ctx0" brushRef="#br0" timeOffset="6664.52">8938 2435 305 0,'0'0'83'0,"0"0"47"16,0 0-51-16,0 0 14 16,0 0-12-16,0 0-6 15,0-9-29-15,0 9 4 16,0 0-15-16,0 0 9 15,0 0-7-15,0 0 2 16,-2 0-21-16,0 0-3 16,2-2-9-16,-7 2 4 15,5-3-6-15,-4 3-1 16,-1-3-3-16,-5-1 0 16,2 4-2-16,-9 0 0 0,-2 0-16 15,-2 0-20 1,5 0 4-16,7 0 15 0,-3 4 11 15,12-1 8-15,-2-3 1 16,2 0 0-16,2 0 5 16,0 0 5-16,0 0-10 15,0 3 0-15,16 1 5 16,5 0 20-16,13-1 16 16,11-3-12-16,6 0-7 15,6 0-7-15,7 0 2 16,-4 0-4-16,-3 0-5 15,-1-3-1-15,-7-5-7 16,-9 2 7-16,-9 2-7 16,-8 4 0-16,-12-2 0 0,-4 2 0 15,-5 0 0-15,-2 0 1 16,0 0-1-16,0 0 6 16,0 0 5-16,0-3 2 15,0 3-12-15,0 0 3 16,0 0 4-16,0 0-9 15,0 0 0-15,0 0 0 16,0 0-1-16,0 0-2 16,0 0 3-16,0 0-3 15,0 0 0-15,0 5 0 16,0 7 3-16,-2 6-2 16,0 2 5-16,-1 6-1 15,1 4-2-15,-3 1 3 16,5 5-1-16,0-2-2 15,0 2 6-15,0-1-4 0,0 2-2 16,0 1 4-16,0-2-3 16,5 3 1-16,-5 2-1 15,2-1-1-15,-2 0 3 16,0 3-2-16,0-6-1 16,0 0 0-16,0-1 2 15,0-2 0-15,3 1-2 16,-1 0 1-16,0-1-4 15,0 0 8-15,3-3-5 16,-5-1 1-16,0-5-1 16,0-1 0-16,0 3 0 0,0 1 3 15,0 0-2-15,0 4 0 16,0 1-1-16,0 2 1 16,0 1-3-16,0 2 3 15,0-4-1-15,0-2 0 16,0-1 0-16,0-3 0 15,0 2 1-15,0-2-1 16,0 4 0-16,0 0-2 16,0-2 2-16,0 0 0 15,0-2 1-15,0-4-2 16,0-1 1-16,0-3-2 16,0-1 2-16,0 4 0 15,0-4 1-15,0 4-1 16,0-4 0-16,0 1 0 0,0-3-1 15,0 1 1-15,0 5 0 16,0 0 0-16,0 3-1 16,0-2 1-16,0 0 1 15,0-5-1-15,0-2 0 16,4-5-2-16,0 3 2 16,-4-6-1-16,5 1-2 15,-1 0 3-15,-1 0 1 16,-1-1-1-16,-2-4 1 15,0 0-1-15,0-3 0 16,0-2 1-16,5 0-1 16,-5 0 3-16,0 0 0 0,0 0 0 15,0 0 6-15,0 0-4 16,0-5 1-16,-10-9-6 16,-5-2 0-16,-3 2-1 15,-2 3 3-15,0 2-3 16,-5 1 1-16,-4 4-2 15,-6 2 1-15,-7 2-1 16,-6 0 2-16,4 0 0 16,1 0 0-16,1 0 0 15,-1 0 1-15,6 0 1 16,1-1-2-16,9-2 0 16,-2-1 0-16,8 2 0 15,-2-2 1-15,9 2-1 16,8 0 0-16,-1 2 0 15,5 0 0-15,2 0 2 0,-2 0-2 16,2 0 0-16,0-2 0 16,0 2 0-16,0 0 0 15,0 0-4-15,0 0 4 16,0-1-1-16,0-2 1 16,0 1 0-16,0 0 0 15,0-3 0-15,0-6 0 16,0-7 0-16,0-4 0 15,4-6 1-15,3-2-1 16,-3-3 2-16,-2-4 0 0,-2-4 0 16,0-3-2-16,0-2 1 15,0 2 1-15,0 2-2 16,0 5-1-16,6 8 1 16,-4 3-1-16,0 9 1 15,2-4 0-15,-4 5 0 16,7 0-2-16,-7 2 0 15,2 6-8-15,-2 0-22 16,2 6-7-16,-2 2-21 16,2 0-27-16,-2 0-95 15,0 5-121-15,0 12-260 16</inkml:trace>
  <inkml:trace contextRef="#ctx0" brushRef="#br0" timeOffset="7230.51">9498 2198 0 0,'0'0'170'0,"0"0"-159"15,0 0-3-15,0 0-8 16,0 0-1-16,0 0-23 15,0 0-22-15</inkml:trace>
  <inkml:trace contextRef="#ctx0" brushRef="#br0" timeOffset="7739.52">9257 2055 309 0,'0'0'9'16,"0"0"13"-16,0 0 46 16,0 0-22-16,0 0 13 0,0 0-12 15,-22-58-1 1,22 49 23-16,-2-3-29 0,-3-1-7 15,3 1 3-15,0 0-7 16,-2 0 14-16,-1 2-6 16,0 2-14-16,1-3-7 15,-5 2 5-15,3 1-5 16,-1 4-3-16,2-1 3 16,-2 4 1-16,5 1 10 15,0 0-4-15,0 0-10 16,2 0-11-16,-4 24-2 15,-1 18 0-15,1 14 7 16,-6 11 7-16,10 3 5 16,-2-6-10-16,0-9-6 0,2-8-3 15,-2-9-3-15,2-9 3 16,0-12 4-16,0-9-4 16,0-4 0-16,0-4-4 15,0 0-6-15,0 0-42 16,0 0 3-16,0 0-20 15,13-10-36-15,1 0-145 16</inkml:trace>
  <inkml:trace contextRef="#ctx0" brushRef="#br0" timeOffset="9114.83">11917 2312 141 0,'0'0'449'0,"0"0"-343"15,0 0 8-15,0 0-35 16,0 0-35-16,0 0-9 15,2-19-5-15,0 19-10 16,9 12-7-16,3 23 3 16,1 17 37-16,-2 14 0 15,-1 18-4-15,-8 13-26 16,-2 9-9-16,3 6 7 16,-1-2-15-16,-2-5 6 0,0-6-3 15,4 0-7 1,-6-10 1-16,2-7-2 0,-2-10 2 15,0-12-3-15,0-12 0 16,0-6-1-16,0-12 3 16,-8 1-2-16,6-8 0 15,0-6-3-15,2-6-1 16,0-4-21-16,0-4-13 16,0-3 0-16,0 0-6 15,0-21-28-15,0-26 9 16,0-13-44-16,0-5-97 15,0 4-213-15</inkml:trace>
  <inkml:trace contextRef="#ctx0" brushRef="#br0" timeOffset="10466.08">11955 2380 144 0,'0'0'119'16,"0"0"-25"-16,0 0-15 16,0 0-46-16,0 0-4 15,0 0 20-15,0-38 5 16,0 34 12-16,0 0 7 15,0 0 11-15,0 2-24 16,0 2-12-16,0 0-12 0,0 0-11 16,0 0-9-1,0 0-8-15,6 0-8 0,34 0 1 16,9 0 0-16,20 0 24 16,12 0-3-16,6 0-8 15,0 0 11-15,-1 0-9 16,-1 0-9-16,-11 0 3 15,-14 0-9-15,-13 0 4 16,-18 0-3-16,-11 0-2 16,-12 0 1-16,3 0-1 15,-9 0 0-15,0 0 6 16,0 0 6-16,0 0 12 16,0 0-3-16,0 0-4 0,0 0 1 15,0 0-3-15,0 0-8 16,0 0 4-16,0 0-11 15,0 0 2-15,0 0-2 16,0 8 3-16,0 12-3 16,0 6 4-16,0 4 4 15,0 6-4-15,0 2-3 16,0 8 8-16,0 5-6 16,0 0-2-16,0 7 0 15,0 0 0-15,0 7 1 16,0 1 2-16,0 2 1 15,4-1-2-15,-4 1 1 16,6-4-1-16,-4 0-3 16,0-1 3-16,-2 0 1 0,0-1-1 15,0-3-2-15,0 2-1 16,0-4-3-16,-2 5 3 16,-6 5 7-16,8-3-6 15,-2-4 7-15,0-4-3 16,2-8-3-16,0-2-1 15,0-1-1-15,0-2 0 16,0-2 0-16,0-4 0 16,0-3 0-16,0 1-1 15,0-1 4-15,0-2-3 16,2-2 0-16,0 1 0 16,4-2 0-16,-6-2 0 15,2-8 0-15,-2-6 0 0,0-8-1 16,0-1 0-1,0 0 0-15,0 1 0 0,0 0 1 16,2 0-1-16,-2-4 1 16,2 1-3-16,-2-2-1 15,0 0 7-15,0 0-3 16,0 0 0-16,0 0 1 16,0 0 4-16,0 0-1 15,-4 0-4-15,-12 0 0 16,-7-8-1-16,-8-2-3 15,-2 2-2-15,-7 0-6 16,-5 1 2-16,3-1 6 0,0 1 3 16,-3 0 1-16,-2 0-1 15,0 4 1-15,-7-2 0 16,6 3 1-16,-6 0-2 16,3 2 0-16,2 0 1 15,6 0-2-15,8 0 2 16,8 0 0-16,4 0 2 15,8 0-2-15,11 0 1 16,0 0-1-16,-1 0 0 16,5 0-1-16,0 0 1 15,0 0-4-15,0 0-1 16,0 0-3-16,0-4-13 16,0-4-12-16,0-8-17 0,5-5-95 15,10-4-76 1,-1-3-331-16</inkml:trace>
  <inkml:trace contextRef="#ctx0" brushRef="#br0" timeOffset="10931.93">12028 3631 472 0,'0'0'151'0,"0"0"-49"16,0 0-11-16,0 0-65 16,0 0-17-16,0 0 36 15,-2 90 18-15,8-31-33 16,8 9 0-16,1 5 4 16,-1 5-15-16,-3-1-8 15,-7-4 2-15,4-5-9 0,-8-8 7 16,0-12-6-1,0-14 4-15,0-14-6 0,0-8-3 16,0-8 1-16,0-4 1 16,0 0-2-16,0-2-25 15,0-30-51-15,0-18-54 16,2-18-175-16</inkml:trace>
  <inkml:trace contextRef="#ctx0" brushRef="#br0" timeOffset="11421.71">12443 1874 582 0,'0'0'150'15,"0"0"-25"-15,0 0-65 16,0 0-23-16,0 0-16 15,0 0-6-15,15 89 47 16,-3-29-21-16,-6 9-15 0,3 3-22 16,-5-5-4-16,-1-9-4 15,4-7-87-15,-3-11-63 16,-4-11-209-16</inkml:trace>
  <inkml:trace contextRef="#ctx0" brushRef="#br0" timeOffset="12882.1">5354 3442 758 0,'0'0'68'15,"0"0"17"-15,0 0-5 16,0 0-25-16,0 0-36 15,0 0-4-15,0 0-10 16,-11 34-4-16,-2 15 3 16,-5 6 4-16,-1-6-2 15,11-7-6-15,-1-10 3 16,3-11 2-16,0-10-5 16,6-4 4-16,0-7 5 0,0 0 11 15,0 0-2-15,0-29 3 16,0-11-8-16,0-9-11 15,0-8 2-15,14 10-3 16,-1 2 0-16,1 12-2 16,1 16 1-16,-3 5-1 15,-8 8 0-15,5 4-5 16,0 0 5-16,2 14-7 16,14 18 5-16,-3 8 1 15,2 11 0-15,-1 0 0 16,-6 0-2-16,-1-1-34 15,-5-9-32-15,-7-6-16 0,2-11-101 16,-6-10-47 0</inkml:trace>
  <inkml:trace contextRef="#ctx0" brushRef="#br0" timeOffset="13034.4">5316 3696 812 0,'0'0'113'15,"0"0"-81"-15,0 0-9 16,0 0-23-16,0 0-10 16,114-11-2-16,-14-7-50 15,20-6-123-15,19-7-206 16</inkml:trace>
  <inkml:trace contextRef="#ctx0" brushRef="#br0" timeOffset="14197.57">9106 3559 67 0,'0'0'630'0,"0"0"-577"0,0 0 60 15,0 0-38-15,0 0-38 16,0 0-16-16,-21-13 13 16,17 18-20-16,-5 21-8 15,1 12-4-15,-4 13 7 16,3-1-9-16,1-2 7 15,-2-7-6-15,-1-12-1 16,9-9 0-16,-2-8 0 16,2-8 3-16,2-4-1 15,0 0 3-15,0 0 13 16,-6-24 18-16,4-12-33 16,-4-15 0-16,4-2 13 15,2-5-13-15,0 5-3 16,0 11 4-16,10 12-3 15,11 7-1-15,1 11-7 0,1 0 7 16,-4 9-3-16,-5 3 3 16,1 0-6-16,-5 0 3 15,-4 15 2-15,1 8-6 16,-7 5 0-16,0 2 7 16,0 2 4-16,-11 0-4 15,-14-2 0-15,5-5 0 16,-5-7 0-16,10-7 1 15,1-4-1-15,12-7-1 16,2 0-2-16,0 0-25 0,0 0-14 16,2 0 3-16,19-3 30 15,3-5 3-15,3 4-2 16,0 4 8-16,0 0-2 16,-3 0 4-16,-2 11-2 15,-6 7 0-15,-3 3 0 16,-6 4-1-16,-7-2-3 15,0 4 3-15,-9-3 1 16,-22-4 2-16,-7-3 1 16,-5-8-2-16,1-4 3 15,-1-5-3-15,8 0 1 16,2-14-2-16,-1-11-1 16,14-5-18-16,3 0-75 0,5-2-203 15</inkml:trace>
  <inkml:trace contextRef="#ctx0" brushRef="#br0" timeOffset="14964.92">12557 3377 583 0,'0'0'94'16,"0"0"-9"-16,0 0 33 15,0 0-70-15,0 0-1 16,0 0-5-16,-116-35-21 15,80 45-7-15,7 12-4 16,2 4-4-16,9 9-2 16,7 5-4-16,11 5-1 15,0-2 0-15,21-5-1 16,14-4 0-16,7-12 2 16,12-16-2-16,4-6-5 15,6-8-29-15,5-18-63 16,-13-2-154-16</inkml:trace>
  <inkml:trace contextRef="#ctx0" brushRef="#br0" timeOffset="18883.29">4942 1869 404 0,'0'0'105'0,"0"0"-35"16,0 0 18-16,0 0-38 16,0 0-17-16,0 0 3 15,-5 0-9-15,5 0-5 16,0 0-3-16,0 0 5 15,0 0-4-15,0 0 3 16,0 0 9-16,0 0-4 0,5 8-8 16,3-1 0-16,-1 0-6 15,0-2-4-15,-2 2-4 16,1 0 0-16,1 0-1 16,1 1 2-16,2 4-1 15,-4-5 1-15,3 4-1 16,-3 1 1-16,6-3-1 15,1 3-3-15,1 2 0 16,3-2 5-16,4 3-4 16,-3 2 4-16,-1-3-4 15,-1-1 0-15,-1-1-2 16,8 0 3-16,-3 0-2 16,4 0 0-16,1 2 4 15,2-4 1-15,2 7-6 16,0-6-2-16,2 1 2 0,0 4 1 15,2-4-3-15,1-3 6 16,-1 3-5-16,8-7 7 16,-6 3-6-16,7 1 3 15,-4-1-5-15,-4-2 0 16,-6-3 1-16,-1 2 1 16,-2-3 0-16,-3 0 0 15,5 0-2-15,2-1 0 16,0-1 4-16,9 0-2 15,-5 0 1-15,7 0-3 16,-1 0 3-16,-6 4 0 0,3-1-3 16,-1-2 1-16,-2-1-2 15,5 0 2-15,3 0-3 16,-1 0 6-16,5 0-7 16,-1 0 3-16,3 0 0 15,-3 0 0-15,6 0 0 16,-4 0 0-16,8 0-1 15,-3 0 1-15,4 0 0 16,-1 0 0-16,-5 0 2 16,-7 0-2-16,1 0 0 15,-1 0 0-15,-4-1 1 16,3-3-1-16,-4 0 0 16,-1 4 0-16,-1-4 0 15,1 2 0-15,-5-3 1 16,0 2-1-16,-2-1 0 15,0 2 2-15,0-1-2 0,7 1-2 16,-2 0 2-16,4 2 7 16,-1-1-7-16,5-1 0 15,-1 2 0-15,-1-2 1 16,-2-1-1-16,-2 1 0 16,-5 2 0-16,3-1 0 15,-5 1 0-15,0-4-1 16,0 1 1-16,2 2-2 15,0-3 2-15,2 4 2 16,1-3-2-16,3 2-4 0,-1-3 4 16,5-2 0-1,-4-1 2-15,3 4-2 0,-2-1-5 16,-5 4 4-16,-2 0 1 16,6-3 0-16,-2 1 1 15,3 2-1-15,4-2 0 16,1 2 3-16,1-1-3 15,-3-1 1-15,-4 2-2 16,5-2 1-16,-1 2 0 16,1 0 0-16,0-5 0 15,1 5 1-15,-3-1-2 16,-5 1 2-16,-1 0 0 16,0-4-1-16,-3 4 0 0,0-3 0 15,3 2 0-15,-1-2 0 16,0 2 0-16,1 1 0 15,1 0 2-15,1 0 1 16,-1-3-3-16,-3 3 0 16,-4-2 0-16,-1-3 0 15,0-2 0-15,-2-2 0 16,-5-2 1-16,7 3-1 16,-5-2 0-16,0 0 0 15,7-4 0-15,-2 0 0 16,2 0 1-16,-4 0 0 15,-6 2 0-15,4 0-1 16,-7 0 1-16,-1 0 1 16,1-2-2-16,-5 2 2 0,-5 2 1 15,3 0 0-15,-4 2 8 16,6-4-1-16,-2 1-5 16,0-5-4-16,0 3 4 15,-5-2-1-15,7 1 0 16,-9-2-3-16,1 0 0 15,-3-1 1-15,0-1 3 16,0 2-5-16,0-3 5 16,0 1 1-16,-3-1-1 15,-10-4 2-15,0-2-7 16,-3 4 0-16,-2-1 3 16,-4 0 0-16,4 3-1 15,-2-1-1-15,-2 5-1 0,0 1 0 16,-1 1-2-16,-2 2 2 15,6-3 1-15,-8 2-1 16,-4 2-1-16,-7-2 1 16,-5 2 0-16,-1 0-5 15,-5-2 5-15,0 2 6 16,0-1-5-16,4 3-1 16,3 1 0-16,0-3 0 15,3 3 2-15,2-3 0 16,-1 2-2-16,-2 2 1 0,-7-4-1 15,-5 0 0 1,-3 1 0-16,-5-2 3 0,2 1-2 16,4-1 2-1,7 2-1-15,5-5 3 0,2 2-3 16,-5 1 2-16,8-1 0 16,-11 3-4-16,6-1 0 15,-2 0-2-15,1 2 2 16,1 2 0-16,-1 0 1 15,-1-3-1-15,1 4 1 16,-3-1 0-16,-3-2-2 16,-2 1-2-16,-3 3 3 15,7-1 2-15,-1 1-2 16,-4 0 0-16,-2-2-4 16,-2 4 4-16,4-2 0 0,-6 0 0 15,-3 0 4 1,8-3-3-16,-5 2-1 0,2 1 0 15,5-2 1-15,4 3-1 16,3-1 0-16,3 3 0 16,1-3 2-16,-2 2-2 15,-3-3 0-15,1 3 0 16,-3 1 1-16,-5-1-1 16,-1 2 1-16,2 0-1 15,-5 0 1-15,4 0-2 16,6 0 5-16,-1 0-4 15,-2 0 0-15,2 0-2 0,-1 0 1 16,-8 0 2 0,0 0-1-16,0 0 0 0,4 2 0 15,6 1-1 1,5-1 1-16,8 1 2 0,4 1-2 16,5-2 0-16,2 2 0 15,-3 0 0-15,2 2 0 16,0-2-5-16,-6 4 8 15,-6 0-3-15,6 0 0 16,-2 2 0-16,0-3 0 16,0 4 0-16,0-2 1 15,-1 2-1-15,1-1 0 16,2 0 0-16,0 0 0 16,5 0 0-16,0-2-1 15,3 2 1-15,6-2-1 0,-1 2 0 16,1 0 1-16,-1-2-1 15,-1 3 0-15,-4 0 1 16,3-1 0-16,1 0 0 16,-4 5 0-16,1-3 0 15,1 2 0-15,-2 1 0 16,3-3-1-16,5-2 1 16,2 1 1-16,2-6-1 15,2 4-2-15,1-1 2 16,-3 3-1-16,-1 0 2 15,0 3-1-15,-4 0 0 16,3 2-1-16,-2 1 1 0,-3 4 2 16,1-1 1-1,1-2-6-15,1-4 3 0,3-2-1 16,4-2 1-16,4 1 3 16,-3-2-3-16,3 1-7 15,0 0 7-15,0 0 1 16,0 2-1-16,0 0 2 15,-3-2-2-15,5 0 2 16,0 0-4-16,0 1 2 16,0-2 0-16,0-1-1 15,0 0 2-15,0-1 3 16,0-2-4-16,0 0-3 16,0 0 3-16,0 1 0 0,0 2 0 15,0 2 0 1,0-2 0-16,0 5-1 0,0-3 0 15,0 6-1-15,0-1 0 16,13 2 2-16,0 0 0 16,-1-2 0-16,-1-1 1 15,1 0-1-15,-4-2 0 16,3 0-1-16,-2-1 1 16,0-2 0-16,-2 1 0 15,-1-3 1-15,1-4-2 16,2 3 2-16,-2-4-2 15,1 2-30-15,8-2-24 16,6-2-22-16,5 0-96 16,-5 0-231-16</inkml:trace>
  <inkml:trace contextRef="#ctx0" brushRef="#br0" timeOffset="23399.34">13379 1650 615 0,'0'0'50'16,"0"0"-7"-16,0 0 57 15,0 0-61-15,0 0 12 16,0 0-1-16,0 0-13 16,0-37-1-16,-2 28 5 0,0 6-1 15,-3-4-8 1,-2-1 0-16,1-2-11 0,-5-2-5 15,-3 0-2-15,1-2 0 16,-3 2-1-16,1-3-1 16,-3 3-1-16,-3-2 0 15,6 1-10-15,-12-1 10 16,-2-3-10-16,-4-1 1 16,-5 2-1-16,1-2 6 15,-4 2-1-15,3-1-4 16,-7 0 0-16,1 1-1 15,-8 3 4-15,4-1-4 16,-4 2 2-16,5 1-1 16,3-1 1-16,2 0 5 0,3 2-4 15,8 0 0-15,0 2 3 16,0-2-3-16,0 2 0 16,-3-1-1-16,1 2-3 15,2 0 0-15,-5 4 1 16,5-3 1-16,-10-1-1 15,-1 0-1-15,-4 1 1 16,-10 1 0-16,2 0 1 16,7-1 0-16,-1-2-4 15,-2 2 2-15,4 0 0 16,-3 1 1-16,-1 0 1 16,6-1-2-16,-3 2 1 15,3-3-1-15,-4 2 0 16,4 0 1-16,2 3 0 15,4 0-2-15,0-1 2 0,0-2-5 16,3-1 5-16,-8 2-1 16,-1 0 1-16,-8 3-1 15,6-2 0-15,-8-1-1 16,3 2 1-16,-1 2-1 16,4-1 1-16,-2-1 0 15,8 0 3-15,-3-3-3 16,1 1 0-16,1 3 0 15,-3-1 0-15,-6 2 0 16,4 0 0-16,-4 0-1 0,5 0 0 16,1 0 1-16,-2 0 0 15,9 0 0-15,-3 0 0 16,3 3 0-16,1-1 2 16,7 2-2-16,0-1 0 15,0 1 0-15,0-1 1 16,-3 1 0-16,3-1-2 15,-4 2 1-15,-6-1 0 16,1 0 0-16,-2 1 0 16,-1-1 1-16,3 1 0 15,-3 0-1-15,-1 2 0 16,2 2-4-16,4-3 3 16,-2 2 1-16,4 0 4 15,-1 0-4-15,-4 2 0 16,1 2-2-16,-2 1 2 0,-3 0 0 15,3-1 1-15,1-2 2 16,8-3-3-16,4 2 0 16,0-3 0-16,0 2 1 15,0 2-2-15,-2 0 2 16,3 0-1-16,-5 0 0 16,4 2 0-16,6-2-2 15,-4 4 2-15,4-4 1 16,1 2-1-16,7-2 0 15,-4-2-1-15,9 3-1 16,-1-2 2-16,-1 2 0 16,1-2 0-16,3 6 0 0,-4 1-2 15,3-1 1-15,3 5-1 16,-2 1 1-16,4 1-1 16,2 0 1-16,-5 0 1 15,7 0 0-15,-2-1-1 16,2 2 0-16,-2-3 1 15,2 0-1-15,0 0 1 16,0 4 0-16,0-2 0 16,4 1 0-16,5-1 0 15,5-2 0-15,-1-3 0 16,7 1-3-16,3 0 3 16,3 3 3-16,5-3-3 15,3-1 0-15,-3 0 0 16,5-4 1-16,-5 0-1 15,-2-1 0-15,0-2 1 0,0 0-1 16,0-2 3-16,2 1-2 16,-2-4-1-16,-3-1-1 15,3 2 1-15,0 0 1 16,0 4-1-16,0 0 0 16,0 2 3-16,0 0-3 15,-4 0 0-15,-2-2 0 16,-2 0 0-16,2 2 0 15,4 2 0-15,4 2 0 16,0 0-1-16,0-6 1 0,-2-1 2 16,2-4-2-16,-4 2 0 15,2-2-4-15,5-1 3 16,-5 2 0-16,2-3 1 16,-2-2 0-16,-2-1 0 15,6 0-3-15,0 0 3 16,3 0 2-16,-1 0-2 15,6 0-1-15,-3 0 0 16,-3 0 0-16,8 0 2 16,-1 0-1-16,-2 0 1 15,3 0-2-15,-3 0 2 16,-3 0-2-16,2 0 1 16,-1 0 0-16,-3 0 0 0,1 0 1 15,1 0-1-15,6 0 1 16,-1 0-1-16,1 0-1 15,1 0 1-15,6 0 0 16,-4 4 0-16,1 0 0 16,-3-4 1-16,4 2 0 15,-6-2-1-15,-5 3 0 16,6 2 1-16,1 2-1 16,8-3 0-16,-3-1-2 15,4-1 2-15,-1 0-1 16,-1 1 0-16,-7-1 0 15,6 0 1-15,-8 0-4 0,-5-2 2 16,4 0 0 0,-12 0 2-16,7 0-1 0,-5 0 2 15,0 0-4-15,0 0 2 16,7 0 0-16,-5-6 0 16,8-1 1-16,-1 0-1 15,0 2 1-15,-5 2 0 16,2 1-1-16,-4 0-1 15,-4-1 1-15,0 3 0 16,0 0 0-16,0-3-1 16,2 0 0-16,-3 2 2 15,9-3-2-15,-6 1 2 16,0 2 0-16,-2-6-2 16,0 4 2-16,-5-4 1 15,3 1-1-15,0-2-1 0,-5 2 1 16,3-2 0-16,0 3 0 15,-4-3 0-15,4-1 0 16,2 4 0-16,0 0 1 16,-5-2-1-16,4 4 0 15,-1-3 0-15,-3 0-1 16,5 2 3-16,-2-2-2 16,-6 2 0-16,6-4 0 15,-5 2 0-15,5-2 0 16,-8 1-1-16,4-2 3 15,-4 1-2-15,1-2 0 16,-2 0 0-16,4 1 0 0,-2 0 0 16,-3 1 0-1,1 0-1-15,7-2 1 0,-6 1 0 16,1 0 0-16,-5 1 1 16,-1-1-4-16,-6 1 6 15,5-1-2-15,-4-6 3 16,2 3-3-16,2 1 0 15,0-5-2-15,1 2 1 16,-4-3 0-16,6 2 0 16,-3 1 0-16,0 2 0 15,3 0 0-15,-8 0 0 16,1 4 0-16,-3-2 0 16,-2 1 1-16,0 2-1 0,0-2 1 15,4-3-1-15,0 1 0 16,-6 0 0-16,0 1 0 15,0 2 2-15,0 0-1 16,0-1 2-16,0 0 0 16,0 1 3-16,0-4 0 15,0 0-3-15,0-2-2 16,0-4-1-16,0 0 0 16,0 2 2-16,0-2-2 15,0 3-1-15,0 4 1 16,0-1 1-16,0 1-1 15,0 2 0-15,0-3-2 16,0 2-3-16,0-1-8 16,-16 2-33-16,-13-3-62 0,-15-2-275 15</inkml:trace>
  <inkml:trace contextRef="#ctx0" brushRef="#br0" timeOffset="24230.86">9172 1733 116 0,'0'0'115'16,"0"0"-54"-16,0 0 17 15,0 0-11-15,0 0 20 16,0 0-5-16,-10-19 8 16,5 17-19-16,5 0-2 15,-2 0-4-15,0 2-19 16,-1 0-7-16,3 0 9 15,-7 0-8-15,1 9-13 16,-7 14-12-16,-5 10-5 16,-3 7 11-16,0 2-19 0,0-1 3 15,1 0-3-15,5-7-4 16,1-6 4-16,5-8-4 16,7-5-1-16,2-6-33 15,0-6-73-15,23-3-101 16,8-19-379-16</inkml:trace>
  <inkml:trace contextRef="#ctx0" brushRef="#br0" timeOffset="28417.1">14825 1642 465 0,'0'0'143'0,"0"0"-28"15,0 0 8-15,0 0-70 16,0 0-17-16,0 0 14 15,-23-107-6-15,13 86-12 16,-3-4 3-16,-1 1-1 0,-1-3-3 16,-5-2-10-16,-2-3 5 15,-5 0-2-15,0-3-12 16,-2 2 8-16,-2-1-11 16,0 0 3-16,-8 2 1 15,4 0 1-15,-7-3-9 16,-10-1 3-16,2-4-3 15,-16-1 0-15,-7-4-5 16,-3 3 0-16,-4 2-1 16,6 4 1-16,1 4 8 15,2 0-7-15,1 1 0 16,-1 4 1-16,0-10-1 16,-7 1 1-16,-5-2-1 0,-3 1-1 15,-1 0 0-15,2-1 0 16,0 0-2-16,4 1 4 15,-5 4-5-15,1 1 4 16,0 3-2-16,-2 2 2 16,0 1-1-16,-2-1 0 15,-2 1 0-15,-5-2 1 16,0-4-1-16,-6-2 0 16,-3-1 1-16,-2 6 0 15,0 5-1-15,-2 12 2 16,-5 6-1-16,9 6 0 15,-4 0 0-15,8 0-2 16,1 0 1-16,0 0-1 16,-5 0 1-16,-2 0-1 0,2 0 1 15,-1 0 0-15,-4 0 0 16,-1 0 2-16,2 0-2 16,-1 0 1-16,-3 0 0 15,-3 0-1-15,-2 0 1 16,-5 0 2-16,7 0-3 15,6 0-5-15,8 0 5 16,-4 0 0-16,-4 0 0 16,-6 0-4-16,-2 0 4 15,2 0-1-15,-2 0 1 16,9 0 0-16,7 0 5 16,1 0-5-16,11 0 1 15,3 0 0-15,1 0 0 0,-5 0-1 16,-10 0 0-1,-6 0-1-15,2 0-1 0,3 0-2 16,4 0 4-16,2 0 0 16,7 0 0-16,6 0 0 15,5 0 1-15,7 0 0 16,2 0-1-16,-1 0 5 16,1 0-4-16,-2 0 0 15,-5 0 0-15,1 0-1 16,-4 0 1-16,8 0 0 15,3 0-1-15,0 0 0 16,3 0 0-16,1 0 1 0,-1 0 3 16,3 0-4-16,-5 0-1 15,5 0 0-15,0 0-2 16,1 0 3-16,3 0 0 16,5 0 0-16,1 0-1 15,6 8 1-15,-4 12 0 16,2 0 1-16,1 2-1 15,-5 0 0-15,6 3 0 16,-4-2 1-16,4 1-1 16,-8 4 4-16,5-2-2 15,-2-2-2-15,2 4 0 16,-1-3 0-16,4 3 0 16,-1-1 0-16,3 2 0 0,1 5 1 15,-3 2-1 1,-2 7 0-16,0 3 1 0,-4 0-1 15,1 0 3-15,2-2-3 16,-2-2 0-16,1-2 0 16,6-6 0-16,4-4 0 15,9-4 5-15,2 2-5 16,4 2 0-16,-1 0-1 16,3 7 0-16,6-2 1 15,-4 4-3-15,5 1 3 16,1 0 4-16,1-4-4 15,1-1 0-15,3 0 0 16,0-5-2-16,3 2 4 16,5-2-4-16,2-2 4 0,0 2-4 15,0-2 0-15,0 2 2 16,0 1 0-16,5 5 3 16,9 3-5-16,1-2 2 15,5 1 0-15,7-2 3 16,4 3-3-16,2-4 0 15,5 0-2-15,0-1 2 16,0-1-1-16,2 4 0 16,2-2 1-16,-1 4 3 15,1-1-3-15,-2 2 1 16,-2-2-1-16,0 0-1 16,-5-4 1-16,-4 1 0 15,5-1 0-15,-3-2 0 0,2-3 1 16,-2 2-1-1,3-3 0-15,1 0 1 0,0 2 1 16,2 0-2-16,3 0 0 16,0-4 2-16,-2 1-1 15,-2-2 2-15,-3 0-3 16,-4-2 0-16,0 2 0 16,-4-5 0-16,-1-3 1 15,0 2 1-15,-1-3-2 16,-3-2 1-16,2 2-1 15,3 0 2-15,6 2 1 16,4 2-3-16,8 2 6 0,6-3-4 16,-4-2 0-16,-1 1-1 15,-1-4 3-15,-3 0-2 16,-3 0-2-16,2-2 0 16,3-2-1-16,2 2 3 15,10-2 3-15,6 0-5 16,9-2 0-16,1 1 0 15,-4 0 0-15,5 0 0 16,-4-1-2-16,1-3 4 16,-2 0-4-16,5-4 2 15,6 2 0-15,-4-3 1 16,3 4-1-16,-3 0 0 0,0 1 1 16,-1 0 0-16,4-3 0 15,-4 0 0-15,-1-1-1 16,-5 4 0-16,6-1 0 15,-3 0 0-15,2-1 0 16,5 2 6-16,8-1-6 16,13 3 0-16,5 4-4 15,0-1 4-15,4 4 0 16,-13-1-2-16,-1 0 0 16,-10 0 2-16,-6-4 0 15,-10 1 0-15,-3-3 0 16,-12-2 1-16,3-1-2 15,-8-2 1-15,6-2 0 16,4 0 2-16,4 0-2 16,2 0 1-16,5 0-3 0,-5 0 4 15,1 0-4-15,-3 0 5 16,-2-2-2-16,0-2-1 16,-4-1 2-16,2 2-1 15,4-3-1-15,2 0 0 16,3 0-1-16,-1 1 3 15,3 5-4-15,-5-3 0 16,-4-1 0-16,0 2 1 16,5 2 1-16,-3 0 0 15,0 0-3-15,0 0 6 16,3 0-4-16,-1 0 1 16,-2 0 0-16,3 0 0 15,-5 0 0-15,-7 0 1 16,3 0 0-16,-6 0-1 0,4-3 0 15,-6 0 0-15,6-1 0 16,-5 0 2-16,-1 2-2 16,6-2-1-16,-6 0 1 15,6 0 1-15,-3 2 1 16,-5 0-2-16,10 2 0 16,0-3 0-16,6 3 1 15,0 0 0-15,7-2-2 16,2 1 0-16,-5-5-1 0,6 1 2 15,-12 0 3 1,-1-3-3-16,-5 1-1 0,-3 0-4 16,2-1 5-16,-4 0 2 15,-1-2-2-15,4-3 0 16,-1 1 1-16,2 0 1 16,-2 3-1-16,1-1-1 15,-11 2 1-15,1 0-1 16,1 1 0-16,-3 3 0 15,-3 1 0-15,5-1 0 16,-1-3 1-16,-2 2-1 16,5 0 1-16,3-5-1 15,4 0 1-15,0-3-1 16,-5-4 1-16,8 2-1 0,-5-2 0 16,-5 0 1-16,-2 5 1 15,-4-1-2-15,0 5 0 16,-9 0-1-16,-1 0 1 15,-2-1-2-15,5 2 3 16,5-7-2-16,2 0 2 16,6-2-2-16,2-3 0 15,-1 4 1-15,-5-4-1 16,-3 4 1-16,1-3 0 16,-3 0 0-16,-4-2 0 15,0-1 0-15,0-3 0 16,5-4 0-16,4 0 0 15,4-4 0-15,0 2 0 16,1 2 0-16,1 0 1 16,-3 3-1-16,-10 6-1 0,-2 3 1 15,-7 2 3-15,-4 0-2 16,-7 2-1-16,1-2 1 16,-4-4-1-16,8 0 0 15,4-5-1-15,0 2 1 16,3-2 0-16,-6 2 0 15,1-4 0-15,-1 4 0 16,-3 2 1-16,-1 3-1 16,-1 4 1-16,-8-2-1 15,5 3 2-15,0-6-2 16,0 1 0-16,4 0-1 16,3-2 0-16,4 2 0 15,-2 0 0-15,-3 1-1 0,1 4 1 16,-5-1 1-1,-5-1 2-15,4 6 0 0,-6-3-2 16,3-2 1-16,-1-3 0 16,6-2-1-16,-1-2-1 15,3-3 0-15,1 3 1 16,-2-2 0-16,1 3-1 16,-8 2 3-16,3 0-2 15,-4 0 1-15,-3-1 3 16,-2-2-2-16,0-1-2 15,7 1 0-15,-5-6 1 16,2-1-1-16,5 2 1 0,-2-3-1 16,-5 5-1-16,7 3 1 15,-7-4 1-15,-2 2 1 16,0-3-2-16,0-3 3 16,0-3 4-16,0 0-7 15,0-1 0-15,-4-1-1 16,-5 1 1-16,2-1 0 15,-2 6 0-15,5 6-1 16,-5 4-2-16,2 3-2 16,-13 1-20-16,-11 7-9 15,-23 5-67-15,-12-5-202 16,-17 1-642-16</inkml:trace>
  <inkml:trace contextRef="#ctx0" brushRef="#br0" timeOffset="42573.54">1221 6349 845 0,'0'0'119'0,"0"0"-59"15,0 0 6-15,0 0-35 16,0 0-12-16,0 0-2 0,0 0-5 15,6 156-3 1,10-64 0-16,3 8-1 0,-4 5-6 16,1-9 0-1,-5-10-2-15,-3-20 0 0,-1-16-23 16,2-19-81-16,0-21-35 16,-3-10-136-16,-1 0-383 15</inkml:trace>
  <inkml:trace contextRef="#ctx0" brushRef="#br0" timeOffset="42863.08">1161 6462 82 0,'0'0'834'0,"0"0"-769"16,0 0-15-16,0 0 13 15,0 0-27-15,40-124-14 16,5 105-1-16,8 4-14 15,1 11-2-15,-3 4-3 16,-4 10 1-16,-12 22-3 16,-12 7 1-16,-14 10 0 15,-9 2 0-15,-7 2-1 16,-26 0-1-16,-10-4 1 16,-1-8-4-16,3-7-26 15,13-14-30-15,5-11-28 16,12-9-49-16,11 0-137 15,0-16-261-15</inkml:trace>
  <inkml:trace contextRef="#ctx0" brushRef="#br0" timeOffset="43894.97">1565 6633 650 0,'0'0'97'0,"0"0"-52"16,0 0 29-16,0 0-13 15,0 0-3-15,42 128-9 16,-31-87-29-16,0 1-10 16,-6-3-3-16,-5-6-2 15,0-9-1-15,0-11 1 0,0-6-2 16,0-7 3-16,0 0 7 16,0-12-2-16,-7-22-11 15,0-12-13-15,7-5-3 16,0 4-3-16,0 5 2 15,20 8-6-15,5 10 2 16,6 7 3-16,-4 9 11 16,2 8-2-16,-4 0 6 15,-6 4-3-15,-3 17 6 16,-3 3 0-16,-2 2 0 16,-6-1 1-16,-1 4 5 15,-1-1-5-15,-1-5 4 16,2-1 6-16,0-1-5 15,6-7 3-15,1-4-6 16,4-4-2-16,3-4 5 0,5-2-1 16,-2 0-1-1,6 0 2-15,0-20 2 0,-2-4-3 16,-5-4 2-16,-7 0 11 16,-7 2 5-16,-6-3 3 15,0 4-5-15,-4-1 2 16,-23 3-11-16,-6 5-2 15,-5 8-10-15,3 8-5 16,-1 2 5-16,9 0-2 16,9 4 0-16,7 10 1 15,11 0-6-15,0 2-21 16,5 0-10-16,26-1 4 0,9-6 18 16,7-5-16-16,7-4-17 15,-4 0 0-15,4-12 1 16,-5-18 22-16,-4-8-12 15,-10-6-14-15,-10-2 48 16,-14 3 4-16,-11-1 3 16,0 5 44-16,-16 1 10 15,-10 6 6-15,-1 10-13 16,7 7-6-16,2 9 9 16,9 4-16-16,5 2-17 15,-1 11-18-15,5 23-2 16,0 13 0-16,0 10 0 15,18 4 1-15,3 4 1 16,-4-5 6-16,1-6-5 16,-5-9 5-16,1-17-8 0,-8-9 2 15,1-12 0-15,-5-7-2 16,2 0 1-16,10-8 0 16,6-20 10-16,6-8-9 15,4 0 7-15,8 1-9 16,0 9-1-16,-3 12 0 15,1 12 0-15,-12 2-7 16,-5 4 1-16,-11 20 5 16,-3 5 0-16,-5 2 1 15,0-1 0-15,-19-2 1 0,-7-1 1 16,-8-5 1 0,-10-10-1-16,2-4 6 0,-5-6-7 15,7-2 0-15,9 0-1 16,8-14-1-16,13-9-7 15,10-4-33-15,0-6-32 16,31-3-11-16,24-2-48 16,17-2-139-16</inkml:trace>
  <inkml:trace contextRef="#ctx0" brushRef="#br0" timeOffset="44162.37">2690 6157 822 0,'0'0'80'16,"0"0"4"-16,0 0 25 0,0 0-41 16,0 0-26-16,0 0-18 15,-89-12-23-15,89 53-1 16,5 15 4-16,14 11 4 16,8 8 13-16,-2 8-6 15,-5 1-5-15,-7-4-9 16,-7-6 3-16,-3-12-2 15,-3-9-2-15,0-15-1 16,3-13-23-16,-1-13-25 16,2-12-71-16,9 0-144 15,1-27-318-15</inkml:trace>
  <inkml:trace contextRef="#ctx0" brushRef="#br0" timeOffset="45011.88">2875 6747 776 0,'0'0'84'16,"0"0"-20"-16,0 0 18 15,0 0-19-15,0 0 5 16,0 0-13-16,98 23-27 16,-83-39-14-16,-1-7-1 15,-3 0 0-15,-9-6-8 16,-2-3-1-16,0 0-1 15,-4 6-3-15,-11 8-6 16,-3 10-2-16,2 8-8 16,0 0-5-16,-2 15 14 0,3 11-4 15,6 9 4-15,5-1 2 16,4 4 2-16,0-2 2 16,2 1-1-16,13-4 2 15,8-4 0-15,2-5 1 16,-2-8-1-16,6-10 1 15,0-6 0-15,0 0 2 16,3-24-1-16,-3-7 0 16,-3-4-1-16,-5-6 0 15,-6 8 0-15,-3 2 0 0,-6 13-1 16,-4 10-3 0,-2 7 3-16,0 1-1 0,0 0-3 15,0 19 1-15,3 9 3 16,3 4 1-16,1 1 0 15,4 0 0-15,4-2-1 16,-1-5 0-16,1-6 1 16,-1-8 2-16,-3-9-3 15,3-3 0-15,1-3 4 16,3-23-1-16,2-8 3 16,0-7-5-16,1 4 3 15,-6 2-4-15,-1 13 0 16,-6 8 0-16,-6 10-1 15,3 4-2-15,-3 0-2 16,4 8 3-16,2 14 2 0,5 4 3 16,1 5-2-16,3-2 0 15,1-2 2-15,-3-3 2 16,1-12-3-16,-3-4-2 16,1-8 2-16,1 0 0 15,1-10 4-15,11-18-4 16,-1-9 2-16,1-5-1 15,-2 6-1-15,-7 8 3 16,-7 13-5-16,-5 10 0 16,-4 5-4-16,-2 0 3 15,2 28 1-15,2 10 3 16,2 10 2-16,3 5-1 16,4 3 0-16,5-3-2 15,-2-2 0-15,3-13 1 0,2-11-3 16,-1-12 0-16,-3-11-6 15,0-4-37-15,-7-2-85 16,-5-18-129-16,-5-4-377 16</inkml:trace>
  <inkml:trace contextRef="#ctx0" brushRef="#br0" timeOffset="45546.82">958 7406 789 0,'0'0'133'15,"0"0"-104"-15,0 0 54 0,0 0-1 16,-118 9-23 0,111-3-9-16,5 2-25 0,2 7-17 15,16 2-5-15,35 7 27 16,33-2 15-16,34-8-17 15,34-10-10-15,31-4-10 16,26-4-7-16,19-15 0 16,15-2-2-16,7-3-4 15,-12-1 0-15,-6 0-16 16,-7-1 1-16,-17 2 10 16,-15 4 10-16,-25-1 3 15,-53 7-3-15,-43 3-1 0,-36 5 0 16,-28 2 2-1,-8 4 0-15,-2 0 7 16,-25 0-7-16,-6 0-2 0,0 0-18 16,1 8-2-16,14 2-17 15,1 2-27-15,5-2-120 16,8 0-326-16</inkml:trace>
  <inkml:trace contextRef="#ctx0" brushRef="#br0" timeOffset="46561.58">1680 8122 805 0,'0'0'179'0,"0"0"-122"15,0 0 47-15,0 0-55 16,0 0-21-16,0 0-6 15,-46 21-12-15,25 19-8 16,1 12 1-16,3 6 0 0,-4 3 0 16,2-8 0-16,3-7-3 15,5-11 0-15,3-17 0 16,6-10 0-16,2-8 0 16,0 0 3-16,0 0 1 15,0-8 8-15,0-22 16 16,0-19-6-16,19-9-8 15,3-4-4-15,5 2-4 16,-1 7-6-16,-1 8 6 16,-5 13 0-16,-5 10-3 15,-3 10 2-15,-8 7-5 16,-4 5 4-16,0 0-5 0,2 0 1 16,5 7-8-1,9 21 0-15,6 8 8 0,4 12 3 16,3 0-1-16,-4-2-1 15,0-1-1-15,-5-9-2 16,-5-2 0-16,-3-10-7 16,-8-8-12-16,1-4-10 15,-3-8-12-15,-2-2-31 16,0-2-97-16,-9-4-99 16,-20-17-314-16</inkml:trace>
  <inkml:trace contextRef="#ctx0" brushRef="#br0" timeOffset="46714.83">1439 8347 824 0,'0'0'89'0,"0"0"-74"16,0 0 8-16,0 0-5 16,0 0 6-16,163-15-24 15,-94 3-4-15,4-2-192 16,-1-1-311-16</inkml:trace>
  <inkml:trace contextRef="#ctx0" brushRef="#br0" timeOffset="47353.15">2164 8274 960 0,'0'0'120'15,"0"0"-57"-15,0 0 8 16,0 0-26-16,0 0-26 16,0 0 0-16,31 0-12 15,27-4 5-15,9-5-2 16,9 5-8-16,-1 4-1 16,-9 0-1-16,-9 0 0 15,-14 0-2-15,-14 0 1 16,-14 0-4-16,-6 0-12 15,-6 0-10-15,-3-4-14 16,0-6-18-16,-5-4-98 0,-15-8-36 16,-1 0 60-16,2 0 47 15,-1 2 38-15,-5 4-13 16,0 0 61-16,-2 4 14 16,6 2 103-16,0 2-13 15,3 2-20-15,14 4 19 16,-3 0-11-16,5 2-9 15,2 0-27-15,0 0-53 16,0 0 0-16,25 14-3 16,8 8 31-16,1 0 0 15,1-2-17-15,1 1 3 16,-5-2-12-16,0-3 1 16,-2-4-3-16,-6-3-1 15,-1-6 2-15,-2 1-3 0,-9-2 1 16,-4-2 4-16,-5 0-5 15,-2 3 2-15,0-1 1 16,0 1 7-16,0 6-4 16,-11 2 0-16,-11 12-3 15,-7 6-3-15,-5 10 3 16,1 2-4-16,2 3-3 16,4-9 2-16,6-7-14 15,11-8-19-15,8-8-21 16,2-10-44-16,6-2-115 15,27-10-204-15</inkml:trace>
  <inkml:trace contextRef="#ctx0" brushRef="#br0" timeOffset="47615.59">3143 8104 906 0,'0'0'191'15,"0"0"-151"-15,0 0 34 16,0 0-32-16,0 0-23 16,0 0-1-16,-14 91 7 15,14-37-7-15,0 0 2 0,0-1-8 16,0-7-9-16,0-4-3 16,0-10 0-16,0-9-9 15,0-11-20-15,0-7-18 16,0-5-21-16,0 0-121 15,0-10-93-15,0-18-346 16</inkml:trace>
  <inkml:trace contextRef="#ctx0" brushRef="#br0" timeOffset="48113.55">3067 8156 804 0,'0'0'97'16,"0"0"-30"-16,0 0 33 15,0 0-25-15,0 0-30 16,71-105-5-16,-33 93-23 0,0 2-3 16,-2 8 2-16,-5 2-9 15,-7 0-7-15,-3 14-2 16,-10 11 2-16,-7 8 0 16,-4 7 3-16,-4 4 1 15,-25 1-4-15,-5-6-5 16,-3-5-5-16,5-10 5 15,3-7 0-15,7-12 5 16,6-1 1-16,7-4-1 16,5 0-1-16,4-7-4 15,0-12-4-15,8 1 9 16,17 4 0-16,4 3 0 0,5 1 4 16,-1 8 1-16,0 2 2 15,1 0 0-15,-3 5-6 16,-2 11 2-16,-7 7-3 15,-6 3 2-15,-9 2-1 16,-7 4 1-16,0 0 0 16,-14-2-1-16,-12-2 3 15,-8-7 0-15,-4-6-2 16,-4-9 1-16,-5-6 0 16,1 0 0-16,0-10-3 15,7-10-4-15,3-2-9 16,11 2-16-16,9 0-32 15,12 6-112-15,4 2-194 16</inkml:trace>
  <inkml:trace contextRef="#ctx0" brushRef="#br0" timeOffset="49131.35">1885 9145 736 0,'0'0'119'15,"0"0"-41"-15,0 0 20 16,0 0-4-16,0 0-34 16,0 0-33-16,0-44 5 15,0 30 5-15,-15-2-20 16,-5 1-1-16,-7 2-9 15,-4 6 7-15,-7 7-14 16,-5 0 0-16,3 3-2 16,0 22 1-16,5 10-1 15,6 14 0-15,9 6-1 16,13 6 1-16,7-3-1 16,4-6-3-16,30-10-2 15,15-10 1-15,16-13 4 0,12-10-1 16,12-9-13-16,1 0-5 15,-1-18-47-15,-11-5-129 16,-9-1-177-16</inkml:trace>
  <inkml:trace contextRef="#ctx0" brushRef="#br0" timeOffset="49894.62">2445 9203 813 0,'0'0'92'0,"0"0"-75"15,0 0 69-15,0 0 35 16,0 0-56-16,0 0-30 16,-36-5-8-16,36 5-18 15,7 0 13-15,31 0-18 16,16 0 5-16,15-2-8 0,1 0 1 16,5 2 1-16,-2-3-3 15,-11 1 0-15,-4-3-1 16,-14-2 0-16,-12 4-3 15,-12-2 0-15,-8 4-9 16,-8-3 1-16,-4-3 6 16,0 0 1-16,0-3-10 15,-16-8 8-15,1 2-6 16,-1-3-4-16,-5 0-6 16,6 4 5-16,-1 3 5 15,1 3 11-15,2 2 2 16,1-1 3-16,-1 4-2 0,2-2 25 15,2 2 6 1,0 0-8-16,5 2 4 0,4 2 4 16,0-2-17-16,0 2-5 15,0 0-10-15,0 0-3 16,15 4 3-16,10 16 3 16,10 4 16-16,1 1 0 15,-1-1-18-15,2-5 0 16,-6 1-1-16,0-6 0 15,-4-3 2-15,-5-5-2 16,-4-4 0-16,-7 0 0 16,-5-2 2-16,-3 0-2 15,-3 0 0-15,0 2 5 0,0 2 2 16,0 1-6 0,-20 12 2-16,-9 4-1 0,-7 8-1 15,-1 3 0-15,0 4-1 16,8-2-2-16,0-2 1 15,12-4-3-15,5-6-21 16,6-6-19-16,6-3-21 16,0-12-87-16,16-1-195 15</inkml:trace>
  <inkml:trace contextRef="#ctx0" brushRef="#br0" timeOffset="50427.51">3399 8992 586 0,'0'0'277'16,"0"0"-216"-16,0 0 25 16,0 0 2-16,0 0-51 15,0 0-20-15,0 58 2 16,0 0 14-16,0 11-3 0,9 3-19 15,-3-5 1 1,-1-11-7-16,0-12-5 0,-3-12 0 16,0-11-9-16,2-11-34 15,1-10-40-15,6 0-92 16,0-22-104-16,2-10-220 16</inkml:trace>
  <inkml:trace contextRef="#ctx0" brushRef="#br0" timeOffset="51747.92">3448 9087 347 0,'0'0'132'16,"0"0"-116"-16,0 0 16 15,0 0-32-15,0 0-3 16,0 0-12-16,-2-2-3 0,2 2-26 15,0 0-52-15,0 5-42 16,0-1 35-16,0-2 74 16,0-1 29-16,0-1 61 15,0 0 82-15,0 0 18 16,0 0-58-16,0 0-38 16,0 0 10-16,0 0-27 15,0 0-17-15,0 0 5 16,0 0-6-16,0 0-16 15,0 0 6-15,-3 0 10 16,3 0-1-16,-2 0 5 16,0-1 2-16,2-3-2 15,-2-3 4-15,2 2-11 16,0-4-8-16,0 3-5 16,0-3-8-16,11-4-6 0,9 4 2 15,2-1-1-15,3-1 3 16,0 5-1-16,-1 2 5 15,-2 0 1-15,-4 4-8 16,-3 0 0-16,-3 0-1 16,-1 0 1-16,-2 11 0 15,2 11-1-15,-8 7 0 16,-3 6 0-16,0 0 1 16,-8-2 1-16,-16-8 1 15,0 0 0-15,-5-9 0 16,4-6 2-16,2-1-4 15,6-6 3-15,5-1 1 0,8-2-1 16,2 0 4-16,2 0-2 16,0 0-1-16,0 0-4 15,0 0-2-15,18-5 1 16,9-2-1-16,6 0 1 16,5 7 0-16,0 0 0 15,0 0 1-15,2 14 0 16,-7 3 1-16,-4 5-2 15,-11 6 0-15,-9 2 0 16,-9 2 1-16,0 4 0 16,-24-2 0-16,-12-1 2 15,-9-8-2-15,-3-2 2 16,0-9-2-16,2-8 4 16,1-6-3-16,5 0 0 0,2-10-2 15,9-12-2-15,5-2-8 16,5 0-27-16,11 1-67 15,1 0-72-15,7-1-172 16</inkml:trace>
  <inkml:trace contextRef="#ctx0" brushRef="#br0" timeOffset="60981.35">1478 10888 340 0,'0'0'706'0,"0"0"-643"15,0 0-52-15,0 0 8 16,0 0-2-16,0 0 1 0,-72 125-17 16,45-63 8-16,5 6-6 15,2-2-1-15,7-2-1 16,3-9 0-16,6-11 0 15,2-16-1-15,2-14 2 16,0-9-2-16,0-5 1 16,0 0 0-16,0-1 3 15,0-29 8-15,0-15 5 16,9-9-13-16,9-9-3 16,2 2 2-16,2 3-2 15,0 6 2-15,1 14-1 16,-8 11 0-16,-3 13-2 15,-6 9 0-15,-4 2 1 16,-2 3 3-16,2 0-8 0,7 3 4 16,3 20-7-16,7 13 7 15,4 9 0-15,-1 5 3 16,1-2-1-16,-6 0-2 16,-1-4 2-16,-7-4-1 15,-5-8-1-15,-4-5-12 16,0-8-45-16,0-6-95 15,0-9-150-15</inkml:trace>
  <inkml:trace contextRef="#ctx0" brushRef="#br0" timeOffset="61154.63">1127 11297 419 0,'0'0'503'0,"0"0"-450"15,0 0-44-15,0 0 9 16,185-34 24-16,-100 24-19 16,-4 6-23-16,-8 1-60 15,-13-3-194-15</inkml:trace>
  <inkml:trace contextRef="#ctx0" brushRef="#br0" timeOffset="61364">1881 11346 907 0,'0'0'177'0,"0"0"-131"16,0 0-10-16,0 0-17 16,0 0-16-16,0 0 15 15,11 132-12-15,-9-96-6 16,-2-7-7-16,0 0-79 15,-2-9-109-15,-11-11-292 16</inkml:trace>
  <inkml:trace contextRef="#ctx0" brushRef="#br0" timeOffset="63712.05">1845 11472 445 0,'0'0'210'16,"0"0"-102"-16,0 0-38 15,0 0-9-15,0 0-2 16,0 0-19-16,25-36-18 16,-16 12-15-16,4-2 8 15,-2-5 1-15,-2-1 5 16,2-2-9-16,-4 2-3 16,-2 4 7-16,-3 6-4 0,-2 6 12 15,0 5-8-15,0 8-11 16,0 1-5-16,0 2 4 15,0 0-8-15,0 0 0 16,0 0 1-16,0 12-11 16,4 18-5-16,7 14 17 15,7 6 2-15,3-6 1 16,-2-7-1-16,1-11-12 16,-2-12 6-16,0-9-1 15,2-5 7-15,2 0 2 16,0-15 6-16,5-19-5 15,-2-12 3-15,-2 0 2 0,-8-3-5 16,-7 3-2-16,-6 4 4 16,-2 8 2-16,0 10-7 15,-4 10 0-15,-13 10-6 16,-4 4-15-16,-1 2 4 16,0 23-10-16,4 8 11 15,9-1-1-15,9-2 6 16,0-2 8-16,18-4 1 15,13-4 4-15,8-5-1 16,2-3 0-16,4-5 1 16,-2 0 12-16,-10-2 10 15,-6 2-10-15,-14-4-12 16,-9 1-2-16,-4 5 0 0,0 5-6 16,-22 4-16-16,-23 5-37 15,-11-6-87-15,-10-5-355 16</inkml:trace>
  <inkml:trace contextRef="#ctx0" brushRef="#br0" timeOffset="64013.66">1814 10928 848 0,'0'0'182'16,"0"0"-133"-16,0 0-45 0,0 0 16 15,0 0-6 1,0 0-14-16,31 15-2 0,-8 0 2 16,-1 2 0-16,-2-9 4 15,-3-5-1-15,-3-3 0 16,-1 0 7-16,-5 0 9 16,-2-7-1-16,-4-10 4 15,-2 1-9-15,0 5-13 16,0 4 0-16,-6 7-33 15,-8 0-65-15,3 15-12 16,2 17-52-16,9 6-20 16,0 1-248-16</inkml:trace>
  <inkml:trace contextRef="#ctx0" brushRef="#br0" timeOffset="64845">2842 11404 646 0,'0'0'154'0,"0"0"-101"15,0 0 11-15,0 0-7 16,0 0-4-16,0 0-2 15,31 52-3-15,-4-52-4 0,4-29-9 16,5-8-10-16,1-11-12 16,-1-7-3-16,-7-1-5 15,-4-4-1-15,-12-10-3 16,-6-1 0-16,-7-1-1 16,0 8-1-16,-2 14 0 15,-12 11-8-15,-1 14-1 16,1 12-5-16,-1 7-1 15,-3 6 4-15,3 3-2 16,1 26 6-16,5 14 2 16,9 13 3-16,0 10 2 15,0 5 1-15,11 1 0 16,5-2 1-16,-3-6 1 0,3-6 0 16,-5-14 3-1,-1-16-3-15,2-10-2 0,-5-11 0 16,1-5 2-16,-1-2 0 15,7 0 3-15,-4-6 3 16,9-20 2-16,0-1-3 16,-1-1-5-16,-2 8-2 15,-3 7 0-15,-6 6-2 16,-1 7-2-16,2 0 1 16,0 0-4-16,7 14 1 15,6 11 3-15,-1 1 3 16,3-2 3-16,-4-5-2 15,-3-2-1-15,2-7 0 16,-7-6 0-16,0-4 2 0,0 0-1 16,5-4 4-16,-1-15-3 15,3-7 3-15,-2-1-4 16,2-5-1-16,-2 1 2 16,-5 6-1-16,-3 11-1 15,-6 9 0-15,-2 5 0 16,0 0-4-16,6 0-6 15,-2 14 1-15,5 11 9 16,6 7 0-16,1 1-1 16,2 0 1-16,-1-10 2 15,-1-3-2-15,-3-9 0 0,3-7-1 16,-3-4-6 0,3-2-22-16,-1-26-41 0,-1-11-53 15,-1-4-82-15,-4-4-73 16</inkml:trace>
  <inkml:trace contextRef="#ctx0" brushRef="#br0" timeOffset="65083.34">3542 11037 673 0,'0'0'243'15,"0"0"-200"-15,0 0-30 16,0 0 33-16,0 0-17 15,0 0 23-15,17 41-23 0,1-36-19 16,-2-5 3-16,-3 0-2 16,0 0-2-16,-3-8 0 15,-6-12-4-15,3 0-5 16,-7 2-14-16,0 4-30 16,0 8-50-16,-2 6-33 15,-10 0-143-15,1 9-286 16</inkml:trace>
  <inkml:trace contextRef="#ctx0" brushRef="#br0" timeOffset="66560.8">3976 11325 859 0,'0'0'99'0,"0"0"-60"15,0 0 43-15,0 0-29 16,0 0-17-16,0 0-12 16,-58-96-14-16,38 90-1 15,0 6-8-15,-2 0-1 16,-3 0 1-16,3 20-2 16,2 10-3-16,6 4 1 15,6 2 2-15,8 0 0 16,0-3-7-16,0-6 5 15,8-6 3-15,13-10-1 16,1-10-2-16,7-1 2 0,2-18 1 16,1-18 2-16,-3-9-1 15,-2 0 5-15,-8-6-2 16,-3-3-2-16,-7-8 3 16,-7-2-3-16,-2-3 2 15,0 9-3-15,0 14 1 16,-9 18-2-16,5 14 3 15,-4 10 5-15,2 2-8 16,-3 6-2-16,3 25-12 16,2 11 11-16,4 12-10 15,0 1 0-15,10 5-7 16,19-3 5-16,3-7 12 16,3-4-19-16,8-12 0 0,5-7 2 15,8-13 8 1,0-13-22-16,0-1 5 0,-5-5 22 15,-4-22 3-15,-3-5-11 16,-7 0-3-16,-12 3 11 16,-11 4 7-16,-5 3 9 15,-7 4 13-15,-2-2 10 16,-6 4-7-16,-28 8 79 16,-1 8-70-16,-6 0-34 15,3 14 3-15,7 12-1 16,4 4 1-16,17 2-1 15,3 4-2-15,7 2-1 0,2 1 1 16,20-7-1-16,0-3-2 16,7-10 2-16,-4-8 1 15,0-11-1-15,0 0 1 16,-4-25 3-16,-3-15 2 16,5-11-3-16,-8-9 4 15,-3-12-2-15,-8-16-2 16,0-10 5-16,-4 4-5 15,0 9-1-15,0 21 10 16,0 19 1-16,-2 16-7 16,-7 12 3-16,2 12-3 15,3 5-2-15,-5 0-3 16,1 32-9-16,-2 16 4 16,6 13 1-16,4 14 2 15,0 5 2-15,8 4-2 0,15 5 0 16,-1-11 2-16,5-8-2 15,2-12 2-15,0-16-7 16,0-13-6-16,5-17-3 16,-5-12 13-16,4 0-4 15,-2-26 2-15,-2-10 0 16,0-6 5-16,-9-7 0 16,-2 1 0-16,-12 2 0 15,-6 6-1-15,0 15 1 16,-2 11 2-16,-18 11-2 0,-4 3-2 15,-3 10-3 1,5 18-8-16,6 6-5 0,9 2-22 16,7 2 8-16,0-2 15 15,12 0 12-15,9-4 3 16,6-3 1-16,0-9 2 16,0-8-1-16,0-11 2 15,-7-1-1-15,6-7 4 16,1-23 2-16,0-6-5 15,-2-4 1-15,-5 1-3 16,-5 5 1-16,-3 8 1 16,-8 8 1-16,-2 11-3 15,-2 7 1-15,0 0 0 16,0 7-1-16,0 19 1 0,0 4 1 16,-2 6 11-16,2-2-5 15,0 0 11-15,0-1-3 16,9-11-8-16,-3-11 4 15,-1-5-11-15,-1-6 8 16,3 0 5-16,4-19 7 16,7-11-10-16,0-9-9 15,2-3 0-15,-3 3 0 16,2 6 6-16,-9 13-7 16,0 12 1-16,-10 8-4 15,2 0-6-15,-2 8 2 16,0 21 6-16,2 8 7 15,3 4-1-15,3 0 0 0,4-2 4 16,-1-10-1-16,-3-7-3 16,0-11-2-16,-2-8-4 15,7-3-12-15,10-3-55 16,4-26-102-16,10-11-392 16</inkml:trace>
  <inkml:trace contextRef="#ctx0" brushRef="#br0" timeOffset="67010.59">6450 10802 838 0,'0'0'101'16,"0"0"-46"-16,0 0 53 15,0 0-29-15,0 0-46 16,0 0-4-16,0 0-21 16,-2 58-2-16,7 3 4 15,8 8 9-15,6 0-13 16,-9-6-4-16,-1-5-2 15,1-12-21-15,-2-7-32 16,-6-15-54-16,3-9-79 16,-5-15-235-16</inkml:trace>
  <inkml:trace contextRef="#ctx0" brushRef="#br0" timeOffset="67428.27">6119 11107 826 0,'0'0'186'16,"0"0"-172"-16,0 0 18 16,160-63 56-16,-73 42-48 15,5 2-30-15,-3 5-6 16,-7 5-4-16,-10 4 0 16,-20 5-2-16,-13 0 2 15,-14 5-1-15,-12 17-4 16,-7 7 5-16,-6 10 2 15,0 3 0-15,0 2 4 0,-2-1-2 16,-2-5-3 0,4-9-1-16,0-7 0 0,0-10 0 15,20-6 3-15,9-6 2 16,7 0 1-16,3-18 4 16,1-11 6-16,-9-5 1 15,-4-7 9-15,-13-2-15 16,-14-6 6-16,0 0-1 15,-18 6-12-15,-20 6 0 16,1 13-4-16,-6 10-5 16,1 13-26-16,4 1-19 15,9 3-18-15,13 19-72 16,16 4-71-16,0-3-314 0</inkml:trace>
  <inkml:trace contextRef="#ctx0" brushRef="#br0" timeOffset="67710.7">7454 11017 100 0,'0'0'786'0,"0"0"-712"16,0 0 35-16,0 0 6 16,-31-107-66-16,9 94-18 15,-5 4 1-15,-7 9-13 16,-1 0-7-16,-4 29 2 15,6 9-7-15,6 11-3 16,16 8-4-16,11 4-4 0,0-3 3 16,23-7-4-16,19-5 5 15,9-16 0-15,7-12-1 16,9-18-24-16,-5 0-9 16,3-25-24-16,-7-14-82 15,-13-1-139-15</inkml:trace>
  <inkml:trace contextRef="#ctx0" brushRef="#br0" timeOffset="68728.42">1567 12358 529 0,'0'0'182'0,"0"0"-73"0,0 0-16 15,0 0-1 1,0 0 16-16,0 0-37 0,4-18-29 16,-4 8-4-16,-4-4-6 15,-14 0-5-15,-3 2-10 16,0 2-6-16,-4 9-5 15,2 1-1-15,-1 0-4 16,-1 17-2-16,1 19-5 16,4 15 2-16,9 10-8 15,6 3-3-15,5-3-5 16,9-11-10-16,25-10 10 16,12-12-2-16,10-10-11 15,11-16-19-15,9-2-27 16,7-18-42-16,-2-16-210 15</inkml:trace>
  <inkml:trace contextRef="#ctx0" brushRef="#br0" timeOffset="69428.61">2344 12439 717 0,'0'0'166'0,"0"0"-140"0,0 0-8 16,0 0 12-16,0 0-25 15,0 0-1-15,-8 14-3 16,16-14-1-16,6 0 6 16,4-12 0-16,0-13 5 15,-1-3-6-15,-1-4-4 16,-5 6 4-16,-4 6-1 16,-7 6 7-16,0 6-5 15,0 6 7-15,0 0 6 16,0 2-4-16,0 0-15 0,0 9-5 15,0 23-1 1,2 3-2-16,16 5 8 0,2-8 2 16,3-6-2-16,-2-9-2 15,2-9 0-15,6-8 2 16,4 0 3-16,0-12 13 16,1-15 5-16,-9-5 4 15,-5-4 1-15,-7-3-8 16,-3-5-12-16,-8 3-1 15,-2 5-1-15,0 11-4 16,0 11 0-16,-14 10-1 16,-1 4-8-16,-6 0 9 15,5 13-7-15,5 13-11 16,7 4-12-16,4 7-6 0,0-2 23 16,20-3 10-16,2-6 1 15,7-3 2-15,0-6 1 16,-2-3 0-16,-2-1 16 15,-10-9 12-15,-6-1-5 16,-4-3-21-16,-5 0 0 16,0 0 2-16,0 0-5 15,-21 0-49-15,-23 0-80 16,-14 0-209-16</inkml:trace>
  <inkml:trace contextRef="#ctx0" brushRef="#br0" timeOffset="69700.05">2317 12128 922 0,'0'0'104'0,"0"0"-63"16,0 0 5-16,0 0-21 15,0 0-6-15,0 0-2 16,48 5-2-16,-31-5-7 15,-3 0-1-15,-3 0 1 16,0 0 6-16,-4-11 1 16,-7-6 1-16,0-1-2 15,0 6-14-15,0 5-1 0,-14 7-18 16,-3 0-19-16,-1 14-77 16,5 18-92-16,8 4-296 15</inkml:trace>
  <inkml:trace contextRef="#ctx0" brushRef="#br0" timeOffset="70695.72">3760 12414 516 0,'0'0'143'0,"0"0"-112"15,0 0 1-15,0 0 33 16,0 0 12-16,0 0-28 16,15 50-9-16,1-50 4 15,9 0 10-15,4-18 8 16,2-19-21-16,-2-12-30 15,0-6-6-15,-11-6-4 16,-10-3 4-16,-5-6 0 16,-3-6-2-16,0-3-1 15,-14 5-1-15,-3 16-1 16,3 22 0-16,1 16 0 16,8 14-2-16,1 6-14 15,-5 10 15-15,3 31-5 16,-1 22-1-16,5 17 4 15,2 6 0-15,0 4 2 0,13 3 1 16,0-1 0-16,3-8 0 16,-5-16 0-16,1-15 2 15,-4-22-2-15,1-14-2 16,-3-15 0-16,8-2 2 16,9-12 1-16,4-22 8 15,8-11 4-15,3-9-10 16,-1 0 0-16,-3 8-2 15,-7 13 0-15,-9 19-2 16,-10 8-3-16,1 6-3 16,1 13-6-16,-2 19 11 15,3 6 2-15,1 1 2 0,1-4-1 16,1-3-1-16,3-9 0 16,-3-7 0-16,1-9 0 15,3-4 2-15,-3-3-2 16,8 0 8-16,-3-19 3 15,0-6 7-15,-2-10-5 16,-1-5-3-16,1 4 1 16,-5 6-8-16,-3 9 0 15,-6 12-2-15,-4 6-1 16,0 3-2-16,0 0-3 16,5 0-1-16,-1 15-4 15,6 16 9-15,5 4 1 16,1 1 1-16,5 2-1 15,2-6 0-15,-1-6-2 16,-2-3 1-16,-4-14 1 0,-1-4 3 16,1-5-3-16,-3-5-3 15,3-25-12-15,-5-10-61 16,-1-12-48-16,-10-4-63 16,0-6-203-16</inkml:trace>
  <inkml:trace contextRef="#ctx0" brushRef="#br0" timeOffset="70889.06">4539 12043 700 0,'0'0'233'15,"0"0"-181"-15,0 0-18 16,0 0 28-16,0 0-3 16,0 0-31-16,0 0-13 15,6 46-15-15,3-46 8 16,-1 0-8-16,2 0 0 15,1 0-6-15,-3 0-23 16,-1 0-62-16,2 0-39 16,-4 0-167-16</inkml:trace>
  <inkml:trace contextRef="#ctx0" brushRef="#br0" timeOffset="72379.81">4944 12378 825 0,'0'0'146'0,"0"0"-99"15,0 0 34-15,0 0-16 16,0 0-25-16,15-116-6 16,-15 94-7-16,-9 0-11 15,-6 4-9-15,-5 7-7 16,-3 8-1-16,6 3-2 15,-8 1 2-15,1 26-16 16,-3 13-5-16,6 4 6 16,11 4-1-16,3-2-1 15,7-8 7-15,0-6 1 0,11-7 10 16,9-9 0-16,9-11 1 16,-2-5 0-16,4-2 7 15,1-25 4-15,1-13 1 16,-4-9 2-16,-10-4-2 15,2-5-2-15,-9-9 1 16,-8-2-1-16,-4 6 5 16,0 6-5-16,0 22-5 15,0 12-1-15,0 17-2 16,-4 6-3-16,-4 0-3 16,-1 12-1-16,1 25-15 15,0 9-7-15,8 5 6 16,0 4 7-16,16-7-1 0,7 0 10 15,-1-4 3-15,2-7 1 16,5-8-1-16,5-10 0 16,9-7 2-16,5-12 0 15,4 0 0-15,-3-5 1 16,-3-16-1-16,-8-6 0 16,-7-3 0-16,-8 0 2 15,-15 4-3-15,-8 3 10 16,0-3 1-16,-8 6 3 15,-17 7-6-15,-4 3-3 16,-2 10-3-16,2 0 0 16,1 6-3-16,1 18 1 0,6 8-3 15,5 2 2 1,14 2-6-16,2-4 7 0,0-4-1 16,8-1-3-16,11-10 1 15,4-5 3-15,1-8-1 16,3-4 2-16,0-4 6 15,-1-22-5-15,-6-11 1 16,3-6 2-16,-10-5 0 16,-1-4-2-16,-6-15 5 15,-4-5-3-15,-2-8-2 16,0 4-2-16,0 20 0 16,0 20 0-16,0 22 2 15,0 12-3-15,0 2-7 16,0 9 5-16,0 32-6 15,-8 17-3-15,2 14 7 0,4 7-2 16,2 0-15-16,0 2 5 16,18-3 9-16,5-8 7 15,2-13 0-15,-2-15 0 16,9-16 0-16,-3-15 1 16,-5-11-1-16,5 0 0 15,0-21 8-15,-2-20-7 16,2-5 1-16,-4-3 1 15,-10-2-3-15,-3 5-5 16,-12 13 2-16,0 10 1 16,0 11-3-16,-16 12-12 15,-5 0 10-15,0 14-5 0,-2 18-1 16,5 6-4-16,9 0 4 16,9 2-1-16,0-2 7 15,0-2 2-15,21-3 5 16,0-9 0-16,6-4 0 15,-2-11 2-15,4-6 0 16,0-3-1-16,4-8 5 16,1-20-3-16,-3-8-2 15,2-3 2-15,-8-3 0 16,-5 0-2-16,-9 2 1 16,-9 6 2-16,-2 13-4 15,0 9-1-15,0 12-2 16,0 0-1-16,-2 21-2 0,-9 9 3 15,3 3 3 1,8 4 0-16,0-1-1 0,0-2 1 16,0-2 23-16,8-7 1 15,3-11-6-15,-7-9-11 16,10-5-3-16,-3 0 6 16,7-5 7-16,7-23-6 15,-1-6-5-15,5-4-3 16,-2-3-3-16,-3-1-1 15,3 6-1-15,-14 12 4 16,-3 10-4-16,-8 9 2 16,-2 5-3-16,0 0-9 0,0 29 12 15,0 5 0-15,2 8 3 16,2 0-1-16,7 0-1 16,1-4 3-16,-3-6 8 15,-1-11-4-15,-1-9-6 16,-2-9-4-16,6-3-11 15,4-7-52-15,12-23-93 16,11-8-290-16</inkml:trace>
  <inkml:trace contextRef="#ctx0" brushRef="#br0" timeOffset="73179.33">6848 12397 831 0,'0'0'93'0,"0"0"1"16,0 0 2-16,0 0-35 15,0 0-24-15,0 0-13 16,77-43-12-16,-54 9 3 16,-3-4 3-16,-2-9-7 15,-2-16-8-15,-3-9-1 16,-7-11 1-16,-6 1-3 15,0 12-7-15,0 12 6 16,0 22 1-16,0 9 0 16,-2 12-5-16,-2 11-8 15,-1 4 6-15,1 0 6 0,-6 19-7 16,2 26-2-16,-1 15 7 16,5 14 3-16,4 6 3 15,0 2-3-15,0 3 0 16,0-8 0-16,0-8 5 15,2-13-2-15,7-16-3 16,-3-13 0-16,4-13-1 16,-2-14-3-16,7 0-5 15,8-9 2-15,2-23-7 16,4-8-2-16,-2 0 3 16,-5 8 2-16,-5 11 0 15,-3 12 5-15,-7 5-3 16,-5 4-4-16,2 0 1 15,-2 16 8-15,3 7 1 16,-1 6 6-16,6 1-2 0,0-6 6 16,3 0 12-16,6-4 3 15,-1-4-7-15,-1-6 1 16,1-4-1-16,3-6-6 16,0 0 5-16,2-9 1 15,2-16-4-15,-6-7-6 16,-1-6-3-16,-7-6-2 15,-6-6-2-15,-5 2-9 16,0 6 1-16,0 12-1 16,-16 15-8-16,-6 13 6 0,-3 2 7 15,1 4-4 1,-3 23 7-16,11 4-3 0,8 6 6 16,8 1-1-16,0 1 0 15,0-4 1-15,16-1 1 16,3-4 8-16,4-5 12 15,-3-10-6-15,2-9-14 16,-2-6 1-16,-2 0-2 16,4-11-8-16,-8-18-22 15,-8-5-36-15,-6-3-70 16,-6-9-107-16,-33-3-165 16</inkml:trace>
  <inkml:trace contextRef="#ctx0" brushRef="#br0" timeOffset="73334.57">6725 12013 767 0,'0'0'193'0,"0"0"-164"15,0 0-27-15,0 0 41 16,125-16 2-16,-50 12-45 16,6 0-5-16,6 4-55 15,0 0-89-15,-7 4-214 16</inkml:trace>
  <inkml:trace contextRef="#ctx0" brushRef="#br0" timeOffset="73811.5">7997 12037 963 0,'0'0'63'16,"0"0"16"-16,0 0-7 15,0 0-43-15,0 0-16 16,0 0-4-16,-86 103 0 16,68-52-3-16,-2 8-2 15,-4 3-3-15,-1-8-1 16,3-11 2-16,3-11-2 16,11-15 0-16,1-8 1 15,7-9-1-15,0 0 0 16,0-17-8-16,0-19-10 0,27-18 6 15,2-13 11 1,9-10-4-16,-3-13 5 0,5-2 6 16,-3 15 3-16,-8 21 3 15,-12 24 2-15,-11 23 6 16,-6 9-9-16,0 0-5 16,0 25-6-16,0 17 0 15,0 19 5-15,0 5 0 16,0 8-2-16,0-1 1 15,0-2-1-15,0-11 2 16,6-14-5-16,0-15-1 16,1-14-14-16,-3-11-20 15,-2-6-14-15,0-3-26 16,0-26-55-16,-2-7-144 0,0-2-370 16</inkml:trace>
  <inkml:trace contextRef="#ctx0" brushRef="#br0" timeOffset="73970.78">7706 12216 804 0,'0'0'230'0,"0"0"-161"16,0 0 3-16,0 0-18 16,0 0-31-16,125 0-13 15,-43-12-10-15,8-6-30 16,-1-2-96-16,-3 5-203 15</inkml:trace>
  <inkml:trace contextRef="#ctx0" brushRef="#br0" timeOffset="74105.03">8707 12170 1171 0,'0'0'79'0,"0"0"-26"15,0 0-9-15,0 0-44 16,0 0-29-16,0 0-75 15,-45-53-175-15</inkml:trace>
  <inkml:trace contextRef="#ctx0" brushRef="#br0" timeOffset="75756.89">1243 13534 820 0,'0'0'115'16,"0"0"-82"-16,0 0 29 16,0 0-10-16,0 0-27 15,0 0-15-15,0 90 0 0,0-25 7 16,0 10-4-16,3 1-1 16,1-7-8-16,-2-6-2 15,-2-10-2-15,2-17-3 16,-2-13-13-16,0-11-31 15,2-7-55-15,-2-5-40 16,0-5-57-16,0-20-239 16</inkml:trace>
  <inkml:trace contextRef="#ctx0" brushRef="#br0" timeOffset="76261.84">1192 13609 673 0,'0'0'139'15,"0"0"-71"-15,0 0 15 16,0 0-30-16,0 0-1 16,22-116-19-16,5 99-19 15,7 0 6-15,3 8 1 16,-1 9-14-16,-2 0-2 16,-3 3-2-16,-5 23-3 15,-6 6-2-15,-9 8 0 16,-8 5 2-16,-3-1-2 15,-5 2-3-15,-16-2-11 16,-4-7-14-16,-2-6 9 16,4-13 21-16,1-9 0 15,11-2 5-15,2-5 0 16,5-2 8-16,4 0 3 0,0 0-3 16,0 0-5-16,7-6-8 15,17-2 0-15,5 4 0 16,3 4 1-16,3 0 1 15,3 2-2-15,-3 17 0 16,-6 2-1-16,-11 4-2 16,-11-2 3-16,-7 3-1 15,0 2 1-15,-25-1 2 16,-15-1 2-16,-7-2 2 16,-11-4-4-16,-4-6 4 15,-1-6-1-15,5-8 1 16,12 0-2-16,4-3 0 15,15-16-8-15,11 0-27 0,16-1-34 16,4 3-76-16,35-2-242 16</inkml:trace>
  <inkml:trace contextRef="#ctx0" brushRef="#br0" timeOffset="76910.78">1941 14025 846 0,'0'0'106'0,"0"0"-67"16,0 0 11-16,0 0-7 15,23-125-18-15,8 85-11 16,4 2 6-16,-1 4-16 15,-3 4-2-15,-6 7 2 16,-12 9-3-16,-7 5-1 16,-6 5 2-16,0 1 6 15,0 3-3-15,0 0-4 16,-4 0 0-16,-11 23-1 16,1 7-5-16,5 3 1 15,9 1-4-15,0-3-1 16,0-1 3-16,20-4 3 15,7-4 1-15,0-6 2 16,1-8 0-16,-1-6 0 0,-2-2 1 16,-3-2 10-16,3-17 10 15,-3-8-10-15,0-2 5 16,-4-3 2-16,-5-1-15 16,-8-1 4-16,-5 0-4 15,0 2-3-15,-5 5-5 16,-10 11-6-16,1 11-11 15,-1 5 13-15,1 0 6 16,4 0-4-16,3 14-1 16,7 3-5-16,0 3-5 0,0-1 0 15,19 3 13-15,13-2 4 16,1 3 1-16,6-3 7 16,-2 1 4-16,-6-1 8 15,-6 0 2-15,-12-4 2 16,-6 0-15-16,-7 0 0 15,0 7-5-15,-16 0-3 16,-21-1-24-16,-6-3-67 16,-3-14-38-16,-4-5-83 15,4-5-143-15</inkml:trace>
  <inkml:trace contextRef="#ctx0" brushRef="#br0" timeOffset="77210.23">2093 13481 930 0,'0'0'103'0,"0"0"-62"16,0 0 18-16,0 0-23 15,0 0-28-15,0 0-8 16,-5-5 0-16,5 14 0 15,11 2-1-15,3-8 0 16,-1-3 1-16,-4 0 1 16,0 0 7-16,-2-16 18 15,-1-10-2-15,-4-1-18 0,-2 4-2 16,0 5-4-16,0 10-9 16,-20 8-35-16,-4 0-31 15,-3 26-106-15,3 10-219 16</inkml:trace>
  <inkml:trace contextRef="#ctx0" brushRef="#br0" timeOffset="79695.42">3131 13892 362 0,'0'0'198'16,"0"0"-120"-16,0 0 20 16,0 0 11-16,0 0-24 15,0 0-21-15,110 30 21 16,-79-64-18-16,0-12-37 15,3-10-18-15,-5-12-3 16,-2-9-1-16,-8-17-6 16,-5-8 0-16,-12-4 2 15,-2 11-3-15,0 23-2 16,0 22 3-16,0 20-6 16,-11 13-2-16,2 12-13 15,-4 5 4-15,-1 5-4 16,1 36 1-16,6 22 10 15,7 19 3-15,0 14 5 0,7 6-3 16,6-4 3-16,1-9 0 16,-8-14 1-16,-2-14-1 15,-4-15 1-15,0-16-1 16,0-14 2-16,0-7 5 16,0-9 9-16,0 0-1 15,0-3 6-15,0-29 0 16,0-14-20-16,0-6-1 15,0-2 2-15,7-1-2 16,13 7 3-16,5 6-3 16,6 6 3-16,0 4-1 15,1 8-2-15,-8 6 2 0,-4 10 0 16,-6 8 1-16,-4 0-3 16,-5 20-5-16,-3 16 5 15,-2 6 2-15,0 2 0 16,-22 0 1-16,-11 0 2 15,-6 1-5-15,0-7 0 16,1-5-3-16,7-19-13 16,8-5 0-16,5-9 11 15,5 0 5-15,4-14 0 16,7-10 3-16,2 4 0 16,0 4 10-16,0 6-2 15,9 8-6-15,9 2 2 16,4 0-2-16,7 0-4 15,4 12 3-15,0 10-2 16,4 4-4-16,-2 3 2 0,-1-2-1 16,-5-3 2-16,2-4-1 15,-4-8 0-15,0-2 0 16,2-10-1-16,-4 0-4 16,2 0 0-16,0-15-1 15,-4-8-1-15,-5-7 0 16,-7-9-4-16,-5 2-5 15,-4-1-3-15,-2 9 9 16,0 12 9-16,0 9 1 16,0 5 3-16,0 2 5 0,0 1-1 15,0 0-7 1,0 12-1-16,0 18 0 0,0 8 1 16,0 3 3-16,0-2-3 15,0-6 4-15,0-4 4 16,0-13-3-16,0-6 0 15,0-7 1-15,0-3 6 16,3 0 3-16,6-13-8 16,4-17 0-16,5-8-7 15,2-4-1-15,0 3-1 16,-3 6 1-16,2 8 0 16,-3 9-5-16,-8 9-1 15,3 7-3-15,-1 0-2 16,-2 11 7-16,5 16 4 15,1 4 1-15,-3 6 0 0,5-4 1 16,-1-1-1-16,1-6 0 16,-3-11 2-16,-2-5-2 15,-6-6 0-15,2-4 1 16,4 0 0-16,3-14 8 16,1-13-5-16,5-10-1 15,-1-1-2-15,2-5-1 16,-5 10 1-16,-5 6-1 15,-5 13 0-15,-6 10 0 16,0 3-3-16,2 1 0 16,0 8-3-16,6 19 2 15,3 14 2-15,4 3 3 0,5-2-1 16,3 0 0-16,-1-8 0 16,-2-10 0-16,-4-6-2 15,-5-11 1-15,-7-4 1 16,6-3 1-16,-2-3 9 15,3-24 2-15,5-4-4 16,-7-8-3-16,-5 0-2 16,-4 0 3-16,0-3-5 15,-11 5-1-15,-18 9-1 16,-2 10-12-16,-7 17-2 16,0 1-1-16,2 0-8 15,3 19 1-15,12 6-7 16,11 3-21-16,10 2 16 15,0 2 10-15,2 2 7 16,23-2 16-16,8-4-1 0,7-8 3 16,3-8 0-16,3-10 0 15,1-2 0-15,2-7 15 16,2-17 1-16,-1-3 1 16,-11-1 1-16,-10 3-6 15,-10 4-8-15,-11 5 3 16,-3 6 2-16,-5 4 10 15,0 6 1-15,0 0-11 16,0 0-9-16,0 24-3 16,-3 5-1-16,3 8 1 15,0 6 3-15,0-2 0 16,3 0 4-16,7-5 8 0,0-10 4 16,-6-11-3-1,1-8-3-15,-5-6-1 0,4-1 3 16,8-8 3-16,3-18 2 15,5-11-13-15,2-4-3 16,0 3 0-16,7 1-1 16,-4 11 0-16,-2 6-2 15,-6 11-10-15,-11 9-6 16,2 0 8-16,-2 9 2 16,3 20 5-16,3 3 2 15,-4 4 2-15,5 1-1 16,3-4 1-16,9-8-1 15,2-6 1-15,-3-10 2 0,5-9-1 16,-5 0 2 0,5-4 1-16,-2-18 0 0,-12-5 1 15,1-4 0-15,-7 2 0 16,-9 0-2-16,0 0-1 16,-2 3-3-16,-23 8-12 15,-4 6-7-15,0 7 9 16,3 5-15-16,6 0-2 15,9 0-11-15,8 0 10 16,3 7-2-16,0-2 0 16,18 2 23-16,9-5 7 15,4 0 3-15,5-2-1 0,-1 2 7 16,4 2 17-16,1 4 5 16,-3 4 28-16,-1 4-32 15,-7 4-16-15,-11 4-2 16,-7 0 0-16,-9 0-1 15,-2-2-3-15,0-2 1 16,0-6-2-16,-11-5-2 16,3-8 5-16,-4-1-2 15,5 0-1-15,1-10-2 16,4-17-2-16,2-11 0 16,0-8 0-16,8-3 0 15,19 3-3-15,9 12-2 16,1 14-5-16,6 14 9 0,-7 6 1 15,-5 0 0 1,-6 22 0-16,-8 9 0 0,-3 16 0 16,-8 5 2-16,-6-3 3 15,0 0-4-15,0-9-1 16,-4-8 0-16,-5-15-30 16,2-7-152-16,7-10-334 15</inkml:trace>
  <inkml:trace contextRef="#ctx0" brushRef="#br0" timeOffset="80115.23">6335 13415 806 0,'0'0'162'0,"0"0"-89"0,0 0-1 15,0 0-40-15,0 0-30 16,0 136 11-16,11-56-7 16,2-3 1-16,-1-6-3 15,-4-8 2-15,-6-10-4 16,-2-9-2-16,0-12-43 15,0-11-101-15,-2-12-97 16</inkml:trace>
  <inkml:trace contextRef="#ctx0" brushRef="#br0" timeOffset="80503.83">6116 13791 726 0,'0'0'206'0,"0"0"-174"15,0 0 1-15,143-67 51 16,-79 43-19-16,6 4-37 16,-5 8-18-16,-7 7-8 15,-8 5 1-15,-5 0-3 16,-7 17-1-16,-11 8 0 16,-7 5-2-16,-7 2 1 15,-4-1 2-15,-5 3 3 16,-1-2 0-16,-3 0-3 15,5-6 1-15,-1-7 0 16,0-7-1-16,9-7 1 0,1-5 0 16,7 0 11-16,0-14 10 15,4-14-2-15,0-5 3 16,-5-2 0-16,-9-3-3 16,-9 2-7-16,-2-3-2 15,-9 4-9-15,-24 3-2 16,-8 5-10-16,-1 17-25 15,2 10-28-15,6 2-18 16,10 27-93-16,15 0-157 16</inkml:trace>
  <inkml:trace contextRef="#ctx0" brushRef="#br0" timeOffset="81710.8">7447 13941 808 0,'0'0'129'16,"0"0"-115"-16,0 0 13 15,0 0 45-15,0 0-19 16,0 0-35-16,0 0-7 15,64-133-6-15,-50 83 16 0,-3-14-6 16,-7-16 2-16,-4-19-11 16,0-9-6-16,0 10 0 15,0 18-5-15,-4 27 3 16,2 25 2-16,-2 13 0 16,-1 8-5-16,1 7-8 15,-6 0 8-15,4 4 0 16,-3 25-3-16,7 19 1 15,2 11 7-15,0 12 0 16,2 10 0-16,13 2 1 16,6-2-1-16,-3-5 0 15,1-10 2-15,0-11 9 0,-6-14-7 16,-2-13-3-16,0-12-1 16,1-9 0-16,1-7 1 15,0 0 1-15,3-17 3 16,-5-9 0-16,-5 0-1 15,-6-9 0-15,0 3 1 16,0-2-4-16,-13 3-1 16,-7 8-1-16,-4 9-4 15,-1 8 2-15,5 6-4 16,9 0 3-16,5 0-3 16,6 0 7-16,0 4-11 15,0 8 5-15,21-1-6 16,4-3 10-16,6-4 3 15,0-4-2-15,-2 0 0 16,11 0 1-16,1 0 1 0,-1-7 11 16,-5 3-2-16,-8 4-10 15,-11 0 2-15,-9 0-2 16,-3 0 0-16,0 13 0 16,-4 10 5-16,7 7-3 15,-5 1 3-15,0-1-2 16,3-4-1-16,0-4-2 15,3-6 1-15,-3-6-1 16,1-3 0-16,4-6 0 16,-4-1 2-16,5 0 15 0,3 0 4 15,1-16 1 1,-1-7-3-16,-1-6-2 0,1-5-8 16,-10-7-6-16,-4-7 2 15,0 1-5-15,-2 6-3 16,-23 11 0-16,-4 9-5 15,-2 12 6-15,0 7-7 16,8 2-3-16,6 0-8 16,10 4 0-16,7 12-12 15,0 2 0-15,18 3 13 16,15-3-1-16,3-4-6 16,1-4 15-16,2-8 3 15,-6-2 4-15,7 0 7 16,-2-19-3-16,-5-13 3 15,4-9 0-15,-8-12 1 0,-6-3 4 16,2-6-2-16,-7 1 5 16,-7 1 11-16,-9 2 17 15,-2 10-19-15,0 13 20 16,0 12-8-16,0 11-6 16,-2 10-10-16,0 2-12 15,-7 0-4-15,5 28-2 16,-1 20 1-16,0 20 1 15,5 26 8-15,0 15-6 16,0 3 2-16,12-8-1 16,5-22 4-16,6-21-6 15,-3-19-1-15,9-17-16 0,0-22-12 16,5-3-6-16,3-26-7 16,5-21-93-16,1-11-77 15,-5-10-100-15,-7-12-159 16</inkml:trace>
  <inkml:trace contextRef="#ctx0" brushRef="#br0" timeOffset="82078.33">8695 13142 576 0,'0'0'191'15,"0"0"-78"-15,0 0-15 16,0 0-24-16,0 0-22 16,0 0 5-16,-55 126-21 15,55-51 0-15,0 5-6 16,2 5-7-16,9-8-6 0,-2-8-4 15,0-18-11-15,-2-12-2 16,-1-17-1-16,-6-14 1 16,9-8-1-16,-2 0 0 15,6-16-2-15,12-21-2 16,2-12-17-16,2-8-4 16,-2 3 10-16,-6 10 12 15,0 16-3-15,-13 15 0 16,-1 13 3-16,-7 3-7 15,3 29 9-15,-1 11 2 16,0 4 1-16,9 2 1 16,3-3 0-16,1-7 1 0,-2-7 0 15,-3-11-1 1,-6-9-2-16,-2-12-8 0,-2 0-20 16,0-9-52-16,0-18-80 15,-20-9-154-15</inkml:trace>
  <inkml:trace contextRef="#ctx0" brushRef="#br0" timeOffset="82288.64">8007 13293 435 0,'0'0'518'16,"0"0"-453"-16,0 0-48 15,0 0 30-15,0 0 62 16,196-5-53-16,-78-7-29 15,9-8-18-15,-5 1-5 0,-12 0 3 16,-25 6-7-16,-29 4-7 16,-25 7-46-16,-27 2-74 15,-4 0-187-15,-31 0-410 16</inkml:trace>
  <inkml:trace contextRef="#ctx0" brushRef="#br0" timeOffset="83199.2">1734 14729 829 0,'0'0'167'15,"0"0"-97"-15,0 0 19 16,0 0-24-16,0 0-27 16,0 0-22-16,-18 36-13 15,4 15-1-15,-6 16 13 16,-1 5-8-16,-2-2-4 16,3-2-2-16,4-16 0 15,5-13-1-15,4-19 5 16,5-12-5-16,2-8-2 15,0 0-4-15,0 0-3 0,0-25 8 16,18-18 1-16,9-22 5 16,4-6 1-16,3-7 4 15,1 9 2-15,3 10-6 16,-3 15 0-16,-3 15-2 16,-10 14-4-16,-8 9 2 15,-10 6 0-15,-2 0-2 16,-2 0-2-16,7 22-5 15,6 20 7-15,5 15 1 16,3 11 2-16,-4 2-1 16,1 3-2-16,-5-9 0 15,-3-14-1-15,-4-13-19 0,-4-12-19 16,-2-11-22-16,0-8-71 16,0-6-106-16,-2-3-229 15</inkml:trace>
  <inkml:trace contextRef="#ctx0" brushRef="#br0" timeOffset="83385.48">1562 14971 189 0,'0'0'697'0,"0"0"-615"16,0 0-78-16,0 0-1 15,0 0 31-15,0 0 17 16,178 0-35-16,-99 0-16 0,10 0-31 15,6 0-68 1,3 0-62-16,6 0-51 0,-9 0-297 16</inkml:trace>
  <inkml:trace contextRef="#ctx0" brushRef="#br0" timeOffset="83932.38">2753 15008 617 0,'0'0'295'16,"0"0"-220"-16,0 0-25 16,0 0-4-16,0 0-6 0,-123 51-20 15,67-28-12 1,-6-1-1-16,-3-2-7 0,14-3 4 16,6-4-4-16,14-8-5 15,11-5 5-15,11 0 4 16,9-8 3-16,0-21-7 15,3-18-1-15,26-8 1 16,13-3 8-16,11-3-2 16,10 3 0-16,3 3-2 15,-5 6 9-15,-12 8-7 16,-18 11 11-16,-20 10-6 16,-11 8 1-16,0 4-1 15,-9 6 1-15,-20 2-10 16,-14 0-2-16,-1 7 0 15,1 18 0-15,8 6 0 0,12 5-4 16,10-3-1-16,11-3 5 16,2 7 0-16,0-4 0 15,23 4 0-15,8 1 1 16,20 0 2-16,2 4 10 16,-1 2-1-16,-4 3-6 15,-13-1 4-15,-9-2-3 16,-10-5-5-16,-10-2 0 15,-4-2 1-15,-2 2 2 16,-15-5-4-16,-16-6-1 16,-16 0-8-16,0-11-20 15,-8-8-19-15,-1-7-25 0,6-4-75 16,13-32-126-16,19-12-332 16</inkml:trace>
  <inkml:trace contextRef="#ctx0" brushRef="#br0" timeOffset="84346.02">3343 14865 765 0,'0'0'128'0,"0"0"-99"15,0 0 20-15,0 0 10 0,0 0 1 16,0 0-5-16,-27-118-7 16,8 101-12-16,-8 7-10 15,-4 7-24-15,-8 3 3 16,1 3-5-16,1 26-3 16,1 6 2-16,12 7 0 15,3 9-2-15,13 2 2 16,5 4 1-16,3 2-1 15,11-5-3-15,23-9 4 16,11-3-1-16,8-11 1 16,8-11 8-16,-1-14 7 0,0-6-1 15,-5 0-9-15,-1-11-5 16,-5-13-4-16,2-3-24 16,0-5-18-16,1-1-35 15,-4 2-85-15,0 6-120 16,-9 7-298-16</inkml:trace>
  <inkml:trace contextRef="#ctx0" brushRef="#br0" timeOffset="84501.25">4018 15140 926 0,'0'0'189'0,"0"0"-129"15,0 0-41-15,0 0-19 0,0 0-113 16,0 0-480-16</inkml:trace>
  <inkml:trace contextRef="#ctx0" brushRef="#br0" timeOffset="96709.69">10071 5883 300 0,'0'0'150'16,"0"0"-58"-16,0 0 5 16,0 0-18-16,0 0 1 15,0 0-10-15,0 0-12 16,46-84-7-16,-38 69 0 15,-6 1-5-15,-2 2 3 16,0 4-7-16,-5 3-10 16,-15 3-26-16,-4 2-6 15,-5 0 0-15,-5 20 3 0,3 13 0 16,0 13-2-16,0 5 1 16,10 7-2-16,8 5 0 15,13-2 0-15,0 0-3 16,7-6-3-16,20-14-1 15,4-9 7-15,0-14 0 16,0-12 1-16,7-6 5 16,-3-6-2-16,8-24 3 15,-1-6-4-15,-2 0-1 16,-9 1 1-16,-6 8 2 16,-9 5-5-16,-12 8 6 15,3 6-3-15,-5 4 3 16,-2 4-6-16,0 0-1 15,0 0-11-15,0 20 4 0,0 8 7 16,0 6 2-16,0-2 2 16,10 1-2-16,9 2-1 15,10-3-1-15,2-7-7 16,5-12 8-16,-7-9-1 16,-7-4 3-16,3-2-2 15,-10-18 5-15,-1-6-2 16,-10-3 3-16,-4-8-4 15,0-1 3-15,0-3-4 16,-16 0 2-16,-3 4-1 16,-6 10-2-16,-2 10 0 15,3 12-10-15,-3 5 2 16,3 0 6-16,-1 8-9 0,9 14 9 16,10 6-3-16,6 4 1 15,0 4 4-15,6 0-7 16,17-1 4-16,8-6 2 15,0-9-2-15,0-6 5 16,-2-8-2-16,0-6 4 16,0 0-3-16,5-22 2 15,-3-4-1-15,-2-4 5 16,-4 2-6-16,-5 4 3 16,-7 6-3-16,-9 5 1 15,3 8-1-15,-7 5 0 16,0 0-1-16,0 0-1 0,0 0-13 15,0 22 9 1,0 12 2-16,4 7 6 0,6-2 0 16,3-6 0-16,3-10-3 15,-3-7 0-15,-2-10 0 16,2-6 3-16,6 0 2 16,4-24 1-16,6-8-1 15,-2-3-3-15,2 2 1 16,0 3-3-16,-4 6 1 15,-10 6 0-15,-5 10-1 16,-8 5 0-16,0 3-2 16,2 9-3-16,3 14 4 15,2 8 1-15,4-1 1 0,0-4 4 16,1-6-3 0,-1-6 1-16,-1-8-2 0,-8-3-1 15,-2-3 1 1,5 0 6-16,-1 0 4 0,8-17 7 15,6-9-7-15,0 0-7 16,3 0-1-16,-6 2-2 16,-3 8 1-16,-8 6-1 15,1 8-1-15,-7 2 0 16,0 0 0-16,0 0-4 16,2 0 0-16,3 17-2 15,4 9 6-15,4 1 2 16,1-1-2-16,1-4 0 15,3-4 2-15,-1-7-2 0,-3-8 0 16,9-3 0-16,-2 0 4 16,6-12 0-16,9-8-2 15,-7-4-2-15,-5-2 0 16,-3 1 1-16,-6 2-1 16,-11 3 1-16,4 3-1 15,-6 10 1-15,-2 4 3 16,0 3-4-16,0 0-2 15,0 0 1-15,0 0-9 16,0 3 2-16,0 17 7 16,2 6 1-16,7 4 0 15,-1-2 4-15,4-2-4 16,-8-8 1-16,1-9 2 0,-3-4-3 16,-2-3 0-1,2-2 5-15,0 0 3 0,0-2-6 16,12-20 4-16,1-5-6 15,6-2 0-15,-3 3-1 16,-1 4 0-16,-3 7-2 16,-3 8 1-16,-7 0-2 15,3 7-2-15,-5 0 1 16,3 0 2-16,2 13-3 16,1 11 6-16,8 4 0 15,-5 2 0-15,2-7 2 16,-1-6 0-16,-6-7-2 15,3-5 0-15,-5-2 0 16,-2-3 1-16,10 0 3 0,1-3-2 16,3-16-2-16,7-3 2 15,-6-2 1-15,1-1-3 16,-3 8 0-16,-3 3-1 16,-3 6 1-16,-5 4-2 15,-2 4 2-15,-2 0-3 16,2 0-8-16,7 17 11 15,-4 9-5-15,4 3 5 16,-3-3 1-16,8-2 1 16,-1-8-1-16,0-7-1 15,1-4 1-15,-3-5-1 16,3 0 3-16,5-5 1 16,2-18 0-16,3 0-4 0,5-6 0 15,5 0 0-15,-3 3 0 16,-2 6 0-16,-10 6 0 15,-5 9-1-15,-5 5-1 16,-5 0-13-16,-4 0-7 16,2 22 10-16,6 7 1 15,-6 5 9-15,2 4 2 16,5-6 5-16,-3-2-3 16,8-9-3-16,-1-5 4 15,1-10-2-15,-3-6 0 16,3 0-1-16,1-6 4 15,3-15 2-15,6-6-5 0,-6-3 0 16,0 2-1-16,0-3 1 16,-7 2-1-16,2 5 0 15,-2 6 0-15,-3 9 0 16,-4 8-2-16,-4 1 0 16,0 0-7-16,0 12-8 15,2 14 15-15,0 2 2 16,5 2 0-16,-1-4 2 15,6-2-1-15,3-5 0 16,3-6 3-16,2-3-2 16,2-6 8-16,3-4-7 15,2 0 0-15,2-4-1 16,0-14 1-16,0-1-2 16,-4 2-1-16,-6-5 2 0,-1 0-2 15,-3-2 0-15,-1 2-1 16,-7 1 2-16,-5 10 0 15,0 5-1-15,-2 6 1 16,0 0-2-16,0 0-2 16,0 0-4-16,0 8-1 15,0 18 8-15,0 6 6 16,0 3-1-16,0 2 0 16,0-7-2-16,0-7 6 15,0-10-6-15,0-7 2 16,0-6-3-16,0 0 3 0,0 0 6 15,12-17 0 1,3-12-8-16,3-7-1 0,-1-2-2 16,6 3 0-16,-5 6 0 15,6 5 0-15,-6 12-4 16,-3 12 0-16,-3 0-5 16,-3 12 1-16,-3 18 6 15,8 8 2-15,-5 2 0 16,7-5 0-16,1-1 2 15,1-9-1-15,-5-11 1 16,1-6-2-16,-1-4 0 16,0-4 1-16,3-1 6 15,9-20-2-15,2-5-3 0,-6-4-2 16,8-2 0 0,-2-1 0-16,0 1-1 0,-7 6 0 15,-7 11-3-15,-3 10 2 16,-10 5-9-16,0 0-6 15,0 20-3-15,0 6 13 16,2 9 5-16,0-1 2 16,9-2-3-16,0-4-7 15,1-6 8-15,-2-8-20 16,9-12-28-16,2-2-25 16,-3-2 4-16,5-27-83 15,-10-6-221-15</inkml:trace>
  <inkml:trace contextRef="#ctx0" brushRef="#br0" timeOffset="96953.15">13377 5871 810 0,'0'0'71'16,"0"0"-2"-16,0 0 10 15,0 0-69-15,0 0 3 16,0 0-1-16,0 0 6 15,44 42-1-15,-30-42-12 16,-1 0 9-16,-2 0-4 16,-4-13-1-16,2-1-4 15,-9-1-5-15,0 7 0 16,0 2-36-16,0 6-20 0,-4 0-22 16,-10 20-55-16,-1 15-55 15,-4 4-136-15</inkml:trace>
  <inkml:trace contextRef="#ctx0" brushRef="#br0" timeOffset="98645.1">13693 6122 700 0,'0'0'30'15,"0"0"162"-15,0 0-117 16,0 0-15-16,0 0 14 0,0 0-45 15,-51-58-23 1,29 73-5-16,2 10 0 0,-3 7-1 16,8 0 0-16,3 3 7 15,12 6-7-15,0-3 0 16,0 0-3-16,27-5 1 16,2-7-1-16,9-9 3 15,9-9 0-15,9-8-1 16,4 0-3-16,0-20-13 15,3-10-10-15,-15-4 7 16,-3 1 4-16,-18 0 10 16,-12 5 5-16,-5 2 1 15,-10 4 1-15,0 8-1 0,-10 7 0 16,-19 7-4 0,0 0 4-16,-6 11-2 0,-1 12 2 15,14 2 0-15,2 1 0 16,6 2 6-16,10-2-4 15,4-2 1-15,0-2-1 16,4-6 1-16,17-6 5 16,1-6-3-16,5-4 0 15,-1 0 7-15,3-16-1 16,2-7-1-16,-2-6-4 16,-2 3-6-16,-11 0 1 15,-3 3-1-15,-1 2 0 16,-12 7 1-16,0 8 0 15,0 6-1-15,0 0-21 0,0 0 8 16,-12 6 6-16,-1 16 7 16,7 2 2-16,0 4 3 15,6 2-3-15,0 0-1 16,25-2 0-16,4-2 10 16,7-4-11-16,-1-12 5 15,6-10-4-15,-1 0 4 16,-5-22 0-16,-4-16-5 15,3-6 1-15,-14-5-1 16,-2-12 1-16,-7-9-1 16,-9-19 3-16,-2-15-3 15,0-14 3-15,0-6-3 16,0 7 2-16,0 23 2 0,0 26-3 16,-2 30 8-1,-2 20 0-15,-3 14 0 0,5 4-9 16,-3 26-10-16,-2 22 10 15,5 21 1-15,2 8 6 16,0 10-3-16,2 5 1 16,10 4 0-16,1-1 2 15,-6-9-1-15,-1-8 3 16,4-12-1-16,-2-13-7 16,3-16-1-16,3-15 0 15,-3-12-11-15,5-10 11 16,3 0 4-16,16-20-4 15,0-12-2-15,5-8-23 16,-9-2 2-16,-2 0-1 0,-4 10 6 16,-14 9 2-16,-5 13 8 15,-6 10 4-15,0 0-10 16,0 10-5-16,0 17 19 16,0 4 2-16,0 0 11 15,0-1-3-15,0-4 0 16,12-6-4-16,-1-3 1 15,-5-8-2-15,8-6 3 16,-1-3 2-16,3 0 6 16,11-21-5-16,-3-7-7 15,0-4-2-15,1 0-2 16,-7-3-1-16,-5 4 1 16,-2 4 0-16,-8 11-3 0,-3 11 3 15,0 5-6-15,0 0-28 16,0 7 25-16,-7 18 8 15,-2 5 2-15,9 4 5 16,0 2 6-16,0 1-7 16,9 0-2-16,7-5 2 15,3-8 1-15,8-8 3 16,0-8-6-16,4-8 0 16,-2 0 2-16,0-11 1 15,-2-16-5-15,-4-1-1 16,-17-2 1-16,-6-3 0 15,0 4 5-15,-13 0-6 0,-16 7-8 16,-12 7 1-16,-1 6 5 16,-3 8-18-16,10 1-5 15,10 0-1-15,12 0 8 16,13 0 7-16,0 0-9 16,11 0-15-16,20 0 35 15,12 0 0-15,3-4 9 16,10-3-4-16,0 6-3 15,-4 1 17-15,-10 0 5 16,-7 0-6-16,-8 12 11 16,-11 10-11-16,-5 0-7 15,-11 2 7-15,0 0-2 16,0-2-13-16,-9-5 0 16,-5-5 7-16,6-3-5 0,-1-9 3 15,-3 0 1-15,10 0-1 16,2-16-8-16,0-12 7 15,0-9-6-15,29-4-1 16,7-3-7-16,7 4 3 16,1 7-11-16,-1 15-9 15,-10 16 16-15,-2 2 6 16,-6 4 2-16,-10 24 0 16,-3 9 1-16,-12 5 1 15,0 8 3-15,-10-4 7 16,-19-3-1-16,0-11-8 0,-4-6-3 15,-3-13-10-15,3-6-60 16,-7-7-60-16,4-7-132 16,-6-21-385-16</inkml:trace>
  <inkml:trace contextRef="#ctx0" brushRef="#br0" timeOffset="98873.51">14817 5721 255 0,'0'0'635'0,"0"0"-614"15,0 0 108-15,0 0-56 16,0 0-70-16,0 0 30 0,0 0-4 16,-5 40-25-16,16-31-1 15,3-6-3-15,-5-3 0 16,-3 0-8-16,2 0-15 15,-8-20-62-15,0-7-75 16,-14 0-107-16</inkml:trace>
  <inkml:trace contextRef="#ctx0" brushRef="#br0" timeOffset="99037.81">14208 5573 822 0,'0'0'29'0,"0"0"41"0,0 0-5 16,0 0-32-16,152 0-19 16,-96 0-14-16,-8 3-2 15,-9 13-139-15,-22 5-198 16</inkml:trace>
  <inkml:trace contextRef="#ctx0" brushRef="#br0" timeOffset="99786.17">9785 6571 644 0,'0'0'104'0,"0"0"-102"16,0 0 45-16,0 0 26 15,0 0-27-15,0 0-13 16,0 33-19-16,52-20 57 15,19 1-3-15,22-4-20 16,37-4-10-16,26-6-16 16,36 0 3-16,24 0-17 15,20 0 7-15,18-8-7 0,16-2 4 16,6 0-8 0,12 4-4-16,-5 2 0 0,-7 4 0 15,-6 0-5-15,-9 0-11 16,-18 15 5-16,-16-3-3 15,-13 2-3-15,-29 3 0 16,-15 0 8-16,-25 1 8 16,-20-5 1-16,-19 3-1 15,-11-4 0-15,-20-3-8 16,-10-9 5-16,-12 0 4 16,1 0 0-16,-10-9 3 15,-1-6-1-15,-5-2 1 16,-5 1-3-16,5 0 6 15,-5-1-1-15,-4-4-3 0,-6 4-2 16,-8 0-5-16,-10 5-42 16,-5 4-62-16,0 6-46 15,0 2-34-15,0 0-247 16</inkml:trace>
  <inkml:trace contextRef="#ctx0" brushRef="#br0" timeOffset="101393.09">10180 7524 16 0,'0'0'270'16,"0"0"-206"-16,0 0 20 16,0 0-9-16,0 0-30 15,0 0 0-15,20-71 11 16,-9 59 12-16,-4 4 4 15,4 0-3-15,-9 4-15 16,3 0 0-16,-3 4 13 16,-2 0 0-16,0 0-13 15,0 0-25-15,0 16-29 16,-15 25 4-16,-6 17 10 16,-8 7-10-16,7 0-3 15,0-9-1-15,4-13 2 16,5-16-2-16,9-13 0 0,4-12 0 15,0-2 1-15,0 0 0 16,0-26 16-16,15-16-13 16,7-16-2-16,7-5-2 15,0 0 5-15,-2-6-3 16,1 1 13-16,-7 2-9 16,-3 12 0-16,-3 16-1 15,-11 17 7-15,4 14-7 16,-8 5 0-16,0 2-1 15,0 0-3-15,0 6-1 0,4 26-12 16,3 16 12-16,1 13 3 16,6 2 3-16,-3 2-5 15,3-3-1-15,-3-4 4 16,-3-6-4-16,4-8-4 16,-8-13 2-16,3-8-1 15,-5-11-9-15,0-6-13 16,-2-3-6-16,0-3-1 15,0 0-32-15,0 0-46 16,-4-18-50-16,-21-5-91 16,-4-1-184-16</inkml:trace>
  <inkml:trace contextRef="#ctx0" brushRef="#br0" timeOffset="101572.38">10049 7582 685 0,'0'0'132'16,"0"0"-70"-16,0 0 13 16,0 0-59-16,0 0-8 15,0 0 18-15,138 20-3 16,-71-12-17-16,4-4-6 16,5-4-41-16,-3 0-147 15,-2 0-276-15</inkml:trace>
  <inkml:trace contextRef="#ctx0" brushRef="#br0" timeOffset="103163.06">11005 7728 527 0,'0'0'63'16,"0"0"-29"-16,0 0 82 15,0 0-78-15,0 0 24 16,0 0 5-16,20 0-2 15,-4-6-9-15,1-13-13 0,-1-6-14 16,-1-3-4-16,-3-7-10 16,-1-5 20-16,-5-11-20 15,4-12-2-15,-6-7-5 16,-4-2-2-16,0 0-4 16,0 3 8-16,0 9 0 15,0 8-4-15,0 14-6 16,0 12 10-16,0 16-10 15,0 6-3-15,0 4 3 16,-2 0-18-16,0 4 3 16,0 28 15-16,-6 16 5 15,8 19-2-15,0 13-3 16,0 8 3-16,0 5-3 0,0-1-10 16,8-10-2-1,0-11-22-15,5-18 34 0,8-13-1 16,-4-12-3-16,1-12-5 15,7-10 3-15,-5-6 6 16,8 0 2-16,9-27 2 16,-4-6-1-16,-4-5-1 15,0-4-1-15,-5-7 0 16,-6 2 1-16,-9 2 1 16,-9 9 0-16,0 12-3 15,-9 12-2-15,-13 9-19 16,-5 3 5-16,-1 0 12 15,5 15-28-15,7 2 4 16,12-2 4-16,4 1 3 0,0-1 12 16,6-4-5-16,17-3 5 15,-3-1 8-15,7-5 1 16,-1-1 1-16,-6-1 8 16,7 2-8-16,-4-2-1 15,-6 5 1-15,-1 1-1 16,-5-1-2-16,-5 10 2 15,6 0-1-15,-3 6 1 16,-3 3-1-16,-4 0 1 16,8 0 0-16,-6-4 1 15,5-5 0-15,0-6 0 16,-4-4 0-16,1-2-1 16,3-3 3-16,0 0 1 0,7 0 7 15,-3-17-6-15,5-4 7 16,0-7-8-16,-3 0 4 15,1-4 0-15,-3 1-1 16,-2 8-3-16,-7 9 7 16,4 9-6-16,-8 5 1 15,0 0-6-15,0 0-14 16,0 20 14-16,0 6 7 16,0 1-6-16,0 3 4 15,4-2-5-15,9-3-2 16,1-2-1-16,3-7 0 15,4-6 3-15,-1-6 3 0,4-4-1 16,3 0-1-16,2-10 5 16,-5-10-1-16,1-3-4 15,-10-4 5-15,1-3 2 16,-14-3-4-16,3 1 6 16,-5 6 2-16,0 9-4 15,0 8-8-15,0 7-6 16,-7 2 3-16,-9 0 0 15,1 23 0-15,-1 5 1 16,5 5-10-16,11 2 4 16,0-3-11-16,13-5 4 15,12-3 4-15,6-10 10 16,0-5 1-16,14-9 3 16,4 0 0-16,0-14 4 15,3-12 12-15,-10-8-13 0,-9 2 6 16,-8-3-11-16,-17 2 2 15,-8 2 3-15,0 5 0 16,-10 9-6-16,-17 10-7 16,-2 7 5-16,4 0-3 15,6 12-3-15,9 13-5 16,8-2 0-16,2-1-3 16,4 0-1-16,19-1 11 15,-1-1 6-15,7-3 4 16,-4-2 0-16,-8-1 14 15,-1-5 8-15,-7-1-4 16,-9-1-10-16,0 1-12 0,-11 0-3 16,-20 0 1-16,-10-4-74 15,-3-4-66-15,-3 0-129 16</inkml:trace>
  <inkml:trace contextRef="#ctx0" brushRef="#br0" timeOffset="103418.5">11696 7224 773 0,'0'0'105'0,"0"0"-64"16,0 0 47-16,0 0-60 0,0 0-21 15,0 0 19-15,0 0-14 16,-9 37-10-16,22-33 3 15,5-2-2-15,-2-2 6 16,-3 0-6-16,0-11-3 16,-13-10-4-16,0-3-47 15,-11-5-74-15,-28-3-97 16,-24 0-410-16</inkml:trace>
  <inkml:trace contextRef="#ctx0" brushRef="#br0" timeOffset="103569.72">10730 7100 113 0,'0'0'799'16,"0"0"-789"-16,0 0 17 15,0 0 18-15,155 0-23 16,-57 0-13-16,8 0-9 16,8-1-53-16,-2-6-408 15</inkml:trace>
  <inkml:trace contextRef="#ctx0" brushRef="#br0" timeOffset="103885.34">13062 7365 492 0,'0'0'493'0,"0"0"-461"16,0 0 77-16,0 0-71 16,0 0-35-16,0 109 16 15,0-62-3-15,0 2-11 16,0 1-4-16,0-2-1 0,0-8-20 15,0-10-51 1,-4-7-33-16,-5-12-43 0,-5-9-161 16</inkml:trace>
  <inkml:trace contextRef="#ctx0" brushRef="#br0" timeOffset="104230.04">12887 7564 688 0,'0'0'21'16,"0"0"57"-16,135-31 15 16,-79 31-67-16,2 0-3 15,-14 6 16-15,-6 19-14 0,-20 7-15 16,-7 0-4 0,-11 6 2-16,0-1 8 0,0 0 6 15,0-2-2-15,-4-8-9 16,4-7-6-16,0-9-5 15,0-4 2-15,16-7 11 16,5 0-7-16,18-1 8 16,-1-22 14-16,-3-5-1 15,-6-6-9-15,-6-2-3 16,-17-2 3-16,-6 3-14 16,0 5-2-16,-17 9-2 15,-15 6-22-15,-6 8 9 16,-6 7-55-16,3 0-72 15,6 2-159-15</inkml:trace>
  <inkml:trace contextRef="#ctx0" brushRef="#br0" timeOffset="106358.7">14164 7445 187 0,'0'0'214'16,"0"0"-115"-16,0 0 31 15,0 0-15-15,0 0-13 16,0 0-14-16,2-56-16 16,-2 53 10-16,0-2-21 15,0 5-23-15,-9 0-23 16,-9 0 1-16,-4 22-14 15,-7 19-2-15,2 10 1 16,10 10-6-16,7-3 5 16,10-4-1-16,0-7-6 15,14-10-10-15,15-11 0 16,2-11 15-16,7-15 1 16,-3 0-3-16,8-18 4 15,-1-13 3-15,-4-7-2 0,-5 0 1 16,-8-2 0-16,-7 4-1 15,-5 4-1-15,-9 8 7 16,1 8-5-16,-5 9 3 16,0 7 0-16,0 0-5 15,0 0-13-15,0 7-6 16,0 19 10-16,5 6 9 16,8 1 5-16,5-4-5 15,4-7-4-15,-2-6 4 16,5-8 0-16,-8-8 0 0,-1 0 1 15,-3 0 7-15,-1-20-1 16,-10-4 1-16,-2-7-3 16,0-1-4-16,0 5 0 15,-18-1-1-15,-7 3-3 16,-4 7-6-16,0 4-16 16,1 8-2-16,1 6-8 15,11 0 0-15,5 0 10 16,11 0 7-16,0 6 3 15,0-2 2-15,15 0 13 16,10-4 2-16,4 0 0 16,9 0 8-16,-3 0 3 15,6 0 5-15,-8 0-5 16,3 0 0-16,-7 0-5 16,-2 4-8-16,-7 19 7 0,-7 4-7 15,-2 5 1-15,-11 1 0 16,0-3 8-16,0-9 3 15,0-4-2-15,0-11 2 16,-2-4 1-16,2-2-2 16,0 0 17-16,0 0-7 15,0-22-14-15,0-6-4 16,2-6-2-16,14-2-1 16,1-1 0-16,4 5 0 15,-3 8 0-15,-5 11 0 0,-9 8-4 16,6 5-3-1,-6 0-2-15,5 16 7 0,-3 12 2 16,8 6 0-16,-3 1 1 16,0-4 1-16,-2-4-3 15,4-6 1-15,1-10-3 16,-3-8-8-16,0-3 3 16,-2 0 5-16,11-9 3 15,0-16 1-15,-7-4-1 16,3-5-2-16,-3 1-4 15,-8-1 5-15,4 5-3 16,-7 4 4-16,-2 9 0 16,0 8 2-16,0 8-4 15,0 0-1-15,0 0 1 16,0 6-7-16,0 18 9 0,0 7 10 16,-2 2-1-16,2-2 7 15,0-7-1-15,0-9-15 16,0-4 10-16,0-7-10 15,0-4 0-15,0 0 9 16,0 0 3-16,0-3 7 16,9-19-11-16,-1-6-6 15,8 1-1-15,3-1-1 16,-4 6 3-16,-2 5-3 16,-6 9-4-16,2 4 1 15,-5 4 0-15,-2 0-3 16,12 6 4-16,-3 17 1 0,5 0 1 15,-1 4-1 1,1-8 2-16,1-2-1 0,2-7 0 16,-2-5 1-1,1-1-1-15,-1-4 3 0,6 0-2 16,-5-9 5-16,5-14-6 16,-6 1 2-16,-1-6 1 15,-5 0-1-15,-7-4-1 16,-4 3-2-16,0 6 1 15,0 9-2-15,0 7-9 16,0 7-20-16,-2 0 13 16,-9 18 6-16,-3 11 8 15,6 7-3-15,-1 3 7 16,9-4-5-16,0-2-9 16,0-8-6-16,22-7-25 0,9-10 9 15,10-8 7-15,5 0-37 16,3-16-63-16,5-10-140 15</inkml:trace>
  <inkml:trace contextRef="#ctx0" brushRef="#br0" timeOffset="106796.54">15757 7345 540 0,'0'0'153'0,"0"0"20"16,0 0-50-16,0 0-48 15,0 0-7-15,0 0-10 16,-33-58-32-16,27 58-20 15,-8 12-3-15,-4 17-3 0,0 14 3 16,3-1-2-16,3 2 0 16,10-4-1-16,2-8 0 15,0-4-4-15,16-10-8 16,11-7 12-16,2-11 2 16,7 0 3-16,-1-12-4 15,1-19-1-15,-3-5 2 16,-8-7-7-16,-5-6 6 15,-7-3-2-15,-9-8 1 16,1-3 0-16,-5-2-3 16,0 0 6-16,0 14-3 15,0 14 1-15,0 19 4 16,0 14 1-16,0 4-5 0,0 0-2 16,-7 24-6-1,7 18 7-15,0 12 4 0,0 11-3 16,0-1-1-16,2 0 3 15,10-3-8-15,1-12 4 16,-2-11-4-16,-4-14-13 16,4-12-34-16,-2-7-44 15,-2-5-19-15,0-10-80 16,-1-18-353-16</inkml:trace>
  <inkml:trace contextRef="#ctx0" brushRef="#br0" timeOffset="106958.77">15840 7178 731 0,'0'0'74'0,"0"0"63"16,0 0-15-16,0 0-83 15,0 0-37-15,0 0 6 16,60-7 0-16,-11 7-8 16,-2 0-23-16,5 0-90 15,-4 6-131-15,8 4-218 16</inkml:trace>
  <inkml:trace contextRef="#ctx0" brushRef="#br0" timeOffset="107210.19">16480 7199 88 0,'0'0'809'15,"0"0"-755"1,0 0 123-16,0 0-121 0,0 0-45 15,0 0-2-15,0 36 7 16,6 8 0-16,5 5-13 16,-11 6 0-16,0-5-3 15,0-9-8-15,0-13-2 16,-2-10-38-16,-2-10-54 16,-3-8 3-16,5 0-26 15,-2-13-169-15,-3-12-225 16</inkml:trace>
  <inkml:trace contextRef="#ctx0" brushRef="#br0" timeOffset="107641.92">16440 7219 549 0,'0'0'101'0,"0"0"82"15,0 0-59-15,0 0-60 16,0 0-12-16,0 0 2 16,62-104-21-16,-26 97-5 15,-7 7-8-15,-2 0-7 16,-8 0-6-16,2 20-6 15,-15 13-1-15,-4 6-5 16,-2 4 5-16,-2 3-7 16,-17-4 6-16,-8-6-1 15,-2-4 2-15,2-11-11 0,2-12 11 16,12-5 0-16,10-4 0 16,3 0 1-16,0-6-2 15,10-15-2-15,11-8 2 16,14 6 0-16,0 8 1 15,-4 7-1-15,3 8 1 16,-10 0 0-16,1 0 1 16,-10 18 3-16,-4 10-2 15,-11 2-1-15,0 4-1 16,-2-1 0-16,-22-5 4 16,-3-6 0-16,-2-7-3 15,0-6 4-15,-4-9-5 16,-4 0 2-16,6 0-6 0,-4-19-3 15,-1-4-30-15,7-4-72 16,0 1-37-16,4 5-226 16</inkml:trace>
  <inkml:trace contextRef="#ctx0" brushRef="#br0" timeOffset="109209.56">10372 8508 323 0,'0'0'461'0,"0"0"-408"15,0 0 49-15,0 0-44 16,0 0-21-16,0 0 32 16,0 0-7-16,-70-82-38 15,41 82-2-15,-6 0-14 16,-3 14-5-16,-2 20-1 0,9 10 2 15,4 12-2 1,13 5 0-16,14-1 1 0,0-6-3 16,25-9-7-1,18-11 7-15,10-9 7 0,7-13-7 16,2-12 0-16,3 0 0 16,-5-5-3-16,-6-18-54 15,-9-3-92-15,-12 4-197 16</inkml:trace>
  <inkml:trace contextRef="#ctx0" brushRef="#br0" timeOffset="109845.71">11587 8494 642 0,'0'0'133'0,"0"0"-52"16,0 0 45-16,0 0-68 15,0 0-24-15,0 0-7 16,0 37-5-16,2 2 20 0,7 4-13 16,-3-7-27-16,8-12-2 15,-1-8-1-15,-1-9 1 16,1-7-1-16,5 0 1 15,6-30 0-15,5-9 0 16,-2-4-5-16,-7 2-3 16,-5 6 8-16,-7 15 1 15,-6 10 0-15,-2 10 6 16,0 0-5-16,0 0-2 16,0 19-12-16,0 20-2 15,0 11-16-15,4 9-80 16,25-11-46-16,25-10-187 15</inkml:trace>
  <inkml:trace contextRef="#ctx0" brushRef="#br0" timeOffset="110238.42">12969 8557 730 0,'0'0'183'0,"0"0"-118"16,0 0 103-16,0 0-109 16,0 0-28-16,0 0-16 0,4 15-11 15,-2 17 5-15,1 4 1 16,-1-5-10-16,5-9 1 15,-3-8-2-15,-2-6-1 16,-2-6 0-16,7-2-3 16,-1 0 4-16,6-10 0 15,1-15 1-15,-1 4-3 16,-6 5 3-16,1 6 0 16,-5 7 0-16,0 3-6 15,-2 0 5-15,2 0-13 16,0 13-29-16,10 8-34 15,1 8-79-15,7-5-183 0</inkml:trace>
  <inkml:trace contextRef="#ctx0" brushRef="#br0" timeOffset="110973.66">15131 8381 710 0,'0'0'153'16,"0"0"-92"-16,0 0 75 15,0 0-63-15,0 0-52 16,0 0-11-16,-7 29 15 0,7-3-3 16,2-2-18-16,12-6-2 15,-1-4 2-15,1-7-1 16,3-7-2-16,4 0 3 15,-1-7 2-15,6-20 0 16,-3 2-6-16,-3-3 3 16,-9 2-1-16,-5 5 2 15,-6 7-4-15,0 10 9 16,0 3-6-16,0 1-3 16,0 0-5-16,0 15-11 15,0 19 0-15,0 10-67 0,21-1-82 16,14-9-140-1</inkml:trace>
  <inkml:trace contextRef="#ctx0" brushRef="#br0" timeOffset="111592.66">16199 8448 551 0,'0'0'84'16,"0"0"49"-16,0 0-7 15,0 0-72-15,0 0 2 16,0 0 9-16,13-58 3 16,-13 50 0-16,0 0-19 15,0 2-22-15,-20 3-10 16,-9 3-9-16,-9 0-5 15,-4 18 1-15,-3 25-4 16,1 17 1-16,8 11 0 16,18-1-1-16,18-7 0 15,0-9-11-15,31-16-7 0,27-9 9 16,21-21-22-16,7-8 9 16,3-5-19-16,-4-24-97 15,-11 2-124-15,-21 2-404 16</inkml:trace>
  <inkml:trace contextRef="#ctx0" brushRef="#br0" timeOffset="113676.47">16092 8472 130 0,'0'0'43'0,"0"0"-43"16,0 0-6-16,0 0-23 16,0 0 10-16,0 0 19 15,-54 0 60-15,45 0 42 16,5 0-21-16,-2 0-20 15,-2 0-12-15,6 0-12 16,2 0-10-16,0 0 5 16,0-2 13-16,0-6 5 15,0-1-5-15,0-8 11 0,0 1 19 16,0-2-3-16,0-1-5 16,0 5 2-16,0 5-7 15,0 3-8-15,2 3-18 16,-2 3-5-16,0 0-15 15,0 0-6-15,0 17-8 16,0 29 1-16,0 18 7 16,0 13-1-16,0 3-5 15,0-8-2-15,-2-9-1 16,-2-5-1-16,-5-17 0 16,7-11 4-16,0-10-4 15,0-12 0-15,2-3-1 16,0-5-1-16,0 0-1 0,0 0-18 15,0-17 15 1,0-17-24-16,0-10-51 0,6-6-38 16,7-2-30-16,-3 3-34 15,-2 3-60-15,5 7 52 16,-5 2 34-16</inkml:trace>
  <inkml:trace contextRef="#ctx0" brushRef="#br0" timeOffset="113735.55">16092 8472 113 0</inkml:trace>
  <inkml:trace contextRef="#ctx0" brushRef="#br0" timeOffset="114225.35">16092 8472 113 0,'-38'-58'157'0,"38"39"-5"0,0 2-27 15,0 0-5-15,0 3-16 16,0 0 2-16,0-1-29 16,0 0-15-16,9 0-19 0,11-1-5 15,5 0 0-15,6 2-5 16,9 3-11-16,4-1 5 16,3 4-7-16,-3 5 4 15,-3 2-7-15,-10 1-6 16,-6 1-6-16,-10 24-5 15,-15 7 0-15,0 10-3 16,-6 7-2-16,-30 7 5 16,-9 2 2-16,-3 0-2 15,-6-6-2-15,0-10-3 16,12-10-2-16,7-10 3 16,6-9-1-16,10-9 5 15,13-2 4-15,6-2-2 16,0 0 2-16,0 0-2 15,0-5 9-15,6-7-11 0,15 2-1 16,-2 1 1-16,8 2 1 16,4 4 2-16,7 3 2 15,3 0 0-15,-4 0-2 16,3 5-1-16,3 14 2 16,-3 4-4-16,-9 5 0 15,-6 4 0-15,-10-6-3 16,-10 6 2-16,-5-1-7 15,0-2 6-15,-14 0 1 16,-17-2 1-16,-9-6 4 16,-9-5 1-16,-16-7-4 15,-1-9 5-15,-11 0-6 0,11-21-2 16,-1-15-2-16,18-9-10 16,13 2 0-16,11 1-27 15,21 6-40-15,4 7-105 16,4 12-455-16</inkml:trace>
  <inkml:trace contextRef="#ctx0" brushRef="#br0" timeOffset="118611.03">10530 10108 119 0,'0'0'686'0,"0"0"-628"16,0 0 32-16,0 0-8 16,0 0-48-16,0 0-15 15,0 0 16-15,0 0-12 16,-76-42-14-16,50 74-8 16,1 12 1-16,5 14-2 15,7 3 0-15,8-3-1 16,5-3 0-16,3-8 0 15,16-9 0-15,15-9-2 16,-5-12 3-16,4-9 0 0,-2-8 3 16,6 0 6-1,0-20-2-15,5-18 8 0,3-6-9 16,2-7-1-16,-10 2-4 16,2 5 0-16,-12 8-1 15,-12 12 0-15,-9 13 4 16,-1 9-4-16,-5 2 2 15,0 0-2-15,0 13-16 16,0 15 14-16,0 10 2 16,0 0 3-16,11-2-3 15,12-9-2-15,3-2-9 16,3-11-9-16,0-6 16 16,-4-8 4-16,-1 0 2 15,1-3-1-15,-2-18 6 0,-6-4 1 16,-6-2 0-16,-6-4 4 15,-5-1 7-15,0-1-1 16,-10-8-8-16,-19 4-5 16,-2 2-5-16,-4 12-2 15,1 11-4-15,1 12 5 16,6 0-1-16,0 17-4 16,12 7 1-16,8 7-3 15,7-1 3-15,0 2 0 16,22-2-5-16,19-2 1 15,3-5 9-15,0-8 0 16,8-11 2-16,-5-4 1 16,-1-4 1-16,4-20 0 0,-8-10 0 15,1 0-4-15,-12-5 12 16,-7-5-7-16,-6 6 5 16,-12-4-1-16,-1 2-2 15,-5 8-3-15,0 6 3 16,0 12 2-16,-5 10-8 15,5 4-1-15,-6 0 0 16,-3 14-5-16,5 23 2 16,-6 12-5-16,10 11 5 15,0 2 0-15,0-4-4 16,8-4 5-16,7-9-3 16,5-12-1-16,-5-14 5 15,8-7-3-15,2-12 4 0,-1 0 2 16,12-12 1-1,-3-19-3-15,-2-13 0 0,-2-2 0 16,-2-9 2-16,-2-10-2 16,-8-5 0-16,-1-2 0 15,-5 3 1-15,-7 11 5 16,-4 19-6-16,0 15 6 16,0 16-6-16,0 5 0 15,0 3 4-15,0 4-9 16,-6 27 6-16,-8 13-1 15,10 11 0-15,4 15 0 16,0 1 2-16,0-3-2 0,7-3 0 16,6-12 0-1,0-12-3-15,1-10 3 0,-1-11-4 16,3-11 0-16,-3-9 4 16,7 0 1-16,5-9 3 15,0-18-3-15,4-5 1 16,-8-6-1-16,2-1 0 15,-8 8 1-15,-3 2-2 16,-6 9 2-16,-4 12-1 16,-2 4 0-16,0 4-1 15,0 0 0-15,0 0-10 16,0 17 8-16,0 10-2 16,0 12 4-16,0 0 0 15,12-4 0-15,5-3-2 16,10-6-4-16,2-8 5 0,0-9-4 15,5-6 4-15,-1-3 1 16,0-5 0-16,5-24 1 16,-4-5-1-16,-6-5 0 15,-1-2 6-15,-11-6-5 16,-3 0-1-16,-13 4 3 16,0 8 1-16,0 14-4 15,-11 13-6-15,-7 8 4 16,1 0-6-16,1 0 8 15,7 12-13-15,9 4-2 16,0 0-12-16,0 2 12 16,21-2-5-16,8 2 7 0,6-2 11 15,1 0 2-15,-3 1 2 16,-4 0 0-16,-4 0 0 16,-8 0 5-16,-10 3-5 15,0 1 1-15,-7 1-3 16,0 0 2-16,-12-3-2 15,-14 0 3-15,-1-6 0 16,-4-1-3-16,4-7 2 16,7-5-2-16,3 0 2 15,7 0 3-15,6-17-1 16,4-4-4-16,0-7 3 0,18-1-3 16,9 3-1-1,6 6 1-15,-4 5 0 0,7 1 0 16,-3 0 0-1,-2 3 2-15,-2 4-2 0,-8 3-1 16,-11 1 1-16,-1 3 6 16,-7 0-4-16,-2 0 4 15,0 10 3-15,2 12 5 16,-2 4 3-16,0 2-10 16,6-3-1-16,-2-2-5 15,0-4 1-15,5-1 1 16,-3-10-3-16,4-4-8 15,-6-4 8-15,7 0 2 16,1 0 4-16,3-16-1 0,3-5-1 16,4-11-2-16,-2 1 0 15,5-3-2-15,2-1 1 16,-6 9 1-16,0 8 2 16,-15 8 1-16,-6 10-1 15,0 0-4-15,0 3-8 16,0 20 8-16,0 8 3 15,-2 3 1-15,2-2-4 16,0-4 0-16,0-6 0 16,10-9 0-16,0-2-5 15,3-10 5-15,3-1 2 16,2 0 4-16,-2-10-1 16,-1-12 0-16,-3-4-2 0,-8 1-2 15,-4-3-1 1,0-1 0-16,0 3-4 0,-16 4-5 15,-6 8-8-15,4 5 4 16,3 7 1-16,3 2-5 16,6 0 4-16,6 0-5 15,0 0-4-15,0 0-1 16,8 0-5-16,19 0 28 16,9 0 9-16,2 4 16 15,11 7-8-15,7 5 2 16,-5 6 22-16,-7 6 1 15,-6-1-41-15,-20-4 6 16,-9 0-6-16,-7-1-2 16,-2-2 2-16,0-4 5 0,-19-2-1 15,-4-8 3-15,-2-6 1 16,8 0-7-16,3 0 1 16,3-6-3-16,9-14 0 15,2-10-5-15,0-6 4 16,27-7 1-16,4 8-10 15,7 10 8-15,-5 13-8 16,1 10 5-16,-10 2-2 16,1 4 7-16,-8 18-3 15,4 5 2-15,-13 6 0 16,2 1 1-16,-10 3-3 16,0-5 2-16,-10-6 2 15,-9-5-1-15,-12-7 0 0,-8-5-21 16,-1-9-110-16,-4 0-50 15,1-16-336-15</inkml:trace>
  <inkml:trace contextRef="#ctx0" brushRef="#br0" timeOffset="118803.38">12601 9874 678 0,'0'0'396'15,"0"0"-358"-15,0 0 62 16,0 0-40-16,0 0-49 0,0 0-9 16,29-53-1-16,-25 51-1 15,-4 2-16-15,0 0-67 16,0 0-185-16,0 0-251 16</inkml:trace>
  <inkml:trace contextRef="#ctx0" brushRef="#br0" timeOffset="118969.65">11961 9819 979 0,'0'0'149'0,"0"0"-142"16,0 0 52-16,0 0-37 15,0 0-22-15,0 0-40 0,137-21-207 16,-104 21-456-16</inkml:trace>
  <inkml:trace contextRef="#ctx0" brushRef="#br0" timeOffset="120191.83">14188 9922 846 0,'0'0'44'16,"0"0"-15"-16,0 0 68 16,0 0-47-16,0 0-20 15,0 0-27-15,-80 36-3 16,51 22 7-16,0 12 3 16,15 0-6-16,12-2-2 15,2-5-2-15,12-13-1 16,21-10-3-16,7-14 4 15,5-11 2-15,-1-15 4 16,1 0 3-16,-3-9 3 16,0-17 7-16,-1-10-6 0,-12-2-4 15,-5-4-1 1,-10 1-3-16,-10-4 0 0,-4 0 1 16,0 7 2-16,-2 4 1 15,-14 13-3-15,3 9-6 16,-8 3 1-16,4 7 0 15,-3 2-1-15,-9 0-2 16,2 0-1-16,-4 8 1 16,2 7-1-16,0-1-1 15,7 1-3-15,4-5 6 16,7 2 0-16,4 4-1 16,7 2 2-16,0 10-4 15,11 2 1-15,27 5-1 0,6-7 2 16,10-7 2-16,2-6 5 15,2-9-4-15,2-6 2 16,-2 0-2-16,-6-9-2 16,-8-10-6-16,-11-4-42 15,-6 4-61-15,-9-4 20 16,-9 6-61-16,-5-2-94 16,-4 4-180-16</inkml:trace>
  <inkml:trace contextRef="#ctx0" brushRef="#br0" timeOffset="120476.25">14790 10104 208 0,'0'0'54'0,"0"0"82"15,0 0 2-15,0 0-31 16,0 0 33-16,0 0-8 16,43-68-42-16,-43 56-11 15,0 2-20-15,-10 0-30 16,-3 5-6-16,-3 3-7 15,3 2-5-15,-7 0-11 16,-2 25-3-16,4 15 1 16,5 8 2-16,1 4 3 15,12-4-3-15,0-4-1 16,9-5-3-16,18-9-19 16,6-8-22-16,10-10-23 0,9-12 14 15,0 0-11 1,15-17-76-16,1-16-180 0</inkml:trace>
  <inkml:trace contextRef="#ctx0" brushRef="#br0" timeOffset="121643.19">15307 9974 328 0,'0'0'401'16,"0"0"-335"-16,0 0 86 15,0 0-80-15,0 0-25 16,0 0 3-16,-116-12-13 15,92 35-13-15,4 10-7 16,-3 5-4-16,8 7-3 16,3-2-2-16,10-1 0 0,2 1-7 15,0-7-1-15,23-4 0 16,6-6-7-16,4-9 5 16,5-6 2-16,5-7 4 15,1-4 2-15,3 0-3 16,-3-20 0-16,-1-10 2 15,-3-5-5-15,-9-2 5 16,-8-6-3-16,-10 3 0 16,-7 3 1-16,-6 6-2 15,0 11 1-15,0 10-2 16,0 6 0-16,-2 4 5 16,0 0-2-16,-5 2-3 15,5 22-10-15,2 10 8 0,0 7 4 16,0-4-1-1,13 1-1-15,14-4-1 0,0-7 0 16,0-10-3-16,2-5 4 16,-5-10 0-16,1-2 4 15,3 0 0-15,1-19 1 16,-2-8 3-16,2-4-1 16,-4-8 0-16,-5-2-6 15,-9-1 3-15,-9 7-2 16,0 10-2-16,-2 16 2 15,0 7-4-15,0 2-7 16,0 0-1-16,0 14 7 0,0 16 2 16,0 11 1-16,12-4 0 15,3 0 0-15,10-7 0 16,-3-9 0-16,3-4-2 16,-1-13 2-16,-2-4 4 15,5 0 0-15,7-19 4 16,-5-13-4-16,-5-5 1 15,-1-8 0-15,-10-5-5 16,-9 2 0-16,-4 1 0 16,0 13-2-16,0 15-4 15,-13 12-10-15,-7 7 1 16,-7 0-3-16,0 11 3 16,10 11-4-16,5-2 5 15,10-4 1-15,2-2-3 16,0-8 1-16,27 2-10 0,4-6 25 15,0 0 8-15,9-2-3 16,-8 0 8-16,-1 0 10 16,-5 0-5-16,-8 0-2 15,-5 3-12-15,-1 6 4 16,-8 5-8-16,5 9 3 16,-5 6-3-16,6 5 5 15,-8 3-4-15,5-4 1 16,-3-1 1-16,2-4-1 15,4-3 0-15,1-7-1 16,-3-8-1-16,6-5-6 16,6-2 6-16,0-3 1 0,9 0 8 15,0-18-8-15,2-8 7 16,-2-6-7-16,-2-6 3 16,0-6-2-16,-12-9 3 15,-1-7 0-15,-7 4-2 16,-7 12 1-16,0 11-4 15,-7 20-1-15,-9 9-2 16,-1 4 0-16,1 0 2 16,5 17-3-16,9 12 0 15,2 0-2-15,2 2-9 16,27 5 11-16,4-4 2 16,7-1 2-16,2-2 6 15,-1 1-4-15,-10-6 13 0,-14-3-2 16,-7-3 3-1,-10-2-16-15,-31 6 7 0,-37 2-7 16,-28 0-14-16,-22-6-80 16,-15-11-230-16</inkml:trace>
  <inkml:trace contextRef="#ctx0" brushRef="#br0" timeOffset="122691.85">11170 11209 903 0,'0'0'99'16,"0"0"-35"-16,0 0 43 0,0 0-85 15,4-110-8-15,-4 84 4 16,0 2 6-16,-8 4-11 16,-15 6-8-16,-2 3-5 15,-4 10-3-15,-4 1-7 16,0 10 10-16,-5 21-15 15,7 12 12-15,6 6 0 16,14 2-5-16,11 0-2 16,0-14-1-16,13-8-2 15,16-12-5-15,9-17 11 16,5 0 7-16,1-14 14 16,3-21-8-16,-3-8 0 15,4-1 0-15,-13 2 2 0,-8 6 3 16,-12 7-8-16,-11 10 5 15,-4 7-5-15,0 9 1 16,0 3-4-16,0 0-6 16,0 17-12-16,-2 18 18 15,-2 8 0-15,4 0 0 16,0 1-10-16,16-10-10 16,15-9 10-16,7-10-8 15,6-15 9-15,5 0-2 16,5-23-3-16,-2-15-5 15,-6-8 14-15,-8-2 5 16,-9-4 2-16,-7 2-1 0,-9-4 0 16,-5-3 5-1,-8 2 16-15,0 6 13 0,0 17-12 16,-5 14 7-16,-4 14-14 16,2 4-14-16,-1 6 6 15,1 28-8-15,2 12 0 16,5 8 0-16,0 8 3 15,7 1-2-15,17-3-1 16,1-6 3-16,-3-7-7 16,1-16 4-16,-4-9-2 15,4-14-39-15,-1-8-49 16,5-1-5-16,-3-30-183 16,-6-7-440-16</inkml:trace>
  <inkml:trace contextRef="#ctx0" brushRef="#br0" timeOffset="122853.12">11455 10955 835 0,'0'0'157'16,"0"0"-117"-16,0 0 53 16,0 0-64-16,147-5 0 15,-53-6-1-15,1-3-13 16,2 1-15-16,-3 5-44 15,-5 1-358-15</inkml:trace>
  <inkml:trace contextRef="#ctx0" brushRef="#br0" timeOffset="123208.73">13037 10819 915 0,'0'0'133'16,"0"0"-52"-1,0 0 17-15,0 0-70 0,0 0-10 16,-10 117 11-16,1-42 4 16,-3 7-15-16,6-2-6 15,-5-6-10-15,0-10-2 16,-3-15-2-16,10-17-35 16,2-14-34-16,2-16-40 15,0-2-110-15,0-19-218 16</inkml:trace>
  <inkml:trace contextRef="#ctx0" brushRef="#br0" timeOffset="123679.42">12898 10948 602 0,'0'0'279'16,"0"0"-242"-16,0 0 80 16,0 0-25-16,0 0-41 15,87-114-22-15,-35 99 2 16,16 8 4-16,-8 5-15 15,-4 2-2-15,-3 0-14 16,-20 20-3-16,-17 6-2 16,-11 6-7-16,-5 5 1 15,-23 2 6-15,-19 1 2 16,-5-1-2-16,1-9-2 16,8-6-4-16,13-11 0 15,9-6 7-15,10-7 1 16,6 0 0-16,0 0-1 0,0 0-11 15,8 0 11-15,19 0 2 16,11 0 2-16,3 0-1 16,3 0 1-16,1 16-2 15,-10 8 1-15,1 4-3 16,-16 2 3-16,-13 6 0 16,-7 0 1-16,-5 0 5 15,-26-1 2-15,-16-7-6 16,-13-7 5-16,-7-5-9 15,-2-7-1-15,-1-9 4 16,6 0 4-16,6-13 1 16,5-10-9-16,6-5-3 0,9 2-11 15,9 5-12-15,2 5-30 16,9 3-73-16,5 2-275 16</inkml:trace>
  <inkml:trace contextRef="#ctx0" brushRef="#br0" timeOffset="124558.86">9237 10076 924 0,'0'0'114'15,"0"0"-50"-15,0 0 8 16,0 0-57-16,0 0-4 0,0 0 17 15,64 122-10-15,-45-73-5 16,-11-3-10-16,2-8-2 16,-8-9-2-16,-2-10-1 15,0-9 2-15,0-8 1 16,0-2 0-16,0 0 4 16,0-17-5-16,0-20-4 15,4-15 4-15,9-9 2 16,1-3-2-16,1 8 7 15,-1 12-7-15,-1 16 0 16,-4 14 0-16,-9 10 1 16,0 4 0-16,0 0-1 0,0 10-2 15,-22 18 2-15,-14 12 2 16,-8 4-2-16,-6 2 0 16,8-7-1-16,7-9-1 15,8-13 1-15,11-6 1 16,9-9 0-16,7-2 0 15,0 0 7-15,23-8-7 16,12-7 8-16,19 1 0 16,2 5-3-16,-5 5-4 15,-4 4-1-15,2 0-40 16,-7 0-163-16,-4 0-521 16</inkml:trace>
  <inkml:trace contextRef="#ctx0" brushRef="#br0" timeOffset="125458.32">9210 7265 879 0,'0'0'85'0,"0"0"27"16,0 0 4-16,0 0-93 16,0 0-6-16,0 0-5 0,29 63 9 15,-11-16-9-15,-5 3-2 16,-1-4-5-16,-8-10-5 16,-4-11-1-16,0-11-2 15,0-10 6-15,0-4-1 16,0 0-2-16,0 0-4 15,7-21 1-15,-1-9 3 16,6-14 4-16,3-2-4 16,1 0 1-16,-3 11-1 15,-4 14 1-15,-2 9 0 16,-7 12-1-16,0 0 0 16,0 0 0-16,0 0-14 15,-20 18 14-15,-18 14 3 0,-7 9-2 16,-3 0 2-16,7-4-3 15,12-11 0-15,14-10 0 16,8-12 1-16,7-4 5 16,0 0-6-16,25 0 0 15,17-13 9-15,12-6 0 16,-4-2-8-16,-5 8-1 16,-7 4-29-16,-9 9-104 15,-11 0-357-15</inkml:trace>
  <inkml:trace contextRef="#ctx0" brushRef="#br0" timeOffset="126525.04">635 11052 812 0,'0'0'178'0,"0"0"-138"16,0 0 37-16,0 0-10 16,0 0-44-16,0 0-21 15,27 81 30-15,-10-32-4 16,6 0-9-16,1-7-18 15,-3-11 2-15,0-7-3 16,-13-9 0-16,-4-11 1 0,0-1-1 16,-2-3-2-16,1 0-1 15,-3 0 3-15,0-22 4 16,0-14-3-16,2-10-2 16,4 0 2-16,2 3 0 15,5 11-1-15,-5 8 0 16,2 12 0-16,-4 8 1 15,-6 4 1-15,0 0 0 16,0 0-2-16,0 0-4 16,-4 4 3-16,-19 17 1 15,-10 14 1-15,-18 2 5 16,-3 10-6-16,3-3-1 16,8-3 1-16,21-8 0 15,9-12 0-15,11-11-1 16,2-5-2-16,6 0-5 0,27-5 8 15,15 0 5-15,18 0-5 16,8 0-10-16,0 0-66 16,-5 0-117-16,-18 0-567 15</inkml:trace>
  <inkml:trace contextRef="#ctx0" brushRef="#br0" timeOffset="127376.62">459 13779 175 0,'0'0'808'0,"0"0"-736"0,0 0-51 16,0 0 9-16,0 0 9 16,0 0-12-16,51 133-10 15,-36-90-13-15,6-1-2 16,-6-6 8-16,-3-8-5 15,-4-10-4-15,-8-10-1 16,0-6 4-16,0-2-2 16,0 0 7-16,0 0-9 15,0-23-4-15,0-10 4 16,0-11 4-16,2-1-3 16,8 5-1-16,-6 12 0 15,5 10 1-15,-9 11 0 16,2 4-1-16,-2 3 3 0,0 0 2 15,0 0-4-15,-9 0 14 16,-15 15-12-16,-5 2-2 16,-3 1-2-16,1 5-2 15,7-5 3-15,1 1 1 16,8-2 3-16,8-8-2 16,5-1-1-16,2-6-1 15,9 1 0-15,24-1 1 16,11-2 2-16,6 0-3 15,-1-5-22-15,-7-9-133 16,-13-2-358-16</inkml:trace>
  <inkml:trace contextRef="#ctx0" brushRef="#br0" timeOffset="131143.17">10588 12622 708 0,'0'0'169'0,"0"0"-147"16,0 0-11-16,0 0 10 15,0 0 18-15,0 0 22 16,0 0-5-16,65 111-20 15,-52-74-11-15,-4-3-4 16,0-6-10-16,-5-6-5 16,-4-11-2-16,0-4-2 15,0-5 1-15,0-2 5 16,0 0 6-16,0 0 9 16,0-15-5-16,0-12-13 15,0-9-5-15,5-1 0 0,4 4 0 16,2 10 0-16,-2 11-3 15,-5 8 3-15,-4 4 1 16,0 0-1-16,0 0 0 16,0 0-1-16,0 8 1 15,-24 16 3-15,-3 0 1 16,-2-2-2-16,7-8 6 16,6-6-7-16,9-4 12 15,3-4 1-15,4 0-6 16,0 0-8-16,0 2-4 15,20 2-6-15,22 3 5 16,12-4 5-16,4 1-28 0,-2-4-81 16,-8 0-226-1</inkml:trace>
  <inkml:trace contextRef="#ctx0" brushRef="#br0" timeOffset="134326.46">11645 12593 712 0,'0'0'110'0,"0"0"-53"15,0 0-12-15,0 0-6 16,0 0-9-16,0 0 6 16,0 0 9-16,-7 0 16 15,7 0-11-15,0 0-14 16,0-9-19-16,0-6 4 16,5-7-12-16,8-3-4 15,0 9-1-15,-8 9-4 16,-3 2 0-16,0 5 4 15,-2 0-4-15,0 0 2 16,0 0-1-16,0 0-1 0,0 0 2 16,0 0-2-1,0 0 0-15,0 0 0 0,0 0 1 16,0 0 0-16,0 0-1 16,0 0 1-16,0 0 0 15,0 0-1-15,0 0 2 16,0 0-2-16,0 0 0 15,0 0-1-15,0 0 1 16,0 0 0-16,0 0 0 16,0 0 0-16,0 0 1 15,0 0 0-15,0 0-2 16,0 0 2-16,0 0-1 16,0 0 0-16,0 0 0 15,0 0 0-15,0 0 0 0,0 0 0 16,0 0 0-16,0 0 0 15,0 0 0-15,0 0-2 16,0 0 2-16,5 0 0 16,-5 0 0-16,2 0-1 15,0 0 1-15,-2 0-2 16,0 0-2-16,0 0 2 16,0 0 0-16,2-2 0 15,-2 2-4-15,7 0 6 16,-3-2 0-16,1 2 1 15,6 0 0-15,0 2-1 0,5 22 0 16,1 10 3 0,-1 5-3-16,-3-1 4 0,-3-4-4 15,-4-6 3-15,-6-5-6 16,0-9 6-16,0-7-5 16,0-2 3-16,0-5-1 15,0 0 4-15,0 0-1 16,0 0 0-16,0 0 5 15,0 0 1-15,0-7-6 16,0-19 0-16,0-11-2 16,0-10-1-16,15-1-5 15,20 1 3-15,2 11-3 16,12 10 5-16,-6 12-1 16,-8 8-3-16,1 6 4 0,-7 0-3 15,-2 11 1-15,-3 13 2 16,3 8 0-16,-12 2 0 15,1 4 0-15,-7-4 1 16,-7-6 0-16,-2-5 3 16,0-11-4-16,0-5 1 15,0-3-1-15,0-4 1 16,0 0-1-16,9 0-1 16,5-4-5-16,13-20 5 15,8-12 2-15,9-4 0 16,-1 1-1-16,-5 12 1 15,-11 9-2-15,-12 9 2 16,-8 7 1-16,-7 2-2 0,0 0-3 16,0 7 2-16,0 20 1 15,7 9 1-15,-1 7 1 16,5-3-1-16,5-5-1 16,1-6-1-16,-1-7 1 15,7-10-1-15,-6-6-1 16,1-6-1-16,7 0-2 15,0-16 5-15,-4-5 1 16,2-6 0-16,-12 1 2 16,-9-4 1-16,-2 0 1 15,-4-3-2-15,-23 8-3 16,-9 5 0-16,5 10-2 16,-7 10-7-16,7 0-10 15,2 0 2-15,11 0 17 0,7 0-2 16,11 0 6-16,0 0-9 15,0 0-3-15,16 0-6 16,22 0 6-16,8-3 4 16,-1-2 2-16,4 3 4 15,-4 0-1-15,-3 2 1 16,1 0-1-16,-8 9 1 16,-6 12 2-16,-6 2-1 15,-10 8 0-15,-7 1 3 16,-6-2 2-16,0-2 3 15,0-8-8-15,0-8 5 16,0-3-3-16,0-8 3 16,0-1-1-16,0 0 0 0,0-1-4 15,0-26-3-15,0-13-2 16,12-6-2-16,7-3 4 16,19 5-4-16,7 8 2 15,11 10 1-15,4 10 1 16,-7 12 0-16,-6 4-2 15,-11 8 0-15,-16 20 2 16,-3 9 0-16,-5 5 2 16,-12 0 0-16,0 2 1 15,0-6-1-15,-12-6-2 16,4-10-1-16,-1-6-16 16,9-8-44-16,0-8-99 0,0 0-155 15</inkml:trace>
  <inkml:trace contextRef="#ctx0" brushRef="#br0" timeOffset="135142.78">14007 12487 552 0,'0'0'156'16,"0"0"-80"-16,0 0 24 15,0 0-22-15,0 0-6 16,0 0-6-16,0-58-6 16,-13 58-35-16,-7 0-10 15,-4 0 0-15,-3 21-9 16,0 9 1-16,9 6-7 15,14 3 0-15,4 2-2 16,0-4 3-16,27-2-1 16,4-12 0-16,2-11-3 15,-2-8-5-15,-2-4 8 16,0 0 4-16,-4-20 0 16,-2-4 0-16,-15-5 3 15,-8 0-2-15,0-3-3 0,-6-3-1 16,-19 0-1-16,-2 4-10 15,7 3-7-15,-2 8 16 16,8 5-3-16,12 3 0 16,2 1-3-16,0 1-5 15,11 0-11-15,16 4 7 16,4 4 13-16,2 2 3 16,8 8 0-16,-10 21 0 15,5 8-2-15,-14 6 2 16,-2 4 1-16,-8 10 0 0,-6 3-1 15,-6 8 1 1,0 4 1-16,0 4-2 0,0 5 0 16,0-1 1-16,-2-2 0 15,0-6 0-15,2-9-1 16,0-12 0-16,0-10 0 16,0-13 3-16,0-8-3 15,8-12 0-15,13-2-1 16,-2-6 1-16,8 0 1 15,2 0 2-15,-6-4-1 16,-3-8 2-16,-7-9-2 16,-9 0 13-16,-4-7 7 15,0-6-1-15,-4-3-14 0,-23-5-2 16,-13-4-4 0,-3-2-1-16,-1-2 0 0,4 4-9 15,9 2 9-15,13 6 1 16,7 2-1-16,11-3-4 15,2 1-14-15,34-3-13 16,13 0-47-16,20 4-82 16,11-2-216-16</inkml:trace>
  <inkml:trace contextRef="#ctx0" brushRef="#br0" timeOffset="136360.75">15165 12276 212 0,'0'0'275'0,"0"0"-199"15,0 0-22-15,0 0 11 0,0 0 16 16,0 0 12-16,15-34-19 16,-15 34-22-16,0 0-3 15,0 0 2-15,0 5-13 16,0 28-26-16,-11 17 2 16,-5 8 12-16,-3 9-12 15,-6-6-8-15,-2-4 4 16,5-11-9-16,1-14 0 15,8-12 0-15,9-11 0 16,4-9-1-16,0 0 3 16,0 0-2-16,0-17-1 15,2-17 5-15,16-14 5 16,6-11-6-16,-1-1-4 0,-3-2 3 16,2 6 0-1,-6 10-1-15,-8 15 5 0,4 14 0 16,-10 9-1-16,3 6 1 15,-5 2-4-15,0 0-1 16,4 0-2-16,9 2-3 16,7 23 3-16,9 16 0 15,7 9 5-15,-3 6-4 16,-4 2-1-16,-2-1 2 16,-7-7-2-16,3-8-1 15,-8-8-2-15,-6-9-25 16,-4-5-29-16,-5-8-67 15,0-3-29-15,-16-4-147 0</inkml:trace>
  <inkml:trace contextRef="#ctx0" brushRef="#br0" timeOffset="136536.03">15091 12613 744 0,'0'0'188'15,"0"0"-116"-15,0 0-38 16,0 0-19-16,0 0-4 15,0 0-1-15,118-51 3 16,-47 39-13-16,3 5-3 16,-1 1-38-16,8 2-83 15,-6 0-101-15,4-3-187 16</inkml:trace>
  <inkml:trace contextRef="#ctx0" brushRef="#br0" timeOffset="137557.73">16100 12290 801 0,'0'0'123'0,"0"0"-70"16,0 0 11-16,0 0-2 15,0 0-11-15,0 0-27 0,-75 22-7 16,61 14-13-16,8 11-1 15,1 4 0-15,5-3 1 16,9-5 0-16,20-9-4 16,2-12 1-16,10-12-1 15,1-10-3-15,0 0 3 16,3-16 3-16,-7-19 5 16,-7-4-4-16,-13-3 1 15,-16-7 2-15,-2-2-2 16,-8-2 2-16,-31 2 0 15,-5 12-6-15,-8 12-1 0,8 17 2 16,-3 10 0-16,3 0-2 16,5 18-3-16,18 8 2 15,14 1-4-15,7 4 2 16,31 1 1-16,22 1 2 16,15-6-3-16,5-10-4 15,0-10 7-15,-3-7 0 16,-8 0 4-16,-4-12-2 15,-5-11-1-15,-12 0 0 16,-10-6 0-16,-16 3 0 16,-13-6 8-16,-2-2-3 15,-6 0-4-15,-28 4-2 16,3 7 0-16,2 9 3 16,7 8-3-16,0 6-1 0,6 0-3 15,3 0 2-15,8 5-1 16,5 5-5-16,0 2 5 15,0 1-2-15,16 4 1 16,4-3 2-16,6 1 1 16,3 2 1-16,0 1 0 15,-4 0 2-15,-5 6-1 16,1 2-1-16,-8 4 2 16,-7 6 1-16,6-2 1 15,-8-2 5-15,3-4-4 16,-1-3 3-16,5-11-4 15,1-4-3-15,8-9-1 0,8-1-4 16,13-6 4-16,15-23 0 16,6-8 0-16,9-1-19 15,-11 4 10-15,-6 10-110 16,-25 12-223-16</inkml:trace>
  <inkml:trace contextRef="#ctx0" brushRef="#br0" timeOffset="138246.07">11974 13491 636 0,'0'0'116'15,"0"0"-12"-15,0 0-6 16,0 0-21-16,0 0 13 15,0 0-34-15,-106-61-21 16,70 78-6-16,-7 17-7 16,1 8-2-16,9 8-4 15,4-1-13-15,13-3 6 16,16-6-7-16,0-4-2 16,16-6-4-16,24-8 0 15,11-6 3-15,14-10-9 16,11-6-23-16,6 0-32 15,1-8-78-15,-10-14-37 0,-8 0-144 16</inkml:trace>
  <inkml:trace contextRef="#ctx0" brushRef="#br0" timeOffset="138858.15">12492 13744 79 0,'0'0'805'0,"0"0"-742"15,0 0-32-15,0 0 1 16,0 0 24-16,0 0 5 16,-14 3-20-16,23-3-38 15,11-14 9-15,14-11 3 16,-3-10 2-16,-2-2-17 0,-4-2 5 16,-7 3 0-1,-12 6-3-15,1 7 0 0,-7 12 2 16,0 7 1-16,0 2 1 15,0 2 1-15,0 0-7 16,0 17-6-16,0 16 1 16,0 8 4-16,4 4 0 15,19-4 1-15,6-8 0 16,2-6 1-16,-2-11-1 16,-4-6 0-16,-8-10-5 15,1 0 5-15,-3-14 3 16,-1-18 6-16,-3-6-1 15,-5-8-5-15,-1-9 0 0,-5-9 0 16,0 2-3-16,-5 3 3 16,-10 16-3-1,-5 18 2-15,5 14 2 0,1 6 3 16,5 5-4-16,7 0-3 16,2 0-5-16,0 21-1 15,0 4 6-15,15 6 0 16,14-1 0-16,0 0 0 15,2-2 1-15,-2 3 1 16,3-5-2-16,-10-1 5 16,-4-1-1-16,-5-2-3 15,-2-6-1-15,-9-1 0 16,-2-6 1-16,0-1-2 16,-19 2 1-16,-22-2-19 0,-5-8-37 15,-8 0-92-15,6-19-4 16,-2-25-83-16,10-15-244 15</inkml:trace>
  <inkml:trace contextRef="#ctx0" brushRef="#br0" timeOffset="139092.65">12547 13098 675 0,'0'0'159'16,"0"0"-73"-16,0 0-11 15,0 0-22-15,0 0-19 16,0 0-16-16,-29 24 22 15,29-1 8-15,10-9-26 0,5-1-8 16,1-9-7-16,-5-4-2 16,-5 0-3-16,4 0 3 15,-8-2 15-15,-2-10-10 16,0 0-1-16,0 2-9 16,-10 6-15-16,-5 4-24 15,-3 11-73-15,1 22-73 16,3 9-122-16</inkml:trace>
  <inkml:trace contextRef="#ctx0" brushRef="#br0" timeOffset="141624.07">14023 13654 765 0,'0'0'168'0,"0"0"-139"15,0 0-11-15,0 0 14 16,0 0 27-16,0 0 0 15,0 0-23-15,0 0-8 0,0-23-8 16,0-4-7-16,0-6-5 16,-8 3-1-16,-13 4-4 15,-1 10-3-15,-3 8 3 16,-1 8-4-16,-3 0 1 16,0 14-2-16,0 22-3 15,4 8 4-15,11 4-4 16,14 1 2-16,0-10-11 15,12-2 13-15,17-13 0 16,0-6 0-16,-4-8 0 16,-6-10-7-16,4 0 5 15,-5 0 6-15,-3-24-2 16,8-4 7-16,-6-4-7 16,-3 2 3-16,-8 2-4 15,1 10 2-15,-7 8 3 0,0 6-2 16,0 4 4-16,0 0-7 15,0 0-6-15,6 7 4 16,6 20-9-16,5 3 11 16,8 0 0-16,4-4-3 15,0-8 3-15,2-6-2 16,3-7-5-16,-12-5 4 16,3 0-3-16,-8-12 6 15,-1-17 1-15,-3-7-1 16,-1-8 7-16,-6-9-7 0,-1-9 0 15,-5-12 0 1,0-6 2-16,0 4-2 0,0 17 2 16,-9 23-3-16,9 23 6 15,-2 8-6-15,-2 5 1 16,-4 9-2-16,2 28-5 16,-1 24 5-16,5 12 0 15,2 6 1-15,2-3 0 16,19-6-2-16,0-10 3 15,6-13 0-15,-2-12 1 16,2-8-2-16,-5-13-1 16,0-9-2-16,-2-5 3 15,-2 0 1-15,2-14 1 16,0-13-1-16,-7-7 4 16,-11 0-4-16,-2 0 4 0,0 3-4 15,0 9 0-15,-6 5-6 16,-11 8-17-16,-4 9 8 15,5 0-13-15,-1 0-2 16,8 9 15-16,4 3 6 16,5-2 1-16,0 0-5 15,20-3 8-15,9-5-3 16,11-2-5-16,1 0 6 16,-1-11 7-16,-3-18-1 15,2-9-4-15,-11-9 5 16,-1-11 0-16,-9 0 0 15,-9-5 7-15,-9-5-7 0,0 1 1 16,-7 3 3-16,-9 14 6 16,1 13 1-16,2 16 5 15,4 13 2-15,0 6-6 16,-2 2-11-16,-1 0-1 16,8 26-3-16,2 8 2 15,2 10 1-15,0 11 4 16,6 8-4-16,19 12 4 15,6 3 3-15,7-3 5 16,-5-8 7-16,6-9 6 16,-8-14-9-16,0-12-11 15,-4-9-5-15,2-13 0 16,-3-10-1-16,-1 0 1 16,-3-10 1-16,3-21 7 15,-8-7-2-15,8-10-3 0,-11-4-2 16,-3 0 0-16,-9 5 5 15,-2 13-5-15,0 13-1 16,-18 15 2-16,-6 6 0 16,-3 0 0-16,2 22-2 15,7 10 0-15,14 10-1 16,4 6 1-16,2-2 0 16,25 0-4-16,4-3 3 15,0-7 0-15,7-8-2 16,-2-10-10-16,4-15-60 0,2-3-62 15,3-5-176-15,11-27-270 16</inkml:trace>
  <inkml:trace contextRef="#ctx0" brushRef="#br0" timeOffset="141828.46">15735 13068 621 0,'0'0'342'0,"0"0"-285"15,0 0 16-15,0 0-49 16,0 0-23-16,0 0 1 16,-7 123 14-16,26-53 3 15,-4 6-10-15,1 2-4 16,-8-5-4-16,-1-10-1 16,-5-13-44-16,-2-18-98 0,0-15-77 15,0-17-196-15</inkml:trace>
  <inkml:trace contextRef="#ctx0" brushRef="#br0" timeOffset="142192.16">15651 13392 723 0,'0'0'98'0,"0"0"-45"16,0 0-34-16,0 0-11 16,0 0 12-16,0 0-1 15,69-46 0-15,-27 37-4 16,-5 5 3-16,4 4 6 15,-10 0 0-15,-6 0 1 0,-3 18-2 16,-11 8-6-16,2 4-1 16,-1 2-3-16,-1 2 4 15,0 1-8-15,5-2-2 16,3-5 0-16,8-5 6 16,2-10-6-16,2-4 1 15,6-9 2-15,-4 0 0 16,0-7 1-16,-6-18 3 15,-5-10 7-15,-18-4-5 16,-4-12 5-16,-6-2-5 16,-30 7-15-16,-10 13-1 15,-10 19-6-15,-12 14-16 16,-3 5-34-16,0 34-51 0,-1-2-179 16,12 4-417-1</inkml:trace>
  <inkml:trace contextRef="#ctx0" brushRef="#br0" timeOffset="143541.41">11168 14529 627 0,'0'0'142'0,"0"0"-57"15,0 0-15-15,0 0-9 16,0 0-12-16,0 0 18 16,0 7-21-16,0-7-21 15,0 0-19-15,8-14-3 16,13-14 9-16,1-7-7 15,-4-2-1-15,-10 1-2 16,-5 4 0-16,-3 3 2 16,0 9-2-16,-9 8-2 15,-11 6-14-15,4 6 11 16,-4 0 2-16,-2 12-5 0,6 21 2 16,3 12-6-1,9 10 6-15,4 7 4 0,0-4-2 16,17-6 2-1,19-11-6-15,7-15 4 0,3-15-6 16,1-11 3-16,5 0 3 16,-4-16 2-16,2-20 1 15,-2-7 5-15,-9-3-6 16,-8 0 0-16,-12 5 2 16,-9 0 1-16,-10 14-5 15,0 6 3-15,-5 11-2 16,-13 6-16-16,2 4 17 0,-1 0-3 15,1 6-10-15,7 16 6 16,9 3-1-16,0 3 6 16,29 2-4-16,13 0 6 15,3 2 0-15,4-4-1 16,-4-2 1-16,-10-3 0 16,-3-4 1-16,-14-6-1 15,-12-1 1-15,-6-7 4 16,0 9-5-16,-16 2 6 15,-26-2-6-15,-14 3-2 16,-4-10-25-16,4-5 3 16,8-2 5-16,9 0 17 15,22-9 0-15,15-13-12 16,2-11-43-16,35-3 28 16,21-4 5-16,11 0-60 0,2 4-25 15,-5-2 16-15,8-1 68 16,-7 3 25-16,-14 2 4 15,-11 5 10-15,-25 0 5 16,-15 3 73-16,0 2 42 16,-6 4-35-16,-17 3-30 15,8 8-10-15,-1 6-18 16,5 0-3-16,9 3-18 16,2 0-4-16,0 0-7 15,0 18-7-15,0 22-1 16,2 14 9-16,19 9 0 15,0 2 1-15,6 0-1 0,-11-5-9 16,-5-9-1-16,-7-14-8 16,4-7-49-16,-8-16-83 15,0-10-4-15,0-4-127 16</inkml:trace>
  <inkml:trace contextRef="#ctx0" brushRef="#br0" timeOffset="145574.81">11803 14494 433 0,'0'0'402'0,"0"0"-338"16,0 0-55-16,0 0-1 15,0 0 25-15,143-20-7 16,-76 20-18-16,-3 0-7 16,-1 0-2-16,-3 0-3 15,-2 0-1-15,-4 0 5 0,-12 0 1 16,-13-8-1-16,-19-4 3 15,-2-1 3-15,-8-1 22 16,0 0 20-16,-12 1-21 16,-15 3-13-16,-2 3-1 15,-2 7-13-15,0 0 0 16,0 7 0-16,2 11-1 16,9 8-7-16,6 6 6 15,14-1 2-15,0 4-2 16,0-5 1-16,23-5-1 0,4-4-2 15,0-7 3-15,-6-10 1 16,-3-4 0-16,5 0 7 16,-6-13-1-16,4-10 17 15,-6-5-12-15,-6-2-7 16,-2-2-1-16,-5 2 3 16,-2 4-3-16,0 5 2 15,0 11-5-15,0 9 4 16,0 1-4-16,0 0-3 15,0 0-3-15,0 22-3 16,4 10 7-16,12 8-4 16,11 0 6-16,-3-2 0 15,5-6 0-15,0-8-1 16,0-10 1-16,2-12 0 16,5-2 0-16,-2-6 0 0,-5-20-3 15,-5-11 2-15,-4-7 2 16,3-7-2-16,-8-9 7 15,-9-7-7-15,2-2 1 16,-8 2-2-16,0 13 0 16,0 20 2-16,-8 15-3 15,4 16 3-15,-7 3-4 16,7 0 2-16,-5 14-4 16,2 16-2-16,5 12 5 15,2 14 1-15,0 6 2 16,9 8 0-16,11 1 2 15,2-1-2-15,5-6 2 0,0-12 1 16,0-11-1-16,-1-18-2 16,-2-11-1-16,3-12 0 15,2 0 1-15,-2-28-1 16,2-11-5-16,-12-2-12 16,-5-2-10-16,-12 0 2 15,0 1-14-15,-6 6-7 16,-23 12-4-16,-5 7-6 15,3 17 39-15,4 0 10 16,5 0 5-16,9 19 2 16,3-1 1-16,10 2 2 15,0 0-1-15,25-2 7 16,8-2 24-16,7-4 5 16,5-8-18-16,-1-4-3 15,8 0-5-15,-5-23-2 0,-1-9-2 16,2-7-7-16,-13-6 0 15,-6-1 0-15,-6-4-1 16,-17-8 0-16,-6-4 2 16,0-4 6-16,-4 4-5 15,-19 13 1-15,9 17 7 16,-1 16 10-16,1 11-4 16,8 5-16-16,-5 0-2 15,5 13-2-15,-2 23-2 16,8 21 6-16,0 13 4 0,0 14-3 15,10 10 2 1,11 6 6-16,6-3 7 0,-2-11 21 16,0-10-18-16,-3-19-16 15,-9-21-3-15,1-14 0 16,-3-17-4-16,0-5-7 16,9-4-17-16,5-23 27 15,6-16-7-15,0 0-10 16,-6 0 7-16,-6 5-2 15,-5 14 9-15,-5 10 2 16,-7 14-2-16,-2 0 4 16,0 0-18-16,0 23 18 15,0 6 0-15,0 0 3 16,4-3-1-16,12-1-1 16,4-6 4-16,0-8-1 0,7-7 8 15,0-4-1-15,4 0 2 16,-2-27 2-16,7-5-7 15,-7-9-5-15,-7-7-1 16,-9-2-1-16,-6-4 2 16,-7 8-3-16,0 9-4 15,-18 11 4-15,-4 14-4 16,-1 10 4-16,-6 2 1 16,12 0-1-16,5 16-9 15,8 7 9-15,4-1-5 16,4 1 2-16,25 0 3 15,2 1 0-15,10-3 3 0,1 1 10 16,-2 1 7 0,-6-2-3-16,0-2-9 0,-13 1 11 15,-5 0-14-15,-5 0-1 16,-11 4 1-16,0 1 5 16,-11 0-10-16,-20 1 3 15,-14-4 4-15,-1 0-7 16,3-8-2-16,7-7-14 15,15-7-12-15,7 0 18 16,7-12 5-16,7-16-16 16,5-11 14-16,24-5 4 15,13-5-5-15,7-4 8 16,9-3 0-16,0-4 0 16,2-3 1-16,-2-3 1 15,-5 1-1-15,-14-2-1 0,-12 3 0 16,-19 1 1-16,-8 9-1 15,0 11 6-15,-6 12-2 16,-17 15 20-16,-4 10-1 16,3 6-11-16,-3 3-12 15,5 25-3-15,6 14 3 16,10 9 2-16,6 12 4 16,0 7 3-16,2 8 8 15,14 0 2-15,-1-4 12 16,-2-7-2-16,-6-13-14 0,2-16-13 15,-7-14-1 1,0-13 0-16,3-11 0 0,-3 0-1 16,5 0 1-16,6-20-1 15,10-9 3-15,-2-7-1 16,6 4-2-16,-11 8-5 16,-3 12-3-16,-11 9 5 15,-2 3 3-15,6 0-2 16,-2 8-9-16,5 16 11 15,-1 2 5-15,6 3-4 16,1-5 0-16,1-6-1 16,-5-6 2-16,0-4-2 15,-6-8-3-15,-5 0-31 0,0-2-55 16,0-26 6 0,-16-8-117-16,-15-6-214 0</inkml:trace>
  <inkml:trace contextRef="#ctx0" brushRef="#br0" timeOffset="145721.06">13252 14043 764 0,'0'0'339'0,"0"0"-275"16,0 0-61-16,0 0-3 15,0 0 0-15,0 0-4 16,127-42-156-16,-105 42-373 15</inkml:trace>
  <inkml:trace contextRef="#ctx0" brushRef="#br0" timeOffset="146638.76">13743 14229 595 0,'0'0'48'16,"0"0"-32"-16,0 0-16 15,0 0-2-15,0 0-7 16,0 0 9-16,-90 0 0 15,86 0 1-15,4 0-1 0,0 0 22 16,0 0 19-16,0 0 18 16,-2 0 0-16,2 0-6 15,-3 0-5-15,3 0-4 16,0 0 2-16,0 0 1 16,0 0 18-16,0 0-50 15,0-3-14-15,0-11 7 16,0 2-8-16,0-1 0 15,5 3-6-15,-1 8-33 16,7 2-55-16,14 0-119 16,2 0-214-16</inkml:trace>
  <inkml:trace contextRef="#ctx0" brushRef="#br0" timeOffset="148207.65">15604 14177 489 0,'0'0'96'0,"0"0"-14"16,0 0 14-16,0 0 9 15,0 0-26-15,0 0-14 16,-63-81-4-16,47 81-18 16,-5 0-20-16,-8 0-8 15,-7 21-4-15,7 13-10 16,0 8 4-16,11 10-5 15,7 8 0-15,11 4-1 16,0-1 2-16,9-12 1 16,20-10-2-16,6-13 0 15,10-10-5-15,4-13 0 16,0-5 5-16,7 0 5 16,-3-23-1-16,-6-5 0 0,-3-1 1 15,-15 2-3-15,-2-2 3 16,-13 3-2-16,-10 13 3 15,-4 4-3-15,0 8 3 16,0 1-6-16,0 0 2 16,0 0-6-16,-2 11-2 15,0 18 6-15,2 7-6 16,0 0 5-16,15 0 0 16,10-8-1-16,2-4 2 15,2-10-2-15,0-5-2 16,-2-9 4-16,-3 0 0 15,2 0 1-15,-10-21 1 0,-3-3-1 16,-5-1 4-16,-8-2-1 16,0-4 1-16,-23 0-5 15,-10 2-11-15,-10 5 0 16,-6 6-2-16,12 9 2 16,0 4 9-16,22 1 2 15,11 1-1-15,4 0 1 16,0 1-5-16,19-1-34 15,20-1 39-15,7-1 2 16,6 5 1-16,-4 0-3 16,2 0 4-16,-11 10 7 15,0 12 1-15,-8 6-8 16,-2 4 11-16,-7-1-1 0,-8 1-10 16,-12-3 2-1,-2-3 0-15,0-3 6 0,0-9-7 16,0-6 2-16,-2-7-2 15,2-1 3-15,0 0 0 16,0 0-2-16,0-21 7 16,0-13-9-16,0-12-4 15,13 0-3-15,7 5 1 16,7 14-5-16,-8 10-2 16,0 12 1-16,-13 5 3 15,4 0-1-15,-4 3 1 16,5 20-1-16,3 5 5 0,-3 4-3 15,-5 0 1 1,8-2-4-16,-3-4-19 0,-5-9-19 16,6-4 13-16,-8-9-10 15,5-4-17-15,0 0 12 16,0-20 1-16,2-6-5 16,-7-6 6-16,3-4 32 15,-5-2 9-15,-2 4 4 16,0 5 0-16,0 11 7 15,0 11 28-15,0 4 27 16,0 2 7-16,0 1-39 16,0 0-11-16,0 22-14 15,0 5 3-15,-4 5 12 0,4-2 5 16,0-1-4 0,0-5-1-16,0-8-1 0,0-8-12 15,0-7 3-15,0-1 9 16,0 0 11-16,0 0-4 15,0-9-7-15,0-21-13 16,2-7-6-16,12 1-5 16,1 3-5-16,5 6-3 15,3 14-2-15,-8 4 3 16,-1 9 3-16,-8 0 6 16,3 5-6-16,-3 17 9 15,6 7 1-15,1 1-1 16,1 2 3-16,5-2-3 15,4-7 5-15,-5-8 0 0,2-7-2 16,-2-5 0-16,-1-3 3 16,8 0-1-16,2-18-1 15,-5-8 2-15,1-6-4 16,-8-4 0-16,-9-8-1 16,-1 1-1-16,-5 6-3 15,0 14-5-15,-5 11 3 16,-3 12 4-16,-8 0-1 15,5 0 1-15,-2 21-12 16,3 5 10-16,10 3 0 16,0 3-2-16,10 1 3 15,14-10-12-15,0 1-33 16,3-7-12-16,4-12-19 16,5-5-8-16,-5 0-62 15,-2-15-138-15</inkml:trace>
  <inkml:trace contextRef="#ctx0" brushRef="#br0" timeOffset="148631.34">17186 14301 382 0,'0'0'210'16,"0"0"-78"-16,0 0-25 15,0 0-25-15,0 0-2 16,0 0 9-16,-15-62-20 16,11 62-32-16,-8 0-26 15,1 10-6-15,-3 16-4 16,1 10-1-16,9 7 2 0,4 3-4 15,0 4 2-15,4 0 0 16,19-4 1-16,1-12 1 16,0-13-4-16,10-12 1 15,-1-9-18-15,8-3 2 16,-1-24 10-16,-5-12-32 16,1-5-6-16,-12-5 21 15,-1-11 9-15,-8-9 6 16,-3-9-2-16,-8-4-5 15,-4 2 9-15,0 16 7 16,0 17 7-16,0 20 24 16,0 15 15-16,-2 9-6 15,2 3-6-15,0 0-23 16,0 20-11-16,0 18 1 16,6 19 8-16,13 9 2 0,-4 4 0 15,1 8 0-15,-3-8-8 16,-7-7 1-16,2-15-4 15,-6-18-47-15,0-14-81 16,-2-16-13-16,0 0-190 16</inkml:trace>
  <inkml:trace contextRef="#ctx0" brushRef="#br0" timeOffset="149017.17">17458 14159 632 0,'0'0'184'0,"0"0"-75"16,0 0-32-16,0 0-1 15,0 0-16-15,0 0-50 0,9-76-7 16,32 72 1-16,1 4-6 16,5 0 5-16,-7 0-6 15,-7 17 1-15,-6 2 2 16,-9 0 2-16,-3-2 1 16,-6-7 4-16,-7-5-3 15,-2-5 5-15,0 0 3 16,0 0 4-16,0 0 4 15,0 0-20-15,-2 0 2 16,-5-19 0-16,5-9-2 16,2-4 0-16,0 2 6 15,16 6-6-15,6 12-7 16,-4 7 7-16,5 5 2 0,-4 0-2 16,-1 17 5-16,3 9-2 15,-13 6 2-15,3 4-3 16,-11-2 0-16,0-2-2 15,0-2-3-15,0-8-40 16,-13-4-89-16,-3-4-19 16,-9-7-131-16</inkml:trace>
  <inkml:trace contextRef="#ctx0" brushRef="#br0" timeOffset="149293.7">17661 14316 721 0,'0'0'256'16,"0"0"-196"-16,0 0-7 0,0 0 5 15,0 0-1 1,0 0-46-16,142 13-2 0,-65-13-9 16,1-13-71-16,6-4-116 15,-3 5-145-15,-5 2-22 16,-3 3 159-16,-4 0 195 16,-9-1 8-16,-8 4 26 15,-19 2 235-15,-13 0-27 16,-11 2-35-16,-9-2-67 15,0 2 6-15,0-2-49 16,0 2-41-16,0 0-25 16,0 0-24-16,0 0-7 15,0-2-54-15,0-4-142 16,2-12-394-16</inkml:trace>
  <inkml:trace contextRef="#ctx0" brushRef="#br0" timeOffset="157978.34">18116 110 625 0,'0'0'12'0,"0"0"-3"16,0 0 64-16,0 0 6 15,0 0-23-15,0 0-11 0,0 0-19 16,0-2 1-16,0 2-7 15,0 0-6-15,0 0-2 16,0 0 0-16,0 0-5 16,0 0 1-16,0 0-2 15,0 0 0-15,0 0-3 16,0 0 3-16,0 10 4 16,0 4 15-16,7 6-11 15,-3 2 4-15,-2 3-8 16,2 4-1-16,2 1 3 15,-2 1-10-15,-2 3 1 16,5 3 1-16,-3 4 0 16,-2 5-4-16,7-2 6 0,-4-1-4 15,4-3 4-15,-5-3-2 16,5 4-3-16,-2 1 6 16,-5-2-1-16,0 2 5 15,-2-2-4-15,5-5 1 16,-5 8-3-16,0 3 1 15,0-2-2-15,0 4-4 16,0-2 4-16,0-5-1 16,-7 4-3-16,3 4 2 15,-8-1 1-15,-1 4-1 16,-3 4-1-16,1 1 0 16,-1 2 0-16,-7 4 4 15,6-1-3-15,-8 4 1 16,3-2-3-16,0 2 5 0,2 5-3 15,-3 1 1-15,6 8-2 16,-3 4 1-16,-1 2-1 16,4 3-1-16,-3-7 1 15,-1 3 2-15,6-3-3 16,1 2 0-16,-1 4-1 16,-1-1 1-16,3 2 3 15,-3-2 1-15,3-2-4 16,-3 0 3-16,1 5-4 15,-1-1 2-15,3-1 4 16,-5 3-5-16,0 6 0 16,0 4-2-16,1 1 2 15,-6 0 1-15,3-4-1 0,3 1 4 16,-6 1-4-16,7 0 7 16,1 1-7-16,-1-2 2 15,1-2-2-15,-6-1 2 16,6 0-2-16,-3 2 4 15,-2-1 0-15,-2-1-1 16,4 2-3-16,-7 7 2 16,10 3-4-16,-5-2 3 15,-1-2-1-15,6 0 1 16,-3 1-1-16,3 2 3 16,-1-3 0-16,-4-2-5 15,4 2 5-15,3 0 1 0,-3 3-4 16,5-1 1-16,0 0 0 15,0 9-1-15,-2-1 0 16,-3 4 3-16,3 1-6 16,-3-7 4-16,1 0-1 15,-6 1 3-15,3-4-3 16,-1 0 0-16,-4-1 0 16,8-5 2-16,-3-1-1 15,-3-2 0-15,4-4-1 16,-3 0 1-16,5 3-1 15,1-1 5-15,1 2-5 16,3-1 0-16,-1-7 0 16,5 0 0-16,2 2 0 0,-4 0 0 15,6 1 0 1,-7-3 0-16,5-6-2 0,2-8 1 16,0-1-1-16,2-7 2 15,0-10-1-15,0-5 1 16,0-12 0-16,0-11 1 15,0-10-1-15,0-8 1 16,0-9 0-16,0-3-1 16,0-2 0-16,0 0-1 15,0 0 1-15,0 0-2 16,0 0 1-16,0 0-1 16,0 0-6-16,0 0-7 15,0 0-13-15,0 0-19 16,0 0-24-16,0-9-82 0,0-7-165 15</inkml:trace>
  <inkml:trace contextRef="#ctx0" brushRef="#br0" timeOffset="158636.53">16640 8733 493 0,'0'0'41'16,"0"0"-41"-16,0 0 1 15,0 0-4-15,0 0-7 16,0 0-24-16,0 20-20 16,0-15-103-16</inkml:trace>
  <inkml:trace contextRef="#ctx0" brushRef="#br0" timeOffset="160176.09">16683 8937 478 0,'0'0'78'0,"0"0"-66"16,0 0-10-16,0 0 3 15,0 0 3-15,0 0 5 16,-3 42 5-16,3-29-3 16,0 2 5-16,5 2 19 15,-3 2 0-15,5 6-11 0,-7 4 4 16,0 10 2-16,0 5-9 16,-9 6 7-16,-7 6 3 15,1 2-22-15,-3-2-8 16,5-1 6-16,3-7-8 15,6-4 4-15,4-2-3 16,0-2 2-16,0 2 1 16,0 4 6-16,14 2 0 15,-8-2 0-15,5 3 13 16,1-3-9-16,-6 1-9 16,5 2-3-16,3-1 0 15,-3 3-1-15,7-3-1 0,4-1-1 16,-2 0-1-16,0-3 1 15,4 0 4-15,-8-3-2 16,7 5 0-16,-10 0-1 16,3-3 0-16,-1 5 2 15,1-2 3-15,-3 3-7 16,5-1 0-16,-5 1 2 16,5-3 0-16,2-3-2 15,0 1 3-15,-7-2-3 16,3 0-1-16,-3 2 2 15,-3-1 1-15,-2 2 3 16,3-2 1-16,-1-2-1 16,-4 5-2-16,5 0 0 15,1-3 1-15,-4 3-5 16,3-2 1-16,3-1 2 0,-1-3-1 16,3 1 0-16,-3-2-2 15,1 3 1-15,-1 0 1 16,0 0-1-16,1 1 3 15,-1-1-1-15,1-2-1 16,-1 1-1-16,-2 0 2 16,2 1-1-16,0-2 0 15,1-1 1-15,1-2-1 16,-1 0 5-16,-1 0-5 16,1 3-2-16,-1 1 7 15,1-1-7-15,-1 2 0 16,0 1 0-16,3-4 0 0,-3 4 6 15,-1-2-2-15,-2 0-4 16,-1 1 7-16,1 0-5 16,-2 2 0-16,3 0 7 15,-1 0-6-15,-2 2 2 16,3 0-4-16,1 1 3 16,-1 0-4-16,-3 2 1 15,4 1 6-15,3-2-6 16,-1-4 0-16,1 2 1 15,-1 1-2-15,-1-2 2 16,3 5 1-16,1 3-1 16,4 1-2-16,-4 0 1 15,-1 0-1-15,-1-4 0 0,1-2 3 16,-1 1-2-16,4-6 1 16,-9 3-2-16,4-2 0 15,-1 2 0-15,1-3 2 16,1-2-3-16,1 5 2 15,2-2-1-15,-7-2 0 16,2 0 4-16,1-3-4 16,-3 2 2-16,5-4-3 15,-7 4 2-15,-3-1-1 16,5 2 0-16,-9-1 3 0,6 3-2 16,-6-1-1-1,0 3 3-15,-2 0-1 0,2-2-2 16,-2-1 0-16,2-2 0 15,5-8 0-15,-3 2 0 16,0-6 1-16,4 1-1 16,-6 1 1-16,-2 1-2 15,0 2 2-15,0 4 0 16,0 4 1-16,0 6-1 16,-14-2 5-16,5 2-4 15,3-2-1-15,-8 3 0 16,3-2-1-16,-2 6 2 15,-1 5 0-15,-1 6 0 16,-1 10 0-16,1 2-1 16,-1 5 2-16,3-2-2 0,-5-2 0 15,-3-3 0 1,2 2 2-16,1 1-1 0,-5-12 1 16,6 1-3-16,-1-15 0 15,3-2 2-15,1-17-2 16,3-9 0-16,2-11 0 15,7-7 0-15,2-1 0 16,0-4-1-16,0 0 0 16,0 0-2-16,0 0 1 15,0 0-30-15,0 0-11 16,0-4-80-16,0-18-189 16</inkml:trace>
  <inkml:trace contextRef="#ctx0" brushRef="#br0" timeOffset="163573.74">20098 324 396 0,'0'0'288'15,"0"0"-287"-15,0 0 102 16,0 0-5-16,0 0-35 16,0 0 2-16,0 0-13 15,0-11-14-15,0-4-8 16,-5-1-6-16,-11 4-20 0,-1 5-1 15,-10 7-2-15,0 0-1 16,-2 7-1-16,0 21 1 16,9 5-1-16,7 3-3 15,13 2-5-15,0 1 6 16,16-6-3-16,13-1 3 16,11-10 3-16,-7-7-5 15,5-4 5-15,-5-1 1 16,-6 4 6-16,-2 0-7 15,-17-1 0-15,-6-2-5 16,-2 1 8-16,0 6-4 16,-10 2 1-16,-19 2-1 15,-9 0-2-15,5-8 3 16,4-1 0-16,6-9 1 16,12-4 3-16,9 0 0 0,2 0 2 15,0-13-6-15,11-6-3 16,18-9-4-16,15-4 6 15,12-5-2-15,6 3 3 16,5 2 0-16,-9 8 0 16,-4 8 0-16,-19 9 0 15,-12 4-2-15,-10 3 2 16,-8 0-7-16,-5 10-8 16,0 20 14-16,0 8 1 15,0 4 1-15,0-4-1 16,-2-6 0-16,2 1 0 15,0-11 0-15,0-5-1 0,6-7-1 16,16-10-1-16,-2 0 3 16,7 0 6-16,0-18-4 15,-10-13-1-15,-3-10 6 16,-12-7 6-16,-2-4-2 16,0-2-2-16,-10 4 2 15,-15 8-7-15,-4 14 1 16,-2 12-5-16,2 10-3 15,0 6-6-15,6 0 2 16,6 13 7-16,5 13-1 16,12 5-4-16,0 7-5 15,29-4-2-15,23-4-12 16,10-10-4-16,0-12 11 16,5-8-5-16,5-8 2 15,-1-28 7-15,0-8 11 0,-13-2 1 16,-4 0 1-16,-23 4 1 15,-13-1 3-15,-9 3 11 16,-9-2 7-16,0 2 5 16,-7 10 3-16,-4 10-11 15,2 8-8-15,0 8-6 16,5 4-5-16,1 0-4 16,-4 12-1-16,1 29 2 15,4 12 2-15,-5 15 2 16,7 12-1-16,0 10 0 0,0-3 3 15,0-7-1 1,11-6 4-16,5-20-4 0,-1-13-2 16,1-15 2-16,-5-16-2 15,0-7 0-15,5-3 4 16,1-5-2-16,10-22-1 16,4-12 4-16,3-10 2 15,0-2-7-15,-5 1 4 16,2 5-4-16,-7 15 0 15,-8 18 0-15,-12 8-5 16,1 4 1-16,-1 4-10 16,-2 25 14-16,8 8 0 15,-4 3 0-15,5 9-2 16,5-9 2-16,-1-5 2 16,3-3-2-16,0-18 0 0,-2-3 2 15,-3-11-2-15,3 0 5 16,2-8-2-16,-3-18 7 15,3-6-3-15,2-8 4 16,-6-3-7-16,-1 2 1 16,-5 0-1-16,4 15-4 15,-10 13 1-15,-2 4-1 16,0 9-4-16,0 0-9 16,2 9 1-16,5 25 1 15,1 3 11-15,6 8 0 16,9 1-1-16,1-10 1 15,5-4 0-15,0-10 0 0,-9-15 1 16,5-7-1-16,-8 0 0 16,3-14 4-16,3-21 5 15,-6-20 3-15,-1-7-6 16,-7-8 1-16,-7-11 1 16,-2-4-8-16,0-9 7 15,0-5-7-15,-2 7 4 16,-15 24 0-16,3 27-4 15,3 28 1-15,-1 13 2 16,8 0 3-16,4 0-6 16,0 0-9-16,-2 0 1 15,2 0-5-15,0 18 12 16,0 38 0-16,0 33 2 0,16 20-4 16,-1 7 5-1,3 1-2-15,-1-11 1 0,4-17-1 16,-5-23 0-16,-1-23 1 15,1-16 0-15,-5-19-1 16,-5-8-7-16,6 0 7 16,3-24 5-16,10-14-4 15,0-16-1-15,-6-7 0 16,8 5 0-16,-7 9 0 16,3 19-1-16,-10 10 1 15,-11 17-7-15,-2 1-1 16,0 10-21-16,0 20 18 15,0 6 11-15,2 1 0 16,2-4 1-16,4 0 0 0,3-4-1 16,-3-11 0-16,4-3 0 15,-1-12 0-15,-5-3 0 16,6 0 0-16,3-10 5 16,8-20-4-16,-1-3 5 15,2-6-5-15,1-1 0 16,-3 6-1-16,-7 6-1 15,-3 14 0-15,-8 8 1 16,-4 6-1-16,0 0-12 16,0 12 7-16,0 19 0 15,0 8 4-15,0 6 4 0,0 3-4 16,19-4 6 0,-4-7-6-16,3-8 2 0,-1-13-2 15,6-8 1 1,-5-8 2-16,-1 0-1 0,6-15 9 15,-6-10-7-15,-1-5 4 16,-3-11-1-16,-5 2 1 16,-8-5 0-16,0 1-4 15,-12 11 4-15,-15 4-6 16,-2 16 0-16,0 9-11 16,-2 3 6-16,7 0 3 15,8 1 2-15,12 5-2 16,4-1-5-16,0-3-1 15,0-1-2-15,20 1-3 0,18-2 9 16,8 0 4-16,-1 0-1 16,-1 0 0-16,1 0 1 15,-5 0 1-15,1 18-1 16,-13 5 0-16,-8 6-1 16,-4 2 1-16,-9-3 1 15,-7-5-1-15,0 0 3 16,0-9-1-16,0-2 7 15,-9-6-3-15,4-6 6 16,1 0 4-16,-5-2-15 16,9-27-1-16,0-9 0 15,0-11-15-15,15-8-1 16,12 11 0-16,6 11 4 0,4 14-7 16,-6 17 7-1,-2 4 1-15,-2 13 5 0,1 14-1 16,-1 11-10-16,-9 4 16 15,-5 1-1-15,-8-6 1 16,-5 1 0-16,0-6 0 16,0-8-6-16,-14-5-3 15,-15-16-1-15,-6-3-21 16,-10 0-84-16,-8-22-1 16,-7-15-42-16,2-12-90 15</inkml:trace>
  <inkml:trace contextRef="#ctx0" brushRef="#br0" timeOffset="163805.1">22365 219 506 0,'0'0'36'0,"0"0"52"16,0 0-10-16,0 0-21 16,0 0 11-16,0 0-41 15,-72-39-21-15,72 58 7 16,0 1 14-16,0-3-13 15,0-1-1-15,0-8-10 16,5-3 0-16,2-4-3 16,-5-1-7-16,-2 0 4 15,2-18-14-15,-2-6-57 16,0 2-8-16,-31 5-80 16,-21 5-177-16</inkml:trace>
  <inkml:trace contextRef="#ctx0" brushRef="#br0" timeOffset="163978.37">21595 234 744 0,'0'0'24'16,"0"0"-15"-16,0 0 66 16,0 0-54-16,0 0 26 15,154-3-22-15,-84-13-24 16,-10 0-1-16,-6 7-143 15,-21 7-120-15</inkml:trace>
  <inkml:trace contextRef="#ctx0" brushRef="#br0" timeOffset="165492.81">20006 1122 830 0,'0'0'9'0,"0"0"21"16,0 0 54-16,0 0-46 16,0 0-10-16,0 0 9 15,13 9-14-15,43 5 10 16,35 1 10-16,44 5-18 0,29-9-2 16,42 1-17-16,28-9-3 15,22 0-3-15,18-3 10 16,2 0-10-16,-4 2 0 15,-20-2-1-15,-37 0-11 16,-28 0-19-16,-40 0 17 16,-24 0 7-16,-34 0-8 15,-27 0 13-15,-20 0-2 16,-19 4 7-16,-10-2-3 16,-11 0 0-16,-2-2 4 15,0 0 4-15,0 0-7 16,0 0-1-16,0 0-51 15,-2 0-90-15,-11 0-117 0,1 0-363 16</inkml:trace>
  <inkml:trace contextRef="#ctx0" brushRef="#br0" timeOffset="165629.01">23422 1273 956 0,'0'0'0'0,"0"0"-181"16,0 0 69-16,0 0-185 16</inkml:trace>
  <inkml:trace contextRef="#ctx0" brushRef="#br0" timeOffset="167856.62">18388 1638 811 0,'0'0'57'16,"0"0"-1"-16,0 0-18 15,0 0-28-15,0 0 0 16,0 0 45-16,15 132-25 16,-3-81-19-16,-1-8-11 15,-7-6 3-15,0-11 4 16,1-9-6-16,-5-8 1 16,0-7 0-16,0-2 4 0,0 0 14 15,3-11 14-15,3-16-4 16,7-18-22-16,8-8-6 15,-2-2-2-15,6 10 0 16,-3 11 0-16,-1 13 3 16,-13 11-2-16,-1 8-1 15,-7 2-1-15,0 0-10 16,0 2 2-16,-17 24-1 16,-17 6 6-16,-9 2 3 15,-1 0-8-15,3-8-7 16,8-4 15-16,4-5 1 15,12-10-1-15,5-3 0 16,12-4 1-16,0 0 2 0,0 0 6 16,0 0-7-1,14 0-2-15,11 0 0 0,10 0 1 16,7 0 10-16,1 0-9 16,-1 7-2-16,0 9-14 15,3 3-40-15,1-3-32 16,4-3-78-16,-6-8-252 15</inkml:trace>
  <inkml:trace contextRef="#ctx0" brushRef="#br0" timeOffset="168706.21">19442 1613 629 0,'0'0'72'0,"0"0"73"16,0 0-58-16,0 0-42 15,0 0-17-15,0 0-6 16,-11 39-11-16,11 14 30 16,0 10 1-16,-2 7-19 15,0 5-5-15,-5-7-11 16,1-10-1-16,-4-12-6 16,6-18-1-16,2-14 1 0,-3-8 0 15,5-6 0-15,0 0-2 16,0-18-5-16,0-22-15 15,0-12-20-15,0-10 28 16,0-6 5-16,0-4 9 16,0 2 6-16,7 7-5 15,9 11-1-15,10 10-2 16,6 8 2-16,1 8 5 16,5 6-3-16,-7 10 12 15,-2 10 2-15,0 0-7 16,-2 12-7-16,-10 18-2 15,-5 8-1-15,-10 5-1 16,-2-2 2-16,-4-1 0 16,-23-2 0-16,-14-6-1 15,-1-4 1-15,-3-8 0 0,10-8-1 16,8-8 3-16,10-4-1 16,5 0 3-16,3-5 8 15,7-9-6-15,0 4 4 16,2 3-3-16,0 3-7 15,11 4 0-15,18 0 0 16,4 0 2-16,12 19-1 16,1 2 1-16,6 8-4 15,-7 1 1-15,-3-1 1 16,-4-4-7-16,-7-4-53 16,-2-12-32-16,0-9-75 0,-2 0-177 15</inkml:trace>
  <inkml:trace contextRef="#ctx0" brushRef="#br0" timeOffset="169140.1">20000 1601 847 0,'0'0'55'0,"0"0"46"15,0 0-36-15,0 0-33 16,0 0 17-16,0 0-11 15,-12-3-30-15,51 18 11 0,7-1 10 16,3-3-15 0,3-3-11-16,-8-2-3 0,-6-2-3 15,-5-1-8-15,-13-3-27 16,-9 0-19-16,-3 3-30 16,-8-3 21-16,0 0 25 15,-10 0-14-15,-7 0-39 16,-8 0 53-16,0 0 32 15,5 0 9-15,3 0 0 16,1 0 21-16,5 0 35 16,0 14 8-16,7 2-17 15,-6 6-11-15,8 8-1 0,2 6 4 16,0 5-4 0,0 2 2-16,0 0-12 0,6-3-7 15,0-2-9-15,-4-6-7 16,-2-6 0-16,0-9-2 15,0-8-12-15,0-7-42 16,0-2-66-16,6-8-105 16</inkml:trace>
  <inkml:trace contextRef="#ctx0" brushRef="#br0" timeOffset="169559.77">20733 1688 314 0,'0'0'394'0,"0"0"-314"16,0 0 23-16,0 0-42 16,0 0-16-16,0 0-3 15,-23-98-5-15,4 89-18 16,-1 9-12-16,-3 0-4 15,-6 0-3-15,4 20 0 16,6 3-7-16,5 7 2 16,14 1 3-16,0 1 1 15,0-1 0-15,27-1 1 16,4-2 5-16,10 1-5 0,-6-5 0 16,5 1 0-1,-2 1 6-15,-5-1 7 0,-6-4-10 16,-13-1 0-16,-3-5-2 15,-11-4-1-15,0 0-3 16,0-1 3-16,-27 1 8 16,-15-6-3-16,-14-1-5 15,-4-1-26-15,-3-3-13 16,3 0-22-16,16-9-68 16,12-15-188-16</inkml:trace>
  <inkml:trace contextRef="#ctx0" brushRef="#br0" timeOffset="169891.39">21366 1539 666 0,'0'0'113'15,"0"0"-20"-15,0 0-6 16,0 0-30-16,0 0-4 16,0 0-6-16,-47-35-23 15,32 39-12-15,-10 23-4 16,0 14-2-16,3 13 6 16,5 14-2-16,8 7-1 0,6 8 3 15,3 3-12-15,0-3 8 16,7-9-6-16,13-16-2 15,0-21 0-15,16-21-59 16,4-16-21-16,11-2-31 16,5-29-265-16</inkml:trace>
  <inkml:trace contextRef="#ctx0" brushRef="#br0" timeOffset="171622.51">21607 1760 538 0,'0'0'65'0,"0"0"62"16,0 0 24-16,0 0-73 16,0 0-17-16,0 0-24 15,-2-17-24-15,2 47-13 16,0 13 18-16,0 12 14 15,0 1-16-15,0-7-5 16,0-6-7-16,0-13-4 16,0-12 0-16,0-10 2 15,0-6-1-15,0-2 10 16,0-4 9-16,0-23 20 16,-8-17-38-16,2-11 0 0,4-9-2 15,0-10 0-15,2-1-1 16,0 3 3-16,4 16-3 15,12 14 1-15,3 12-1 16,6 12-2-16,0 6 3 16,-5 10-3-16,5 2 3 15,-8 7-8-15,8 23 8 16,-7 12-7-16,-7 9 6 16,-9 2-1-16,-2-2-2 15,-4-3-4-15,-27-6-1 16,-7-5-7-16,-1-11 3 15,6-10 4-15,8-8 0 16,8-8-11-16,5 0 17 0,8-6-3 16,0-17 4-1,4-6-1-15,0-2 0 0,0 5 3 16,4 6-1-16,16 15 0 16,3 5 1-16,4 0 2 15,-6 11 8-15,13 18-8 16,-3 5 2-16,0 2 4 15,0 2 12-15,-4-3-10 16,-4-6 4-16,-5-9-6 16,-7-11-5-16,-3-2 10 15,8-7 3-15,5 0-9 16,-2 0 4-16,8-4-7 0,4-16 3 16,0-6-4-1,-6-8 1-15,-2-2 1 0,-10-6-1 16,-9-3-4-16,-4 4 0 15,0 8-2-15,0 10 2 16,-2 12-7-16,-9 7-7 16,-5 4-10-16,3 0 17 15,-1 15-1-15,10 12-2 16,-1 9-2-16,5 5 8 16,5 1 4-16,24-4 0 15,6-4 0-15,8-6-1 16,8-10 0-16,-4-8-8 15,5-10-12-15,-6 0 21 16,-3-18 4-16,-3-8-4 16,-9-7 2-16,-9 2 3 0,-9-5-1 15,-8-1 4-15,-5 5-7 16,0 5 6-16,-25 10-5 16,-6 9-2-16,-7 8-3 15,-2 0-7-15,5 17 5 16,6 8 0-16,6 5-3 15,17 3 3-15,6-1 2 16,0-2 3-16,8-2 1 16,15-7 0-16,-6-2 4 15,8-9-3-15,-5-5 9 0,5-5 5 16,2 0-5 0,-1-5-4-16,-4-11-3 0,3-4 1 15,-5-1-1-15,-2 8-3 16,-12 3 0-16,-1 5-1 15,0 5 0-15,-5 0-4 16,0 3-7-16,0 22 0 16,0 16 11-16,0 11 1 15,0 14 0-15,0 6 3 16,-5 5-3-16,-2-11-1 16,-6-14-1-16,2-16-4 15,6-20 4-15,3-10 0 16,2-6 2-16,0 0 7 15,0-4 6-15,0-22-14 16,0-8-2-16,5 0 2 16,10 0-3-16,-2 7-1 0,3 10 4 15,-3 8-12-15,3 9 6 16,-3 0-13-16,1 13 13 16,3 10 0-16,-1 4-12 15,7-10-23-15,-6 2-6 16,6-14-21-16,6-5-64 15,0 0-65-15,-2-24-244 16</inkml:trace>
  <inkml:trace contextRef="#ctx0" brushRef="#br0" timeOffset="172756.48">22750 1726 660 0,'0'0'86'0,"0"0"54"16,0 0-83-16,0 0-36 16,0 0 0-16,0 0-14 15,-2 42 18-15,4-5 8 16,14-2-1-16,-1 2-15 16,1-7-9-16,-3-7-2 15,-1-6-5-15,-1-8 3 16,-7-6-4-16,0-3 5 15,4 0 8-15,0-10-9 0,11-16 13 16,-2-8-7 0,-1-4-9-16,-1 3-1 0,-1 6-1 15,-10 10 0 1,5 14 0-16,-9 5-1 0,0 0-17 16,2 0-5-16,10 17 2 15,1 9 22-15,2 6 0 16,1 1 1-16,4-3 0 15,4-6-1-15,1-7 0 16,-5-4 5-16,1-9-3 16,-11-4 4-16,9 0 0 15,-2-20 12-15,1-9 8 16,7-4-16-16,-10-6-3 16,3-3-7-16,-7 2 1 0,-9 4-4 15,-2 8 1-15,0 10 0 16,0 10-10-16,-2 8-35 15,-14 0 43-15,3 0-19 16,0 19 13-16,11 6-2 16,2 8 2-16,0 1 10 15,0 3 0-15,15-4 1 16,10-1-1-16,-3-8 1 16,2-10 2-16,5-4 2 15,-9-7 20-15,5-3 13 16,0-5-18-16,-6-15-2 15,6-11-2-15,-9-3-6 16,-1-8-1-16,-4-1-5 0,-11 5-4 16,0 6 0-16,0 15 0 15,0 8-11-15,0 9-28 16,-7 0 38-16,1 0-24 16,-1 5 8-16,7 11-14 15,0 4 17-15,0 9 11 16,18-2 0-16,2 1 3 15,7 1 0-15,2-4 3 16,0-3-3-16,-2 1 6 16,-8-5-2-16,-5-2-4 15,-7-3 0-15,-7-1-2 16,0 1 0-16,-13 1 2 0,-24 0 1 16,-3-4-1-1,5-4-12-15,6-6-4 0,13 0 5 16,7 0 6-16,9-18-16 15,0-7-38-15,7-1-69 16,17-3-2-16,12-1 25 16,5-6-17-16,-6 2 12 15,3-4 110-15,-5 4 24 16,-6 1 32-16,-7 3 31 16,-7 0-22-16,-8 0 35 15,-5 4 21-15,0 3-44 16,0 4-9-16,-5 7-2 15,-1 4-18-15,4 6 4 16,-5 2-24-16,5 0-18 0,0 0-10 16,2 16-1-16,-3 14 1 15,3 12 6-15,0 8-1 16,0 6 5-16,9 2 7 16,2-5-4-16,1-10-6 15,-3-9-7-15,-5-11-1 16,0-12-17-16,5-8-49 15,-2-3-65-15,2-3-59 16,2-20-236-16</inkml:trace>
  <inkml:trace contextRef="#ctx0" brushRef="#br0" timeOffset="172903.75">23537 1622 738 0,'0'0'81'16,"0"0"-35"-16,0 0 25 15,0 0-49-15,0 0-18 16,0 0-4-16,87 0 0 16,-25-6-97-16,6-2-91 15,3-2-407-15</inkml:trace>
  <inkml:trace contextRef="#ctx0" brushRef="#br0" timeOffset="173657.02">24342 1913 710 0,'0'0'68'15,"0"0"42"-15,0 0-60 16,0 0 4-16,0 0 18 16,0 0-17-16,65-32-38 15,-32 0 2-15,-4-8 1 16,-2-6-2-16,-7-7-4 15,0-9-4-15,-11-5-2 16,0 2-5-16,-9 9 1 16,0 13-3-16,0 19-1 15,-2 12 0-15,-8 8-16 16,6 4 12-16,-7 0-10 0,-2 28-3 16,-3 15 8-1,7 13 8-15,9 6 2 0,0 8 0 16,0 2 0-16,7-2-1 15,4-8 0-15,5-9 2 16,-3-16-4-16,-4-12 5 16,2-11-1-16,-2-12-1 15,0-2 0-15,11 0 1 16,2-18 2-16,7-5 1 16,5-6-5-16,-5 0-1 15,-7 6 1-15,-2 5 3 16,-11 6-3-16,-2 7-7 15,-5 5-7-15,-2 0-7 0,4 14 4 16,7 10 14 0,1 3 3-16,3-1-1 0,5-1 2 15,5-2-1-15,2-7 2 16,-6-4-2-16,2-10-2 16,2-2 0-16,-7 0 4 15,1-18 8-15,-5-5-4 16,-3-5 9-16,-7-3-14 15,-4-3 7-15,0-6-8 16,-6-1 8-16,-15 7-2 16,0 10-6-16,-6 10 0 15,2 12-9-15,3 2 3 0,-1 0-2 16,8 20-2 0,9 4 1-16,0 2 4 0,6 6 5 15,0-4 2-15,10-1-2 16,5-6 0-16,5-7 0 15,3-5-21-15,2-8-40 16,-8-1-27-16,-3 0-31 16,-3-12-39-16,-9-9-102 15</inkml:trace>
  <inkml:trace contextRef="#ctx0" brushRef="#br0" timeOffset="173851.37">24386 1578 649 0,'0'0'92'0,"0"0"-36"0,0 0 39 15,0 0-54-15,0 0-6 16,0 0 26-16,112 14-26 16,-50-14-35-16,3 0 0 15,-9-11-22-15,-11 10-23 16,-17 1-61-16,-14 0-151 15</inkml:trace>
  <inkml:trace contextRef="#ctx0" brushRef="#br0" timeOffset="175673.41">25655 1991 630 0,'0'0'84'15,"0"0"61"-15,0 0-41 16,0 0-1-16,0 0-35 16,47-110-45-16,-1 55 11 0,4 2-23 15,-4 0-3-15,-5 7-1 16,-10 2-4-16,-9 10-3 15,-17 14 4-15,-5 10-8 16,0 8-2-16,-10 2-13 16,-11 0 15-16,-16 10-10 15,8 14-5-15,12 5-1 16,13-2 10-16,4 4 1 16,4-2-1-16,27 1 10 15,7 1 2-15,7-5 0 16,-3-3-1-16,-9-5 6 15,-4 0-7-15,-6-6 4 16,-17 2-6-16,1 1 2 0,-7-3-5 16,0 2 5-16,-7-4 0 15,-22 4 4-15,-11-2 2 16,-5-4-4-16,3-3 0 16,7-5-2-16,6 0-1 15,8 0-3-15,6-20 4 16,10 1 5-16,5 0-4 15,0 4-1-15,0 5 0 16,5 3-2-16,10 7 2 16,10 0 4-16,2 0 5 15,6 0-2-15,3 9-5 16,4 5-1-16,3 0 2 16,-4-2 4-16,3-5 2 15,-1-2-8-15,-3-5-1 0,-3 0 2 16,-6 0 5-16,-4-17-1 15,-7-6-1-15,-3-5-2 16,-1-4-3-16,-7-6 0 16,-3 2-3-16,-4 1-6 15,0 7-3-15,-2 8-3 16,-10 8 5-16,-1 7 2 16,5 5 1-16,-2 0 4 15,-1 1-18-15,7 19 16 16,4 6-3-16,0 5 5 15,0 5 3-15,13-2 0 16,14 0-2-16,-3-6 2 16,3-8 3-16,2-6-1 0,-6-8 2 15,4-6 7-15,-8 0 8 16,6-6-16-16,2-16 10 16,-3-6-13-16,-2-4-2 15,-2-5-3-15,-7 3 2 16,-3 3-6-16,-6 8 2 15,-4 11 4-15,0 8-1 16,0 4-25-16,0 0 3 16,0 18 7-16,0 10 18 15,-2 7 0-15,2-1 1 16,0-3 0-16,0-2 1 16,0-12 8-16,4-7 9 0,3-8-3 15,-5-2 1-15,8 0 39 16,0-12-21-16,11-14-15 15,-2-6-11-15,4-2-3 16,-5-2-5-16,-1 4 4 16,-1 8-4-16,-7 7-4 15,-5 10 0-15,1 7-7 16,-3 0-8-16,0 0-4 16,3 22 3-16,4 7 18 15,-3 5-2-15,5-3 4 16,3 1 0-16,9-3-1 15,-4-10 0-15,8-7 0 16,-5-12 1-16,5 0-31 16,2-9 28-16,9-16-11 0,2 1-2 15,-9 1 3-15,-4-2 5 16,-11 3 8-16,-12-3 1 16,-4 2 9-16,0 3 1 15,-4 4 8-15,-12 6-1 16,-11 8-9-16,0 2-5 15,-4 0-3-15,5 14-1 16,6 10-1-16,1 7-1 16,13-4-1-16,4 2 3 15,2-7 0-15,0-8-1 16,2-2 2-16,16-2 1 0,6-3 6 16,3-3-5-16,0-4-2 15,2-11-1-15,0-21 17 16,-7-11-4-16,1-3-4 15,-17-5 2-15,-4-9-8 16,-2-7 0-16,0-3-2 16,0 1 0-16,0 13 1 15,-8 18 0-15,-2 16-1 16,8 16-1-16,0 6 0 16,0 6-16-16,-5 26-5 15,5 16 20-15,2 16 2 16,0 10 0-16,11 5 0 15,5-1 2-15,1-6 0 16,-3-16-3-16,-3-17 0 0,3-17-5 16,-8-14 5-16,5-8-14 15,7 0-75-15,7-30-103 16,-1-12-196-16</inkml:trace>
  <inkml:trace contextRef="#ctx0" brushRef="#br0" timeOffset="175980.91">27287 1206 579 0,'0'0'41'15,"0"0"87"-15,0 0-23 16,0 0-69-16,0 0-20 0,0 0 3 16,49 49 0-16,-13-1 6 15,-3 10 0-15,-2 7 19 16,5 6-11-16,-7 8-16 15,0-1-9-15,-14-1 14 16,-13-10-21-16,-2-10-1 16,-17-9 0-16,-21-10 2 15,-5-8 4-15,-3-6-5 16,-1-8-1-16,5-8-25 16,4-8-4-16,11 0-13 15,11 0-25-15,3-10-28 16,9 6-55-16,4 4-27 15,0 0-174-15</inkml:trace>
  <inkml:trace contextRef="#ctx0" brushRef="#br0" timeOffset="177241.06">18372 2680 733 0,'0'0'77'16,"0"0"-8"-16,0 0-18 16,0 0-15-16,0 0 45 15,25 137-27-15,-17-92-26 16,4-4-21-16,-3-5 4 0,-5-8-7 16,-4-7-3-1,0-12-1-15,0-4 2 0,0-5-1 16,2 0 7-16,-2 0 6 15,2 0 12-15,3-21-1 16,0-9-20-16,-1-9-5 16,7-8 1-16,5 3 0 15,6 7-1-15,-4 12-2 16,-5 13-1-16,-8 8 3 16,-3 4-4-16,-2 0 0 15,0 0-2-15,0 12 5 16,-16 10-5-16,-17 6 6 0,-14 2-2 15,-4 0-1-15,6-4-7 16,5-8-2-16,20-6 12 16,9-7 0-16,9-4 0 15,2-1 2-15,0 0-2 16,0 0-2-16,25 0-9 16,10 0 11-16,19 0 10 15,1 0-5-15,7 0-5 16,4 0-17-16,-4 0-95 15,-4 0-49-15,-5-1-161 16</inkml:trace>
  <inkml:trace contextRef="#ctx0" brushRef="#br0" timeOffset="177590.61">19304 2719 570 0,'0'0'119'0,"0"0"-53"16,0 0 44-16,0 0-34 16,0 0-25-16,0 0 3 15,-91-87 0-15,66 87-28 16,-2 0-7-16,6 13 3 15,-2 13-22-15,7 9 6 0,3 8-5 16,9 4 2-16,4 2 4 16,2 1-4-16,27-6-2 15,4-8 3-15,9-7 0 16,8-12-4-16,-2-6-5 16,8-11-6-16,0 0-75 15,-2-18-44-15,-3-15-142 16</inkml:trace>
  <inkml:trace contextRef="#ctx0" brushRef="#br0" timeOffset="177876.08">19721 2645 731 0,'0'0'81'15,"0"0"16"-15,0 0-12 16,0 0-42-16,0 0 1 16,0 0-10-16,0 0-15 15,40 0 5-15,16 0-2 16,11 0-13-16,-1-6-4 16,-3 6-4-16,-18 0-1 15,-16 0-14-15,-18 0-55 16,-9 0-15-16,-2 2-17 0,-7 10-38 15,-22 3 11-15,-4-3-109 16,2 0-132-16</inkml:trace>
  <inkml:trace contextRef="#ctx0" brushRef="#br0" timeOffset="178040.33">19933 2711 191 0,'0'0'217'0,"0"0"-44"16,0 0-44-16,0 0-35 16,0 0-26-16,0 0-11 15,-29 90-9-15,44-52-5 16,3 6-15-16,2-1 2 15,-6-2-6-15,-10-2-8 16,-4-10-11-16,0-4-5 16,0-7-4-16,4-9-67 15,5-9-45-15,7 0-222 16</inkml:trace>
  <inkml:trace contextRef="#ctx0" brushRef="#br0" timeOffset="178439.95">20563 2709 791 0,'0'0'62'0,"0"0"62"16,0 0-73-16,0 0-27 15,0 0 10-15,-104-103-15 16,77 94-2-16,-2 2-17 15,2 7-1-15,8 0 1 0,-2 0-7 16,5 16-2-16,10 10 4 16,-1 5 3-16,7 3-1 15,0 2 2-15,13 0 0 16,16 0 2-16,10 1 2 16,3-8-1-16,-2-2-1 15,-7-9 1-15,-4-4-2 16,-15-3 16-16,-10-3-13 15,-4 5-2-15,0 0 2 16,0 6 5-16,-31-1-7 16,-16-5 1-16,-16-3 5 15,3-6-7-15,12-4-28 16,7-1-22-16,15-25-55 0,10-11-129 16,16-3-288-1</inkml:trace>
  <inkml:trace contextRef="#ctx0" brushRef="#br0" timeOffset="178774.52">21096 2560 684 0,'0'0'110'0,"0"0"-60"15,0 0 63 1,0 0-45-16,0 0-7 0,0 0-20 16,-82-35-23-16,55 36-10 15,0 25-3-15,1 14 1 16,3 14 1-16,7 15-1 16,10 9 0-16,6-2-2 15,0 1-3-15,0-11-1 16,16-12 0-16,13-10 4 15,11-12-4-15,4-12-34 16,14-14-71-16,-4-6-74 16,-3-9-336-16</inkml:trace>
  <inkml:trace contextRef="#ctx0" brushRef="#br0" timeOffset="181156.55">21464 2709 330 0,'0'0'125'0,"0"0"10"16,0 0-4-16,0 0-6 0,0 0-23 16,0 0-21-1,0 0-23-15,-11 0-18 0,-5-6-15 16,-1 6-13-16,-8 0-7 15,3 0-4-15,-1 12-1 16,8 16-5-16,3 10 5 16,12 4-2-16,0 3-1 15,12-1 1-15,21-5 0 16,7-9 2-16,5-7-2 16,4-11 2-16,-2-10 0 15,7-2 0-15,-4-2 0 16,4-22 12-16,0-9-7 0,-8-3-2 15,-5-6 4-15,-10-6-3 16,-4-1-4-16,-12-12 1 16,-11 1-1-16,-4 2 2 15,0 9-2-15,0 18 1 16,-6 12 1-16,-5 14-2 16,-1 5-4-16,4 0 0 15,-11 19-5-15,9 27 7 16,1 15-3-16,9 13 1 15,0 4 4-15,13-2-1 16,14-5 1-16,2-12 2 16,2-12-2-16,0-13-2 15,7-10 1-15,-2-16-3 16,6-8-2-16,2 0-8 16,8-24 12-16,-10-11-1 0,-6-5-10 15,-12-3-5-15,-10-4 7 16,-14 1 10-16,0 4 1 15,-4 10-7-15,-23 14 5 16,-2 11 1-16,2 7-4 16,2 3 5-16,8 21-1 15,7 8 0-15,10 7 0 16,8-1-2-16,32 3 3 16,6-2 5-16,8-13-3 15,-5-9-4-15,5-10 3 16,-1-7-1-16,0 0 1 15,10-14 2-15,-10-8-1 0,-1 0 0 16,-8-2-2-16,-13-1 0 16,-10 2 2-16,-17-4 2 15,-4-1 8-15,-2 4 0 16,-23 6-6-16,-4 8 2 16,0 10-5-16,-2 0-2 15,2 0-1-15,0 17 0 16,12 10-1-16,5 1-3 15,10 7-1-15,2-1 5 16,0-3 0-16,6-7 1 16,12-6 1-16,1-7 0 15,-2-6 1-15,-1-5 0 16,3 0 5-16,4-17 9 16,4-12-11-16,-5-2-4 15,0-1 0-15,-2-1-2 0,-6 3 1 16,-5 6-1-16,-7 7 0 15,-2 10 0-15,0 7-5 16,0 0-11-16,0 0-7 16,0 12 3-16,0 15 8 15,0 0 7-15,0 4-1 16,13-1 6-16,3-7 0 16,7-2 1-16,-4-10 0 15,8-7 1-15,-2-4 9 16,-1 0-4-16,12-14 2 0,-5-10-8 15,2-6 5-15,-4-3-4 16,-6-4 4-16,-10-1-4 16,-11 2 4-16,-2 8-5 15,0 8 3-15,-15 8-4 16,-12 12-4-16,2 0-9 16,5 0 4-16,7 8-4 15,11 5-5-15,2 1 3 16,0 3 5-16,0-2 4 15,17-3 6-15,-1 1-1 16,2-1 4-16,2 0-1 16,-4 0-1-16,-3 2 11 15,-1 0-10-15,-6 4 4 16,5 3-2-16,-7-2 3 16,3 6 0-16,-4-4 5 0,-1 1 5 15,-2-5-5-15,2-3-1 16,-2-6-9-16,0-4-3 15,4-4 1-15,3 0-31 16,9 0-39-16,13-3-108 16,13-13-51-16,12-8-215 15</inkml:trace>
  <inkml:trace contextRef="#ctx0" brushRef="#br0" timeOffset="181907.93">23578 2996 547 0,'0'0'52'0,"0"0"48"15,0 0 55-15,0 0-78 16,0 0-21-16,135-16-21 16,-108-16-2-16,0-9-5 15,0-3-4-15,-10-9 3 16,-3-2-6-16,-3-8-4 15,-11 0-4-15,0-6-6 16,0 10-5-16,-5 6-1 16,-1 23 0-16,-3 14-1 15,6 12-3-15,-1 4-6 16,-7 0 1-16,-2 23-1 0,-1 18-1 16,10 13 10-1,4 8 0-15,0 8 0 0,0-1 4 16,6-2-2-16,8-6-1 15,-3-8-1-15,-2-16 0 16,-7-10 1-16,2-14-2 16,-1-8 2-16,4-5 0 15,-5 0 5-15,11-8-6 16,3-16 0-16,9-5-16 16,-8-1 4-16,-3 4-2 15,-1 10 10-15,-7 6-1 16,2 8-3-16,-6 2-9 0,0 2-10 15,7 20 17 1,-5 4 9-16,10 5 1 0,3-6 1 16,-1-3 1-16,6-8 3 15,-6-6 7-15,-3-4 38 16,9-4-21-16,3 0-21 16,6 0-6-16,-4-14 5 15,0-12 2-15,-3-2-8 16,-15-4 5-16,-2-3 2 15,-7-6-6-15,0 1 0 16,-9 2-1-16,-11 9-2 16,-5 14-1-16,-2 9-3 15,0 6-3-15,-1 0-5 16,4 12 3-16,3 12 7 16,8 4-3-16,11 0 1 0,2 0 5 15,0 2 1-15,7-3-1 16,10-8 0-16,1-7 5 15,0-5-3-15,4-7-4 16,3 0-8-16,-1-15-36 16,1-13-39-16,-8-4-101 15,-5-4-175-15</inkml:trace>
  <inkml:trace contextRef="#ctx0" brushRef="#br0" timeOffset="182083.31">23638 2595 803 0,'0'0'11'0,"0"0"78"15,0 0-34-15,0 0-18 16,0 0 18-16,0 0-32 16,158-3-23-16,-87-8-76 15,3 1-74-15,1 3-215 16</inkml:trace>
  <inkml:trace contextRef="#ctx0" brushRef="#br0" timeOffset="183621.77">24774 2914 731 0,'0'0'10'0,"0"0"112"16,0 0-53-16,0 0-4 15,0 0 5-15,137-109-22 16,-116 73-13-16,-2-7-20 16,-13-3 1-16,-6 5-13 15,0 4 1-15,-2 11-3 16,-13 13 1-16,1 6-4 0,-1 7 1 15,-1 0-9-15,5 0-11 16,1 13 9-16,10 10-5 16,0 7 16-16,0 5 1 15,21 0 2-15,1 2-2 16,7-2 1-16,5 0 2 16,-3-3-1-16,2-4-2 15,-8-4 4-15,-8-4-3 16,-7-7-1-16,-10-3-5 15,0-2 5-15,-25-4 1 16,-8-1 5-16,-8 0-5 16,3-3-1-16,7 0-5 15,14 0 0-15,3 0-1 16,12 0-2-16,2 0 6 16,0-5 0-16,0 4-11 0,22-6 4 15,16 2 3 1,2-2 6-16,5 0 0 0,-1-2 2 15,1-3-1-15,-1-2 0 16,-1-1 3-16,-7-5-2 16,-12 3 4-16,-9-3 7 15,-10-4 2-15,-5 0-13 16,0 0 4-16,-13 2-5 16,-3 5 1-16,-6 8-2 15,6 9-4-15,1 0-5 16,1 6-2-16,5 18 4 15,5 4 1-15,4 8 6 0,0 2 2 16,0 0 0-16,15 0 1 16,8-5-2-16,-1-6 1 15,0-8-2-15,7-7 1 16,0-11-1-16,4-1-2 16,6-1-6-16,-4-21 0 15,1-2-7-15,-9-5 12 16,-12 1-10-16,-1 1 8 15,-8 0 5-15,1 1 3 16,-7 6-3-16,0 6 3 16,0 8 1-16,0 6-3 15,0 0-1-15,0 0-8 16,0 12-6-16,0 14 14 16,0 6 5-16,0 2 15 15,2 1-7-15,3-1 14 0,6-6-3 16,-5-10-8-16,1-9-11 15,-5-4 1-15,3-5 3 16,4 0 13-16,6-2-1 16,10-16-15-16,4-8-1 15,0-5-4-15,0-1 0 16,0 2 0-16,-2 5-1 16,-12 5 0-16,-8 11 1 15,-2 7-1-15,-5 2 0 16,0 0-6-16,2 0-8 15,0 18 11-15,4 7 3 0,1 2 0 16,7 2 0-16,-6-8 1 16,6-2-2-16,6-8 1 15,-2-4-1-15,11-4-1 16,4-3 2-16,5 0-9 16,2 0-12-16,-4-13 8 15,-7-6 5-15,-7-1 8 16,-6-4 1-16,-7-2 2 15,-9-6 2-15,0 0 3 16,0 8 0-16,-5 5-3 16,-9 12-2-16,-3 7-1 15,1 0-2-15,-1 0-5 16,-4 16 1-16,4 9 2 16,3 0 1-16,10 8 1 0,2-2 0 15,2 1-3 1,0-2 3-16,8-9 0 0,13-5-1 15,-4-13-4-15,8-3-9 16,-5 0 9-16,5-8 3 16,-8-11 2-16,-1-10 3 15,-3-2-3-15,-3-10 2 16,-6-10 5-16,-2-12-2 16,5-13-5-16,-5-8 0 15,2 1 0-15,-2 14-5 16,-2 14 1-16,0 25 4 15,0 16 0-15,0 11-7 0,0 3-8 16,-2 17-10-16,0 23 18 16,0 14 4-16,2 14 6 15,0 8-1-15,0 7-2 16,8 0 1-16,13-6 7 16,-5-13-8-16,1-14 1 15,-1-18-3-15,-5-14-34 16,2-15-18-16,5-3-27 15,5-14-113-15,4-18-458 16</inkml:trace>
  <inkml:trace contextRef="#ctx0" brushRef="#br0" timeOffset="183939.29">26435 2389 686 0,'0'0'26'0,"0"0"51"16,0 0 12-16,0 0-11 16,0 0-14-16,0 0 0 15,116 107-26-15,-84-66-7 16,-11 7-2-16,6 6 5 16,-2 6-21-16,-7 5-12 15,-7-2 5-15,-11-2-6 16,0-10-6-16,-38-10-12 0,-9-7-18 15,-9-13 16 1,3-4 0-16,4-5 19 16,5-4-29-16,3-4-4 0,12-4 6 15,14 0-26-15,6 0-29 16,9-14-98-16,0-6-277 16</inkml:trace>
  <inkml:trace contextRef="#ctx0" brushRef="#br0" timeOffset="184135.62">26857 3055 696 0,'0'0'68'15,"0"0"-14"-15,0 0 49 16,0 0-56-16,0 0-13 15,0 0-19-15,-14 21-15 16,12-21-50-16,-11-9-240 16</inkml:trace>
  <inkml:trace contextRef="#ctx0" brushRef="#br0" timeOffset="186946.78">27777 1632 696 0,'0'0'88'0,"0"0"17"16,0 0-14-16,0 0-38 15,0 0 2-15,0 0 1 16,0 0-24-16,-33-5-15 16,33 5 1-16,0 0-15 0,0 0-3 15,6 0-5-15,32 0 5 16,13 0 3-16,16-5 2 16,1 3-2-16,-6 0-2 15,-11 0-1-15,-16-1 0 16,-12 3-1-16,-19-3-12 15,-4 1 4-15,0-5 5 16,-2 0 2-16,-13-7-9 16,-12-2-9-16,4-2 1 15,3 0-23-15,5 1 33 16,4 2 9-16,4 3 0 16,-6 0 5-16,6 3-3 15,3 4 1-15,1 0 23 16,3 5 2-16,-2 0-7 0,-5 0-3 15,5 0-4-15,2 0-9 16,0 0-5-16,0 5-2 16,0 13-1-16,18 5 3 15,9 6 3-15,4-2-3 16,3-4 0-16,-3-5 0 16,-4-6 6-16,-10-4-4 15,-5-2 1-15,-10-6-1 16,-2 2 0-16,0-2 1 15,0 0 3-15,0 3-5 16,-2 4 1-16,-25 7 1 16,-4 6-3-16,-12 0-2 15,7 4 2-15,9-3-7 0,8-3-32 16,7-3-45 0,12-4-38-16,0-11-147 0,23 0-329 15</inkml:trace>
  <inkml:trace contextRef="#ctx0" brushRef="#br0" timeOffset="187276.41">28774 1199 644 0,'0'0'40'16,"0"0"28"-16,0 0 66 15,0 0-64-15,0 0-20 16,0 0 4-16,0-8-3 16,-19 11-10-16,-12 18-20 15,-11 13-5-15,-7 15 1 16,3 14-9-16,5 15 2 16,5 11-9-16,14 7-1 15,9-1 0-15,13-13 4 16,2-12-4-16,38-14-4 15,11-18-9-15,20-15-37 16,14-23-33-16,9 0 7 16,5-29-90-16,-13-17-206 15</inkml:trace>
  <inkml:trace contextRef="#ctx0" brushRef="#br0" timeOffset="188272.25">29241 1287 617 0,'0'0'54'0,"0"0"101"16,0 0-55-16,0 0-44 0,0 0-18 15,0 0-4-15,-81-10-21 16,49 6-1-16,1 4 6 16,2 0-10-16,2 0 1 15,5 0-6-15,1 11-1 16,11 3-2-16,-1-2-3 16,11 8 0-16,0-1-3 15,0 3 4-15,15 5 2 16,10-2 2-16,4 1-2 15,6-1 2-15,3-2 2 16,-7 0-4-16,-4-4 2 16,-9-1-1-16,-9-1-1 15,-7-1-1-15,-2 0 1 16,0 0 1-16,-27 0 1 0,-13-2 0 16,-7-4 1-16,1-1-1 15,3-9-2-15,7 0-3 16,7 0 2-16,10-12 1 15,5-3 6-15,7 1-3 16,5 6-3-16,2 6-11 16,0 2 3-16,0 0 6 15,21 0 4-15,-2 0 0 16,10 7 5-16,4 2-7 16,6 1 1-16,5 0 1 15,0-7 0-15,6-3-2 0,-3 0-2 16,-7 0 2-16,-3-17 2 15,-3-7 8-15,-12-4-9 16,-1-5 5-16,-13-3 4 16,-1-4-9-16,-7 3-2 15,0 5 4-15,0 5-7 16,0 15 6-16,-7 7-4 16,-1 5-3-16,-4 0-6 15,-5 0-9-15,-8 5 6 16,7 11 7-16,3 7-4 15,8-4 0-15,7 3 8 16,0-1-4-16,7-3 7 16,3-4-1-16,9-6 1 0,-4-6-1 15,7-2-9-15,3 0 10 16,0 0 5-16,2 0-3 16,-17 0-2-16,1 0 0 15,-3 0 0-15,-8 0 0 16,0 0-1-16,0 0 1 15,0 0-5-15,0 0 0 16,2 4 2-16,-2 6-1 16,2 3 8-16,2 4-6 15,-2-1 2-15,3 2 0 16,-3 1 0-16,0-2 1 16,7 1 0-16,-4 0 4 15,4-4-5-15,-5-4-3 16,2-4 3-16,1-4 0 0,7-2-12 15,1 0-54-15,5-13-9 16,3-13-79-16,-1-6-53 16,-2-1-230-16</inkml:trace>
  <inkml:trace contextRef="#ctx0" brushRef="#br0" timeOffset="188541.66">29735 1430 499 0,'0'0'57'0,"0"0"72"16,0 0-37-16,0 0 0 16,0 0-23-16,0 0-34 15,-16-13-11-15,3 13-1 0,-10 0-3 16,7 0-3-16,-3 0-3 16,-4 14-11-16,7 11 2 15,3 3-4-15,7 6 0 16,6 3-1-16,0-2 0 15,0-5 0-15,2-4 0 16,13-10 0-16,5-4-5 16,3-8-13-16,4-4-38 15,4 0 15-15,0-10-77 16,5-10-124-16</inkml:trace>
  <inkml:trace contextRef="#ctx0" brushRef="#br0" timeOffset="188746.97">29924 1685 424 0,'0'0'68'16,"0"0"105"-16,0 0-46 16,0 0-63-16,0 0-1 15,67 128-35-15,-67-99-14 16,-9-2-8-16,-20-12-6 15,-4-3-8-15,-6-10-99 16,10-2-130-16</inkml:trace>
  <inkml:trace contextRef="#ctx0" brushRef="#br0" timeOffset="189839.05">30435 1627 603 0,'0'0'7'0,"0"0"60"15,0 0 35-15,0 0-6 16,0 0-3-16,0 0-34 0,0-26-51 15,-8 5 0-15,-5-4 13 16,-5 0 0-16,-6 4-7 16,2 4-10-16,-7 6-3 15,0 7-2-15,2 4-4 16,-2 0 0-16,4 19-1 16,6 6 6-16,3 9-7 15,7-1 3-15,9 6-1 16,0-2 3-16,0-3 1 15,11-1 1-15,9-13 0 16,3-8-1-16,3-9-4 16,3-3 5-16,0-3 7 15,4-22 22-15,-2-7-16 0,-2-3-11 16,-6-6 5 0,-3-3-1-16,-5-4-4 0,-7-2 6 15,-6-7-8-15,-2-5-1 16,0 3 1-16,0 4-1 15,-2 13 0-15,-6 16 1 16,2 16-6-16,4 8-1 16,-7 2-8-16,-1 22-8 15,4 20 14-15,4 15 7 16,2 6 1-16,0 5 2 16,0-1-1-16,14-4 0 15,1-2 2-15,-1-11-2 0,1-8 0 16,-1-14 0-16,-1-10 0 15,2-10 3-15,-1-8 5 16,3 0-7-16,8-4 21 16,-1-18-18-16,1-8 4 15,-2-2-2-15,-6-2-6 16,-5-4 6-16,-6 3-6 16,-6 1 0-16,0 10-2 15,0 12 2-15,0 9-4 16,-4 3-2-16,-12 0-7 15,-5 20-6-15,4 7 5 16,11 8-1-16,6 0-5 16,0 0 16-16,0-1 2 15,10-10 0-15,3-6 2 16,8-8 0-16,-3 0 4 0,7-8-3 16,4-2 2-16,-1 0 0 15,8-13 1-15,0-10 5 16,-7-2-3-16,-14-4 1 15,-3 0 0-15,-12 3 1 16,0-1-3-16,-8 5 1 16,-5 8-6-16,0 8-3 15,4 4-7-15,0 2-14 16,5 0 7-16,4 0 3 16,0 16 8-16,0 7 5 15,0-4 1-15,6 3 0 16,10 0 0-16,-3 0 0 0,2 0 8 15,1 0 3-15,3-1 0 16,-4-6-1-16,-9 2 7 16,2-5-12-16,-8-2-4 15,0-1 0-15,0 0 1 16,-14-4 2-16,-13-3-4 16,-2-2-6-16,2 0-54 15,10-7-53-15,1-16-164 16</inkml:trace>
  <inkml:trace contextRef="#ctx0" brushRef="#br0" timeOffset="190370.94">31121 1388 549 0,'0'0'36'15,"0"0"112"-15,0 0-39 16,0 0-52-16,0 0-10 16,0 0-12-16,-18-11-21 0,18 41-5 15,0 14 18-15,0 11 32 16,0 3-24-16,9-4-25 16,0-8-8-16,-7-8-1 15,0-6 1-15,-2-11-2 16,0-10-19-16,0-7-40 15,-2-4-14-15,-11 0-64 16,-5-10-259-16</inkml:trace>
  <inkml:trace contextRef="#ctx0" brushRef="#br0" timeOffset="190830.68">30871 1594 581 0,'0'0'69'15,"0"0"68"1,0 0-58-16,0 0-51 0,0 0 4 15,0 0 4-15,156-13-9 16,-89 6-15-16,-3-3 4 16,-6-4-5-16,-10-2-7 15,-11-2-4-15,-14-1 3 16,-10 3 0-16,-4 2 2 16,-9 10 3-16,0 3 6 15,0 1-5-15,0 0-9 16,0 0-4-16,0 1-8 15,0 24 2-15,0 5 10 16,0 2 4-16,-2-8-1 16,-3-6-1-16,3-9-1 15,0-4-1-15,2-5 11 0,0 0 19 16,0 0 9-16,0-14 7 16,0-12-39-16,4-6-6 15,12 0-2-15,-1 4 4 16,-1 3-5-16,-3 10 2 15,3 7-2-15,-6 8-7 16,5 0 6-16,1 5-9 16,1 20 12-16,-3 0-1 15,-3 3-1-15,-5 1 1 16,-2-3-7-16,-2-6-17 16,0-3-33-16,0-5-46 15,-2-7-51-15,-15-1-30 0</inkml:trace>
  <inkml:trace contextRef="#ctx0" brushRef="#br0" timeOffset="190970.89">31335 1708 548 0,'0'0'33'0,"0"0"104"16,0 0-35-16,0 0-62 15,0 0-35-15,116 16-5 16,-83-26-45-16,-8-2-213 15</inkml:trace>
  <inkml:trace contextRef="#ctx0" brushRef="#br0" timeOffset="191188.24">31602 1909 762 0,'0'0'17'15,"0"0"128"-15,0 0-80 16,0 0-24-16,0 0-19 16,0 108-7-16,0-100-12 15,-4 1-3-15,-19-9-40 16,-1 0-107-16,9 0-489 16</inkml:trace>
  <inkml:trace contextRef="#ctx0" brushRef="#br0" timeOffset="191823.45">32138 1630 574 0,'0'0'29'0,"0"0"123"16,0 0-60-16,0 0-39 0,0 0-4 16,0 0-16-1,8-98 0-15,-8 74 9 0,0 1-18 16,-18 5-4 0,-1 4-7-16,-6 5-11 0,-4 9-2 15,-2 0-7-15,4 4-1 16,2 18 1-16,10 5-2 15,11 2 3-15,4 5 0 16,0-2 2-16,26 3 3 16,10-3 2-16,4 1 0 15,0-3 0-15,-2-1 2 16,-2-2-2-16,-9 1 3 16,-10-6-4-16,-9-5 0 15,-4-3-4-15,-4-9 0 0,0 3 4 16,-8-3 0-16,-9-1 0 15,-3-4 0-15,-1 0-9 16,4 0-3-16,1-7 4 16,5-4 7-16,9-7-1 15,2-8 0-15,0-6-7 16,4-3-10-16,19 3 5 16,6 8-9-16,-2 8 13 15,-4 12 7-15,2 4 3 16,-2 0 0-16,-8 2 11 15,3 14-2-15,0 4-7 16,2 4 3-16,-2 2-1 16,-1 1-4-16,1-4 2 15,-5-4-2-15,-3-7 2 16,-1-8-2-16,-9-4-28 0,0 0-65 16,2-7-107-16,0-16-432 15</inkml:trace>
  <inkml:trace contextRef="#ctx0" brushRef="#br0" timeOffset="192074.87">32391 1502 632 0,'0'0'39'16,"0"0"-23"-16,0 0 91 0,0 0-21 15,0 0-29-15,0 0-20 16,-2 67-14-16,11-62-6 15,3-5 7-15,1 0 9 16,3 0-2-16,-3-17-15 16,3-1-12-16,-12 0 4 15,-4 1-8-15,0 1-7 16,0 4-34-16,0 3-35 16,-10 9-29-16,2 0-131 15,6 0-219-15</inkml:trace>
  <inkml:trace contextRef="#ctx0" brushRef="#br0" timeOffset="192789.13">32481 1676 602 0,'0'0'47'0,"0"0"100"0,0 0-81 15,0 0-29-15,0 0-4 16,0 0-2-16,113-22-13 15,-97 22 5-15,-16 0-17 16,2 0 2-16,-2 2-8 16,0 15-6-16,0 4 6 15,0 4 4-15,-11 2-4 16,-2 2 0-16,1-3 1 16,4-1 2-16,3-2-2 15,1-3 3-15,1-5-1 0,3-3 0 16,0-3 6-16,0-1-5 15,0 2-1-15,18-1 2 16,5 6 4-16,4 1 2 16,-6 0-10-16,-5-2 1 15,-3 0-1-15,-11-2-1 16,-2-4-3-16,0-1 3 16,0 5 0-16,0-7 2 15,-15 4-2-15,-12-6 4 16,3-3-4-16,-5 0-1 15,0 0-7-15,9 0 4 16,4-6-5-16,10-5 7 16,1-1 1-16,5-1-8 15,0-1-5-15,11 0 8 16,16 2-1-16,11-2 7 0,-3 0 0 16,6-2 0-16,-4 0 4 15,-5-2 6-15,-3-1-7 16,-2-5 4-16,-14-5 7 15,-4-11-8-15,-9-7-6 16,0 8 0-16,0 0-2 16,-18 17-7-16,5 12 9 15,3 8-4-15,0 2-5 16,-3 10-1-16,-1 21 6 16,3 2 4-16,11 9 0 15,0 2 1-15,2 2-1 16,21-3 3-16,2-11 6 0,5-8-2 15,-1-10-7-15,4-10 1 16,8-4-1-16,3 0-18 16,5-23-57-16,-11-4-106 15,-5-11-195-15</inkml:trace>
  <inkml:trace contextRef="#ctx0" brushRef="#br0" timeOffset="193021.53">32888 1085 586 0,'0'0'9'0,"0"0"42"0,0 0 43 16,0 0-22-16,108 126 0 16,-71-78-31-16,8 3-12 15,4 12 25-15,-2 12 6 16,-12 7-39-16,-14 1-12 15,-21-8-8-15,-12-5-2 16,-38-9-31-16,-33-8-44 16,-17-4-126-16,-14-3-214 15</inkml:trace>
  <inkml:trace contextRef="#ctx0" brushRef="#br0" timeOffset="193922.18">27164 2809 747 0,'0'0'45'15,"0"0"-9"-15,0 0 61 16,0 0-51-16,0 0-21 15,0 0 3-15,71 14 29 0,8-14-15 16,10 0-12-16,9 0-19 16,0-4-1-1,-18-12-10-15,-15 2-6 0,-23 6 1 16,-24 2-28 0,-16-2-8-16,-2 2 24 0,-4-6-10 15,-27-2-21-15,-9 0 3 16,-3-1 3-16,1 1 16 15,13 2 25-15,11 5 1 16,7 1 1-16,11 3 28 16,0 3-14-16,-2 0 10 15,2 0 23-15,0 0 1 16,0 0-18-16,0 0-22 16,24 0 0-16,14 11-7 15,8 8 17-15,4 8 1 0,-4 2-13 16,-5 8 6-16,-10 3-3 15,-14 1-7-15,-9-4-3 16,-8 2-5-16,-10-6 4 16,-28-4-2-16,-8-10-78 15,-3-10-50-15,7-9-275 16</inkml:trace>
  <inkml:trace contextRef="#ctx0" brushRef="#br0" timeOffset="194257.74">28731 2490 669 0,'0'0'63'0,"0"0"22"16,0 0 23-16,0 0-48 15,0 0-14-15,0 0 11 16,-34 4-18-16,-1 18-11 16,-9 13 0-16,1 11-6 15,-1 8-6-15,6 14-2 16,11 6-7-16,9 6 5 16,16 0-12-16,2-5 3 15,4-11-3-15,34-10 0 16,9-16-4-16,13-16 3 0,13-18-14 15,12-4-47-15,9-22-59 16,-5-20-7-16,-8-6-287 16</inkml:trace>
  <inkml:trace contextRef="#ctx0" brushRef="#br0" timeOffset="195241.54">29108 2576 791 0,'0'0'22'16,"0"0"73"-16,0 0-47 15,0 0-36-15,0 0 4 16,-127-42-5-16,109 42-11 16,1 10 0-16,3 15 0 15,7 1-2-15,7 6-4 16,0 1 5-16,9-1 0 16,18 2-3-16,6-3 4 15,0-4 3-15,3-1 0 0,-9-3-3 16,-7-5 2-16,-9-4-2 15,-7-4 3-15,-4 0-3 16,0-2 0-16,-6 2 2 16,-23 1 6-16,-11-4-7 15,-2 2-1-15,-1-8-7 16,10-1 2-16,6 0 4 16,14 0 2-16,11 0 0 15,2-1-1-15,0-8-26 16,27 4 23-16,8 3 3 15,11-3 3-15,6 1 4 16,4-1-5-16,4-2 9 16,0-3-2-16,-4-4 0 15,-5 0-6-15,-13-2 5 16,-4-2 6-16,-5-2-2 0,-12 0 12 16,-5 2-8-16,-10 0 0 15,-2 2-15-15,0 8 6 16,-14 2-7-16,-5 6-3 15,-6 0-6-15,2 0-8 16,3 4 6-16,11 6-2 16,7-1 0-16,2 0 9 15,0-1 2-15,9-2 4 16,11 0-2-16,5 0 4 16,4-4-3-16,-4-2 11 15,-10 0-2-15,3 0-7 16,-3 0-2-16,1 0-1 0,-3 0-1 15,-4 0 1-15,-4-2 1 16,-3 2 0-16,-2 0 10 16,0 0-9-16,0 0 8 15,0 0-10-15,0 0 1 16,0 0-2-16,2 0-2 16,3 0-4-16,-3 0 7 15,4 11 0-15,1-2 0 16,-5 1-1-16,3 2 1 15,-3 0 0-15,-2 0-1 16,0 3 1-16,0-1 2 16,0-1-1-16,0-1 1 15,0 2 2-15,0-4 3 0,0-1-1 16,0-5-3-16,0-3-2 16,0-1 2-16,0 0 2 15,0 0-5-15,7 0-30 16,8-5-37-16,5-12-21 15,9-1-188-15,5-4-239 16</inkml:trace>
  <inkml:trace contextRef="#ctx0" brushRef="#br0" timeOffset="195525.99">29922 2694 609 0,'0'0'90'0,"0"0"47"16,0 0-38-16,0 0-50 15,0 0 5-15,0 0-10 16,0 0-1-16,-45-43-21 16,32 43-4-16,-3 0-7 15,-11 2-3-15,3 20-2 16,2 9 9-16,-1 6-13 16,8 1-1-16,13-2 4 15,2-2-5-15,0-4 0 16,13-8-3-16,7-8 7 15,9-10-8-15,7-4 1 16,6 0-48-16,11-18-59 0,10-6-9 16,-5-4-55-1,-2 2-173-15</inkml:trace>
  <inkml:trace contextRef="#ctx0" brushRef="#br0" timeOffset="195697.3">30213 2851 493 0,'0'0'69'0,"0"0"17"16,0 0 55-16,0 0-53 15,0 0-16-15,0 116-19 16,-2-89-41-16,-13-7-7 16,-1-6-5-16,1-8-57 15,1-6-215-15</inkml:trace>
  <inkml:trace contextRef="#ctx0" brushRef="#br0" timeOffset="196691.07">30707 2796 821 0,'0'0'0'15,"0"0"5"-15,0 0 49 16,0 0 13-16,0 0 3 16,0 0-39-16,0-75-18 0,0 46-1 15,-8 10 13-15,-9 1-9 16,-8 8-8-16,-8 10-7 16,2 0-1-16,-7 8-2 15,7 19-4-15,8 2 5 16,9 7-2-16,10-4-5 15,4 0 7-15,0-2 2 16,18-7-1-16,2-8 1 16,7-9 1-16,2-6-2 15,0 0 15-15,6-12 1 16,-4-17-11-16,4-4 2 16,-14-7 0-16,2-4-7 15,-5-4 1-15,-5-5-3 0,-4-7 1 16,-7 0-1-16,-2 2-7 15,0 10 3-15,0 18-3 16,0 16 9-16,-7 14-17 16,3 0-7-16,-5 14 7 15,3 24 6-15,-2 11 11 16,6 6-1-16,2 11 0 16,0 6 2-16,0 1-2 15,12-7 1-15,5-11 0 16,8-9 1-16,0-13 2 15,12-10 9-15,1-14-1 16,9-9-7-16,5 0 1 16,-4-26-10-16,-5-6 3 0,-7-6-12 15,-9-4 1 1,-12-6 9-16,-11 0 3 0,-4 9-6 16,0 12 7-16,0 13-2 15,-4 14-3-15,-11 0 3 16,-6 18-9-16,5 12 9 15,5 0 2-15,11 3-1 16,0 1-1-16,0 1 2 16,16-3 0-16,4-4 8 15,2-4-5-15,5-6 7 16,7-4 7-16,-3-10 11 16,0-4-2-16,0-1-8 15,0-23-3-15,-2-5-14 16,-2-5 0-16,-6-4 2 0,-6-2-3 15,-13-2-9-15,-2 5 8 16,0 10-5-16,-2 11 6 16,-11 10-18-16,-8 6 14 15,5 0-7-15,3 1 1 16,9 16-4-16,4 2 6 16,0 4 6-16,0 3 1 15,15 2-1-15,8 2 2 16,-1-4 0-16,1 4 0 15,-2-2 3-15,-5-1 6 16,-3 0 2-16,-8-6-4 16,-5-7-7-16,0-4 4 15,-22-2-4-15,-7-7-1 16,-4-1-41-16,-1 0-41 0,5-11-77 16,7-13-105-16</inkml:trace>
  <inkml:trace contextRef="#ctx0" brushRef="#br0" timeOffset="196919.42">31573 2488 111 0,'0'0'571'0,"0"0"-523"16,0 0 88-16,0 0-64 15,0 0-20-15,58 109-7 0,-42-70-1 16,2 7-9-16,-5-3-4 15,-2-1-18-15,-4-10-9 16,-7-8-2-16,0-5-2 16,0-6-29-16,0-5-53 15,0-6-38-15,0-2-150 16,-2 0-204-16</inkml:trace>
  <inkml:trace contextRef="#ctx0" brushRef="#br0" timeOffset="197420.21">31580 2717 594 0,'0'0'69'15,"0"0"-6"-15,0 0 70 0,0 0-72 16,0 0-6-16,136-23-9 16,-100 23-12-16,-5 0 9 15,-2 5-3-15,-9 13-12 16,-5 3-26-16,-10 5-1 15,-5 3 1-15,0-3-2 16,0-3 1-16,0-3-1 16,0-9-17-16,-5-3-16 15,-1-6-29-15,2-2 18 16,-3 0-56-16,2-24-101 16,3-2 102-16,2-6 59 15,0-2 19-15,0 2 21 16,0 0 12-16,0 4 49 0,0 6-7 15,2 3-11-15,10 6 1 16,-2 5-15-16,4 1 13 16,4 3-3-16,-7 4-8 15,2 0 19-15,-2 0-14 16,3 11-23-16,-3 8 0 16,-1 4 5-16,-2 2 0 15,-6-4 7-15,-2-7-14 16,0-4-6-16,0-4 11 15,0-6-13-15,2 0 6 16,-2 0-2-16,0 0 7 16,0 0-14-16,0 0-12 0,0-12-53 15,0 4-25-15,5 0-134 16,-3 8-260-16</inkml:trace>
  <inkml:trace contextRef="#ctx0" brushRef="#br0" timeOffset="197640.58">32080 2923 622 0,'0'0'44'15,"0"0"112"-15,0 0-35 0,0 0-56 16,0 0-15-16,0 0-33 15,10 3-13-15,-3-2-4 16,-5 3-54-16,-2 4-72 16,0 2-184-16</inkml:trace>
  <inkml:trace contextRef="#ctx0" brushRef="#br0" timeOffset="198290.8">32543 2508 674 0,'0'0'53'16,"0"0"80"-16,0 0-55 15,0 0-45-15,0 0-10 16,0 0-5-16,-81-22-15 16,52 22 0-16,0 10-1 0,6 8 0 15,9 0-2 1,3 5 2-16,11 0-2 0,0 4 0 15,0-3-2-15,25 2 2 16,4-1 0-16,0-2 2 16,0-1 0-16,-4 2-1 15,-4 2 0-15,-7 0 0 16,-8-2 0-16,-6-2-1 16,0-4 0-16,-4-4 2 15,-16-2 1-15,-5-3-1 16,-4-6-1-16,-2 1 0 15,6-4 0-15,6 0-1 16,7 0 0-16,10-12-1 16,2-12-6-16,0-5-12 0,6-6-1 15,23 7 5-15,0 6 4 16,0 12-14-16,-2 10 25 16,-4 0 3-16,-10 5 2 15,3 14-4-15,-3 1 8 16,-6 2-2-16,4 0 0 15,0 0-1-15,-7-4-1 16,1-5-5-16,-3-6-11 16,0-2-17-16,3-5-53 15,1 0-92-15,3 0-188 16</inkml:trace>
  <inkml:trace contextRef="#ctx0" brushRef="#br0" timeOffset="198548.2">32614 2597 699 0,'0'0'55'15,"0"0"-34"-15,0 0 84 16,0 0-50-16,0 0-18 16,0 0 3-16,-11 71-5 15,24-62-8-15,1-9 2 16,9 0 7-16,-2 0-12 15,4-17-6-15,0-2-14 16,-17-3-1-16,0 2-3 0,-8-1-7 16,0 6-22-16,0 3-55 15,-8 7-4-15,0 5-89 16,1 0-196-16</inkml:trace>
  <inkml:trace contextRef="#ctx0" brushRef="#br0" timeOffset="199255.6">32730 2781 593 0,'0'0'70'15,"0"0"109"-15,0 0-59 16,0 0-40-16,0 0-23 16,0 0-28-16,116-26-13 15,-80 18-11-15,-5 6 8 16,-9 2 1-16,-9 0-8 0,-5 0-6 15,-4 5-2-15,-4 16 0 16,0 4 2-16,-6-2 4 16,-17 3-3-16,9 0-1 15,-3 1-2-15,5-4-4 16,6-3 2-16,1-2 4 16,1-5-1-16,4 0 2 15,0-2-1-15,2-1 1 16,19 2 0-16,0-5 0 15,8 7-1-15,-9-1 1 0,-1-5 0 16,-4-1-1 0,-1-5 0-16,-8 3-1 0,-1-1 0 15,-5 2 2-15,0 2-2 16,0 0 0 0,-27 0-5-16,-9 0-9 0,-11 0-16 15,3-5-17-15,4 0 1 16,13-1 4-16,18-2 40 15,9 0 2-15,0-5-3 16,7-12-4-16,31-5-27 16,8 0 18-16,10-1 13 15,0 1 4-15,-9 3 6 16,-1-2-5-16,4 2 28 16,-11-2-8-16,-1 1-2 15,-15 4 10-15,-10 0-14 0,-13-2 6 16,0 2-5-16,0 3-15 15,-18 6-1-15,-4 7 0 16,-5 0-4-16,2 0-4 16,6 19 4-16,3 0 3 15,5 6 0-15,7-2 2 16,4-3-1-16,0 1 0 16,0-6 2-16,0-3-1 15,6-5 0-15,7-6-1 16,10-1-17-16,1 0-28 15,5 0-37-15,2-13-144 16,1-8-102-16</inkml:trace>
  <inkml:trace contextRef="#ctx0" brushRef="#br0" timeOffset="199521.09">33297 2444 603 0,'0'0'17'0,"0"0"7"16,0 0 56-16,0 0-1 15,0 0-5-15,0 0-32 16,108 98-21-16,-85-66-9 16,-5 4 6-16,-5 5-6 0,-3 0-4 15,-8-2 6 1,-2 3-9-16,0-5 1 0,-23 2 3 15,-8-5-9-15,-5-8-3 16,0-8 1-16,8-6-26 16,8-5-83-16,6-7-145 15</inkml:trace>
  <inkml:trace contextRef="#ctx0" brushRef="#br0" timeOffset="199724.39">33769 2938 762 0,'0'0'40'0,"0"0"56"15,0 0-57-15,0 0-39 16,0 0-22-16,0 0-170 15</inkml:trace>
  <inkml:trace contextRef="#ctx0" brushRef="#br0" timeOffset="201526.52">32044 2970 574 0,'0'0'44'16,"0"0"59"-16,0 0 13 15,0 0-72-15,0 0 0 16,0 0-13-16,0 0-8 16,-7 0 4-16,7 0-6 15,0 0 0-15,0 0-9 16,0-7-4-16,0 2-4 16,0 0 4-16,0 3 0 15,0 2-1-15,0 0-4 16,0 0-3-16,0 8-4 15,0 18-6-15,0 10 10 16,0 3 3-16,-11-3-3 16,-18-7-20-16,-2-6-80 15,-7-12-287-15</inkml:trace>
  <inkml:trace contextRef="#ctx0" brushRef="#br0" timeOffset="203222.49">19892 4855 495 0,'0'0'101'0,"0"0"-17"16,0 0 28-16,0 0-35 16,0 0-25-16,0 0-22 15,0 0-7-15,0 24-10 16,0 24 12-16,0 18 32 16,-2 14-27-16,0 13-2 15,-7 11-10-15,5 8-3 16,-10 2 3-16,1 0-1 15,-5-7-10-15,-7-1-2 16,6-8-3-16,-6-8 3 0,5-14-5 16,2-15 0-16,9-15 0 15,0-18 0-15,7-16-1 16,2-8-2-16,0-4-10 16,0 0-36-16,0-16-68 15,16-22 24-15,6-16-40 16,-2-10-124-16</inkml:trace>
  <inkml:trace contextRef="#ctx0" brushRef="#br0" timeOffset="204239.39">19859 4691 325 0,'0'0'96'0,"0"0"-39"16,0 0 30-16,0 0-27 15,0 0 2-15,0 0-1 16,-56 26-17-16,52-21-10 16,4 2-9-16,0-2-8 15,0 3-3-15,0 0 3 16,6 3 17-16,21-4 8 15,12 0-9-15,7-4-3 16,10-3-10-16,6 0 3 16,9 0-7-16,8 0 8 15,1 0-11-15,2 0-10 16,-6 0-1-16,-7-3 2 16,-11 3-4-16,-18-5 1 0,-13 3 0 15,-11 0-1-15,-12 0-3 16,1 2 3-16,-3 0 8 15,-2 0-6-15,0 0 12 16,0 0 4-16,0 0-3 16,0 0-5-16,0 0 0 15,0 0-4-15,0 0-2 16,0 0-4-16,0 0-3 16,0 6 3-16,0 19 0 15,0 13 6-15,0 10 6 16,0 10-1-16,-9 3 2 15,7 12-4-15,-8 9-3 16,4 12 1-16,-5 8 4 0,5 3-9 16,-4-7 1-16,1-2 3 15,3 3-5-15,2-6 3 16,-4-3 2-16,4-8-4 16,2-12-2-16,-3-9 0 15,5-15 0-15,0-11 1 16,0-11-2-16,0-13 1 15,0-6 0-15,0-3 1 16,0-2 0-16,0 0 2 16,0 0-2-16,0 0 2 0,0 0-1 15,0 0 2 1,0 0-4-16,0 0 2 0,-4 0-2 16,-12-12 0-16,-8-2-3 15,-5 1-1-15,-7 0-1 16,-13 3 0-16,-11 2 3 15,-9 4-7-15,-7 1 4 16,-9 3-2-16,-2-3 6 16,3 3-6-16,-1-4-2 15,16-2-2-15,18-4 1 16,13-1-2-16,18-1 1 16,7 3-8-16,5 3-5 15,8 1 1-15,0 2-9 16,0-6-54-16,5-5-47 15,15-7-170-15,7-7-288 0</inkml:trace>
  <inkml:trace contextRef="#ctx0" brushRef="#br0" timeOffset="204635.16">20274 4289 577 0,'0'0'65'15,"0"0"51"-15,0 0-5 16,0 0-55-16,0 0-17 16,0 0-7-16,-2 41-18 15,2 17 31-15,13 12-2 16,1 10-11-16,-4-10-30 0,-1-7-2 15,-5-14-2-15,6-11-66 16,1-16-55-16,7-15-139 16</inkml:trace>
  <inkml:trace contextRef="#ctx0" brushRef="#br0" timeOffset="205538.6">23252 4775 621 0,'0'0'61'0,"0"0"-49"15,0 0 58 1,0 0 0-16,0 0-15 0,0 0 16 16,13 157-24-16,-11-64 14 15,3 27-15-15,2 19-23 16,-5 11-2-16,0 2-10 16,0-12-6-16,5-12 3 15,-5-15-8-15,3-25 0 16,4-23 1-16,-7-26-1 15,2-20 0-15,3-13 0 16,-5-6-3-16,0 0-5 16,8 0-75-16,-6-13-47 0,0-16-23 15,1-14-105 1</inkml:trace>
  <inkml:trace contextRef="#ctx0" brushRef="#br0" timeOffset="206273.89">23352 4691 554 0,'0'0'43'0,"0"0"-37"0,0 0 76 16,0 0-49-1,0 0-26-15,0 0 79 0,-25-23 8 16,25 23-56 0,0 0-19-16,0 0-19 0,21-2 6 15,12-2-4-15,16 1 6 16,16 0 3-16,6 1-6 16,5 2 8-16,7 0-7 15,1 0 1-15,3 10-2 16,-9 2-4-16,-11-4 0 15,-13 0-1-15,-23-2 1 16,-16-1-1-16,-3-3-2 16,-12-1 0-16,0-1 2 15,0 4 4-15,0 0 14 0,0 6-3 16,0 4 22-16,-2 4-18 16,-12 8-3-16,1 13 3 15,-1 7-9-15,5 10-3 16,3 9 0-16,4 8 4 15,-6 16-10-15,4 15 5 16,4 8-2-16,0 1 9 16,0 4-9-16,0-1-3 15,0 0 4-15,0-9-4 16,0-13 1-16,0-13-1 16,0-17 0-16,-7-14-1 15,5-13 5-15,0-14-5 16,0-3 0-16,0-10 0 0,0 2 0 15,-6-5 0-15,6-2-1 16,-2 3 1-16,-7-1 3 16,-5-4-2-16,-13 1 1 15,-9-4-1-15,-16 0 0 16,-4 0-1-16,-6 0-1 16,-7 0 0-16,-2-10 1 15,-10-4-3-15,2 0 2 16,4-1-1-16,12-8-4 15,16-5-6-15,20-14-16 16,13-13-57-16,16-10-42 16,18-13-129-16,36-9-217 15</inkml:trace>
  <inkml:trace contextRef="#ctx0" brushRef="#br0" timeOffset="206741.64">24145 4185 479 0,'0'0'207'0,"0"0"-186"16,0 0 91-16,0 0-30 15,0 0-44-15,0 0-8 16,-77-44 5-16,77 44-15 16,0 0-14-16,0 0-5 15,0 0 3-15,0 0 3 16,0 0-3-16,0 0-4 15,0 0 2-15,0 0 1 16,0 0 2-16,0 0 5 16,0 0-4-16,0 0 5 15,0 0-6-15,0 1-5 0,-12 34-2 16,1 21 2-16,3 18-1 16,-6 7 3-16,7-3-4 15,7-2 1-15,0-5-1 16,0-13-38-16,21-9-51 15,10-20-112-15,9-24-188 16</inkml:trace>
  <inkml:trace contextRef="#ctx0" brushRef="#br0" timeOffset="207424.87">26421 4826 637 0,'0'0'16'0,"0"0"88"15,0 0 27-15,0 0-48 0,0 0-21 16,0 0-8-16,-37-35-30 16,37 35-19-16,-5 18-2 15,1 18 8-15,4 15 2 16,0 20 0-16,0 19 5 16,2 23-8-16,13 13 5 15,-1 6-7-15,-3-3-4 16,1-13-1-16,-8-19-2 15,5-18-1-15,-5-25 0 16,8-22-2-16,-8-16-9 16,5-14-36-16,-7-2-8 15,9 0-44-15,3-4-37 0,-1-16-122 16,-6-12-245 0</inkml:trace>
  <inkml:trace contextRef="#ctx0" brushRef="#br0" timeOffset="208105.03">26427 4722 535 0,'0'0'51'0,"0"0"38"15,0 0 41-15,0 0-70 16,0 0 8-16,0 0-5 0,-50-80-22 15,50 80-19 1,0 0-17-16,25 0-2 0,15 0 10 16,11 0 11-16,14 10-1 15,4-3-8-15,7 2-12 16,11-1 4-16,9-2 5 16,2 0-7-16,-9 4 1 15,-14-2-6-15,-19 3 0 16,-15-2 1-16,-24-1-1 15,-6 0-4-15,-8 2-3 16,-3 6 7-16,0 4 0 16,0 8 4-16,-10 2-1 15,2 3 0-15,-1 6 0 16,5 10 1-16,4 13 4 0,0 18-2 16,0 14 3-16,0 10-2 15,11 3 3-15,4-10-10 16,-1-13 0-16,1-15 4 15,-8-9-4-15,2-7 2 16,-7-9-2-16,0-8 0 16,0-12 1-16,-2-8 1 15,0-1-2-15,0-6 0 16,-6 4 1-16,-10-3-1 16,-6-3 2-16,-5 0 1 15,-4-4 0-15,-10-1-1 16,-7-2-2-16,-6 3-1 15,-8 2 1-15,-11 5 0 0,-10 4 0 16,-2 2 0 0,0 5-2-16,2-3 1 0,10-4 1 15,13-4-1-15,18-6-4 16,11-4-8-16,15 0 0 16,11-18-19-16,5-17-48 15,9-9-42-15,32-5 1 16,7-4-35-16,10 2-84 15</inkml:trace>
  <inkml:trace contextRef="#ctx0" brushRef="#br0" timeOffset="208445.55">27086 4154 574 0,'0'0'8'15,"0"0"52"-15,0 0 53 16,0 0-4-16,0 0-34 0,0 0-11 15,-31-54-25 1,22 83-35-16,5 24 3 0,-3 20 21 16,7 5-14-16,0-2-13 15,0-5-1-15,9-5-6 16,4-11-45-16,3-8-25 16,-1-9-66-16,3-12-104 15</inkml:trace>
  <inkml:trace contextRef="#ctx0" brushRef="#br0" timeOffset="210288.56">20214 5448 511 0,'0'0'283'15,"0"0"-273"-15,0 0 38 16,0 0 10-16,0 0-39 16,0 0-6-16,-9 74 15 0,2-30-1 15,-2 5-8 1,-2 0-1-16,-1-1-1 0,4-5-9 16,-5-9-5-16,1-14 4 15,8-8-5-15,4-12 3 16,0 0 5-16,0 0 1 15,0-22 6-15,2-19 6 16,14-13-23-16,1-5 3 16,4-2-1-16,-8 5 2 15,-4 10 6-15,2 14-8 16,-2 14-2-16,-5 12-1 16,-1 6-2-16,1 0-2 15,5 2-10-15,9 23 7 16,6 10 8-16,1 9 7 15,4 8-7-15,0 3 0 16,-2 1-12-16,-5-6-24 0,0-8-21 16,-6-12-1-16,-10-10-42 15,-6-12-85-15,0-8-83 16</inkml:trace>
  <inkml:trace contextRef="#ctx0" brushRef="#br0" timeOffset="210446.79">20174 5717 722 0,'0'0'86'0,"0"0"-86"15,0 0 0-15,0 0 10 0,160-30 3 16,-58 9-13-16,19-4-11 16,13-3-168-16,18-7-186 15</inkml:trace>
  <inkml:trace contextRef="#ctx0" brushRef="#br0" timeOffset="211372.37">23609 5460 810 0,'0'0'45'0,"0"0"-20"16,0 0 79-16,0 0-59 15,0 0-32-15,0 0-8 16,-18 40 2-16,13 5 6 16,5 5 6-16,0 4-6 15,0-4-7-15,0-11-6 16,0-14 4-16,5-15-2 15,-5-6-2-15,0-4 4 0,0 0 2 16,0-4 13 0,0-24-4-16,0-13-15 0,0-6 0 15,0-10-1-15,4-1 1 16,2 2 3-16,8 8-3 16,9 10-1-16,-4 12-7 15,8 12 3-15,0 8 5 16,-2 6-3-16,-10 0 1 15,-10 2-7-15,-3 20-2 16,-2 6 10-16,0 8 2 16,0-2 1-16,-9 1-2 15,-9-5 0-15,7-2 0 16,-7-6 0-16,12-9 0 0,4-4 0 16,-1-5 0-16,3-4-1 15,0 0 0-15,0 0-16 16,18 0-14-16,9 0 29 15,4 1 2-15,0 3 0 16,-2 3 0-16,-4 0 5 16,-10 6-5-16,-1 4-1 15,-14 6 1-15,0 0 0 16,-18 3 4-16,-22 1-4 16,-14-8 9-16,-2-2-9 15,0-11 2-15,8-6-6 16,5 0 0-16,14-28-28 15,18-13-37-15,11-10-159 16,18-9-416-16</inkml:trace>
  <inkml:trace contextRef="#ctx0" brushRef="#br0" timeOffset="212056.63">27086 5198 646 0,'0'0'53'0,"0"0"-41"16,0 0 104-16,0 0-31 15,0 0-34-15,0 0-6 0,-65-106-8 16,45 101-15-16,-4 1-14 16,-5 4-2-16,-6 0-5 15,-6 21 1-15,-1 20 5 16,-1 13-2-16,12 13-2 15,11 4-1-15,18 4-3 16,2-8 1-16,38-12-1 16,11-18-3-16,16-20-8 15,4-17-18-15,4 0-2 16,-1-19-51-16,-10-12-170 16</inkml:trace>
  <inkml:trace contextRef="#ctx0" brushRef="#br0" timeOffset="214607.06">20604 5300 371 0,'0'0'57'16,"0"0"3"-16,0 0 37 16,0 0-22-16,0 0-24 15,0 0-25-15,-16 0-10 16,14 0 22-16,2 0 24 16,-5 0-6-16,3 2-20 15,0-2-9-15,2 0-2 16,0 0-3-16,0 0 2 15,0 0-14-15,0 0 8 16,0 0-8-16,0 0-6 16,0 0 8-16,9 0 2 15,7 0 9-15,-1 0-1 0,1 0-5 16,-1 0-2-16,8 0-5 16,-3 0-1-16,4 0-3 15,5 0-5-15,4 0 2 16,10 0-3-16,1 0 5 15,10-4-2-15,4-5-1 16,-2 4-1-16,2-1 0 16,0 3 2-16,0 3 0 15,-10 0-2-15,2 0 2 16,-6 0-1-16,-3 7-2 16,-6-1 1-16,5-1 3 15,0 2-3-15,3-5 3 0,1 1-1 16,3-3 4-16,7 0-6 15,3 0 6 1,-1 0-1-16,4-7-3 0,0 0 4 16,3 0-2-16,-1-2-1 15,-2 4-3-15,0-1 7 16,-6 3-8-16,-9 3 1 16,-3-2-2-16,-11 2 1 15,-4 0-3-15,-2-2 6 16,0 2-4-16,-2 0 1 15,4 0 0-15,0 0-4 16,4 0 3-16,-2 0 1 16,7 0 0-16,-3 0 5 15,4 0-10-15,-6 0 6 16,2 0-2-16,3 0 1 0,-3 0 0 16,7 0 0-16,3 0-2 15,-1-5 2-15,3 0 1 16,-1 0-1-16,-2-2 0 15,-6 3 1-15,-10 1 0 16,-5 0-1-16,-7 3 2 16,-12-1-2-16,-2 1 1 15,0 0 0-15,0 0 2 16,0 0-1-16,0 0 3 16,0 0-3-16,0 0-1 15,0 0 1-15,0 0-1 16,0 0-1-16,0 0 0 15,0 0 4-15,0 0-9 0,0-7 5 16,0-1 0-16,-2-2-8 16,-8 0 5-16,8 5-7 15,0 0 8-15,2 1 2 16,-5 4 0-16,3 0 4 16,2-2-6-16,-2 2 2 15,0-2-2-15,2-2-1 16,-4 0-2-16,-6-2-3 15,1-1 0-15,1-4 6 16,-13 1-3-16,3-2 5 16,-1 2-2-16,-6 2-1 15,-4 1 6-15,2 0-3 0,-4 0 0 16,2 0-1-16,0 2 1 16,0-2 0-1,2 3 0-15,12 2-3 0,1-2 4 16,3 4-1-16,9 0 4 15,2 0-1-15,0 0-2 16,0 0-1-16,0 0-2 16,0 0 0-16,25 12 2 15,6 10 4-15,4 2 0 16,7 2 1-16,8 3-3 16,-6-2-1-16,5 0-1 15,3-1 8-15,-8-7-4 0,-1-2-2 16,-10-4-1-16,-8-6-1 15,-10-3 0-15,-4-2 0 16,-9-2-1-16,-2 0 2 16,3 0 2-16,-3 0 3 15,0 0-3-15,0 0 11 16,0-8-13-16,0-6 8 16,-5-1-9-16,-4 5 1 15,-4 5 0-15,-3 2-1 16,-1 3-2-16,-6 0-4 15,1 0 6-15,-7 18-2 16,0 8 2-16,-2 3-4 16,-3 3 6-16,5 0-2 0,0-2 0 15,7-4-2-15,2-1 1 16,4-8 1-16,10-1-15 16,-1-5-8-16,7-6-15 15,0-5-20-15,0 0-45 16,0 0-28-16,9 0-120 15,-7-17-51-15</inkml:trace>
  <inkml:trace contextRef="#ctx0" brushRef="#br0" timeOffset="-213991.04">20845 4754 506 0,'0'0'63'16,"0"0"-1"-16,0 0 28 16,0 0-32-16,0 0-33 15,0 0-19-15,0 44 29 16,0-4 0-16,-2 4-16 16,-6 1-3-16,6-3-13 15,0-6 0-15,-5-10 0 0,5-8-2 16,0-6 1-16,2-6 0 15,0-6 0-15,0 0 3 16,0 0 12-16,0 0 10 16,0-18 18-16,0-11-37 15,0-8-1-15,0-4-7 16,0-1 2-16,0 0-2 16,0 3 1-16,13 4-1 15,7 7-1-15,3 4-3 16,-4 4 0-16,8 4 1 15,-2 6 5-15,-7 4-3 16,-1 6 1-16,-3 0-6 16,-5 0 4-16,2 16-2 0,-9 5 1 15,-2 2 1 1,0 3 3-16,-11 3-1 0,-7-3 0 16,-8 2 0-16,-5-5-2 15,4-4-4-15,0-7-9 16,11-8 8-16,5-4 3 15,7 0 2-15,2 0-3 16,2 0 5-16,0-8-6 16,0 1-4-16,0 4 2 15,2 0 3-15,13 3 5 16,3 0 1-16,9 5 6 16,9 11 0-16,-3 0-1 15,9 2-5-15,1-4 0 16,-3 0-1-16,-5-2-6 15,1-8-19-15,-2-1-86 0,-5-3-35 16,-3 0-141-16</inkml:trace>
  <inkml:trace contextRef="#ctx0" brushRef="#br0" timeOffset="-213574.29">21252 4692 732 0,'0'0'79'15,"0"0"-64"-15,0 0 49 0,0 0-49 16,0 0-15 0,0 0 20-16,123-10-5 0,-78 2-13 15,-10 2-2-15,-1 2-5 16,-17 2-19-16,-7 2-30 15,-8 0-40-15,-2 0 14 16,-2 0 12-16,-23 0 54 16,-4 9-38-16,2 0-11 15,7-1 53-15,2-2 10 16,12 0 50-16,-4 4 21 16,6 4-17-16,4 8-10 15,0 7 7-15,0 8-11 16,0 6 7-16,10-2-23 0,0 0-4 15,-1-7-10 1,-5-8-1-16,1-6-7 0,-5-6-1 16,0-2-2-16,3-6-37 15,1-6-80-15,5 0-94 16,-3-8-283-16</inkml:trace>
  <inkml:trace contextRef="#ctx0" brushRef="#br0" timeOffset="-213156.65">21867 4763 496 0,'0'0'79'0,"0"0"-51"16,0 0 77-16,0 0-38 15,0 0-22-15,0 0-15 16,-69-65-21-16,45 61-3 15,-12 4-1-15,5 0 0 16,-2 0-2-16,6 12-3 16,2 4 0-16,14 2-3 15,7 3 3-15,4 0 0 16,0 4 0-16,11 1 0 16,18-3 4-16,4 3-1 15,8-4 4-15,-1-1 5 16,-7-1-4-16,-2-3 2 15,-6 0 7-15,-10-3-10 0,-3-2 0 16,-10-2 0-16,-2 0 2 16,-2 2-1-16,-25 0 12 15,-14-2-8-15,-5-2-9 16,1-8-3-16,-6 0-3 16,10-8-25-16,8-17-37 15,18-2-91-15,11-5-191 16</inkml:trace>
  <inkml:trace contextRef="#ctx0" brushRef="#br0" timeOffset="-211775.29">26388 5264 257 0,'0'0'47'0,"0"0"63"15,0 0 14-15,0 0-44 16,0 0 12-16,0 0-4 16,4-7-21-16,-4 7-20 15,0 0-11-15,0 0-9 0,0 0 4 16,0 0-7-16,0 0 6 16,-17 0-16-16,-12 0-6 15,-11 0-7-15,2 4 9 16,-2 2-7-16,4 1 3 15,3-3-1-15,4 2-1 16,-2-1 2-16,2 2-2 16,-9-3 0-16,-7 1-3 15,-9 2-1-15,-4-3 0 16,-4-3 6-16,4 2-6 16,1-1-2-16,7 0 2 15,13-2 0-15,3 1 0 16,3 2 0-16,2-2 0 0,0-1 1 15,-4 3-2-15,-8 1-2 16,-10 0 3-16,-7 0 0 16,-7 0 0-16,0-3 0 15,5 1 0-15,5-2 0 16,6 0 0-16,7 0 0 16,1 0-1-16,3 0 2 15,-1 0-1-15,-11 5 0 16,1 2 0-16,-8 0 3 15,-11 5-3-15,8 1 0 16,0-4-2-16,7 1 1 16,8-3 1-16,9 0-2 0,7-1 2 15,9-6 1 1,3 2 4-16,-6 0-10 0,5 1 10 16,5 0-10-16,0 1 4 15,1-2-1-15,10-2 1 16,2 0 0-16,0 0 1 15,0 0 0-15,0 0 0 16,0 0-4-16,0 0 3 16,0 0-1-16,0 0-5 15,0 0-3-15,0 0-11 16,0 0-9-16,0 0-10 16,0-2-15-16,9-8-34 15,9-2-35-15,2-5-54 16,4 0-87-16</inkml:trace>
  <inkml:trace contextRef="#ctx0" brushRef="#br0" timeOffset="-211325.57">24425 5224 456 0,'0'0'47'16,"0"0"1"-16,0 0 39 15,0 0-15-15,0 0-32 16,0 0 13-16,-52-49-6 15,50 49-7-15,0 0-12 16,0 0-1-16,-12 0-8 0,-3 19-5 16,-17 11-8-1,-2 5 5-15,-2 2-4 0,-4-4-1 16,-5 1-4 0,3 3 5-16,-1-5-7 0,5-6 2 15,13-5-4-15,12-10 3 16,1-2-1-16,12-6 0 15,2-3 2-15,0 0 2 16,0 0 3-16,0 0 3 16,6 0 1-16,17-3 2 15,12-8-7-15,3 2 1 16,5 6 1-16,1 3 7 16,1 0-15-16,4 3 4 15,-9 18-3-15,0 4 6 0,-2 0-7 16,-5 1-4-16,4-2 4 15,-6-2-6-15,-5-3-12 16,1-7-9-16,-3-6-22 16,3-6-62-16,4 0-31 15,-2-17-55-15,0-8-262 16</inkml:trace>
  <inkml:trace contextRef="#ctx0" brushRef="#br0" timeOffset="-210675.48">24641 4802 637 0,'0'0'53'0,"0"0"5"16,0 0 47-16,0 0-70 15,0 0-20-15,0 0 0 16,-27 82 16-16,27-36-18 16,0 3 3-16,0-5-3 15,0-4-11-15,0-6 0 16,0-12 0-16,0-8-2 16,0-8 5-16,0-6-1 15,0 0 7-15,0 0 7 16,0-20-3-16,0-16-14 0,0-4-1 15,-2-4-1-15,2-8 1 16,0 0 0-16,0 3 3 16,0 3-3-16,4 12-2 15,17 6-1-15,-4 7 2 16,8 10 1-16,-5 3 5 16,-3 6-5-16,-1 2 1 15,-5 0-1-15,0 7-2 16,-4 10 2-16,0 3 0 15,-7 4 0-15,0 0 1 16,-9 4-1-16,-13-2 0 16,-7-1 0-16,-7-3 0 15,3-4 0-15,2-4-1 16,2-5 1-16,8-9-3 16,15 0 0-16,-1 0 1 0,7 0 1 15,0 0 0-15,0 0-13 16,13 0 4-16,12 0 10 15,4 0 2-15,6 0 5 16,1 15-6-16,7 5 9 16,1 3-7-16,-2-3-3 15,1 3-2-15,-12-8 1 16,0-8-19-16,-4-3-38 16,2-4-110-16,0 0-53 15</inkml:trace>
  <inkml:trace contextRef="#ctx0" brushRef="#br0" timeOffset="-210268.75">24969 4749 658 0,'0'0'7'0,"0"0"73"15,0 0 14-15,0 0-59 16,0 0-28-16,0 0 1 15,48-6 10-15,-3 6-4 16,4-3 1-16,-6 3-8 16,-12-2-3-16,-12 2-4 0,-11 0-11 15,-8 0-12 1,0 0-11-16,-3 0 9 0,-23 0-9 16,-5 8-24-16,-6 2 13 15,10-2 15-15,10 0 15 16,3-2 15-16,10 3 0 15,-3 2 15-15,5 7 14 16,2 8 5-16,0 9 13 16,0 4-4-16,0 2-23 15,9 1 10-15,-2-2-15 16,0-6-1-16,-5-3 0 16,-2-10-7-16,0-7-5 15,0-8-2-15,2-6-12 16,0 0-49-16,9-4-98 0,3-18-177 15</inkml:trace>
  <inkml:trace contextRef="#ctx0" brushRef="#br0" timeOffset="-209856.96">25543 4896 506 0,'0'0'79'0,"0"0"-46"15,0 0 116-15,0 0-53 16,0 0-42-16,0 0-4 16,-9-65-26-16,-10 50-14 15,-8 1-8-15,-4 4 0 0,0 6-2 16,2 4-1-16,0 0 0 16,2 0 1-16,4 8 0 15,10 8-5-15,6 5 1 16,7 1 4-16,0 2 0 15,12 1 2-15,17 1-1 16,2 1-1-16,4-1 5 16,1-2-3-16,-3 0 0 15,-8-2-1-15,-7-2 2 16,-5-4 0-16,-11-1 1 16,-2-6-4-16,0 3 1 15,-4-4 9-15,-19 0 1 0,-8-6-5 16,-9-2-5-1,3 0-1-15,-13-2-21 0,6-14-52 16,1-2-91-16,10-2-76 16</inkml:trace>
  <inkml:trace contextRef="#ctx0" brushRef="#br0" timeOffset="-205092.62">23272 4834 125 0,'0'0'64'16,"0"0"-18"-16,0 0 24 16,0 0 21-16,0 0-33 15,0 0-13-15,0 0-13 16,0 0-2-16,0-1 6 0,0 1 2 16,0-2 5-16,0 2-11 15,0 0-5-15,0 0-11 16,0 0-1-16,0 0-2 15,0 0 7-15,0 0 6 16,0 0 2-16,0-5-2 16,0 0-8-16,0-4-14 15,0-1 0-15,0 3 4 16,0-4-6-16,-2-1-2 16,-1 3 2-16,1-4-2 15,2 3 0-15,0 2 0 16,0 2 0-16,0 0 1 0,0 3-1 15,-2-2 1-15,2 3 2 16,-5 2-2-16,3 0 0 16,2 0 2-16,0 0-2 15,0 0 7-15,0 0-8 16,0 0 1-16,0 0-2 16,0 0-1-16,0 0 2 15,0 0 0-15,11 0 0 16,5 0 4-16,-3 0-4 15,5 0-3-15,3 0 3 16,0 0-1-16,6 0-3 16,4 2-31-16,3-2-102 15,-14 0-252-15</inkml:trace>
  <inkml:trace contextRef="#ctx0" brushRef="#br0" timeOffset="-199341.75">23214 5886 376 0,'0'0'92'0,"0"0"-65"16,0 0-19-16,0 0 40 15,0 0 1-15,0 0-11 16,0 0-17-16,0 0-1 15,9 0 10-15,-9 0-6 16,0 0-8-16,0 0 10 16,0 0 2-16,0 0-7 15,0 0 2-15,0 0-15 16,0 0 5-16,0 0-6 16,0 0 6-16,0 0-5 0,0 0 4 15,0 0 1-15,0 0 6 16,0 0-8-16,0 0-3 15,0 0-1-15,0 0 2 16,0 0 5-16,-13 0-13 16,-12 0 4-16,-8 0-2 15,-10 0 3-15,-1 0-5 16,-8 0 0-16,4 0-2 16,3 0 1-16,-5 0 0 15,8 0 1-15,0 0-1 16,2 0 1-16,0 0 0 15,-2 3-2-15,-3-3 2 0,1 0 3 16,-4 2-4 0,11 0 0-16,-3-2 3 0,9 0-3 15,2 0-2-15,0 0 2 16,2 0 0-16,0 0 2 16,-2 0-2-16,0 0 0 15,-9 0-1-15,3 0 1 16,-6 0 0-16,-3 0 0 15,-6 0-6-15,4 0 6 16,-1-2 0-16,-9 0 5 16,-2-1-5-16,-2 3-4 15,-3-3 4-15,5 1 0 16,10 2 4-16,-6 0-4 0,9 0 0 16,1 0-3-16,4 0 3 15,5 0 0-15,-4 5 0 16,6-2 0-16,-3 1 0 15,5 0 0-15,2-1 2 16,2-3 3-16,0 3-4 16,0 1-1-16,-4 1-2 15,0-4 2-15,0 2 0 16,-5-3 1-16,3 0-1 16,4 1 0-16,2-1 0 15,8 0 5-15,0 0-5 16,9 0 2-16,-2 0-1 0,3 0 1 15,5 0 3 1,0 0 2-16,-4 0-2 0,6 0-3 16,-7 0 2-16,5 0-4 15,-8 0 0-15,8 0 0 16,-5 0 0-16,3 0 0 16,-3 0 1-16,2 0-1 15,-6 0-1-15,-3 0-1 16,-4 0 2-16,0 0 5 15,-3 0-5-15,6 0-3 16,1 0 3-16,1 0 0 16,1 0 2-16,12 0-2 15,2 0 0-15,-2 0-4 0,2 0 4 16,0 0 0 0,0 0 0-16,0 0 0 0,0 0-2 15,0 0-13-15,0 0-9 16,0 0-5-16,0 0-19 15,0 0-7-15,0 0-6 16,0 0-6-16,4 0 17 16,12 0-2-16,7-1-31 15,-4-12-127-15</inkml:trace>
  <inkml:trace contextRef="#ctx0" brushRef="#br0" timeOffset="-198885">20847 5738 511 0,'0'0'90'15,"0"0"-55"-15,0 0 7 16,0 0 38-16,0 0-27 16,0 0-18-16,-101 11-24 15,79 1 12-15,2 2 7 16,2 0-9-16,-6 2-14 15,6 0 6-15,-7 2-7 16,0 0-1-16,6-1 2 16,-6 0 1-16,7-5-1 15,5-2-5-15,4-3-2 16,7-4 1-16,2 1 1 0,-2-2-2 16,2-2 1-1,0 5 2-15,0-2-1 0,2 6 8 16,13 3 0-16,6 4 10 15,0 3-2-15,4 5-3 16,2 0-5-16,-2 2 1 16,-3 3-6-16,3-3-4 15,-8-3 0-15,-1-6 1 16,-3-5-2-16,-2-2 1 16,-4-3-1-16,2-4-5 15,-7-1-15-15,0-2-17 16,5 0-22-16,-5 0-54 15,5 0-99-15,2-10-438 0</inkml:trace>
  <inkml:trace contextRef="#ctx0" brushRef="#br0" timeOffset="-198506.32">21117 6186 607 0,'0'0'65'0,"0"0"-19"16,0 0 27-16,0 0-19 0,0 0-29 15,0 0-14-15,-72-27-10 16,41 27 6-16,-5 15 7 15,5 7-7-15,2 4-1 16,12 2 4-16,5 0-5 16,10 4 4-16,2 0 1 15,0-2-4-15,14 1 12 16,14-7-9-16,10-9 10 16,13-4-14-16,5-5-4 15,6-6-1-15,8 0-5 16,-1-6-35-16,0-15-66 15,-7 0-72-15,-4-1-259 16</inkml:trace>
  <inkml:trace contextRef="#ctx0" brushRef="#br0" timeOffset="-198268.89">21497 6284 607 0,'0'0'115'16,"0"0"-39"-16,0 0-18 16,0 0-4-16,0 0-19 15,0 0-16-15,96-26-9 16,-40 24-7-16,-2 0-1 0,-3 2-1 16,-7 0-2-16,-10 0-32 15,-16 0-59-15,-18 0-51 16,0 0-70-16,-29 0-221 15</inkml:trace>
  <inkml:trace contextRef="#ctx0" brushRef="#br0" timeOffset="-198076.59">21597 6304 531 0,'0'0'114'0,"0"0"-70"16,0 0 3-16,0 0 55 15,0 0-35-15,12 109-18 16,-1-73-28-16,1 3-1 0,-10-2 6 15,-2-1 3-15,0-5-18 16,0-2-4-16,0-7-7 16,0-3-9-16,0-8-47 15,0-2-72-15,0-9-155 16</inkml:trace>
  <inkml:trace contextRef="#ctx0" brushRef="#br0" timeOffset="-197622.87">22276 6342 708 0,'0'0'70'0,"0"0"-57"15,0 0-11-15,0 0 97 16,0 0-42-16,0 0-33 15,-96-50-19-15,80 49-4 16,1 1-1-16,-3 0 3 16,-5 0-3-16,-4 0 1 15,6 9 1-15,-4 5 2 16,0 0 2-16,14 3-4 16,4 1 2-16,7 0-2 15,0 4 1-15,3 0-1 16,23 2 2-16,8-2-4 15,2 0 6-15,-5-4-4 0,-2 0 6 16,-12-6-6-16,-3 0-1 16,-7-2 3-16,-7-4-1 15,0 3 0-15,-9-2 9 16,-22 0 6-16,-12 0 2 16,-3-5-6-16,-4-2-14 15,8 0 0-15,11-4 0 16,6-10-1-16,9-4-41 15,10 2-27-15,-1 4-74 16,7 2-209-16</inkml:trace>
  <inkml:trace contextRef="#ctx0" brushRef="#br0" timeOffset="-196343.5">18301 7149 729 0,'0'0'34'16,"0"0"1"-16,0 0 11 15,0 0 2-15,-125-59-7 16,94 59-32-16,4 0 3 16,3 0-7-16,1 9 2 15,4 10-7-15,5 4 4 16,5 2-6-16,9-1 7 0,0-2-5 16,2-1 0-1,27 2 5-15,11 0-5 0,7-3 3 16,7 0-3-16,-10 0 10 15,-4-5-8-15,-20 5-2 16,-9-5-1-16,-11 3-4 16,0 4 5-16,-26 4 5 15,-12 2-5-15,-13-4 0 16,6-7-1-16,7-8 1 16,14-9 1-16,5 0 1 15,17-1-1-15,2-24-1 16,10-4-6-16,23-5 1 15,13 1 4-15,8 3 1 16,0 6 0-16,-12 6 1 0,-9 7 1 16,-6 6-1-16,-4 5 1 15,-8 0 4-15,-8 0-6 16,0 5 3-16,-5 14-3 16,0 5 8-16,-2 5-7 15,0 3 5-15,2-6-5 16,2 1 3-16,8-6-2 15,1-7-1-15,1-6 3 16,-1-4-4-16,0-3 1 16,1-1 11-16,1 0 7 15,10-8 15-15,-1-10-8 16,1-6-8-16,-2-2 12 16,-15-6 9-16,-8-2-11 0,0 0 0 15,-14 0-4-15,-19 7-7 16,-9 10-11-16,-5 8-6 15,-4 9-1-15,6 3 0 16,5 26-25-16,13 6-39 16,23 3-90-16,4-6-125 15</inkml:trace>
  <inkml:trace contextRef="#ctx0" brushRef="#br0" timeOffset="-195661.34">19873 7132 677 0,'0'0'168'15,"0"0"-59"-15,0 0-42 16,0 0-21-16,0 0-12 16,0 0-5-16,-72 99 8 15,43-43-10-15,-2-1-13 16,2 2-3-16,0-7-8 0,5-11 0 15,8-16-2-15,5-9-1 16,11-10 1-16,0-4 9 16,0 0 12-16,9-27-2 15,13-18-6-15,14-6-12 16,-3-8-2-16,5 1 3 16,-5 4 4-16,-4 9-5 15,-2 16 0-15,-9 13 4 16,-7 10-3-16,-9 6-3 15,2 2-1-15,6 23-3 16,-1 18 4-16,-3 5 1 16,6 6-1-16,-1 2 2 15,-5-2-1-15,6-8-2 16,-6-7-5-16,3-9-25 16,0-10-3-16,-5-6-17 0,-4-9-75 15,0-5-58-15,0 0-174 16</inkml:trace>
  <inkml:trace contextRef="#ctx0" brushRef="#br0" timeOffset="-195503.1">19632 7432 711 0,'0'0'221'0,"0"0"-189"15,0 0-9-15,142-46 12 16,-45 29 4-16,7 1-36 15,10 3-3-15,-5 1-138 0,-8 5-411 16</inkml:trace>
  <inkml:trace contextRef="#ctx0" brushRef="#br0" timeOffset="-193702.11">20843 7090 908 0,'0'0'48'0,"0"0"12"15,0 0-33-15,0 0 13 16,0 0-21-16,0 0 1 15,-123 113-11-15,107-63-3 16,7 0 2-16,7-2 1 16,2-4-6-16,0-10 6 15,11-8 0-15,7-10-1 16,18-8-3-16,-1-8 4 16,19 0-4-16,4-14 8 15,0-18-6-15,2-2-5 16,-7-4 1-16,-12 0-1 0,-14 4 3 15,-17 8-4 1,-3 10 2-16,-5 9 4 0,-2 5-7 16,0 2 0-16,0 0-2 15,-9 15-3-15,-7 13 4 16,3 6 1-16,7 2-1 16,6-4 1-16,0-2 5 15,0-6-5-15,6-4 0 16,17-6-6-16,-4-6 5 15,10-8 1-15,0 0 0 16,5-1 2-16,-5-19 3 16,-7-3-3-16,-9-3 6 15,-3-4-7-15,-10-2-1 16,0-2 2-16,-14 2-2 16,-15 4-1-16,-11 11 1 0,0 10-11 15,7 7-9-15,2 0 1 16,10 0-1-16,15 0 9 15,6 2 3-15,0 2-10 16,11 1 11-16,20 2-5 16,11-5 7-16,5 2 5 15,7 0 7-15,-10 2-6 16,-5 4 0-16,-6 4-1 16,-9 6 1-16,-6 1 5 15,-2 11-4-15,-12-3 3 16,-4-1 2-16,0-1 1 15,0-6-5-15,-4-7 6 0,-8-3-5 16,6-9 4 0,1-2 0-16,5 0 3 0,0-9 1 15,0-13-12-15,0-10-19 16,20-4 8-16,7-3 3 16,6 4 0-16,10 5 2 15,-1 11-8-15,1 12 3 16,-14 7 5-16,-3 0 5 15,-10 14 1-15,-10 11 0 16,-1 1 2-16,-3 3 9 16,-2 0 13-16,0-2-3 15,0-5-7-15,0-8-9 16,0-6 4-16,0-8-4 0,0 0 9 16,0 0 8-16,0-5-1 15,2-18-21-15,14-6-1 16,11 3 1-16,0-9 0 15,4 1-10-15,0 6 0 16,0 7-7-16,-4 10 3 16,-5 11 4-16,-6 0-1 15,-5 11 2-15,-4 10 3 16,2 5 6-16,-7-1 1 16,4 7 0-16,1-9-1 15,0 0-1-15,2-8 0 16,-3-7-6-16,3-5-10 0,5-3-19 15,1 0 19 1,8-15 15-16,-3-9-35 0,7-6-5 16,-10-2 19-16,-3-4-12 15,-1 2 22-15,-9 2 9 16,6 12 4-16,-8 8 0 16,-2 7 8-16,0 5 19 15,0 0-16-15,0 7-8 16,0 15 8-16,0 7 40 15,0 6-15-15,0-4-5 16,0-2-3-16,0-5-4 16,0-10-13-16,0-6-5 15,0-4-2-15,0-4-1 16,0 0 23-16,0 0 2 0,0-18-15 16,15-8-8-16,8-6-5 15,-1 2 0-15,2 2 0 16,3 2-15-16,-7 8 0 15,-5 8-7-15,-3 10 18 16,-1 0-15-16,-7 0 15 16,4 17 4-16,-4 8 1 15,-2 1 3-15,7 2-3 16,-1-3 8-16,13-2-1 16,-5 0 0-16,-1-8 1 15,-2-7 0-15,3-5-1 16,-3-3-4-16,1 0 3 15,1-3 9-15,5-15-10 0,1-1 0 16,-6-6-6-16,1-2 0 16,1 1 1-16,-3 1-1 15,-3 3-5-15,-5 9 3 16,0 8-7-16,-6 5 2 16,0 0-8-16,0 0 6 15,2 2 1-15,0 14 7 16,0 2 1-16,7 2 0 15,-7 2 1-15,9-2 0 16,-2-4 1-16,0-2-1 16,2-8 1-16,-6-3-2 15,4-3 3-15,-5 0 0 16,-2 0-3-16,9 0 5 0,-8-3-2 16,6-8 1-1,-5 4 2-15,-4 2-6 0,2 0 0 16,-2 3-2-16,2 2 1 15,-2-2-4-15,0 2-1 16,0 0-9-16,0 0 0 16,0 0-13-16,0 0-28 15,-2 0-58-15,-9 0-104 16,4 0-404-16</inkml:trace>
  <inkml:trace contextRef="#ctx0" brushRef="#br0" timeOffset="-193140.22">22708 7187 480 0,'0'0'61'16,"0"0"-16"-16,0 0 46 0,0 0 24 15,0 0-30-15,0 0-30 16,29 5-15-16,-16-5 10 15,7 0 10-15,3 0-20 16,-1-5-18-16,0-7-2 16,-8-4-6-16,-1-1-3 15,-7-1-2-15,0 0 1 16,-4 0 2-16,-2 0-6 16,0 5-5-16,-2 2-1 15,-17 5 0-15,1 6-13 16,1 0 4-16,-8 5-9 15,3 16 9-15,2 3 8 0,4 4 1 16,3 8 1 0,9 2 1-16,4 1-2 0,0-5 2 15,0-6 0-15,4-6 2 16,16-6-1-16,0-8-2 16,7-7 2-16,2-1-2 15,0 0-1-15,0-7-44 16,0-11-75-16,0-2-69 15,-2 2-189-15</inkml:trace>
  <inkml:trace contextRef="#ctx0" brushRef="#br0" timeOffset="-192324.79">23109 7118 489 0,'0'0'129'0,"0"0"-7"16,0 0-18-16,0 0 0 15,0 0-32-15,0 0-13 16,-15-30-23-16,1 30-19 16,1 0-1-16,-3 12-13 15,-1 15 0-15,1 9 0 16,5 5 2-16,2 2-2 0,9-1-2 15,0-8 1-15,0-4-1 16,11-6-1-16,16-8-2 16,6-9 2-16,7-4 5 15,5-3-3-15,-1-3-2 16,-1-18-1-16,-3-7 1 16,-11-7 0-16,-2-6 1 15,-8-7-1-15,2-13 0 16,-3-6 0-16,-5-8 0 15,1-5 1-15,-8 4-1 16,1 8 1-16,-5 10 0 16,-2 13-1-16,0 19 1 15,0 8 3-15,0 12-1 16,0 6-3-16,0 0-2 0,0 0-8 16,0 30 0-16,0 18 10 15,0 18 2-15,0 8 5 16,0 5-4-16,0-7 10 15,4-2-3-15,8-6 16 16,-8-5-12-16,5-5 4 16,4-12-13-16,-1-8-4 15,-2-12 4-15,2-9-5 16,3-12-2-16,8-1 2 16,4 0 6-16,2-22-6 15,-6-8-7-15,0-8-10 16,-5-4 6-16,-7-2-3 15,1 4 4-15,-10 5-4 0,-2 14 0 16,0 8 8-16,0 13 4 16,-14 0-9-16,1 0 0 15,1 5 7-15,6 13-2 16,6 3 1-16,0 6 5 16,0-1 1-16,14 2-1 15,1-3 3-15,1 2 3 16,1 1 18-16,-1-4 9 15,-7-3-14-15,-7-4-12 16,-2-5-5-16,0-2-2 16,-20-3 0-16,-27-7-1 15,-15 0-36-15,-12 0-90 0,-8-15-133 16</inkml:trace>
  <inkml:trace contextRef="#ctx0" brushRef="#br0" timeOffset="-192189.59">23219 6916 634 0,'0'0'336'0,"0"0"-294"15,129-14 0-15,-63 12-6 16,6 2-36-16,-3 0-20 16,-4 4-187-16</inkml:trace>
  <inkml:trace contextRef="#ctx0" brushRef="#br0" timeOffset="-191506.3">24444 7185 468 0,'0'0'600'16,"0"0"-514"-16,0 0-40 15,0 0-14-15,0 0-8 16,0 0-23-16,-6 46 5 16,-7-7-2-16,1-2 9 15,6-5-6-15,-3-6 0 16,7-8-7-16,2-8 5 16,0-6-5-16,0-4 6 0,2 0 6 15,25-11 5-15,13-14-12 16,-3-3-5-16,-1-3-3 15,-3 2-1-15,-6 6-8 16,-9 8 2-16,-7 9-3 16,-7 6 3-16,4 0 0 15,-6 14-1-15,4 10 9 16,5 4 2-16,1-2 0 16,5-2 1-16,6-6 3 15,-5-4-3-15,6-5 0 16,-4-9 1-16,5 0 9 15,-5-5-3-15,0-15-6 0,-6-6-2 16,-12-6 0 0,-2-1 0-16,0 3-4 0,-2 1-20 15,-19 7 14-15,1 6 5 16,-2 6-13-16,4 6 15 16,7-1-5-16,9 5 2 15,2 0 4-15,0-1 2 16,22 1-25-16,11-3 19 15,10 2 3-15,-8 1-5 16,1 0 8-16,-11 0 4 16,-7 8 4-16,-7 8-3 15,-9 3 20-15,-2 4-7 16,0 0-10-16,0 0-4 0,0-3 2 16,0 1-2-16,0-8-4 15,0-3-4-15,0-4-7 16,6-6-32-16,10 0-86 15,4-16-46-15,-2-14-277 16</inkml:trace>
  <inkml:trace contextRef="#ctx0" brushRef="#br0" timeOffset="-191257.92">24995 6927 865 0,'0'0'77'16,"0"0"-18"-16,0 0-18 15,0 0 46-15,0 0-13 0,0 0-40 16,-40 63-15-16,42-57-12 16,12-2 12-16,-3-4-16 15,4 0 2-15,-1-1 3 16,-10-14-1-16,0-5-6 16,-4-4-1-16,0 4 0 15,0 2-14-15,-6 4 2 16,-5 8-25-16,-1 6-35 15,6 0-116-15,6 0-196 16</inkml:trace>
  <inkml:trace contextRef="#ctx0" brushRef="#br0" timeOffset="-191025.56">25218 6920 924 0,'0'0'172'0,"0"0"-30"0,0 0-81 15,0 0-2-15,0 0-16 16,0 0-8-16,69 79-16 16,-56-38-18-16,-3 3 1 15,-10 3-2-15,0-1-7 16,0-8-27-16,-19-8-18 16,9-5-9-16,-4-14 2 15,1-7-30-15,-3-4-86 16,3 0-134-16</inkml:trace>
  <inkml:trace contextRef="#ctx0" brushRef="#br0" timeOffset="-190538.64">25046 7113 339 0,'0'0'494'0,"0"0"-381"16,0 0-69-16,0 0 33 15,129-13 7-15,-66 8-49 16,-3-2-17-16,-4-3-13 15,0-2 0-15,-11-4 5 16,-5-3-9-16,-11-6 1 16,-10-9-2-16,-1-4-2 15,-5-6 2-15,1 1 4 16,-5 11-3-16,-7 15-1 0,-2 10-5 16,0 7-4-1,0 5 3-15,-2 19 1 0,-9 12 5 16,2 10 2-16,2 5 5 15,5 2 11-15,-3-7 4 16,3-3 2-16,2-10-6 16,0-12-10-16,0-7 3 15,0-11 2-15,0-3-3 16,0 0 27-16,23 0-8 16,8-16-16-16,11-3-10 15,3-4-1-15,-5 7 0 16,-13 2-2-16,-12 8-4 0,-3 6-2 15,-10 0-4-15,-2 0-2 16,4 23 4-16,0 4 8 16,5 4 2-16,3-2-2 15,1-2 3-15,3-7-8 16,-10-9 5-16,5-6-9 16,5-5-43-16,9 0-27 15,6-12-46-15,9-14-290 16</inkml:trace>
  <inkml:trace contextRef="#ctx0" brushRef="#br0" timeOffset="-189323.47">26315 6863 814 0,'0'0'84'16,"0"0"9"-16,0 0-23 15,0 0-5-15,0 0-40 16,0 0-25-16,13 53 0 15,-13 9 11-15,-7 0 3 16,-3-2-6-16,-2-10-7 16,1-13-1-16,7-15 2 15,-1-12-1-15,3-8 3 16,2-2-1-16,0-4 0 16,0-26 7-16,0-12-10 0,0-11-3 15,7-8 3-15,-1-10 0 16,5-7 2-16,5 3-2 15,-1 15 0-15,-1 21 0 16,-3 20 0-16,-9 12-2 16,0 7 1-16,-2 0-7 15,8 9-11-15,-6 21 0 16,0 10 13-16,0 6 0 16,-2-4 3-16,0-8-6 15,0-5-7-15,2-13 12 16,-2-6 1-16,0-7-4 15,0 0 7-15,0-3 2 0,7 0-2 16,9 0 0 0,3 0 1-16,20 0 4 0,1 0-5 15,2 0 1-15,-7 0-1 16,-6 6 2-16,-6 14-2 16,-7 6-1-16,-12 6 1 15,-4 2 0-15,0-6 0 16,-12-5 0-16,-17-5 7 15,-6-7 4-15,-3-4 5 16,-4-3-2-16,1-4-13 16,6 0 0-16,4 0-2 15,6-17-31-15,10-4-57 16,15-6-61-16,0-1-128 16</inkml:trace>
  <inkml:trace contextRef="#ctx0" brushRef="#br0" timeOffset="-187891.16">27467 6872 712 0,'0'0'131'0,"0"0"-46"16,0 0-27-16,0 0 23 15,0 0-23-15,0 0-16 16,-74-88-16-16,43 88-17 0,-2 0 2 15,-3 18 1-15,5 16-11 16,6 8 0-16,15 8 0 16,5 1-1-16,5-6-1 15,7-5 0-15,24-12-9 16,11-10-1-16,7-11-6 16,5-7 17-16,-8 0 10 15,-9-14-10-15,-11-12 0 16,-19-9 11-16,-7-5-11 15,0 2 5-15,-22-6-10 16,-16 2 5-16,-1 8-2 16,4 7 1-16,8 10 0 15,12 10 1-15,3 5-9 16,12 2-3-16,0 0-10 0,12 0 0 16,21 0-2-16,17 14 24 15,-2-2 9-15,8 7-5 16,-2 1-3-16,-12 6 2 15,-11 4-1-15,-11-2 5 16,-11 2-2-16,-9 0 3 16,0-2-2-16,-11-2 5 15,-7-8-1-15,-3-6 0 16,6-8 4-16,7-4-4 16,-4 0 2-16,8-14 1 15,4-14-10-15,0-10-3 16,6-6-1-16,27-6-5 15,10-1 7-15,7 12-2 0,-2 8 1 16,-5 20-2 0,-5 11 0-16,-9 0 0 0,-12 9 2 15,-3 22-3-15,-10 8 3 16,-4 6 0-16,0 2 1 16,-4-6 1-16,-14-3-2 15,-3-6 0-15,11-10-10 16,10-8-86-16,0-8-72 15,18-6-133-15</inkml:trace>
  <inkml:trace contextRef="#ctx0" brushRef="#br0" timeOffset="-187239.04">28346 7092 717 0,'0'0'119'15,"0"0"-14"-15,0 0-43 16,0 0 40-16,0 0-35 16,0 0-52-16,50-40-5 15,-15 12-2-15,-14-8 2 16,0-2-8-16,-13-6 3 16,-6-4-5-16,-2 7-3 15,0 8 3-15,-8 13 0 16,-17 12 0-16,0 8-11 0,-4 0-16 15,8 10-9-15,-2 8 5 16,17-2 1-16,4-1 4 16,2-1 12-16,0-1 9 15,15-3 1-15,5-2-4 16,7-5 8-16,-2-1 4 16,-6 3 6-16,-3-3 7 15,-7 0 5-15,-5 6-4 16,-2 2-17-16,0 5 12 15,3 8 0-15,-5 0-7 16,3 0 5-16,1 0-10 16,3-6 1-16,1 1 3 15,2-7-3-15,1-6 4 16,-5-5 6-16,8 0-4 0,1 0 2 16,8-4 10-16,6-14-11 15,0-8-5-15,-2-2 2 16,-6-8-3-16,4-7-6 15,-7 2 2-15,-5 4-10 16,-9 9 0-16,-4 17-3 16,0 7 14-16,0 4-8 15,-8 1-11-15,-13 26 6 16,2 8 10-16,5 8 3 16,12-3 0-16,2 0 2 15,0-6-2-15,12-6 0 16,7-5-4-16,10-8-25 15,9-9-29-15,9-6-8 0,7 0-91 16,-8-4-58-16,-1-16-180 16</inkml:trace>
  <inkml:trace contextRef="#ctx0" brushRef="#br0" timeOffset="-186827.37">29090 6793 629 0,'0'0'128'16,"0"0"-16"-16,0 0-62 15,0 0 12-15,0 0-27 16,0 0-12-16,-78 44-3 16,62-3 9-16,3 1-3 15,4-2-9-15,9 0-6 0,0-9-8 16,0-8 1-16,7-7 2 16,15-6-4-16,0-8 3 15,12-2 3-15,4 0 9 16,4-10-13-16,2-12-1 15,-5-4-3-15,1-2-4 16,-11-4-4-16,-9 4-6 16,-7 4 4-16,-11 7 6 15,-2 12 4-15,0 5-1 16,-2 0-4-16,-11 14-1 16,-1 12 1-16,8 2 4 15,4 6-1-15,2 2 2 16,2-4 0-16,15 0 1 0,10-9 0 15,0-10-1 1,4-5-1-16,8-8-2 0,-4 0-1 16,1-12-12-16,-7-17-72 15,-12-6-84-15,-10-9-119 16</inkml:trace>
  <inkml:trace contextRef="#ctx0" brushRef="#br0" timeOffset="-186678.15">29335 6685 884 0,'0'0'87'0,"0"0"30"15,0 0-39-15,0 0-29 16,0 0-44-16,0 0-5 0,62-52-56 16,-27 52-129-16,-2 0-190 15</inkml:trace>
  <inkml:trace contextRef="#ctx0" brushRef="#br0" timeOffset="-185175.75">29576 7006 520 0,'0'0'355'15,"0"0"-246"-15,0 0 0 16,0 0-26-16,0 0-31 15,0 0-27-15,85-44-13 0,-48 20-9 16,2-2 0 0,-8-4-3-16,-7 2 0 0,-10-1-3 15,-12 2 1-15,-2 4-7 16,0 4 3-16,-16 8-6 16,-8 9 4-16,-1 2-12 15,3 0 17-15,-1 18-10 16,10 9 8-16,5 5 2 15,8 2 2-15,0 2 1 16,0 1 2-16,8-6 1 16,15-5-1-16,1-6 7 15,-6-8 13-15,0-8-12 0,-1-4-6 16,4 0 11-16,-1-4 3 16,4-16-18-16,3-2 4 15,-7-2-4-15,3-2 0 16,-6 0 0-16,3 3 2 15,-2 8 0-15,-9 7-2 16,-2 5-6-16,-7 3-14 16,0 0 11-16,0 21-4 15,0 4 13-15,2 7 1 16,0 1 1-16,2-3 0 16,1-2-2-16,2-8 3 15,-3-10 9-15,1-6-12 16,-3-4 8-16,2 0 18 0,5 0-5 15,5-12-1 1,1-12-16-16,7-2-3 0,-3-2 1 16,0-4-2-16,-1 2-7 15,-3 2-5-15,-3 3 3 16,-3 12-1-16,-3 8 7 16,-4 5-5-16,4 0-5 15,0 5-3-15,5 15 16 16,5 6 0-16,1 1 1 15,4-2 0-15,-3-1 1 16,1-4 4-16,2-8-5 16,-6-6 5-16,-1-6 6 15,1 0-2-15,-1 0-6 16,1-15 10-16,1-8-10 0,-5-5-3 16,3-2 2-16,-8 0-2 15,1-1-1-15,-5 14 0 16,0 7 1-16,-2 5-1 15,0 5-11-15,0 0-1 16,0 10-1-16,0 19 6 16,0 1 7-16,4 0 0 15,4-2-1-15,0-7 1 16,5-2-3-16,3-7 2 16,2-8-10-16,-2-4-7 15,6 0 13-15,9 0 1 16,1-10-15-16,1-10 7 15,-6 2-10-15,-8-2 5 0,-7 2 13 16,-8 6 4 0,1 4 0-16,-5 6 2 0,0 2 9 15,0 0-4-15,0 2-2 16,0 22-3-16,-13 4 3 16,1 5 1-16,8-1 6 15,-3-7 0-15,5-7-2 16,0-10-6-16,0-6 1 15,2-2 10-15,0 0 18 16,0-6 11-16,0-16-16 16,2-8-28-16,17-6 0 15,4-1 0-15,4 11-3 0,-9 5-6 16,-5 10-11-16,0 11 6 16,-4 0 9-16,2 23-4 15,5 7 9-15,6 4 0 16,5-2-1-16,4-3-7 15,14-8-8-15,-3-7 1 16,5-6-2-16,4-8 10 16,-6 0 4-16,-1-12 1 15,-5-8 2-15,-20-2 4 16,-3-2 1-16,-14 1 4 16,-2 6-3-16,0 8 3 15,-29 3-3-15,-8 6-5 16,-11 0 0-16,1 17-1 15,14 3-1-15,13 0-3 16,11-4 3-16,9-4-2 0,0-4 3 16,9 0-1-16,18-2 5 15,9-2 0-15,1-2-2 16,3 2 5-16,-1 0-6 16,-8 8-1-16,-7 4 2 15,-6 9 1-15,-2 8 1 16,-3 7 7-16,-11 11-11 15,-2 7 1-15,0 4 1 16,-20 2-2-16,-2-6-4 16,0-12 1-16,3-12-22 15,0-14 9-15,3-9-16 0,-7-11 10 16,0 0-4-16,-4-19-87 16,-12-21-81-16,-1-8-294 15</inkml:trace>
  <inkml:trace contextRef="#ctx0" brushRef="#br0" timeOffset="-184898.33">30514 6511 755 0,'0'0'64'0,"0"0"-30"16,0 0-15-16,0 0 46 15,0 0-11-15,0 0-12 0,7 93-20 16,7-86-13-16,-6-7 17 16,6 0-1-16,1 0-2 15,6-14-3-15,-8-8-16 16,1 0-2-16,-14 0-2 16,0 4-3-16,0 4-28 15,0 10-23-15,0 4-20 16,-8 0-136-16,8 13-334 15</inkml:trace>
  <inkml:trace contextRef="#ctx0" brushRef="#br0" timeOffset="-184522.69">32024 6865 744 0,'0'0'74'0,"0"0"59"16,0-109-64-16,-11 81 7 15,-14 8-2-15,-6 7-41 16,-10 13-14-16,-1 0-9 0,0 13-5 15,4 22-1-15,9 13-1 16,5 8 0-16,12 6 4 16,12-6-5-16,0-7 5 15,7-6 2-15,22-12 3 16,9-2-9-16,13-12-3 16,11-6-1-16,6-10-11 15,-2-1-31-15,-3 0-36 16,-7-18-83-16,-8-10-117 15</inkml:trace>
  <inkml:trace contextRef="#ctx0" brushRef="#br0" timeOffset="-184111">32280 6774 798 0,'0'0'118'16,"0"0"-7"-16,0 0-7 15,0 0-16-15,0 0-63 16,0 0-17-16,111-31-7 16,-57 30 0-16,-2-1-1 15,-6 2-8-15,-8 0-12 16,-22 0-12-16,-12 0-14 16,-4 0-2-16,-4-2 2 15,-23 2-22-15,-9 0-19 16,-1 0-1-16,2 0 17 15,12 0 48-15,7 0 23 0,7 9 19 16,5 10 41-16,-2 6 24 16,6 12-3-16,0 9-2 15,0 8-17-15,0 0-1 16,8-2-18-16,-2-6-8 16,-6-8 4-16,5-7-29 15,-5-9-6-15,0-8-3 16,0-7-2-16,0 0-9 15,0-3-36-15,8-3-55 16,13-1-108-16,8 0-116 16</inkml:trace>
  <inkml:trace contextRef="#ctx0" brushRef="#br0" timeOffset="-183693.32">32925 6956 767 0,'0'0'97'0,"0"0"-12"16,0 0-33-16,48-112 74 16,-38 88-43-16,-10 0-51 15,0 7-8-15,-23 5-22 16,-6 9 4-16,-6 3-1 16,1 0-7-16,0 10 2 15,6 14-4-15,12 6-1 16,5 2 2-16,3 3 3 0,8 2 0 15,0-4 1 1,3 1 5-16,17-1-6 0,5-6-2 16,2-4 2-16,-3-2 5 15,2-6 2-15,-3 3-2 16,-3 0 3-16,-7-4-5 16,-5-4-3-16,-8-1 0 15,0-6-2-15,-23 4 2 16,-12-4 16-16,-6-3 7 15,1 0-15-15,7 0-8 16,-1 0 1-16,12 0-2 16,7-11 0-16,-2-1-13 15,13-2-28-15,4-4-27 16,2 0-129-16,30 1-444 0</inkml:trace>
  <inkml:trace contextRef="#ctx0" brushRef="#br0" timeOffset="-183528.07">33241 7190 119 0,'0'0'889'16,"0"0"-860"-16,0 0 27 16,0 0-42-16,0 0-14 15,0 0-41-15,-25 0-408 0</inkml:trace>
  <inkml:trace contextRef="#ctx0" brushRef="#br0" timeOffset="-180557.97">19973 8277 726 0,'0'0'124'0,"0"0"-67"16,0 0-11-16,0 0 5 15,0 0 2-15,-9-106-17 16,5 96-2-16,4 5-7 0,-10 0 6 16,-7 1-8-16,-10 4-24 15,-14 0 6-15,-9 18-6 16,-8 24-1-16,4 12 3 15,12 13-1-15,17 0-2 16,21-4 0-16,4-7-4 16,27-13 3-16,28-18-4 15,15-13-20-15,19-12-44 16,4-16-120-16,14-30-545 16</inkml:trace>
  <inkml:trace contextRef="#ctx0" brushRef="#br0" timeOffset="-179743.6">21105 8090 848 0,'0'0'113'0,"0"0"-18"0,0 0-34 16,0 0-12-16,0 0-31 15,0 0-11-15,-9 83 13 16,7-35-5-16,2-8-8 16,0-10-3-16,0-10-4 15,0-11 1-15,0-9 1 16,0 0 11-16,0-6 33 15,23-22-11-15,-2-11-25 16,13-3-7-16,0 5 2 16,-8 8-3-16,-6 9-2 15,-4 11 0-15,-5 6-2 16,0 3-4-16,-4 3-3 0,4 23 4 16,0 11 5-16,5 5 0 15,-3-1 0-15,1-8 1 16,1-4 0-16,3-18-1 15,-3-4-1-15,8-7 1 16,-1-3 0-16,5-23 13 16,0-4-10-16,-3-5 2 15,-8-2 3-15,-5 2-6 16,-9-6 0-16,-2 2-1 16,0 6-1-16,-17 5-5 15,-6 10-10-15,3 13-14 16,-4 5-27-16,-1 2-18 15,9 27-82-15,12 0-32 0,4 2-95 16</inkml:trace>
  <inkml:trace contextRef="#ctx0" brushRef="#br0" timeOffset="-178627.7">21910 8226 843 0,'0'0'89'15,"0"0"-16"-15,0 0-9 16,0 0 21-16,0-113-45 16,0 87-9-16,-4 4-12 15,-8 0 9-15,-3 4-15 0,-1 6-12 16,-11 6-1-16,-2 6-3 16,0 0-2-16,-2 22-1 15,0 7 1-15,5 3 3 16,3 2-1-16,14 1 4 15,9 0-2-15,0-3 1 16,0-2-3-16,16-9 3 16,4-7-1-16,4-7 0 15,-2-7 1-15,7 0 9 16,0-15-2-16,5-8-1 16,-12-4 2-16,1 1-5 15,-10 4 0-15,-7 0 0 16,2 8 1-16,-6 6-3 0,-2 6-1 15,0 2 0-15,0 0-6 16,0 0-6-16,0 10 1 16,0 12 10-16,2 1 2 15,7-2-1-15,-3-7 0 16,6-1 0-16,-1-6 0 16,-5-4 2-16,6-3 1 15,1 0 4-15,2-7 1 16,5-10-4-16,1-4 5 15,-4-1-3-15,-3 5-3 16,-8-2-1-16,1 9-1 16,-7 2 0-16,2 4-1 15,-2 4-4-15,2 0-6 16,0 0-12-16,6 16-2 0,-4 9 24 16,7 4 0-16,5 3 0 15,-1-1-2-15,8-5 0 16,-1-9 2-16,0-10-1 15,5-7-4-15,6 0 5 16,1-27 4-16,6-4-4 16,0-10 0-16,-15 0-1 15,-5-5 3-15,-7-3-2 16,-7-6 1-16,-6-7 0 16,0-4 0-16,0 1 0 15,-10 4 2-15,-9 13 2 16,9 19-3-16,-1 14 4 15,1 11-6-15,4 4-1 0,-3 8-13 16,5 24 13 0,2 14-1-16,2 10 2 0,0 9 1 15,15 3-1-15,5 0-3 16,5-8-4-16,-6-6 0 16,6-11-3-16,0-10 2 15,-8-15 1-15,8-8 4 16,-1-10-4-16,3 0 5 15,9-23-3-15,-5-6 3 16,2-3 0-16,-4-4-4 16,-8-2-1-16,-15 0 2 15,-6 3-6-15,0 7 9 0,-4 10 2 16,-12 9 0 0,1 9-2-16,-6 0 2 0,6 4-2 15,1 19-4-15,10 5 6 16,2 1 0-16,2-1 3 15,2-4-4-15,18-2 3 16,9-1-2-16,5 0 5 16,-1-3-4-16,-6 1 9 15,-5-6-5-15,-9-1 0 16,-8-2-4-16,-5-1 1 16,0-4-2-16,-18 2 4 15,-16-2-1-15,-10-1-3 16,-14-4-40-16,-9 0-93 0,-2 0-191 15,9-14-208-15</inkml:trace>
  <inkml:trace contextRef="#ctx0" brushRef="#br0" timeOffset="-178426.36">22178 7820 775 0,'0'0'115'0,"0"0"-53"15,0 0-6-15,0 0 23 16,0 0-10-16,169 0-27 16,-107 0-29-16,-6 0-11 0,-11 0-2 15,-12 0-8 1,-15 2-54-16,-14 3-46 0,-4-2-9 16,-11 0-74-16,-22 0 2 15</inkml:trace>
  <inkml:trace contextRef="#ctx0" brushRef="#br0" timeOffset="-178209.02">22021 7810 552 0,'0'0'202'16,"0"0"-104"-16,0 0-29 16,0 0-6-16,0 0 1 15,0 0-6-15,-11 29-20 16,22-29-28-16,-6 0 9 15,4 0-14-15,-7 0 13 0,0-3-15 16,-2-5-3-16,0 2-26 16,0 4-35-16,0 2-34 15,-2 0-154-15,-2 12-502 16</inkml:trace>
  <inkml:trace contextRef="#ctx0" brushRef="#br0" timeOffset="-176893.97">23867 8233 572 0,'0'0'29'0,"0"0"-1"15,0 0 49-15,0 0 68 16,0 0-35-16,0 0-52 16,136-44-15-16,-94 4-18 15,-4-5 0-15,-11-4-9 16,-7-6-6-16,-11 0-2 0,-7-4-5 16,-2 5 1-16,0 10 5 15,0 10 4-15,-2 15-1 16,-9 8 5-16,7 7-8 15,2 4-9-15,-10 2-5 16,1 28-3-16,5 18 8 16,-4 17 5-16,10 5-5 15,0 2 1-15,14-1-3 16,5-6 3-16,6-14-2 16,0-10 1-16,-5-11-1 15,5-13 1-15,-8-10 1 16,8-7 1-16,2-1-2 15,2-26 7-15,2-3 0 0,-2-4-5 16,-2-2 2 0,-6-1-1-16,0 3-2 0,-8 5-1 15,-6 7 0-15,0 10 0 16,-7 8 0-16,0 4-5 16,0 0-4-16,0 2-10 15,0 22 9-15,0 10 10 16,0 2-1-16,4-2 2 15,10-4-2-15,3-8-1 16,1-10-1-16,2-6 3 16,-2-6-7-16,5 0 2 15,-2-16 5-15,4-14 5 0,4-4 2 16,-11-5-1-16,-3-7 1 16,-3-6 8-16,-8-11-11 15,1-3 5-15,-5 3-7 16,0 10-1-16,0 18 6 15,0 15 5-15,-5 10-3 16,3 10-9-16,-2 0-1 16,-4 16-10-16,4 24 11 15,2 15 0-15,2 6-2 16,0 7 2-16,12-5 3 16,5-5-3-16,3-11-3 15,2-10 3-15,-4-10-1 16,0-12-2-16,2-7 2 0,-2-8-14 15,7-2-10 1,2-28 18-16,4-10-27 0,-4-13-32 16,-8-7 19-16,-1-14 17 15,-7-9 30-15,0-5 0 16,-11 7 14-16,0 9 14 16,0 17 13-16,0 19 16 15,0 14-17-15,0 15-13 16,0 7-4-16,-2 0-22 15,-5 22-1-15,1 25-2 16,4 21 2-16,2 13 2 16,0 6 0-16,0 1-2 15,6-4-2-15,5-10 2 16,3-9 5-16,-6-12-5 0,-1-15-1 16,-2-12-1-16,2-14-34 15,-7-12-69-15,0 0-54 16,0-28-163-16</inkml:trace>
  <inkml:trace contextRef="#ctx0" brushRef="#br0" timeOffset="-176639.55">24353 7749 370 0,'0'0'409'0,"0"0"-370"16,0 0 24-16,0 0 18 16,0 0 4-16,0 0-26 15,83 37-34-15,-63-37-17 16,-3 0 4-16,-5 0-9 16,-3-16-3-16,-9-2-8 15,0 1-35-15,0 0-35 16,-27 2-64-16,-9 8-72 15,-1 7-222-15</inkml:trace>
  <inkml:trace contextRef="#ctx0" brushRef="#br0" timeOffset="-176477.3">23854 7870 627 0,'0'0'134'0,"0"0"-15"16,0 0-56-16,0 0-12 15,0 0-27-15,183-20-24 16,-77 2-57-16,22-6-220 16</inkml:trace>
  <inkml:trace contextRef="#ctx0" brushRef="#br0" timeOffset="-176199.86">26261 7856 1014 0,'0'0'55'15,"0"0"30"-15,0 0-83 16,0 0-2-16,0 0-2 15,0 0 2-15,-4 123 1 16,-7-71-1-16,-1-5-1 16,6-6-40-16,-3-11-41 15,5-11 24-15,2-17-65 16,-4-2-130-16,6-11-256 0</inkml:trace>
  <inkml:trace contextRef="#ctx0" brushRef="#br0" timeOffset="-175777.13">26207 7728 822 0,'0'0'113'16,"0"0"-15"-16,0 0-17 15,0 0-20-15,0 0-31 16,141-78-11-16,-101 78-10 16,-7 4-1-16,-12 19-7 15,-13 3-1-15,-8 3-2 16,0 5 1-16,-21 0 2 15,-16-1-2-15,0-1 1 0,-1-9-7 16,9-3 5 0,11-5 2-16,5-7 3 0,13-7 0 15,0 2-3-15,0-3-4 16,0 0 3-16,0 0-2 16,31 1-10-16,13 2 12 15,10 3 1-15,2 3 1 16,-5 11 0-16,-4 5-1 15,-16 1-3-15,-13 4-3 16,-16 2-1-16,-2 0 3 16,-18-2 3-16,-22-2 1 15,-18-6 3-15,-6-4 6 0,-7-9-6 16,-6-9-3-16,13 0 1 16,10-25-1-16,21-6-51 15,18-8-82-15,15-2-187 16</inkml:trace>
  <inkml:trace contextRef="#ctx0" brushRef="#br0" timeOffset="-173892.97">27488 7529 879 0,'0'0'68'16,"0"0"-1"-16,0 0-40 15,0 0-1-15,0 0-10 16,0 0 10-16,-132 157-3 16,103-89-9-16,4 2 6 15,14-4-18-15,11-7 4 16,0-15-6-16,11-10 2 15,20-14-2-15,10-16 0 16,13-4 12-16,6-10-1 0,11-20-5 16,0-7 4-1,-7-2-5-15,-12 3-5 0,-19 0-5 16,-10 6 5 0,-17 13 12-16,-4 8-10 0,-2 9-2 15,0 0 0-15,0 0-3 16,-6 12-4-16,-10 13 3 15,1 12 3-15,6 3 0 16,7 1 1-16,2 0 0 16,2-1 0-16,24-8-1 15,3-10-2-15,10-9-1 16,-4-12 3-16,5-1 0 16,1 0 2-16,-6-14 2 15,-8-8-3-15,-5-4 0 16,-18 0-1-16,-4-3-1 0,0 2-2 15,-19-4-3-15,-19 3-4 16,-1 5-6-16,2 6 3 16,-1 7-8-16,13 8-1 15,9 2 6-15,10 0 4 16,6 0-11-16,0 0 0 16,14 0 8-16,17 0 8 15,11 4 8-15,14 4 1 16,2 5-1-16,0 3 5 15,-10 3 2-15,-3 4-4 16,-11-1 2-16,-19 2-5 16,-1-2 2-16,-14-2-1 15,0 0-1-15,0-6 9 16,0-4 10-16,-7-6-14 0,3-4 12 16,1 0 19-16,-4 0 1 15,3-14-23-15,2-12-9 16,2-3-5-16,0-6-6 15,18 0 6-15,9 7 0 16,6 6-1-16,1 10 0 16,-3 8 0-16,-2 4 1 15,-2 0-6-15,-6 18 6 16,2 7 1-16,-7 5-1 16,-5 1-1-16,-3 1-2 15,-8-7 3-15,0-5 0 16,0-10 0-16,0-5 3 15,0-2 0-15,0-3 7 0,0 0 11 16,5-3 3 0,4-18-15-16,11-7-7 0,4 0-4 15,10-4 1-15,-5 6 0 16,-5 8-8-16,-1 5 6 16,-8 12-3-16,-3 1-4 15,1 4-2-15,0 18 8 16,1 7 1-16,-4 3 3 15,4 2 0-15,-1-7 0 16,-1-5 0-16,-3-10 0 16,-1-6 1-16,-1-6-1 15,0 0 0-15,6-6 1 0,3-14 13 16,6-6-11-16,0-3-2 16,-1 0-1-16,-6 2 1 15,-3 9-2-15,-6 7 0 16,1 3 0-16,-5 8-1 15,-2 0-3-15,0 0-2 16,0 0 0-16,0 0 2 16,0 0 2-16,0 0 1 15,0 0 0-15,0 0 2 16,0 0 0-16,0 0 2 16,0 0 0-16,2-2 2 15,-2-1 8-15,0 2-1 16,0-2-5-16,0 3 9 0,0 0-5 15,0 0-5 1,0 0-2-16,0 0 1 0,0 0 0 16,0 0 4-16,0 0-1 15,0 0 4-15,0 0 4 16,0 0-5-16,0 0-7 16,0 0-3-16,0 0-5 15,0 24-6-15,0 15 10 16,0 14 1-16,0 5 1 15,0 11 0-15,0 1-1 16,0-1 0-16,-4 1-1 16,-7-8-5-16,-1-12-12 15,3-14-3-15,3-16-11 16,4-12-10-16,-8-8-1 0,4 0-16 16,-5-16-24-16,1-18-62 15,2-15-52-15,3-8-12 16,3-13-66-16</inkml:trace>
  <inkml:trace contextRef="#ctx0" brushRef="#br0" timeOffset="-173409.26">28890 7927 346 0,'0'0'175'0,"0"0"-55"15,0 0-30-15,89-111 14 16,-58 99-24-16,5 6-21 16,6 4-7-16,-7 2-8 15,4 0-2-15,-18 20-25 16,-7 6-11-16,-12 4-5 15,-2 5-2-15,-8-3 1 0,-23 1 0 16,-12-2 8 0,-6-5-8-16,4-4 0 0,10-8-22 15,8-8-15-15,16-6-10 16,11 0 31-16,0-6 14 16,17-16-19-16,19-4 2 15,9-2 10-15,4-3 7 16,4 0 2-16,3-4-1 15,0-1 2-15,-5-1 3 16,-4-4 1-16,-16 1-2 16,-4 0 7-16,-13-4 4 15,-14 0-4-15,0-1 8 0,0 8 2 16,-19 8-1-16,-5 13 0 16,1 11-2-16,4 5-8 15,-4 0-9-15,7 5 2 16,3 19-2-16,7 7 8 15,6 13 11-15,0 7-2 16,0 10-3-16,6 6 6 16,12-1-10-16,2-3 8 15,-4 0 1-15,-5-9-14 16,-9-8-5-16,-2-14 4 16,0-10-9-16,2-10-7 15,2-7-58-15,8-5-106 16,7-5-119-16</inkml:trace>
  <inkml:trace contextRef="#ctx0" brushRef="#br0" timeOffset="-172594.88">29698 7994 660 0,'0'0'78'16,"0"0"38"-16,0 0-46 15,0 0 8-15,0 0-9 16,0 0-12-16,39 13-23 16,-15-31-8-16,-4-4-11 0,-4-5-13 15,-5-2-1 1,-5 0 3-16,-6 3-4 0,0 9-4 16,0 6 3-16,-4 10-13 15,-11 1 4-15,-3 0 2 16,-5 12 8-16,4 14 0 15,3 4-3-15,7 3 2 16,9 4-4-16,0-3 5 16,2-2 1-16,23-6 3 15,-1-5 0-15,10-10-2 16,4-10 18-16,-1-1-8 16,13 0 12-16,-2-25-17 15,4-9-3-15,-8-7 1 16,-3-2-5-16,-10-5-1 15,-4-9-7-15,-12-4-1 0,-1-8 5 16,-14-3 1 0,0 6 2-16,0 16 0 0,0 19 2 15,0 19-2-15,-6 12-10 16,-9 0 10-16,-5 11-7 16,3 18 8-16,3 15-1 15,9 9 2-15,5 9-1 16,0 4 0-16,0 0 0 15,11-1 2-15,12-7-2 16,-5-7 0-16,9-6 1 16,2-7 15-16,2-6-11 15,0-9-1-15,0-11-4 0,1-12 0 16,-3 0 7 0,0-29 6-16,0-7-13 0,-8-4-1 15,-9-2-4-15,-3-4 3 16,-9 3-7-16,0 13 8 15,0 13-3-15,0 14-7 16,-11 3 7-16,-1 0-10 16,-1 8 0-16,7 12 3 15,6 1 10-15,0-2 0 16,0 2 2-16,15-2 0 16,7 0-1-16,-1-2 2 15,-2 0 5-15,-7-1-4 16,-6-8 0-16,-6 2-1 0,0-2-2 15,-9 3-3-15,-27-2 3 16,-8-1-5-16,-12-6-88 16,-6-2-66-16,-5-2-292 15</inkml:trace>
  <inkml:trace contextRef="#ctx0" brushRef="#br0" timeOffset="-172441.63">29893 7691 956 0,'0'0'59'0,"0"0"24"16,176-2-8-16,-82 2-3 0,-10 0-38 15,-15 0-30 1,-13 0-4-16,-14 2-79 0,-6 5-169 16</inkml:trace>
  <inkml:trace contextRef="#ctx0" brushRef="#br0" timeOffset="-170777.63">31166 7795 711 0,'0'0'62'16,"0"0"1"-16,0 0-35 15,-110 116 23-15,108-62-17 16,2 1-11-16,9-2-14 16,20-7-4-16,6-12 5 15,4-10 0-15,-4-14-3 16,5-8 2-16,3-2 11 16,3-6 12-16,-1-20 1 15,-3-4-7-15,-8-2-6 16,-10 1-1-16,-6-1-3 0,-13 3-9 15,-3 7 11-15,-2 8-5 16,0 4-7 0,0 10 2-16,0 0-8 0,0 0-7 15,0 8-1-15,-2 21-1 16,-3 9 9-16,5 8 1 16,0-2 1-16,0-9 4 15,7-5-6-15,10-9-3 16,6-10 3-16,2-7 0 15,4-4-3-15,0 0 3 16,-5-18 6-16,0-4 0 16,-8-5-1-16,-7-2 1 15,-9-3-4-15,0-2-2 0,-2 0 0 16,-21 4-4-16,-4 4-9 16,-2 8 12-16,3 8-10 15,6 7-7-15,4 3-4 16,7 0 14-16,9 0-4 15,0 0 0-15,0 0 2 16,7 0 6-16,22 0 4 16,9 9 3-16,4 3 10 15,0 4-1-15,-1 4 3 16,-12 3-7-16,-7 4-5 16,-8-5 0-16,-10-1-2 15,-2-4-1-15,-2-5 0 0,0-4 2 16,0-4-1-16,0-4 9 15,0 0-4 1,0 0 1-16,0 0 7 0,0-9-3 16,0-18-9-16,0-7-2 15,0 2-2-15,23 3-4 16,-1 10 1-16,6 9-5 16,3 8 10-16,0 2 8 15,-1 0-8-15,-8 20-1 16,-4 11-1-16,-5 6 2 15,-6 3 0-15,-7-4-1 16,0-6 0-16,0-6 1 16,-2-12 5-16,-5-6-4 15,5-6 7-15,0 0-1 16,2 0 4-16,-2-6 6 0,2-20-11 16,0-8-6-16,0-6 0 15,4 2-4-15,16 8 2 16,2 10-3-16,3 12-5 15,-9 8 6-15,1 0 1 16,-1 8 0-16,-1 18 1 16,1 6 1-16,-3 3 1 15,-3 0 0-15,1-4-2 16,-9-7-2-16,2-10-7 16,0-5-19-16,8-5-6 15,8-4-55-15,2 0-108 16,9 0-175-16</inkml:trace>
  <inkml:trace contextRef="#ctx0" brushRef="#br0" timeOffset="-170242.75">32441 8011 693 0,'0'0'173'0,"0"0"-71"16,0 0-73-16,0 0-14 15,0 0 7-15,0 0 20 16,-2 86-1-16,-4-59-14 15,4-2 0-15,2-9-7 16,-2-8-16-16,0-6 6 16,2-2-3-16,0 0 11 15,0 0 6-15,0-14 5 0,0-11-23 16,2-10-6-16,16-1-8 16,5 2-2-16,-2 3-3 15,2 16-3-15,-7 7-1 16,-1 8 0-16,-1 0 16 15,-1 4 1-15,0 21-3 16,-1 1 3-16,-6 7 0 16,1 1 0-16,-7-2 1 15,0-4 2-15,0-8-2 16,0-12-1-16,0-4 3 16,0-4 6-16,0 0 7 15,0 0 0-15,0-18-1 0,0-8-15 16,0-6 0-16,14-5-2 15,5 4-9 1,6 5 3-16,1 8 2 0,4 13-19 16,-10 7 24-16,-1 0 0 15,2 13 1-15,-5 9 0 16,-5 8-1-16,-3 2 1 16,1 0 0-16,-6-2 2 15,-1-8-1-15,-2-4-1 16,0-8-4-16,0-8 0 15,-2-2-33-15,-14 0-49 16,-2-7-62-16,3-22-224 16</inkml:trace>
  <inkml:trace contextRef="#ctx0" brushRef="#br0" timeOffset="-169910.22">32898 7682 863 0,'0'0'107'16,"0"0"-31"-16,0 0-39 16,0 0-1-16,0 0 19 15,0 0-25-15,31 92-20 16,-31-78-8-16,0-6 6 16,0-6-8-16,0-2 4 15,4 0 10-15,-2 0 5 16,9-17 15-16,9-12-26 15,10-3-6-15,3 3-2 0,0 12 1 16,1 5-1-16,-3 10-5 16,0 2 4-16,-2 0-5 15,-4 18 3-15,-11 10-4 16,-8 4-4-16,-6 2-6 16,0 1-27-16,0-3-88 15,-25-4-35-15,-8-9-151 16</inkml:trace>
  <inkml:trace contextRef="#ctx0" brushRef="#br0" timeOffset="-169679.87">32925 7950 594 0,'0'0'190'0,"0"0"-50"0,0 0-51 16,0 0-3-16,0 0 0 16,0 0-36-16,166 15-11 15,-89-15-17-15,-9 0-7 16,-7 0-7-16,-19 0-8 15,-13 0 2-15,-16 0 0 16,-10 0 7-16,-3 0-9 16,0 0-2-16,0 0-6 15,0 0-29-15,-14 0-24 16,-11 0 21-16,-13 0-43 16,-10 4-56-16,-10-1-210 15</inkml:trace>
  <inkml:trace contextRef="#ctx0" brushRef="#br0" timeOffset="-167661.37">19759 9242 839 0,'0'0'101'15,"0"0"-60"-15,0 0 15 16,0 0 25 0,0 0-26-16,0 0-36 0,0 0-19 15,0 0 12-15,17 111 14 16,-17-65-9-16,0-5-10 16,0-9-2-16,0-7-5 15,0-16 1-15,3-4-1 16,2-5 3-16,-1 0 7 15,9-5 18-15,14-29-11 16,6-7-7-16,12-5-7 16,-1 3-2-16,-3 13 1 15,-3 11-2-15,-11 10-2 0,-6 9 2 16,6 0-10-16,-2 18 6 16,2 12-1-16,4 6 5 15,-2 2 0-15,-7-5 0 16,2-10 0-16,1-4-1 15,-7-11 1-15,5-8 3 16,-6 0-1-16,-1 0 6 16,-1-17-1-16,1-11-6 15,-5-3 2-15,-9-8-2 16,-2-1-1-16,0-1-2 16,-4 9-6-16,-19 6-3 15,4 6 2-15,-6 15-4 16,0 5-13-16,3 0 5 15,2 2 19-15,13 10-9 16,7-1 4-16,0 3-5 0,14-5 10 16,19-3 1-16,21-4 1 15,4-2 5-15,2 0-3 16,-2-12-1-16,-7-4 0 16,-10 4-1-16,-20 1 0 15,-5 6 5-15,-7 1-1 16,-9 4-4-16,0 0 11 15,0 0-11-15,0 0 13 16,0 0-13-16,0 0-1 16,0 8-1-16,0 18 2 15,-2 6 5-15,2 8-3 16,0-4 2-16,0-3-4 0,18-8-3 16,-5-8 2-16,7-12 1 15,2-5 0-15,7-3 5 16,7-28 3-16,2-9-1 15,2-7-7-15,-9-4 1 16,-4-7-2-16,-7-2 2 16,-9-3 0-16,-2 1 0 15,-9 8-1-15,0 6 6 16,0 14-5-16,0 12 1 16,-7 10 0-16,3 9 6 0,4 3-7 15,-4 3-2 1,-3 28-7-16,5 14 8 0,2 14 2 15,0 4-1 1,0 2 0-16,0-5-1 0,13-4 0 16,3-10 1-16,-3-9-1 15,2-14-3-15,3-9-7 16,7-10-19-16,4-4-26 16,11-12-79-16,-5-22-99 15,4-10-307-15</inkml:trace>
  <inkml:trace contextRef="#ctx0" brushRef="#br0" timeOffset="-167310.83">21319 8811 724 0,'0'0'158'0,"0"0"-77"0,0 0-25 16,0 0-3-16,0 0-5 16,0 0-13-16,-58 133-13 15,58-70 1-15,0-1 12 16,0-5-13-16,0-7 4 15,0-14-13-15,0-13-6 16,0-9-5-16,0-9-2 16,0-5 6-16,2 0 5 15,10-7 6-15,5-20-10 16,10-7-6-16,2 4-1 16,-4 5-7-16,-7 13-1 15,-3 12-4-15,-1 0 4 16,-1 7-7-16,3 17 6 0,-3 3 3 15,0-1 1-15,1 1 0 16,-1-5-10-16,-4-8-8 16,0-6-2-16,-5-6-19 15,-2-2-54-15,-2-2 14 16,0-18-128-16,-8-12-336 16</inkml:trace>
  <inkml:trace contextRef="#ctx0" brushRef="#br0" timeOffset="-167108.54">20666 9027 161 0,'0'0'817'16,"0"0"-715"-16,0 0-20 0,0 0-38 16,0 0-17-16,0 0-5 15,181-39 4-15,-90 18-16 16,1 3-10-16,-19 1-2 15,-22 8-28-15,-22 4-57 16,-22 0-106-16,-7 3-102 16,-27 0-350-16</inkml:trace>
  <inkml:trace contextRef="#ctx0" brushRef="#br0" timeOffset="-166867.15">20590 8909 91 0,'0'0'865'0,"0"0"-792"16,0 0-5-16,0 0-16 16,0 0 2-16,0 0-24 15,-13 6-22-15,13-6-2 16,13 0 3-16,7-14 15 16,3-8-17-16,-6 3 6 15,-5-2-12-15,-12 10-1 16,0 2-6-16,0 5-1 15,0 4-29-15,-10 0-33 16,8 4-116-16,2 12-197 16</inkml:trace>
  <inkml:trace contextRef="#ctx0" brushRef="#br0" timeOffset="-166328.12">22592 9083 1033 0,'0'0'105'0,"0"0"-54"0,0 0-27 16,0 0-6-16,0 0-9 15,0 0-7-15,-36 108 7 16,28-50-7-16,-13-5 5 16,6-1-6-16,-3-4 0 15,-2-7 1-15,2-13-2 16,2-10 1-16,10-10 4 16,4-4 16-16,2-4 5 15,0 0 1-15,0-25 0 16,0-15-19-16,8-11-8 15,15-10 0-15,4-7 2 16,4-2 10-16,0 2-12 16,2 10 3-16,-4 15 3 15,-6 19-5-15,-12 14 3 16,-9 6 1-16,4 4-5 0,4 2-3 16,3 30-2-16,5 12 5 15,-1 14 1-15,2 3 0 16,-11 1-1-16,1-4 0 15,-2-6-2-15,0-8-12 16,-7-13-35-16,0-10 1 16,0-10-4-16,0-8-42 15,-16-3-90-15,-10-1-154 16</inkml:trace>
  <inkml:trace contextRef="#ctx0" brushRef="#br0" timeOffset="-166176.89">22305 9348 785 0,'0'0'168'0,"0"0"-91"16,0 0-13-16,0 0-14 15,133 0-9-15,-50 0-39 16,10-14-2-16,1-4-59 16,-3-8-73-16,3-3-336 15</inkml:trace>
  <inkml:trace contextRef="#ctx0" brushRef="#br0" timeOffset="-166006.65">23613 9235 1226 0,'0'0'69'0,"0"0"6"16,0 0-22-16,0 0 11 15,0 0-43-15,0 0-21 16,-12-5-32-16,8-5-42 15,-7 2-27-15,-7 2-155 16</inkml:trace>
  <inkml:trace contextRef="#ctx0" brushRef="#br0" timeOffset="-164110.65">18268 10289 208 0,'0'0'344'0,"0"0"-222"15,0 0 4-15,0 0-17 16,0 0-34-16,0 0 13 15,0 0-7-15,0-60-30 16,0 60-22-16,0 0-18 16,4 0-11-16,-2 29 2 15,9 12 5-15,3 5-4 16,-3 2-2-16,-5-11 3 16,2-2-3-16,-4-12-1 15,-2-9 0-15,-2-9-3 0,2-2 3 16,-2-2-3-1,0-1 2-15,0 0 2 0,2-18-1 16,3-16 0-16,-1-7-3 16,8-3 2-16,1 1 1 15,3 1-2-15,1 7 3 16,-3 7-2-16,-5 12 2 16,-5 9 0-16,-2 2-1 15,-2 5-2-15,0 0-7 16,-4 12-2-16,-21 17 11 15,-10 5 0-15,-15 4 0 16,4 0-3-16,-10-4 3 16,12-8 1-16,5-5 1 15,18-10-1-15,7-5 3 16,7-2 9-16,5-2 0 0,2 0-4 16,0-2 6-16,0 0 0 15,15 0-15-15,26 0 2 16,10 6-2-16,2 2 0 15,1 6-23-15,2 2-40 16,4-2-121-16,7-3-154 16</inkml:trace>
  <inkml:trace contextRef="#ctx0" brushRef="#br0" timeOffset="-160259.93">20027 10645 553 0,'0'0'244'16,"0"0"-176"-16,0 0 9 0,0 0-15 15,0 0 16 1,0 0-16-16,0-5-37 0,4 5-17 16,0 28-2-16,9 18 18 15,-1 22 1-15,-1 24-16 16,-7 19 11-16,-4 14-12 15,0 12 7-15,-2 2-14 16,-11 1 3-16,-1-7-4 16,1-16 0-16,-1-14-1 15,3-18 1-15,3-18 2 16,-1-11-2-16,6-15-2 16,3-15 0-16,0-12-5 15,0-12-16-15,0-2-13 16,0 0-21-16,0-30-92 0,3-14-80 15,8-13-199-15</inkml:trace>
  <inkml:trace contextRef="#ctx0" brushRef="#br0" timeOffset="-159574.68">19991 10732 648 0,'0'0'102'15,"0"0"-14"-15,0 0-6 16,0 0-4-16,0 0-3 15,0 0-26-15,57-56-21 16,-12 54-1-16,11 0 3 16,11 2-5-16,6 0-2 15,10 0-8-15,-3 8-6 16,0 8-6-16,-10 2 0 16,-14-2-6-16,-10-2 3 15,-13 0 0-15,-6-4 0 0,-9 0 0 16,-7-4 1-16,-2-2-1 15,-7 1 1-15,0 4 2 16,0 7 3-16,6 6-6 16,-4 10 8-16,0 10-2 15,5 12 4-15,1 15-7 16,-6 16 5-16,0 10 3 16,-4 13-7-16,0 11-3 15,0 3-1-15,-2-2 6 16,0-13-5-16,2-15 0 15,0-20-2-15,0-19 1 16,0-15-2-16,0-13 1 16,0-11 1-16,0-5 0 15,0-9 0-15,-2 0 0 16,-12 0-2-16,-9 0 2 0,-10-9 0 16,-18-7-3-16,-13 0 1 15,-21 4-4-15,-18 0 4 16,-8 4-18-16,-1 4 9 15,21-2 7-15,18 1-3 16,17 0-7-16,18-5 5 16,18 0-16-16,9-4-22 15,11-11-69-15,0-1-26 16,4-11-211-16</inkml:trace>
  <inkml:trace contextRef="#ctx0" brushRef="#br0" timeOffset="-159232.06">20691 10132 721 0,'0'0'87'0,"0"0"5"0,0 0 4 16,0 0-3-16,0 0-26 16,0 0-46-16,0 27-13 15,-12 40 11-15,8 16 8 16,4 5-17-16,0 0-6 15,4-5-4-15,12-13-4 16,-1-14-44-16,4-24-147 16,-4-23-337-16</inkml:trace>
  <inkml:trace contextRef="#ctx0" brushRef="#br0" timeOffset="-158523.87">23065 10897 826 0,'0'0'65'0,"0"0"-4"16,0 0 34-16,0 0 11 16,0 0-27-16,0 0-46 0,0 0-29 15,13 3 4-15,-9 76-2 16,6 29 22-16,-6 10-16 15,0 9 0-15,1 3-9 16,-5-6 1-16,0-7-3 16,0-19-1-16,0-24 0 15,-5-26 0-15,1-18-5 16,2-14 1-16,2-12-24 16,0-4-13-16,0 0 2 15,0-18-18-15,0-22-114 16,2-15-78-16,11-18-206 15</inkml:trace>
  <inkml:trace contextRef="#ctx0" brushRef="#br0" timeOffset="-157959.95">23136 10761 724 0,'0'0'110'16,"0"0"-36"-16,0 0-4 16,0 0 9-16,0 0-11 15,0 0-45-15,74-43-10 16,-5 35 8-16,4 1 2 0,14 4-3 16,-2 3 1-16,-2 0 0 15,-12 0-8-15,-11 8-4 16,-18 4-4-16,-13 0 0 15,-11-2-3-15,-7 2 2 16,-5 4-4-16,2 7 6 16,-2 8 1-16,3 9 3 15,-7 13 0-15,2 13 4 16,4 18-5-16,-8 14-6 16,0 12 6-16,2 8-5 15,-2 6-1-15,0-3-3 16,0-5 2-16,0-10 0 15,0-23-2-15,0-11 0 16,-2-12 0-16,-6-13 0 0,2-11 0 16,4-14 3-16,-5-15-7 15,5 0 8-15,-4-7-4 16,-15 0 4-16,-10 0 0 16,-16-14-4-16,-22-6-8 15,-12-4 2-15,-12 3-2 16,-14 10-4-16,5 0 3 15,11 5-7-15,17 4 9 16,9 0-23-16,20-3-13 16,17-9-7-16,18-13-30 15,10-13-64-15,23-16-250 16</inkml:trace>
  <inkml:trace contextRef="#ctx0" brushRef="#br0" timeOffset="-157632.35">23800 10175 793 0,'0'0'81'0,"0"0"27"16,0 0-7-16,0 0-20 15,0 0-48-15,0 0-18 16,-8 54-8-16,3 10 19 16,5 10-8-16,0 8-17 15,0 0 1-15,13-2-2 16,8-11-18-16,-4-14-57 15,12-18-138-15,12-23-307 16</inkml:trace>
  <inkml:trace contextRef="#ctx0" brushRef="#br0" timeOffset="-156894.22">25539 10824 700 0,'0'0'56'16,"0"0"47"-16,0 0-12 16,0 0-1-16,0 0 18 15,0 0-61-15,0-8-23 16,0 57-21-16,0 32 16 15,4 25 10-15,8 13-13 0,-6 10 4 16,3 1-10 0,-9 2-3-16,2-8-7 0,-2-12 3 15,0-19-3-15,0-22 0 16,0-23-1-16,0-21-1 16,0-16-21-16,0-5-20 15,0-6-6-15,0-13-54 16,10-25-69-16,-4-22-194 15</inkml:trace>
  <inkml:trace contextRef="#ctx0" brushRef="#br0" timeOffset="-156340.18">25501 10796 737 0,'0'0'36'15,"0"0"45"-15,0 0-14 16,0 0 5-16,62-107-4 16,-26 94-13-16,18 1-23 15,6 2-6-15,23-1 12 16,6-1-16-16,4 3-2 16,5 1-3-16,-11 2 1 15,-11 6-3-15,-23 0-8 16,-17 0-4-16,-18 0-3 0,-7 0 0 15,1 10 5-15,-8 14-4 16,0 8 6-16,-2 9-3 16,3 12 7-16,-5 15-3 15,4 13-3-15,6 15 2 16,-4 10-2-16,5 8-3 16,3 3 0-16,-3 1 0 15,-5-2-1-15,4-6-1 16,-8-13 1-16,-2-21-2 15,0-16 1-15,0-11 0 16,0-12-1-16,0-11 1 16,-8-6 0-16,0-8-1 15,-5-3 0-15,-10-2-1 16,-10-2 4-16,-14-5-7 16,-22 0 5-16,-16 0-4 0,-17 0-17 15,-14 0 10-15,-11 0-3 16,13 0-1-16,25-3 2 15,20-3-2-15,26-4-8 16,17-4-19-16,14-10-20 16,12-12-45-16,7-13-92 15,27-16-221-15</inkml:trace>
  <inkml:trace contextRef="#ctx0" brushRef="#br0" timeOffset="-156029.72">26157 9934 434 0,'0'0'283'0,"0"0"-205"16,0 0 29-16,0 0-27 16,0 0 60-16,0 0-74 15,0-41-56-15,0 108-4 16,0 28 2-16,0 14 10 16,0 6-12-16,0-5-6 0,0-9-1 15,0-9-84-15,0-24-134 16,0-29-314-16</inkml:trace>
  <inkml:trace contextRef="#ctx0" brushRef="#br0" timeOffset="-155142.29">20376 11296 669 0,'0'0'117'0,"0"0"-6"16,0 0-25-16,0 0 3 15,0 0-44-15,0 0-26 16,-44 82 7-16,21-18 6 16,3 2-5-16,3-5-20 15,-4-6-4-15,15-19 3 16,-1-16-6-16,7-14 1 0,0-6 5 16,0-18 7-16,7-28 1 15,20-16-14-15,4-8-2 16,11-6 2-16,-7 1 1 15,4 5 3-15,-1 12 1 16,-16 18-4-16,-2 17 7 16,-11 18 1-16,2 5-9 15,4 22-10-15,12 27 5 16,0 14 5-16,-5 11 0 16,3-2-1-16,2 2-6 15,-3-13-15-15,-4-9-33 16,-4-14-81-16,-5-19-20 0,-11-19-114 15</inkml:trace>
  <inkml:trace contextRef="#ctx0" brushRef="#br0" timeOffset="-154983.05">20272 11500 869 0,'0'0'71'0,"0"0"-55"16,0 0-8-16,0 0 29 15,207-10-9-15,-78-4-28 16,34-6-86-16,19-4-85 16,17-3-81-16</inkml:trace>
  <inkml:trace contextRef="#ctx0" brushRef="#br0" timeOffset="-154640.42">23069 11247 742 0,'0'0'4'0,"0"0"-4"16,0 0-69-16,0 0-123 15,0 0-165-15</inkml:trace>
  <inkml:trace contextRef="#ctx0" brushRef="#br0" timeOffset="-154011.4">23292 11229 894 0,'0'0'76'0,"0"0"42"15,0 0-20-15,0 0-48 16,0 0-30-16,0 0-20 16,0 10 0-16,-7 35 1 15,3 6 13-15,-5 2-3 16,2-5-8-16,-2-10-3 15,3-10 2-15,-3-12-1 0,4-8 2 16,5-8 6-16,0 0 14 16,0 0 14-16,-2-26-6 15,2-10-23-15,0-12-7 16,0-10 2-16,14-11-3 16,15-3 0-16,4 6-1 15,9 11 0-15,1 16 0 16,-3 17-5-16,-9 10 6 15,-11 7 0-15,-9 5-7 16,-7 3-4-16,-4 23 2 16,-2 8 6-16,-29 7 3 15,-9 2-2-15,-3-1-2 16,6-6-2-16,8-6 4 16,9-11-6-16,13-10 4 0,7-3-3 15,0-2 1-15,2 0-6 16,25 0 11-16,4 0 2 15,10 1-1-15,-4 2 3 16,5 4-1-16,-4 4-1 16,-6 5-2-16,-10 0-1 15,-16 5 2-15,-6-3-1 16,0 2 1-16,-17-2 1 16,-26 1 4-16,-10-6-4 15,-11-8 3-15,-8-9-4 16,1 0-49-16,6-11-56 15,20-27-155-15</inkml:trace>
  <inkml:trace contextRef="#ctx0" brushRef="#br0" timeOffset="-153311.25">26128 11247 132 0,'0'0'613'0,"0"0"-522"16,0 0-24-16,0 0-10 16,0 0 9-16,0 0 8 15,42-86-13-15,-42 84-19 16,0-2-7-16,0 4-14 16,-29 0-9-16,-13 4-11 0,-16 31 1 15,-7 17 2-15,7 9 3 16,11 8-7-16,18-3-1 15,22-4 0-15,7-6 1 16,36-10-1-16,22-12 0 16,20-18-6-16,22-16-2 15,19-12-13-15,-3-24-33 16,-8-6-101-16,-18-1-189 16</inkml:trace>
  <inkml:trace contextRef="#ctx0" brushRef="#br0" timeOffset="-145575.59">25584 11231 456 0,'0'0'93'16,"0"0"-20"-16,0 0 4 15,0 0 4-15,0 0-18 16,0 0-23-16,0 0-11 16,0 0-10-16,6-8 8 15,-6 8-5-15,0 0-4 16,0 0 4-16,0 0 3 15,0 0-1-15,0 0 2 0,-13 0 5 16,-16 3-10-16,-16 9-12 16,-6-1-2-16,-12 1-6 15,-1 0 0-15,-9 0 0 16,-10-1-1-16,2-2 4 16,2 0-2-16,-2-4-2 15,10 1 0-15,4 1 0 16,14-2 0-16,-3 0 0 15,4-1 1-15,2 0 0 16,-4 1 3-16,-4 0-2 16,0 0-2-16,2 2 3 15,0-1-3-15,10-3 0 0,-4 4 2 16,6-5 1 0,3-2 1-16,6 0-4 0,6 0-4 15,12 0 4-15,-2 0 5 16,6 0-3-16,2 0 0 15,-2-4-1-15,-1 4-1 16,3-3 0-16,0 1 2 16,2 0 0-16,-2-1-2 15,2 0 1-15,5 2-1 16,4 1 1-16,0-3-1 16,0 2 0-16,0 1 6 15,0 0-6-15,0 0-3 16,0 0 3-16,0 0 0 15,0 0 0-15,0 0 3 0,0 0-3 16,0 0-6-16,0 0-22 16,0-3-26-16,0-4-37 15,19-9-22-15,20-7-280 16</inkml:trace>
  <inkml:trace contextRef="#ctx0" brushRef="#br0" timeOffset="-145160.95">24168 11139 606 0,'0'0'102'15,"0"0"1"1,0 0-22-16,0 0-22 0,0 0-30 16,0 0-15-16,-33 6-12 15,8 22 11-15,-11 2 19 16,-1-2-22-16,-6 2 3 15,-1 1-10-15,2-2 3 16,3 1-5-16,10-3 4 16,14-12-5-16,3-4 1 15,8-10-1-15,4-1 1 16,0 0 0-16,0 0 8 16,7 2 15-16,8 3 9 15,6-1-8-15,-2 2-10 16,4 2-3-16,-1 4-10 15,5 6 5-15,4 7-4 0,5-2-1 16,-5 5 1 0,0-2-3-16,-2-6-2 0,-6-1 2 15,-6-6-1-15,-1-5 0 16,-5-6-8-16,3-2-59 16,3 0-47-16,8-20 35 15,-7-16-124-15,-1-12-359 16</inkml:trace>
  <inkml:trace contextRef="#ctx0" brushRef="#br0" timeOffset="-144527.65">24417 10747 145 0,'0'0'643'0,"0"0"-578"15,0 0-7-15,0 0-27 16,0 0-12-16,0 0-12 16,-2 41 12-16,-2 11 11 15,-11 5 14-15,3-1-17 16,-1-6-13-16,-1-10-13 16,3-14 1-16,5-10-1 15,4-11-1-15,2-5 7 16,0 0 22-16,0-5 13 0,0-25-10 15,0-12-29 1,0-13-2-16,0-3 0 0,4-3 2 16,11 0-2-16,1 5 0 15,7 6 7-15,4 7-7 16,1 15 0-16,1 9-1 16,-2 10-3-16,-7 9 1 15,0 0 2-15,-2 5-3 16,-12 21 2-16,-3 6-1 15,-3 6 2-15,0 0 0 16,-16 2 0-16,-13-4 0 16,-4-2-1-16,-5-5-4 15,5-9-3-15,6-9-4 16,11-5 7-16,9-4 2 0,7-2 3 16,0 0 4-16,0-2-4 15,0-9 0-15,13 2 0 16,1 4 7-16,1 2-1 15,6 3 1-15,-1 0-7 16,7 5 1-16,6 15-1 16,3 4 0-16,-5-3 0 15,0 2 0-15,0-5-1 16,1-6-14-16,-1-5-32 16,2-7-71-16,9 0 25 15,5 0-100-15,5-26-192 16</inkml:trace>
  <inkml:trace contextRef="#ctx0" brushRef="#br0" timeOffset="-144128.95">24832 10677 302 0,'0'0'416'0,"0"0"-317"16,0 0-19-16,0 0-14 15,0 0-2-15,0 0-15 16,-44-32-20-16,68 30-28 15,19 1 18-15,3-1-12 16,6-2-6-16,-15 1-1 16,-8 3-3-16,-10 0-34 15,-15 0 3-15,-4 0-17 0,0 0 11 16,-2 0-16-16,-21 0 40 16,-6 0-15-16,0 7 2 15,10-2 20-15,3 2 9 16,3-4 17-16,5 6 22 15,6 1-3-15,0 5-4 16,2 11-3-16,0 8 3 16,0 7-13-16,0 1 23 15,2-2-10-15,-2-2-6 16,0-4-6-16,0-10-18 16,0-3 3-16,0-11-3 15,0-5-2-15,0-1-21 16,0-4-72-16,0 0-15 15,25-5-140-15,8-22-138 0</inkml:trace>
  <inkml:trace contextRef="#ctx0" brushRef="#br0" timeOffset="-143773.36">25229 10758 600 0,'0'0'82'0,"0"0"22"16,0 0-15-16,0 0-12 15,0 0 4-15,0 0-33 16,-4-72-13-16,-7 66-13 16,-5 2-13-16,-1 4-9 0,-10 0 0 15,-2 0-3 1,0 10 1-16,2 10 0 0,0 6 0 16,11 0 1-16,7 0 1 15,9 0 0-15,0-4-3 16,14 0 3-16,15-2 1 15,2-2 0-15,5-4 5 16,-1-3-2-16,-1-3 5 16,-14-1 2-16,-7 1-6 15,-11 0-5-15,-2 2 0 16,0 3 0-16,-15 2 0 16,-20 2 4-16,-15-2-4 15,1-3-9-15,-7-3-46 16,5-5-65-16,4-4-189 15</inkml:trace>
  <inkml:trace contextRef="#ctx0" brushRef="#br0" timeOffset="-142578.39">23881 11860 678 0,'0'0'203'16,"0"0"-124"-16,0 0-7 0,0 0 14 15,0 0-19 1,0 0-40-16,84-9-12 0,-26 1 2 16,7-2 3-16,15-2-4 15,5 0-5-15,17 1 0 16,21-2-1-16,9 3-7 15,8 2-2-15,-2-1-1 16,0 5 0-16,-10 3 1 16,-13-1 0-16,-21-2-1 15,-12 4 0-15,-12 0 0 16,-17 0-3-16,-8-4 3 16,-12-2 1-16,-4-1 0 15,-2-2-1-15,-3 2 1 16,3-2-1-16,-5 2 1 15,1 2-1-15,-10 1-1 0,-7 1 1 16,-3 3-3-16,-3 0 2 16,0 0-4-16,0 0 1 15,0 0-16-15,-14 0-22 16,-8 0 36-16,-9 0-12 16,-5 0-6-16,3 0-6 15,4 0 3-15,0 0-14 16,0-10 19-16,2-10 6 15,3-3 12-15,4 0 3 16,-3-3 1-16,3 2 3 16,7 4 12-16,-2 2 32 15,7 6-17-15,4 6 8 0,4-1-9 16,0 7-8-16,0 0-2 16,0 0-6-16,0 0-9 15,0 0 3-15,9 0-6 16,7 3 0-16,4 15 0 15,4 7 2-15,5 8-2 16,0 1 2-16,2-2-1 16,-2-3-1-16,-2-7-1 15,-2-10 0-15,-9-7-1 16,-8-1 1-16,-1-4 0 16,-5 0 3-16,-2 3 5 15,0-3-5-15,0 0 12 16,-9 0-11-16,-13 0 3 0,-9 4-6 15,-19 12-2 1,0 10-3-16,-13 5-8 0,-1 9-23 16,-2 3-33-16,6-2-81 15,7-4-140-15</inkml:trace>
  <inkml:trace contextRef="#ctx0" brushRef="#br0" timeOffset="-142062.55">24331 12046 542 0,'0'0'234'0,"0"0"-154"0,0 0-1 15,0 0-19-15,0 0 2 16,0 0-5-16,-51-61-26 16,30 61-13-16,2 0-6 15,1 23-10-15,-7 8 2 16,10 8-1-16,3 5-1 15,12 0-1-15,0-1 4 16,0-5-5-16,27-9 0 16,13-9-7-16,11-11-10 15,14-9-50-15,13-3-22 0,7-26-49 16,-5-4-168-16</inkml:trace>
  <inkml:trace contextRef="#ctx0" brushRef="#br0" timeOffset="-141674.8">24585 12047 608 0,'0'0'149'0,"0"0"-42"15,0 0-14-15,0 0-20 16,0 0 14-16,0 0-39 16,-54-18-29-16,75 18-9 15,14 0-1-15,17 0 4 16,6 0-9-16,-1 0 1 0,-3 0-10 15,-19 0 2 1,-6 0-28-16,-15 0-39 0,-10 0-25 16,-4 0 55-16,0 0-6 15,-22 0-10-15,-7 0-28 16,-7 2 46-16,7 2 28 16,7 0 10-16,0 0 8 15,8 0 40-15,8 3 28 16,4 3-17-16,2 8-34 15,0 10 13-15,0 9 1 16,0 5-11-16,2 4-11 16,-2-5 5-16,4-5-4 15,-4-6-10-15,0-9-8 16,0-10 0-16,9-5-42 0,7-6-80 16,6 0-141-16,14-9-383 15</inkml:trace>
  <inkml:trace contextRef="#ctx0" brushRef="#br0" timeOffset="-141261.16">25169 12131 707 0,'0'0'163'16,"0"0"-86"-16,0 0-12 15,0 0 14-15,0 0-25 16,0 0-16-16,-60-94-18 15,47 91-3-15,-3 3-12 0,-9 0-5 16,3 1 3-16,0 18-7 16,-1 5 2-16,8 3 1 15,11 6 1-15,1 1 1 16,3-2-1-16,0-1-3 16,7-4 3-16,10-5 0 15,6-1-2-15,4-6 2 16,-5 2 2-16,2-3-2 15,-1-5 0-15,-9-1 0 16,-10-2 3-16,-4 0-3 16,0 0 0-16,0 0 2 15,-23 4 2-15,-8 0 3 0,-4-4-5 16,-6 0-1-16,-1-1-1 16,0-5 0-16,11 0-3 15,4 0-16-15,11-11-31 16,14-9-74-16,2-2-99 15,14 0-405-15</inkml:trace>
  <inkml:trace contextRef="#ctx0" brushRef="#br0" timeOffset="-141083.91">25457 12409 422 0,'0'0'576'0,"0"0"-480"16,0 0-34-16,0 0-41 16,0 0-20-16,0 0-1 15,-52 0-139-15,52-17-393 16</inkml:trace>
  <inkml:trace contextRef="#ctx0" brushRef="#br0" timeOffset="-136859.66">19117 13186 824 0,'0'0'107'0,"0"0"-71"15,0 0 9-15,0 0 33 16,0 0-2-16,0 0-28 15,0 0-14-15,-12 0-11 16,12-12-6-16,12-8-7 16,11-8-5-16,0-4-5 15,11 8 0-15,-5 6 0 16,-11 9-3-16,-7 4 3 16,-7 5-4-16,1 2-3 15,4 28 7-15,2 13-4 16,-7 3 3-16,-4 2 1 15,0-11 1-15,0-6 0 16,0-13 5-16,0-13-6 16,0-5 2-16,2 0 1 0,10-5-2 15,1-22 7-15,5-9-1 16,9-5-7-16,2 0 0 16,2 7 3-16,-2 10-3 15,-4 12-4-15,-8 9 3 16,4 3-6-16,-13 14 0 15,5 15 2-15,-1 9 0 16,1 0 4-16,-6-2 0 16,2-5 1-16,-7-13-2 15,0-13 1-15,5-2 1 0,-3-3 0 16,6-8 1 0,5-17 3-16,5-8 3 0,5-4-5 15,-8 1-2-15,-1 6 4 16,-5 6-4-16,-2 8 0 15,-7 10-1-15,-2 6 1 16,0 0-4-16,0 10-10 16,7 24 3-16,6 9 11 15,8 8 0-15,-2-7-7 16,6-1-3-16,-3-15-6 16,3-14 1-16,-8-7 15 15,6-7 0-15,-7-9 3 16,-1-19 2-16,-4-10 1 0,-8-4-1 15,-3-1 0 1,0 4-1-16,-18 0-2 0,-11 6 0 16,-7 10-2-16,3 14 0 15,-8 9-7-15,1 0-18 16,9 19-11-16,6 8-2 16,12 5-9-16,13-3 11 15,0 3 2-15,9 0-13 16,24-6-25-16,10-3 51 15,1-10 21-15,4-9 6 16,-4-4-5-16,3 0 0 16,8-17 10-16,3-7 29 15,0-1-6-15,-11 4-25 16,-9 2-1-16,-20 9-4 0,-7 5 1 16,-11 5 6-16,0 0-4 15,0 7-2-15,0 23 3 16,0 11 40-16,0 1-14 15,0-2-21-15,0-6 3 16,0-10-6-16,0-9 3 16,0-8-2-16,0-5 0 15,2-2 20-15,9 0-5 16,5-24-7-16,4-10-6 16,16-9-8-16,-3 6-3 15,7 8-2-15,-9 16 1 16,-6 10-4-16,-5 3 2 15,2 14-6-15,-2 20-3 0,7 2 9 16,9 5-6 0,-3-3 6-16,6-10-1 0,-2-4 0 15,1-12 0-15,2-10-2 16,-7-2 5-16,-2-10-1 16,-2-23 3-16,-6-6 8 15,-9-7-3-15,-14-8 0 16,0 3 12-16,-8 5-20 15,-15 8-1-15,-12 18-18 16,2 14-37-16,0 6-86 16,6 0-156-16</inkml:trace>
  <inkml:trace contextRef="#ctx0" brushRef="#br0" timeOffset="-136359.58">21511 13016 148 0,'0'0'696'0,"0"0"-637"16,0 0 20-16,0 0-1 16,0 0-18-16,0 0-22 15,-120-40-12-15,83 68-11 16,6 11 6-16,10 8 1 0,7 13-10 16,14 2-5-16,0 2-5 15,9-9-1-15,29-14 2 16,6-9 3-16,16-18 3 15,12-14-7-15,8 0-2 16,5-31-30-16,-12-10-205 16</inkml:trace>
  <inkml:trace contextRef="#ctx0" brushRef="#br0" timeOffset="-134612.45">22820 13002 383 0,'0'0'370'0,"0"0"-283"15,0 0-10-15,0 0-19 16,0 0-6-16,0 0-19 15,-10-14-26-15,8 43-5 0,0 16 5 16,2 3 6-16,0 8-5 16,7-1-2-16,17-8-2 15,1-6-4-15,-1-16-4 16,3-10 4-16,2-9 9 16,5-6-4-16,-1-6 11 15,0-20-7-15,1-10-4 16,-5 0 4-16,-9-5-4 15,-7 5 0-15,1 7-4 16,-12 6 0-16,-2 14 8 16,0 4 1-16,0 5-10 15,0 0-3-15,0 6-5 16,0 20 3-16,2 8 2 0,21 4-4 16,3-6-8-16,3-5-2 15,0-11 11-15,-7-12 6 16,1-4 3-16,-1-8 3 15,-2-21 5-15,-4-4-4 16,-10-4 4-16,-1-2-7 16,-5 2-1-16,-7 4-1 15,-22 4-2-15,-4 7-16 16,-5 10 14-16,4 8-24 16,6 4-7-16,3 0-8 15,11 16 16-15,12 3-13 16,2-4 1-16,14-1-24 15,26-6 25-15,9-8 35 0,8 0 2 16,11 0 7-16,-6 0 2 16,3 0 43-16,-14 0-22 15,-9 9-21-15,-8 16 5 16,-16 9 8-16,-14 0-9 16,-2 2 14-16,-2-1-5 15,0-13-10-15,0-9 4 16,0-4 5-16,0-8 2 15,0-1 2-15,0 0 7 16,0-22-13-16,0-15-14 16,0-4-4-16,5-7 2 15,15 4-3-15,7 4-1 0,2 8 0 16,-3 15-4-16,-6 12-2 16,-4 5 0-16,-3 4 1 15,0 23 3-15,3 5 2 16,-1 9 1-16,4-5 0 15,-1 1-1-15,-1-12 0 16,8-5-2-16,2-10 0 16,-3-10 2-16,8 0 0 15,-3-10 3-15,-5-17-7 16,-2-4 5-16,-4 0-1 16,-7-4 4-16,-7 0-4 15,6-2 0-15,-10 11-2 16,0 10 3-16,0 10-2 0,0 6 0 15,0 0-19 1,-2 0 3-16,-6 22 16 0,4 9 1 16,4 1 2-16,0 3 2 15,0-3-2-15,0-2 0 16,0-6-2-16,4-10 19 16,4-7-7-16,-6-6-4 15,-2-1 14-15,0 0-2 16,4-13 13-16,5-13-21 15,-3-11-7-15,6-1-4 16,1 4-1-16,1 7-2 16,-1 4-5-16,-7 12 2 15,1 10-14-15,-2 1 2 16,-1 4-13-16,5 20 23 0,2 6 1 16,5 2 5-16,-3-4 1 15,3 0-2-15,-1-6 2 16,1-5 2-16,-1-7-2 15,1-8 0-15,7-2 0 16,6 0 11-16,13-11-3 16,0-9 0-16,-6 0-4 15,0-4 5-15,-9 4-9 16,-10-1 2-16,-3-2 0 16,-8 0 2-16,-4 0 1 15,-2 0 4-15,0 2-9 16,0 3-5-16,-8 6 1 15,-6 2-7-15,1 8 10 0,-3 2-3 16,3 0-7 0,-1 3 5-16,5 19 4 0,5 4 1 15,4 3 0-15,0 3 2 16,0 2-1-16,23 2 0 16,-2-4 2-16,6-4-2 15,0-10 2-15,2-5 0 16,0-10-2-16,13-3-1 15,14 0-14-15,0-21-53 16,-3-12-111-16,-3 1-222 16</inkml:trace>
  <inkml:trace contextRef="#ctx0" brushRef="#br0" timeOffset="-133911.3">25046 12944 228 0,'0'0'672'0,"0"0"-611"15,0 0 23-15,0 0 19 16,0 0-30-16,0 0-37 16,-20-43-27-16,11 43-6 15,3 0-3-15,-8 21 0 16,1 5 0-16,2 8 0 16,7 4 0-16,4 0 4 15,0 2-4-15,0-5-9 16,13-6 9-16,5-5-7 15,11-12 5-15,2-12 0 16,9 0 3-16,2-14-1 0,5-20 2 16,4-6-2-16,-4-6 0 15,0-9 1-15,-7-6 0 16,-9-11-1-16,-10-7 1 16,-15 1-2-16,-6 10-12 15,0 16 13-15,0 19-6 16,-6 17 1-16,-8 13 4 15,-1 3-4-15,-10 5 1 16,9 30 2-16,7 15 2 16,9 10-1-16,0 8 2 15,7 4 1-15,20-1-2 16,-3-5 3-16,5-4 12 0,7-8 8 16,-3-6-13-16,3-12-2 15,-5-12-4-15,-4-14-2 16,0-10 0-16,4-8 3 15,2-24 0-15,-2-8-3 16,-2-4 6-16,-10-2-8 16,-15-8-4-16,-4 4-4 15,0 9-8-15,-2 13-3 16,-21 17 0-16,3 11 13 16,-4 0-4-16,6 13 2 15,9 11 2-15,5 1 2 16,4 3-2-16,0-4-5 15,17 2 3-15,8 0 6 16,4 0 2-16,-2-4 9 16,-7 0 13-16,2-4-1 0,-16-4-15 15,-6-3-1-15,0-2-5 16,0-3-5-16,-31-2 2 16,-13-4-31-16,-16 0-89 15,-9-12-42-15,-5-15-217 16</inkml:trace>
  <inkml:trace contextRef="#ctx0" brushRef="#br0" timeOffset="-133764.08">25167 12717 843 0,'0'0'113'16,"0"0"-92"-16,0 0 18 16,158-20 34-16,-84 18-34 15,-3 2-24-15,-7 0-15 16,-8 0-55-16,-4 0-266 15</inkml:trace>
  <inkml:trace contextRef="#ctx0" brushRef="#br0" timeOffset="-132678.15">26475 12948 811 0,'0'0'125'0,"0"0"-67"15,0 0 14 1,0 0 16-16,0 0-28 0,0 0-38 16,9-28-18-16,-9 59-1 15,0 14 17-15,0 2 3 16,0 2-15-16,9-5-3 15,0-12-4-15,2-7 1 16,-4-11-2-16,2-13 0 16,4-1 10-16,7-8 11 15,11-24-8-15,9-12-8 16,3-2-1-16,-5 2-4 16,-7 6 0-16,-4 10 1 15,-12 11 1-15,-1 12-2 16,-10 5-6-16,7 2-5 15,1 21 9-15,3 3-5 16,1 6 2-16,-1-3 5 16,5-5-5-16,1-5 5 0,-6-6 0 15,-1-6 3-15,-3-7-3 16,-5 0 3-16,6-3 6 16,-6-19-2-16,1-8-3 15,-7-2-2-15,0-8-4 16,0-3 0-16,-13 5-15 15,-1 4-3-15,3 14 9 16,7 11-12-16,4 6-4 16,0 3 16-16,0 0-10 15,4 0-12-15,23 0-5 0,6 0 37 16,9 3 1-16,3 1 1 16,-3 0 0-16,6 3 1 15,-11 2 0-15,-1 3 3 16,-5 3 2-16,-4 4-3 15,-12-2 5-15,-1 4 4 16,-8 1-1-16,1-5-2 16,-7 3 1-16,0-3 1 15,2-3-1-15,0-4 2 16,-2-6-4-16,5-2-4 16,0 0 5-16,-5-2-1 15,8 0 6-15,3 0 2 16,7-26 1-16,5-12-5 0,4-10-6 15,-1-16-4 1,3-12-2-16,-7-9-1 0,-6 5-2 16,-3 22 1-16,-13 19 1 15,0 22-1-15,-2 12-1 16,-18 5-3-16,-7 0 1 16,-1 20-2-16,-1 23 4 15,6 11-5-15,15 11 6 16,2 7-15-16,6-2 9 15,6-6 1-15,13-8 4 16,8-14-3-16,0-12-4 16,2-12-23-16,2-14-12 15,9-4-4-15,3-16-72 16,5-16-76-16,-1-8 3 0,-9-3-342 16</inkml:trace>
  <inkml:trace contextRef="#ctx0" brushRef="#br0" timeOffset="-132312.5">27819 12641 603 0,'0'0'159'16,"0"0"-39"-16,0 0-38 16,0 0-17-16,0 0-4 15,0 0-33-15,-31 6-15 16,29 40 24-16,2 12 8 16,0 7-12-16,0 0-10 15,-5 0 7-15,3-14-12 0,2-8-13 16,-2-15-2-1,2-14 0-15,0-7-3 0,0-7 0 16,16 0 1 0,6-27 7-16,7-9-5 0,2-5-3 15,-4 7-8-15,-11 10 6 16,-1 13-6-16,-3 8 6 16,-8 3-7-16,5 5-3 15,-3 18 9-15,8 10 3 16,1 5-1-16,3-2 4 15,0-2-6-15,-2-8 7 16,-1-8-9-16,-3-11-29 16,-2-7-49-16,-1 0-3 15,-7-19-32-15,-2-8-75 0,-11-8 20 16,-26-5-167-16</inkml:trace>
  <inkml:trace contextRef="#ctx0" brushRef="#br0" timeOffset="-132136.25">27266 12746 596 0,'0'0'231'16,"0"0"-134"-16,0 0-54 15,0 0 11-15,0 0 67 16,170-25-70-16,-85 16-27 16,-1-6-11-16,-3-2-4 15,-19 5-2-15,-20 5-7 16,-22 3-7-16,-15 2-33 15,-5-2-146-15,-27-2-87 16</inkml:trace>
  <inkml:trace contextRef="#ctx0" brushRef="#br0" timeOffset="-131871.8">27202 12547 925 0,'0'0'66'15,"0"0"-12"-15,0 0 13 16,0 0 42-16,0 0-64 16,0 0-33-16,49 74-8 0,-42-73 0 15,-5-1-1 1,-2 0 3-16,2 0 12 0,7-5 3 16,-9-13-2-16,5-6-12 15,-5 6-7-15,0 4-8 16,0 8-24-16,-5 6-25 15,-8 0-49-15,0 8-91 16,-1 11-227-16</inkml:trace>
  <inkml:trace contextRef="#ctx0" brushRef="#br0" timeOffset="-131406.86">28709 12629 607 0,'0'0'141'16,"0"0"-29"-16,0 0-10 15,0 0 6-15,0 0-28 16,0 0-46-16,17 10-29 16,-5 48 17-16,1 18 6 15,-1 2-13-15,-6-2-12 16,-1-7 0-16,-5-13-3 16,0-10-16-16,0-18-46 15,0-16-64-15,0-12-44 16,2-8-147-16</inkml:trace>
  <inkml:trace contextRef="#ctx0" brushRef="#br0" timeOffset="-130958.14">28782 12610 943 0,'0'0'75'0,"0"0"-14"15,0 0 2-15,0 0-19 16,0 0-18-16,129-58-3 15,-81 58-2-15,-11 0-2 16,-6 14-6-16,-12 13-13 16,-13 9 0-16,-6 3-3 0,0 5 3 15,-29-1 0 1,-11-2 2-16,-5-5 1 0,3-4-3 16,7-10 1-16,6-8-1 15,15-9-1-15,12-2 1 16,2-3 0-16,0 0 0 15,0-12-13-15,18-10 9 16,11 3 4-16,6 7 0 16,7 11-5-16,-1 1 5 15,1 0 1-15,-4 20 3 16,-2 8-4-16,-8 7 2 16,-7 2 0-16,-19-5-2 15,-2 0 1-15,-7-3 6 16,-26-9 3-16,-12 1 1 15,-8-11-3-15,-5-6-4 0,-2-4-4 16,8 0-1-16,10-12-20 16,18-11-18-16,15-2-56 15,9-1-85-15,13 4-212 16</inkml:trace>
  <inkml:trace contextRef="#ctx0" brushRef="#br0" timeOffset="-130494.31">28805 12649 136 0,'0'0'424'0,"0"0"-352"16,0 0 3-16,0 0 11 16,0 0 9-16,0 0-19 15,4 0-32-15,3 0 8 16,-5-7-16-16,12-1-29 15,-6 1-7-15,13 1-31 16,-2 4-103-16,10-4-292 16</inkml:trace>
  <inkml:trace contextRef="#ctx0" brushRef="#br0" timeOffset="-128379.41">30227 12814 34 0,'0'0'688'0,"0"0"-593"15,0 0-23-15,0 0-5 16,0 0 2-16,0 0-3 15,-31 2-23-15,-2 15-8 0,-15 1-9 16,-1-4-15-16,-4 0-5 16,2-3-3-16,-1-5-2 15,17-2-1-15,3-4 0 16,22 0-3-16,10-19 0 16,0-15-1-16,19-14-3 15,28-5-2-15,16-6 6 16,-1 6 3-16,-2 10-2 15,-10 9 2-15,-19 10 2 16,-14 6 4-16,-7 9-5 16,-10 2 9-16,0 0 3 15,-25 4-13-15,-8 1-4 0,-10 2 4 16,-6 0 0-16,11 14 0 16,4 3 0-16,15 6-2 15,9 0 2-15,10 4-2 16,0 3 1-16,16 0 0 15,20 2 1-15,9 2-1 16,3 4 0-16,2 3 1 16,-6 5 4-16,-9 2 8 15,-10 3-9-15,-13 5 3 16,-12 2 0-16,0 0-3 16,-29 0 4-16,-16-8-7 15,-13-8-4-15,2-10 1 16,12-16-38-16,8-16-113 15,18 0-57-15,18-39-218 16</inkml:trace>
  <inkml:trace contextRef="#ctx0" brushRef="#br0" timeOffset="-128117.02">30915 12504 912 0,'0'0'91'0,"0"0"-36"15,0 0-22-15,0 0-1 16,-48 115-3-16,48-47-15 0,0 4-4 16,11 4 6-16,-3-3-10 15,4-17-5-15,-3-14-1 16,-3-19-2-16,2-12-25 15,-4-11-96-15,-2-6 13 16,-2-19-176-16,0-4-256 16</inkml:trace>
  <inkml:trace contextRef="#ctx0" brushRef="#br0" timeOffset="-126695.63">30682 12789 844 0,'0'0'82'0,"0"0"-25"15,0 0-2-15,0 0 5 0,0 0-5 16,0 0-32-16,176-28-3 16,-105 22 3-16,2-6-4 15,4-5-12-15,-6-2-2 16,-13-3-1-16,-21 0-2 16,-16 0-2-16,-21 2 5 15,0 2-5-15,-21 6-9 16,-16 5-4-16,-7 7-17 15,1 0 27-15,5 0-3 16,13 12-5-16,10 1 5 16,8-3 4-16,7-2-4 15,0-1 3-15,0 4 2 0,16-1 1 16,11 3 1-16,2-4 7 16,6 5 1-16,3 0 0 15,-3 4 1-15,-6 6-1 16,-2 2-2-16,-6 6-6 15,-13 2 1-15,1 3 3 16,-6 0-3-16,-1-4 1 16,0-3-3-16,3-9-1 15,-1-6 1-15,5-5-2 16,2-6 1-16,9-4-4 16,9 0-19-16,12-2-49 15,5-16-45-15,10-6 44 16,2-4 26-16,-2-6-32 15,-8-5 2-15,-12 4 54 16,-14 3 24-16,-15 2 6 0,-7 9 17 16,0 4 117-16,-24 0-59 15,-3 9-33-15,-6 4-4 16,-1 4-8-16,-2 0-9 16,5 16-8-16,2 10-4 15,7 6-6-15,10 7-2 16,6-2-2-16,4 4 3 15,2-8-2-15,0-3 0 16,0-7-3-16,13-13 0 16,-4-5 0-16,4-5 6 15,8 0 18-15,-2-15-3 16,10-13-5-16,0-6-13 0,0-5-6 16,-4 0 1-16,-5 1 3 15,-7 3-4-15,-6 12-2 16,-2 8 2-16,-5 13-1 15,0 2-4-15,0 5-13 16,-5 21 10-16,-4 9-1 16,5 8 9-16,-1-2 0 15,5-2-4-15,0-5-8 16,9-8 11-16,16-7-1 16,-3-4-10-16,5-13 4 15,-1-2 5-15,-1-2 0 16,2-25 0-16,-3 1 3 0,1-8-23 15,-6 2 6-15,0 1 6 16,-15 0 9 0,0 9-3-16,-4 8 1 0,0 11 4 15,0 3 0-15,0 0-12 16,-2 19 10-16,-4 12 2 16,-3 3 8-16,5-2-5 15,4-1 7-15,0-4 5 16,0-9-2-16,0-6 3 15,0-11-5-15,0-1 6 16,0 0 12-16,0-1 15 16,4-19-18-16,11-9-23 15,8-5-3-15,-1-1 0 0,0-4-5 16,5 9 4-16,-11 8-3 16,-3 12-4-16,-9 10-5 15,-1 0 2-15,-3 8-11 16,2 18 20-16,3 9 2 15,-3-3 0-15,4-2 0 16,5-6-2-16,3-9 2 16,-3-3 2-16,3-9-1 15,3-3-1-15,1 0 12 16,9-16-8-16,-2-12 1 16,1-6 0-16,-8-7-4 15,-3 0 0-15,-6-3-1 16,-9 9 0-16,0 9 0 15,-2 12-4-15,-20 14-15 16,-5 0 9-16,7 8 10 0,0 18 0 16,8 4-11-16,12 0 0 15,0-1 6-15,0-1 5 16,21-5-2-16,1 1 5 16,5 1-3-16,-3-6 2 15,-4 2 4-15,-1-5 9 16,-15-5-3-16,-2 0-6 15,-2-1-3-15,0-2-3 16,-6 2 0-16,-17-2-4 16,-4-4-4-16,5-4-27 15,-2 0-33-15,6 0-50 16,9-16-117-16,9-10-81 0</inkml:trace>
  <inkml:trace contextRef="#ctx0" brushRef="#br0" timeOffset="-126129.68">32429 12797 869 0,'0'0'52'0,"0"0"-35"16,0 0 28-16,0 0 73 16,0 0-30-16,23 103-47 15,-21-80-8-15,-2-5-12 16,0 0-11-16,0-6-5 15,0-9-4-15,0-3 2 0,0 0 1 16,2 0 3-16,2-10 0 16,6-15-7-16,1-9-5 15,5-2-8-15,1-3-4 16,1 6 0-16,2 11 3 16,-7 10 4-16,3 12 5 15,-7 0 0-15,2 4 4 16,-2 20 1-16,0 8 0 15,-4 4 4-15,-1 1-1 16,0-6-1-16,-4 0 2 16,0-9 6-16,0-10 3 15,0-4-1-15,0-8-4 0,0 0 9 16,0 0-1 0,0-3-5-16,2-12-9 0,5-11-2 15,5-5-5-15,-4-3 3 16,13 1-2-16,-2 7-15 15,4 8 6-15,-3 11-1 16,1 7 7-16,0 0 6 16,-1 11-1-16,-2 10 3 15,-9 5-2-15,-2 5 2 16,-3 3 1-16,0-5-2 16,-4 0 1-16,0-9-1 15,0-6 0-15,0-7-1 16,0-7-19-16,0 0-65 0,0-7-89 15,0-19-333-15</inkml:trace>
  <inkml:trace contextRef="#ctx0" brushRef="#br0" timeOffset="-125790.16">32915 12464 877 0,'0'0'76'0,"0"0"-55"15,0 0 11-15,0 0 77 16,0 0-20-16,0 0-42 16,101 115-31-16,-84-98-13 0,-10-4 1 15,-2-7-1 1,-3-4-2-16,-2-2 6 0,0 0 5 16,0-8 5-16,0-17-14 15,0-7-2-15,0-2-1 16,2 1 0-16,5 5-3 15,4 14 0-15,-7 7 3 16,10 7 0-16,1 0-9 16,5 7 6-16,3 14 3 15,-6 7 0-15,-1 2-1 16,-7 0 1-16,-5 2-11 16,-4 3-36-16,0 0-87 15,-17-6-134-15,-19 0-303 16</inkml:trace>
  <inkml:trace contextRef="#ctx0" brushRef="#br0" timeOffset="-125595.86">32826 12839 627 0,'0'0'219'0,"0"0"-123"16,0 0-18-16,0 0 42 16,0 0-34-16,170 0-43 15,-99 0-20-15,9-4 1 16,5-6-7-16,-18 1-4 15,-7 2-13-15,-27 5-3 16,-17 2-5-16,-7 0-46 16,-7 0-78-16,0 0-238 15</inkml:trace>
  <inkml:trace contextRef="#ctx0" brushRef="#br0" timeOffset="-125427.61">33575 12941 757 0,'0'0'294'0,"0"0"-267"16,0 0 63-16,0 0 8 16,0 0-17-16,0 0-49 15,2 0-26-15,-2 0-5 16,0 0-1-16,0 0-45 16,0 5-132-16,-13-5-346 15</inkml:trace>
  <inkml:trace contextRef="#ctx0" brushRef="#br0" timeOffset="-121461.83">18102 14369 157 0,'0'0'107'0,"0"0"-72"0,0 0-13 16,0 0 34-16,0 0 21 15,0 0 5-15,0 0-26 16,0-4-17-16,0 4 15 16,0 0-18-16,0 0 0 15,0 0 8-15,0 0-7 16,0 0-6-16,0 0-1 15,0 0 2-15,0 0 3 16,0 0 3-16,0-1 2 16,-4-4-22-16,-13-4-16 15,-6-4-2-15,-2-1-13 16,5 0 6-16,7 2 7 0,0 2 0 16,6 4 0-16,-2 2 3 15,9 4-2-15,0 0 2 16,-2 0-1-16,2 0-2 15,-2 0 0-15,2 0 0 16,0 0-1-16,0 0-4 16,0 0 5-16,0 7 3 15,6 0-3-15,8 1 10 16,-3-2 9-16,0 0 15 16,-2-1-11-16,2-2 4 15,2 3-7-15,1-3 1 16,-3 1-11-16,-3-3-9 15,11 1 12-15,-1 0-10 0,3 3 9 16,6-4-7-16,7 1 1 16,-1 0-4-16,1 2-2 15,6 0 4-15,2 3-3 16,1-2 1-16,1 2-1 16,8-2 4-16,-4-1-3 15,8-1-4-15,14-1 3 16,-1-2-1-16,6 0 0 15,1 0 2-15,9 0-4 16,13 0-1-16,16 0 2 16,19 2 1-16,17 3 1 15,1 4 2-15,7 0-3 0,-4 8 0 16,0-1 7-16,-5 0-7 16,5 2 0-16,0-3 0 15,-3-1 2-15,5 1-2 16,3-5 0-16,8 2 0 15,9-3 0-15,7 6-1 16,4-3 1-16,8 2 4 16,-6 4 2-16,0-2 5 15,-4 4-9-15,-2-2 2 16,-11 5-2-16,-3-3 1 16,-4-2-3-16,-2 4-3 15,-5-5 3-15,3 3 2 16,1-1 1-16,10-1-3 15,7-4 0-15,6 0 5 16,-5-2-5-16,3 2-7 0,0 2 7 16,-5 0 1-16,2 0 0 15,-6 4 1-15,11 0-2 16,2-2 2-16,10 0 2 16,8-1-4-16,-1-3-3 15,6 3 3-15,6-2-5 16,-6-2 5-16,-3 1 2 15,3-2-1-15,-9 2 3 16,1-4-3-16,-1-2-1 16,-5-4-3-16,-6-1 3 15,1-3-4-15,1 0 4 16,-2 0 1-16,6 0 1 0,-7 0 1 16,1 0 0-16,2 0-3 15,-16-3-5-15,-3 2 5 16,-5 1 4-16,-10 0-4 15,-2 0-5-15,-13 0 5 16,2 0 5-16,2 0-5 16,5 0 0-16,6 0 1 15,2 1-1-15,-2-1 0 16,3 0-2-16,4 3 2 16,-3-3 0-16,-1 1-4 15,-9 4 4-15,-8-1 4 16,-3 1-2-16,0-1-1 15,-6 1-1-15,2-3 0 0,-8-2-1 16,-7 0-1-16,1 0 0 16,4 0 0-16,-32 3 2 15,-28-3 0-15,-28 2 4 16,-39-2-4-16,8 2 1 16,-8-2 0-16,0 0-1 15,0 0 0-15,0 0 0 16,0 0 1-16,0 0-1 15,0 0 0-15,0 0 2 16,0 0 1-16,0 0-2 16,0 0 1-16,0 0-2 15,0 0 3-15,0 0-1 0,0 0-1 16,0 0 2-16,0 0-3 16,0 0 0-16,0 0 1 15,0 0-1-15,0 0 0 16,0 0 0-16,0 0 0 15,0 0-2-15,0 0-1 16,0 0 3-16,0 0-5 16,0 0-26-16,0 0-82 15,0-19-335-15</inkml:trace>
  <inkml:trace contextRef="#ctx0" brushRef="#br0" timeOffset="-106411.27">28024 3840 455 0,'0'0'25'0,"0"0"22"15,0 0 19-15,0 0-20 16,0 0-7-16,0 0 17 16,0 0-27-16,0 0-16 15,-33-62 12-15,29 58 3 16,4 0-10-16,-5 1-6 16,1-2 0-16,0 0 3 0,-4 2 5 15,2-5 6-15,-3 4-18 16,-5-4-2-16,-3 1 2 15,-3 1-5-15,-7-2-3 16,-2 1 5-16,0-3-1 16,-7-1-4-16,3-1 2 15,4 5-2-15,0-2 2 16,6 5 5-16,4-1-5 16,1 0 3-16,-7-5 5 15,3 4-6-15,0-4-1 16,-7 0 0-16,2 0 6 15,-4-6-8-15,-9 4 7 16,-5-4-3-16,-4-3-4 0,-2 6 5 16,1-6-6-1,8 8 3-15,3 1-2 0,2 2-1 16,8 3 0-16,5 0 0 16,2 1 3-16,-7 0-3 15,-2-2 1-15,-11 2 0 16,-14 0-1-16,-9-5 1 15,-5 4-1-15,-5-4 0 16,-1 1 0-16,-2 1 0 16,6 0 2-16,8 0 0 15,10 0 1-15,14 2 2 16,5 0-3-16,10 0 2 16,0 1 9-16,4 0-12 15,-6 0 6-15,-12 1 4 0,-5 0-11 16,-14 1 2-16,-15 2-4 15,-3 0 2-15,-7 0 0 16,10 0 3-16,15-2-3 16,6 2 0-16,17 0 0 15,-3 0 0-15,5 0 0 16,-5 0 3-16,-3 0-3 16,-5-3 0-16,-1 3 1 15,-16 0-2-15,-1 0 3 16,-11 0-3-16,-10 0 3 15,-2 0-2-15,4 0 1 16,3 0-1-16,15 0 1 0,8 0-1 16,7 0 9-16,17-1-9 15,2-2 0-15,4 2 0 16,0 1 7-16,2 0-3 16,-6 0-3-16,-9 0-1 15,-16 0 8-15,-10 0-7 16,-3 0-1-16,-3 0 1 15,7 0-1-15,7 1 0 16,5 2 0-16,2 1-2 16,8-2 4-16,10 0-3 15,-3-2 1-15,5 1 0 16,0 1 0-16,-5 1 7 16,-3 1-5-16,-15-3 0 0,-2 3-2 15,-6-1 2-15,-3-1 1 16,5 1-3-16,-7-1 1 15,4-2 0-15,3 5-1 16,3-5 0-16,3 2 0 16,7-1 0-16,0 4 1 15,9-1-1-15,-2-3 0 16,-2 3 0-16,-5 0 7 16,-7 5-6-16,-3-1-1 15,-3 2-4-15,-6 0 4 16,6 0 5-16,0 2-5 15,7 0-5-15,-3 0 5 16,9-4 0-16,-4 0 5 16,4 0-5-16,3-2 1 15,5 1-1-15,-1 0 1 0,-4 3-1 16,-1-1 1 0,-1 4-1-16,1-3 1 0,-5 1 0 15,2-2-1-15,-6-1 1 16,-2 2 0-16,0 0 0 15,4-2 1-15,-4 6-1 16,0-3 0-16,4 1-1 16,4-3 0-16,-6 0 0 15,0 0 1-15,1 1 1 16,-2 0 1-16,-3 2-1 0,4 1-1 16,-4-4 0-16,4 4 7 15,8-5-8-15,-1-1 2 16,5 4 0-16,4-4-2 15,4 2 1-15,-4 0-1 16,5 0-2-16,-7 0 1 16,1 3 2-16,-3-6-2 15,5 5 4-15,-3-2 1 16,-3 2-4-16,5 1-3 16,5 0 3-16,2-1 0 15,2 1-2-15,0 1 2 16,0 1 0-16,0 0-2 15,0 6 2-15,2-3 2 16,2-2-2-16,-2 3-1 0,8-2-1 16,-4 0 4-16,3 3-4 15,-4-2 5-15,4 1-4 16,-5 5 2-16,-4-1 0 16,4 0-1-16,6 0 2 15,-4-4-2-15,5 0 2 16,3 0-2-16,1 0 0 15,-1-1 0-15,6 0 0 16,4-2 0-16,5-1 0 16,0 3-3-16,0-2 3 15,0-1 4-15,0-2-4 16,2 4 0-16,14-2 0 16,5-1 0-16,0 5 0 0,6-1 3 15,2-2-1-15,7 1-3 16,0-4 3-16,8 1-2 15,6-5 8-15,-2-2-5 16,8-2-1-16,-2-1 1 16,4 2 0-16,-2-1 0 15,2-1-2-15,-8 2 0 16,4-3 1-16,0-1 1 16,-10 2-3-16,1 1-2 15,-5-2 2-15,4 1 0 16,1 2 0-16,9-1 1 15,2 0-1-15,1-3 0 16,6 4 1-16,-1-3 0 16,3 0 1-16,-5 1-2 0,-2-3 0 15,-1 0 1-15,1 3 0 16,-2-3 0-16,-2 2 0 16,0-2 0-16,-8 4-1 15,3-1-1-15,3 0 1 16,3 1 3-16,-6 0-3 15,5-2 0-15,-6 2 4 16,4 0-4-16,2 0-1 16,2 0 1-16,2-2-1 15,2 1 3-15,0-3-2 16,2 0 3-16,3 0-3 0,-5 0 0 16,0 0-7-1,-6 0 6-15,-10 0 1 0,-4-7 4 16,3-9 8-1,1 2 3-15,10 0-11 0,4 2-4 16,0 3 5-16,4 2-9 16,5-1 5-16,0 2-1 15,-1 0 0-15,2 1 1 16,-8 0 1-16,-5-2-2 16,-1 6 0-16,-11-2 1 15,-6 3-1-15,-1 0-1 16,-3 0 1-16,3 0 1 15,-3 0-1-15,0 0 1 16,4 0 2-16,-6 4-3 16,7-1 4-16,-1-1-4 0,13 0 0 15,-4-2 0-15,6 0 0 16,-3 0 1-16,-3 0 2 16,-5 0 0-16,-1 0-3 15,-7 0-3-15,-4-4 3 16,5-3 5-16,-5 2-5 15,2-1-4-15,9-1 4 16,5 2 1-16,3-4-1 16,6 1-1-16,2 1 1 15,0-2 0-15,-8 7 0 16,-1-1 0-16,-5-1 0 16,-1 1 0-16,-3-1 0 0,2 3 0 15,0-4 1-15,9 2-1 16,2-2 2-16,12 0-2 15,-1 0 0-15,5-1 0 16,5 3 0-16,-8-1 1 16,-1 1 0-16,-10-1-1 15,-4 4 0-15,-4 0 0 16,-3 0 4-16,-2-2-2 16,3 1-2-16,1-2 0 15,12-1 0-15,6 0 0 16,7 0 0-16,3 2 0 15,-1-1 0-15,-7-2 0 0,-1 1-5 16,-12 1 5-16,1-2-1 16,-4-1 2-1,4 4-2-15,2 1 0 0,4-2 1 16,2-1 0-16,4 2 0 16,-1-2 1-16,-3 0-1 15,-4 2 0-15,-6 1 0 16,0-2 1-16,-8 3-1 15,1-2 2-15,-10 0-2 16,5-3 3-16,4 2-3 16,3-3-1-16,3 1 1 15,6-2 1-15,-5-1-1 16,-2 2 0-16,-16-2 2 0,-2-2-1 16,-9 2-1-16,1-3 6 15,-6-2-6-15,1-1 5 16,11 0-5-16,2 0 0 15,4 2 0-15,5 0-1 16,-1 6 1-16,-1 1 0 16,-9-2 0-16,-5 2-2 15,-9 1 4-15,1 0-4 16,1-2-3-16,1-2 5 16,7-4 2-16,6-1-2 15,4-5 0-15,7-2-1 16,4-1 1-16,1 4 0 0,-3 0 0 15,-5 3-1-15,-16 4 2 16,-7-2-1-16,-7 0 3 16,-3-4 2-16,-2-4-2 15,-2-3-1-15,0-6-1 16,0 0-1-16,0-4 0 16,0 3 1-16,0 5-1 15,0 2 0-15,0 2 0 16,0-1 0-16,-15 1-7 15,-3-4 7-15,3 3-2 16,-1 6-1-16,7 4 3 16,5 6-1-16,-2 6-4 15,2-2-9-15,-13 2-21 16,-14 0-23-16,-12 0-23 16,-13 0-17-16,1 7-63 15,3 6-125-15,19 1-246 0</inkml:trace>
  <inkml:trace contextRef="#ctx0" brushRef="#br0" timeOffset="-104029.13">28555 3607 105 0,'0'0'296'16,"0"0"-296"-16,0 0 8 16,0 0 75-16,0 0-3 15,0 0-30-15,0 0 25 16,76-15-4-16,-76 15 4 15,0-3-20-15,0-1-5 16,0-6-23-16,0 1 11 16,0-2 4-16,0-1-25 15,0 0 7-15,-9-2-6 16,3-1-10-16,-6-2 4 0,-1 0-4 16,-3 2-5-1,-6 1 1-15,0 0 3 0,-5 2-2 16,-2-1-3-16,0 0 2 15,-2 0 1-15,-7-1-1 16,-3 3-2-16,-3 0 3 16,-3-1-3-16,-10 0-2 15,1 3 1-15,-4-5 4 16,-5 3-1-16,3 1-2 16,-8 0-2-16,-3 4 0 15,4-2 0-15,-1 4 3 16,6 4 4-16,3-4-7 15,-3 4 0-15,-1 0 1 16,-6 0 0-16,-9 0 1 16,-5 0 0-16,-4 0-1 0,4 0 0 15,3 0 3-15,8 0-1 16,3-1-1-16,2-4-1 16,1 5 0-16,4-2 2 15,-3 2-1-15,3 0 3 16,-5 0-5-16,-1 0 3 15,1 0 3-15,0 0-6 16,3 0 2-16,-4 0-1 16,-1 0-1-16,0 4 0 15,-1 0 3-15,3 2-3 16,9-2-4-16,4 2 4 16,5-2 1-16,0 6 1 0,-5 0 0 15,-2 0-2-15,-9 3 0 16,3-4-1-16,-5 2 1 15,1 1-1-15,6-3 2 16,4 4-1-16,-5-1 0 16,11 0 0-16,-6 1 0 15,4 4 0-15,-2-3 0 16,4 2 0-16,4 0 1 16,-4 2-1-16,-1 0 6 15,0 2-6-15,-1 3 0 16,7 0 1-16,5 3-1 15,4 0 1-15,2-4-2 16,-2 0 1-16,9 2-2 16,2 0 2-16,6 0 0 15,-2 5-3-15,-4-1 3 0,0 2 0 16,-4 0 1-16,2 2 1 16,-4 3-2-16,4-6-2 15,-7 0 0-15,7 0 3 16,7-7-1-16,-1 2 1 15,10 0-1-15,-3 2-2 16,10 3 2-16,-5-1 0 16,9 0-1-16,2 2 2 15,0 1-2-15,0 2 2 16,0-3-3-16,0-3 2 0,0-4 0 16,6 1 0-1,5-4 0-15,7 1 0 0,3-5 0 16,2 3 0-16,12-3 1 15,0 0-1-15,14 3 8 16,2-5-4-16,5-2 0 16,4-1-3-16,-4 0 2 15,0-1-3-15,-3-4 2 16,3 2-1-16,4-2 1 16,0 0 2-16,9 4-3 15,3-2 1-15,-3 1-2 16,0-4 0-16,-11 2 2 15,-7 0-1-15,-1-3-1 16,-8-2 1-16,-9-2 1 16,0 0-1-16,1 0-1 0,-1 0 1 15,8 0-1-15,3 0 3 16,3 0-3-16,6 0-1 16,-8 0 1-16,9 4 1 15,-6-1 0-15,2 2 0 16,-4-1-1-16,-1 1 0 15,1 0 0-15,6-1-1 16,-1-1 1-16,12 0 1 16,-5 3-1-16,0 0-2 15,-2-1 2-15,-10-2 1 16,6-3-1-16,-6 2-4 16,1-2 4-16,-1 0 0 0,4 0 0 15,-1 0 0-15,2 0 1 16,-4-2-1-16,-3-1 1 15,-8-8-1-15,-5 2 2 16,-4 4-2-16,0-2 0 16,-3 0 1-16,-1 0-1 15,4-4 0-15,-6 2 1 16,6 0 0-16,0-3-1 16,0 1 0-16,0 2 2 15,2-1-2-15,-9 2 0 16,2-1 2-16,-6 2-2 15,-1-4 0-15,3 1 0 0,5 1 1 16,-6-4 0 0,10 3-1-16,2-2-1 0,2 2 1 15,5 1-1-15,-5 1 1 16,-2-2 0-16,0-1 0 16,0 1 0-16,-2 3 0 15,-9-6 0-15,-1 4 6 16,-3-3-5-16,-1-6-1 15,1 5 2-15,1 0-2 16,1-4 0-16,6 1-1 16,0 3 1-16,3-2 0 15,2-2 0-15,2 3-1 16,-5-1 1-16,-6 1 2 16,-2 0-2-16,-3-2 0 15,0 2 2-15,1-3-1 0,-1-2-1 16,3-1-1-16,-3-1 1 15,5-3 1-15,-3 3-1 16,-3-2 0-16,-6-1 1 16,1 3-1-16,-5-4-1 15,0 4 1-15,-2 1 1 16,0-1-1-16,0 3 0 16,0-1 0-16,0-6-1 15,-4-1 1-15,-11-1 2 16,-8-2-2-16,-2-7 0 0,1 0-1 15,-3-5-1 1,5 7 2-16,6 8 0 0,5 2 1 16,3 4 0-16,0-2 2 15,4 2-3-15,-5-1 0 16,1 7 0-16,-6-7 0 16,-7 3 0-16,2 2 1 15,-6-2-5-15,3 1 3 16,-3 5 0-16,8-1 1 15,1 3 5-15,3 1-4 16,2 0 0-16,-5 0-1 16,-2 0-3-16,-10-5 3 15,-9 2 0-15,4-3-1 16,-7 3 1-16,9 1 2 16,0 0-2-16,-3 2-1 15,5 4-1-15,-2-1 2 0,0 2 0 16,0 2-2-16,-3 0 0 15,1 2 1-15,1 0 1 16,4 0 0-16,5 0-1 16,1 0 1-16,1 0-4 15,2 8 4-15,3 0-2 16,-9-2 2-16,6 3-8 16,-6-4-24-16,-2 5-19 15,-4 0-73-15,2 2-96 16,14 4-235-16</inkml:trace>
  <inkml:trace contextRef="#ctx0" brushRef="#br0" timeOffset="-101412.5">24743 4042 541 0,'0'0'72'15,"0"0"-13"-15,0 0 73 0,0 0-58 16,0 0-36-16,0 0 16 16,0 0-8-16,0-46-9 15,-2 32-15-15,-7-4-13 16,-7-2 9-16,-1-3-4 16,-8 0-1-16,-2-3 1 15,-4 0-3-15,-2 0-3 16,-5 2 2-16,2-1-9 15,-6 3 2-15,2 0 1 16,-5 3-1-16,-1-1-1 16,-8 2 1-16,-6 1-1 15,-5 3-3-15,3 4 5 16,-10 2-2-16,3 0-2 0,-2 2-2 16,1 3 2-16,8 0-1 15,5 3 1-15,-7 0 0 16,2 0 2-16,2 0-2 15,-7-2-1-15,5-2 1 16,-3 1 3-16,3-4-1 16,-3 2-2-16,1-2 0 15,4 1-1-15,2-1 3 16,4 4-2-16,-2 1 1 16,8 0 1-16,-6 2-1 15,0 0 0-15,0 0 4 16,2 0-5-16,-12 0 0 0,7 0-3 15,-5 0 9 1,-4 0-5-16,0 0 1 0,-5 0-2 16,2 0 0-16,-1 0 0 15,10 0 0-15,0 0-1 16,2 2 1-16,-3 6 1 16,1 2-1-16,3-2-1 15,-3 0 0-15,0-2 2 16,2 0-1-16,-5 6 0 15,5-1 0-15,2 0 0 16,7 2 2-16,-2-4-2 16,6 1 0-16,8 0 0 15,-3-2 1-15,1 3-1 16,8-1 0-16,-9 1 3 16,7 3 3-16,-3-2-6 0,3 7 0 15,-8-6-6-15,6 4 11 16,-5 1-5-16,-1-3 0 15,8 2 0-15,-7-1 0 16,7 0 1-16,-5-4-1 16,-3 4-5-16,-1 0 5 15,-3 0 0-15,1 3 0 16,-8-5 0-16,8 3 1 16,-3-1 1-16,3 2-4 15,3 1 1-15,1 1 1 16,3 4 0-16,-1 0 0 15,-1 2 1-15,8 0-1 0,0-3 0 16,4 0 0-16,8-5 0 16,-6-1-2-16,7 0 2 15,-2-1 2-15,4-3-2 16,3 6 0-16,5-1 0 16,-4 0 0-16,3 2 0 15,5 0 0-15,4-1-3 16,0-1 1-16,0 1 2 15,11-1-2-15,11 4 2 16,7 0 1-16,7-2 3 16,4-1 1-16,3-5-3 15,5-2 2-15,10-4 2 16,11-6 1-16,14 0-1 0,6-2 0 16,7 0-3-1,-5 0 0-15,-4 0-6 0,-2 0 2 16,-2-2 1-16,-4-4 0 15,2 0 0-15,-8 1 2 16,-3 0-1-16,-3-2 0 16,-7 3-1-16,-2-1 0 15,0-1 1-15,4 2 0 16,5-3-1-16,2 4 0 16,-5-2 1-16,6 2-1 15,-1-1 1-15,0-2 2 16,3 2-2-16,-1 0-2 15,2-1 2-15,10 3-2 16,-10-1 0-16,-8-4 1 0,-8-5 1 16,-5-1 0-16,-7-3 1 15,6 2-2-15,-4 1-6 16,13 3 6-16,9 5-1 16,2-2 0-16,5 3 1 15,-3 2-1-15,-3 2 2 16,-5 0-2-16,-5 0 1 15,-12 0 0-15,-3 0 1 16,-9 0-1-16,-7 0-1 16,-2 0 0-16,-5 0 1 15,4 0 0-15,5-1 0 16,4-6 1-16,-4-1-1 16,2 0 0-16,1-1 0 0,-5 0 0 15,0 1 0-15,-10 2 0 16,8-4 3-16,-2 0-3 15,-3-2 1-15,5-2-1 16,2 0 1-16,0 0-2 16,7 4 1-16,-3 0 0 15,2 2 0-15,1-2 0 16,-5 6-1-16,-2-2 1 16,-4 1 1-16,-5 4-1 15,5-5-1-15,-6 1-2 16,4-2 3-16,6 2 0 15,-2 1 2-15,0 0-6 0,4 3 1 16,-4-4 3-16,-8 4 0 16,6-2 0-16,-9 2-1 15,1-3 1-15,1 0 0 16,2 0 1-16,-2-2-1 16,9-3 0-16,4 1 0 15,9-1 0-15,3 0-1 16,-1 4 1-16,-2-3 1 15,-9 1-1-15,0-3 1 16,-4 1 0-16,-7-2-1 16,1 3 1-16,-8-2 2 15,-5 0-3-15,2-2 1 16,1-1 1-16,-7-1 0 0,2-5-1 16,2 0 0-16,-4-4 0 15,5 1 0-15,-9-4-1 16,2-1 2-16,-2 1-2 15,0 2-1-15,0 5 1 16,0 2 1-16,0 6-1 16,-11-5-1-16,-1 3-2 15,-3 5 3-15,-1 2-11 16,-1 2-2-16,-1 3-5 16,-7 1-5-16,-4 0-41 15,-4 0-85-15,-9 0-175 16</inkml:trace>
  <inkml:trace contextRef="#ctx0" brushRef="#br0" timeOffset="-101030.89">24126 3916 494 0,'0'0'61'16,"0"0"49"-16,0 0-11 0,0 0-29 15,0 0 24-15,0 0-14 16,17-28 0-16,-17 28-14 15,0 0-18-15,0 0-25 16,0 0-22-16,0 21-1 16,-4 18 0-16,-5 15 9 15,5 4-6-15,4 0-3 16,0-5 0-16,2-11-2 16,15-14-14-16,4-10-59 15,-1-14-103-15,7-4-108 0</inkml:trace>
  <inkml:trace contextRef="#ctx0" brushRef="#br0" timeOffset="-97680.89">20345 10328 576 0,'0'0'82'15,"0"0"-43"-15,0 0 31 16,0 0-28-16,0 0-20 16,0 0 21-16,-2 0-8 15,2 3-15-15,14 1-9 16,5 4 19-16,8 0 4 16,4 1-11-16,9 5-3 15,3 3-5-15,3 3 6 16,12 4-2-16,10-4-7 15,5 1-3-15,8-4 2 0,10-3-1 16,0-4 6 0,5-3-1-16,2-4-5 0,-2 1-5 15,-3-1-5-15,3-2 4 16,-5 3-2-16,6-1-2 16,-8-2 2-16,5 2-1 15,-3-3 2-15,7 0-3 16,-2 0 0-16,-3 0-2 15,1 0 1-15,-5 0 0 16,-6-3 1-16,-8-5 0 16,1-3 1-16,2-3-1 15,-4-3 0-15,-1 0 1 16,-1 0 1-16,1 2-2 0,0-6 1 16,-1 3-1-16,-3-1 0 15,-2 0 4-15,-7-1-4 16,-4 1 0-16,-9 2 3 15,-3-3-3-15,-6 2 1 16,-9 1-2-16,-2 1 1 16,-7 2-1-16,1-2 1 15,-4 2 2-15,3-1-1 16,2-2-2-16,5 3 2 16,-3-4-1-16,1 6 0 15,2 2-1-15,-8 1 1 16,-5 4 2-16,-1-1-2 0,-3 0 1 15,-4 0 0 1,3-3-1-16,3 2 2 0,-4 0-2 16,5-5 0-16,1 1-1 15,1 3 1-15,-1 0 0 16,-3 3 0-16,-7-2 5 16,-4-3-2-16,0 1 8 15,0-8-4-15,-6-1-5 16,-7 2 0-16,-3 1-2 15,-2 0 2-15,-4 1-2 16,2-2 3-16,-14-2-2 16,1-1 0-16,-7 1-1 15,-5 0-3-15,1 3 0 16,-8 3 4-16,1 1-2 16,-7 1 1-16,-9 4-1 15,-2 4 0-15,-7-1 1 0,3 1 0 16,-10 0 3-16,8-1-3 15,-6 3 0-15,3 0 0 16,-2 0 3-16,4 0-1 16,3 0-2-16,4 0 1 15,1 5 1-15,8 4-1 16,7 3 0-16,2 2 0 16,-5 0-1-16,-2 3 0 15,-9-2 0-15,0 1 5 16,3 1-5-16,-6-2 0 15,-1 4-3-15,2-3 3 0,-3-1 1 16,3 2-1 0,7-3 1-16,-5 0 0 0,9 0-1 15,0 0 0-15,7-2 0 16,-2 0 1-16,-3 0-1 16,0 3 1-16,-2 2-1 15,0 1 1-15,0 2-1 16,0 0 7-16,7-3-7 15,6 0-1-15,10-7 1 16,1 3 7-16,5-2-7 16,5 3-2-16,-1 3-2 15,-2-1 3-15,3 0 0 16,-5-2 1-16,0 2 2 0,0 2-2 16,-2-1 0-1,4 0 6-15,9-8-6 0,3 0 0 16,5-5 0-16,6-2-6 15,4 3 6-15,0-2-1 16,-2 11-1-16,2 2 0 16,0 4-7-16,0 8 8 15,6-2-3-15,21 2-11 16,18-1-59-16,22-14-80 16,20-13-187-16</inkml:trace>
  <inkml:trace contextRef="#ctx0" brushRef="#br0" timeOffset="-97153.99">23566 9951 608 0,'0'0'116'15,"0"0"-75"-15,0 0 37 0,0 0-42 16,0 0 2-16,0 0 25 16,33 60-15-16,-10-2-12 15,-7 13 12-15,-3 6-4 16,-1-3-17-16,-6-10-27 16,5-10 0-16,-5-10-11 15,6-14-86-15,-1-16-78 16,7-14-348-16</inkml:trace>
  <inkml:trace contextRef="#ctx0" brushRef="#br0" timeOffset="-95214.81">24059 9517 610 0,'0'0'91'0,"0"0"-52"0,0 0 29 16,0 0-33-16,0 0-19 15,0 0 14-15,-78-50 10 16,49 45-23-16,-7 5-5 15,-7 0-4-15,-3 0 0 16,-3 0-5-16,-7 14 3 16,-1 9 0-16,-1 1 1 15,-5 0-6-15,3 4 4 16,0 0 2-16,6 0 2 16,9 2 1-16,5 0 3 15,9-2-7-15,2 5-2 16,4-1 6-16,6-2-9 0,1 0 1 15,3-2 0 1,3 0 1-16,1 4 1 0,7 1 7 16,2 4-5-16,2-1 3 15,0 4 4-15,0 2-4 16,4-2-2-16,13 3 2 16,8-7 1-16,8 0-4 15,8-6 4-15,10-4-4 16,7-2 8-16,4-5-12 15,12 2 5-15,8-1-5 16,15-5 8-16,7 2-8 16,10-3 5-16,4-2-7 15,5-2-1-15,-8-3 1 16,1 0 0-16,-2 1 0 16,2 0 2-16,-2-2-2 15,-1-1 0-15,-6-2 2 0,2-1-1 16,-4 0 2-16,-3-2-1 15,4 0 0-15,-6 0 0 16,0 3-2-16,-5-3 1 16,0 0 2-16,-7 0-2 15,-7 0-1-15,-5 0-1 16,-1-3-2-16,-6-4 1 16,3-2 2-16,-3-1 0 15,2-5 0-15,1 6 0 16,-1-3 0-16,-2-2 0 15,3 3 0-15,-3-3 1 0,-3 2 0 16,-1-1-1 0,5 1 0-16,-6 0 0 0,1 0 1 15,-7 0 0-15,-14 0 0 16,-1 4-1-16,-12-4 0 16,-2-2 0-16,-2 2 2 15,-1-6 0-15,-2 2-2 16,1 0-1-16,0-2 1 15,4 2 0-15,2-1 2 16,-6 0-2-16,-4 0-2 16,-5 2 2-16,-9-3 4 15,-1-3-2-15,-6-3 4 16,0-5-3-16,0 3 1 0,0-1 3 16,-13 1 4-1,-3-2-4-15,1 0-1 0,-5-1-2 16,-1 1-1-16,-2-2 0 15,-13-5 2-15,-5-2-5 16,-7-3 1-16,-12-3-1 16,-12 2-1-16,-10 3 1 15,-7 1 5-15,0 8-5 16,-8 0 3-16,-1 8-3 16,0 1 1-16,-2 1-3 15,-1 5 4-15,1 5-2 16,-2-3 5-16,-1 1-3 15,-8 3-2-15,-3 1 2 16,0 0-1-16,3 6-1 0,10 1-1 16,1 0-3-16,-2 0 4 15,-5 11 1-15,-7 7-1 16,-9 2 0-16,1 2-1 16,-7 4 1-16,4 3 0 15,7-5 0-15,12 0 0 16,15-4-2-16,9-2-3 15,8 0-13-15,1-3-4 16,2-1 2-16,3 6-30 16,4-1-49-16,-1 3-73 15,14-2-217-15</inkml:trace>
  <inkml:trace contextRef="#ctx0" brushRef="#br0" timeOffset="-92947.43">28417 9523 392 0,'0'0'67'0,"0"0"16"0,0 0-12 16,0 0 12-1,0 0 8-15,0 0-5 0,-27-51-37 16,20 44-21-16,-1-1-17 15,-2-1 1-15,4 0 1 16,-7-2-6-16,-3-1 5 16,-9-5-7-16,-6-8 4 15,-5-1 10-15,-8-3 1 16,-5-6 2-16,-9 5-7 16,-7-2-5-16,1-1-3 15,-7 4 1-15,-1-3 0 16,-6 1 1-16,-9-1 0 15,-4-1-1-15,-9 3-6 16,1-3 4-16,5 3-3 0,1 2 0 16,-3 3-1-16,5 6 4 15,-3-1 0-15,5 4-5 16,-7 0 1-16,3 2-1 16,-10 0-1-16,-8 4 2 15,1 0-1-15,4-1 1 16,-8 8-1-16,-2-1 0 15,-9-1 0-15,7 4 4 16,-3-2-5-16,3 2 0 16,2 1-2-16,-2 0 2 15,-9 0 3-15,0 0 0 16,-2 4-1-16,-10 6-2 16,6-2 1-16,6 4 2 0,11-3-1 15,16 2 1-15,1-2 4 16,1 0-6-16,-2 3 2 15,-7 2-3-15,-2 2 1 16,-5 5 3-16,-4 2-6 16,-5 1 4-16,-6 2-4 15,-1 3 5-15,1-6-5 16,-4 3 3-16,6-1-1 16,1-2 2-16,9 0-1 15,1 3 1-15,-2-3-2 16,-5 6 1-16,5 0-3 15,2-2 0-15,4 4 1 0,-1 1 2 16,6 1-1-16,-2-1 0 16,12 0 0-16,11-1-1 15,10-4 1-15,11 1-2 16,5 2 2-16,2-4 0 16,-2 6 2-16,0 1-1 15,-5 1 0-15,1 3 0 16,-3 4 1-16,-3-3-2 15,1 1 0-15,3-2-1 16,-1 0 3-16,5-2-4 16,4 0 3-16,6-3-1 15,8 3 0-15,1-6 0 16,5 7-2-16,5 3 2 16,2 0 0-16,-5 7 0 15,5 3-1-15,0-2 2 0,-1-1-3 16,6-2 3-16,-1-7-1 15,11-2 2-15,12 0-2 16,4-1-4-16,0 3 4 16,0-2-2-16,16 6 1 15,7 1 1-15,11 2 1 16,4 0 0-16,4-2-1 16,12 0 7-16,11-4-7 15,8-4 1-15,14-3 2 16,2-3-2-16,9-6 2 15,1-4-3-15,-1-4-4 16,2-9 4-16,1-3 0 0,-6-2 0 16,3 0 0-16,-4 0 0 15,-5 0 0-15,-4 0 1 16,0 0 0-16,-1 0-1 16,5 0 1-16,-2 0-1 15,0 0 4-15,11 0-4 16,0 0-1-16,5 0 0 15,3 0 1-15,2 7 4 16,-8-2-4-16,3 3-5 16,1 1 2-16,4 1 3 15,-4-5 0-15,-2 4 0 16,-1-4 0-16,-3 1 0 16,-2-3 1-16,2 1-1 0,-5 0 0 15,1-1 1-15,-3-3 2 16,6 3-3-16,3-1 0 15,6 0 1-15,2-2 1 16,-4 2-2-16,-5-2 0 16,-3 3 0-16,-3 0-4 15,1 1 2-15,-1 0 1 16,1-2 2-16,-9-2-1 16,2 0 0-16,-10 0 0 15,4 0 0-15,-3 0 2 16,0 0-2-16,7 0 1 15,2-6 0-15,-2 2-1 0,-1-4 0 16,5 1 0-16,-4 0 0 16,-5 0 2-16,-2-2 2 15,-16-3-4-15,1 1-7 16,-10-2 7-16,1-1-1 16,2-2 6-16,2 1-11 15,4-1 12-15,7 1-6 16,0-3 0-16,1 1-5 15,1-2 5-15,0-3 0 16,-1 0 1-16,-4-1-1 16,1-1 4-16,2 4-4 15,-7 0 0-15,6-2 1 16,-8 1-1-16,-1-2 3 0,-3 0-2 16,0-2 1-16,-2-3-1 15,4-1-1-15,-2 2 3 16,6 4-3-16,5 0 0 15,-5 2 0-15,5 3-2 16,-9 0 1-16,-9 2 1 16,-7 2 0-16,-6 2 1 15,-7-3 0-15,0 1 3 16,6-1 1-16,6-5 0 16,5 0-1-16,6 0-3 15,4 2-1-15,-6-2 0 16,0 0 1-16,-5 0 2 0,-5-2-2 15,-9-2 3-15,-4-9-1 16,-8-3 4-16,-3-1-4 16,-3-10 2-16,-1 5 5 15,1-4-6-15,5 2-3 16,-3 0 0-16,8 1 1 16,-7-1 1-16,-3-6-3 15,0-4 0-15,-8-6 0 16,-5-4 0-16,0-3 0 15,-18 2 0-15,-20-1 0 16,-11 5-2-16,-5 6-3 16,-4 14-13-16,3 15-22 15,1 21-21-15,3 5-156 16,2 5-362-16</inkml:trace>
  <inkml:trace contextRef="#ctx0" brushRef="#br1" timeOffset="-63725.28">5347 15470 555 0,'0'0'278'0,"0"0"-211"0,0 0-38 16,0 0 16-16,0 0 9 16,0 0-12-1,12-4-16-15,-1 17 5 0,-1 7 11 16,2 0-21-16,-3-2-17 15,-3-3-1-15,3-2-3 16,-4-3-21-16,4-6-60 16,6-4-73-16,3 0-138 15</inkml:trace>
  <inkml:trace contextRef="#ctx0" brushRef="#br1" timeOffset="-63530.98">5573 15453 859 0,'0'0'195'0,"0"0"-111"16,0 0-33-16,0 0-6 15,0 0-13-15,0 0-12 16,-14 17-17-16,14 10 0 16,0-4-3-16,12 4-40 15,3-9-119-15,5-8-228 16</inkml:trace>
  <inkml:trace contextRef="#ctx0" brushRef="#br1" timeOffset="-55581.19">6167 16056 772 0,'0'0'159'0,"0"0"-112"16,0 0-36-16,0 0 16 15,0 0 8-15,0 0-16 16,0 0-6-16,0 0-9 0,0 0-2 15,9 0-1-15,14-18 12 16,1-8 3-16,5-6-15 16,-2 4 2-16,-12 3 4 15,-1 11-7-15,-9 10 0 16,-5 4 0-16,0 0-1 16,0 0-14-16,0 0 15 15,0 18-1-15,0 5-5 16,4-2-1-16,2-2-6 15,8-6 4-15,1-4 4 16,4-4-4-16,3-5-2 16,2 0 4-16,1-14 7 0,4-13 8 15,-5-8-7-15,-1-2 9 16,-8-2 8-16,-11-3 2 16,-4 0 8-16,0-1-19 15,0 3 4-15,-4-1 7 16,-9 7-7-16,1 6-6 15,6 10 2-15,-1 10 2 16,7 5-8-16,-2 2 7 16,0 1 6-16,0 0-3 15,2 0-10-15,0 12-3 16,0 19 0-16,2 15 2 16,11 9 4-16,1 6-2 15,-1 2-3-15,3 5 2 16,-3 7-2-16,1 1 1 0,1 8-2 15,-1-4 0-15,1-1 0 16,-2-11 0-16,3-4-4 16,-3-6 1-16,5-14 0 15,0-7-20-15,2-16-2 16,-2-9-7-16,1-8 8 16,0-4-2-16,-1 0 7 15,-3-16 13-15,-1-10 6 16,-8-10 0-16,-6 0 3 15,0-8 15-15,0 3-4 16,-16 4 3-16,-13 2-10 0,-4 8 2 16,-5 6-8-16,1 6-1 15,-1 4-4-15,4 5 4 16,12 3 11-16,4-2-6 16,11 1-4-16,5 1-1 15,2-6-4-15,0-3 3 16,7-10-3-16,22-10 2 15,8-4-6-15,6 0-10 16,4-2-9-16,-10 6-14 16,-12 4-82-16,-19 7-156 15,-6 7-245-15</inkml:trace>
  <inkml:trace contextRef="#ctx0" brushRef="#br1" timeOffset="-55293.71">6230 15765 758 0,'0'0'174'0,"0"0"-135"16,0 0-5-16,0 0 5 16,0 0-17-16,0 0-18 15,-7-4-1-15,7 16 18 16,0-4-3-16,11-5-3 15,-6 3-13-15,0-6 6 16,1 0 19-16,1-7 2 16,1-15 8-16,0-1-5 0,-6 6-16 15,0 5-4-15,-2 8-8 16,0 4-4-16,0 0-21 16,-6 12-57-16,-8 18-126 15,14 4-234-15</inkml:trace>
  <inkml:trace contextRef="#ctx0" brushRef="#br1" timeOffset="-54595.42">7893 15520 845 0,'0'0'118'0,"0"0"-69"16,0 0 24-16,0 0-15 15,0 0-29-15,0 0-20 16,0 76-7-16,0 1 3 15,0 3 4-15,0-2-3 16,9-8-5-16,-2-14-1 16,4-15-1-16,-5-19 1 15,-1-10-1-15,-1-12 2 16,-4 0-1-16,2 0 8 16,10-10 7-16,3-18-4 15,5-12-1-15,9 4-2 16,3 4-6-16,-3 8-2 0,4 12 0 15,0 7 0-15,7 5-4 16,-6 0 1-16,4 22-2 16,-11 6 4-16,-8 0-1 15,-7 1 2-15,-12-1 2 16,0-2 0-16,-6 0 3 16,-23-6 1-16,-8-4 1 15,-3-6 1-15,-4-6-5 16,1-4-3-16,1 0 0 15,11-20-10-15,6-8-14 16,15 4-11-16,10-3-32 16,10 6-42-16,38 0-97 0,4 5-253 15</inkml:trace>
  <inkml:trace contextRef="#ctx0" brushRef="#br1" timeOffset="-54248.86">8575 15819 768 0,'0'0'239'0,"0"0"-149"16,0 0-13-16,0 0-27 15,0 0-19-15,0 0-9 16,-125 55-16-16,116-25-2 16,7 6-2-16,2 0 0 15,0-4-2-15,18-6-5 0,11-10 4 16,7-8-4-1,-1-8-3-15,5 0 8 0,-2-14 1 16,-4-14 6-16,-12-7 1 16,-8-1-1-16,-14-1 16 15,0 1-2-15,-12 5-11 16,-12 9 0-16,-7 7-8 16,-3 8-4-16,-2 7-3 15,1 0-26-15,6 16-24 16,8 4 3-16,17 2-65 15,4-5-103-15,18-15-335 16</inkml:trace>
  <inkml:trace contextRef="#ctx0" brushRef="#br1" timeOffset="-54018.49">8927 15627 879 0,'0'0'163'16,"0"0"-51"-16,0 0-37 15,0 0-5-15,0 0-28 16,0 0-16-16,-6-31-24 16,6 54-2-16,0 17 0 15,0 22 2-15,0 0 1 16,0 6-3-16,4-6-3 16,0-4-8-16,3-13-45 0,-2-15-11 15,-3-14-30 1,-2-16-65-16,0 0-79 0,0-14-66 15</inkml:trace>
  <inkml:trace contextRef="#ctx0" brushRef="#br1" timeOffset="-53532.73">8840 15874 531 0,'0'0'199'0,"0"0"-67"16,0 0-37-16,0 0 3 16,0 0-24-16,0 0-35 15,-29-26-24-15,54 21-11 16,17-5 8-16,7 2 0 15,1-4-6-15,-4-6-2 16,-3-4-4-16,-3-2 3 16,-9-4-3-16,-4 0 3 0,-10-2-2 15,-7 0 3-15,-8 2 1 16,-2 0-1-16,0 6 6 16,0 5 12-16,-7 12 2 15,2 2 1-15,3 3-12 16,-5 0-12-16,5 13 0 15,-4 19-1-15,6 12 1 16,0 10 1-16,8 4-2 16,17-2 1-16,0-6 2 15,-8-8 6-15,-1-13-4 16,-7-14-5-16,-5-8 5 16,-2-7-3-16,0 0 8 15,6 0 6-15,3-10-3 0,-1-15 4 16,11-5-8-1,-7 8-4-15,-6 10 1 0,-3 9-6 16,-3 3-2-16,2 0-5 16,5 20-6-16,0 6 13 15,4 12 0-15,10 2-6 16,6-2-30-16,6-2 1 16,17-4 2-16,10-15-66 15,16-8-176-15,11-9-478 16</inkml:trace>
  <inkml:trace contextRef="#ctx0" brushRef="#br1" timeOffset="-53043.91">11105 15761 601 0,'0'0'175'0,"0"0"-79"16,0 0-9-16,0 0-2 15,0 0-2-15,0 0-34 16,-2-26-28-16,2 40-20 16,2 24 3-16,23 16 14 0,-3 13-6 15,-6-4-5-15,-8 0-5 16,1-13-2-16,-4-12-12 16,4-12-78-16,-5-14-64 15,5-12-143-15</inkml:trace>
  <inkml:trace contextRef="#ctx0" brushRef="#br1" timeOffset="-52566.15">11118 15783 680 0,'0'0'168'16,"0"0"-117"-16,0 0-13 15,0 0 15-15,0 0 9 0,29-112 3 16,7 88-16-16,7-4-21 15,5 5 9-15,6 14-18 16,-9 5-10-16,-7 4-9 16,-11 8-2-16,-12 20-3 15,-15 12 5-15,0 4-2 16,-29 6 2-16,-13 1 0 16,-8-4-4-16,6-4-10 15,1-10-21-15,10-12 7 16,9-15 28-16,6-6 3 15,2 0 2-15,5-13 6 16,2-15 5-16,9 5-6 0,0 0 1 16,0 4-6-16,13 8 5 15,10 11-6-15,2 0-1 16,4 0 6-16,8 22-3 16,5 6 1-16,1 5-1 15,-1 1-3-15,-2-5 0 16,-1 0-2-16,-4-1-1 15,1-6 3-15,-1-9-4 16,-4-1 1-16,5-12-10 16,0 0 1-16,2 0-18 15,-3-26-28-15,5-11-67 16,-9-6-38-16,-4-2-145 16</inkml:trace>
  <inkml:trace contextRef="#ctx0" brushRef="#br1" timeOffset="-52165.46">11783 15745 871 0,'0'0'125'15,"0"0"-51"-15,0 0 19 16,0 0-43-16,0 0-18 16,0 0-21-16,45-30 10 15,-1 15 11-15,3-2-7 16,6-1-19-16,-6 4-4 15,-5 5-4-15,-13 4 2 0,-15 2-18 16,-7 3-22 0,-7 0-13-16,0 0-3 0,-9 0-2 15,-16 8-22-15,-2 4 16 16,5-3 5-16,5-3 27 16,5-2 32-16,3-2 11 15,7 0 55-15,-2 8 2 16,2 3-15-16,2 4 5 15,0 13 14-15,0 4-37 16,0 4-1-16,10 5-4 16,3 1 0-16,-1 0-8 15,-8-2-14-15,1-5-8 16,-5-4-2-16,2-8-38 16,2-8-37-16,10-11-88 15,1-6-126-15,6 0-421 16</inkml:trace>
  <inkml:trace contextRef="#ctx0" brushRef="#br1" timeOffset="-51797.83">12443 15738 574 0,'0'0'540'0,"0"0"-461"15,0 0-45-15,0 0 11 16,0 0-8-16,0 0-16 15,-14-69-7-15,-3 57-3 16,-4 6-9-16,2 0 0 0,-6 6 1 16,-2 0-3-1,0 0-3-15,5 20-2 0,5 4 4 16,7 4-9-16,10 2 5 16,0 2 4-16,4 0 0 15,23-2 0-15,12-4 1 16,1 1 0-16,4-8 2 15,-1 4 7-15,-6-5 2 16,-3-1 0-16,-14-2-7 16,-9-3 0-16,-11 2-4 15,-2 0 0-15,-40 4-1 16,-23-1-6-16,-22-5-47 16,-14-10-31-16,-10-2-130 15,8-9-365-15</inkml:trace>
  <inkml:trace contextRef="#ctx0" brushRef="#br1" timeOffset="-47747.44">13878 15883 271 0,'0'0'247'0,"0"0"-170"0,0 0-7 16,0 0 26-16,0 0 15 15,0 0-26-15,16 0-15 16,-16 0-3-16,0 0 4 16,0 0-24-16,0-4-2 15,0-12-19-15,0-6-9 16,-16-3-12-16,-1 4-4 15,-6 5-1-15,7 4 0 16,1 8-6-16,1 4 4 16,-1 2-10-16,-3 26-2 15,1 10-13-15,3 5 16 16,9 3-6-16,5-4 6 16,0-4 9-16,11-9-8 15,5-8 9-15,9-10-2 16,-6-8 3-16,8-3 0 0,2-8 4 15,5-22 12-15,0-6 4 16,-8-2-5-16,-6 4 3 16,-9 6 1-16,-1 7-9 15,-8 11 2-15,-2 4-9 16,0 6 0-16,0 0-3 16,0 0-10-16,0 19 7 15,0 10 3-15,0 10-1 16,0-3-13-16,4-6-5 15,11-7 2-15,8-8 10 16,-3-7 1-16,9-8 0 16,0 0 6-16,2-4 0 0,5-22 3 15,-5-4 3-15,-2-3-5 16,-11 1 6-16,-3 4-1 16,-4 6 0-16,-9 8 5 15,-2 6 1-15,0 8 2 16,0 0-9-16,0 0-5 15,0 28-4-15,0 19 3 16,0 15 1-16,0 12 0 16,0 0-9-16,10-6 0 15,-6-10 3-15,3-13-5 16,-5-11 3-16,0-14-5 16,0-10 6-16,-2-7-2 15,0-3 9-15,0-5 0 0,0-25-6 16,0-13 0-16,-15-15 2 15,-1-14 4-15,3-8 0 16,7 0 0-16,6 11 1 16,0 19 2-16,8 10-1 15,17 12-2-15,4 9 0 16,0 5 1-16,0 7-4 16,0 7 5-16,0 0-4 15,-1 12 0-15,-5 16-1 16,-7 4-8-16,-16 7 7 15,0-1 4-15,-12-2-4 16,-21-1-3-16,-3-6 7 0,3-5-1 16,6-12-2-1,10-5-4-15,7-7-9 0,10-2 11 16,0-21-25-16,14-11 12 16,26-1 10-16,9 6 6 15,2 0 2-15,-2 10-1 16,3 2 2-16,-10 4 1 15,-7 1 4-15,-4 0 10 16,-6-1-1-16,-12 9 5 16,-13 0-6-16,0 4 1 15,0 0 17-15,0 0-10 16,0 0-2-16,0 4-8 16,0 26-11-16,-11 16 4 0,5 16-2 15,-1 13-3 1,7 7 0-16,0-2 0 0,0-2 4 15,0-8-4-15,0-7-2 16,0-20 2-16,0-11-1 16,0-18 0-16,0-9-1 15,0-5-4-15,0-2-1 16,0-28-14-16,0-15 21 16,0-16 0-16,-7-12 1 15,-4-9 0-15,-2-5 0 16,13 10 0-16,0 11-1 15,0 16 3-15,15 14-3 16,10 6 0-16,0 7 1 16,-4 9-2-16,4 5-1 0,-5 6 2 15,5 3 0-15,-2 0-3 16,-6 20 0-16,-1 9-2 16,-14 3 5-16,-2 3-1 15,0 0 1-15,-16 1 3 16,-13-2-3-16,-2-5 0 15,2-12-12-15,6-3 1 16,15-10-6-16,1-4 17 16,7 0 0-16,0 0-9 15,0 0 5-15,18-12 3 16,14-2 0-16,3 0 1 16,5-4 1-16,2 0 3 15,3-4 0-15,1-2 4 16,10-5 11-16,-4 4-3 15,-17 3-12-15,-10 1 2 0,-23 4-2 16,-2 2 7-16,0 4 6 16,-6 0-4-16,-13 7-13 15,2 4 10-15,-12 0-10 16,2 4-3-16,5 21 1 16,4-1-2-16,9 3-6 15,9 5 6-15,0-1 1 16,4-5-1-16,19-2 3 15,6-2 1-15,6-4-4 16,6-6 1-16,3-3 1 0,8-9 2 16,-6 0 2-1,1-5-1-15,-5-19 6 0,-4-5-5 16,-4-2 4-16,-6-1 4 16,-5 2-6-16,-9 6 1 15,-8 3-1-15,-6 11 0 16,0 6 2-16,0 4 0 15,0 0-5-15,-14 0-2 16,-3 10-4-16,-1 11-1 16,5 3-10-16,4-4-10 15,9-4-9-15,0-3 3 16,0-4-2-16,9-5 1 16,6 2 15-16,3-6 13 0,9 0-1 15,0 0 6 1,0-2 0-16,-1-10 1 0,-4-4 0 15,-4 0 3-15,2-2 8 16,-11 2 12-16,0 0-5 16,-9 2 2-16,0 3-1 15,0 1-6-15,0 3 3 16,-13 0-3-16,-3 3-1 16,1 3-11-16,-3 1 0 15,-5 0-2-15,10 0-1 16,-1 0 0-16,6 0 0 15,1 1 0-15,1 3 1 16,-2 6-1-16,6-1 2 16,-2 7-5-16,2 2 2 0,2-1 2 15,0 3 0-15,0-2 4 16,0-5-10-16,0-1 5 16,6-8 0-16,-4-2-5 15,10-2 2-15,-1 0 4 16,-3-2 1-16,4-14 3 15,-1-3-4-15,-9 3 3 16,5 0-3-16,-4 4-2 16,-3 5-2-16,0 5 1 15,0 2-3-15,0 0-6 16,0 0-1-16,0 0 4 16,0 0 8-16,-10 0 1 15,-3 0 2-15,-3 0 1 16,5 0-3-16,-3 0 9 15,6 0 0-15,-1 4 4 0,3 10-13 16,1 4-2-16,5 5 2 16,0 2 2-16,0-3-1 15,11-3 5-15,4-4-6 16,6-7-6-16,-1 1 6 16,5-9 2-16,1 0 0 15,3-3 3-15,0-15 3 16,-5-6 7-16,-1-2-7 15,-6-2 11-15,-7-2-1 16,-6 4-7-16,-4 6 1 16,0 6 0-16,0 7-2 0,0 5 2 15,0 2-6-15,0 0-3 16,0 0-3-16,0 0-11 16,0 14 10-16,0 3-2 15,0 1-1-15,0-5 4 16,0 2 1-16,4-5-1 15,3-6-5-15,-3 1 4 16,6-2-4-16,-4-3 0 16,9 0 5-16,6 0 5 15,1-17 0-15,3-3-5 16,2 1 0-16,-10-4 0 16,-1 3 0-16,-3 8-1 15,-6 4-3-15,-7 6 0 16,0 2-3-16,0 0-7 0,0 0 1 15,0 0-17-15,0 0 23 16,0 0 6-16,0 0 0 16,0 0 1-16,0 0 0 15,0 0-1-15,2 0 1 16,-2 0-3-16,5 0 1 16,-5 0 2-16,7 0 0 15,-3 0 0-15,0 0 1 16,5 7 3-16,-2 0-4 15,2 7 0-15,-5 3-1 16,5 1 2-16,-5 5 1 16,4 2-2-16,-4-1 1 0,0 0 1 15,5-2 1 1,-3 0 2-16,6-4 6 0,-5-5-7 16,-1-1 5-16,6-9-4 15,-1-1-5-15,7-2-1 16,1 0-1-16,10 0-1 15,12-19-50-15,1-14-81 16,14-13-253-16</inkml:trace>
  <inkml:trace contextRef="#ctx0" brushRef="#br1" timeOffset="-46917.1">17159 16064 722 0,'0'0'43'0,"0"0"37"16,0 0 46-16,0 0-27 0,0 0-2 16,0 0-40-16,0 0-33 15,83-141-13-15,-67 85-5 16,-1-4-1-16,-4-3-5 16,1 2 4-16,-10 5-1 15,-2 16-3-15,0 14 0 16,0 13 1-16,0 13-1 15,0 0-12-15,-9 7 11 16,-7 29-4-16,-2 14 1 16,7 12 2-16,9 5-5 15,2-4-1-15,0-1 7 16,16-7 0-16,8-11 1 16,1-6 3-16,-5-12-3 0,5-9-3 15,-6-14 3 1,4-3 7-16,-1-3-4 0,7-22 7 15,7-9-4-15,-3-1-3 16,-4 4-2-16,-6 8 7 16,-8 9-8-16,-11 9-3 15,0 5 2-15,2 0-4 16,0 15-8-16,7 14 13 16,3 5 3-16,7-3-3 15,-2 0-3-15,6-9 3 16,0-5-1-16,2-12 4 15,-6-1-6-15,-2-4 6 16,4-6-2-16,-7-18 3 16,-3-8-1-16,-5 0 3 0,-10-4 4 15,0-5-7-15,-8-3 0 16,-15 6-3-16,-14 8-3 16,4 14-2-16,-7 16-1 15,2 0 1-15,5 26 2 16,4 2-4-16,15 2-6 15,14 1 10-15,0-3 0 16,0-2-1-16,27-4 4 16,2-7 4-16,0-6-4 15,0-5-5-15,0-4 2 16,0 0-17-16,-14-13-34 16,-5-9-47-16,-10-2-34 15,-16-1-145-15</inkml:trace>
  <inkml:trace contextRef="#ctx0" brushRef="#br1" timeOffset="-46740.84">17043 15756 872 0,'0'0'124'16,"0"0"-78"-16,0 0 35 16,0 0-68-16,0 0 25 15,217-35-10-15,-88 14-28 16,14-4-29-16,-1 1-266 15</inkml:trace>
  <inkml:trace contextRef="#ctx0" brushRef="#br1" timeOffset="-46030.71">18625 15613 833 0,'0'0'131'0,"0"0"-70"15,0 0 71 1,0 0-46-16,0 0-26 0,0 0-19 15,0-18-20-15,-8 31-20 16,-7 28 0-16,-5 15-1 16,-1 12 0-16,6-4 0 15,2 0 0-15,-3-11 0 16,5-13 0-16,4-12-1 16,-2-16 1-16,9-6 0 15,0-6 0-15,0 0 0 16,0-8 0-16,0-22 2 15,0-18-2-15,0-12 0 16,11-11 7-16,5-1-7 16,11 14 0-16,4 14-1 0,0 20 1 15,3 14-2-15,-5 6 0 16,-11 4-1-16,1 0-3 16,-5 16 0-16,-5 14 2 15,0 6 3-15,-9 4-3 16,0 0-3-16,-18-6-4 15,0-8-3-15,-9-6 4 16,10-8 10-16,3-5 2 16,8-5-1-16,6-2-1 15,0 0 7-15,0 0-7 16,0-2-1-16,4-11-1 16,16-1-4-16,9 2-1 15,5 10 6-15,-1 2 1 0,-2 0 0 16,-2 2-3-1,-4 20 2-15,-10 0 1 0,-3-4 0 16,-12 5 1-16,0-5-2 16,-12-4 2-16,-28 2 11 15,-11-6-4-15,-12 0-6 16,3-10-1-16,-2 0-1 16,6-5-5-16,5-22-45 15,15-7-66-15,14-7-99 16,20 5-215-16</inkml:trace>
  <inkml:trace contextRef="#ctx0" brushRef="#br1" timeOffset="-45033.89">20303 15872 292 0,'0'0'458'0,"0"0"-336"16,0 0-26-16,0 0-9 16,0 0-22-16,0 0-17 0,46-97-10 15,-46 71-14-15,0-2 2 16,-11 2 1-16,-5 8-8 16,-1 7-15-16,-3 10-3 15,-14 1-1-15,1 0-7 16,-7 28 5-16,7 8 1 15,4 5-2-15,11 5-3 16,9-3-1-16,9-7-6 16,0-6 3-16,27-10 6 15,6-11 1-15,9-9 3 16,10 0 1-16,-4-18 4 16,4-10-1-16,-7-8 2 15,-12-3 7-15,-6 3-1 16,-14 4 3-16,-4 8-3 15,-9 10 4-15,0 8 0 0,0 6-6 16,0 0-10-16,0 0-4 16,-9 14-7-16,0 16-4 15,5 2-9-15,4 4-4 16,0-6 13-16,17-6-5 16,8-5 16-16,4-7-3 15,4-7 7-15,5-5 0 16,3 0 1-16,-6-5 0 15,1-18 2-15,-14 0 6 16,0-8 4-16,-6-5 0 0,-5-13 2 16,-9-12-14-1,0-15 5-15,-2 0-6 0,0 1 0 16,0 22 3-16,0 16-1 16,-4 19 4-16,-3 15-6 15,1 3 8-15,-8 0-8 16,1 12-4-16,-3 23-2 15,3 19 4-15,9 12 1 16,4 6 0-16,0 1 0 16,0-7 1-16,8-4-2 15,8-9-1-15,4-13 1 16,-2-12 1-16,-3-12-29 16,8-9-7-16,-3-7-24 15,3 0-101-15,-4-19-158 0</inkml:trace>
  <inkml:trace contextRef="#ctx0" brushRef="#br1" timeOffset="-44686.3">20561 15538 646 0,'0'0'189'15,"0"0"-92"-15,0 0-24 16,0 0-14-16,0 0-25 15,0 0-26-15,56-5 11 16,2 5 6-16,4 0-12 16,1-3-5-16,-3-3-8 15,-15 2 1-15,-12 3-1 16,-11 1-25-16,-10 0-120 16,-12 0-124-16</inkml:trace>
  <inkml:trace contextRef="#ctx0" brushRef="#br1" timeOffset="-43976.03">22139 15899 518 0,'0'0'121'0,"0"0"-56"16,0 0 7-16,0 0 25 0,0 0-12 15,0 0 5-15,-35 14-15 16,35-14-15-16,0 0-24 15,0-12-15-15,20-15-4 16,9-14-2-16,11-9-14 16,2-8 4-16,1 2 0 15,-14 4 2-15,-10 12-5 16,-9 13 0-16,-10 14 1 16,0 2-3-16,-18 9-14 15,-9 2 2-15,-9 0-14 16,5 23 9-16,14 13-16 15,7 4 1-15,10 2-18 16,21-4 4-16,23-6 23 16,7-4 10-16,5-7 13 0,0-1 0 15,-7-3 14-15,-16-5 3 16,-4 5 3-16,-15-4-12 16,-12 3 0-16,-2 4 6 15,0 3 0-15,-27 0 8 16,-13 0-13-16,-7-3-6 15,1-6-6-15,-4-6-17 16,13-8-46-16,10 0-9 16,13-16-124-16,14-16-351 15</inkml:trace>
  <inkml:trace contextRef="#ctx0" brushRef="#br1" timeOffset="-41632.89">23007 15787 594 0,'0'0'185'16,"0"0"-87"-16,0 0 35 16,0 0-27-16,0 0-66 15,0 0-11-15,-83-66-18 16,56 45 10-16,-2-2 1 16,0 11-4-16,0 1-11 15,-2 11-5-15,-2 0-2 16,-5 11 0-16,-2 19 0 15,9 8-7-15,13 4 7 16,7 4-1-16,11 0 1 16,0-7-8-16,0-5 8 0,15-12-3 15,12-8-1-15,2-10 4 16,14-4 0-16,1-4 21 16,10-20-6-16,-8-8-4 15,-3-2-1-15,-5-4 2 16,-14-3-1-16,-4 4-5 15,-11 8-5-15,-4 9 12 16,-5 11-6-16,0 9-7 16,0 0-2-16,0 0-3 15,-7 21-13-15,0 9 0 16,2 9 1-16,5-4-3 0,0 2 7 16,14-7 0-1,8-4 10-15,3-8-1 16,-1-12-3-16,5-1 3 0,7-5 4 15,-5 0 0-15,2-15 2 16,1-7 2-16,-3-5-4 16,-4-1 3-16,-5-6-2 15,1 6-1-15,-12 4 3 16,-7 8-2-16,-2 9-1 16,-2 7 0-16,0 0 0 15,0 0-9-15,0 12 5 16,0 13 4-16,0 1 0 15,0 3 1-15,0-5-1 16,0-3 2-16,0-4 0 16,0-11-2-16,4-6 9 0,2 0-5 15,-2 0 5-15,9-6 1 16,7-16 1-16,7-6-6 16,2-1-3-16,-2 7 4 15,-3 2-6-15,-4 8-2 16,-4 8 2-16,-3 4-3 15,-4 0 0-15,3 12-5 16,-4 12 7-16,3 2 1 16,5 6 1-16,-1-6 0 15,-1 1-1-15,-1-13 2 16,-1-2-2-16,-12-10 3 16,2-2-3-16,2 0 4 15,5-5 9-15,5-15-2 16,1-4 0-16,5-3-5 15,0 3-2-15,-2 2-4 0,-2 10-2 16,-5 7 0-16,-7 5 0 16,5 0-1-16,-5 0-6 15,8 8 5-15,-1 10 2 16,3 4 2-16,3 5 0 16,8 0 0-16,6-4 0 15,-2-5 0-15,0-9 1 16,-2-4-1-16,-7-5 1 15,4 0 5-15,5-16-4 16,-2-9-1-16,-5-1 2 0,1-3 0 16,-8-10 4-16,-9 1-3 15,2 1-2-15,-8 8-2 16,0 12 1-16,0 12-1 16,0 5-6-16,-16 0 6 15,-9 5-3-15,-4 16-1 16,10 9 2-16,-2 4-2 15,15 2 4-15,6 5-3 16,0-3 3-16,2-5-2 16,23-2 2-16,6 1 0 15,13-11-4-15,-1-4 4 16,12-15 4-16,-4-2-1 16,3 0-1-16,4-19-2 15,-2-2 0-15,-5-4-1 0,-8 1-7 16,-10-3-3-16,-16-6 4 15,-1-3 7-15,-3-11 3 16,-3-4 1-16,-4-9-3 16,3-4 0-16,-9 0 5 15,0-1 1-15,0 6 5 16,0 4-2-16,0 5-2 16,-2 14 7-16,-7 12-6 15,5 12-3-15,2 10-3 16,-4 2-3-16,0 0-4 15,-5 17-8-15,-7 29 6 16,3 17 6-16,1 16-1 16,5 8 2-16,9 6-2 0,0 4 2 15,0-16-2-15,11-10 2 16,9-16 2-16,5-10-2 16,2-13 3-16,4-11-4 15,5-14 0-15,-1-7 0 16,10-2 4-16,6-26 0 15,-6-8 0-15,-1-9 0 16,-6 1-3-16,-14 10-1 16,-5 10-1-16,-15 17-1 15,-2 7 2-15,-2 0-2 16,0 0-7-16,-4 3 5 16,-10 18 0-16,1 2 4 15,9 5-2-15,-1 1 0 16,5-5-1-16,0 0 0 0,7-8 1 15,6-3 2-15,3-10-3 16,11-3 3-16,4 0 4 16,11-16-3-16,1-8 2 15,1-5-2-15,-9-2-1 16,-1 3 0-16,-14 3-4 16,-2 9 2-16,-11 8 2 15,-7 8 0-15,0 0-6 16,0 0-2-16,0 12 8 15,0 11 0-15,-10 0 3 16,10 8-2-16,0-5 0 0,0-2 1 16,0-6 0-1,8-10-2-15,-4-4 1 0,7-4-1 16,5 0 5-16,11-4 4 16,2-16-5-16,4-9 0 15,5-1-3-15,-7-3 1 16,-2 4-2-16,-4 9 1 15,-12 11-1-15,-9 7-4 16,-4 2 3-16,0 0-5 16,2 7-3-16,-2 15 9 15,5 7 4-15,2 1-1 16,-1-3-3-16,3-2 0 16,5-10 1-16,-12-6-1 0,7-5 0 15,-7-4 0 1,12 0 5-16,3-10 4 0,12-13-3 15,9-3-2-15,-2-6 0 16,6-2-4-16,-2-2-1 16,-9 12 0-16,-8 9 1 15,-19 12-2-15,-2 3-1 16,-2 0-5-16,0 3-3 16,0 14 11-16,10 5 0 15,-6 6 0-15,11-3-2 16,3-3 0-16,5-7-2 15,5-6 2-15,11-6-1 16,-2-3 3-16,13-3 3 16,-6-15-1-16,-2-6-1 0,1-5 1 15,-10-9-2-15,-4-5 0 16,-12-12-9-16,-7 6-3 16,-10 8 3-16,0 17 5 15,0 18-2-15,-16 6 2 16,-13 7-3-16,0 24 6 15,-2 7-1-15,9 6-2 16,15 2 4-16,7 2-3 16,0 1 1-16,2-9 1 15,18-7 2-15,-2-6 1 16,4-11-2-16,-4-10-3 16,-2-2 1-16,-1-4 1 15,-6-6-24-15,1-18-11 0,-10-8-84 16,0 0-91-16,-27-9-176 15</inkml:trace>
  <inkml:trace contextRef="#ctx0" brushRef="#br1" timeOffset="-41405.52">25158 15450 979 0,'0'0'51'16,"0"0"-37"-16,0 0 39 0,0 0 2 16,0 0-11-16,0 0-28 15,51 37-16-15,-42-37 0 16,0 0-3-16,2 0 1 16,-6-7-5-16,-5-7-63 15,0-4-40-15,-20-1-54 16,-34 2-259-16</inkml:trace>
  <inkml:trace contextRef="#ctx0" brushRef="#br1" timeOffset="-41231.26">24226 15476 549 0,'0'0'516'0,"0"0"-485"15,0 0-29-15,116 11 35 16,-14-19-8-16,14-14-24 0,-2-1-4 15,-18 9-1-15,-27 10-63 16,-26 4-57-16,-28 0-100 16,-15 13-396-16</inkml:trace>
  <inkml:trace contextRef="#ctx0" brushRef="#br1" timeOffset="-40130.43">27173 15340 889 0,'0'0'176'0,"0"0"-75"15,0 0-14-15,0 0-37 16,0 0-25-16,0 0-7 16,-7 14-7-16,1 10-10 15,4 4 1-15,0-2-2 16,2-8-2-16,0-4-7 15,0-5-21-15,6-7-2 16,17-2-11-16,-2 0 6 16,8-14 5-16,-2-11 0 15,-4 4 2-15,-13 4 22 16,-1 7 8-16,-6 5 11 16,-3 5 26-16,0 0 2 15,0 0-12-15,-3 17-21 0,-8 12-4 16,3 3-2-1,-4-3-7-15,5-4-58 0,5-10-187 16</inkml:trace>
  <inkml:trace contextRef="#ctx0" brushRef="#br1" timeOffset="-38847.32">11228 16661 756 0,'0'0'205'15,"0"0"-160"-15,0 0-26 16,0 0 15-16,0 0-8 15,0 0 15-15,0 127-9 16,2-73-15-16,0-1-5 0,-2 0-3 16,0-4 1-16,0-13-8 15,0-14-1-15,0-11-1 16,0-8 5-16,0-3-3 16,0 0 9-16,0-3 5 15,-2-25-7-15,-11-11-9 16,-1-12 2-16,6-11 1 15,1-4-2-15,4 4 0 16,3 8 2-16,0 11-1 16,5 6-2-16,17 11 0 15,-2 1 0-15,5 7 3 16,0 8-3-16,-4 6 1 0,2 4-3 16,-5 0 2-1,-1 14-5-15,-5 9 3 16,-10 2 1-16,-2 3 1 0,0 2 5 15,-14 0-4-15,-10 0 3 16,-10-2-4-16,5-3-1 16,0-3-4-16,12-10 0 15,6-4-7-15,4-6 7 16,7-2 5-16,0 5-8 16,14 9-2-16,21 5 10 15,9 6 6-15,8-2-1 16,-3 3 4-16,9-3-6 15,-5-3-2-15,-1-5 1 16,-5-6-2-16,-5-7-1 16,-7-2-46-16,5-12-133 0,-3-17-133 15</inkml:trace>
  <inkml:trace contextRef="#ctx0" brushRef="#br1" timeOffset="-38463.67">11629 16694 796 0,'0'0'191'0,"0"0"-139"15,0 0-3-15,0 0 18 16,0 0-42-16,0 0-12 16,76-3 22-16,-25 3-13 0,-8 0-17 15,-10 0-5-15,-4 0-1 16,-9-1-41-16,-9-3-27 15,-2 4-26-15,-9-4 24 16,0 4 32-16,-2 0 13 16,-21 0 3-16,4 0 13 15,-6 16 4-15,7 2 3 16,7 6 3-16,5 1 19 16,6 8 10-16,0-3 21 15,0 2 1-15,0 3-1 16,0-8-4-16,6 7-12 15,-4-3-8-15,5-6-1 16,-3-6-23-16,-2-7-2 0,-2-3-7 16,10-6-85-1,-6-3-105-15,9 0-498 0</inkml:trace>
  <inkml:trace contextRef="#ctx0" brushRef="#br1" timeOffset="-38082.1">12358 16762 886 0,'0'0'160'16,"0"0"-109"-16,0 0 15 0,0 0-34 16,0 0-1-1,-38-101-11-15,18 89-20 0,-7 8 5 16,0 4-3-16,-2 0 0 15,3 11-1-15,4 13-1 16,6 3-2-16,11 4-5 16,5-4-3-16,0-1-17 15,21-6 20-15,14 1 3 16,7-5-1-16,5 0 5 16,5 3 8-16,-8 2-7 15,-4 2 3-15,-9-4 2 16,-15-3 1-16,-7 2-3 15,-9 1 7-15,-9-2-1 16,-22 0-9-16,-9-3-2 16,-9-6-4-16,-3-8-15 0,2 0-72 15,2-7-35-15,19-21-184 16</inkml:trace>
  <inkml:trace contextRef="#ctx0" brushRef="#br1" timeOffset="-36632.62">13887 16605 628 0,'0'0'201'0,"0"0"-113"0,0 0-4 16,0 0 29-16,0 0-38 15,0 0-33-15,-49 5-25 16,27 29-13-16,-1 8-1 16,8 10-2-16,15-2 6 15,0-1-13-15,4-5 6 16,30-9-2-16,1-7 0 15,8-10-1-15,1-10 3 16,8-8 3-16,2 0-3 16,-4-17 5-16,0-14-3 15,-8 1-2-15,-9-2 3 16,-13 4-3-16,-9 4 3 0,-3 7-2 16,-8 8 2-1,0 9 1-15,0 0-4 0,0 0-5 16,0 8 0-16,-8 18 4 15,6 7-2-15,2 4 0 16,0-5 2-16,10 3-9 16,13-10 3-16,12-4 2 15,0-12-2-15,3-9 7 16,-5 0 0-16,-2-6 2 16,-4-20 1-16,-4-2 4 15,-10-4 0-15,-9-1 0 16,-4-8 0-16,0 1-4 15,-27-2 1-15,-4 3-3 16,-9 16-1-16,5 11-3 16,-3 12 1-16,-3 0-3 0,12 21 3 15,10 8 1 1,12 0-4-16,7 4-7 0,13-3 5 16,27-2-11-16,7-3 18 15,11-11 0-15,9-9 1 16,0-5 5-16,-3 0-4 15,1-10 4-15,-14-16 10 16,-6-8-10-16,-7-5 3 16,-9 4 2-16,-12-5-3 15,-5 1 2-15,-8 2-7 16,-4 7 11-16,0 7-6 16,0 14-4-16,-2 9 4 0,-4 0-3 15,-8 9-5-15,1 23-1 16,1 8-1-16,8 5-5 15,4 7 7-15,0-6-1 16,12 1-4-16,11-1 5 16,6-5-2-16,7-9 2 15,-2-10 0-15,-5-10 0 16,-3-12-6-16,5 0 6 16,10-22 5-16,-3-12 0 15,-3-8-3-15,-6-10 1 16,-2-12 1-16,-11-17-1 15,-3-4-3-15,-2 10-2 16,-7 13 2-16,-1 32 1 0,-3 16-1 16,0 9 2-1,0 5-2-15,0 0 0 0,-7 0 1 16,-10 26-1-16,-2 20-11 16,2 7 7-16,5 10 4 15,10 7-2-15,2-4 0 16,0-3 0-16,16-3 0 15,6-11 2-15,0-8 0 16,3-15 0-16,4-9-1 16,0-13-3-16,0-4-3 15,2 0 7-15,3-18 0 16,-3-8 6-16,-2-11-4 16,-9-7-2-16,4-2 0 15,-8-1 0-15,-7 3 7 0,-5 12-6 16,-4 13 0-16,0 14-1 15,-2 5-2-15,-23 0 2 16,-1 19 0-16,2 13-5 16,1 3 4-16,10 0-1 15,6 0 1-15,7 2 0 16,0-3 0-16,14-5-1 16,8-7-11-16,9-10-19 15,9-10 14-15,12-2-22 16,-2-7-54-16,13-18-5 15,-10-3-114-15,-1 2-112 16</inkml:trace>
  <inkml:trace contextRef="#ctx0" brushRef="#br1" timeOffset="-35523.86">15996 16765 646 0,'0'0'225'15,"0"0"-156"-15,0 0-7 16,0 0 10-16,0 0-12 15,0 0-25-15,-71-39-11 16,57 43-1-16,-1 18-17 16,-1 10-3-16,5 7-2 15,-1 12 9-15,12 2-9 16,0 0 1-16,0-4-1 16,10-9 4-16,7-13-5 15,8-8 0-15,2-15-1 0,6-4-11 16,7 0 12-16,7-25 5 15,9-4-5-15,-5-7-6 16,-2-8 6-16,-7-7 7 16,-1-2-7-16,-8-8-2 15,-6-6-2-15,-10-4-2 16,-7-8 1-16,-10 5 5 16,0 12 1-16,-4 11 4 15,-19 20-2-15,-2 11 1 16,3 6-3-16,-3 9 1 15,12 5 0-15,9 0-2 16,2 0 2-16,2 0-2 0,0 0 0 16,0 9 0-16,0 14 5 15,4 6-5-15,11 9 9 16,-1 6 6-16,11 12 11 16,-6 4 3-16,8-2-5 15,-2 5-14-15,-5-10-8 16,-3-9 1-16,4-3-3 15,-8-7-2-15,3-14-5 16,-10-8-4-16,5-6 3 16,1-6-10-16,-1 0 4 15,5 0 12-15,-1-14 2 16,3-8-10-16,-1-6 4 0,4-7 5 16,-3 4 1-16,-5 1-1 15,-7 10 1-15,2 12 0 16,-8 8 3-16,0 0 0 15,0 0 2-15,0 0-2 16,0 14-1-16,0 8 0 16,4 5-1-16,9-1 0 15,1-5 1-15,-1 2-1 16,0-9-1-16,1-5 0 16,-1-1-1-16,3-8-3 15,1 0 4-15,-1 0 0 16,7-17 3-16,-8-2 1 15,1-8-3-15,-3-2 0 16,-7 0 3-16,4 8-4 16,-8 9-2-16,-2 7 1 0,0 5-2 15,0 0 1-15,0 0-1 16,0 9 3-16,0 13 0 16,0 5 0-16,0-1 0 15,0 1 0-15,0-1 0 16,13-4 0-16,3-5-3 15,-5-10 2-15,0-4-11 16,-2-3-2-16,4 0 10 16,3 0 3-16,8-12 1 15,-6-3 2-15,3 3 1 16,-8 7-3-16,-11 2 0 16,0 3 0-16,-2 0 1 0,0 0-2 15,0 0 2-15,0 0-1 16,0 0 0-16,0 0 2 15,0 0-2-15,0 0 0 16,0 0-3-16,0 0 2 16,0 0 1-16,0 0-1 15,0 0 0-15,0 0 1 16,0 0 0-16,0 3-8 16,-4 2-29-16,-1-1-40 15,5 2-55-15,0-4 13 16,0 1-100-16,0-3-179 15</inkml:trace>
  <inkml:trace contextRef="#ctx0" brushRef="#br1" timeOffset="-33154.75">15570 16465 610 0,'0'0'146'0,"0"0"-38"15,0 0-4-15,0 0 0 16,0 0-12-16,0 0-41 16,0 0-21-16,-16-8-21 15,14 16-9-15,2 12 11 16,0 3-8-16,0-2-2 15,0-9-1-15,10-8-1 16,5-2-2-16,5-2 1 0,7 0 2 16,2-22 11-16,-5 0-7 15,-8 0-4-15,-12 6 2 16,-4 6-4-16,0 4-7 16,-20 6-44-16,-18 13-16 15,-2 22-99-15,5 15-57 16,10 4-329-16</inkml:trace>
  <inkml:trace contextRef="#ctx0" brushRef="#br1" timeOffset="-32481.54">15824 17002 445 0,'0'0'163'15,"0"0"-104"-15,0 0-3 16,0 0 32-16,0 0-16 16,0 0 9-16,-4 0-33 0,4-14 8 15,6-12-22-15,8-6 3 16,3-8-7-16,6-4-13 16,-3-6 10-16,5-4-13 15,-1 3 1-15,-8 5-9 16,-10 13-1-16,1 8 7 15,-7 11-12-15,0 7-4 16,0 7 0-16,-13 0-10 16,-12 0 5-16,-2 32 6 15,-2 10-4-15,10 4-6 16,3 4 6-16,9-7-3 16,7-6 5-16,0-11 3 0,15 1 0 15,12-10-2 1,9-3 5-16,2 2-1 0,4-3 8 15,0-1-1-15,-1 0 6 16,-3-3 2-16,-9 7-2 16,-9 0-12-16,-7 1 0 15,-11 3 2-15,-2-1 1 16,0 4 1-16,-22 0 0 16,-12 0-3-16,-3 3-1 15,-7-6-1-15,-6-4 0 16,8-4-1-16,4-10-13 15,4-2-15-15,15-9-32 16,7-25-78-16,12-12-116 0,12-3-393 16</inkml:trace>
  <inkml:trace contextRef="#ctx0" brushRef="#br1" timeOffset="-31609.06">16343 16672 644 0,'0'0'128'0,"0"0"-32"16,0 0-2-16,0 0-22 15,0 0-9-15,0 0 1 16,-2-11-23-16,0 11-7 0,2 2-7 16,0 25-7-1,0 9 12-15,0 10-4 0,0 0-7 16,0-4-14-16,0-2-3 16,0-10-4-16,0-7 0 15,0-10-1-15,14-6-11 16,1-7-17-16,12 0-11 15,-2-19-15-15,-1-6-17 16,1-9-72-16,-12-1-171 16,-9-2-379-16</inkml:trace>
  <inkml:trace contextRef="#ctx0" brushRef="#br1" timeOffset="-31282.58">16254 16355 670 0,'0'0'214'0,"0"0"-153"15,0 0 8-15,0 0 15 16,0 0-51-16,0 0-3 16,-6 18-9-16,22-10-12 15,-1-2-4-15,1-3 6 16,1-3-2-16,1 0 12 15,1 0-5-15,-13 0 2 0,1-7-2 16,-7-11 2 0,0-1-4-16,0 2-7 0,-13-1-7 15,-10 7-3-15,-2 6-15 16,1 3-23-16,-3 2-8 16,0 5-22-16,1 24-66 15,12 2-113-15,8 6-485 16</inkml:trace>
  <inkml:trace contextRef="#ctx0" brushRef="#br1" timeOffset="-30384.26">16656 16694 274 0,'0'0'578'0,"0"0"-472"16,0 0-12-16,0 0 10 15,0 0-52-15,0 0-17 16,0-12-3-16,0 12-19 16,-4 0-7-16,-10 25 4 15,1 8-4-15,-1 6 0 16,10 2-3-16,-1-3-1 15,5-6-2-15,0-4 1 16,0-5-4-16,9-8 1 0,5-9-5 16,3-2 0-1,8-4 1-15,2 0 3 0,4-16 0 16,0-5 3-16,0-4 1 16,-6 2-1-16,-8-4 2 15,-7 1 2-15,-8-4-4 16,-2 4 2-16,-4 2-4 15,-21 6-2-15,-4 6-7 16,-2 8 8-16,-5 4-5 16,5 0 2-16,4 2-2 15,11 12 0-15,8-2-4 16,8-2 3-16,0-2 0 16,0-6 0-16,22 1-4 15,5-3 9-15,11 0 4 0,4 0 8 16,1 0 3-16,5 0 7 15,-1 0 14-15,-3 0-10 16,-6 7-15-16,-9 3-7 16,-13 2-2-16,-3 5-1 15,-8-5 3-15,0 7 10 16,-5-3-7-16,0 0-1 16,0-4-1-16,0-3-1 15,-5-4 0-15,0-5-4 16,-1 0 4-16,-1 0 0 15,7 0 0-15,-4 0 0 16,4-12 2-16,0-12-7 16,13-10 8-16,16-5-7 0,6 4 5 15,4 5-1-15,-6 13 0 16,1 10 4-16,-10 7 3 16,-2 0 9-16,-4 0-5 15,-3 10-1-15,1 11-2 16,-5 8 0-16,-1 3-8 15,-8 2 1-15,-2 2 5 16,0 0 0-16,-2 0 3 16,-12-10-9-16,-1-1 1 15,1-13 3-15,1-5-7 16,-1-5 3-16,3 1-15 16,5-3-13-16,-1 0 6 15,7 0-25-15,0 0-31 0,0-3-77 16,2-13-105-16,18 0-519 15</inkml:trace>
  <inkml:trace contextRef="#ctx0" brushRef="#br1" timeOffset="-30188.97">17666 16864 145 0,'0'0'1037'0,"0"0"-993"16,0 0-3-16,0 0 42 0,0 0-26 16,0 0-39-1,-5-12-18-15,5 8-5 0,0 4-52 16,0 0-60-16,0-2-224 16</inkml:trace>
  <inkml:trace contextRef="#ctx0" brushRef="#br1" timeOffset="9983.98">18002 16436 518 0,'0'0'67'0,"0"0"-41"15,0 0 29-15,0 0 34 16,0 0-11-16,0 0-18 16,0 0-20-16,21-23-7 15,-17 19-3-15,-2 4 14 16,2 0-3-16,1-2-7 15,-3 2-12-15,-2 0 1 16,0 16-5-16,0 10 3 16,0 10-11-16,0-4-4 0,0 3 0 15,0-6-6-15,0-9-4 16,0-2-4-16,0-10-16 16,0-8-32-16,0 0-41 15,0 0-2-15,0-24-62 16,0-13-45-16,4-9-128 15</inkml:trace>
  <inkml:trace contextRef="#ctx0" brushRef="#br1" timeOffset="10142.21">18002 16436 645 0,'154'-63'139'16,"-167"89"-62"-16,-1 2-11 0,1 0 3 15,11 0 10-15,-2-3-29 16,4 4-25-16,0 0-18 15,0-8-7-15,4-5-67 16,5-9-88-16,-7-7-310 16</inkml:trace>
  <inkml:trace contextRef="#ctx0" brushRef="#br1" timeOffset="127303.87">19177 16895 719 0,'0'0'132'16,"0"0"-74"-16,0 0-16 15,0 0 34-15,0 0-4 16,0 0-16-16,0 0-14 16,0 0-13-16,-18 0-4 15,18 0 2-15,0 0-8 16,0 0-1-16,0 0-3 15,0 0-6-15,0 0-5 16,0 3-4-16,14-3 0 0,26 0 3 16,20 0-2-16,15 0 7 15,12 0-8-15,7 0 3 16,-7-6-4-16,-2-3 4 16,-10 0-4-1,-9-1 4-15,-22 4-2 0,-11 2-1 16,-15-1 0-16,-5 2 0 15,-6-1 2-15,-4 4-3 16,-3-2 1-16,0 2-1 16,0 0-3-16,0 0-20 15,0-3-21-15,0 3-18 16,0-9-97-16,6-11-229 16</inkml:trace>
  <inkml:trace contextRef="#ctx0" brushRef="#br1" timeOffset="129809.14">21063 17038 414 0,'0'0'94'0,"0"0"-53"15,0 0-4-15,0 0 6 16,0 0 13-16,0 0-5 16,42 5-3-16,-30-1-8 15,-8-3-2-15,0-1-9 16,3 0 1-16,-1 0 2 15,6-15-5-15,3-12 8 16,1-11-3-16,-5-8-8 16,3-12-2-16,-5 0-2 15,-5-10-12-15,-4 2-7 16,0-1 5-16,-13 5 3 16,-3 13-8-16,-2 4 1 0,0 15-2 15,8 10 2-15,-2 8 0 16,1 6-2-16,9 6-5 15,-2 0-14-15,-6 4 13 16,1 27 3-16,3 24 1 16,-4 19-3-16,10 8-4 15,0 7-14-15,3-3-8 16,19-12 3-16,7-6 7 16,0-13 2-16,2-7 2 15,-2-16 10-15,2-15 6 16,3-8-7-16,-3-9-16 15,2 0 24-15,-4-11 3 0,-4-10 0 16,0-9 1-16,-7-5 1 16,-3 0 1-1,-1-6 4-15,-5 4 5 0,-5 0-3 16,-2 7-1-16,0 13 5 16,-2 6-3-16,2 11-5 15,-2 0-8-15,5 2-1 16,-1 28 1-16,8 7 7 15,1 4-5-15,5-1-4 16,-5-3 2-16,7-13-3 16,3-4-2-16,-8-8 2 15,3-7-4-15,-3-5 7 16,1 0 4-16,-3 0-1 16,1-15 1-16,-1-10 0 15,1-5 0-15,-3-2-1 0,0-2-3 16,-4 3 11-1,2 8-3-15,-3 7-3 0,1 11-2 16,-7 5-3-16,2 0-5 16,3 11 5-16,6 17 4 15,4 6 8-15,1 0-8 16,-1-2-2-16,6-6-2 16,-5-9 3-16,-3-5 1 15,-3-9-4-15,2-3 2 16,1 0-1-16,3-19 6 15,-1-11-5-15,1-5 2 16,-3 0-4-16,-4 8 1 0,3 3 2 16,-10 9-2-16,-2 12-1 15,0 3-2-15,0 0 1 16,4 10-4-16,5 15 4 16,-2 2 1-16,8 1 0 15,-1-6 2-15,-1-6-2 16,0-5 0-16,-1-6-7 15,-8-3 7-15,5-2 1 16,-3 0 3-16,13-4 1 16,-9-18-3-16,4-3-2 15,1-6 2-15,-5 7-6 16,3 2 8-16,1 10-4 16,-10 6 0-16,3 2-7 0,-3 4 6 15,5 12-13-15,0 12 0 16,11 10 12-16,-2-5-5 15,-1 0-4-15,6-9-2 16,-5-8-1-16,1-3 9 16,4-9-3-16,-3 0 4 15,3 0 4-15,-4-23 1 16,2-7 0-16,-6 2-1 16,-6-2 1-16,0-1 1 15,-7-1 2-15,-2 3 0 16,0 0 5-16,0 6 4 15,0 7-8-15,0 6-2 16,-4 6 0-16,-7 4-3 16,6 4-15-16,-8 19 15 15,0 15 3-15,5 1-3 0,6-5 0 16,2-3-1-16,0-8-7 16,21-5-8-16,-1-8 11 15,4-2-5-15,-2-4 5 16,5-4-2-16,2 0 3 15,0 0 4-15,-4-8 3 16,2-12 1-16,-12-6-4 16,1 0 4-16,-3 0-2 15,-11-6 0-15,-2 10 9 16,0-2-5-16,0 6 0 16,-2 4 4-16,-11 5 0 15,3 2 2-15,4 7-2 0,-5 0-10 16,-1 0 0-16,6 10-1 15,-5 3 1-15,9 3-3 16,2 1 0-16,0-5-2 16,0-4-4-16,11 1 5 15,9-6-6-15,7-3 0 16,0 0 10-16,1 0 0 16,-1 0 0-16,0 2 2 15,-3 5-2-15,3 4 1 16,-4 3-1-16,-10 2 7 15,-11 6-7-15,-2 0 1 16,0 4 2-16,-15 2-2 0,-12-2 5 16,2-2-6-16,3-5-10 15,-3-12-6-15,12-2 7 16,2-5 9-16,6 0 1 16,5-23 10-16,0-5-10 15,14-6 7-15,8 3-5 16,7 4-1-16,-3 5-2 15,1 4 2-15,-2 4 0 16,4 0-1-16,0 0 10 16,-4 2 6-16,-3 0-5 15,-9 2-10-15,-2 0-2 16,1-2-3-16,-8-2 2 16,5-4 1-16,-7-8-1 0,-2 4 1 15,0-4 4-15,0-6-1 16,0 1 3-16,0-7 8 15,-2 0 17-15,-9 6-14 16,-3 14 1-16,3 6-2 16,9 6-3-16,-2 6 0 15,4 0-9-15,-5 0-3 16,1 0 15-16,-1 13-16 16,-2 22 0-16,7 13-5 15,0 8 3-15,0 6 2 16,7 8-9-16,7-3-8 15,1-7 6-15,-1-10 5 0,3-14 6 16,-3-12-3 0,1-14 3-16,10-10-17 0,-3 0-68 15,9-22-25-15,-2-21-189 16,-4-14-300-16</inkml:trace>
  <inkml:trace contextRef="#ctx0" brushRef="#br1" timeOffset="130018.43">22781 16682 878 0,'0'0'70'0,"0"0"-15"15,0 0-7-15,0 0 17 16,0 0-48-16,0 0 1 15,70-12-8-15,-6-4-10 16,7-1-72-16,6-7-111 16,-6-2-421-16</inkml:trace>
  <inkml:trace contextRef="#ctx0" brushRef="#br1" timeOffset="131598.96">23410 16756 364 0,'0'0'111'15,"0"0"-23"-15,0 0 4 0,0 0-13 16,0 0 14-16,0 0-13 16,41-88-19-16,-44 78-11 15,-15-3-6-15,-2 8-13 16,1-2-8-16,-6 7-6 16,0 0-12-16,-2 7-3 15,3 16 2-15,-1 18-4 16,-1 3-1-16,10-2-3 15,1 5 2-15,7-10-9 16,8-3 7-16,0-6-5 16,14-8-9-16,8-6 6 15,5-6-7-15,0-8 2 16,2 0 0-16,0-12 15 16,4-15-2-16,-6-12-2 15,-5 3 4-15,1 0 2 0,-10 2 0 16,0 5 0-16,-10 13 1 15,1 7-1-15,-4 5 5 16,0 4 5-16,0 0-7 16,0 4-3-16,5 18 0 15,-1 7 4-15,0 3-3 16,5 3-1-16,7-3-2 16,-5-7-6-16,-2-10-9 15,4-4 13-15,-2-6-4 16,1-5-14-16,3 0-4 15,-9 0 24-15,6-24-2 16,1-3 4-16,-1-12 0 0,-1-1 0 16,-5 0 0-16,4 4 2 15,-6 8 6-15,0 7 7 16,1 16 0-16,-5 1 0 16,2 4-1-16,-2 20-4 15,4 18 5-15,6 12-12 16,-2 0 9-16,10-7-10 15,-7-8 4-15,9-5-6 16,-4-10 0-16,-3-8 1 16,3-12-1-16,-3 0 0 15,3-10 3-15,-1-21-3 16,3-10-2-16,5 1 0 16,-10 2 2-16,1 9-2 0,-8 10 4 15,-4 9-1-15,3 6 17 16,-3 4-3-16,-2 2 1 15,0 22-14-15,0 12 26 16,2 4-23-16,7-2 0 16,-4-7-3-16,6-14-2 15,-3-7 0-15,2-4-7 16,3-6-2-16,-2 0-2 16,5-8 11-16,1-17 3 15,1-9-2-15,-2-1-1 16,-3-2 3-16,-2 5-1 15,1 3-1-15,-8 11-1 0,-2 7 5 16,5 11-4-16,-5 0-1 16,0 11-7-16,2 21 7 15,6 6-1-15,3-3 1 16,1-1 0-16,1-7-1 16,1-7-32-16,1-9 13 15,6-11-10-15,-5 0 5 16,4-2 10-16,-4-19 4 15,-3-5 3-15,3-6 3 16,-7 6-3-16,-1 0 7 16,-6 0 1-16,-4 4 7 15,0 2 2-15,0 6 8 16,0 4 10-16,0 1-6 16,0 9 3-16,-4 0 3 15,-6 0-14-15,-1 24-5 0,5 5-7 16,-1 11 8-1,7 0-9-15,0 3-5 0,0 3 4 16,0 1-10-16,0 3 5 16,0-2 6-16,0-3 1 15,0 1 0-15,0-13-1 16,0 0 0-16,0-6-6 16,0-12-46-16,-3-3-2 15,1-6-17-15,0-4-23 16,2-2-72-16,-7 0-149 15</inkml:trace>
  <inkml:trace contextRef="#ctx0" brushRef="#br1" timeOffset="131928.44">24280 16811 707 0,'0'0'97'0,"0"0"-8"16,0 0-32-16,0 0-27 16,0 0 9-16,15-104-13 15,5 83-6-15,7 5-3 16,2 2-2-16,7 2-12 16,-3 5 13-16,-6 7-13 0,2 0-3 15,-9 3 0-15,-5 20-1 16,-8 8 0-16,-7 5 1 15,0-1 9-15,-11 2-4 16,-20 3-3-16,-5-1 11 16,-9-5-7-16,3-8-6 15,-3-9-6-15,1-9-45 16,4-8-57-16,7-8-169 16</inkml:trace>
  <inkml:trace contextRef="#ctx0" brushRef="#br1" timeOffset="133455.15">21509 16581 629 0,'0'0'96'16,"0"0"-13"-16,0 0 6 16,0 0-34-16,0 0-22 15,0 0-4-15,-3-3-6 16,3 3-8-16,0 0-11 16,0 0-2-16,0 3 0 0,0-1 0 15,0-2-2-15,0 0 0 16,0 0 6-16,5 0-5 15,4 0 9-15,-3-8 17 16,1-6-8-16,-7 0 2 16,0 0-11-16,0 6-2 15,0 3-8-15,0 0-4 16,-7 5-10-16,-3 0-62 16,-13 10 2-16,8 17-120 15,-1 4-185-15</inkml:trace>
  <inkml:trace contextRef="#ctx0" brushRef="#br1" timeOffset="134029.04">20791 16663 251 0,'0'0'335'16,"0"0"-279"-16,0 0 18 15,0 0 27-15,0 0-22 16,0 0-34-16,-91 0-13 16,77 0 0-16,3 9 4 15,2-4-9-15,3 0 2 16,-4-5-11-16,8 4-6 16,0-4 1-16,0 0-3 15,2 0 0-15,0 0-7 16,0 0-3-16,2 0-3 15,25-18 3-15,15-10 6 16,18-9 1-16,14-5-5 0,9 1 0 16,-8 6-1-16,-4 3 2 15,-11 6-1-15,-17 12 2 16,-18 5 2-16,-12 4-6 16,-13 5 7-16,0 0 7 15,0 0-3-15,0 0-8 16,-9 0 14-16,-7 2-15 15,3 6-2-15,4-2-3 16,0 0-20-16,5 0-30 16,-3 3-64-16,7 0-43 15,0-1-296-15</inkml:trace>
  <inkml:trace contextRef="#ctx0" brushRef="#br1" timeOffset="153074.91">25974 16591 601 0,'0'0'103'16,"0"0"-75"-16,0 0 7 0,0 0 19 16,0 0-22-16,0 0-22 15,0 0-5-15,0 0-3 16,0-4 5-16,0 4 4 16,2 0 0-16,5 0 3 15,-5 6 5-15,2 18-3 16,-2 13 4-16,-2 8 6 15,0 12 1-15,0-2-13 16,0-2-5-16,-6-2-3 16,4-10-5-16,-7-3 0 15,5-12-1-15,4-10-15 16,-3-5-43-16,3-10-30 0,0-1-91 16,0-1-39-16,0-30-75 15</inkml:trace>
  <inkml:trace contextRef="#ctx0" brushRef="#br1" timeOffset="153542.67">25998 16615 514 0,'0'0'118'0,"0"0"-49"16,0 0 5-16,0 0 13 15,0 0-32-15,0 0-24 16,0-20-15-16,5 12-2 15,17 2-3-15,0-2 4 0,7 1-5 16,-2 7 2 0,-2 0 0-16,-4 0-7 0,-7 0 3 15,-3 0-6-15,-1 15 0 16,-10 2 1-16,0 9-1 16,0 4-1-16,-21 2 4 15,-10 1-1-15,-2-4-4 16,-8-5-8-16,10-6 2 15,2-6 0-15,7-6-2 16,13-3 6-16,0-3 1 16,7 0-8-16,2 0 6 15,0 0-3-15,0 0-3 16,16 0 9-16,8 0 1 16,7 0 13-16,0 12 0 0,3 7 4 15,2 3-7-15,-1 4-6 16,-1-1-1-16,-5-6-1 15,-7 1-2-15,0-4-2 16,0-6 0-16,-3-2-19 16,-4-4-32-16,-1-4-31 15,-6-2-88-15,3-26-141 16</inkml:trace>
  <inkml:trace contextRef="#ctx0" brushRef="#br1" timeOffset="153967.31">26344 16612 357 0,'0'0'503'15,"0"0"-466"-15,0 0-13 16,0 0 9-16,0 0 8 16,0 0-17-16,33 0-8 15,7 0 3-15,5 0-8 16,-1 0-2-16,-1-7-4 15,-7 5-5-15,-7 2-7 16,-14-2-15-16,-11 2-19 16,-4 0-12-16,0 0 8 15,-15 0 13-15,-14 0 4 16,0 2 16-16,9 7 10 0,2-6 2 16,9 4 1-16,7-2 13 15,-3 1-2-15,5 5 17 16,0 3-3-16,0 5 4 15,0 8 1-15,7 5 15 16,0 4-11-16,4 3 4 16,-7 2-14-16,3 2-3 15,-7-2-8-15,0-1-10 16,0-5-2-16,0-8-1 16,-7-4-2-16,5-7-64 15,2-9-59-15,0-7-113 16,0 0-235-16</inkml:trace>
  <inkml:trace contextRef="#ctx0" brushRef="#br1" timeOffset="154394.03">26965 16726 816 0,'0'0'43'0,"0"0"-3"15,0 0 24-15,0 0 0 16,0 0-19-16,0 0-24 15,10-22 1-15,-10 13-9 16,-2 0-13-16,-14-2-1 16,1 4-5-16,-8 2 3 15,5 5-1-15,-7 0 2 0,4 0 1 16,-4 9 1-16,7 9 0 16,0 1-2-16,9 8 4 15,2 2-4-15,7 4 2 16,0-1 0-16,7-2 6 15,15 5-6-15,5-8 0 16,-2 4 3-16,2-8 2 16,-8-5-2-16,-3-4 5 15,-9-6-5-15,-5-4-3 16,-2 2 12-16,0 2-4 16,-17 5 1-16,-24 1 5 15,-3-5-8-15,-12-2-4 16,4-7-2-16,6 0-6 15,3-11-27-15,12-12-38 16,14-8-25-16,12-1-125 0,5 5-330 16</inkml:trace>
  <inkml:trace contextRef="#ctx0" brushRef="#br1" timeOffset="156360.11">27773 16752 666 0,'0'0'90'15,"0"0"-57"-15,0 0 9 16,0 0 28-16,0 0-9 16,0 0-36-16,-52-33-15 15,33 45-9-15,3 17 8 16,-3 11-7-16,11 2 7 16,1 8-5-16,7-3 1 15,0-6 3-15,9-6-3 16,11-12 2-16,3-4 1 15,1-6-3-15,5-6 11 16,2-7-6-16,10 0 4 0,1-12-10 16,3-10 8-16,-3-6-8 15,-5 0 1-15,-1 3-5 16,-5 4 1-16,-4 9 0 16,-7 1 0-16,-7 11-1 15,-1 0-5-15,-1 0 1 16,-5 4-1-16,8 15 4 15,-1 13 1-15,10-3 2 16,-3 3-2-16,7-5 0 16,2-9 2-16,4-3-2 15,3-8 0-15,-5-3 0 16,-2-4 3-16,-4 0-1 0,-10-12-1 16,-7-12 8-16,-2-9-9 15,-6-6 0-15,0-5 0 16,-25 1-7-16,-6 5 2 15,-6 8 4-15,2 8-1 16,-1 8 0-16,3 8-1 16,6 2-5-16,10 4 7 15,5 0 1-15,8 18-3 16,4 10 0-16,0 6 1 16,14-6 2-16,12 4 1 15,5-6-1-15,3-8 3 16,4-6 2-16,4-12 3 15,3 0-6-15,5-7 9 16,6-28-8-16,-4-3 3 16,-6-5-4-16,-7-3 0 0,-8 2-2 15,-12-9 0-15,-5-3-5 16,-7-4-9-16,-7 4-1 16,0 5 12-16,0 19 0 15,-13 10 3-15,-3 18-5 16,1 4-4-16,-6 0 5 15,1 26 3-15,5 16 0 16,1 14-1-16,7 8 1 16,7 5 1-16,0-6 1 15,9 0 7-15,16-8-4 0,6-9-2 16,12-9 9 0,-1-9-3-16,7-14-6 0,2-14 9 15,0 0 2-15,-1-21-5 16,-4-20-5-16,-8-7-1 15,-11-10-2-15,-9-3-3 16,-12-14 0-16,-1-2-7 16,-5 4 10-16,0 2 0 15,-5 15 0-15,-8 16 2 16,4 22 2-16,0 10 0 16,3 5-2-16,-4 3-2 15,4 0-1-15,-3 29-4 16,0 20 2-16,5 10 3 0,4 12 0 15,0 4 0-15,0 2 9 16,13-4-2-16,7 0 5 16,0-7-1-16,7-9 1 15,-5-13 7-15,1-9-14 16,-2-12 7-16,0-11-12 16,-3-7 8-16,-1-5-7 15,4 0 2-15,-4-5 1 16,10-23 2-16,2-12-6 15,0-8 2-15,-2-3-2 16,-5 3-1-16,-1 8-1 16,-13 10-1-16,-6 12-2 0,-2 4 4 15,0 12 1 1,0 2 0-16,0 0-1 0,-6 0-3 16,-6 0 1-16,8 0-1 15,4 0 2-15,0 0 1 16,0 0-2-16,0 0 3 15,0 0-2-15,0 0 1 16,0 0 0-16,0 0 2 16,0 0 0-16,0 0-1 15,0 0 0-15,0 0 0 16,0 0 0-16,0 0 0 16,0 0-3-16,0 2 3 15,0 2 0-15,0 4 0 16,0 2 1-16,0 4-1 15,0 3 0-15,0 6-1 0,4 7 0 16,10 2 2 0,-3 2 0-16,7 2-1 0,-1-8-1 15,8 2-3-15,2-10 2 16,-2-11 1-16,6-4 0 16,-2-5-2-16,4 0 1 15,3-19-15-15,-5-13-61 16,-4-9-56-16,-9-7-145 15,-9-1-357-15</inkml:trace>
  <inkml:trace contextRef="#ctx0" brushRef="#br1" timeOffset="156615.53">29511 16529 812 0,'0'0'103'15,"0"0"-94"-15,0 0 16 16,0 0 50-16,0 0-18 16,0 0-27-16,-4-9-24 15,4-3-4-15,0 3 2 16,0-7-4-16,0 4-4 16,0 3-14-16,0 6-3 15,0 1-24-15,0 2-6 16,0 0-22-16,-2 17-78 0,-5 20-14 15,5 11-38 1</inkml:trace>
  <inkml:trace contextRef="#ctx0" brushRef="#br1" timeOffset="157941.69">29603 16936 574 0,'0'0'101'0,"0"0"-29"15,0 0 34-15,0 0-12 16,0 0-28-16,0 0-7 15,16 37-27-15,-8-37 0 16,15 0 2-16,8-23-9 16,2-9-12-16,1-8-8 15,-5-4-4-15,-7 0-1 16,-9 3 0-16,-6 11-3 0,-7 6-5 16,0 9 2-16,0 7-1 15,-13-1-5-15,-3 9 6 16,-4 0-3-16,2 14 3 15,-2 11 2-15,2 3 1 16,10 2-1-16,0-2 3 16,8 2 0-16,0-2 0 15,14 2 0-15,11-6 1 16,6 5-2-16,7-8 2 16,-1-1-4-16,6-2 4 15,-7-4 0-15,-5 3 1 16,-9-7-1-16,-13-3 2 15,-2-5 1-15,-5 3-3 0,-2 2 0 16,0 0 1 0,-2 5 0-16,-21-2 0 0,-4 0-1 15,-2-3 1-15,3-2 0 16,2-5 0-16,5 0-1 16,9 0-4-16,5-12-10 15,5-16-18-15,0-4-25 16,20-7 14-16,11 3 23 15,10 4-6-15,1 10 22 16,-7 12 4-16,1 3 0 16,-3 2 1-16,-2 1-1 15,-6 4 5-15,0 0 2 16,-9 0 6-16,-8 14-3 16,1 6-9-16,-5 6 7 0,-4 2-7 15,0 9 0-15,0-5 5 16,-4-6-1-16,0-1-1 15,-3-11-2-15,5-2 1 16,2-5 2-16,0-5-3 16,0-2 2-16,0 0 0 15,9 0 1-15,9-21 3 16,9-9-7-16,4-7 2 16,0-5-3-16,-2 8 0 15,-5 3-1-15,-10 13 1 16,-10 14 1-16,-4 2 3 0,0 2 11 15,0 0-3 1,0 0-8-16,0 2-4 0,0 16-1 16,-2 14 1-16,0-2 0 15,2 2 1-15,0-6 2 16,2 1 0-16,13-10 3 16,1-6-2-16,-1-8 5 15,1 2 5-15,-1-5-1 16,-1 0-3-16,-1-5-4 15,1-14-5-15,-7-8 1 16,-5-4-2-16,-2 0-15 16,0 1 0-16,-15 6 5 15,-10 6 0-15,-2 6 8 16,0 6-1-16,5 3 1 0,7 3 0 16,5 0 4-16,8 0-3 15,2 0 1-15,0 0-5 16,14 0 1-16,21 0 4 15,9 0 7-15,8 3 3 16,2 3 2-16,-1 2 1 16,-4 7 3-16,-2 4-2 15,-11 1 1-15,-12 8-8 16,-9-3-3-16,-10-1 1 16,-5-1 4-16,0-5 2 15,-5-1 0-15,-12-7-5 16,-1-4 6-16,5-4-6 15,-1-2-2-15,3 0 1 16,5-8-4-16,6-16-1 16,0-11-13-16,13-2 4 0,30-10 4 15,-1 8 0-15,7 8-1 16,-5 14 3-16,-6 12 2 16,-9 5 0-16,-4 0 1 15,-9 14-1-15,-3 11 0 16,-5 4 1-16,-1 5 4 15,-7 3-4-15,0-4 2 16,-9-4-1-16,-8-10-1 16,-6-4-1-16,-4-9-12 15,-8-6-64-15,-10 0-36 16,-6-11-45-16,0-16-120 16,-1-5-243-16</inkml:trace>
  <inkml:trace contextRef="#ctx0" brushRef="#br1" timeOffset="158169.04">30316 16545 810 0,'0'0'65'16,"0"0"-56"-16,0 0 22 16,0 0 46-16,0 0-29 15,0 0-23-15,-69 91-18 16,71-82-6-16,12-5 5 15,-1-4-3-15,3 0 2 16,-3-13 6-16,-6-18-11 0,-7-1-15 16,0 0-6-16,-20 2-22 15,-32 14-41-15,-17 4-192 16</inkml:trace>
  <inkml:trace contextRef="#ctx0" brushRef="#br1" timeOffset="158893.26">29540 16508 466 0,'0'0'103'15,"0"0"-99"-15,0 0-2 16,0 0 5-16,0 0 3 15,0 0-8-15,-4 0 1 16,4 9 2-16,0-3 2 16,0 0 8-16,0 0 3 15,0-4 6-15,0-2 10 16,0 0-4-16,0 0 8 16,0 0 13-16,0 0-23 15,0 0 0-15,0-8-11 16,2-8-11-16,-2 2-1 15,0 0-5-15,0 6-4 0,-4 4 2 16,-5 4-26-16,-5 0-76 16,-5 4-140-16</inkml:trace>
  <inkml:trace contextRef="#ctx0" brushRef="#br1" timeOffset="160491.03">26471 17494 378 0,'0'0'71'0,"0"0"-71"16,0 0 0-16,0 0 51 15,0 0 21-15,0 0-31 16,0-2-19-16,-9-4-6 16,-18 3 14-16,-8 0 5 15,-19-1-5-15,-8-1-5 16,-17 5-2-16,-6 0-1 15,-6 0 9-15,-7 0 4 0,2-4 0 16,7 3 7 0,14-1-10-16,17 0 4 0,22-3 3 15,14 5-4-15,20-3 1 16,2 3-6-16,0 0-13 16,19-2-16-16,39 2 4 15,36-3 8-15,22 3-4 16,11 0-1-16,5 0-3 15,-3 0-4-15,-2 8 0 16,-11 1 2-16,-12-4-3 16,-17 4 2-16,-19-3-2 15,-26 0 0-15,-13-4 0 16,-16-2 0-16,-9 4 0 16,-4-4 0-16,0 0 0 0,-4 0 0 15,-27 0 2-15,-25 0 2 16,-22 0-4-16,-15 0-1 15,-17 0 1-15,-1 4-1 16,4-4 0-16,7 0 1 16,4 1 1-16,13-1 2 15,19 3-2-15,21-3 2 16,18 2 2-16,21-2 3 16,4 0 8-16,0 0-9 15,7 2-6-15,40 0 1 16,24 6 2-16,20-2 5 15,14-3 1-15,7 6-3 16,-1-3-6-16,-4 2 0 0,-7-8 0 16,-17 4 0-16,-16-4 2 15,-25 0-1-15,-20 0-2 16,-10 0-1-16,-12 0 1 16,0 0 0-16,0 0-2 15,0 0 0-15,-20 0-8 16,-14 0-33-16,-9-4-62 15,1-2-251-15</inkml:trace>
  <inkml:trace contextRef="#ctx0" brushRef="#br1" timeOffset="134506.04">6181 17362 933 0,'0'0'17'16,"0"0"16"-16,0 0 38 16,0 0 0-16,0 0-28 15,0 0-15-15,0 0-8 16,71-25 1-16,-48 21-4 16,-4-6-1-16,10-6-7 0,0-12-3 15,10-7-1-15,-1-6 1 16,-1-3 1-16,-8 8 1 15,-6 9-4-15,-12 15 4 16,-7 7-8-16,-4 5 2 16,0 0 8-16,0 3-5 15,-17 32-4-15,-17 11-1 16,-2 6-2-16,3-4 2 16,6-9 1-16,7-10-1 15,4-7 0-15,8-8 1 16,1-7-1-16,5-4 0 15,0-3 1-15,2 0-1 0,0 0 2 16,0 0 0-16,0 0-2 16,17-10 2-16,10-14 6 15,6-3-2-15,1-2-3 16,-10 3 1-16,-3 9-2 16,-13 6-2-16,-3 9-7 15,-5 2-8-15,0 0-4 16,0 0-21-16,0 16-9 15,-15 12-99-15,-8 11-89 16,5-8-274-16</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24T04:20:30.451"/>
    </inkml:context>
    <inkml:brush xml:id="br0">
      <inkml:brushProperty name="width" value="0.05292" units="cm"/>
      <inkml:brushProperty name="height" value="0.05292" units="cm"/>
      <inkml:brushProperty name="color" value="#0070C0"/>
    </inkml:brush>
  </inkml:definitions>
  <inkml:trace contextRef="#ctx0" brushRef="#br0">1752 5715 589 0,'0'0'84'16,"0"0"3"-16,0 0 0 0,0 0-9 15,0 0-13-15,0 0-3 16,0 0-10-16,0 0-4 15,4 0-6-15,-4 0-5 16,0-3-10-16,0-5 3 16,0-4-5-16,-4-2-6 15,-12 0-11-15,-4 0-4 16,0 5-4-16,-3 2 0 16,-1 7 0-16,0 0-3 15,-3 0-4-15,-2 23 1 16,-2 2-4-16,2 4 7 15,6-2 0-15,7 0-7 0,10-5-3 16,6 0 1 0,0-3-6-16,2-5 5 0,21-2 4 15,6-5 8-15,4-7 1 16,-2 0 0-16,2-4 3 16,-1-16-2-16,-3-6 7 15,-3-8-3-15,-3-5 2 16,-6-2 1-16,2-6 7 15,-9-4-2-15,0-7-5 16,-4-9-5-16,-6-5 4 16,0-1-3-16,0 5 5 15,0 6-5-15,-6 13-1 16,-2 14 0-16,2 12 7 16,2 14 0-16,-1 5-7 15,3 4 0-15,-2 0-1 0,4 0-4 16,-2 0-4-1,0 28 1-15,-2 15-3 0,4 16 3 16,0 11-4-16,0 9 4 16,14 1-1-16,9 0-3 15,-2-10 6-15,4-9-1 16,0-13 3-16,4-14-2 16,-2-8 1-16,2-10-1 15,-2-8-12-15,-4-8 9 16,-2 0 3-16,-3 0 2 15,-1-14 1-15,-1-10 1 16,-1-7 0-16,-3-4 0 0,-10-6 1 16,-2 4 3-16,0 2-2 15,0 9-3-15,0 13 1 16,0 6-1-16,0 7 1 16,0 0-1-16,0 0-5 15,0 0 3-15,0 7-8 16,0 16 7-16,0 13-3 15,0 4 1-15,16-5-3 16,4-3 6-16,0-6 2 16,4-8-1-16,1-4-1 15,-1-8 1-15,3-6 0 16,-2 0 1-16,2-6 3 16,-6-19 0-16,-2-8-3 15,-6-8 1-15,-8-5 0 16,-3-1 0-16,-2 4 5 0,0 11-6 15,-2 14 1-15,-10 10-1 16,-1 8 1-16,-5 0-1 16,-2 14 0-16,2 10-2 15,8-5 0-15,2 2 2 16,8-1-12-16,0 0 8 16,10-2 1-16,11-2 0 15,6-6 2-15,2 3 1 16,0-3 6-16,-4-5-5 15,0-1-1-15,-4 0 0 16,-3-1 1-16,1 1-1 16,-15-2-2-16,-4 1 1 0,0 4 1 15,-6-2-7-15,-24 6-12 16,-10-3-50-16,-7-2-52 16,-4-2-52-16,-1-4-158 15</inkml:trace>
  <inkml:trace contextRef="#ctx0" brushRef="#br0" timeOffset="296.5">1974 5249 639 0,'0'0'194'0,"0"0"-135"16,0 0-29-16,0 0-22 15,0 0-5-15,0 0 15 16,0 0 3-16,48 65-13 16,-31-55-4-16,-1-6-1 15,-5-4 12-15,-3 0 27 16,0-4 13-16,-4-18 9 16,-2-1-23-16,-2 1-17 15,0 0-22-15,0 12 8 16,-2 5-10-16,-7 2-7 15,-2 3-39-15,-2 12-56 16,1 18-75-16,8 9-222 0</inkml:trace>
  <inkml:trace contextRef="#ctx0" brushRef="#br0" timeOffset="648.13">2797 5221 847 0,'0'0'99'0,"0"0"-60"16,0 0 11-16,0 0 6 0,0 0 16 15,0 0-40 1,-25-12-32-16,25 12-3 0,0 22 3 15,0 11 8-15,10 7 8 16,-2 5-5-16,-1 10 0 16,-1 3-3-16,-3 0-3 15,0-5-3-15,-3-4-1 16,0-7-2-16,0-6-1 16,0-7-4-16,0-11-25 15,0-10-21-15,0-8-63 16,0 0-39-16,4-6-98 15,-2-21-102-15</inkml:trace>
  <inkml:trace contextRef="#ctx0" brushRef="#br0" timeOffset="859.54">2579 5506 599 0,'0'0'151'0,"0"0"-55"15,0 0-4-15,0 0-21 16,0 0 5-16,0 0-26 15,-73 7-37-15,108-7-9 16,16 0 10-16,4 0-6 16,6 0-2-16,-3 0-6 15,-5 0-3-15,-8-5-40 16,-5 1-64-16,-4 2-60 16,-5 2-132-16,-4 0-244 15</inkml:trace>
  <inkml:trace contextRef="#ctx0" brushRef="#br0" timeOffset="1765.2">3154 5532 573 0,'0'0'160'0,"0"0"-79"16,0 0 13-16,0 0-9 15,0 0 4-15,0 0-29 16,33 6-24-16,-26-14-7 15,-3-8-6-15,0 1-2 16,-4-5-2-16,0-6 2 0,0-3-7 16,-2 5-5-16,-13-1-2 15,-5 13-2-15,0 3 1 16,-4 4-6-16,3 5-2 16,-6 2-3-16,3 21 5 15,2 7-2-15,2 7-2 16,4 1-2-16,9 5 3 15,7-5-3-15,0 5 3 16,0-10-5-16,7-5 2 16,11-5-2-16,2-13 4 15,0-7 4-15,2-3 0 16,1 0-1-16,-1-15 1 16,0-11 3-16,-2-6 1 15,-2-4-2-15,-5-1-1 0,-4 3 2 16,-5 6-2-16,-4 12 5 15,0 7-5-15,0 9 4 16,0 0-5-16,0 0-9 16,0 7 6-16,0 11-2 15,0 8-1-15,0 8-1 16,0-3-2-16,8 1 5 16,3-2 1-16,2-9 2 15,3-2 1-15,-4-9 0 16,5-8-5-16,-4-2 10 15,0 0-5-15,3-17 1 0,2-14 1 16,2-8 0 0,0-11-1-16,2-2-2 0,-6 4-2 15,-5 9 3-15,-5 20 1 16,-6 12-1-16,0 7-1 16,0 0 1-16,0 7 1 15,0 19 1-15,0 4 1 16,-4 8 0-16,4 3 3 15,0-5-4-15,0-5-1 16,2-8 3-16,7-9 0 16,-2-9-4-16,-2-5 4 15,-1 0-1-15,7 0 5 16,3-24 3-16,1-10-5 16,1-8 0-16,-3-4-6 15,-1 8 1-15,-2 10 1 0,-5 12-2 16,-1 14-2-16,-4 2 0 15,0 0-3-15,0 14 2 16,2 12 0-16,8 6 3 16,-4-2-1-16,5-2 1 15,3-3-5-15,-1-4-3 16,3-5-3-16,-1-7-17 16,1-9-7-16,4 0-33 15,4-17-89-15,5-10-74 16,7-12-285-16</inkml:trace>
  <inkml:trace contextRef="#ctx0" brushRef="#br0" timeOffset="2249.12">3981 5278 837 0,'0'0'221'0,"0"0"-119"16,0 0-42-16,0 0-20 15,0 0 12-15,0 0-30 16,-63-8-7-16,55 22-7 16,-4 9 0-16,3 6-3 15,3 7-2-15,1 1-3 16,5 7-1-16,0-3 1 16,0-1 0-16,11-5 1 0,10-5-1 15,6-7 2 1,-1-4-2-16,8-11-8 0,-1-8-6 15,0 0 5-15,3-7-7 16,-3-20-6-16,-2-5 11 16,-4-6 1-16,-8-5-2 15,-13-1 12-15,-6 0 1 16,0 10 3-16,-18 14 1 16,-7 11-1-16,-1 9 4 15,-1 15-2-15,3 21-5 16,1 4 1-16,12 4-2 15,11 4 1-15,0-1 0 16,9-6 5-16,18-2 15 0,2-9-10 16,6-9-3-16,5-2-2 15,1-12-6-15,-6-7 0 16,1 0-10-16,-9-3-44 16,-5-11-70-16,-7-7-245 15</inkml:trace>
  <inkml:trace contextRef="#ctx0" brushRef="#br0" timeOffset="3149.87">5604 5649 416 0,'0'0'305'16,"0"0"-225"-16,0 0-12 16,0 0-10-16,0 0 8 15,0 0 8-15,-10 0-21 16,-19 14-19-16,-4 1-17 16,-9 2-2-16,-5-3-6 15,3-8-6-15,-1 0-2 16,7-6 8-16,11 0-9 0,8 0 4 15,7 0-1-15,5-14-3 16,7-11 9-16,0-4-9 16,7-6 0-16,20 0-2 15,4-2 2-15,4 4 0 16,-6-1 3-16,-4 8-3 16,-4 3 0-16,-13 2 0 15,-6 7 1-15,-2 7 1 16,0 2 6-16,-2 5-6 15,-18 0-4-15,-2 0 5 0,-5 5-4 16,5 11 1-16,1 1 0 16,6-2 0-16,11-3-1 15,2 0 1-15,2 4-7 16,0 2 7-16,0 2-2 16,19 3 1-16,8-1 0 15,6 3 2-15,8 1-1 16,3 3 0-16,4-2 0 15,-6-1 6-15,-7 3-4 16,-4-1-1-16,-10 0 2 16,-13 2 1-16,-1 2-1 15,-7 0-2-15,0 0 6 16,-20-1-6-16,-9-12-1 16,5-2-1-16,-3-12-14 15,4-5-22-15,4 0-42 0,5-29-62 16,10-17-159-16,4-3-210 15</inkml:trace>
  <inkml:trace contextRef="#ctx0" brushRef="#br0" timeOffset="3402.3">6028 5442 736 0,'0'0'206'0,"0"0"-100"15,0 0-27-15,0 0-31 16,0 0 2-16,0 0-17 0,15 154-5 16,5-87-9-16,2 8-2 15,0-2-5-15,-6 2-11 16,-5-6 1-16,-2-10-2 16,-2-13-6-16,-5-14-24 15,7-13-9-15,-5-8-26 16,-2-11-54-16,-2 0-68 15,0-28-159-15</inkml:trace>
  <inkml:trace contextRef="#ctx0" brushRef="#br0" timeOffset="4535.34">6018 5504 559 0,'0'0'178'0,"0"0"-34"16,0 0-51-16,0 0-24 0,-25-109 14 15,33 88-41-15,19-2-19 16,8 6-7-16,9 0-1 16,6 7-3-16,-2 10-5 15,-5 0-1-15,-5 3-2 16,-11 19-3-16,-12 6-1 16,-6 10 5-16,-9 2-4 15,0 1 2-15,-9 0 1 16,-19-9-4-16,-7-6 0 15,12-12-6-15,0-6 5 0,9-5-16 16,3-3-12 0,5-3-3-16,4-21-18 0,2-4 3 15,2-4 14-15,25 4-9 16,8 4 5-16,3 2-9 16,-3 1 10-16,6 4 25 15,-5 3 11-15,-7 4 2 16,-5 8 8-16,-6 2 12 15,-7 0-2-15,-4 14 2 16,-3 6 19-16,-2 10 12 16,-2-2-11-16,0 2 5 15,0-2-19-15,0-4-11 16,0 0-13-16,7-1 1 16,-1-7-4-16,6-2 4 15,-1-4-5-15,3-8-1 0,1-2 1 16,3 0 0-16,-1 0 8 15,8-21-7-15,-2-7 14 16,-4-4 3-16,-3-3-3 16,-9-2-4-16,-7-1 2 15,0 2-7-15,-11 4 4 16,-14 10-1-16,-6 6-5 16,-2 9-4-16,-3 7-4 15,1 0-1-15,6 9 2 16,8 11 0-16,7 6 1 15,10 3-4-15,4 0 2 16,0 0-3-16,7-6-1 0,19-5 7 16,3-6-1-1,6-7-1-15,7-5 2 0,-3 0-3 16,9-5 4-16,-4-14 1 16,-7-10-1-16,4-2-2 15,-14 4-3-15,-10 1 5 16,-9 12 1-16,-6 3-1 15,-2 10 3-15,0 1-3 16,0 0 0-16,0 6 0 16,-2 14 0-16,-6 10-3 15,8 2-2-15,0 2 5 16,0-5 0-16,16 0 3 16,-5-7 1-16,1-12-3 0,-3-5-1 15,-3-5 5 1,7 0 10-16,3-10-3 0,2-14 2 15,6-11-9-15,-1 5-3 16,-3 2 1-16,-5 10-1 16,-3 6-1-16,-8 8-1 15,-2 4-6-15,3 0 2 16,-1 0-6-16,2 18 7 16,6 4 3-16,1 0 4 15,5 0-4-15,0-4 0 16,2-4 0-16,-2-6 0 15,-3-5 0-15,4-3 1 0,0 0-1 16,1-19 4-16,1-6-3 16,-4-9 5-16,-7-3-3 15,-8-3 9-15,-2-4 4 16,0 6-3-16,-14 7-8 16,-3 12-3-16,-2 8-2 15,-1 11-7-15,-4 0-17 16,2 7-11-16,1 20-18 15,4 8-80-15,10 0-174 16</inkml:trace>
  <inkml:trace contextRef="#ctx0" brushRef="#br0" timeOffset="5848.95">7590 5496 794 0,'0'0'147'16,"0"0"-53"-16,0 0-32 16,0 0 8-16,0 0-30 15,0 0-23-15,-7-108-4 16,1 94 8-16,-4 6 3 16,4 5-14-16,-3 3 1 15,3 0-11-15,-4 0 0 16,-1 0 0-16,-3 7-1 15,1 3 1-15,-3 0-1 16,8 0 1-16,-1-4-2 0,5 0 0 16,2-4 0-16,2 0-3 15,0-2 3-15,0 0-7 16,0 5 9-16,0-5-4 16,0 0 4-16,0 0 2 15,0 0 0-15,0 0 5 16,0 0-4-16,0 0-2 15,0 0 4-15,0 0 0 16,0 0 2-16,0 0-7 16,0 0 0-16,0 0-6 15,0 0 5-15,0 0 0 16,6 0-2-16,-2 3-2 16,7 1 5-16,-3 0 4 15,0 0-4-15,1-2 0 16,3 2 0-16,-4-4 0 0,7 0 0 15,-1 0 1-15,1 0-1 16,-1 0 0-16,-1 0 1 16,3 0-3-16,-3-1 5 15,-1-4 0-15,-1-5 0 16,-5-2 0-16,3-7 2 16,-4 2-1-16,-3-7 2 15,-2-1 3-15,0 3 1 16,0-3-1-16,-11 4-6 15,-7 3-1-15,2 8-4 0,-6 5 4 16,-2 5-4 0,-3 0 2-16,-2 0-1 0,4 15 0 15,5 8 0 1,3 0-2-16,5 8-2 0,10 3 5 16,2 7-5-16,0-6 5 15,7 2 2-15,15-4-2 16,3-5-3-16,-1-4 3 15,5-5 1-15,5-7 3 16,-1-4-4-16,0-8 0 16,1 0-1-16,1-3-3 15,-4-23 3-15,8-4-1 16,-6-8 2-16,-4-3 0 16,0 2 2-16,-11-3-2 15,-7 4 0-15,-6 4 2 0,-5 8-2 16,0 8 5-1,0 4-5-15,-5 5 0 0,-13 4-5 16,1 2-1-16,-6 3 2 16,7 0-2-16,3 0 4 15,-1 6 0-15,14 6-4 16,-2 4 1-16,2-1-2 16,0 2 3-16,0 2-2 15,16-4-3-15,7-3 1 16,-4-3 1-16,4 1 5 15,-3-3-2-15,2-4 2 16,0 1 0-16,3-2 2 0,-8 1 1 16,-1 4-1-16,-7-1 0 15,-5 1-3-15,4 4 6 16,-6 4-3-16,-2 2 8 16,2-2-3-16,-2 4-2 15,0-5 0-15,0 0-4 16,2-1 2-16,-2-6-1 15,7 1 0-15,-1-2 0 16,2-2 3-16,-2-1 0 16,5-2-3-16,0-1 0 15,-2 0 4-15,6 0 1 16,4 0-4-16,1 0 2 16,2-8-2-16,0-8-1 0,3-3 4 15,-6-6-2 1,6 1 6-16,-5-5 6 0,-7 10 1 15,1 3 3-15,-7 8-3 16,-5 4 0-16,-2 4-7 16,0 0-6-16,0 0-2 15,0 0-22-15,0 0-40 16,0 0-35-16,4 0-244 16</inkml:trace>
  <inkml:trace contextRef="#ctx0" brushRef="#br0" timeOffset="6034.27">8664 5409 966 0,'0'0'214'16,"0"0"-124"-16,0 0-27 16,0 0-19-16,0 0 4 15,0 0-32-15,2-7-16 16,1 7-10-16,-3 0-64 15,0 0-105-15,-16 0-902 16</inkml:trace>
  <inkml:trace contextRef="#ctx0" brushRef="#br0" timeOffset="43610.45">3903 6038 608 0,'0'0'70'16,"0"0"-62"-16,0 0-7 16,0 0 0-16,0 0 27 15,0 0 47-15,0 0-20 16,0 0-31-16,2-2-2 16,-2 2-4-16,0 0-7 15,7 0-4-15,4 0-7 0,13 0 5 16,10 2 11-16,9 10-8 15,5-2 2-15,6 0-2 16,4 2-4-16,-2-2-3 16,2-3 2-16,-8 0-3 15,0-2-1-15,-13 0 1 16,-12-1 2-16,-12 0-2 16,-8-4-1-16,-5 1-2 15,0-1 3-15,0 0 0 16,-11 0 2-16,-18 0-4 15,-13 0-3-15,-6 0 3 16,-2 0-7-16,-4 0 9 0,7 0 0 16,3 0 0-1,6 0 0-15,7 0 2 0,10 0-1 16,7 0 0-16,12 0 9 16,2 0 7-16,0 0-2 15,0 0-1-15,0 0-6 16,0 0 0-16,0 0-8 15,14 0 2-15,9 0 3 16,5 0 6-16,8 3-3 16,4 5 6-16,4 1 5 15,-3-4-14-15,-5 1-2 16,-5 0 1-16,-13 0-4 16,-7-3 2-16,-7-3-1 0,-4 3-1 15,0-3 1-15,0 0 10 16,0 0 3-16,0 0 0 15,0 0 2-15,0 0-3 16,0 0-3-16,0 0-3 16,0 0-3-16,0 0-4 15,0 0 0-15,0 0-8 16,0 0-16-16,0 0-58 16,0 0-59-16,-9-3-242 15</inkml:trace>
  <inkml:trace contextRef="#ctx0" brushRef="#br0" timeOffset="48382.75">2695 6282 478 0,'0'0'118'15,"0"0"-75"-15,0 0-19 16,0 0 37-16,0 0 23 15,0 0-32-15,0 0-12 0,2 0-16 16,0 0-7-16,0 0 8 16,-2 0-5-16,0 0 6 15,0 0 0-15,0 0-10 16,0 0-4-16,0 0-7 16,0 2-5-16,0 23-2 15,0 16 2-15,0 18 12 16,0 6-2-16,-4 0-5 15,-12-7-3-15,3-6-1 16,-8-10-1-16,2-2 1 16,1-10-2-16,2-9 1 15,9-7-18-15,5-10-9 16,0-2-8-16,2-2-6 16,-4 0-1-16,-7 0-32 15,-5-6-69-15,-9-11-87 0,0 4-160 16</inkml:trace>
  <inkml:trace contextRef="#ctx0" brushRef="#br0" timeOffset="48796.47">2340 6703 703 0,'0'0'68'0,"0"0"-62"16,0 0 0-16,0 0 7 15,0 0 22-15,0 0-7 16,49-12-15-16,-24 12-3 0,6 20 0 16,7 9 9-1,0 5-10-15,1 4-5 0,2 2 1 16,-3 0-1-16,-7-8-5 16,-4-3 1-16,-12-10 0 15,-3-9 0-15,-4-4 0 16,-5-6 0-16,-1 0 1 15,-2 0 6-15,0 0 0 16,6 0 3-16,4-14 11 16,5-12-3-16,3-6-4 15,5-2-5-15,0 4-3 16,2 3-5-16,-2 7-2 16,-3 8 1-16,-7 7-4 0,-4 1 1 15,-3 4-8-15,-3 0-12 16,-3 0-12-16,0 0-28 15,-3 18-78-15,-30 14-17 16</inkml:trace>
  <inkml:trace contextRef="#ctx0" brushRef="#br0" timeOffset="49316.46">2016 7203 595 0,'0'0'12'16,"0"0"-12"-16,0 0 21 15,0 0 72-15,0 0 4 16,0 0-37-16,23-26-22 16,-23 26-13-16,0 1-4 15,0 21-12-15,0 14 16 16,0 7 11-16,0 9-25 16,0 3-6-16,-9 6 6 15,-7-1-10-15,3-6 1 0,-3-9 0 16,8-15-2-16,1-12 2 15,3-10 0-15,4-6-2 16,0-2 3-16,0 0 1 16,0 2 5-16,0-2-3 15,0 0-5-15,0 0-1 16,8 0 4-16,21 0-4 16,7 0 4-16,7 0-3 15,1 0-1-15,3 0 1 16,-3 0-1-16,-6 0-6 15,-7 0-23-15,-10 0-16 16,-11 0-4-16,-4 0-60 16,-6 0-101-16,0-6-39 15</inkml:trace>
  <inkml:trace contextRef="#ctx0" brushRef="#br0" timeOffset="49731.13">2371 7347 664 0,'0'0'103'16,"0"0"-94"-16,0 0 45 15,0 0 40-15,0 0-24 16,0 0-19-16,0-26-17 16,0 26-24-16,0 0-10 0,0 14-4 15,-4 16 4 1,-5 14 0-16,2 8 0 0,7 0 1 15,0-8-1-15,0-7-10 16,3-11 3-16,12-8 5 16,3-6-9-16,4-10 0 15,3-2 8-15,1-2 3 16,3-24 3-16,-2-8-1 16,-2-4 1-16,-8-1-1 15,-7 5 6-15,-10 2 11 16,0 2-5-16,-8-1 4 15,-13 8-12-15,-6 2-6 0,4 7 2 16,3 7-2-16,3 7-28 16,-1 0-6-16,-5 4-15 15,1 28-50-15,-2 6-47 16,5-1-44-16,11-11-335 16</inkml:trace>
  <inkml:trace contextRef="#ctx0" brushRef="#br0" timeOffset="50147.75">2938 7367 525 0,'0'0'70'0,"0"0"-36"16,0 0 44-16,0 0 16 15,0 0-34-15,0 0-18 0,-31-56-20 16,14 47 7-16,0 0-5 15,-1 5-11-15,-2 2-9 16,2 2-2-16,-4 0-2 16,1 4-3-16,2 16 3 15,1 4 0-15,7 8-5 16,4 1-4-16,7 4 3 16,0-3-1-16,5-8-4 15,20-3 5-15,3-7 1 16,4-2 2-16,-4-3 1 15,-6 0-2-15,-6-5 1 16,-9-2 2-16,-7 0 0 16,0 2 1-16,0 6 4 0,-29 2 8 15,-13 4-1-15,-18 0-7 16,-17-4-3-16,-5-5 0 16,0-8-1-16,6-1-1 15,11 0-45-15,19-24-69 16,11-8-100-16,18-4-284 15</inkml:trace>
  <inkml:trace contextRef="#ctx0" brushRef="#br0" timeOffset="54383.53">1121 8398 282 0,'0'0'340'0,"0"0"-320"16,0 0-18-16,0 0 14 16,0 0 56-16,0 0-2 15,0 0-22-15,-2 0-17 0,2 0-9 16,0 0-1-16,0 0-7 15,0 0-5-15,0 0 0 16,0 0-9-16,4-8 4 16,2 1-6-16,-1 2 6 15,-5 5-5-15,0 0 1 16,2 0 0-16,1 3-5 16,-1 16 5-16,0 11 1 15,-2 5 2-15,0-1-2 16,0 3-1-16,0-9 0 15,0-8 2-15,0-6-1 16,0-8-1-16,0-2 0 0,0-4 0 16,0 0 2-1,0 0-1-15,0 0 0 0,0-16 1 16,9-10-2-16,9-6 0 16,4 0 0-16,0 4 1 15,5 10-1-15,-6 3 0 16,-6 10 0-16,-1 2-2 15,-8 3 0-15,1 0 2 16,1 0-1-16,-1 20 1 16,2 9 0-16,-2 5 4 15,-1 2-2-15,-4-2-2 16,3-7 2-16,-3-8-2 16,1-4 0-16,-1-10 0 0,-2-5 0 15,2 0 0-15,0 0 0 16,3 0 0-16,6-10-1 15,7-15 1-15,4-6 2 16,2 2-2-16,-6 10 3 16,-5 7-2-16,-5 8-1 15,-4 4-2-15,-2 0-2 16,3 0 2-16,-3 9 1 16,4 12 1-16,-2 3 1 15,2 4-1-15,0-4 0 16,1-5 2-16,-1-5-2 15,2-7 0-15,-6-7-1 0,4 0-1 16,1 0 1 0,4-5 1-16,2-18 1 0,3-2 0 15,0 0 0-15,-1 5-1 16,-4 5 0-16,-2 8 0 16,-5 4 0-16,-1 1-1 15,-3 2 0-15,0 0-1 16,4 2-6-16,3 17 7 15,2 6 1-15,-3-6-2 16,1 0 2-16,-3-6 2 16,-1-8-2-16,0-3 0 15,1-2-1-15,-2 0 1 16,2 0-2-16,3 0 2 16,-1-16-2-16,4-7 2 15,3-3 2-15,-5 6-1 0,0 4-1 16,-4 10 2-16,-4 4-1 15,0 2-1-15,0 0-1 16,0 0 0-16,2 0 0 16,1 20-4-16,3 11 5 15,4 4-1-15,3 0 1 16,-1-4 0-16,2-9 1 16,-1-10 0-16,-1-3-1 15,1-9-2-15,-2 0 2 16,5-2 1-16,2-21 1 15,-1-12 1-15,4-7 1 16,-4-3 3-16,-1 2-3 16,-7 4 6-16,-5 7-7 15,0 1 3-15,-4 12 0 0,0 1-6 16,0 9 1-16,0 4 2 16,0 5-2-16,0 0-1 15,0 0-1-15,0 0-4 16,0 14 4-16,0 15 0 15,0 14-4-15,0 9 1 16,0 0-1-16,0-1-3 16,4-6 2-16,8-13-4 15,5-9 4-15,-4-10 1 16,-1-10 1-16,5-3 4 16,1-4-2-16,3-29-2 0,2-13-1 15,4-5 3 1,-5-4 2-16,-4 5 0 0,-4 6 0 15,-8 6 0-15,-4 4-1 16,-2 2 1-16,0 4 2 16,0 6 1-16,0 8-2 15,0 4 4-15,0 7-4 16,-2 3 5-16,0 0-6 16,-5 5 0-16,-7 25 0 15,-1 13-3-15,-1 14 2 16,5 5-1-16,9-2 1 15,2-2 1-15,0-9-1 0,0-7 0 16,2-14 0-16,9-10-4 16,-2-13 3-16,0-5 0 15,0 0-3-15,2-9 3 16,3-22 2-16,1-10-6 16,1-5 3-16,-3 3-1 15,-1 13 1-15,-4 12 2 16,-3 10 1-16,-5 8-2 15,0 0 1-15,2 0-1 16,2 26-5-16,0 14 6 16,4 8 1-16,-2 0 0 15,3-3-3-15,3-10-3 16,1-9-29-16,-3-7-18 16,0-11-23-16,-1-8 19 15,-3 0 1-15,3-20-100 0,-2-13-250 16</inkml:trace>
  <inkml:trace contextRef="#ctx0" brushRef="#br0" timeOffset="54627.89">2405 8476 540 0,'0'0'76'15,"0"0"-75"-15,0 0 23 16,0 0 29-16,0 0-26 15,0 0-23-15,0 10 2 16,4 3 13-16,1-4-14 0,-1 1 3 16,3-10-8-1,-3 2-7-15,3-2 6 0,-1 0-14 16,4-9-19-16,-2-10-22 16,-3-3-12-16,-5 5-11 15,0 0-55-15,0 5-40 16</inkml:trace>
  <inkml:trace contextRef="#ctx0" brushRef="#br0" timeOffset="54815.16">2164 8522 480 0,'0'0'89'0,"0"0"-88"15,0 0 3-15,0 0 23 16,0 0-20-16,0 0-6 15,35 0-2-15,0 0 1 16,4-6-48-16,5 4-89 16,-1 2-72-16</inkml:trace>
  <inkml:trace contextRef="#ctx0" brushRef="#br0" timeOffset="55073.65">2606 8663 580 0,'0'0'20'0,"0"0"-16"15,0 0 43-15,0 0 36 16,-48 110-41-16,46-68-6 16,2 3-9-16,0 4-13 15,-2-1-3-15,0-3-10 16,-3-6-1-16,3-2 0 15,-2-14 0-15,0-5-9 16,4-9 1-16,-6-9-36 16,6 0-21-16,0-31-70 15,0-13-163-15</inkml:trace>
  <inkml:trace contextRef="#ctx0" brushRef="#br0" timeOffset="55396.16">2677 8618 366 0,'0'0'174'15,"0"0"-147"-15,0 0-6 16,0 0 33-16,0 0-12 16,0 0-24-16,42-44-11 15,-22 36-5-15,2-1 1 16,5 0 0-16,-2 1 12 0,-3 4-5 15,0 4 4 1,-6 0-1-16,-5 9-7 16,-2 15-4-16,-9 1 2 15,0 8 6-15,-9-1 4 0,-22 4-9 16,-7-2-5-16,0-7-1 16,-4-6-11-16,8-9-30 15,-1-8-42-15,6-4-17 16,13 0-124-16</inkml:trace>
  <inkml:trace contextRef="#ctx0" brushRef="#br0" timeOffset="56696.7">3116 8707 81 0,'0'0'309'16,"0"0"-275"-16,0 0 28 15,0 0 17-15,0 0-31 16,0 0-6-16,17-39-8 15,-14 18-12-15,-3 2 40 0,0-3-30 16,0 5-17 0,0 4 0-16,-7 3 4 0,-8 8-8 15,-5 2-10-15,-3 0-1 16,-2 6 0-16,6 16 0 16,-4 6-6-16,3 2 0 15,7 6-4-15,-1-1-1 16,10-5 0-16,4-2-3 15,0-10 4-15,0-6 3 16,12-5-4-16,3-7 3 16,3 0 4-16,1-5 4 15,8-24 3-15,2-4-3 16,-2-8 0-16,-2 6 1 16,-7 4 6-16,-9 7 5 15,-3 10 11-15,-4 4-9 0,-2 8 13 16,0 2-9-16,0 0-7 15,0 0-7-15,0 0-4 16,0 2-2-16,0 21-2 16,0 5 2-16,0 5 2 15,0 1 0-15,5-3 0 16,9-7-1-16,1-10 0 16,-1-4 0-16,3-8 1 15,1-2 1-15,5 0 1 16,-2-26-1-16,6-12 0 15,-2-9 6-15,-3-3-5 16,-4-4 4-16,-4 0-1 16,-8-2 9-16,0 4 1 15,-3 5-5-15,-3 14-4 0,0 15 8 16,0 10-4-16,0 5-4 16,0 3 3-16,0 0-6 15,0 4-1-15,-5 27-2 16,-8 10-2-16,2 16 2 15,4 5-4-15,5 2 4 16,2 1 0-16,0-6 0 16,4-6 0-16,15-11-3 15,-2-11 0-15,5-8-1 16,1-11 0-16,2-12 0 16,0 0-4-16,2-23 0 15,7-20-7-15,-2-16 1 16,-1-6 2-16,-7-6-2 0,-4 1 7 15,-4 6-2-15,-7 8 7 16,-3 7 2-16,-1 16 13 16,-5 6 4-16,0 8 6 15,0 8-6-15,0 6-12 16,0 1 9-16,0 4-4 16,-5 0-5-16,-5 9-4 15,-4 23-1-15,3 15 0 16,-1 11 0-16,6 9 8 15,-1 8-4-15,5 2-4 0,2-9 0 16,0-13 0-16,0-10-1 16,0-15 0-16,2-14 1 15,5-8-1-15,2-8-2 16,2-2-1-16,7-30 3 16,2-17-6-16,2-9 3 15,1 2 4-15,-6 10 2 16,-3 19 0-16,-8 15-2 15,-3 12 0-15,-3 0-5 16,0 1 4-16,2 27 1 16,0 10 1-16,2 9-1 15,6-1 1-15,-2-7-1 16,5-4 0-16,6-10 1 16,3-4-1-16,2-5 6 15,-2-9 1-15,1-7-7 0,0 0-7 16,-2-7 0-16,4-11 7 15,-7-3-1-15,-7-4-38 16,-5 3-6-16,-6-1-43 16,0 1-50-16,-6 3-49 15</inkml:trace>
  <inkml:trace contextRef="#ctx0" brushRef="#br0" timeOffset="56956.17">3283 8404 597 0,'0'0'67'0,"0"0"-39"16,0 0 55-16,0 0-3 15,0 0-43-15,0 0-23 16,0 0-5-16,-11-4 2 15,36 4 13-15,8 0-13 16,7 0-4-16,7 0-3 16,-3 0-4-16,4 0-11 15,-9 0-91-15,-5 0-170 16</inkml:trace>
  <inkml:trace contextRef="#ctx0" brushRef="#br0" timeOffset="58596.01">1620 9022 797 0,'0'0'104'16,"0"0"-88"-16,0 0-14 0,0 0 17 16,0 0 14-16,0 0 0 15,-7 155 8-15,-8-78-12 16,-1 5-8-16,-1 5-12 15,3-4 0-15,1-4-8 16,1-11-1-16,1-18 0 16,5-18-19-16,4-15-24 15,2-17-37-15,0 0-106 16,2-35-75-16,9-14-226 16</inkml:trace>
  <inkml:trace contextRef="#ctx0" brushRef="#br0" timeOffset="59430.54">1638 8983 656 0,'0'0'101'16,"0"0"-100"-16,0 0 5 15,0 0 52-15,0 0 11 16,0 0-36-16,0-39-15 15,11 30-12-15,7 1 2 16,7 2-1-16,2 4-4 16,-4 2-1-16,4 0 2 15,-2 6-3-15,0 16 1 0,-3 7 0 16,-2 2-2 0,-13 3 0-16,-7 3 1 0,0 0-1 15,0 0 0-15,-20-5 5 16,-5-2-4-16,0-9-2 15,4-7 0-15,0-7-6 16,5-7 4-16,3 0 2 16,5 0-2-16,2-12 1 15,6-4-4-15,0-2 6 16,0-3-3-16,18 4 3 16,9-3-1-16,7 1 1 15,-1 5-2-15,3 3 1 16,-3 7 1-16,0 4 0 15,-1 0 0-15,-4 7 0 16,-1 18 0-16,-4 5 0 0,-5 4 0 16,-9 4-4-16,-9-2 4 15,0-3 3-15,0-4-3 16,-11-7 0-16,-3-8 1 16,3-5 0-16,-1-9 1 15,4 0-4-15,1-16-3 16,5-15-3-16,2-1 6 15,0 0-7-15,7 9 7 16,13 6 1-16,2 7 0 16,4 4-1-16,1 4-2 15,2 2 4-15,0 0-2 16,3 12 2-16,-6 13-2 16,-1 2-1-16,-2 4 3 0,-6 4-2 15,3-5 2-15,-7-2-4 16,-1-7 4-16,-3-10-4 15,-5-3 3-15,-2-8 0 16,2 0 0-16,1 0 1 16,7-19 0-16,-2-10 7 15,2-7 8-15,-3-1 11 16,-7 4-11-16,-2 3-1 16,0 0-2-16,0 7-9 15,-9 6 1-15,-5 5-4 16,4 10-4-16,-2 2-10 15,-1 0-21-15,0 19-31 0,-1 10-32 16,5 0-42 0,7-2-40-16</inkml:trace>
  <inkml:trace contextRef="#ctx0" brushRef="#br0" timeOffset="60414.24">2541 9249 414 0,'0'0'106'0,"0"0"-18"16,0 0 11-16,0 0-3 16,0 0-29-16,0 0-22 15,0 0-17-15,0 3-4 16,0 26-13-16,-4 16-2 16,-10 19 14-16,3 11-14 15,1 9 1-15,0 3-1 0,1 3-8 16,-3-5-1-16,6-15 0 15,-1-12 0-15,1-23-8 16,6-15-3-16,-2-10 5 16,2-10-13-16,0 0-10 15,-5-30-35-15,2-20-2 16,-1-13 16-16,2-7 20 16,-3 5-7-16,3 2 0 15,-2 7 35-15,4 8-1 16,0 0 1-16,0 4 2 15,0 0 7-15,0 6 12 16,0 1 13-16,6 8 10 0,5 6 14 16,-1 3-16-1,1 2-17-15,3 2-2 0,1 2-6 16,1 1 2-16,1 6-1 16,-1 2-5-16,1 0-7 15,-3 5 1-15,1 0-3 16,10 0-2-16,-5 16 5 15,0 8-4-15,-4 6 1 16,-14 0 0-16,-2 4-1 16,0 2-1-16,0-4 6 15,-9-1-6-15,-9-9 1 16,0-8-2-16,5-7-7 16,2-7 5-16,9 0-6 0,2 0 1 15,0-14-17-15,0-3 18 16,0 0 0-16,13 4 7 15,12-1 0-15,6 1-3 16,7-1 2-16,-3 0 1 16,4 4 0-16,-2 2 0 15,-3 0-2-15,-1 2 2 16,-4 4 1-16,-9 2 0 16,-2 0 5-16,-7 0-6 15,-4 6 5-15,-5 15-1 16,-2 5 7-16,0 8 0 15,0 1 6-15,-9 2-10 16,-4-5-5-16,2-4 1 16,1-7-3-16,6-7 0 0,2-7 0 15,2-5 0-15,0-2-1 16,0 0-1-16,6 0 2 16,15 0 1-16,5-16 1 15,6-8-1-15,-1-3 4 16,2-3-4-16,-6 0-1 15,-7 1 0-15,-5-2 1 16,-10 5 0-16,-5 3 5 16,0 0 14-16,-17 5 6 15,-15 6-4-15,-1 7-14 16,-6 5-5-16,2 0-3 16,6 14-3-16,-1 9-11 15,8 3-3-15,11 6-13 0,1 3-19 16,12-1-59-16,0-2-77 15,25-15-30-15,13-8-162 16</inkml:trace>
  <inkml:trace contextRef="#ctx0" brushRef="#br0" timeOffset="62549.15">3326 9425 470 0,'0'0'6'0,"0"0"6"16,0 0 106-16,0 0 28 15,0 0-25-15,0 0-52 16,2-28-19-16,-9 17-18 16,-6-1 4-16,-6 3-11 15,-2 2-17-15,-4 5-2 0,-2 2-4 16,0 2-2-16,-2 22-3 16,2 7-2-16,8 2 5 15,3 4-6-15,7-3-13 16,9-4 1-16,0-6 6 15,7-5 1-15,18-8-2 16,4-9 3-16,4-2 3 16,2-8 5-16,-1-16 2 15,-1-4 0-15,-6 0 1 16,-5 2 1-16,-6 2 5 0,-7 5 8 16,-7 5 17-16,3 5 7 15,-5 4 1-15,0 3-9 16,0 2-8-16,0 0-8 15,0 0-7-15,0 7-7 16,0 18-1-16,0 12 0 16,0 10 2-16,4 11-1 15,0 8-1-15,1 4-5 16,-1 5-18-16,-4-7-15 16,0-10 7-16,0-13 25 15,0-18-33-15,-9-10 20 16,-6-9 9-16,-3-8 10 15,-7 0-1-15,1-6-14 16,0-18 10-16,3-5 5 0,11 0 0 16,4-5-2-16,6 1 2 15,0-3 0-15,19-1-1 16,10-2-2-16,6-1-15 16,8 5 3-16,3-4-17 15,8 1 3-15,4 4 18 16,2-2 7-16,-4 7 0 15,-3 2 1-15,-6 3 3 16,-9 4 0-16,-9 3 0 16,-13 8 0-16,-10 0 4 15,-6 3 6-15,0-3 28 16,0-4-5-16,-4-1-14 16,-10 2-7-16,-1 2 5 15,-1 4 5-15,-1 4-3 0,-4 2-7 16,-1 0-10-16,2 0 1 15,-4 18 1-15,3 8-4 16,1 4 0-16,5 0-2 16,4 3 2-16,6-5 0 15,5-6-2-15,0-2 1 16,0-6-1-16,11-4 1 16,5-8 1-16,2-2 0 15,4 0 2-15,2-24 0 16,3-7 3-16,0-6 0 15,-5-1-4-15,-3 1 1 16,-6 10 1-16,-5 6-2 0,-6 11 7 16,-2 8 3-1,0 2-11-15,0 0 5 0,0 0-5 16,0 0-1-16,0 14 0 16,0 10 1-16,0 4 0 15,0-2 0-15,0 1-3 16,12-8 3-16,-3-2-2 15,4-3-2-15,1-11-12 16,1-3 12-16,5 0 4 16,5-7-6-16,2-23-2 15,4-11 7-15,-2-2-1 16,-4-8-1-16,-4-2 2 16,-7-6 1-16,-3-6 1 15,-5 2-1-15,6 5 0 0,-8 5 1 16,1 14 0-16,-5 14 3 15,0 9 5-15,0 6-1 16,0 8-4-16,0 0 2 16,0 2-4-16,0 0-1 15,-16 12-1-15,-2 19 0 16,-2 10-2-16,5 13 1 16,5 4 1-16,4 5 0 15,6 1-1-15,0-4 1 16,0-2 0-16,2-7-2 15,12-11 2-15,1-11-4 0,1-8-3 16,1-16-2 0,6-5 0-16,2 0-7 0,4-19-2 15,2-10 6-15,2-5 5 16,-4-2-1-16,-2 0 8 16,-4 2 1-16,-6 7 4 15,-6 6-5-15,-6 11 2 16,-3 4-1-16,-2 6 2 15,0 0 0-15,0 0-3 16,0 18 0-16,0 12 0 16,0 8 6-16,2 0 0 15,11-1 0-15,3-6-5 16,-1-11-2-16,6-6 3 16,-4-9-5-16,1-5 6 0,5-2-1 15,6-28-2-15,0-8 0 16,0-3 0-16,0-1-1 15,-10 1 1-15,-3 12 0 16,-7 9 0-16,-7 11 1 16,0 9 1-16,-2 0-2 15,0 0-1-15,0 19-1 16,0 13 2-16,-6 7 0 16,6 2 0-16,0-1 1 15,0-3 0-15,11-4-1 16,7-5 0-16,4-10 0 15,-2-7 0-15,0-11 1 16,1 0 2-16,0-8 0 0,4-18 0 16,-5-5-1-1,3-1 4-15,-12 5-1 0,-3 3-3 16,-8-1 1-16,0 4 2 16,0 4-1-16,-19 1-1 15,-8 6-3-15,-4 2-6 16,-5 8-2-16,4 0 7 15,4 0 1-15,6 2 0 16,3 4-4-16,15-4 1 16,4-2 2-16,0 0-5 15,4 0 0-15,25 0 4 16,5 0 2-16,4 0 0 0,4 0 2 16,5 0 0-16,-2 0-2 15,-1 6 2-15,-8 10-1 16,-10 3 2-16,-5 0 6 15,-11 3 0-15,-2 2-1 16,-8-2 0-16,0 0-3 16,0-2-3-16,-2-1 0 15,-10-9-1-15,3-6 2 16,7-4-3-16,0 0 0 16,2-14-2-16,0-25-4 15,0-7-2-15,19-8 8 16,18 6 0-16,3 12 1 15,2 10 1-15,-4 11 12 16,-2 13 3-16,-5 2-17 0,-4 0 7 16,-6 21-3-16,2 11 4 15,-9 7-6-15,-10 4 2 16,-4 5-1-16,0-2-1 16,-18 1-2-16,-9-6-4 15,-6-10 1-15,-3-4-17 16,-6-10-19-16,-1-11-20 15,1-6-62-15,5-6-48 16,2-26-61-16,4-6-77 16</inkml:trace>
  <inkml:trace contextRef="#ctx0" brushRef="#br0" timeOffset="62809.53">4687 8903 797 0,'0'0'99'0,"0"0"-99"16,0 0 0-16,0 0 6 16,0 0 29-16,0 0-18 15,-26 85-11-15,26-76-3 16,0 0-3-16,0-8 0 15,0-1-12-15,0 0-36 16,0-12-49-16,-14-12-95 0,-21-3-13 16,-21 4-67-16</inkml:trace>
  <inkml:trace contextRef="#ctx0" brushRef="#br0" timeOffset="62975.77">3981 8893 384 0,'0'0'212'15,"-136"16"-127"-15,93-10 12 16,16 0 19-16,19-2-42 15,8 1-30-15,0-3-26 16,10 5-7-16,27-2 10 16,11-5 0-16,10 0-2 15,5 0-15-15,-7-12-4 16,-9 1-42-16,-14 1-44 0,-26 6-140 16</inkml:trace>
  <inkml:trace contextRef="#ctx0" brushRef="#br0" timeOffset="64612.61">1711 10805 540 0,'0'0'164'0,"0"0"-154"0,0 0 8 15,0 0 70-15,0 0-22 16,0 0-26-16,20-70 2 15,-17 53-9-15,-3-1 0 16,0-2-8-16,0 2 0 16,-15-4-13-16,-8 4-7 15,-2 2-3-15,1 7 1 16,-1 8-2-16,1 1-1 16,-3 0-3-16,-6 19 2 15,2 14-2-15,2 3 3 16,2 6-3-16,9 0 0 15,7-8-7-15,11-4 1 0,0-8-2 16,4-5 6 0,21-10-3-16,6-7-1 0,5 0 5 15,3-15 4-15,4-16-1 16,-3-5-1-16,-4-2 2 16,-5 0 0-16,-7 7 0 15,-7 2 3-15,-7 9 2 16,-5 4-5-16,-3 7 1 15,-2 5 2-15,0 4 4 16,0 0 5-16,0 0-12 16,0 25-1-16,-4 7-2 15,-5 8 2-15,5 1-7 16,4 0-6-16,0-5 0 16,0-8 3-16,0-8-1 0,13-8 1 15,3-10 1-15,3-2-9 16,6-3 4-16,6-26-1 15,0-5-3-15,2-4 3 16,-4-4 16-16,0 0 0 16,-4-1 2-16,-2 4 7 15,-2 3 6-15,-5 5-2 16,-3 9 25-16,-3 12-20 16,-8 6-6-16,-2 4-8 15,0 0 2-15,0 2-5 16,0 23 3-16,0 13-4 15,0 8 13-15,-4 5-10 16,1 7-2-16,3 0 2 0,0-3-3 16,0-9 2-1,5-12-2-15,8-12-8 0,5-12 2 16,4-10-1-16,2-5-8 16,8-36 5-16,5-15 7 15,6-9 3-15,-3-4 0 16,-2 5 0-16,-9 8 1 15,-9 3 0-15,-4 7-1 16,-5 8 2-16,-2 8 0 16,-7 11 6-16,0 8 1 15,-2 9 1-15,0 2 5 16,0 0 0-16,-2 4-9 16,-16 24 3-16,-4 11-2 0,-3 10 0 15,3 6 3-15,0 7-2 16,8 4-3-16,6 0-2 15,3-4-3-15,5-8-3 16,0-12-3-16,0-16-1 16,2-9-24-16,11-17 3 15,6 0-11-15,3-25-50 16,4-15-101-16,-6-5-2 16,-6 6-78-16</inkml:trace>
  <inkml:trace contextRef="#ctx0" brushRef="#br0" timeOffset="64844.98">1912 10539 710 0,'0'0'134'16,"0"0"-134"-16,0 0 0 15,0 0 11-15,0 0 16 16,0 0-9-16,47-4 17 15,0 4 5-15,11 0 4 16,4 0-16-16,0 0-18 16,-1 0-6-16,-12 4-4 15,-9 0-13-15,-11 1-43 16,-11-3-77-16,-9-2-286 16</inkml:trace>
  <inkml:trace contextRef="#ctx0" brushRef="#br0" timeOffset="66596.92">2427 10712 552 0,'0'0'69'15,"0"0"-65"-15,0 0 0 16,0 0 16-16,0 0 15 16,0 0-4-16,107 35 3 15,-89-35 10-15,-2 0 3 16,-1 0-17-16,1-3-19 15,-3 1-1-15,5 0 5 16,-5-3-9-16,-4-4 9 16,3-3 3-16,-6-6-12 15,-2-1 1-15,1-1-3 16,-5 3 3-16,0 1-3 16,0 3-3-16,-11 3 3 0,-5 5-1 15,-6 3-3-15,0 2 0 16,-1 0-6-16,1 5 5 15,2 20 0-15,0 5 0 16,5 5 2-16,1 4-1 16,7 0 0-16,5-6 0 15,2-1 1-15,0-4-1 16,11-6 3-16,11-4-6 16,5-8 7-16,7-6-4 15,3-4 0-15,4-2-3 16,-1-24-1-16,-9-6-14 15,-2-4 11-15,-6 0 2 16,-6 3-9-16,-1 8 14 16,-10 4 2-16,-3 7 10 15,-3 2-1-15,0 4 4 0,0 5 0 16,0 3 4-16,0 0 7 16,0 0-1-16,-7 2-18 15,-7 22-7-15,3 10 0 16,3 8 0-16,0 4 1 15,6-4 0-15,2-8-2 16,0-7 2-16,0-12-1 16,0-7 0-16,0-8-2 15,5 0 2-15,6-18-1 16,12-19 1-16,6-12 4 0,-1 1 1 16,-1 4-4-16,-9 10 4 15,-3 13-4-15,-5 12-2 16,-6 9 0-16,3 0-3 15,-1 0 2-15,4 21 2 16,3 8 1-16,3 5 3 16,-1-2-2-16,1-2-1 15,-1-5-1-15,1-4 1 16,-7-8-1-16,-1-6 1 16,-6-5-1-16,3-2 2 15,2 0-2-15,6 0 2 16,8-9 2-16,1-12 0 15,0-1-3-15,-2 4 1 16,-7 1-2-16,-1 3-5 0,-4 1-6 16,-1 0 5-16,-1 0 5 15,2 6-7-15,-6 0 2 16,0 7 4-16,-2 0 0 16,0 0 0-16,0 0 2 15,0 0-2-15,0 18 2 16,0 10 2-16,0 4 2 15,0 1 0-15,0-2-3 16,9-3 1-16,5-6-2 16,1-6 0-16,1-7-2 15,3-9 2-15,2 0 0 16,3-9 2-16,5-21 3 16,-2-6-4-16,-3-6 0 0,-6 4 0 15,-5 0 2-15,-3 9 0 16,-4 4 2-16,-4 9-1 15,1 11 1-15,-3 2 5 16,2 3 5-16,-2 0-1 16,0 0-10-16,0 12-3 15,0 16 2-15,0 10 1 16,2 5 2-16,2 1 6 16,6-5-11-16,1-4-1 15,-1-10 1-15,4-11-2 16,-3-7-2-16,3-7-13 15,3 0-39-15,8-18-1 16,4-7-2-16,0 1 14 0,-4 8-98 16,-8 5 31-16,-1 5 19 15,-5-1-56-15,1 3-65 16</inkml:trace>
  <inkml:trace contextRef="#ctx0" brushRef="#br0" timeOffset="68247.98">3798 10848 130 0,'0'0'163'0,"0"0"-94"15,0 0 16-15,0 0 3 16,0 0-29-16,0 0-7 16,27 0-2-16,-23 0 12 15,0 0 5-15,1 0-33 16,-2 0 7-16,1 0-19 0,-2-8 6 16,3-6-12-16,-5-5-3 15,0-2-11-15,0-5 8 16,-3 1 1-16,-15 2 1 15,-1 5-4-15,-2 10 0 16,1 4-5-16,-3 4 6 16,2 0-9-16,-2 7-5 15,1 18 5-15,2 5-6 16,4 6 5-16,3 2-4 16,6-2-3-16,7-4 7 15,0-6-1-15,0-6-2 16,7-6-1-16,17-5 3 15,1-9 1-15,2 0 1 0,-3-2 0 16,5-21-4 0,-2-5 4-16,-2 0 3 0,-8 2-2 15,-3 2 0-15,-5 7 2 16,-7 6 9-16,0 5-11 16,-2 6 7-16,0 0 3 15,0 0-1-15,0 0-6 16,0 0-4-16,0 3-1 15,2 18 1-15,0 5 1 16,5 2 0-16,7 1-1 16,3-8-1-16,3-3 1 15,3-6 2-15,0-7-2 16,0-5 0-16,4 0-3 16,4-13 3-16,-2-17 0 0,5-12 0 15,-3-7-5-15,-4-9 5 16,0-7 2-16,-7-7 8 15,-5-9-8-15,-7 2 0 16,-8 6 1-16,0 10 13 16,0 20-7-16,0 14 13 15,-4 12-2-15,-6 9-15 16,1 6-3-16,-3 2 2 16,1 0 3-16,-4 14-7 15,-5 25-2-15,0 19-1 16,0 11 0-16,8 1 1 15,4 1 2-15,6-3-6 16,2 0 6-16,0-5 3 16,0-7-1-16,0-7-3 15,6-13 1-15,5-12 0 0,5-10-3 16,-1-12-10-16,3-2-7 16,7-9-3-16,0-22 8 15,4-3 9-15,-6-4-4 16,2 4 4-16,-4 6 6 15,-11 7 0-15,-2 12 1 16,-6 5-1-16,0 4 3 16,-2 0-3-16,0 0-1 15,0 0 1-15,0 0 0 16,0 18 0-16,0 10 3 0,0 9 8 16,2 0 1-16,3-2-9 15,1-6-2-15,8-7 3 16,-1-7-4-16,3-10-4 15,1-5 0-15,-1 0-10 16,13-23 1-16,5-14 12 16,-1-5 1-16,0-2 1 15,-6 6 0-15,-7 9 1 16,-9 14-1-16,-4 9 7 16,-5 4-2-16,-2 2 16 15,0 0-11-15,0 12-9 16,0 16 0-16,0 8 1 15,0 2 0-15,0 0 7 16,0-2-7-16,0-8 0 16,0-6-3-16,2-8 1 0,7-7-1 15,-2-6-2-15,4-1 2 16,7 0-6-16,0-19 3 16,6-9-4-16,1-3 7 15,-2 0 1-15,-6 2 0 16,-5 5-1-16,-6 4 0 15,-6 4 0-15,0 0 0 16,0 5 0-16,-18-1 0 16,-7 3-5-16,-2 7-12 15,-2 0 9-15,3 2 1 16,4 0-2-16,1 0 7 16,15 0 0-16,2 0 1 0,4 0-1 15,0 0-12-15,0 0-1 16,10 0 5-16,17 0 10 15,4 0 1-15,5-4-1 16,5 4 0-16,1 0 1 16,0 0 1-16,3 17 1 15,-8 6 9-15,3 1-2 16,-9-1-7-16,-6 0 9 16,-7-3 10-16,-7-8-2 15,-4 0-5-15,-7-7-8 16,0-2 0-16,0-1-5 15,0-2 5-15,0 0-3 16,0-2-4-16,0-18-14 0,0-8 8 16,0-8-2-16,5-2 5 15,14 2-2-15,8 10-10 16,4 6 8-16,-2 10 6 16,7 1 1-16,-7 9 4 15,-2 0-3-15,-7 0 6 16,-3 17-3-16,-3 9-4 15,-7 4 5-15,-5 7 5 16,-2 1-5-16,0 1-2 16,-11-1-2-16,-14-3 2 15,-4-9-3-15,-4-7-21 16,-2-9-17-16,-4-10-47 0,-1 0-69 16,0-14-120-1,5-16-155-15</inkml:trace>
  <inkml:trace contextRef="#ctx0" brushRef="#br0" timeOffset="68577.48">4661 10405 93 0,'0'0'476'0,"0"0"-448"16,0 0-22-16,0 0 33 15,0 0 53-15,0 0-23 16,-3 2-13-16,1 9-6 16,2 1 2-16,0 2-27 15,0-7-19-15,0-1-6 16,0-4-1-16,0 0 0 15,0-2-2-15,0 0-17 16,0 0-35-16,0-2-65 16,0-16 13-16,-7-8 22 15,-17 0-121-15,-12 2-188 16</inkml:trace>
  <inkml:trace contextRef="#ctx0" brushRef="#br0" timeOffset="68804.87">3916 10323 558 0,'0'0'159'0,"0"0"-122"16,0 0-7-16,0 0 46 16,0 0-45-16,0 0-13 15,18-7 24-15,43 7 12 16,5 0-11-16,3 0-9 16,4 0-25-16,-3 0 1 15,-12 0-10-15,-14 0 0 16,-17 0-2-16,-11 0-29 15,-9-2-9-15,-5 2-15 16,-2-5-53-16,0 1-128 0,0 0-263 16</inkml:trace>
  <inkml:trace contextRef="#ctx0" brushRef="#br0" timeOffset="68990.14">4950 10407 942 0,'0'0'59'16,"0"0"-57"-16,0 0-2 15,0 0 21-15,0 0 6 16,0 0-27-16,-31 18-36 0,27-22-52 16,0-8-71-16,-1-2-224 15</inkml:trace>
  <inkml:trace contextRef="#ctx0" brushRef="#br0" timeOffset="113979.45">3682 11849 586 0,'0'0'240'15,"0"0"-236"-15,0 0-1 16,0 0 42-16,0 0 25 0,0 0 9 16,0 0-8-16,0-35-38 15,0 35-17-15,0 0 4 16,-2 20-19-16,-18 18 4 15,-9 17-4-15,-2 15 1 16,4-3-2-16,11-5 0 16,12-8 0-16,4-8-3 15,0-8 1-15,8-9-4 16,15-10-4-16,4-9 3 16,4-10-3-16,4 0 4 15,5-22 6-15,5-12 8 16,-5-2-4-16,-1 0-3 0,-8 2 0 15,-12 7 3 1,-5 11-3-16,-9 11 1 0,-5 5-1 16,0 0-1-16,0 0-6 15,0 16 3-15,0 14 1 16,0 10 2-16,0 6 1 16,4 0 0-16,11-6-1 15,5-6-2-15,3-6 2 16,0-11-4-16,0-5-2 15,0-11 2-15,2-1-7 16,-1-4 11-16,1-24 2 16,-6-4 3-16,-5-6-2 15,-14 0-3-15,0 3 6 16,0 4-3-16,-20 6-3 16,-11 10-15-16,2 5 11 0,-2 6 0 15,4 4-1-15,4 0-4 16,8 0 9-16,6 0-12 15,4 0 7-15,5 0-11 16,0 0-4-16,5 0-2 16,21 1 13-16,13 4 7 15,7-3 2-15,8 4 1 16,2 0-1-16,-6 3 0 16,-7 6 0-16,-3 3 2 15,-11 5-1-15,-11-3-1 16,-7 1 4-16,-11-4-4 15,0-4 3-15,0-3 5 0,0-4 7 16,0-3 3-16,-2-3 3 16,-2 0-1-16,-1 0 6 15,1-5-16-15,2-11-10 16,2-4-3-16,0 3-3 16,11 0-6-16,11 2 7 15,7 10 4-15,-3 3-1 16,1 2 0-16,-4 0-7 15,-1 12-3-15,-1 8 4 16,-11 1 5-16,3 2 3 16,-5-2 2-16,-6-4 2 15,0-7-2-15,-2-3 6 16,0-6-6-16,0-1 11 0,2 0-9 16,3-4 6-16,3-24-1 15,6-7-4-15,3-6-5 16,4 9-2-16,-4 9-2 15,-3 14 1-15,-5 7-4 16,-3 2 1-16,-1 0-9 16,10 18-8-16,-1 13 20 15,6 1 3-15,2 1 3 16,1 1-3-16,1-8-10 16,-2-8-14-16,-1-8 18 15,-1-10-4-15,-1 0-7 16,2-10 6-16,-2-24 8 0,-1-6 3 15,-4-3 0 1,-1 5 3-16,-8 11-2 0,-3 8 5 16,-2 12 5-16,0 7 14 15,0 0 5-15,0 0-17 16,0 0-13-16,0 18-6 16,0 10 6-16,0 6 3 15,0 0-3-15,0-8 5 16,0-6 1-16,0-6-4 15,0-7 4-15,4-6-4 16,-2-1 2-16,0 0 1 16,10-8 0-16,-1-22 9 15,7-6-3-15,2 0-9 16,0 6 1-16,-2 7-3 16,-3 11 2-16,-8 5-4 0,0 5 2 15,-5 2-1-15,1 0-9 16,3 0-2-16,5 16 12 15,5 9 0-15,-1 1 2 16,3 3 0-16,-2-5 0 16,-1-4-2-16,-2-6 0 15,-1-6 0-15,-3-6 1 16,-1-2 1-16,8 0 1 16,-3-14 4-16,12-11-3 15,-2-13 2-15,1 6 2 16,-2 1-7-16,-4 11 0 15,-5 8-1-15,-5 10 0 0,-6 2-5 16,2 0-9-16,0 7-1 16,7 14 15-16,1 7 2 15,3 0 0-15,3-2 0 16,-5-1-2-16,1-10 0 16,-3-3 0-16,-5-4 1 15,4-6-1-15,-1-2 0 16,1 0 0-16,4-10 10 15,11-14-3-15,-3-5-1 16,-2 2-3-16,-4 5 0 16,-5 8-3-16,-5 7 0 15,-1 4 0-15,-3 3 0 16,2 0-9-16,4 0-9 0,0 16 7 16,7 9 11-1,1 0 1-15,3-4 1 0,-4-2-2 16,5-5 1-16,-5-6 1 15,6-5-2-15,-3-3 0 16,1 0 0-16,6-7 7 16,-5-18-1-16,7-7-6 15,-7-6 5-15,-4-3-3 16,-3 7-1-16,-5 7 0 16,0 16 2-16,-6 6-3 15,-2 5-3-15,0 0-9 16,0 19 4-16,0 11 5 0,6 8 3 15,7 2 1-15,10 0-1 16,-1-2-3-16,5-6-6 16,0-6-11-16,0-11-30 15,-1-12 2-15,5-3-52 16,3-10-117-16,2-22-100 16</inkml:trace>
  <inkml:trace contextRef="#ctx0" brushRef="#br0" timeOffset="114379.08">6466 12112 679 0,'0'0'147'16,"0"0"-145"-16,0 0 0 16,0 0 67-16,0 0-4 0,-129-20-23 15,111 20-21-15,1 0-10 16,1 1-1-16,3 14-6 15,-3 5-3-15,7-1 3 16,3 6-3-16,3 3 0 16,3 2-1-16,0 2 0 15,13-1 0-15,16-8 2 16,3 0-1-16,5-11-1 16,6-5-3-16,-1-7 2 15,5 0-11-15,0-14 12 16,-5-8-7-16,-2-2 6 15,-13 2-18-15,-3 0 18 16,-6 6-12-16,-7 2 10 16,-6 4-6-16,2 4 5 0,-7 2-2 15,0 1-15-15,0 3-26 16,0-1-42-16,0 1 12 16,0 0 9-16,-7 0 11 15,-2 0 10-15,-2 0-146 16</inkml:trace>
  <inkml:trace contextRef="#ctx0" brushRef="#br0" timeOffset="115079.33">6881 12008 579 0,'0'0'48'16,"0"0"-17"-16,0 0 73 0,0 0 9 15,0 0-16-15,0 0-32 16,5-58-18-16,-5 58 0 15,0 0-8-15,0 0-16 16,0 0-4-16,0 0-6 16,0 0-2-16,0 19-10 15,0 22 3-15,-3 15 1 16,-1 7 6-16,-1 2-5 16,3-1-2-16,-3-8-4 15,1-6 3-15,0-12-3 0,-1-11 0 16,5-10-15-1,0-8-13-15,0-9-28 0,0 0-53 16,0-11 20-16,7-29-4 16,-1-18-68-16,-6-6-85 15,0 8-153-15</inkml:trace>
  <inkml:trace contextRef="#ctx0" brushRef="#br0" timeOffset="116681.32">6645 12115 508 0,'0'0'169'16,"0"0"-102"-16,0 0-34 15,0 0 25-15,0 0 10 16,0 0-32-16,-112 25-26 16,112-10 1-16,20 0 0 15,22-3-1-15,12-7-7 16,11-3-3-16,11-2-2 0,8 0-16 16,1-2-24-16,-5 1-7 15,-4 1-63-15,-16 0-3 16,-13 0 0-16,-16 3-35 15,-16 6 105-15,-3-3 45 16,-12-2 0-16,0-4 65 16,0 0 81-16,-6 0-66 15,-15 0-7-15,1 0 2 16,-5-4-3-16,-1-6-17 16,-3-2 0-16,2 3-23 15,-2 8-11-15,7 1-1 16,-3 0-2-16,-2 0-4 0,0 12-11 15,6 8 5 1,0 6-6-16,11 4-2 0,5 3 0 16,5 2-2-16,5 0 2 15,16-8 1-15,10-7-1 16,6-6-3-16,-2-9 3 16,3-5-3-16,0 0 3 15,7-27 6-15,-1-4 1 16,-3-8 0-16,-8 0 2 15,-11 0-8-15,-11 9 2 16,-2 10 8-16,-7 12-7 16,-2 8 6-16,0 0-6 15,0 0 1-15,0 5-5 16,-13 20-1-16,-1 7-4 16,10 3 4-16,4 2-2 15,0-3 3-15,4-3-3 0,23-8 3 16,0-5 1-16,2-8-1 15,4-10-2-15,7 0 0 16,1-16 1-16,-1-22 1 16,-5-10 9-16,-6-12-3 15,-6-10-4-15,-12-11 2 16,-9-13 0-16,-2-15 4 16,0 4-2-16,0 10 2 15,0 25-6-15,-2 28 6 0,-5 20 4 16,1 12-2-1,-1 8-9-15,0 2-1 0,-4 10-2 16,-2 31 0-16,-1 24-5 16,8 18 4-16,6 6 1 15,0 8 2-15,0-9-1 16,13-2 0-16,5-5 1 16,0-9-2-16,-1-10 1 15,6-14 1-15,-3-11 1 16,0-16-1-16,0-10-4 15,5-11-7-15,2 0-9 16,4-22 6-16,2-17 11 16,-2-3 2-16,-4-2 1 15,-3 6 1-15,-8 14-1 16,-5 10 0-16,-7 12-1 0,-4 2-4 16,0 0-9-16,3 17 6 15,2 16 7-15,3 9 2 16,5 1-1-16,1-4 0 15,1-3 2-15,1-9-3 16,-1-6 2-16,-3-8-1 16,1-9 0-16,3-4 2 15,1 0 0-15,8-22 1 16,2-17 9-16,-2-7-8 16,-6-4-4-16,-5 7 3 15,-10 8 3-15,1 17 0 16,-5 10-6-16,0 8-4 0,0 0 1 15,0 2 2 1,0 25-9-16,0 6 7 0,0 7 3 16,0 3 1-16,0-4 0 15,18-2-1-15,-1-7-1 16,-1-8 1-16,-1-9-3 16,6-8 3-16,1-5-1 15,3-5 1-15,6-23 3 16,-5-9 0-16,1-7-3 15,-13-5 1-15,-10 1-1 16,-4 6 6-16,0 10-6 16,-18 12-7-16,-11 10 4 15,-9 8-2-15,-4 2-3 16,-1 0-2-16,10 6-3 16,8 2 6-16,12-4 3 0,13-2 0 15,0-2-17-15,23 0-6 16,19 0 10-16,16 0 13 15,13 0 4-15,5 0 7 16,-3 0-7-16,-8 0 1 16,-16 14 10-16,-9 4 3 15,-17 4 4-15,-13 6-8 16,-10 3 2-16,0-2 9 16,0 0 4-16,-15-8-13 15,-3-4-3-15,3-8 5 16,4-5 5-16,4-4-11 15,7 0 3-15,0-23-11 0,0-20-14 16,0-8 8-16,27-2 3 16,10 7 3-16,6 17-17 15,-3 12 14-15,-2 15 2 16,-4 2 0-16,-8 8 0 16,-6 22-6-16,-4 9 7 15,-9 2 3-15,-7 5-3 16,0-2 0-16,-18-1-4 15,-16-9-20-15,-8-6-45 16,-3-10-13-16,1-15-60 16,-3-3-115-16</inkml:trace>
  <inkml:trace contextRef="#ctx0" brushRef="#br0" timeOffset="116913.76">8221 11964 1021 0,'0'0'33'15,"0"0"-33"-15,0 0 0 16,0 0 2-16,0 0 25 16,0 0-9-16,-29 63-14 15,29-49-4-15,0-7-3 16,0-1-41-16,4-6-21 0,-2-3-73 15,-2-23-9-15,0-11-241 16</inkml:trace>
  <inkml:trace contextRef="#ctx0" brushRef="#br0" timeOffset="117094.05">7268 11881 998 0,'0'0'109'15,"0"0"-109"-15,0 0-20 16,0 0 6-16,0 0 8 16,0 0 5-16,50 2-3 15,21-8 4-15,9-8-60 16,-3 2-174-16,-20 4-279 16</inkml:trace>
  <inkml:trace contextRef="#ctx0" brushRef="#br0" timeOffset="117877.5">4610 12541 401 0,'0'0'511'0,"0"0"-488"16,0 0-22-16,0 0-1 15,0 0 95-15,0 0 14 16,-71 0-67-16,71 0-35 16,31 0-6-16,31 6 8 15,36 8 12-15,35 4-1 16,37-1 6-16,22 0-7 0,11-1-5 16,-3 2-2-16,-8 3-8 15,-23-4-3-15,-35 1-1 16,-34-2-11-16,-37-6-27 15,-32 0 7-15,-27 0-2 16,-10 0-19-16,-50 4 38 16,-38-3-7-16,-26 1-50 15,-18-4 5-15,-13-5-2 16,-6-1 40-16,1-2 27 16,12 0 1-16,9 0 15 15,24-5-9-15,13-10 7 16,22 1 2-16,18 4 3 0,21 3 20 15,16 2-1 1,15 3 21-16,6 2-1 0,0 0-34 16,8 0-23-16,30 0 0 15,27 0 18-15,28 2 8 16,19 6-6-16,13 3-9 16,9 1-5-16,-5 1 2 15,-2 1-6-15,-20 0-1 16,-17 0 0-16,-24 1-1 15,-28-5-16-15,-13-2-12 16,-17-4-10-16,-8-4-6 16,0 0 17-16,0 0 25 15,-27-4-3-15,-8-10-51 16,-9 2-11-16,-6 3-27 16,-1 5-43-16,7 4 18 0,3 0-106 15</inkml:trace>
  <inkml:trace contextRef="#ctx0" brushRef="#br0" timeOffset="117986.67">5802 12872 559 0,'0'0'29'0,"0"0"-29"16,0 0-34-16,0 0-136 15</inkml:trace>
  <inkml:trace contextRef="#ctx0" brushRef="#br0" timeOffset="128712.05">2405 13902 487 0,'0'0'73'0,"0"0"-71"15,0 0 2-15,0 0 41 0,0 0 51 16,0 0-17-16,0 0-23 16,4 0-18-16,-4 0-3 15,2 0 9-15,-2 0-10 16,0-7 0-16,0-14-7 16,0-2-9-16,0-3-2 15,-11-1 0-15,-9 5-15 16,-4 2-1-16,-5 8 1 15,2 3 5-15,-2 9-5 16,0 0-2-16,-2 3-11 16,0 21 2-16,2 4 2 15,0 10 6-15,4 6-8 0,5 5 1 16,11-3 6-16,9-7 1 16,0-7 2-16,0-9-1 15,20-9 1-15,9-13 0 16,5-1 0-16,8-21 0 15,9-26 15-15,10-20-7 16,-1-8 1-16,0-3 7 16,-12-2-5-16,-9 3-3 15,-14 0 3-15,-15-1-1 16,-7 1-5-16,-3 15 3 16,0 12 1-16,0 16-8 15,0 11 10-15,-7 11-11 16,3 8 0-16,2 4-12 0,-4 0 10 15,-4 30-7 1,-3 33 6-16,3 21-1 0,4 14 3 16,6 0-17-16,0-8-5 15,4-9 9-15,14-9 9 16,-1-10 2-16,15-13-4 16,-3-11-5-16,2-13 6 15,-4-11-1-15,-7-7 7 16,-2-7-10-16,4 0 10 15,3-12 2-15,1-14 0 16,-1-6-1-16,-5-2-1 16,0-4 0-16,-9 6 1 15,-4 1 0-15,-2 7-1 16,-5 7 2-16,0 10-2 0,0 7 0 16,0 0-3-16,0 0-4 15,0 0-16-15,0 0 19 16,0 16-2-16,0 10 4 15,0 2 2-15,0 4 0 16,0-4-1-16,2-4 1 16,11-4-1-16,3-9 1 15,1-6 1-15,-1-5-1 16,2 0 0-16,0-5 5 16,2-20-2-16,-3-5 1 15,-1-1-2-15,-3-3-1 16,-5 2 0-16,-4 11 1 15,-4 1 1-15,0 10-1 0,0 6-2 16,-10 1 0-16,-3 3-3 16,0 0-2-16,4 5 3 15,2 9-1-15,5-1-4 16,2 4-6-16,0 1 6 16,18 2 6-16,12 2 1 15,-2-2 0-15,1 0 0 16,-3-4 0-16,-5-2 0 15,-8 1 0-15,-6 1-1 16,-7-2-1-16,0 2-1 16,-12-2 1-16,-19 1-15 15,-6-6-93-15,-7-9-91 0,1 0-46 16</inkml:trace>
  <inkml:trace contextRef="#ctx0" brushRef="#br0" timeOffset="129011.55">2774 13589 482 0,'0'0'354'16,"0"0"-354"-16,0 0-30 15,0 0 30-15,0 0 8 16,0 0 25-16,39 35-15 0,-26-28-5 15,1-5 1-15,-1-2 1 16,-5 0-9-16,2 0 12 16,-1-18 7-16,-7-4-11 15,0-2 0-15,-2 2-2 16,0 6-10-16,0 8-2 16,-11 8-13-16,-9 0-4 15,-1 8-34-15,-2 16-88 16,2 4-93-16</inkml:trace>
  <inkml:trace contextRef="#ctx0" brushRef="#br0" timeOffset="129309.15">3370 13485 868 0,'0'0'3'16,"0"0"3"-16,0 0-6 15,0 0 28-15,0 0-5 16,0 0-12-16,-27 69-2 16,27-27 3-16,0 5 5 15,0 4 1-15,4 2-7 16,1 2-4-16,-5-3-5 0,0-4-1 15,0-6-1-15,0-6-27 16,0-12-37-16,-7-12-70 16,-4-10-138-16</inkml:trace>
  <inkml:trace contextRef="#ctx0" brushRef="#br0" timeOffset="129528.54">3033 13788 903 0,'0'0'0'0,"0"0"-21"16,0 0 11-1,0 0 10-15,0 0 34 0,0 0-5 16,156 0-21-16,-91 0-1 16,-5 0-7-16,-4-2-4 15,-2-2-52-15,-6 1-120 16,4-2 25-16,-5 3 64 15,-3 2-182-15</inkml:trace>
  <inkml:trace contextRef="#ctx0" brushRef="#br0" timeOffset="130359.11">3733 13848 168 0,'0'0'405'15,"0"0"-399"-15,0 0-5 16,0 0 47-16,0 0 19 0,0 0-12 15,0 0-5 1,19 26-19-16,-13-26-14 0,-2-14 21 16,3-12-12-16,-5-3 7 15,-2 0-8-15,0 3-9 16,-2 8-6-16,-11 7 4 16,1 2-8-16,-3 9 8 15,-3 0-14-15,-2 0-3 16,0 9-5-16,-3 10-1 15,6 11 2-15,3 5-2 16,6 0 0-16,5 3 4 16,3-4-1-16,0-5-1 15,9-6-2-15,9-8 1 16,6-10 8-16,-1-5-3 0,1 0 1 16,3-8 2-16,0-18 6 15,-2-6-6-15,-4-6 2 16,-2-2 7-16,-4 8-8 15,-6 6-1-15,-4 11 6 16,-3 10-6-16,-2 5-2 16,0 0-9-16,0 0-10 15,0 17 19-15,0 9 2 16,2 6 2-16,2-1-2 16,5-3-3-16,0-2 1 15,4-7 0-15,1-5-4 0,-1-9 5 16,3-5-3-1,2 0-2-15,0-5 5 0,-1-20 1 16,6-5 2 0,-5-2 1-16,-1 1-1 0,-1 4-1 15,-5 10 3-15,-2 10-1 16,-4 7 0-16,-3 0-6 16,-2 0-1-16,4 10-1 15,1 16 1-15,3 3 8 16,2 3-2-16,1-6-2 15,0-1-2-15,0-2 2 16,0-9 1-16,0-9 0 16,3-5 2-16,-1 0 3 15,3-1-4-15,1-24-2 0,1-7 9 16,3-3-6-16,-2 0-1 16,-3 9 18-16,-3 9-9 15,-11 14-10-15,-2 3-1 16,0 0-3-16,2 3-5 15,1 17 8-15,2 11 0 16,1 8 0-16,-1-2 0 16,3-1 0-16,2-5-7 15,-4-9-18-15,-1-9-19 16,1-6-67-16,3-7-64 16,3-3-285-16</inkml:trace>
  <inkml:trace contextRef="#ctx0" brushRef="#br0" timeOffset="130826.96">4639 13790 585 0,'0'0'127'16,"0"0"-127"-16,0 0 28 15,0 0 91-15,0 0-38 16,0 0-46-16,-48-18-23 15,40 18-9-15,-5 7 0 16,-8 14-1-16,7 4 0 16,-1 6-1-16,5 3 6 0,4-2-7 15,6 3-4-15,0-5 4 16,10-2-4-16,11-6 4 16,4-9-4-16,2-4-7 15,6-7 4-15,1-2-4 16,-1 0 7-16,1-23 8 15,-2 0-7-15,-9-8 3 16,-7 4 0-16,-5-4 3 16,-9 5-3-16,-2 4 2 15,0 7-2-15,-4 8 2 16,-15 7 8-16,-4 0-10 16,-6 27 1-16,0 8-1 15,4 5 3-15,10 3-1 16,10-1-2-16,5-2 0 15,14-4 0-15,19-4-1 0,13-10-8 16,8-10-14-16,6-10-31 16,14-2-76-16,6-12-33 15,5-18-136-15</inkml:trace>
  <inkml:trace contextRef="#ctx0" brushRef="#br0" timeOffset="133345.71">5613 14215 173 0,'0'0'602'15,"0"0"-602"-15,0 0-19 16,0 0 19-16,0 0 45 16,0 0 44-16,118-61-39 15,-87 22-34-15,0-12-11 16,-2-9 17-16,-6-10-18 15,-8-4-2-15,-4 0 5 16,-4 6-2-16,-5 13-2 16,-2 18-3-16,0 8 1 0,0 12-1 15,-2 8 1 1,-7 4-1-16,0 5 0 0,-2 0 0 16,-1 0-2-16,2 17-5 15,-1 14 5-15,3 5 1 16,8 10 1-16,0 4 0 15,6 4-1-15,15 2 2 16,8-3-1-16,2-5 0 16,3-11 0-16,-3-9 0 15,0-12 0-15,-2-6 0 16,-6-10-5-16,-1 0 1 16,-7 0 2-16,-1-19-6 15,-3-11 4-15,-7-11 3 0,-4-3-6 16,0 1 0-1,0 6 0-15,-8 13 7 0,-5 12-2 16,1 7-18-16,-1 5 15 16,-1 0 5-16,3 0 4 15,5 17-4-15,2 5-4 16,4 2 4-16,0 3 0 16,13-8 0-16,20 0 0 15,7-8 0-15,7-7-1 16,5-4 1-16,-4 0 1 15,-3-4-1-15,-5-19-5 16,-11 0 4-16,-9 0-6 16,-9-3-2-16,-11-1 6 15,0 5-1-15,-11 6-6 0,-18 10 5 16,-2 6 5-16,-4 0-3 16,-4 4 2-16,8 16 1 15,6 2 3-15,10 3-3 16,6 1 1-16,9 1 1 15,7 1-2-15,22-5 4 16,6-2-4-16,13-8 5 16,-2-9-4-16,3-4 5 15,4 0-4-15,-6-24 6 16,1-9-7-16,-9-6 3 16,-3-7 1-16,-11-7-3 15,-15-7 1-15,-5-9 2 16,-5-6 7-16,0-4-1 0,-13 13-9 15,-1 14 16 1,5 22-6-16,1 18 12 0,-1 8-19 16,-3 4 2-16,-1 0-7 15,-3 16-3-15,1 23 3 16,-1 12-1-16,7 14 0 16,7 2-4-16,2 1 5 15,0 3-1-15,7-6 1 16,7-7 1-16,1-7-1 15,3-7-1-15,-1-12 1 16,1-14-1-16,-5-8-2 16,8-10-6-16,1 0-13 0,2-13 4 15,3-16 5 1,0 0 3-16,-5 0 10 0,-1 8 0 16,-8 4 0-16,-5 9 0 15,-8 6 1-15,0 2 0 16,0 0 8-16,0 0-9 15,0 2-1-15,0 20-3 16,10 8 4-16,-4 2 2 16,7 0-1-16,3-5-1 15,-3-10 1-15,-1-5 0 16,-3-5 5-16,-1-7-5 16,1 0 3-16,3 0 2 15,-4-12 5-15,6-14-2 16,1-6-7-16,-4 1 1 15,-1 9 0-15,-6 8-2 0,-2 9 4 16,-2 5-4-16,0 0 0 16,0 0 1-16,0 0-4 15,0 9 0-15,9 13 2 16,5 5 1-16,3-1 0 16,6-6 0-16,-1-5 1 15,-7-6 5-15,1-5-3 16,-3-4 0-16,1 0-2 15,-3-2 9-15,2-21-1 16,-1-9-6-16,-8-2-2 16,-4-2-1-16,0 4 3 15,0 10-4-15,-6 8-4 0,-4 8 3 16,1 4 1-16,7 2-2 16,0 0 1-16,2 0-6 15,0 4-2-15,0 12 3 16,0 3 2-16,16 2 0 15,6-3 4-15,2 1-2 16,3-7 1-16,-4-7 1 16,-2-2-9-16,-2-3 3 15,-1 0 2-15,1-13 3 16,-3-11-6-16,-5-4 6 16,-4 1-4-16,-7-5 1 15,0 11 2-15,-5 7-1 16,-10 6 3-16,-7 8 7 15,-1 0-7-15,-2 0 5 0,6 14-3 16,1 10 2-16,7 6-2 16,9 3-2-16,2 0 7 15,0 0-6-15,8-2 1 16,15-4-2-16,6-8 3 16,2-7-3-16,5-5 6 15,1-7-5-15,1 0-1 16,1-10 7-16,-2-13-7 15,-3-2 2-15,-10-3-4 16,-3-2-1-16,-8 4 2 16,-9-6 0-16,-4 6 1 15,0 6 1-15,0 1-1 16,-4 9-1-16,-9 6-1 0,-3 4-5 16,-5 0 7-16,0 7 0 15,-4 16 0-15,2 7 5 16,13 4-1-16,10 0-3 15,0 5 1-15,2-3-1 16,19-5 2-16,14-3-3 16,0-7 2-16,1-10-4 15,-1-6 2-15,-4-5-3 16,9 0 6-16,1-12-6 16,1-6 3-16,-1-5-8 15,-8-1 2-15,-4 2 5 16,-12 3-1-16,-1 2 2 15,-9 5 3-15,-7 4-3 0,0 6 0 16,0 2 3-16,0 0-6 16,-9 0 2-16,-7 2 0 15,3 14-1-15,-1 5-2 16,10 2 4-16,0 3 2 16,4-2 3-16,0 0-1 15,0-5-1-15,0-9-1 16,0-2-2-16,0-8 2 15,4 0-2-15,7 0 0 16,7-21 2-16,9-8-2 0,2-9-2 16,0-3 0-1,-2 4-6-15,-6 6 4 0,4 13-2 16,-7 10 1-16,-3 8-1 16,-1 0-4-16,-1 19 9 15,-1 7 1-15,-1 6 1 16,4 7 1-16,-1-3-2 15,1 0 2-15,-3-1-2 16,-4-9 0-16,-1-6 0 16,-3-8-8-16,-4-6-5 15,0-6-31-15,0 0-59 16,-13-4-72-16,-27-21-450 16</inkml:trace>
  <inkml:trace contextRef="#ctx0" brushRef="#br0" timeOffset="133700.31">6408 13476 842 0,'0'0'39'15,"0"0"-39"-15,0 0 0 16,0 0 0-16,0 0 51 0,0 0-9 16,-35 20-24-16,37-11 0 15,27 6 11-15,17-1 12 16,14-5-5-16,12 2-19 15,11-8-16-15,-1-3-1 16,-8 0 0-16,-14 0-8 16,-24 0-71-16,-21 0-52 15,-15 0-285-15</inkml:trace>
  <inkml:trace contextRef="#ctx0" brushRef="#br0" timeOffset="134653.94">8800 13747 604 0,'0'0'160'0,"0"0"-137"15,0 0-14-15,0 0 22 0,0 0 50 16,0 0-2-16,0 0-36 16,11 20-29-16,-9 23-2 15,6 18 35-15,-6 4-28 16,-2 1-11-16,0-9-5 16,0-13-3-16,-10-10-3 15,-3-12-44-15,-5-13-32 16,-1-9-48-16,-6 0-104 15,-2-27-226-15</inkml:trace>
  <inkml:trace contextRef="#ctx0" brushRef="#br0" timeOffset="135361.26">8421 13962 26 0,'0'0'895'0,"0"0"-895"15,0 0-10-15,0 0-32 16,0 0 42-16,0 0 66 15,168 5-26-15,-102-5-21 16,8 0-6-16,2 0-12 16,-3-12-1-16,-10-7 0 15,-12 1-4-15,-16 0-2 16,-10-2 4-16,-15 0 1 16,-10-3 1-16,0 4 2 15,0 3 4-15,-8 4-2 16,-3 8 4-16,-3 4-5 0,8 0 3 15,-7 2-4-15,-5 24 5 16,-2 11 0-16,4 10-3 16,10 5 8-16,6 4 8 15,0-3-15-15,0-5 12 16,0-13-2-16,6-9-9 16,1-9-4-16,-3-11-1 15,1-6-1-15,4 0 5 16,6-8-3-16,8-21 3 15,8-6-5-15,2-1-4 16,-2 5-5-16,-2 9 9 16,-6 14-2-16,-8 8-6 0,-3 0-4 15,-6 3-14 1,-6 15 25-16,7 3 1 0,-1 6 4 16,2-3-1-16,5-2-1 15,3-2 3-15,5-6 8 16,2-8-1-16,4-3 0 15,2-3-2-15,4 0-4 16,0-7 7-16,7-12-11 16,-8-4 1-16,-6-3-3 15,-10-3-1-15,-9 3-5 16,-7 6-6-16,0 6-4 16,-13 11-4-16,-14 3 15 15,-6 3-2-15,-6 26 7 16,1 5 0-16,9 9 1 15,16 1 4-15,13 2-4 0,0 0 2 16,34-8-3-16,10-6 3 16,12-10-1-16,8-13-2 15,10-9-6-15,-3 0-10 16,-6-8-46-16,-24-15-65 16,-35-9-202-16</inkml:trace>
  <inkml:trace contextRef="#ctx0" brushRef="#br0" timeOffset="136743.57">3029 14662 459 0,'0'0'15'0,"0"0"-15"15,0 0-21-15,0 0 21 16,0 0 99-16,0 0-26 0,-2 0-24 15,2 0-7 1,0 0 7-16,0-12 19 0,0-5-36 16,0-3 1-16,2-6-20 15,11 1-3-15,1 3-1 16,5 2-2-16,8 4 3 16,7 2-3-16,6 2-1 15,5 5 2-15,-4 7-3 16,0 0 0-16,-5 0-5 15,-5 17 0-15,-4 7-1 16,-10 4-5-16,-3 7 6 16,-12 3-2-16,-2-1 2 15,-11 4 2-15,-25-2-1 16,-10 1 4-16,-2-3-1 0,2-7 0 16,8-10 2-16,12-8-2 15,12-6-1-15,7-6 3 16,7 0 3-16,0 0-5 15,0 0-2-15,16 0-1 16,12-3 8-16,15-4 5 16,9-5 4-16,10 0-17 15,3 0-1-15,1 8 0 16,-1 2-14-16,-5 2-29 16,-6 0-34-16,-10 0-82 15,-3 6-125-15</inkml:trace>
  <inkml:trace contextRef="#ctx0" brushRef="#br0" timeOffset="137629.1">4119 14846 669 0,'0'0'111'0,"0"0"-111"16,0 0-12-16,0 0 12 15,0 0 5-15,0 0 24 0,-4-5-14 16,4 22-10-16,0 12 4 16,0 0 11-16,0 5-2 15,0 3-6-15,0-9 6 16,0-9-9-16,2-6-9 15,2-13 3-15,1 0-2 16,3 0 5-16,6-16 0 16,13-20-5-16,4-9-1 15,5-4 0-15,4 3-4 16,-1 12-4-16,-2 11 4 16,-4 13 4-16,-6 10-2 15,-7 0 1-15,-9 0-7 16,0 19 8-16,-2 3 0 15,-3 10 3-15,2-2 4 0,-2-3-6 16,-2-2 3-16,1-6 13 16,-1-10-11-16,-2-4-1 15,0-5 1-15,4 0-6 16,0 0 1-16,11 0 0 16,4-3 9-16,4-11-7 15,1-2-1-15,-3 0-2 16,-4 5 0-16,0 4-1 15,-6 2 0-15,-5 2 0 16,0 3 0-16,-4 0 1 16,-2 0-11-16,2 10 11 15,1 6 1-15,4 4 2 16,2 4 0-16,0-2-3 0,7 0 3 16,-1-3 1-16,2 1 0 15,-1-8 0-15,-1-3 2 16,-1-5-3-16,-1-1 0 15,-1-3-2-15,1 0 1 16,-1-7-2-16,-3-11 1 16,0-8 1-16,-2-2-1 15,-2 0 0-15,-3 3 0 16,-2 11-1-16,-2 5 0 16,0 5 1-16,0-1 2 15,0 3 6-15,0-1-9 16,0-1 1-16,-6-1 1 15,-3 2 0-15,0-1-2 0,0-2 0 16,-2 2 7-16,2 4-7 16,-2 0 0-16,2 0-3 15,0 0 1-15,2 0-3 16,-1 0-8-16,-4 0-19 16,-1 14-20-16,0 0-34 15,3 1-101-15,4 0-108 16</inkml:trace>
  <inkml:trace contextRef="#ctx0" brushRef="#br0" timeOffset="138625.91">5347 15113 642 0,'0'0'113'0,"0"0"-113"16,0 0-1-16,0 0 1 15,0 0 48-15,0 0 12 16,18-125-19-16,-20 96-19 16,-16 0-7-16,1 10 3 15,-6 7-5-15,1 5-6 16,-3 7-5-16,0 0-1 0,4 12-1 15,0 7-2-15,8 8 2 16,-1 6-1-16,14 4 2 16,0-6-2-16,0-4-2 15,23-8 2-15,4-7-1 16,6-8-4-16,3-4 6 16,3 0 1-16,2-26-1 15,-1-10-6-15,0-7-2 16,-9-6 8-16,-2-3 1 15,-9 2 4-15,-7-2-5 16,-3 1 2-16,-4 4 4 16,-3 4 1-16,-1 17-3 0,-2 10-3 15,0 12 1 1,0 4 0-16,0 0-1 0,0 4 1 16,-5 19-4-16,-11 6-1 15,8 11 3-15,1 4-1 16,7-2 0-16,0 1 1 15,2-2 0-15,17-4 2 16,0-3-2-16,4-7 0 16,1-10 0-16,3-8 1 15,0-9 3-15,4 0-1 16,0-9 1-16,1-19-4 16,-3-6 0-16,-8-4-1 15,-7-3 1-15,-12 2 0 0,-2 7 0 16,0 10 0-1,-2 9-3-15,-18 13-2 0,-5 0 5 16,-6 6 0-16,0 23 0 16,2 9-2-16,11 6 1 15,9 3 0-15,9-1 1 16,0-5-1-16,27-7 1 16,8-10-1-16,6-10-3 15,1-11 3-15,3-3 0 16,1-17 2-16,4-19-1 15,-2-7 1-15,-5-3-2 16,-12 2 2-16,-11 7-1 16,-11 11 1-16,-9 12 1 15,0 8 4-15,0 6-5 0,-6 0 1 16,-10 0-2-16,-5 3-1 16,11 14-2-16,3 0 0 15,5 2-1-15,2-3-3 16,0 0 5-16,15 0-2 15,10 1 0-15,2 0 4 16,-3 1 4-16,3-4-3 16,-12 0-1-16,-4 1 1 15,-11-3-2-15,0 2 1 16,-15 3-2-16,-27-5 1 16,-16-2-59-16,-10-10-203 15,-3 0-363-15</inkml:trace>
  <inkml:trace contextRef="#ctx0" brushRef="#br0" timeOffset="141077.03">7039 15066 714 0,'0'0'53'0,"0"0"-53"15,0 0-6-15,0 0 6 16,0 0 58-16,0 0-17 15,136-69-28-15,-93 29 0 16,-1-2-7-16,-7-4-1 16,-6 3-4-16,-8 5 2 15,-13 16-3-15,-8 7-1 16,0 8 0-16,0 7-14 16,-13 0 8-16,-11 0-2 15,-5 8 4-15,2 6 5 16,6 3-2-16,13-3 2 15,8 4-4-15,0 0 4 0,8 2 0 16,21 2 0-16,8 2 0 16,3-2 4-16,2 2-3 15,-4-2 2-15,-9 4-2 16,-7-6-1-16,-10-4-2 16,-12 1 0-16,0-4 2 15,-19 6-2-15,-16 0 4 16,-12-3-2-16,-4-5 1 15,2-6 0-15,11-5 3 16,11 0-4-16,13 0 3 16,14-12-6-16,0 0-4 15,18-2 7-15,18 1-6 16,11-2 6-16,7-2 2 0,3-6 1 16,5-3-2-16,-4-4-2 15,-4 2 1-15,-11-2-1 16,-12 4 2-16,-11 4-1 15,-11 0 1-15,-9 4-1 16,0 2 7-16,0 4 9 16,-16 3-6-16,-6 8-5 15,0 1-5-15,-3 0 3 16,3 17 0-16,-1 12-3 16,8 0 6-16,3 8-5 15,12 4 0-15,0-2 3 16,10 3-3-16,17-5 1 15,4-5 0-15,2-13-2 0,1-2 3 16,-3-15 1-16,0-2-4 16,0-5 3-16,-2-21 3 15,7-6-4-15,-9-9-2 16,-7 0 0-16,-5-1 0 16,-8 4 2-16,-5 11-2 15,-2 10 6-15,0 11-6 16,0 6 0-16,0 0 4 15,0 6-7-15,0 16 6 16,-7 10-3-16,7 2 8 0,0 6-5 16,0-3 5-1,0-2-5-15,0-4 6 0,14-13-8 16,-12-9 10-16,7-5-10 16,-5-4 11-16,7 0-5 15,7-12 8-15,5-14 2 16,6-13-13-16,-2-8-3 15,0 4-1-15,-8 9 1 16,-7 15-2-16,-6 9 1 16,-6 10-1-16,0 0-25 15,0 14 5-15,0 10 21 16,0 13 2-16,0 0 4 16,11 1-11-16,3-2 6 15,3-4-1-15,4-8 4 16,3-8-4-16,0-7-3 15,1-9 2-15,4 0-1 0,2-9 2 16,2-9 2-16,-4-4-1 16,0 0 0-16,-2 5 1 15,-11-2 1-15,-3 1-3 16,-6-3 5-16,-7 1 3 16,0-1 6-16,-11 4-11 15,-20 4 4-15,-5 6-7 16,-7 7-1-16,-3 0 0 15,1 9 1-15,7 7 4 16,7 5-4-16,9 4 0 16,11-1-2-16,9 5-3 15,2-4 2-15,2 0 2 16,27-7-2-16,6-4-4 0,13-10-10 16,-2-4 14-16,1 0 3 15,-3-25 1-15,6-8 0 16,-6-9 0-16,-3-10-1 15,-8-6 0-15,-9-3 5 16,-10-8 3-16,-10-1 5 16,-4 8-9-16,0 12 7 15,0 19 2-15,0 12-8 16,-4 13-2-16,-3 5 0 16,0 1-3-16,-2 0 0 15,-4 19-8-15,-1 15 6 16,3 14-1-16,7 8 3 15,4 9 4-15,0 5-4 0,2-2-5 16,13-1 4-16,10-6 0 16,0-10 1-16,2-11-1 15,2-12-3-15,2-12 4 16,2-10-4-16,-2-6 4 16,9-6 3-16,-1-20-3 15,-4-13-3-15,-6-2 0 16,-7-12 6-16,-8-1-7 15,-8-1 4-15,-6 6-2 16,0 15 2-16,0 13 0 0,-2 16-11 16,-18 5 11-1,-9 0-2-15,-5 22 2 0,5 10 2 16,8 11-1-16,9 3-1 16,12 1 5-16,0 2-5 15,16-6-2-15,15-8 2 16,9-9 0-16,3-13 1 15,1-4 2-15,2-9 3 16,2-2-5-16,-3-24 2 16,-8-9-4-16,-1-8 2 15,-9-3-2-15,-10-7 2 16,-7 9 1-16,-8 5 5 16,-2 16-3-16,0 8-4 15,-7 14 0-15,-13 1-2 16,-5 0 0-16,-2 1 0 15,8 20 0-15,1-1 2 0,9 2-6 16,9-4 4-16,0-2-5 16,0 0 3-16,17 0 4 15,8 0-4-15,6-2 3 16,-2 1 1-16,-4 5 5 16,-8-3-4-16,-3 4-1 15,-7 1 0-15,-3 0-1 16,-2-3 3-16,0-1-1 15,-2-4 0-15,8-5-1 16,-4-7 0-16,5-2 0 16,-1 0-41-16,6-21-63 15,-1-9-97-15</inkml:trace>
  <inkml:trace contextRef="#ctx0" brushRef="#br0" timeOffset="142326.34">3818 15490 746 0,'0'0'49'16,"0"0"-47"-1,0 0-2-15,0 0 34 0,0 0 43 16,0 0-50-16,0 0-19 15,-136 44-2-15,83-40-4 16,-5-4 11-16,-2 0-6 16,-3 0-4-16,10-14 5 15,13-2-3-15,11-2 6 16,17 7-4-16,8-2 1 16,4-3-8-16,0-4-6 15,22-10 5-15,18-4 1 16,12-2 0-16,4-3-9 15,4 4 4-15,-5 0-2 0,-6 5-4 16,-11 7 9-16,-16 5-1 16,-11 5 3-16,-11 5 4 15,0 1-3-15,-2 0 0 16,-22 5 9-16,-8 2-5 16,-3 0-4-16,-5 4-2 15,2 19 4-15,5 0-3 16,6 8 3-16,11-4 2 15,9-1-4-15,7-1-1 16,0 1 0-16,32 1 0 0,7 6-5 16,13-1 4-1,2 0 1-15,-6 3 0 0,-5-5 1 16,-14-2-1-16,-12 0 7 16,-11-1-6-16,-6-1-1 15,-12 5 1-15,-24-4 7 16,-11-4-5-16,-6 0 1 15,4-6-3-15,-3-9-1 16,2-6-6-16,2-2-26 16,9-12-47-16,16-14-146 15,17 0-248-15</inkml:trace>
  <inkml:trace contextRef="#ctx0" brushRef="#br0" timeOffset="143060.76">4146 15890 700 0,'0'0'0'15,"0"0"-22"-15,0 0 22 16,131-103 33-16,-79 57-7 16,-6-2 17-16,-1 0-12 0,-11-1-12 15,-13 8-9 1,-11 6-5-16,-10 9-4 0,0 11 1 16,-7 6 14-16,-17 7-16 15,-3 2 0-15,-2 0-10 16,2 0 1-16,2 16 0 15,8-1 2-15,5 1-5 16,10-7 6-16,2 0-1 16,0-4 7-16,14 4-1 15,5-4 1-15,10 0 0 16,0-1 2-16,0 0-2 16,-6 0 4-16,-6 2-4 15,-3-2 0-15,-3 4 7 0,1 1 5 16,-4 10 0-16,1 3 0 15,-7 0-8-15,6 6 3 16,-2 0 2-16,3-5-7 16,1 0 1-16,0-9 3 15,5-2 0-15,1-8-2 16,4-4 12-16,4 0-13 16,1-4 15-16,2-13-3 15,-7-8-12-15,4-3 0 16,-8-2-2-16,-7-6-1 15,-3-2-1-15,-6 0 1 16,0 1-2-16,0 15 1 16,0 5 1-16,-8 15-8 15,-5 2 8-15,-6 0 2 0,-1 15 7 16,-4 11-1-16,10 9-5 16,8 3-1-16,6 5 0 15,0-2-2-15,20-3 0 16,9-6-5-16,9-7-6 15,2-10-24-15,5-11-32 16,1-4-27-16,4-5-67 16,-4-24-96-16</inkml:trace>
  <inkml:trace contextRef="#ctx0" brushRef="#br0" timeOffset="143508.6">5156 15579 627 0,'0'0'103'16,"0"0"-95"-16,0 0 70 0,0 0 25 16,0 0-29-16,0 0-14 15,-9-27-23-15,4 27-29 16,-6 13-7-16,-2 10 0 16,-3 8 0-16,7 4 5 15,7 0-1-15,2-3-5 16,2-2-1-16,21-6-3 15,8-2-9-15,2-10-7 16,3-10 4-16,4-2 0 16,-3-4 15-16,4-20-10 15,-5-8 10-15,-7-2-6 16,-10 4 4-16,-7 0 0 0,-8 6 4 16,-2 8-1-16,-2 10 0 15,0 3 0-15,0 3 0 16,0 0 0-16,0 0 1 15,-6 17 2-15,2 5-3 16,4 4 0-16,0 1 3 16,0 2-1-16,10 0 0 15,13-8-2-15,2-3-6 16,4-4 2-16,0-9-18 16,0-5-12-16,2 0-74 15,2-14-75-15,-4-15-130 16</inkml:trace>
  <inkml:trace contextRef="#ctx0" brushRef="#br0" timeOffset="143681.91">5542 15446 818 0,'0'0'135'0,"0"0"-135"16,0 0-20-16,0 0 15 15,0 0 5-15,0 0-2 16,21-46-67-16,2 41-85 16,-7 5-165-16</inkml:trace>
  <inkml:trace contextRef="#ctx0" brushRef="#br0" timeOffset="145244.01">5777 15811 492 0,'0'0'0'16,"0"0"-78"-16,0 0 78 15,0 0 22-15,0 0 45 16,0 0-29-16,108-41-26 15,-88 22-2-15,-5 3 7 16,-8-4 20-16,-5 3-13 16,-2-4 17-16,0 3-6 15,-7 6-25-15,-8 2-8 16,-5 6 5-16,-1 4-7 16,2 0 14-16,-4 0 11 15,5 12 1-15,5 6-10 16,7 5-6-16,6 0-3 15,0-1 5-15,4 0-4 0,19 0 4 16,0-4 0-16,13-4-4 16,0-5-4-16,6-9 6 15,8 0-4-15,-4-3 3 16,6-19-6-16,-1-4-4 16,-7-4 1-16,-2-2-2 15,-7 0 2-15,-16 2 3 16,-9 8-2-16,-4 10 1 15,-6 6-2-15,0 6 1 16,0 0-1-16,0 0 8 16,0 18 0-16,-12 10-8 15,10 2 0-15,-2 8 8 0,4-4 10 16,0-4-9-16,0-4 1 16,12-8-6-16,-6-10 2 15,-2-6-3-15,3-2 5 16,-1 0-4-16,8-4 7 15,6-21-4-15,2-9 1 16,1-3 9-16,-1-3-16 16,-4 6 3-16,-7 6 1 15,-4 12-2-15,-1 8-3 16,-1 6 0-16,-3 2-5 16,7 0-8-16,0 12 7 15,6 8 6-15,3 9 4 0,5 3-1 16,1-5 1-16,0-3-4 15,1-6 1 1,-2-10-1-16,-1-2 3 0,-2-6-2 16,4 0-2-16,-1-16 4 15,-2-8-4-15,2-5 4 16,-7 0-5-16,-3 0 2 16,-9 0 0-16,-4 5 7 15,0 2-5-15,0 9-2 16,-8 8-2-16,-11 5-2 15,0 0 4-15,1 0 0 16,3 12 0-16,1 10 0 16,7 2 0-16,7 6 0 15,0-2 0-15,0 7-1 0,25-6 1 16,4-3-3-16,4-2 3 16,1-6 3-16,-1-8-3 15,0-6 4-15,5-4 2 16,1 0 15-16,-2-12-6 15,1-8-15-15,-7-1 9 16,-6-4-8-16,-7-3 0 16,-7-2-1-16,-5-3 1 15,-6-2-1-15,0 11-9 16,-2 6-2-16,-15 10-15 16,-6 8 2-16,3 0 15 15,-3 0 7-15,4 6-1 16,3 6-2-16,7-3 5 15,5 3-5-15,4-1 2 0,0-2 3 16,4 0-2-16,17-4-4 16,0 4 6-16,6-3 1 15,-2 2 1-15,-3 2-1 16,-2 2 2-16,-2 1-1 16,-5 4 2-16,-1 1-3 15,-4 3 4-15,1 4-4 16,-4 3 12-16,2 0 1 15,-5 2 7-15,2-2-14 16,-2-1 18-16,5-9-12 16,-1-8-3-16,6-8-10 15,5-2-3-15,12-8 0 0,8-24-1 16,-4-13-16-16,-9-11-45 16,-14-4-92-16,-10 0-364 15</inkml:trace>
  <inkml:trace contextRef="#ctx0" brushRef="#br0" timeOffset="146185.7">5579 15342 201 0,'0'0'242'16,"0"0"-213"-16,0 0-27 15,0 0 36-15,0 0 36 16,0 0-10-16,-8 0-27 15,2 0-13-15,2 4 12 16,-2 4 2-16,1-2-11 0,1 4-8 16,0-2-6-1,-2-3-5-15,6 2 1 0,-2 3-2 16,2-1-1 0,0 4 4-16,0-5 5 0,0-2-8 15,0-4-7-15,0 1 0 16,2-3-3-16,10 0 6 15,-1 0 4-15,1-7-5 16,-4-7 7-16,-3 0-8 16,-3 0 9-16,-2-2-3 15,0 3-1-15,0 7 6 16,0 0-2-16,-7 6 11 16,-1 0-8-16,-4 0-11 15,-1 0-2-15,1 3-5 16,8 9 1-16,2 2 4 0,2-2 0 15,0 0-11-15,2 0 0 16,23-6-16-16,4-6-50 16,2 0-170-16</inkml:trace>
  <inkml:trace contextRef="#ctx0" brushRef="#br0" timeOffset="149544.59">1208 13851 306 0,'0'0'5'16,"0"0"-5"-16,0 0 0 15,0 0 25-15,0 0 33 16,0 0-20-16,0 0-7 15,-65 51-8-15,63-49-11 16,2-2-7-16,0 0-5 16,0 0-5-16,0 0-12 15,0 0 15-15,0 0 2 16,0 2 66-16,0-2-12 16,0 0 28-16,0 0-3 15,0 0 1-15,0 0-21 16,0 0-27-16,0 0-11 0,0 3-11 15,0 9-5 1,9 3-4-16,4 13 9 0,1 2-1 16,-3 5-1-16,-3-2-7 15,-6-6 4-15,4-6-5 16,-6-6 2-16,2-9-2 16,-2-3 0-16,0-3 1 15,0 0 3-15,2 0 4 16,2-7 5-16,3-19 8 15,7-11-14-15,3-6-7 16,3 1 0-16,1 9 1 16,-6 9 0-16,-4 11-1 15,-4 6-3-15,-3 3 1 16,-4 4 1-16,0 0-1 0,0 0-2 16,0 0-1-16,0 0 0 15,0 8-4-15,0 7 8 16,0 5-1-16,-11-1 2 15,-9 3-1-15,0-3-2 16,-3-5 0-16,4-4-5 16,3-9 8-16,7 2 2 15,5-3 0-15,4 0 1 16,0 0 7-16,0 0-10 16,0 0 1-16,0 0-1 15,0 1-2-15,0 2 0 16,24 1-5-16,16 0-5 15,12-4 10-15,12 0-58 0,1 0-107 16,-11-4-361-16</inkml:trace>
  <inkml:trace contextRef="#ctx0" brushRef="#br0" timeOffset="150642.59">1424 16415 269 0,'0'0'287'15,"0"0"-261"-15,0 0-18 16,0 0 33-16,0 0 69 16,0 0 0-16,0 0-28 15,9-6-44-15,-9 6-31 16,0 18-2-16,0 12 6 15,0 10 13-15,-7 4-7 0,1-2-15 16,1-3 0-16,0-16 0 16,3-5-2-16,0-11 1 15,2-7-1-15,0 0 0 16,0 0 4-16,0 0-4 16,0-7 0-16,0-29 6 15,16-8-6-15,11-4-8 16,4-2 4-16,2 10 2 15,-4 16 1-15,-6 7-6 16,-8 14 3-16,-9 3-1 16,-3 0-4-16,-3 0-10 15,0 0 11-15,0 6 3 0,-5 12 5 16,-17 6 0-16,-4-2 1 16,-9-4-1-16,2 1 0 15,6-10 0-15,8-3 1 16,7-6-1-16,10 0 3 15,0 0 2-15,2 0 1 16,0 0 0-16,0 0-5 16,0 0 0-16,0 0-1 15,12 0-1-15,9 2 1 16,13 10 1-16,4 5-1 16,2 4-14-16,0 2-27 15,3-4-44-15,-1-9-60 16,1-4-106-16</inkml:trace>
  <inkml:trace contextRef="#ctx0" brushRef="#br0" timeOffset="151038.34">2369 16765 802 0,'0'0'0'16,"0"0"-68"-16,0 0 68 15,0 0 69-15,0 0 12 16,0 0-43-16,-18-39-29 15,18 44-8-15,0 24 0 16,0 11 11-16,0 8 12 16,0 4-9-16,0 6-5 15,0-5 0-15,0-7-6 16,0-2 8-16,0-14-11 16,0-10 2-16,0-12-2 15,0-2-1-15,0-6 0 0,0 0-15 16,0 0-25-1,0 0-56-15,0-20-1 0,0-8-177 16</inkml:trace>
  <inkml:trace contextRef="#ctx0" brushRef="#br0" timeOffset="152942.78">2358 16749 682 0,'0'0'136'0,"0"0"-136"15,0 0 0-15,0 0 1 16,42-113 68-16,-15 87-27 16,9-1-21-16,9 3-11 15,5 6-8-15,13 6 12 0,-7 8 2 16,-9 4-3-16,-10 0-13 16,-14 20-2-16,-8 8-4 15,-5 4 5-15,-10 8 1 16,-3 9 0-16,-31-5 5 15,-10-3-2-15,-12-9 0 16,5-6-3-16,4-9-1 16,7-11 1-16,14-2 0 15,7-4 1-15,7 0-2 16,6-4-2-16,6-19-11 16,0 0-17-16,14-3 8 15,15 3 13-15,2 7 1 16,9 3 1-16,10-2-8 0,8 8-30 15,-2-3 2 1,-4 5 1-16,-7 0 32 0,-7-3 4 16,-7 8 6-16,-6 0 1 15,-10 0 1-15,-8 0 3 16,-7 0 5-16,0 0 11 16,0 0 6-16,0 0-14 15,0 4 8-15,0 13-5 16,0 12 26-16,0 7-17 15,0 6-11-15,-7 0 1 16,5-3-3-16,2 2-6 16,0-7 0-16,0-5-4 0,14-8 0 15,5-3-1-15,4-13 1 16,8-5-1-16,4 0 6 16,4-19-6-16,-1-8-4 15,-5-8-4-15,-10 0 2 16,-15-4 5-16,-8 0 0 15,0 4 1-15,-14 5 0 16,-5 6 0-16,-8 8 0 16,0 8 0-16,-2 5-1 15,0 3-5-15,7 0 6 16,4 7-2-16,0 11 2 16,7 0-2-16,9 4 1 15,2 0 1-15,0 0 0 16,21 0 0-16,10-3 0 15,6-2 0-15,5-2-1 0,3-8 0 16,2-7 2-16,-4 0 0 16,-6 0 1-16,-3-10-2 15,-5-7-2-15,-2-4 1 16,-10-1 1-16,-1 7 0 16,-8-2 1-16,-5 13-1 15,-1 4 7-15,-2 0 0 16,0 0 3-16,0 0-4 15,0 7-5-15,0 16 1 16,-5 5 1-16,1-2 5 16,4 3-6-16,0-10 5 15,0-5-2-15,7-3 2 0,4-8-3 16,0-3 2-16,4 0 6 16,6 0-4-16,8-18-1 15,2-6-3-15,0 0-3 16,0 0-1-16,-8 10 0 15,-6 2-1-15,-5 12-3 16,-6 0 2-16,1 0-1 16,0 0-11-16,0 16 9 15,3 8 3-15,-1 5 4 16,5-2-1-16,-1-3-1 16,5 2 0-16,-3-12 0 15,1-3 3-15,2-9-3 16,-2-2-2-16,4 0 1 15,4-21 0-15,1-4-6 16,-1-6 6-16,-5-3-12 0,-7 10 8 16,-5 4 2-16,-7 6 1 15,0 10 2-15,0 2-3 16,0 2 2-16,2 0 0 16,0 0 0-16,4 11-8 15,4 10 9-15,11 1 0 16,2 2 4-16,4-4-4 15,0-6 1-15,2-4 4 16,-2-3-4-16,0-7-1 16,4 0 0-16,-2-13-1 0,-2-8-5 15,-8-5 2 1,-7-3 0-16,-10 0-15 0,-2 2 13 16,0 8-5-16,-14 7 10 15,-5 3 0-15,-4 9 1 16,-1 0 0-16,-1 18 1 15,1 10 8-15,10 7-7 16,6 0 0-16,8 5 3 16,0 1-4-16,11-4 7 15,20-7-1-15,12-3 1 16,5-9-2-16,10-10 0 16,2-8 4-16,7 0-5 15,-1-25 12-15,-9-4-17 16,-8-7 2-16,-7-1-2 0,-13-1 7 15,-9-1-7-15,-6-2 0 16,-9 7 0-16,-5 5 0 16,0 9-6-16,0 13 1 15,-5 7 0-15,-13 0-2 16,-7 0 0-16,1 14 4 16,2 4 1-16,2 3-2 15,11-6 0-15,4 2 4 16,5-3-1-16,0-2 1 15,14-7 0-15,13 5-2 16,6-5 2-16,5-2 3 16,-1-3-3-16,-8 4 0 15,-2 4-3-15,-4 3 3 0,-5 2 0 16,-5 6-4-16,-2 5 4 16,-6 3 5-16,-5 4 0 15,0-2 2-15,0 0 4 16,0-9 0-16,0-4-6 15,0-11 7-15,0 0 4 16,0-5-1-16,2 0 12 16,13 0 0-16,14-5-3 15,11-16 1-15,14-11-7 16,2 0-7-16,-3-4-4 16,-4 2-3-16,-13 8 0 15,-8 3 9-15,-9 9-6 16,-11 7-6-16,-6 0 0 15,-2 7-1-15,0 0 0 0,0 0-17 16,0 0-38-16,0 0-46 16,0 7-39-16,0 5-178 15</inkml:trace>
  <inkml:trace contextRef="#ctx0" brushRef="#br0" timeOffset="153092.04">5441 17128 1164 0,'0'0'0'0,"0"0"-102"15,0 0 31 1,0 0-10-16,0 0-212 0</inkml:trace>
  <inkml:trace contextRef="#ctx0" brushRef="#br0" timeOffset="201141.72">18515 17316 357 0,'0'0'79'15,"0"0"-43"-15,0 0-14 16,0 0 24-16,0 0 2 16,0 0-5-16,0 0-8 15,0 0-1-15,2 0-3 0,-2 0 3 16,2 0 9-16,-2 0-1 16,0 0-11-16,0 0-5 15,0 0-1-15,0 0-7 16,0 0 2-16,0 0-6 15,5 0-7-15,-5 0-3 16,2 0-1-16,2 0 0 16,10 9-1-16,1 3 3 15,12 6-1-15,2 1-4 16,2 2 7-16,10 7-7 16,-3 1 7-16,6 0 5 15,-1-2-10-15,1-6 5 16,1 2-2-16,-1-2 0 15,8-2 2-15,-4-1-1 0,4-4-2 16,-1-7-2-16,3 4 5 16,1-5 3-16,3-4-8 15,2-2 14-15,7 0-15 16,7 0 8-16,-1 0-5 16,10-8-4-16,-5-3 1 15,2 4 0-15,-6-3 3 16,-5 4-5-16,-7-6 2 15,1 6 0-15,-14-4 0 16,2 0 1-16,-6 1 0 16,-8-4 4-16,1 3 3 0,-7-4-6 15,6-2-1 1,-4 2-1-16,7-4 6 0,-7-1-7 16,5-2 1-16,-5-2 0 15,8 5 0-15,-10 0-1 16,5 1 0-16,-7 0 0 15,-7 2 0-15,2-2 0 16,1 3 2-16,-7 0-1 16,-3 1 6-16,1 1-3 15,-3-2 0-15,1 1-4 16,5-3 6-16,6-4-5 16,2 2 0-16,2 0 0 15,-2 4 0-15,-5-3-1 16,0 4 1-16,3-1-1 0,-9 7 0 15,-3 2 1-15,-9 0 1 16,-2 3 2-16,-2-1 0 16,0 3 2-16,2 0-3 15,-2 0 4-15,0 0-7 16,0-5 2-16,3 5-1 16,2-4-1-16,-3 4 3 15,-2-1-5-15,0 1 6 16,0 0-6-16,0 0 4 15,0 0-1-15,0 0 3 16,0 0-4-16,0 0-2 16,0 0-2-16,0 0 7 15,-14 0-6-15,-8 0-6 0,-9 8-3 16,0 2 10 0,-3-1-4-16,-2 8-1 0,5-6 1 15,2 0 2-15,10-6 1 16,5 0 2-16,5-5 1 15,9 2-1-15,0-2 2 16,0 0-1-16,0 0 0 16,0 0 0-16,0 0 1 15,0 0-1-15,0 0 1 16,0 0-1-16,0 0 0 16,0 0-6-16,0 0 3 15,0 0 2-15,0 0 1 0,0 0-3 16,0 0 7-1,0 0-1-15,0 0-2 0,0 0-1 16,-12 0 6-16,-5 4 1 16,-12 4-7-16,-9 8-4 15,0 2 0-15,0-2-2 16,11-8 2-16,14 2-3 16,9-8-3-16,4-2 3 15,0 0 1-15,0 0-1 16,0 0-9-16,11 0 8 15,16-6 8-15,6-5 2 16,2-6 0-16,1 8 0 16,-2-6 1-16,-8 3 2 15,1 4 4-15,-2-3-7 16,-7 6 11-16,-5 1-7 0,-7 1-1 16,4 3-1-16,-10 0-1 15,0 0-1-15,0-1 2 16,0 1-1-16,0-3-2 15,2 3 3-15,-2 0-3 16,0 0-1-16,2 0 0 16,-2 0 1-16,2 0-2 15,-2-1 2-15,0 1-2 16,0-4 2-16,0 4-2 16,0 0 0-16,5 0 0 0,-3 0 1 15,2 0-1-15,6 8-2 16,5 12 3-16,-2 8 7 15,3 9-6-15,-10 2 2 16,1 1-1-16,-4-2 0 16,-3 0-1-16,0-10-2 15,0-5 0-15,0-5-9 16,0-10-16-16,0-4-12 16,0-4-22-16,0 0 8 15,0 0-28-15,0-7-101 16,9-21-142-16</inkml:trace>
  <inkml:trace contextRef="#ctx0" brushRef="#br0" timeOffset="202804.53">21578 17343 551 0,'0'0'55'16,"0"0"-1"-1,0 0 25-15,0 0 4 0,0 0-32 16,0 0-15-16,-9 0-9 16,2 0-11-16,-8 17 2 15,-10 4-8-15,0 6 0 16,-6 1 1-16,-2 5-9 16,-7 1 2-16,-3-3 3 15,1 5-1-15,2-2 0 16,2 0-6-16,0-4 4 15,5 5-3-15,-5-3 0 16,0-1 0-16,-2 0-1 16,0-4 1-16,0 0 0 15,1-5-1-15,4-5 0 0,-5 2 0 16,7-3 2-16,-6-5-2 16,8 1 1-16,0 2-2 15,-3-2 2-15,3-1-2 16,0-2 2-16,-9 0 0 15,-7 3-1-15,-4-2 0 16,-9 0-1-16,-2-2 1 16,-8 1 0-16,1-2-6 15,9-5 6-15,4 2 2 16,10-4-1-16,-4 0-1 16,4 0 0-16,1 0 0 0,-7 0-1 15,2 0 1 1,-15 0 0-16,0 0 3 0,-6 0-3 15,0 0 1-15,-1 0-2 16,1-1 4-16,0-4-8 16,-3-2 7-16,3-2-4 15,6 1 0-15,9-2 1 16,12-4 1-16,1 2 0 16,-1-6-4-16,-1 2 4 15,1-4 0-15,1 2 2 16,1 6-2-16,9-4 0 15,-3 2 0-15,7-2-1 16,2 2 1-16,7-2-2 16,3 1-1-16,-4 2 3 15,7 2 0-15,1-1 1 0,-2-2 0 16,-1 1 0-16,0-6-1 16,1 3 2-16,-1 2-1 15,1 2 1-15,2 1 0 16,-3-1-2-16,3 3 1 15,-3-5 1-15,3 5-2 16,-3-5 1-16,5 7-1 16,-3-3 1-16,5 6 0 15,5 0 1-15,-2-3-2 16,-2 4 3-16,6-1-3 16,0 4 1-16,2 0 4 15,-2-2-2-15,2-1 2 0,0 2-3 16,0 1 1-1,0-2-1-15,0 2-2 0,0 0 0 16,0 0-1-16,0 0 2 16,0 0-1-16,0 0 0 15,0 0 0-15,0 0 0 16,-5 0-4-16,5 0-4 16,-2 0 7-16,2 2-1 15,0 11 2-15,-2 12-1 16,0 5 2-16,-2 0 0 15,-4-2-1-15,6 0 1 16,2-3-1-16,0-6 0 16,0-3 0-16,0-9-1 0,0-3 0 15,0-4 1 1,0 0 0-16,0 0 0 0,0 0-1 16,0 0 1-16,0 0 3 15,0-4-2-15,0-20 11 16,0-10-7-16,10 1-2 15,-4-6 2-15,-2 10-3 16,3 0-2-16,-5 6 2 16,2 7-1-16,-4 2-1 15,6 4 0-15,-2 0 3 16,-4-2-2-16,2 7-1 16,-2 3 3-16,0 2 2 15,0 0 8-15,0 0-4 16,0 0-2-16,0 0 3 0,0 0-9 15,0 0 1-15,0 0 0 16,0 0 0-16,0 0-1 16,0 0-2-16,0 0-4 15,0 0 3-15,0 0-2 16,2 0-4-16,11 0 2 16,14 11 6-16,2 3 3 15,12 2 2-15,-6-2-4 16,3-4 2-16,-7 2-1 15,0-2-1-15,-8-2-1 16,-12-2 0-16,-5-3 3 16,-4-3-3-16,-2 5 0 15,0-5-1-15,0 0 3 0,0 0-2 16,0 0 4-16,0 0-1 16,0 0-1-16,0 0-1 15,0 0-1-15,0 0 0 16,0 0 0-16,0 0-2 15,0 0-30-15,0 0-29 16,0 2-18-16,6-2-104 16,-4 0-192-16</inkml:trace>
  <inkml:trace contextRef="#ctx0" brushRef="#br0" timeOffset="-207923.01">13098 13944 428 0,'0'0'88'15,"0"0"-63"-15,0 0 0 16,0 0-5-16,0 0 19 16,0 0 29-16,0 0 7 0,-51-28-24 15,41 24 5 1,8 1-13-16,0 3-13 0,0-3-3 16,2 3 10-16,0 0-5 15,0 0-3-15,-2 0-11 16,2 0 4-16,0 0-6 15,0 0 0-15,0 0-6 16,0 0 0-16,0 0 3 16,8 0-7-16,27 0 4 15,13 0 6-15,19 3-2 16,16-3-8-16,12 0-1 16,15 0-3-16,8 0 3 15,11 0-3-15,2 0 1 16,17 0 0-16,-5 0-1 15,4 0-2-15,-2 0 1 0,-3 0 2 16,-1 0-3-16,-8 0-1 16,6 7 1-16,-8-2 3 15,-2 3-3-15,-11-1-3 16,-4 3 2-16,0-1 1 16,0-4 0-16,-5 3 0 15,-6-1 0-15,-12-3 0 16,-7 1 2-16,-1-2-2 15,-7 0 1-15,-3 4-2 16,3-3 3-16,-11-1-3 16,-2 4 1-16,-11-3-1 15,-4-1 1-15,-11 1 0 0,4-1 4 16,-8-3-4 0,5 0 0-16,-9 0 0 0,4 0 0 15,3 0 1-15,-5 0-1 16,7 0-1-16,-5 0-1 15,1 0 2-15,-5 0 0 16,-3 0 0-16,1 0-1 16,-2 0 1-16,-7 0-1 15,-3 0 1-15,-1 0 0 16,-14 0 2-16,0 0-1 16,0 0 2-16,0 0 0 15,-4-10 5-15,-10-4-8 16,-4 0 1-16,5 2-2 0,2 1 0 15,-3 2-6 1,-1-10-17-16,-1 4 4 0,-9-8 4 16,6-1 10-16,-4 1 4 15,-2 0 2-15,8 3 1 16,3 2-1-16,-1 0 1 16,8 2 0-16,-2 4 2 15,-4-2-2-15,9 2 0 16,-6 2 3-16,8 2 1 15,-2 6 3-15,-1-2 5 16,3 4-5-16,0 0 5 16,2 0-8-16,0 0-4 15,0 0-1-15,0 0-3 0,0 6 2 16,2 18 1-16,25 6 1 16,2 9 6-16,-2 5-3 15,4 5-1-15,-5-5 2 16,-3-6 2-16,-3-4-3 15,-5-11-3-15,-1-3 3 16,-1-6-2-16,-9-9-1 16,4 0 6-16,-8-3-1 15,0-2-3-15,0 2 5 16,0-2 13-16,0 0 12 16,-8 0-4-16,-21 0-9 15,-17-4-18-15,-28 4 1 16,-20 0-6-16,-6 20 2 15,0 16 0-15,11 5-13 0,17 2-37 16,15-5-44-16,18-8-23 16,22-11-111-16,11-14-210 15</inkml:trace>
  <inkml:trace contextRef="#ctx0" brushRef="#br0" timeOffset="-207041.47">13216 13615 156 0,'0'0'364'15,"0"0"-302"-15,0 0-20 16,0 0 42-16,0 0 9 16,0 0-2-16,54-23-40 15,-54 23-16-15,0 0-4 16,-7 1 10-16,-9 15-8 16,-13 13 20-16,-11 5-23 15,-2 3-9-15,-7 8-5 16,-3-6-4-16,8 2-11 15,9-9 0-15,1-6 1 0,14-9 1 16,7-10 1-16,3-1-4 16,8-4 4-16,2 0 2 15,0-2 6-15,0 0-2 16,0 0 4-16,0 3-14 16,0 7-1-16,2 6-4 15,25 11 5-15,13 9 1 16,7 8-1-16,16 4 7 15,1-1-7-15,5-1 0 16,1-4 0-16,-8 0-14 16,-2-6-71-16,-4-8-100 15,-1-12-378-15</inkml:trace>
  <inkml:trace contextRef="#ctx0" brushRef="#br0" timeOffset="-205540.79">14617 14390 593 0,'0'0'88'0,"0"0"7"16,0 0-7-16,0 0 1 15,0 0-22-15,0 0 12 16,6 14-13-16,-6-14-26 15,0 0 6-15,0-14-12 16,-16-9-29-16,-9 3 9 16,4 2-1-16,-10 5-3 0,-10 6-5 15,-1 7-2-15,-3 0-3 16,1 12-2-16,6 17-2 16,7 4 4-16,6 2-6 15,11 1 1-15,14-2-6 16,0-5 0-16,18-5 3 15,22-10 0-15,12-7 3 16,8-7 5-16,0-1 6 16,5-28-4-16,-7-8 1 15,-7-4-2-15,-7-5 2 16,-6-3-2-16,-13-3 2 16,-11 0 5-16,-12 0-4 15,-2 3 6-15,0 12 1 16,-14 7-3-16,3 9 4 15,0 10-5-15,4 4-4 0,3 7-6 16,-5 9-4-16,0 27-1 16,5 16 3-16,-1 8 3 15,5 5-1-15,0 0 3 16,0 1 2-16,7-5-2 16,6-11 0-16,-2-7 0 15,-4-8 0-15,4-9 0 16,2-9-2-16,-8-8-6 15,6-6-16-15,2-3-8 16,5 0-20-16,7-12-45 16,8-13-76-16,3-3-160 15,-5 6-263-15</inkml:trace>
  <inkml:trace contextRef="#ctx0" brushRef="#br0" timeOffset="-205394.57">15078 14509 632 0,'0'0'262'15,"0"0"-203"-15,0 0-30 16,0 0 39-16,0 0-4 16,0 0-33-16,-12 3-30 15,12-3 3-15,0 2-8 16,0-2-74-16,0 0-88 16,0 0-255-16</inkml:trace>
  <inkml:trace contextRef="#ctx0" brushRef="#br0" timeOffset="-203406.05">19774 14497 391 0,'0'0'230'16,"0"0"-143"-16,0 0-42 15,0 0 24-15,0 0-3 16,0 0-13-16,-42 0-15 16,40 0-11-16,2 0-5 15,-2 0-2-15,2 0 2 16,0 5-9-16,6 2-6 16,34 6 36-16,28-3-5 15,9-6-10-15,12 0-11 0,7-4 0 16,-7 0-13-16,3 0 0 15,-14-6 0-15,-9-4 2 16,-22 3-5-16,-18 6-1 16,-18-3-6-16,-9 4 6 15,-2 0 2-15,0 0 6 16,0 0-8-16,0-4-2 16,0-4-8-16,-4 0-3 15,-10-1 2-15,1 0-7 16,4 1 3-16,2 0-4 15,-4-4-6-15,5 0-5 16,-8-2 20-16,3 2 4 16,-2-1 5-16,1 0 2 0,6 3-4 15,-5 0 6 1,1-1-3-16,6 5 3 0,4 0 8 16,-2 6 8-16,0-2 8 15,0 2-7-15,2 0-5 16,-5-2-1-16,5 2-12 15,0 0-1-15,0 0-1 16,0 7-3-16,15 15 3 16,12 2 2-16,4 0 5 15,3 0-7-15,-7-6 2 16,-3-4 1-16,1 1 1 16,-8-4-3-16,-5-5 1 15,-8 2-2-15,-4-8 1 16,0 0 6-16,0 0-1 15,0 0 6-15,0 0-3 0,-8 4-1 16,-26 1-5-16,-13 12-3 16,-11 1-1-16,-4 5-29 15,-3-6-58-15,9 1-96 16,10-8-281-16</inkml:trace>
  <inkml:trace contextRef="#ctx0" brushRef="#br0" timeOffset="-202874.08">20033 14386 87 0,'0'0'595'16,"0"0"-535"-16,0 0-42 15,0 0 52-15,0 0 11 16,0 0-28-16,13-19-22 15,-13 19 2-15,0 0-3 0,-4 0 1 16,-19 7-16-16,-5 5-5 16,-1-1-4-16,0 1-5 15,0-1 10-15,0-1-4 16,4-1-1-16,7-2-3 16,3-2 10-16,6-2 4 15,4 1-2-15,3 2-12 16,-5 0-3-16,7 6-1 15,0 3 1-15,0 4 1 16,9 5-1-16,18 2 0 16,4 4 1-16,16 4-1 0,7 4 2 15,1 1 4-15,3-4-6 16,-11-5 0-16,-7-2-13 16,-13-5-99-16,-11-7-70 15,-12-6-484-15</inkml:trace>
  <inkml:trace contextRef="#ctx0" brushRef="#br0" timeOffset="-201704.06">20147 15141 568 0,'0'0'90'0,"0"0"-38"15,0 0 49 1,0 0-3-16,0 0-29 0,0 0-12 16,0 0-13-16,0-1-11 15,0-15-12-15,0-4-17 16,-14 3-1-16,3 1 4 15,-3 4-2-15,-3 8-1 16,-1 4-4-16,-9 0 0 16,-4 11-1-16,-5 16 0 15,3 4 0-15,4 3-1 16,6-2 1-16,13-1 1 16,5-2-7-16,5-7 6 15,0-4-2-15,21-6-4 16,10-12 1-16,4 0 6 15,12-2 0-15,-4-24 6 0,1-4-3 16,-9-10 0-16,4 4 1 16,-10-8-3-16,-10 3 4 15,-3-5 2-15,-9-4 2 16,-7 4 3-16,0 0 0 16,0 9-3-16,-14 8 1 15,3 12-3-15,7 7-5 16,-3 8-2-16,5 2-1 15,0 0-1-15,0 0-2 16,-8 29 0-16,2 11-2 16,-1 18 6-16,5 8 0 15,-2 7 1-15,6-3-1 0,0-5 0 16,0-4 0-16,0-11 0 16,0-8 0-16,6-10 0 15,-2-10-2-15,5-10 1 16,-5-6-8-16,12-6-47 15,6 0-74-15,7-18-148 16,2-12-445-16</inkml:trace>
  <inkml:trace contextRef="#ctx0" brushRef="#br0" timeOffset="-196904.64">13678 15608 699 0,'0'0'156'16,"0"0"-119"-16,0 0-30 16,0 0 12-16,0 0 13 15,-34 145 25-15,34-65-13 16,0 14-24-16,0-1 0 15,0-7-9-15,0-8-9 16,0-13 0-16,-9-21-2 0,7-17-25 16,0-18-26-1,2-9-2-15,0-10-43 0,0-33-163 16,2-13-287-16</inkml:trace>
  <inkml:trace contextRef="#ctx0" brushRef="#br0" timeOffset="-196659.28">13624 15712 551 0,'0'0'123'16,"0"0"-34"-16,0 0 13 16,0 0-37-16,0 0-28 15,0 0-8-15,20-87-8 16,12 87 0-16,1 0-2 16,7 17 4-16,-7 14-9 0,-8 1-4 15,-10 4-10 1,-15 2 11-16,0 2-4 0,-29 0 3 15,-11-4-7-15,1-4 2 16,1-11-5-16,9-12-3 16,11-9-44-16,11 0-41 15,7-27-28-15,7-9-150 16,30-7 41-16</inkml:trace>
  <inkml:trace contextRef="#ctx0" brushRef="#br0" timeOffset="-195340.08">13986 15680 363 0,'0'0'179'0,"0"0"-59"16,0 0 26-16,0 0-41 16,0 0-40-16,0 0-18 0,-39 55-5 15,26-20-14-15,2 4-9 16,11 0-5-16,0-1-14 16,0-2 1-16,15-8 0 15,10-7-1-15,2-9-3 16,0-9 2-16,0-3-7 15,2-10 8-15,-6-18 7 16,0-11-3-16,-12-3 2 16,-11 3-1-16,0-5 5 15,-22 5-6-15,-7 6 2 16,0 10-2-16,0 9-3 16,2 8-1-16,7 6-1 15,5 0-8-15,6 6 5 0,9 19 0 16,0 6-4-1,4 1 4-15,28-4-1 0,1-3 2 16,2-8 3-16,1-2 3 16,-5-12-3-16,-4-3-3 15,0 0 3-15,-7-8 7 16,2-12 4-16,-6 2-1 16,-5 4 1-16,-5 6 8 15,-3 6-1-15,-3 2-8 16,0 0-3-16,0 0-7 15,5 9-5-15,1 14 3 16,3 7 2-16,-1 1 3 0,6-10-3 16,-3 2 1-16,-7-14-1 15,6-2 3-15,-8-5-2 16,0-2-1-16,7 0 3 16,-3-6 7-16,13-18 0 15,-3-3 2-15,1 1-5 16,-3 4-1-16,-3 7 0 15,-5 8-4-15,-2 3-2 16,1 4-2-16,2 0-3 16,6 0-3-16,5 8 6 15,6 10 2-15,1 1 4 16,-5-4-3-16,3-6-1 16,-6-4 0-16,-7-3 0 0,-2-2 2 15,3 0 3 1,3-12 1-16,3-14-5 0,-1-8 4 15,4-2-5-15,-2 1-1 16,-7 12 1-16,3 8 1 16,-8 6-1-16,-4 7-1 15,3 2 0-15,-3 0-6 16,5 0-3-16,6 11 9 16,12 6 1-16,6 1 0 15,0-2 0-15,11-6 2 16,-6-8-1-16,-5-2 0 15,-4 0-1-15,-5-7 5 0,-1-14-4 16,-13-2 3 0,-3 0 1-16,-5-7-5 0,-5 4 2 15,-15 4-1-15,-4 7-1 16,4 10 0-16,-5 5-2 16,10 0-7-16,-3 17 5 15,5 12 0-15,5 11 2 16,8 0 1-16,8 1 1 15,18-2-1-15,3-3 1 16,2-7 0-16,2-10 0 16,8-5 0-16,3-14 0 15,1 0 14-15,-3-8-3 16,1-24-10-16,-15-7 2 16,-1-4 0-16,-11-3-2 15,-7-4 2-15,-9 10 1 0,0 4-4 16,0 12 2-16,-9 8-2 15,-2 7 1-15,2 7-3 16,0 2-1-16,3 0 0 16,1 0-5-16,2 0 7 15,3 0-2-15,0 7 0 16,0 9 1-16,8-2 0 16,7 2-3-16,1 0 5 15,-1-2-1-15,3 7 1 16,-5 0 0-16,3 4 0 15,-3 4 1-15,1 0 6 16,-3 0-7-16,-7 0 0 0,8-8 0 16,-8-5 2-16,3-6-2 15,-3-6 0-15,0-4 0 16,10 0-2-16,15 0-15 16,11-22 6-16,12-7-14 15,-6-3-52-15,-13 6-50 16,-10 1-53-16,-23 13-98 15</inkml:trace>
  <inkml:trace contextRef="#ctx0" brushRef="#br0" timeOffset="-193941.63">13336 16726 573 0,'0'0'164'0,"0"0"-112"16,0 0-16-16,0 0 17 15,0 0 17-15,0 0-12 16,52 85-25-16,-25-85 4 16,6-9 22-16,0-28-19 15,9-16-22-15,-1-8-1 16,-10-7-16-16,-4 5 1 16,-16 2 4-16,-9 3-3 15,-2 12-3-15,0 11 4 0,-4 15-3 16,-7 13 2-1,-5 7-3-15,-7 0-1 0,6 27-2 16,-1 14-1-16,7 7 2 16,9 10 2-16,2 4-1 15,2 2 1-15,13 1 0 16,8-9-2-16,-3-8 2 16,-7-8 0-16,3-10 0 15,-3-14-3-15,-4-10 3 16,-2-6-3-16,6 0-2 15,14-24 4-15,4-12 1 16,9-5 10-16,-9 4-10 0,-2 7 2 16,-8 7-2-16,-13 18 2 15,0 5-2-15,-2 0-4 16,3 0 1-16,4 19-2 16,7 8 4-16,3 7 2 15,-1-10 3-15,2 5-4 16,1-9 0-16,-3-8 0 15,3-7-1-15,0-5 2 16,-4 0-2-16,6-20 2 16,2-14-1-16,-4-4 0 15,-5-4 0-15,-7-3-1 16,-6 8-3-16,-7 4 4 16,0 9 7-16,-5 12-7 15,-12 9-6-15,-10 3 5 16,-2 0 0-16,-2 21-7 0,0 9 8 15,6 6-1-15,11 7 1 16,12-6-3-16,2 0 4 16,0-9-2-16,14-2 0 15,3-10-7-15,4-10 8 16,-1-3-2-16,-5-3 5 16,8-9-3-16,-1-17 4 15,0-9-1-15,-2 0-1 16,3-8 1-16,-10 5 2 15,-7 11-4-15,2 4 1 16,-8 19-3-16,0 2 7 16,0 2-12-16,0 0 0 0,0 0-1 15,0 14 7-15,0 10-5 16,6 6 5-16,5-2 2 16,5-1-2-16,1-10-6 15,-1-2 5-15,7-7 1 16,-8-8 0-16,1 0 4 15,-1 0-3-15,8-30 4 16,-6-9 0-16,-1-9-2 16,-5 2 3-16,-7 0-8 15,-4 0 3-15,0 10-1 16,-2 10 1-16,-9 8-1 16,-2 16-5-16,1 2-1 15,4 0 0-15,-1 14 2 16,7 8-3-16,2 8 7 0,0 0-5 15,11 2 1-15,9-1 2 16,9 2 2-16,-3-1 1 16,1-2-1-16,-9-1 0 15,-3-3 0-15,-3-4 1 16,-10-7 2-16,-2-3-2 16,0 2 5-16,-8 1 3 15,-19-7-6-15,-7 4-2 16,3-12-1-16,2 0-3 15,7-6-49-15,8-20-71 16,9-4-128-16,5-1-222 0</inkml:trace>
  <inkml:trace contextRef="#ctx0" brushRef="#br0" timeOffset="-192223.56">14721 16508 686 0,'0'0'215'0,"0"0"-173"15,0 0-2-15,0 0-10 16,0 0 18-16,0 0 3 16,-2 79-16-16,2-47-11 15,0 0-10-15,0-3-9 16,0-5-2-16,0-10-2 16,0-11-1-16,0 2 1 0,0-5 0 15,0 0 5 1,0-7-6-16,0-22 1 0,15-7 3 15,10-15-4-15,-1 5-2 16,3 9 0-16,0 11 1 16,-12 13-2-16,-1 9 2 15,-12 4-1-15,5 0-2 16,-5 8-2-16,2 20 6 16,-2 6 8-16,6 6-5 15,-8 0 3-15,2-4-1 16,-2-8-4-16,0-10 4 15,2-8-3-15,-2-8-1 16,0-2-1-16,0 0 5 16,9-19-2-16,-3-13 4 0,8-11-7 15,3-1 1 1,6 6 1-16,-3 6-4 0,2 13 2 16,-8 10-1-16,-10 7 1 15,5 2-7-15,-5 2 1 16,1 19 4-16,6 8 4 15,-2 7-1-15,-5-2 3 16,4 5-4-16,-2-10-2 16,-2-8 2-16,5-8 0 15,-7-8 0-15,6-5-1 16,-4 0 0-16,7-10 1 16,5-17 1-16,5-12 4 15,6-6-1-15,0 1-4 0,-2 8 1 16,-8 10 2-1,-3 14-3-15,-10 6 0 0,3 6-5 16,-7 0 4-16,4 6-3 16,-2 18 4-16,8 8 3 15,-6 3-2-15,7 2-1 16,5-2 0-16,-3-1 1 16,3-6 0-16,-1-10 0 15,-3-4-1-15,-6-13 0 16,5-1-1-16,-4 0 1 15,0 0 2-15,6-19 0 16,-2-13 4-16,-4-4-4 0,-2-7-2 16,-5 1 2-1,0 8-1-15,0 12 0 0,0 8 0 16,-7 10 2-16,2 0-5 16,-2 4 2-16,5 0 0 15,-2 0-9-15,-3 8 7 16,5 9 1-16,2 0-1 15,0 0 0-15,0 0-1 16,11-1 4-16,3-2-5 16,-3-3 2-16,-7-8 2 15,5-3-3-15,-2 0-5 16,0 0 8-16,-1-18-3 16,-2-1 5-16,-4-8-2 0,0 1 4 15,0-4 1 1,-4 2-2-16,-9 6-2 0,-3 6-1 15,-2 8 2-15,-2 5-2 16,2 0 1-16,3 1-1 16,1 0 0-16,3 2-4 15,5 0 4-15,4-2 0 16,0 2-2-16,2 0-6 16,0 0 7-16,0 9-3 15,4 12 1-15,15 3 0 16,8 1-1-16,4 2 4 15,3-5 1-15,-1-5 2 16,1-3-2-16,4-7 0 16,-5-4 5-16,7-3-3 15,-2-5 9-15,-2-19-6 0,0-8-6 16,-5-4 0-16,-2-4 3 16,-12-4-2-16,-1 4 2 15,-7 8 1-15,-9 9 0 16,0 16-4-16,0 2 4 15,0 5 1-15,-9 0-5 16,-5 0-9-16,6 8 5 16,-3 6 1-16,7 3 0 15,4 0-4-15,0-3 3 16,0 5 4-16,2-3-5 16,9-2 8-16,-1 0-8 15,2-4 3-15,1 2 1 16,-1-4 1-16,-1 6 0 15,-3-2 0-15,4 4 1 0,-3 4 1 16,-3-1-2-16,-4-2 6 16,3 3-6-16,0-4-5 15,-1 2 5-15,3-4 0 16,1 3 0-16,4-6-3 16,3-3 1-16,8-5 0 15,4-3 2-15,4 0 0 16,2-13 1-16,3-6 2 15,-3-6-3-15,-4-5 2 16,-11-2 1-16,-3-4-3 0,-3 0 0 16,-10 4 2-16,-2 1-1 15,0 10-1-15,-2 10 0 16,-12 4 5-16,-1 7 6 16,-3 4-11-16,-3 22 0 15,4 6-2-15,13 0 1 16,4 8 1-16,0-5-1 15,11-1 1-15,11-1-6 16,7-5 6-16,2-10 0 16,1-7-3-16,-3-11 1 15,-6 0 1-15,4-8-2 16,-2-4 0-16,-9 3-2 16,-7 4 4-16,-7-2-1 15,-2-1-5-15,0 0-32 16,0 4-80-16,-21 0-123 0,0 3-488 15</inkml:trace>
  <inkml:trace contextRef="#ctx0" brushRef="#br0" timeOffset="-191106.65">19937 16196 469 0,'0'0'182'0,"0"0"-87"0,0 0-8 15,0 0-8 1,0 0-19-16,0 0-24 0,-11 10-24 15,4 36 0-15,5 22 31 16,-7 11-1-16,5 1-21 16,-6-4-12-16,4-9-1 15,6-17-6-15,-4-18-1 16,4-15-1-16,0-12 2 16,0-5-1-16,0 0 2 15,0-8-3-15,0-20-9 16,0-11 7-16,0-9-11 15,0-1 4-15,0 1 0 16,-9 1 9-16,5 11-1 16,-6 0 0-16,8 7 2 0,0 0-1 15,2 2 2-15,0 6-2 16,0-2 0-16,6 5 0 16,17 1 0-16,-5 2 4 15,6 5-1-15,-6 3-2 16,2 7 4-16,-2 0 1 15,-9 5-4-15,0 22-2 16,-9 8 7-16,0 4-4 16,-11-2 13-16,-18 2-13 15,0-8 1-15,-4-8 1 16,6-1-4-16,9-9-1 16,7-10-6-16,11-3-24 15,0-3-46-15,2-23-84 0,27-3-131 16,13 0-34-16</inkml:trace>
  <inkml:trace contextRef="#ctx0" brushRef="#br0" timeOffset="-189772.31">20116 16295 230 0,'6'-7'222'15,"-1"7"-112"-15,-5 0 2 16,0 0 17-16,0 0-14 16,0 0-32-16,0 0-3 15,0 0-34-15,-11 0-25 16,-1 17-2-16,-3 1-6 15,1 5-8-15,5-2-5 16,9 2 0-16,0 0 0 0,0-5 0 16,0 0 0-16,11-8-1 15,3-7 0-15,-1-3 0 16,3 0 1-16,-1-7 6 16,1-15 0-16,-5-7-2 15,-1-2 1-15,-10-3 1 16,0 2-2-16,0 4-3 15,-14 7 1-15,1 12-2 16,1 2 1-16,1 7-1 16,3 0-3-16,-2 2 0 15,4 19 1-15,6-2-1 16,0 4 1-16,0-3 1 16,0-4-2-16,10-3 1 0,9-2 1 15,-3-5 1 1,-1-2 0-16,1-4 0 0,-1 0 5 15,3 0-5-15,4-12 5 16,-6-2-1-16,-1 6-1 16,-1 2 3-16,-12 6 0 15,0 0-5-15,0 0-1 16,3 2 2-16,-1 15-2 16,6 8 2-16,-4-2 0 15,-2-8 1-15,3-1-2 16,-5-6 0-16,-2-8 1 15,0 0 3-15,0 0 5 16,0 0 3-16,0 0 3 16,12-8 6-16,1-16-8 0,5-7-14 15,7 4 1-15,-8 3-2 16,-1 12-2-16,-5 6 1 16,-9 4 0-16,4 2-4 15,4 0-1-15,-1 2 2 16,-1 16 5-16,1 0 0 15,3 0-2-15,-4-3 2 16,1-6 0-16,-9-6 0 16,3 2 1-16,-3-5 1 15,0 0 3-15,2 0-1 16,5-14-2-16,1-11 3 16,3-8-4-16,3-2 0 15,-1 5-1-15,-3 7-1 0,-6 8-6 16,-2 7 6-1,-2 8-2-15,2 0-1 0,0 0-3 16,7 14 4-16,3 7-1 16,-4 1 4-16,5-5 0 15,6-3 0-15,-1-7-2 16,-3-7 0-16,10 0-4 16,-3-12-2-16,0-17-1 15,-4-7 8-15,-7 4 1 16,-7-4 1-16,-4 2 2 15,0 8 0-15,0 8 1 16,0 9 2-16,-2 9 1 0,-9 0-1 16,0 12-6-16,-5 11-4 15,10 9 1-15,6-2 2 16,0 2 1-16,0 1 0 16,15-4 0-16,5-7-5 15,5 1 5-15,2-11-2 16,0-8 4-16,2-4-2 15,2 0 2-15,0-11-2 16,0-12 2-16,-4-5 2 16,-3-7-4-16,-6 3 2 15,-7 4 2-15,-7 3-4 16,-4 11 1-16,0 2-4 16,-4 3 5-16,-11 7-5 15,-1 2 3-15,5 0-5 16,0 0-2-16,9 0 3 0,-1 0 1 15,1 2-2-15,2 1-1 16,0 4-2-16,0 1 5 16,0-3 2-16,5 4 1 15,6 3 0-15,-5 2 0 16,3 2 1-16,-7 6-1 16,3 2 1-16,0 7 0 15,-5-4 0-15,0 4 1 16,0-5 2-16,0-6-1 15,0-2-1-15,2-11-2 16,0 4-1-16,7-8-2 16,-3-3-3-16,10 0-14 0,-1-14-37 15,-3-1-78-15,-10-5 9 16,-2 2-127-16,-11 6-330 16</inkml:trace>
  <inkml:trace contextRef="#ctx0" brushRef="#br0" timeOffset="-188491.99">19743 17061 679 0,'0'0'145'15,"0"0"-117"-15,0 0 47 16,0 0 6-16,0 0-6 16,0 0-8-16,85 47-24 15,-63-47-17-15,7 0-9 16,9-17 10-16,5-13-18 15,1-7-1-15,-2 0-6 16,-9-9 0-16,-6-9 1 0,-4-1-1 16,-9-12 1-16,-10 8-3 15,-4 7 1-15,0 14-1 16,0 16 1-16,0 14-2 16,-2 4-4-16,-10 5 1 15,1 0 2-15,3 14-5 16,-2 21 5-16,6 4 0 15,4 7 1-15,0 3 2 16,0-3 0-16,16 1-1 16,3-1 0-16,6-11 0 15,4-7 0-15,-2-6 0 16,-5-5-1-16,0-12-1 16,3-5-2-16,-5 0 2 0,7-8 2 15,-10-12-7 1,6-10 4-16,-9 1 3 0,-8-8-2 15,-6 1 2-15,0 14-3 16,0 0 1-16,-14 12 0 16,-1 6 0-16,-1 4-1 15,1 0 1-15,1 22-1 16,10 6 3-16,-3 2-7 16,7-2 7-16,0 7 0 15,21-8 0-15,0-1 0 16,6-7 0-16,0-7-1 15,-2-8 3-15,-3-4-2 16,5 0 0-16,2-16 2 16,-3-15 4-16,3-7-1 0,-11-9-1 15,5-6-2 1,-15 5 2-16,-3 2 0 0,-5 12-2 16,0 18 3-16,0 7-5 15,0 9 1-15,-5 0-4 16,-1 9-1-16,-8 9 4 15,12 8-1-15,2-3-4 16,0 3 5-16,6 1-8 16,17-5 8-16,2 2 2 15,-1-4-2-15,3-2 0 16,0-4 0-16,-12 4 0 16,1-6 1-16,-5 2-6 15,-11-4 5-15,0 5 0 0,0-3 4 16,0-5-3-16,-13 3-1 15,-3-4 0-15,3-2-2 16,-3-1-3-16,12-3-11 16,-3 0 15-16,5-3-9 15,2-10-26-15,0-6 10 16,13 1 12-16,14-3-1 16,2-4-9-16,0-1 1 15,2-4 16-15,-4 2 7 16,-2-2 1-16,-8 0-1 15,-5 2 0-15,-8 5 2 16,-4 9 0-16,0 2 6 0,-4 7 10 16,-17 5-1-16,3 0-9 15,1 0-1-15,-4 0-6 16,13 0 6-16,0 8-7 16,6 3-1-16,2 10 1 15,0-3-2-15,0-1-1 16,14 9 3-16,9-1 3 15,-4-1 1-15,-1 5 2 16,3-6 12-16,-11 1 0 16,-1-1-1-16,-5-6-2 15,-4 3-5-15,0-6-3 16,-8-2-2-16,-21-3 0 16,-13-4-5-16,-10-5-33 0,-8 0-113 15,-11-5-217 1</inkml:trace>
  <inkml:trace contextRef="#ctx0" brushRef="#br0" timeOffset="-186891.49">17282 17387 772 0,'0'0'131'16,"0"0"-117"-16,0 0-6 15,0 0 20-15,0 0 5 16,0 0 29-16,156-4-5 15,-51 4-18-15,9 0-28 16,-5 0-3-16,-16-2 0 16,-12-2-6-16,-25 4-2 0,-23-3 2 15,-20 3 5 1,-9 0-5-16,-4 0 5 0,-4 0 11 16,-27 0-10-16,-22 0-8 15,-19 7 3-15,-11 11 1 16,2 1-6-16,-2-1 4 15,4 0-2-15,15-5 0 16,9 0 5-16,12-5-2 16,18-2-1-16,12-6 4 15,11 0 2-15,2 4 2 16,7-3-6-16,30 6 1 16,30-5 15-16,18-2 7 15,6 0-10-15,10 0-8 16,-5-9-5-16,-14 2-2 15,-19 3 2-15,-21-3 2 0,-25 7-3 16,-7 0-2-16,-10 0-1 16,0 0 2-16,-12 0-2 15,-19 0-7-15,-11 0-42 16,0 0-41-16,1 5-173 16</inkml:trace>
  <inkml:trace contextRef="#ctx0" brushRef="#br0" timeOffset="-179809.14">26369 10314 702 0,'0'0'179'16,"0"0"-154"-16,0 0-6 16,0 0 3-16,0 0-2 15,0 0 25-15,0 0 7 16,50 53 5-16,-27-48-21 16,-3-5-7-16,5 0 1 15,1-3-2-15,3-19 0 16,0-6-7-16,-7-2-5 0,-3-1-9 15,-13 4 5-15,-6 1-3 16,0-1 1-16,0 3-5 16,-6 6-5-16,-21 6-4 15,-2 12 2-15,-12 0-5 16,1 16 1-16,0 19 2 16,5 7 4-16,8 6-3 15,11 3-2-15,14 5 1 16,2-5 3-16,6-3-2 15,31-6-1-15,7-9 1 16,18-11 0-16,9-12 2 16,10-10 1-16,-3-7 1 15,2-22 0-15,-8-11-1 16,-10-1 2-16,-11-2-2 0,-15-1 3 16,-12 5 0-16,-10-5-1 15,-14 6 7-15,0 4-9 16,-18 11 2-16,-9 12-2 15,-9 4 0-15,1 7-3 16,-3 0 2-16,7 29-2 16,6 7 1-16,11 10-2 15,10 4 2-15,4-3 1 16,0-3-1-16,4-7 0 16,10-9 2-16,-1-10-2 15,1-6 0-15,1-8 0 0,8-4 2 16,4-2 0-1,4-22 4-15,4-6 3 0,1 1-6 16,-14 0 2-16,-1 7 0 16,-15 6 3-16,-4 11 5 15,-2 5-11-15,0 0 0 16,0 35-11-16,-13 15 11 16,-5 20 2-16,-2 14 1 15,0 11-3-15,2-5-2 16,5-9 2-16,6-22-3 15,7-19 2-15,0-17 0 16,0-14 0-16,0-6 0 0,0-3-3 16,5 0 4-16,14-17 7 15,6-5-2-15,2 5-4 16,-2 2-1-16,-4 10-1 16,2 5-6-16,4 0 5 15,2 0-1-15,0 5 2 16,6 5 1-16,1-2-8 15,0-4-5-15,-5-4-30 16,3 0-31-16,-13-12-133 16,0-13-153-16</inkml:trace>
  <inkml:trace contextRef="#ctx0" brushRef="#br0" timeOffset="-178807.27">27289 10251 553 0,'0'0'368'0,"0"0"-297"15,0 0-26-15,0 0-12 16,0 0-16-16,0 0 7 16,-11 109 36-16,11-60-34 15,-2-5-8-15,2-9-8 16,0-12-10-16,0-10 1 15,0-10 6-15,0-3-3 16,0 0 20-16,13-12 13 16,12-15-18-16,-1-12-10 0,5 3-9 15,-7 4 1-15,-6 11 0 16,-5 8-1-16,-11 11-1 16,0 2-1-16,0 2-9 15,4 23-3-15,4 4 14 16,-2 5 0-16,5 0 0 15,5-6-6-15,-1-6-2 16,8-4-1-16,-6-12-1 16,10-6-1-16,2 0-1 15,9-9 6-15,11-18 3 16,-6-4 3-16,1-4 2 16,-9-1-1-16,-8 3 0 15,-2-2-1-15,-12 5 3 0,-1 0-2 16,-12 2 3-16,0 3-1 15,-14 4 4-15,-8 4-4 16,-5 13-3-16,-6 4-2 16,2 0 1-16,-6 21-2 15,10 5 1-15,10 1 2 16,5 10 0-16,10-5 0 16,2 0-6-16,0-3 4 15,12-4 1-15,7-6 1 16,2-5 0-16,1-5 0 15,1-7 2-15,-6-2-2 16,6 0 9-16,-1-20-2 0,-2-4-3 16,-2-6 4-16,-5 2-7 15,-6-2 2-15,0 8 4 16,-7 8-7-16,0 6 1 16,0 8-1-16,0 0 0 15,0 0-4-15,0 8-2 16,0 14 2-16,0 6 1 15,0 0 2-15,0 4-2 16,13-4 2-16,3-2-1 16,1-8 3-16,1-8-2 15,3-4 0-15,0-6-1 16,15 0 2-16,-2-21 4 16,6-13 0-16,-5-5-4 15,-3-9 5-15,-12-16-2 16,-7-21 5-16,-1-11-6 0,-10-3 0 15,-2 14-1-15,0 25 5 16,0 27 6-16,0 22 2 16,-2 11-12-16,-12 0-2 15,-7 36-5-15,2 20 2 16,5 16 2-16,14 11 1 16,0 9 0-16,14-8 2 15,11-12 1-15,4-14 5 16,0-18-8-16,2-13 1 15,-2-13-2-15,2-11-1 16,-3-3-8-16,1-12-56 16,0-22-179-16,-2-2-557 0</inkml:trace>
  <inkml:trace contextRef="#ctx0" brushRef="#br0" timeOffset="-177922.61">29037 10140 693 0,'0'0'199'16,"0"0"-148"-16,0 0 3 0,0 0 4 15,0 0-23-15,0 0-11 16,0 10-15-16,0 40-5 16,0 25 1-16,0 19 7 15,9 13 7-15,-7 2-12 16,-2-5-4-16,2-17-3 15,-2-21-3-15,0-18 1 16,0-20-30-16,0-14-31 16,4-11-26-16,7-3-77 15,-1-18-99-15</inkml:trace>
  <inkml:trace contextRef="#ctx0" brushRef="#br0" timeOffset="-176191.54">29034 10254 508 0,'0'0'156'16,"0"0"-60"-16,0 0 14 16,-15-118-54-16,15 99-14 15,13 3-17-15,16 1 2 16,0 5-15-16,9 8 9 16,0 2-5-16,4 0 1 15,-1 24-16-15,-8 10 7 16,-9 9-5-16,-12 1-3 15,-12 0 0-15,0-5-1 16,-36-2 1-16,-7-4 4 16,-3-10 0-16,13-7-2 0,1-9 3 15,14-7 1-15,5 0-5 16,8-9 6-16,5-17-7 16,0-10-17-16,18-6 14 15,24 4-1-15,16 4 1 16,9 8 0-16,-2 9 3 15,-2 5 2-15,-15 10-2 16,-3 2-1-16,-9 0 0 16,-9 14-1-16,-12 15-1 15,-8 6 1-15,-7 4 2 16,0 1 1-16,-3-1 0 16,-12-4 4-16,2-5-3 0,3-8 4 15,6-5 2 1,4-8-4-16,0-6-3 0,0-3 0 15,23 0 1-15,8-12 13 16,4-15-4-16,-1-7-5 16,-5-7-5-16,-13-5 8 15,-8-1-3-15,-8-3-1 16,0 0 0-16,-10 11-2 16,-23 10 1-16,-2 10-4 15,-3 14-3-15,1 5 2 16,8 0 0-16,2 12-3 15,11 15 0-15,11 5 3 16,5 1-5-16,0 3 6 16,21-4 0-16,10-6-5 0,4-4 3 15,8-6 1-15,4-10 0 16,-4-6 1-16,1 0-1 16,0-20 2-16,-1-12 3 15,-3-4-1-15,-9 0-3 16,-11 2 6-16,-7 5-3 15,-3 12 9-15,-8 3-4 16,-2 11 4-16,0 3-4 16,0 0-8-16,0 7-4 15,0 23-6-15,0 8 10 16,0 6-3-16,0 0 4 16,6-6-1-16,3-9 4 15,0-9-4-15,-6-8-1 0,1-7 1 16,-2-5 5-1,5 0 5-15,1-10 8 0,6-17 1 16,6-6-14-16,-2-6-2 16,2 2 0-16,0 2-2 15,-6 10-1-15,1 10 0 16,-13 9-1-16,2 6-1 16,4 0-1-16,-2 18-6 15,7 10 9-15,1 0 3 16,1 1-2-16,-3-3 0 15,-1-4-1-15,-3-9-1 16,0-8 1-16,-8-3 0 0,2-2 2 16,2-5 2-16,5-17 7 15,2-4-9-15,-6-7 1 16,6-2 0-16,-7-1-3 16,0-1 0-16,1 11 1 15,-3 11-1-15,1 11 0 16,-1 4 0-16,0 0-8 15,5 0-2-15,6 19 4 16,3 7 6-16,11-1 0 16,4-2 0-16,9-5 1 15,-1-8 0-15,2-8-1 16,-5-2 3-16,-7-9 2 16,-5-14-4-16,-6-6 1 15,-9 0 1-15,-4-2 0 16,-5-1-1-16,0 2 2 0,-19 5-4 15,-3 8 0-15,-2 11-1 16,-1 6-5-16,1 0 6 16,3 11-2-16,13 18 0 15,1 7 0-15,7 4 1 16,0 2-1-16,7 2 1 16,13-5 2-16,4-5-1 15,5-10 0-15,0-8-1 16,12-6 1-16,-2-10 6 15,13 0 8-15,1-10-6 16,-6-16 0-16,-7-8-6 16,-9-5 1-16,-6-9-1 0,-11 0-1 15,-8 2 0-15,-6 9 5 16,0 11-6-16,-14 11-2 16,-7 9-2-16,-2 6 1 15,3 0-8-15,2 0 9 16,7 4-2-16,2 10 1 15,7 1 1-15,2 2-3 16,0-3 0-16,4-2 2 16,10 0-1-16,3-4 2 15,4 1 2-15,-6-4 0 16,7 1 0-16,-3 0 0 16,-2 2 0-16,-3-1 0 15,-3 7 1-15,-9-1-1 0,2 6 0 16,-2 2 0-16,-2 7 5 15,0 7-4-15,0-5 0 16,0 0 0-16,0-7 2 16,0-4-1-16,0-3 0 15,12-2 1-15,7-5 5 16,8-7 6-16,14-2-6 16,10 0 2-16,2-2 2 15,-3-15-12-15,-15-1 2 16,-8 0-2-16,-14-2 3 15,-11 0-3-15,-2-3-27 16,0 2-55-16,0 1-150 0,0 1-304 16</inkml:trace>
  <inkml:trace contextRef="#ctx0" brushRef="#br0" timeOffset="-176033.3">31665 10178 984 0,'0'0'141'0,"0"0"-141"16,0 0 0-16,0 0 10 16,0 0-2-16,0 0-8 15,-58 29-73-15,31-29-109 16,-2 0-450-16</inkml:trace>
  <inkml:trace contextRef="#ctx0" brushRef="#br0" timeOffset="-175457.27">29426 10810 797 0,'0'0'144'0,"0"0"-136"16,0 0 0-16,0 0 61 15,159 26 4-15,-81-22-28 16,15-4-20-16,13 0-10 15,2 0 3-15,0 0-6 16,-19 0-4-16,-20 0-6 16,-27 0-1-16,-15 0 0 15,-23 0-1-15,-4 0 3 16,-4 0-2-16,-34 4-1 16,-18 6-14-16,-17 4-6 15,-10 0 14-15,6 3 6 0,3-2 0 16,7 1 0-1,20 0 0-15,13-4 4 0,15-3 11 16,17-5-2-16,2-3-11 16,19-1-1-16,35 0 9 15,24 0 3-15,18-8-4 16,6-10-4-16,-6-2-3 16,-13 6 2-16,-19 2-4 15,-19 6 0-15,-19 2-5 16,-5 0-29-16,-5 0-58 15,-3 0-85-15,11-2-104 16,1 2-316-16</inkml:trace>
  <inkml:trace contextRef="#ctx0" brushRef="#br0" timeOffset="-175338.1">30678 10906 555 0,'0'0'309'0,"0"0"-222"15,0 0-31-15,0 0-2 16,0 0-12-16,0 0-42 15,0 3-60-15,-14-3-279 16</inkml:trace>
  <inkml:trace contextRef="#ctx0" brushRef="#br0" timeOffset="-171509.75">32073 9781 863 0,'0'0'25'16,"0"0"-17"-16,0 0 54 15,0 0 15-15,0 0-29 0,0 0-10 16,0 0-16-16,0 63 24 16,-7-14-19-16,-2 9 3 15,-2 9-12-15,2-1-11 16,-4 0-1-16,4-8-4 15,2-15-1-15,2-17-1 16,3-16-1-16,2-6-5 16,0-4-12-16,0 0-15 15,7-23-22-15,9-12-65 16,4-16-7-16,2 0 5 16,-4-6 1-16,-3 1 40 15,-5 10 54-15,-6 4 25 0,-4 5 2 16,0 9 40-1,0 5 49-15,0-1 7 0,0 7 1 16,-4 3-18-16,-1 2-22 16,5 4 23-16,0 1-15 15,0 0-38-15,0 1-7 16,0 1-10-16,17 1 2 16,15 4-6-16,5 0 3 15,2 4-5-15,-1 17-1 16,-9 9-3-16,-16 5-4 15,-11 1 4-15,-2 6-1 16,-11-2 2-16,-20 4 1 16,-7 0-2-16,-3-6 0 15,4-9 2-15,8-8-2 0,9-11 0 16,11-4 2 0,4-6 2-16,5 0-3 0,0 0 1 15,0 0 5-15,0 0-7 16,5 0-5-16,17 0 5 15,12 0 1-15,11 0 4 16,-1 0-4-16,-2 12 0 16,-6 6-1-16,-2 4-1 15,-17 5 1-15,-3-1-2 16,-12-1-1-16,-2 1 3 16,0-6 1-16,-27 3 4 15,-9-7 1-15,-6-6-1 16,-9-1 7-16,2-9-3 0,-3 0-4 15,4 0 0 1,0-9 0-16,11-14-4 0,3 2-1 16,12-4 0-16,9 6-9 15,11 0-23-15,2 3-18 16,13 9-81-16,29 0-97 16,16 7-195-16</inkml:trace>
  <inkml:trace contextRef="#ctx0" brushRef="#br0" timeOffset="-171351.5">32775 10353 931 0,'0'0'79'0,"0"0"-77"16,0 0 0-16,0 0 35 15,0 0-37-15,0 0-13 16,-51 32-101-16,28-32-382 15</inkml:trace>
  <inkml:trace contextRef="#ctx0" brushRef="#br0" timeOffset="-156882.85">11627 17043 422 0,'0'0'12'0,"0"0"-12"16,0 0 0-16,0 0 14 15,0 0 44-15,0 0-39 16,0 0-16-16,0 0 4 16,4-10-10-16,-2 10 3 15,-2 0-8-15,10 0-3 16,-6 0 3-16,3 3-1 15,-1-1 6-15,-6 3 3 16,0-1 0-16,0-4 0 16,0 1 0-16,0-1 2 15,0 2 4-15,0 0 13 16,0 3 8-16,0 3-1 16,-11 0-9-16,0-2 3 0,-2 6-3 15,0-7-10-15,1 4-2 16,1-1 6-16,5-4-6 15,-2-2 0-15,6 2-2 16,2-4-3-16,0 0-4 16,0 0-2-16,0 0-18 15,0 4-1-15,0-4 13 16,2 0-3-16,12 0-11 16,1 0-31-16,-1-10-142 15</inkml:trace>
  <inkml:trace contextRef="#ctx0" brushRef="#br0" timeOffset="-155873.37">11948 17173 223 0,'0'0'154'0,"0"0"-149"16,0 0-4-16,0 0 10 16,0 0 18-16,0 0 2 15,-7 0 0-15,-2 0-10 16,-4 0-1-16,-3 13 12 16,-6-1-5-16,-10 11-8 15,1-5-3-15,2 1 12 16,8-2 1-16,-2-1 3 15,7-5-7-15,5-4 3 0,7-5-10 16,2-2-6-16,2 0-9 16,0 0 0-16,0 0 10 15,0-4-13-15,13-18 2 16,16-5-1-16,6-14-1 16,4 1-2-16,5-2 0 15,-2 0 1-15,-1 1-6 16,-4 9 5-16,1 6 0 15,-9 8 4-15,-6 8-5 16,-13 2 1-16,2 8-10 16,-12 0 5-16,0 0-1 15,0 0 8-15,0 0 0 16,-20 22 3-16,-14 4 2 0,-1 4 20 16,-3 4-14-1,2 1 11-15,0 0-1 0,7-4-5 16,0-4-4-16,2-8-6 15,12-3 2-15,-1-10-6 16,14-6 0-16,0 0-1 16,2 0 4-16,0 0-2 15,0 0-6-15,14 0-13 16,13-12 3-16,8-10 5 16,14-2-3-16,-2-3 2 15,1 6 2-15,6-4-6 16,-9 8 7-16,-9 3-2 0,-12 3-11 15,-11 6 18 1,-4 5-9-16,-9 0 8 0,0 0-2 16,-2 9 4-16,-25 12 0 15,-13 5 17-15,-4 2 3 16,-10 0-8-16,9-3 12 16,3 0-9-16,2-9 5 15,11 1-12-15,11-10-2 16,5-3-3-16,-1-1 0 15,14-3 2-15,0 0-5 16,0 0 0-16,0-7-3 16,14-12 1-16,13-4-9 15,4-3-11-15,0 6 1 0,3-1-11 16,-12 12-14 0,0 1-21-16,-8 8 8 0,-10 0-51 15,-4 8-164-15</inkml:trace>
  <inkml:trace contextRef="#ctx0" brushRef="#br0" timeOffset="-145794.98">14609 15473 109 0,'0'0'2'16,"156"3"28"-16,-80-3-30 15,0-3-10-15,-2-13-121 16</inkml:trace>
  <inkml:trace contextRef="#ctx0" brushRef="#br0" timeOffset="-130777.83">15863 15476 519 0,'0'0'16'16,"0"0"-5"-16,0 0-1 15,0 0 7-15,0 0-15 16,0 0-2-16,0 0-9 16,0 0 4-16,6-14-9 15,3 9 1-15,-5-2 13 16,6 5 2-16,-6-2 17 15,0 1 9-15,5 3 6 16,-7 0 20-16,7 3-29 16,-4 29 19-16,-1 12 24 15,-4 15-7-15,0 4-36 16,0 0 2-16,-9-3 0 0,-6-9-5 16,2-5-2-16,3-14-14 15,6-13-1-15,2-5-3 16,2-9-2-16,0-3-1 15,0-2-4-15,0 0-8 16,0-12-4-16,0-23-19 16,4-15-18-16,12-4 11 15,-1 0 0-15,1 2 19 16,-1 12 7-16,-3 4 6 16,-3 4-26-16,-3 1 32 15,-4 5 3-15,5 1 0 16,-7 4 2-16,0 1 4 15,0 6 9-15,0 4-11 0,0 3 13 16,0 4 4-16,0 3 4 16,0 0 4-16,0 0-2 15,0 8 10-15,-7 22 17 16,1 14-23-16,-5 5 0 16,-3 3-9-16,1-2 0 15,4-2-9-15,0-6-8 16,0-12 5-16,7-11 5 15,2-10-13-15,0-7-2 16,0-2 2-16,0 0-8 16,0 0-10-16,0 0-29 15,11-12-30-15,3-10-44 0,-8-4-133 16</inkml:trace>
  <inkml:trace contextRef="#ctx0" brushRef="#br0" timeOffset="-127695.5">28188 10914 260 0,'0'0'105'16,"0"0"-14"-16,-123 44 1 16,89-30-48-16,10-5-25 15,12-4-10-15,6-2 1 0,4-3 17 16,2 0 10 0,0 0-5-16,0 0-2 0,0 0 11 15,0 0 6-15,29-6-19 16,15-15-12-16,18-2-4 15,21-12 4-15,13 2 4 16,-1-4-8-16,4 5 3 16,-5 4-7-16,-17 6 4 15,-12 5 2-15,-16 6-1 16,-18 5-4-16,-15 3 0 16,-11 3-2-16,-5-1 8 15,0 1-7-15,0 0 0 16,-12 0-1-16,-30 6-4 15,-20 12 0-15,-23 8-2 16,-2 3 0-16,3 0-1 16,12-3 1-16,9-2 0 15,12-6-2-15,13-6 2 0,13-5 1 16,15-4 0-16,3-3-1 16,7 0 0-16,0 0 0 15,0 0 0-15,2 0 2 16,25 0 6-16,15-15 1 15,23-10 7-15,9-5-13 16,3 2 10-16,2 2-8 16,-13 6-5-16,-12 8 8 15,-16 3-9-15,-11 6-3 16,-19 1 2-16,-6 2-4 16,-2 0-32-16,0 0 17 15,-35 10 17-15,-25 16-11 0,-23 14 3 16,-13 2-13-16,3 2-9 15,6-2-54-15,9-3-72 16,14-6-256-16</inkml:trace>
  <inkml:trace contextRef="#ctx0" brushRef="#br0" timeOffset="-117861.97">32073 10832 732 0,'0'0'98'0,"0"0"-36"15,0 0 20-15,0 0-25 16,0 0 12-16,0 0-12 16,0 0-10-16,0-13-18 0,0 13-10 15,0 0-9 1,2 25-7-16,3 23-2 0,-5 22 20 15,2 11-6-15,0-2-3 16,0-1-9-16,2-13 2 16,1-5-5-16,-1-13 0 15,6-12-1-15,-8-8 0 16,4-13-8-16,1-6-32 16,-3-6-36-16,1-2-70 15,0-4-21-15,-1-18-163 16</inkml:trace>
  <inkml:trace contextRef="#ctx0" brushRef="#br0" timeOffset="-117516.41">31890 11284 703 0,'0'0'156'0,"0"0"-116"16,0 0 14-16,0 0-3 15,0 0 18-15,0 0-13 16,109 81-30-16,-71-53-12 16,-9 2-11-16,0-2-1 15,-5-1-1-15,-1-5 0 16,2-4 0-16,-10-2 3 16,-1-4-4-16,-6-6 1 0,-1-3 4 15,-5-3 4-15,6 0 17 16,9-17 16-16,-4-7-13 15,9-5-17-15,-4-5 2 16,0 5-10-16,-2-1-2 16,-3 7-2-16,-4 8 0 15,-4 7-8-15,-1 5-13 16,-2 3-44-16,2 0-125 16,1 8-235-16</inkml:trace>
  <inkml:trace contextRef="#ctx0" brushRef="#br0" timeOffset="-116939.46">30263 12191 830 0,'0'0'108'0,"0"0"-14"16,0 0 13-16,0 0-41 16,0 0-32-16,0 0-13 15,2 3-15-15,-2 38-5 0,0 20 13 16,2 9-2-16,2 7 0 16,1-4-5-16,-3-5-6 15,1-10-1-15,-1-11 0 16,-2-15 0-16,2-7-9 15,-2-12-32-15,0-5-51 16,0-8-60-16,0 0-45 16,-18-16-282-16</inkml:trace>
  <inkml:trace contextRef="#ctx0" brushRef="#br0" timeOffset="-114227.45">29933 12522 837 0,'0'0'152'15,"0"0"-112"-15,0 0 24 16,0 0-5-16,0 0-11 16,136-42-14-16,-76 30-13 15,-3-3-14-15,-1-6-4 16,-4-2-2-16,-10-8 0 16,-1-1 3-16,-10-2-2 15,-4-5 2-15,-10 4-2 16,-5 3-2-16,-8 2 3 15,-4 8 0-15,0 8-3 16,-2 3 2-16,-12 8-2 0,-3 3 0 16,3 0-1-16,-7 17-4 15,8 20 2-15,7 15 2 16,6 6 1-16,0 3 0 16,4-2 5-16,17-2 0 15,-6-11 3-15,-1-7-5 16,-1-8-1-16,-7-13 1 15,4-6-2-15,-4-6 2 16,3-6 0-16,5 0 5 16,1-6 4-16,7-24 10 15,3-6-18-15,-3 0 1 16,-4 5-2-16,-3 11-3 16,-5 10 2-16,-8 8-2 15,0 2-6-15,0 0 6 16,2 0-7-16,7 19-5 0,1 6 12 15,3 4 1-15,8-3 0 16,-3-2-1-16,5-6 0 16,-6-4 1-16,4-8 2 15,-3-6-3-15,4 0 4 16,7-13 2-16,0-12-1 16,0-8-4-16,-8-2 1 15,-7-4 0-15,-5 4 1 16,-11 6-1-16,0 12-2 15,-2 6-6-15,-21 10-4 0,-2 1-6 16,4 0 10 0,-2 0-9-16,7 7 3 0,10 3 1 15,1-3 1-15,5-2 3 16,0-3-3-16,0 2 8 16,0 0-4-16,9 2 6 15,5 0 2-15,-1-2 0 16,-1 2-2-16,-2 5 6 15,1-1-5-15,1 4 1 16,-1 4-1-16,-3 0-1 16,4 1 2-16,1 2-1 15,1-3-1-15,3-4-4 16,4-5 4-16,-1-4 6 16,11-5-4-16,7 0 3 15,6-5 15-15,5-15-13 16,-2-7-3-16,-11-6-2 0,2-7 0 15,-11-3 1-15,-8-4 0 16,-7 3-1-16,-10 7-1 16,-2 14-1-16,0 7 0 15,0 9 0-15,-14 4 0 16,-3 3-2-16,-1 3-2 16,-4 23-4-16,10 11 7 15,10 1-4-15,2 2-6 16,0-4 10-16,11-3 0 15,9-7-2-15,3-5 2 16,6-9 1-16,-2-7 0 0,2-5 1 16,0 0 4-1,4-18 4-15,3-13-2 0,-5-5 7 16,-9-8-11-16,-4-6 2 16,-12 1-5-16,-4 3 2 15,-2 15 1-15,0 13-3 16,-2 9-3-16,-15 9 3 15,1 0-7-15,-6 0 0 16,8 17-3-16,6 3 3 16,8 4-5-16,0 2 5 15,0 0 6-15,17-2-1 16,10-2 2-16,0-4-2 16,-3-1 2-16,-1-5 2 15,-6-1-2-15,-1 1-2 0,-5 0 2 16,-1 1 0-16,-6-3 1 15,-4 1 0-15,0 0 0 16,-2 1-1-16,-14 0 1 16,-7-3-1-16,6-4-1 15,5-5-4-15,6 0 0 16,6-2 1-16,0-19-11 16,0-7 8-16,6-4 7 15,21-1 0-15,6-8 1 16,8-3-1-16,5-2 2 15,4 1 2-15,-4 0 3 16,-7 2 0-16,-14 3 2 16,-8 2-4-16,-15 5 0 0,-2 0 0 15,0 8 0-15,-7 4 2 16,-9 8-2-16,-1 6-3 16,-3 5-2-16,-3 2-4 15,-1 4 4-15,4 21-2 16,2 6 2-16,9 5-3 15,7 8 3-15,2 3 2 16,0 0 1-16,20 4 0 16,4-1 8-16,3-1 3 15,-2-6-2-15,-3-5-6 16,-5-10-1-16,-3-10-2 16,-3-6-1-16,-4-8-1 0,-7-2 1 15,3-2-1-15,-1 0 3 16,4-6 3-16,5-20 1 15,12-14-6-15,-5-4-1 16,6 6 2-16,-8 8-6 16,-3 14 2-16,-6 10-8 15,-5 6 7-15,-2 0 1 16,5 0-11-16,1 3 7 16,5 17 3-16,7 6 1 15,5 6 1-15,-4-1 0 16,4-2 0-16,1-10 1 15,-3-2-1-15,-4-9 0 16,-3-3 1-16,-3-5 0 16,-7 0-1-16,7 0 8 0,5-18-7 15,-1-10 4-15,1-6-3 16,-3 0-2-16,-1 7 0 16,-8 4-1-16,-2 15 1 15,-2 4-1-15,0 4-3 16,0 0-5-16,0 0 1 15,0 12-3-15,0 8 6 16,0 8 3-16,0-2 1 16,7-2 0-16,7-2 1 15,-1-8-1-15,3-4 0 16,3-6 1-16,8-4 0 16,-2 0 4-16,4-12 6 0,-12-16-8 15,-1-10 2-15,-7-4 0 16,-5-4-4-16,-4 3 1 15,0 11-1-15,-11 13 0 16,-11 8-3-16,-12 10 0 16,-3 1-2-16,1 0 0 15,9 17 0-15,9 6-15 16,11 3-1-16,7 2 3 16,0-2 2-16,9 1 7 15,16-6 7-15,6-5 1 16,2-6-1-16,4-10 2 15,-6 0 0-15,2 0 2 16,1-15 1-16,1-5 0 16,-4-3 5-16,-8 7-3 0,-10 2-3 15,-5 0 6-15,-2 4-1 16,-6-4-1-16,0 0 1 16,0-4-4-16,0-1 4 15,0 7-4-15,-2 4-2 16,-4 6 4-16,6 1-3 15,0 1-1-15,0 0-1 16,0 0-5-16,0 0 2 16,0 0 3-16,0 0-2 15,0 0-1-15,0 0 0 0,0 0 6 16,0 0-3 0,0 0 1-16,0 0 0 0,0 0 0 15,0 0-1 1,0 0 1-16,0 0 0 0,0 0 0 15,0 0 1-15,0 0 5 16,0-2 2-16,0-3 3 16,0 1-3-16,0 1 1 15,0-4-9-15,0 3 3 16,0 1-4-16,0-4 2 16,0 6 0-16,0-7-3 15,0-5 2-15,0-1-1 16,0-4 0-16,0-10 0 15,-8-2 0-15,-1-4 0 16,-3-7-1-16,6 6 0 0,-1 9 1 16,3 8 0-16,2 10-1 15,0 8 1-15,2 0-4 16,0 0 0-16,0 12-3 16,0 28-3-16,0 14 8 15,0 12 2-15,15 6 0 16,10-1 3-16,4-5 11 15,-7-6-7-15,3-10-2 16,-1-9-3-16,-2-7-2 16,5-9 1-16,-2-6-1 15,-4-12 0-15,2-7-6 16,1 0-13-16,8-9-17 0,3-16-15 16,6-1-39-1,-8 1-92-15,-9 1-93 0,-10 7-142 16</inkml:trace>
  <inkml:trace contextRef="#ctx0" brushRef="#br0" timeOffset="-113662.35">33149 12290 544 0,'0'0'86'0,"0"0"34"16,0 0-9-16,0 0-39 16,0 0-12-16,0 0 8 15,0 0-3-15,81 40-16 16,-66-40-18-16,3 0 2 15,-5-12-11-15,-1-10 6 0,-10-7-1 16,-2-3-11 0,-2-5-4-16,-23 2 0 0,-2 12-7 15,-8 5-5-15,-6 13-2 16,-7 5-4-16,-6 0 6 16,10 21-4-16,3 7-1 15,12 4 0-15,14 5 3 16,11 0-2-16,4-1 2 15,6-2-3-15,23-8 5 16,11-8-1-16,5-9-4 16,-1-9 5-16,3 0 2 15,0-9 7-15,-12-17-1 16,1-8-4-16,-12-10 14 16,-5-8-5-16,-15-18-4 0,-4-15-6 15,0-11 0-15,0-6-3 16,-9 12 0-16,-9 15 2 15,1 23-2-15,3 27 0 16,3 11-1-16,5 8-6 16,6 6 1-16,-8 0 2 15,8 21-7-15,0 25 4 16,0 25 6-16,0 16 1 16,12 8 5-16,15-1-4 15,-4-6 10-15,-2-11 2 16,-5-11 0-16,-7-8-12 15,-1-12-1-15,3-12-1 16,-1-14-6-16,-6-9-23 0,9-11-28 16,12 0-23-1,10-11-71-15,14-19-222 0</inkml:trace>
  <inkml:trace contextRef="#ctx0" brushRef="#br0" timeOffset="-113529.14">33818 12252 1006 0,'0'0'94'0,"0"0"-46"16,0 0 21-16,0 0-52 15,0 0-17-15,0 0-31 16,-23 0-178-16,8-2-707 16</inkml:trace>
  <inkml:trace contextRef="#ctx0" brushRef="#br0" timeOffset="-112590.45">31453 12821 842 0,'0'0'65'15,"0"0"-31"-15,0 0 39 16,0 0-19-16,0 0-19 16,0 0 4-16,69 0 22 15,5 0-14-15,24-12-25 16,11-10-4-16,12 0-13 15,-13 0-1-15,-7 5-3 16,-19 5 0-16,-24 3 3 16,-22 4-4-16,-25 5 0 15,-11 0 0-15,0 0-1 16,-24 0-7-16,-30 14 6 0,-27 11-6 16,-14 8-12-1,-12-1 4-15,7-3 1 0,13-3 13 16,17-4 2-16,26-7 1 15,22-7 0-15,11-7 9 16,11 2-3-16,0-3 3 16,31 0 8-16,36 0 14 15,22-15 8-15,25-4-14 16,10-1-12-16,-7 1-1 16,-22 5-8-16,-24 4-3 15,-23 6-2-15,-31 1-5 16,-13 3-20-16,-4 0-50 15,-15 5-61-15,-34 16-303 0</inkml:trace>
  <inkml:trace contextRef="#ctx0" brushRef="#br0" timeOffset="-103027.99">26458 14096 825 0,'0'0'65'16,"0"0"-13"-16,0 0 15 15,0 0-5-15,0 0-18 16,0 0-7-16,0 0-7 0,0 0-1 16,2-7-2-16,-2 7-5 15,0 0-7-15,0 4-7 16,11 22-7-16,2 20 0 16,14 20 6-16,-5 12-2 15,5 1-3-15,-2-5-2 16,-10-12 1-16,-1-14-2 15,-8-12-2-15,3-14-9 16,-7-10-21-16,2-9-23 16,-4-3-34-16,0-7 6 15,0-30-48-15,-15-16-221 16</inkml:trace>
  <inkml:trace contextRef="#ctx0" brushRef="#br0" timeOffset="-101379.77">26487 14064 700 0,'0'0'33'0,"0"0"21"15,0 0 28-15,0 0-20 16,0 0-15-16,0 0-20 16,-10-84 1-16,24 71 1 15,8-1-13-15,7-3-3 16,2 5-1-16,10 2-2 15,-6 8-8-15,1 2 3 16,-7 4-5-16,-7 21 1 16,-7 10-3-16,-5 4 3 0,-10 5-5 15,0 0-1 1,-12 0-1-16,-17-4 6 0,-6-6 0 16,1-8-5-16,10-8 5 15,3-8 0-15,15-6-13 16,6-4 13-16,0 0-13 15,0 0 5-15,4-24 0 16,21-14 7-16,10-2 1 16,13 4 0-16,-4 0-1 15,5 7 1-15,-7 5 0 16,-3 6 1-16,-12 6 3 16,-12 6-4-16,-13 6 1 0,-2 0 4 15,0 0 2-15,0 0-2 16,0 18-5-16,-2 12 8 15,-9 9 2-15,7-1-8 16,-2-6 1-16,6-5-3 16,0-10 0-16,8-3 0 15,9-6 1-15,8-6-1 16,4-2 0-16,0 0 4 16,4-24 2-16,-4 0-2 15,-6-6-3-15,-15 0 2 16,-8 0 1-16,0 0 1 15,-8 2 1-15,-15 5-4 16,-6 9-2-16,-2 12-5 0,-2 2-5 16,-3 0 3-16,9 7-5 15,9 6 7-15,9 6 4 16,9-5-16-16,0 2 9 16,7 0 1-16,20-4 6 15,10-2-3-15,6-8 7 16,4-2-3-16,-2 0 4 15,-3-12 0-15,-7-8 3 16,-4-1-6-16,-6 6 6 16,-9 2 1-16,-5 5-2 15,-9 4 4-15,0 4-7 16,-2 0 3-16,0 0-1 16,0 0-5-16,0 19-11 15,0 13 11-15,2 5 1 0,8-2 0 16,1-7 2-16,-3-10-3 15,-3-9 0-15,2-9 0 16,2 0 1-16,-3 0 1 16,10-9 7-16,4-17 0 15,7-8 0-15,-5-1-1 16,3 0-7-16,-1 4-1 16,-8 9 0-16,-3 11 0 15,-8 6-2-15,4 5 1 16,-7 0-3-16,11 12 2 15,3 17 2-15,4 2 0 0,2 1-3 16,-6-11 3 0,-3-4 0-16,-7-9 0 0,4-5 2 15,-10-3-1 1,2 0 2-16,2-6 5 0,3-23-1 16,1-6-7-16,0-6 1 15,-6 4-1-15,2 7 5 16,1 11-5-16,-3 10-4 15,-2 6 3-15,0 3-1 16,2 0-1-16,10 0-7 16,3 17 6-16,7 9 4 15,7-4 1-15,3-2-1 16,-3-11 3-16,-5-5-3 16,0-4-1-16,1 0 1 0,4-16 4 15,0-12-2-15,-2-4 3 16,-7 0-4-16,-5 2-1 15,-6 0 2-15,-9 10 0 16,0 4 0-16,0 6-2 16,-15 10-2-16,-6 0-23 15,0 0 18-15,-2 20 1 16,7 8 6-16,10 2 3 16,6 2-3-16,0 0-5 15,6-2 5-15,21-1 1 16,6-7 0-16,6-8 0 15,1-7 0-15,2-7 2 16,-7 0 1-16,2-12 2 0,-4-15-2 16,-2-6 1-1,-6 1 2-15,-8-2 0 0,-8 0 0 16,-9 0 3-16,0-2-3 16,-15 5-5-16,-6 12-4 15,4 6 2-15,1 8-8 16,3 3-10-16,1 2 1 15,6-2-1-15,6-1 9 16,0 3 4-16,0 0 1 16,0 0-5-16,6 0-5 15,15 5 14-15,-1 13-1 16,7 0 3-16,2-1 4 16,-3 0-2-16,1 1-4 15,-5 0 14-15,1 2-7 0,-10 2 9 16,3 2-3-16,-12 2-4 15,5 3 5-15,-9-4 1 16,4 0-5-16,0-6 2 16,2-5-12-16,-2-1 4 15,-2-9-4-15,5 1-1 16,-3-5-21-16,8 0-45 16,7 0-32-16,17-20-148 15</inkml:trace>
  <inkml:trace contextRef="#ctx0" brushRef="#br0" timeOffset="-100746.64">29041 13593 621 0,'0'0'128'0,"0"0"-66"16,0 0 42 0,0 0-46-16,0 0-26 0,0 0 2 15,-4-1-14-15,4 9-1 16,4 14 34-16,20 2-17 15,8 2-7-15,8-2-18 16,12-4 1-16,5-1 4 16,3-7-7-16,0-1 2 15,-6-5-4-15,-11-6 2 16,-12 0 0-16,-14 0-1 16,-5 0 1-16,-10 0 1 15,-2 0 1-15,0 0-3 16,0 0-1-16,0 0 2 15,0 0-4-15,0 0-5 16,-20 8 5-16,-20 10-4 0,-18 12-1 16,-9 8 7-16,-3 4-7 15,10-1-3-15,12-7 3 16,9-3 0-16,8-3 3 16,7-5-2-16,8-7-1 15,10-6 0-15,6-9-1 16,0-1-2-16,0 0 0 15,0 0 2-15,0 0 1 16,0 0 2-16,0 0-2 16,0 0 3-16,0 0-3 15,0 0 0-15,0 0-3 16,0 0-2-16,2 0-38 16,15 0-36-16,12 0-93 15,5 0-123-15</inkml:trace>
  <inkml:trace contextRef="#ctx0" brushRef="#br0" timeOffset="-100195.59">29677 13906 308 0,'0'0'75'16,"0"0"18"-16,0 0-13 15,0 0-22-15,0 0-2 16,0 0 8-16,-6-10-1 15,6 10-3-15,0 0-8 16,0 0-8-16,0 0 4 16,0 0-15-16,0 0 14 15,0 0 0-15,-4 0-12 16,0 0-12-16,-9 13-5 16,-5 19 4-16,-11 14-4 0,-9 4-10 15,5 4 2 1,-10-3-2-16,3 2 1 0,-2-5 0 15,-1 0 8-15,3-7-7 16,9-9 7-16,8-13-8 16,15-7 0-16,6-7 4 15,2-5-13-15,0 0 0 16,0 0 0-16,0 0 2 16,0 0-2-16,0 0 2 15,0 0-4-15,0 0-2 16,2-3-25-16,16-15-28 15,8-4-56-15,8-2-117 0,4-2-256 16</inkml:trace>
  <inkml:trace contextRef="#ctx0" brushRef="#br0" timeOffset="-99742.8">29986 13640 295 0,'0'0'141'0,"0"0"-5"15,0 0-14-15,0 0-14 16,0 0-11-16,0 0-35 16,0-55 4-16,0 55-12 15,0 0-2-15,0 0-23 16,0 7-14-16,0 27 0 15,0 13 13-15,5 13-14 0,1 3-8 16,-4 1-4 0,-2-6-1-16,0-8-2 0,0-10-1 15,0-11-3-15,0-11-26 16,0-11-28-16,0-5-11 16,0-2-22-16,-4 0-25 15,-7-16-111-15,-7-10-140 16</inkml:trace>
  <inkml:trace contextRef="#ctx0" brushRef="#br0" timeOffset="-96876.42">29881 13921 30 0,'0'0'274'0,"0"0"-129"16,0 0-18-16,0 0-24 15,0 0-19-15,0 0-28 16,-40-26-30-16,49 23-14 16,24 1 14-16,17-5 16 0,3-2-1 15,10-1-15-15,-12-3 6 16,-2-4-13-16,-6-3 7 15,-8-1 2-15,-6 0-13 16,-9 1-6-16,-9-6-4 16,-6 0-3-16,-5-2 1 15,0-3-1-15,0 7 1 16,-11 7-3-16,-1 2-6 16,6 13 6-16,1 2 1 15,5 0 3-15,-4 0-3 16,-1 14 3-16,3 20 7 15,2 10-1-15,0 7-5 16,0 2 17-16,2-2 0 16,5-5-10-16,0-13-4 0,-3-8-7 15,5-11-1-15,-7-9 0 16,1-5 2-16,-1 0-2 16,7 0 1-16,-1-12 0 15,13-13 7-15,-4-8-6 16,3 1 1-16,-1 1 0 15,-11 11-2-15,-1 10 1 16,-7 8-4-16,0 2 1 16,0 0 1-16,2 0-4 15,4 20 1-15,6 14 1 16,3 4 4-16,1-6-2 16,5-5 0-16,-4-9 0 0,3-8 0 15,0-9 0-15,2-1-1 16,5-1 1-16,0-22 0 15,0-7 5-15,-2-1-3 16,-8-6-2-16,-5-1 2 16,-12 4-2-16,0 4-6 15,0 7-6-15,-14 10-10 16,-1 5-22-16,1 4-2 16,-1 2 13-16,10 2 20 15,5 0 5-15,0 0 5 16,0 0-3-16,0 0 1 15,5 11 2-15,10 5 3 16,-1-4 3-16,1 2-2 0,1-2-1 16,-3 3 4-16,1-1-3 15,-10 0-1-15,5 2 0 16,-5-2 4-16,0 0 1 16,4 0 0-16,-8-3-1 15,6 1 2-15,1-5-3 16,-1 1 1-16,12-4 4 15,2-4 5-15,7 0 4 16,2 0-14-16,-5-2 3 16,3-15-1-16,0-2 2 15,-4-5-5-15,-8-2 6 16,-9-9 1-16,2-2-7 16,-8-1 1-16,0 0-3 0,0 10-1 15,-14 9-11-15,1 14-13 16,-1 5 7-16,-1 0 5 15,1 0 6-15,3 17 3 16,7 11 3-16,4 7 1 16,0 1 2-16,0-2-2 15,8-5 1-15,11-4 0 16,0-6-1-16,6-10 2 16,2-7 0-16,4-2 15 15,9 0 7-15,7-20-13 16,1-6-2-16,-5-4 0 15,-7-7-5-15,-9-2 9 16,-5-6-12-16,-11 6 4 0,-7 2-4 16,-4 11-1-16,0 11 0 15,-15 4-18-15,-5 11 1 16,4 0 3-16,3 0 1 16,6 11 9-16,7 6 4 15,0 5 0-15,7 5 0 16,13 0 1-16,7 1 1 15,2-3 3-15,-3 0-5 16,3-2 0-16,0-4 0 16,-4 1 1-16,-7-1-1 15,-7-5 0-15,-11-4 0 16,0 0-2-16,-5 2 3 0,-19 2-1 16,-12-2 0-1,1-2 0-15,1-4-6 0,10-6-9 16,5 0-1-16,11 0 5 15,6-10 9-15,2-12-1 16,15-6-5-16,19-4 5 16,10 0 3-16,3 0 3 15,4 1-3-15,5 2-2 16,-7-3 2-16,0-1 0 16,-14 4 4-16,-10-6-4 15,-13-3 0-15,-12-3 4 16,0-5-4-16,-12 2 4 15,-15 7-4-15,0 2 0 0,-1 12-1 16,6 11 1 0,8 6 1-16,3 6 0 0,9 0 1 15,0 0 4 1,2 9 4-16,0 26 5 0,0 17 13 16,0 9-13-16,15 4 4 15,5 0 4-15,3-10-13 16,-6-6 7-16,-5-10-8 15,-4-12-8-15,-1-7 8 16,-5-11-7-16,0-4 1 16,-2-5 3-16,2 0 11 15,-2 0-5-15,3 0-4 16,2 0-4-16,-1 0-1 16,11-17-3-16,1-17 1 0,5 1-1 15,-4 5-9-15,-6 9 7 16,-2 12 0-16,-2 4 0 15,-7 3 2-15,2 0-1 16,2 0-1-16,8 7 1 16,3 15 1-16,3 6 0 15,2-5 0-15,-6-2 1 16,1-7-6-16,-8-5 10 16,2-4-5-16,2-5 0 15,5 0 2-15,1 0 0 16,12-17 1-16,2-6-1 15,0-9 1-15,-2-5-3 16,-4 2 0-16,-9 7 4 0,-7 8-3 16,-5 11-1-1,-4 7 0-15,0 2-5 0,0 0-8 16,0 0 7-16,0 11 5 16,0 21 1-16,-2 7 0 15,2 2 0-15,0-7-1 16,0-10 2-16,13-7 1 15,3-8-2-15,1-9 0 16,4 0 3-16,-5 0-1 16,1-6 1-16,-3-17 1 15,-3-3 1-15,-9-3-4 16,-2-8-1-16,0 3 0 16,-15 5-12-16,-10 8-2 15,-2 9-6-15,-2 10 5 0,2 2 2 16,9 0 2-16,5 0 7 15,6 4 0-15,7 12 3 16,0 10 0-16,0-1-2 16,9 2 3-16,18-5 1 15,4-3 0-15,3-10 0 16,1-5-1-16,0-4 0 16,2 0 0-16,3-8 0 15,-5-14 0-15,-1-2 0 16,-10 0 4-16,-5-4-2 15,-11-7-1-15,-8-11 1 16,0-12-1-16,0-2-1 16,-8 4-3-16,-13 10 3 0,3 15 0 15,5 9-1 1,2 10 1-16,4 10 0 0,5 2 0 16,2 0 4-16,0 0-3 15,-7 11 1-15,7 28-2 16,0 15 13-16,0 10-6 15,0 0 2-15,7-6-1 16,0-8-1-16,4-6-5 16,0-10-2-16,-2-8-1 15,2-8-3-15,0-6 3 16,7-5-18-16,5-5-31 16,0-2-47-16,4 0-4 0,0 0-70 15,0-10-21-15,0 2 70 16,2 0 102-16,-2 2 20 15,-6-1 6-15,0 3 21 16,-7 1 30-16,-8 1 28 16,-4 0 7-16,0 2-15 15,-2 0-9-15,0-3-26 16,0-4-19-16,2-8-5 16,-2-7-14-16,0-4 8 15,0 0 7-15,0 4 8 16,-12 4 4-16,0 6 6 15,-3 6-20-15,-1 3-1 16,-9 3-15-16,3 0 0 16,-2 14-1-16,8 13 3 0,3 4-3 15,6 6 8-15,7-1-8 16,0-3 0-16,2-7 2 16,18-6 5-16,-2-5-1 15,4-8-4-15,8-7 8 16,-1 0 2-16,0-3-3 15,2-18-6-15,-2-12 5 16,-6-9-3-16,-2-12 8 16,-5-13-5-16,-1-17-6 15,-8-9 3-15,-7 0-5 16,0 5-2-16,-7 16-2 16,-13 20 4-16,5 17-3 15,1 22 2-15,7 11-7 0,7 2 8 16,-4 3 0-16,0 40-4 15,4 23 4-15,0 22 12 16,0 19-6-16,0 1 7 16,0-3-7-16,8-3-1 15,-1-18-5-15,2-14-3 16,0-16-26-16,2-15-47 16,3-18-18-16,-10-13-14 15,-4-8-159-15</inkml:trace>
  <inkml:trace contextRef="#ctx0" brushRef="#br0" timeOffset="-95679.39">29413 15230 535 0,'0'0'114'0,"0"0"6"16,0 0 11-16,0 0-45 15,0 0-18-15,0 0-2 0,0-26-20 16,0 26-19-16,0 0-10 15,0 29-12-15,5 22 6 16,1 13 15-16,4 6-21 16,-8-4-1-16,0-12-2 15,0-13-2-15,5-13 0 16,-7-16 0-16,0-6-1 16,2-6 2-16,-2 0 5 15,0-29-5-15,0-15 4 16,0-20-5-16,0-12 2 15,0-11-8-15,0-5 5 0,0-1 1 16,4 7-1 0,10 15 1-16,-3 25-1 0,0 20-2 15,-2 14 3 1,0 8-5-16,2 4 5 0,-4 0-6 16,6 9 4-16,-4 30 2 15,0 9-7-15,-9 10 3 16,0 2-4-16,-2-7 2 15,-18-6 6-15,-1-9-3 16,4-11 6-16,5-11-2 16,4-8-1-16,3-4-3 15,5-4 3-15,0 0 2 16,0 0 2-16,0 0-4 16,0 0 0-16,13 0 0 0,14 0 0 15,11 0 0-15,5 0 4 16,-1 0-2-16,-5 6 0 15,-2 14-1-15,-2 6 2 16,-9 8-3-16,-6 0 1 16,-14 5-1-16,-4-8 0 15,-6-3 0-15,-25 0 6 16,-9-6-4-16,-5-5 9 16,-9-8-8-16,-3-4 1 15,1-5-2-15,2 0-2 16,7-22-12-16,14-9-7 15,4-9-34-15,18-4-49 16,11-4-37-16,25 8-126 0,27 6-322 16</inkml:trace>
  <inkml:trace contextRef="#ctx0" brushRef="#br0" timeOffset="-95144.48">30165 15332 722 0,'0'0'97'16,"0"0"-28"-16,0 0 23 0,0 0-48 16,0 0-27-16,0 0-4 15,0-18-8-15,-2-5 2 16,-8-1-1-16,-3-3 2 15,-5-1-1-15,-9-2 0 16,-2 2 1-16,-4 7-5 16,-1 12-1-16,1 7 6 15,0 2-1-15,4 2-7 16,2 24 0-16,7 4-3 16,13 6 3-16,7 2 4 15,0-2 6-15,12-1-7 16,7-10 0-16,8-5 2 0,-2-7 9 15,4-8-3 1,-7-5 3-16,5 0 6 0,2-10 4 16,-5-11-11-1,3-6 3-15,-11 2-3 0,-3 2-1 16,1 3-7-16,-12 5 3 16,0 8-6-16,-2 5 7 15,0 2-9-15,2 0-2 16,7 0 0-16,-1 21 1 15,11 10 1-15,-1 2-4 16,9-6 4-16,-8-1-2 16,4-7-4-16,-5-5-20 15,-3-7-20-15,1-7-39 16,-1 0-11-16,1-21-122 16,-3-5-242-16</inkml:trace>
  <inkml:trace contextRef="#ctx0" brushRef="#br0" timeOffset="-94862.03">30456 15025 762 0,'0'0'85'0,"0"0"1"16,0 0 26-16,0 0-28 16,0 0-33-16,0 0-21 15,-15-40-10-15,3 40-2 16,-5 0 3-16,-3 6-21 15,-7 18-1-15,10 15 1 0,-4 4-2 16,15 4 1-16,6 3-5 16,0-4 3-16,0-7 2 15,2-6 0-15,18-11-10 16,6-8-23-16,11-8-35 16,0-6-27-16,7 0-27 15,-1-17-61-15,-1-8-84 16</inkml:trace>
  <inkml:trace contextRef="#ctx0" brushRef="#br0" timeOffset="-94146.65">30751 14997 733 0,'0'0'123'0,"0"0"-18"0,0 0-18 15,0 0-12-15,0 0-23 16,0 0-27-16,-112 14-4 15,99 16-8-15,2 7-1 16,4 2-10-16,7 6 6 16,0-3-5-16,0 4 1 15,2-6 1-15,14-2 1 16,7-3 0-16,-2-3-1 16,6-9-1-16,0-7-4 15,4-9 1-15,0-7-1 16,7 0 0-16,5-19 0 15,-1-8 0-15,-1 1 0 16,-18-6-2-16,-4-3-5 0,-17 0 1 16,-2-4 2-16,0 2 3 15,-23 1-8-15,-4 13 9 16,4 8-6-16,-4 11 2 16,6 4 4-16,3 0 0 15,12 2-4-15,-3 16 4 16,9 11-1-16,0 0 1 15,11 8 0-15,16-3 2 16,4 2-2-16,2-6 2 16,4-7-2-16,0-4-2 15,5-13-2-15,1-6 4 0,-1 0-1 16,-2-6-5 0,-7-14 6-16,-4-2 0 0,-2-4 2 15,-6 0 1-15,-17-6 0 16,-4 0-2-16,0 4 13 15,0 3-8-15,0 11 9 16,-4 10-1-16,-1 3-2 16,5 1-8-16,0 0-4 15,0 0 0-15,0 28-6 16,0 24 6-16,15 22 4 16,10 15 3-16,6 7 4 15,3 2 2-15,-12-6-3 16,-1-16-5-16,-6-12-3 15,-11-18-4-15,0-15-5 16,-4-16-19-16,0-10-17 0,0-5-26 16,0 0-42-16,0-20-47 15,-2-15-3-15,-13-9 10 16,-3-12-120-16</inkml:trace>
  <inkml:trace contextRef="#ctx0" brushRef="#br0" timeOffset="-93263.11">31310 15337 280 0,'0'0'144'15,"0"0"-34"-15,0 0 1 16,-55-116 54-16,50 99-63 16,5 3-28-16,0-3-30 15,3-1-13-15,23 0 13 16,8 0-2-16,-1 3-5 16,1 4-6-16,-10 4-5 15,-4 4-9-15,-4 3 6 0,-5 0-8 16,-7 10-8-16,0 16 5 15,-4 9-8-15,0 2-2 16,-13 2-2-16,-9-3-4 16,-3-11-2-16,6-4-12 15,-4-10 0-15,10-9-2 16,4-2 18-16,4 0-17 16,3 0-3-16,2-25-16 15,0-3 10-15,11-4-9 16,16-4 9-16,4 9-3 0,2-5 5 15,4 4-13-15,0-6 8 16,5-3-7-16,6-10-14 16,-11-2-41-16,-3-2 16 15,-16-9 15-15,-14 4 43 16,-4-7 19-16,0 5 8 16,-9 9 30-16,-13 2 34 15,-3 10 10-15,3 3-15 16,2 13-12-16,6 6-8 15,4 10-11-15,5 2 0 16,5 3 12-16,0 0-5 16,0 17-13-16,0 23 6 15,0 16-5-15,13 13-2 16,14 10 7-16,9 7-6 16,-7 3-3-16,0 6-13 0,-11-14-2 15,-1-8-9-15,-3-18-1 16,-1-14-3-16,1-11 6 15,-3-13-10-15,2-8 4 16,1-6 1-16,5-3-4 16,8 0 4-16,2-7-4 15,4-15-4-15,-6-7-7 16,-4-10 4-16,-5-14 0 16,-7-2-3-16,-11-6 4 15,0 9-3-15,0 9 10 16,0 14 1-16,-13 7 2 15,-1 12-10-15,-1 6-4 16,1 4 13-16,1 0 1 0,1 0 4 16,6 0-4-16,-1 10 0 15,7 2-3-15,0 5 8 16,0 6-3-16,15 7 0 16,8 1 4-16,4 4 5 15,-7-4-1-15,2-3-2 16,-4-5-8-16,-5 1 9 15,-2-2-4-15,-4 0-2 16,-5 0-2-16,-2-4-1 16,0-1 0-16,-6-5-1 15,-19-2-19-15,-8-6-23 16,-9-4-33-16,-8 0-135 16,-1-26-225-16</inkml:trace>
  <inkml:trace contextRef="#ctx0" brushRef="#br0" timeOffset="-92985.61">31409 14752 740 0,'0'0'262'0,"0"0"-179"16,0 0 60-16,0 0-84 0,113-38-29 15,-75 31-4 1,4 0-19-16,3-2-3 0,2 0-3 16,-5 1-1-16,-2 2-1 15,0 2 0-15,-4-1-8 16,-7 4 4-16,-7 1-17 16,-7 0-11-16,-1 0-13 15,-1 0-61-15,8 6-74 16,-3 6-175-16</inkml:trace>
  <inkml:trace contextRef="#ctx0" brushRef="#br0" timeOffset="-92769.26">32313 14829 940 0,'0'0'150'16,"0"0"-40"-16,0 0-14 15,0 0-34-15,0 0-18 16,0 0-14-16,-4 0-14 16,4 0-15-16,-5 0-1 15,3 0-27-15,-4 0-34 16,-10 12-22-16,-13 4-93 16,-3 2-245-16</inkml:trace>
  <inkml:trace contextRef="#ctx0" brushRef="#br0" timeOffset="-87662.42">30042 15909 395 0,'0'0'131'0,"0"0"-53"0,0 0 12 16,0 0-19-16,0 0 0 16,0 0-15-16,0 0-11 15,-9-37 3-15,9 37-6 16,0 0-8-16,0 0-5 16,0 0 0-16,0 0-8 15,0 2-10-15,0 25-9 16,0 20 9-16,11 5 11 15,7 0-14-15,-2-2-5 16,-3-7-3-16,-4-6 0 16,-2-11 0-16,-3-6-7 15,-2-10-18-15,-2-6-18 16,0-2-15-16,0-2-3 16,0 0 4-16,-4 0 22 0,-21-7-32 15,-4-12 21-15,-6-5 44 16,1 2 2-16,5 0 9 15,7 8-2-15,9 4 19 16,5 6 6-16,8 4-4 16,0-2-15-16,0 2-8 15,0 0-4-15,0 0 0 16,0 0 0-16,19 0 8 16,-1 4 11-16,1 8 6 15,4 2 7-15,-1 6-1 16,-2 4-3-16,0 0-6 0,-4 0 5 15,-5-1-12 1,-2-9-8-16,-5-5-5 0,-2-4-3 16,1-3 1-16,-3-2 1 15,0 0 1-15,5 0 6 16,-5 0 1-16,6 0 8 16,5-11 1-16,9-17-2 15,5-5-14-15,4-2-1 16,-2 1-1-16,-1 8 1 15,-6 4-2-15,-2 3 0 16,-5 7 0-16,-4 1-2 16,-4 5-18-16,-5 6-15 15,0 0-51-15,-5 0-97 16,-21 4-529-16</inkml:trace>
  <inkml:trace contextRef="#ctx0" brushRef="#br0" timeOffset="-86513.33">29413 16421 556 0,'0'0'80'16,"0"0"-1"-16,0 0 4 15,0 0-7-15,0 0-35 16,0 0-15-16,0-31 0 16,0 31-1-16,0 0-4 15,9 25-3-15,9 13 26 16,5 17 11-16,-8 10-28 15,-1 7 6-15,-3 2-24 16,-3-3 0-16,-1-7 2 16,0-6-9-16,2-8 1 15,-7-10-3-15,9-4 1 16,-4-5 0-16,0-11-1 0,-1-8-1 16,3-7 0-16,-5 2-4 15,8-5 5-15,1-2 0 16,3 0 0-16,1 0 0 15,1 0 0-15,-3-22 0 16,4-6 2-16,-13-4-2 16,-4-4 0-16,-2-3-1 15,0 3 0-15,-13 6-5 16,-11 2 1-16,-16 4-11 16,-5 4-8-16,-8 2-45 15,1 6 18-15,3 4 33 16,7 5-10-16,9 3 18 15,10-3 0-15,17 1 10 0,6 0 4 16,0-5-4-16,0 2 7 16,0-3-5-16,15-8-2 15,16-6 0-15,10-1 3 16,-6 2-3-16,7 0 0 16,1 5 3-16,-5 5-2 15,-7 6 5-15,-4 5 1 16,-12 0-6-16,1 7 1 15,-5 14 5-15,3 11 0 16,-6 5-5-16,-1-2-2 0,5-2 1 16,-8-7-2-1,2-11-5-15,3-6-20 0,5-7-46 16,1-2-87 0,10-11-104-16</inkml:trace>
  <inkml:trace contextRef="#ctx0" brushRef="#br0" timeOffset="-86232.82">29727 16481 590 0,'0'0'151'0,"0"0"-90"16,0 0-19-16,0 0 14 15,0 0-4-15,0 0-24 16,-6 36-22-16,8-30-1 0,10-4-5 15,1-2 1-15,2 0 2 16,1-2 9-16,-3-13 0 16,1-4-2-16,-14 4 1 15,0 3-3-15,0 3 2 16,0 1-10-16,-14 6-6 16,-1 2-19-16,-6 0-34 15,6 6-49-15,9 10-103 16,6-4-127-16</inkml:trace>
  <inkml:trace contextRef="#ctx0" brushRef="#br0" timeOffset="-85945.39">30149 16327 545 0,'0'0'208'0,"0"0"-93"0,0 0-13 16,0 0-13-16,0 0-14 15,0 0-36-15,-13-44-21 16,13 44-9-16,0 12-9 16,0 25 2-16,0 18 4 15,13 15 3-15,3 6-2 16,1-4-4-16,-1-5-2 16,-1-13-1-16,-1-10 2 15,-3-14-1-15,0-10-1 16,-8-10-25-16,1-6-17 15,-2-4-51-15,3 0 0 0,-5-2-31 16,0-22-161-16</inkml:trace>
  <inkml:trace contextRef="#ctx0" brushRef="#br0" timeOffset="-85703.9">30321 16351 539 0,'0'0'120'15,"0"0"-14"-15,0 0 12 16,0 0-37-16,0 0-40 16,0 0-8-16,13-12-14 15,3 29-8-15,1 22 30 0,8 9-5 16,-7 3-24-16,-1 2-7 16,-3 1-5-16,-3-10-4 15,-5-3 2-15,0-11-24 16,-6-8-33-16,0-8-17 15,0-6-77-15,0-6-86 16,-8-2-77-16</inkml:trace>
  <inkml:trace contextRef="#ctx0" brushRef="#br0" timeOffset="-84260.42">30321 16682 389 0,'0'0'156'0,"0"0"-84"15,0 0 28-15,0 0-20 16,0 0-24-16,0 0-30 0,-21-42-3 15,48 26-9 1,9-7-4-16,7 3 0 0,-1-2 4 16,5-2-6-16,-1 0 9 15,-4-2 1-15,-5 8 10 16,-8 0-10-16,-14 2-4 16,-11 4-3-16,-4 0 3 15,0 2-5-15,-2-2-9 16,-13 6-1-16,-6 3-14 15,1 3 6-15,3 0 3 16,1 0-6-16,5 12 12 16,9 11 0-16,2 5 0 15,0 8 0-15,15 2 4 16,14 1 1-16,2-6 1 0,2-7-4 16,2-6 1-16,-12-8-3 15,4-8 12-15,0-4 1 16,-2 0 0-16,-3-13 19 15,-2-11-3-15,-4-9-20 16,-5-5-9-16,-11-2 2 16,0-2-2-16,0 4 0 15,0 7-5-15,-11 10-15 16,-1 13-6-16,6 2-14 16,-7 6 4-16,4 0 22 15,2 0-1-15,2 0 5 16,3 0 7-16,2 1 0 15,0 8-4-15,0 1 7 0,7 2 0 16,9-2 1-16,-3 0 1 16,3-1 1-16,-1 2-1 15,1 3-2-15,-5 0 0 16,3 2 0-16,-10-2 2 16,0 7 0-16,3-2-3 15,-7-1 2-15,0-2 5 16,2-2-3-16,0-6 6 15,0-2-9-15,6-2 3 16,-8 0 1-16,4-4-2 16,7 0 6-16,3 0-3 15,1-2 12-15,7-16-6 16,5-3-3-16,0-8-2 16,-1-2 0-16,1-1 1 0,0-3-7 15,-11 12 1-15,-3 4-1 16,-9 11 0-16,-4 6-1 15,0 2 0-15,0 0-13 16,0 0-4-16,0 10 14 16,0 14 4-16,0 10 4 15,2 0-3-15,10 0-1 16,3-5 0-16,10-5 0 16,-3-9 2-16,5-7-1 15,0-8-1-15,-1 0 0 16,1-9 1-16,0-22 0 15,-5 4-1-15,-1-4 0 0,-11-3-1 16,-1 0 1-16,-7 0-1 16,-2 5 2-16,0 10 0 15,0 9 0-15,0 8 5 16,0 2 15-16,0 0-17 16,0 0 7-16,0 0-10 15,0 19 9-15,0 12-1 16,0 1 16-16,0-2-3 15,0-7-9-15,0-8-6 16,0-7 3-16,0-8-9 16,0 0 4-16,0 0 5 0,2 0-9 15,8-8 7 1,1-14-3-16,2-6 0 0,0-2-5 16,3 8 1-16,-2 5-1 15,-4 5 0-15,9 7-1 16,-4 5-3-16,7 0 1 15,7 0 0-15,7 5 3 16,7 14 0-16,3-1 2 16,6-2-2-16,-4-8 1 15,-3-8 0-15,-5 0-1 16,-9 0-1-16,-8-8-1 16,-10-8 2-16,-4-2 2 15,-9-4 0-15,0-2 1 16,0 2-3-16,-14 4-3 15,-10 5-11-15,-10 9 2 0,1 4 4 16,4 0 4-16,5 7 4 16,10 5 0-16,10 4 3 15,4-2-3-15,0 9 2 16,11 4 0-16,11-1 4 16,7 8 3-16,0-2 2 15,-2 4-7-15,0 4 9 16,0 14-7-16,-3 7-4 15,-2-6 2-15,-8-1-3 16,-12-11-1-16,-2-5 0 16,-5-8-3-16,-23-2 2 15,-6-8-18-15,-8-10-14 0,-8-10-43 16,0 0-22 0,-6-12-72-16,-2-20-226 15</inkml:trace>
  <inkml:trace contextRef="#ctx0" brushRef="#br0" timeOffset="-83984.96">31264 16225 748 0,'0'0'116'0,"0"0"-69"0,0 0 26 15,0 0-42-15,0 0-26 16,0 0 2-16,6 10-5 16,3-8 2-16,-2-2-3 15,0 0 0-15,-1 0 2 16,-4 0-2-16,-2-2 5 16,0-8-6-16,-13 3-12 15,-22 7-69-15,-19 0-175 16,-13 12-320-16</inkml:trace>
  <inkml:trace contextRef="#ctx0" brushRef="#br0" timeOffset="-83014.13">29808 16927 476 0,'0'0'86'0,"0"0"-18"16,0 0 23-16,0 0-47 16,0 0-33-16,0 0 14 15,18-5 42-15,6-13-15 16,7-5-20-16,0-10-9 0,6-1 11 15,-6-1 8 1,-2-4-3-16,-5 1-4 0,-4-6 5 16,-4-1-24-1,-5-4-6-15,-5-4-6 0,-1 1 0 16,-5 0 0-16,0 3-2 16,0 7-2-16,0 2 0 15,0 4 0-15,0 4 0 16,-9 4 0-16,-2 8 0 15,2 5 0-15,0 10-1 16,0 1-7-16,0 4 0 16,0 0-6-16,-2 0 14 15,0 0-3-15,-2 4-2 16,-3 18 4-16,3 7 1 0,6 10 1 16,5 12-1-16,2 2 1 15,0 3 1-15,11 11-2 16,11-4 5-16,1-2-1 15,3-9 1-15,1-10-4 16,2-5 0-16,0-11 0 16,4-8-1-16,6-9 0 15,-8-4-6-15,9-5-31 16,-3 0-90-16,3-17-163 16,-1-3-318-16</inkml:trace>
  <inkml:trace contextRef="#ctx0" brushRef="#br0" timeOffset="-82868.88">30464 16672 678 0,'0'0'131'0,"0"0"-57"16,0 0-48-16,0 0-26 15,0 0-34-15,0 0-262 16</inkml:trace>
  <inkml:trace contextRef="#ctx0" brushRef="#br0" timeOffset="-76780.42">26384 14837 604 0,'0'0'111'16,"0"0"-51"-1,0 0 26-15,0 0-14 0,0 0-25 16,0 0-13-16,0 0 5 16,0 0 10-16,0 0-8 15,0 0 1-15,0 0-14 16,0 0 6-16,0 0-11 15,-5 0 7-15,-3 0-5 16,-6 0-6-16,-1 0 1 16,1 0-9-16,-1 4 1 15,8 0 2-15,5-3-10 16,2 2 7-16,0-3-9 16,7 0-2-16,24 0 1 0,27 0 9 15,13-16-1 1,5-2-7-16,-1-2 3 0,-6 0-4 15,-9 2 4-15,-10 3-3 16,-17 3 3-16,-10 7-3 16,-17 2-2-16,-4 3 1 15,-2 0 1-15,0 0-2 16,-24 0-9-16,-23 0 0 16,-6 12-5-16,-5 8 7 15,-3-2-2-15,3 3 9 16,-2-2 0-16,4 3 0 15,8 2 2-15,3-5 3 16,9-5-5-16,16-4 1 16,9-7 0-16,9 0-1 0,2-1 5 15,0-2-5-15,0 0 0 16,29 0 5-16,25-5 5 16,10-16 3-16,14-1 1 15,-2 0-11-15,1 4 9 16,-7-1-7-16,-5 4-5 15,-17 0 10-15,-9 4-5 16,-10 7-2-16,-16-1 5 16,-11 5-6-16,0-1 4 15,-2 1 1-15,0-2-1 16,0 2-5-16,0 0 1 16,0 0 1-16,0 0-3 0,0 0 0 15,0 0 0-15,0 0-2 16,0 0 2-1,0 0-1-15,0 0 0 0,0 0-2 16,0 0-15-16,0 0-5 16,0 0-18-16,0 0-22 15,0 0-47-15,-2 0-77 16,-13 0-206-16</inkml:trace>
  <inkml:trace contextRef="#ctx0" brushRef="#br0" timeOffset="-70857.84">29552 14522 452 0,'0'0'97'16,"0"0"-25"-16,0 0 21 15,0 0-52-15,0 0-11 16,0 0 3-16,0 0-7 0,26 0-4 16,-26 0-2-16,0 0 2 15,0 0-10-15,0 0 10 16,0 0 2-16,-15 0 6 16,-16 7-19-16,-19 5-1 15,0 5 6-15,-14 0-7 16,4 0-1-16,5 4 2 15,6-6 1-15,7-1-1 16,8-2-3-16,10-2-7 16,10-2 1-16,3-1 4 15,7-6-3-15,4 1-1 16,0-2 2-16,0 0 0 0,0 0 3 16,0 0 12-1,13 0 15-15,27 0 0 0,23-8-16 16,8-4-2-1,0 0-10-15,-5 2 1 0,2 0-5 16,-12 0 3-16,-10 3-5 16,-10 1 4-16,-18 3-1 15,-7 3-2-15,-9 0 1 16,0 0-4-16,-2 0 6 16,0 0-1-16,-2 0-2 15,-29 0-13-15,-22 18 13 16,-15 5 6-16,-3 0-4 15,5 0-2-15,8-7 2 0,10-6-1 16,19-5-1 0,14-2 4-16,9-3-6 0,6 0 9 15,0 0-5-15,0 0 0 16,0 0-2-16,0 0 2 16,4 0 5-16,27 0-7 15,13-14 7-15,17-3 4 16,-3 3-8-16,-5 0 0 15,-6 4-2-15,-11 2 0 16,-7 2 3-16,-14 2-8 16,-8 4 5-16,-3-2-1 15,-4 2 0-15,0 0 1 16,0 0-2-16,0 0-2 16,0 0-7-16,0 0-9 0,0 0-31 15,0 0-77-15,0 0-23 16,0 0-182-16</inkml:trace>
  <inkml:trace contextRef="#ctx0" brushRef="#br0" timeOffset="-60321.48">29719 14628 603 0,'0'0'90'16,"0"0"-7"-16,0 0 25 16,0 0-31-16,0 0-25 15,0 0 4-15,0 0-3 16,2 0-9-16,-2 0-10 16,0 0-3-16,0 0-8 15,0 0-6-15,0 0-2 16,0 0-4-16,0 0 4 15,-7 0-8-15,-22 2-6 0,-16 13 8 16,-17 8-1 0,-9 3-8-16,-2 0 2 0,1-2 0 15,9-2-1-15,5-4-1 16,14-4-1-16,9 0 1 16,8-3 0-16,11-5 0 15,3-1 0-15,6 0 0 16,0-3 0-16,7-2-4 15,-2 0 4-15,2 0 0 16,0 0 2-16,0 0-1 16,0 0 0-16,14 0 1 15,21-15 6-15,30-6 6 16,8-5-2-16,14-1-5 16,-2 4 1-16,-7-2-4 15,-2 5-1-15,-16 7-2 0,-13 1 1 16,-14 7 1-16,-15 1 0 15,-13 4 1-15,-5 0 0 16,0 0 0-16,0 0-4 16,0 0 2-16,-23 0-5 15,-22 8 3-15,-19 13-5 16,-9 3-3-16,-12-1-2 16,2 3 8-16,8 2 0 15,3-8 1-15,17-1-4 16,5-9 3-16,21 0-3 15,11-4 1-15,12-5 5 16,1 2-1-16,5-1 0 0,0 0 1 16,0-2-1-1,0 0 2-15,0 0 0 0,0 0-2 16,7-4 0-16,22-12 0 16,16-8 2-16,9-1-1 15,3 3-1-15,-8 7 1 16,-5-2-2-16,-7 7 1 15,-20 7-18-15,-5 0-63 16,-12 3-111-16,0 0-320 16</inkml:trace>
  <inkml:trace contextRef="#ctx0" brushRef="#br0" timeOffset="-58514.19">26018 16784 716 0,'0'0'52'16,"0"0"10"-16,0 0 2 15,0 0-23-15,0 0-20 16,0 0-8-16,-15-2 9 15,15 2-12-15,0 0 6 16,0 0-8-16,9 2-7 16,11 16 35-16,9-2 9 15,7-2-10-15,-3-4-13 16,7-3 0-16,3-2-1 16,-6-5-6-16,1 0-7 15,-9 0-1-15,-6 0 1 16,-15 0 1-16,-6 0-1 0,-2 0 1 15,0 0 6-15,0 0 1 16,0 0-2-16,0 0 0 16,0 0-12-16,-8 6-1 15,-19 20-1-15,-9 6 0 16,-2 4 0-16,0 4 1 16,5-3-1-16,2-3 2 15,6-6-1-15,0-8 0 16,12-6-1-16,7-8 0 15,4-4 0-15,-3-2 0 16,5 0 2-16,0 0-2 16,0 0 1-16,0 0-2 0,0 0-2 15,0 0-5-15,0 0-36 16,0 0-37-16,7 0-132 16,8-16-153-16</inkml:trace>
  <inkml:trace contextRef="#ctx0" brushRef="#br0" timeOffset="-57695.73">26442 17038 271 0,'0'0'146'0,"0"0"-94"0,0 0 27 16,0 0-28-16,0 0-14 15,0 0 12-15,4-14 20 16,-2 10-3-16,-2 4-3 16,2 0-8-16,-2 0-13 15,0 0-13-15,0 0-1 16,0 0-3-16,0 0 3 16,0 0-2-16,-2 23-14 15,-17 11-2-15,-10 8 6 16,-8 4 4-16,2 1-12 15,-5-8 2-15,9 0-5 0,2-10 3 16,6-3-2 0,8-8-3-16,9-9-1 0,-2-7-1 15,6 1 4-15,2-3-3 16,0 0 0-16,0 0 3 16,0 0-4-16,0 0-1 15,0 0 0-15,0 0-5 16,0 0 4-16,0 0-3 15,0 0-31-15,0 0-51 16,14 0-31-16,-1-8-151 16</inkml:trace>
  <inkml:trace contextRef="#ctx0" brushRef="#br0" timeOffset="-56909.41">26547 16695 601 0,'0'0'123'0,"0"0"-94"16,0 0 11-16,0 0-6 15,0 0-19-15,0 0 42 16,59 101-18-16,-30-55 0 15,-4-2-18-15,-2-8-9 16,-13-5-7-16,-2-8-3 16,-6-5-2-16,-2-4-1 15,0-2-31-15,-4-3-125 16,-23-9-183-16</inkml:trace>
  <inkml:trace contextRef="#ctx0" brushRef="#br0" timeOffset="-54778.8">26448 16948 594 0,'0'0'79'15,"0"0"-63"-15,0 0 44 16,0 0 13-16,0 0-5 16,137-94-18-16,-91 63-5 15,-3-1-18-15,-3-1-18 16,-11 1-5-16,-9 0-3 15,-9-3 0-15,-7 7-1 16,-4 2 1-16,0 8 2 16,0 2 3-16,-6 4-1 0,-8 8-1 15,3 1 1-15,5 3-4 16,-3 0-1-16,-1 5-2 16,6 19-3-16,2 12 3 15,2 10 2-15,0 9 0 16,27-1 2-16,2-3 0 15,0-5-1-15,0-11 9 16,-2-3-1-16,-10-10 4 16,-3-7-3-16,-3-10-4 15,-9-3-1-15,2-2-1 16,-2 0 5-16,6-7 0 16,5-20 2-16,1-11-1 15,-6-6-5-15,3 3-4 16,-2 8 0-16,-6 5-1 0,-1 10 0 15,0 7-1 1,-2 8 1-16,0 3-5 0,0 0-3 16,0 0-2-16,0 0 2 15,0 0 0-15,0 0 2 16,0 0-8-16,2 0-2 16,5 0 10-16,-7 0 1 15,2 0-7-15,-2 0 3 16,2 0 8-16,-2 0 0 15,0 0 1-15,2 0 1 0,-2 0-1 16,2 0 0 0,-2 0 0-16,0 0 0 0,0 0 0 15,5 0 0-15,0 0 0 16,4 0 0-16,-1 1 0 16,4 10-1-16,3-1 1 15,1 3 0-15,-1 1 2 16,1 1-2-16,-3-3 0 15,0 2 0-15,1-4 0 16,-5-3 1-16,3-2 1 16,-10-5 0-16,2 0 4 15,0 0 0-15,3 0 0 16,-3 0-4-16,6 0 11 16,3 0-7-16,0-5 3 15,3-12-4-15,-3-1 1 0,1-2-2 16,-6-2-2-16,4 2-2 15,-3 1 1-15,-7 5 3 16,0 6-3-16,-2 4 0 16,0 3 4-16,0-2-5 15,0 2 6-15,0-3-6 16,0 0-4-16,0 2 2 16,0-5-9-16,0 6 9 15,0-3 1-15,-2 4 2 16,2 0 0-16,0 0 2 15,0 0-3-15,0-5 0 16,-2 5 1-16,-3-4-1 0,1 3 0 16,-1-3-1-1,-2-1-1-15,3 1 1 0,0 0 0 16,-7 0-4-16,8 3-1 16,-6 1 4-16,5 0-1 15,4 0 2-15,-2 0-5 16,-5 4 2-16,7 14 4 15,0 6-7-15,0-2 5 16,0 5 0-16,15-5 1 16,8-5 1-16,-3-5-1 15,2-6-1-15,5-6 2 16,-5 0 0-16,3-4 0 16,2-15 8-16,0-8-5 15,-6-7 2-15,2 5-5 0,-10-1 1 16,-8 7 7-16,-5 2-2 15,0 3 6-15,0 8-9 16,-12 3-2-16,6 2-2 16,-7 5-1-16,1 0-11 15,1 0-7-15,3 3 6 16,-2 4 4-16,8 0 7 16,2-4 0-16,0-1 3 15,0 6-4-15,0-4 1 16,14 4 3-16,-6-1 0 15,5 0 1-15,-1 0-1 0,-1 5 0 16,0-3 0 0,-4 2 0-16,2 3 0 0,-5 2 0 15,7-3 0 1,-6 4 1-16,4-2-1 0,-7-2 0 16,4 3 0-16,-1-4 0 15,2-2 7-15,2-4-2 16,-7 0 7-16,0-4-1 15,0 0-8-15,0-2 0 16,3 0-1-16,-5 0 0 16,7 0 3-16,2 0-3 15,4-14 6-15,-4-10-1 16,0-5 1-16,0-3-4 16,-7 3-3-16,-2 0 1 15,0 7-3-15,0 6 2 0,0 8 0 16,0 4 2-16,0 0 1 15,-7 4-4-15,3 0-2 16,0 0-3-16,-6 14-2 16,6 9 6-16,4 4-3 15,0-1 1-15,14 1 2 16,7-5 0-16,4-6-2 16,2-5 3-16,0-2 0 15,2-9-9-15,2 0 6 16,9 0 2-16,5-9 1 15,-3-14 0-15,-7-3 0 16,-6-1 0-16,-8 1 2 0,-8-1-1 16,-11 6 2-1,-2 1 7-15,0 8-2 0,-11 5 1 16,-6 7-5-16,1 0-4 16,-9 0-2-16,8 7-2 15,-6 13 4-15,7 2 1 16,5 5-1-16,7-4 0 15,4 4-1-15,0-3 1 16,0-7-1-16,13-4 1 16,7-1-4-16,1-10 3 15,-4-2 1-15,1 0 0 16,5-9 11-16,-6-19-1 16,1-2 1-16,-3-3 1 15,-6-6 12-15,-4-2-3 16,-5-12 2-16,0-5-11 0,-20-2-2 15,-7-6-8-15,-2 4-1 16,0 8-2-16,2 11 2 16,8 15-2-16,5 12-1 15,7 11 2-15,7 5-1 16,0 0-1-16,0 0-4 16,0 35-1-16,5 9 5 15,15 18 1-15,11 5-2 16,0-4 3-16,5 4 1 15,-1-5-1-15,-1-8 0 16,-5-5-7-16,-9-13-32 16,3-10-31-16,-8-12-1 0,3-7-20 15,1-7-57-15,8 0-12 16,2-15 87-16</inkml:trace>
  <inkml:trace contextRef="#ctx0" brushRef="#br0" timeOffset="-54538.4">28217 16533 342 0,'0'0'123'0,"0"0"-43"16,0 0 7-16,0 0 4 16,0 0-31-16,0 0-7 15,-29-8-8-15,29 8-18 0,0 0-23 16,0 0-1-16,0 0-3 15,0-2-5-15,0-1-7 16,0-4 12-16,0 2 1 16,0-2 1-16,0 5-2 15,0 2-81-15,0 0-185 16</inkml:trace>
  <inkml:trace contextRef="#ctx0" brushRef="#br0" timeOffset="-53947.26">27409 17239 874 0,'0'0'111'16,"0"0"-70"-16,0 0 27 16,0 0 0-16,0 0-47 15,0 0-15-15,79-16 15 16,-20-4 0-16,11-6-12 16,1-2-1-16,-7 2-6 15,-8-1-2-15,-11 10 2 16,-21 11-4-16,-8-1 3 0,-14 7-2 15,-2 0 2-15,0 0-6 16,-31 16 5-16,-16 17-3 16,-11 6-12-16,-15 5-2 15,-8 2-3-15,6-7 12 16,4-6 1-16,13-6 7 16,15-8 1-16,16-7 4 15,14-9 6-15,11 1 6 16,2-4-10-16,0 0 2 15,0 0-9-15,29 0 3 16,19-16-1-16,26-6 17 16,11-5 1-16,7-6 0 0,-3 1 2 15,-12 4-6-15,-14 3 3 16,-16 8-14-16,-20 9-3 16,-14 4-4-16,-13 4 2 15,0 0-5-15,0 0-14 16,0 0-8-16,-9 0-31 15,-11 17-64-15,-3 0-58 16,2 1-162-16</inkml:trace>
  <inkml:trace contextRef="#ctx0" brushRef="#br0" timeOffset="-53782.99">27904 17297 792 0,'0'0'190'0,"0"0"-129"16,0 0 25-16,0 0-24 16,0 0-47-16,0 0-15 15,6-6-46-15,-6 2-121 16,0 0-292-16</inkml:trace>
  <inkml:trace contextRef="#ctx0" brushRef="#br0" timeOffset="-51580.13">26170 17552 575 0,'0'0'114'16,"0"0"-50"-16,0 0 19 0,0 0-2 16,0 0-34-1,0 0-14-15,-11-4-22 0,-7 4-4 16,-9-2-4-16,-2 0 7 16,-7 2-5-16,-1-4 4 15,-15-2-3-15,-4 1-1 16,-6-2-1-16,-7-7 0 15,-4-6 11-15,-3-4-1 16,-7-4-6-16,-3-7 13 16,-1-3-4-16,-9-6-2 15,-3-2 0-15,-3-4 1 16,0-2 4-16,1-6-7 16,3 0 0-16,-4-3-5 15,-8 3 2-15,6-4-2 16,-8-1-5-16,5-8 3 0,-2-8-1 15,4-7 2-15,-6-8 0 16,10 0-7-16,5-9-1 16,7-2 1-16,4-1 0 15,5-5 1-15,6 2 0 16,12 1-2-16,4-4 2 16,5-9-2-16,8 1 1 15,5-2-2-15,7-3 2 16,-3 3 1-16,12 0-1 15,3 1-6-15,13 3 6 16,3 4-1-16,5-4-1 16,0-3 2-16,20 3 0 0,7 0 0 15,4 2-1-15,2 3 5 16,6 4-4-16,-6 5 0 16,7 4-1-16,-7-4 1 15,5 2 0-15,-2 3 1 16,2 6-3-16,2 3 2 15,5 3-1-15,-3-2 1 16,12-3-1-16,-2 0 1 16,12 5 0-16,7-3 0 15,4 5 2-15,12 1-2 16,7 1 0-16,-3 5-1 16,0 6 0-16,-1 3 1 0,-8 7-1 15,3 4 0-15,0 3-4 16,-3 2 5-16,1 4 0 15,-5 1 1-15,0 2 0 16,-6 3-1-16,-8 0 1 16,1 3 1-16,-12 6 0 15,0 1 1-15,-6 4-3 16,-9 9 1-16,-9 3-1 16,-6 5 2-16,-15 2 0 15,3 0 1-15,1 1-3 16,-1-1 0-16,-5-2 0 15,6 2 0-15,-1-3 1 16,-3 4-1-16,4 0 2 0,-3 1-2 16,-7 7 0-16,0-4 0 15,-2 5 0-15,0 0-1 16,0 0 1-16,0-2 0 16,0 2 0-16,0 0-4 15,0 0 1-15,0 0 0 16,0 0-3-16,-9 0 0 15,-13 0-1-15,-7 0-1 16,-11 0 5-16,-5 0-4 16,-6 0 5-16,2 0-2 15,0 0 3-15,4 0-3 16,1 0 3-16,8 0 1 16,0-1-1-16,9 1-1 15,12-3 2-15,7 3-1 0,0 0 1 16,8 0 0-16,0 0-6 15,0 3-6-15,12 17 7 16,21 1 5-16,21 1 0 16,17-4 1-16,16-5 0 15,9-12 3-15,4-1-4 16,-7 0 6-16,1-6-4 16,-16-6 6-16,-11 1-1 15,-18 3 0-15,-20 1-3 16,-16 4 2-16,-8 1 3 15,-5 2 3-15,0 0 3 16,0 0-8-16,0-2-3 16,0-1-2-16,-7 1-2 0,-8 2-4 15,-12 0 3-15,-6 0-2 16,-12 23 2-16,3 4-5 16,-1 7 6-16,3 7 2 15,9 5-2-15,-5 6-6 16,12 6 5-16,-3 6 1 15,4-2 0-15,6-1 2 16,3-13-2-16,8-10 4 16,-3-8-3-16,7-12-1 15,2-4 1-15,0-6 0 16,0-5-1-16,0-2 0 16,0-1 0-16,0 0 1 0,0 0-1 15,0 0 0-15,0 0-1 16,0 2-10-16,0 9-72 15,11 1-122-15,-7 8-157 16</inkml:trace>
  <inkml:trace contextRef="#ctx0" brushRef="#br0" timeOffset="27582.85">28618 10868 666 0,'0'0'74'0,"0"0"-9"15,0 0 18-15,0 0-8 16,0 0-9-16,0 0-2 16,0 0-17-16,-114 64-4 15,107-60-10-15,5 0-4 16,-2-4-5-16,1 3-4 16,3-2-6-16,0-1 8 15,0 2-8-15,14-2-7 16,35 0 8-16,31-18 10 0,25-16-3 15,20-12-5-15,12-6-6 16,11 0 3 0,-12 0-9-16,-11 3-1 0,-21 5-3 15,-21 9-1-15,-16 8-1 16,-22 9 1-16,-24 10 2 16,-7-1-2-16,-7 4 0 15,-3 1 0-15,-2 1 0 16,-2 3-2-16,-4 0 2 15,-40 15-1-15,-28 15-10 16,-28 6-14-16,-23 7 8 16,-13 3 3-16,-2 2 0 15,7 0 1-15,15 1 0 0,15-3 2 16,9 0 8-16,15-3 3 16,10-7 0-16,11-1 0 15,11-9 3-15,12-6-1 16,10-6 8-16,10-7-1 15,9 0 3-15,4-7-5 16,0 0-6-16,25 0 1 16,37-4 7-16,38-20 15 15,37-16-5-15,21-15 8 16,13-5-9-16,-6-2-12 16,-13 2 1-16,-23 8-7 15,-31 13-1-15,-26 10-2 16,-30 14 3-16,-18 8 0 15,-15 2 1-15,-9 5-1 0,0 0 1 16,0 0-1-16,0 0 1 16,-33 10-4-16,-23 21 0 15,-26 10-8-15,-19 11-10 16,-3 3 5-16,-8 0 8 16,14-11 3-16,24-8 1 15,23-17 1-15,29-6-5 16,9-9 7-16,13-3-2 15,0-1-6-15,0 0-7 16,13 0 2-16,24 0 1 16,28-19-10-16,11-10-26 15,5-7-64-15,-12 0-231 16</inkml:trace>
  <inkml:trace contextRef="#ctx0" brushRef="#br0" timeOffset="36597.87">25925 4863 574 0,'0'0'121'16,"0"0"-21"-16,0 0 3 15,0 0-34-15,0 0 3 16,0 0-17-16,0 0-13 16,0 0-13-16,0-25-14 15,0 37-7-15,2 27-5 16,12 13 23-16,-1 7-7 15,0 4-8-15,-2-5-5 0,0 0-2 16,1-8-3-16,1-4-1 16,-9-7 1-16,3-16-3 15,-5-4 3-15,-2-12-1 16,0-7 0-16,0 0 4 16,0 0 3-16,0-7 2 15,0-25 5-15,0-14-10 16,-9-8-3-16,-2-3 3 15,0 5-3-15,0 0-1 16,2 4 0-16,5 0 0 16,2 4 0-16,-1 2-1 15,-2 6 1-15,3 7 1 16,2 8-1-16,0 6 0 16,0 5 0-16,0 4 0 15,0 3 0-15,0-4-2 0,14-1 2 16,10-2-2-16,7 3-1 15,10 0 0-15,3 2 3 16,1 0-6-16,-5 1 2 16,-5 2-31-16,-8 2-34 15,-9 0-82-15,-9 2-91 16,-9 16-173-16</inkml:trace>
  <inkml:trace contextRef="#ctx0" brushRef="#br0" timeOffset="36779.14">25947 5092 889 0,'0'0'41'0,"0"0"-31"16,0 0 67-16,0 0-27 16,167-3-30-16,-95-13-14 15,-1-4-6-15,-2-4-42 16,-11 0-80-16,2-2-114 15,-11 0-139-15</inkml:trace>
  <inkml:trace contextRef="#ctx0" brushRef="#br0" timeOffset="36990.45">26600 4809 742 0,'0'0'167'0,"0"0"-73"16,0 0 21-16,0 0-41 0,0 0-29 15,0 0-12-15,-38-48-13 16,38 48-17-16,0 14-3 15,0 27-4-15,0 20 4 16,7 12 8-16,-1 11-3 16,4-5-4-16,-6-5-1 15,-2-14-6-15,5-18-45 16,-3-17-33-16,6-15-64 16,-8-10-62-16,-2 0-311 15</inkml:trace>
  <inkml:trace contextRef="#ctx0" brushRef="#br0" timeOffset="37366.01">26384 5099 642 0,'0'0'105'15,"0"0"-30"-15,0 0 28 16,0 0-66-16,0 0-28 16,0 0 6-16,127-53 6 15,-67 32-10-15,-2 1-3 16,-2-4-7-16,-9-2 0 15,-9-2 3-15,-16 1 3 16,-9-1 12-16,-11 2 27 16,-2 3 1-16,0-2-7 15,-6 5-9-15,-12 5-17 16,5 2 2-16,-1 6 5 0,5 4-9 16,5 3-4-1,2 0-5-15,-5 14-3 0,7 19 0 16,0 14 2-16,0 11 0 15,2 7 1-15,18 5 1 16,-4-5 0-16,-1 0-4 16,-1-13 0-16,-1-16-1 15,-4-14-3-15,2-11 1 16,4-11-36-16,1 0-33 16,5-22-83-16,8-18-182 15</inkml:trace>
  <inkml:trace contextRef="#ctx0" brushRef="#br0" timeOffset="37765.61">27216 4795 712 0,'0'0'169'0,"0"0"-76"16,0 0 40-16,0 0-50 15,0 0-38-15,0 0-3 16,-58-71-17-16,33 67-16 15,-2 4-7-15,-6 0 0 16,4 0-4-16,0 18 1 16,8 5-7-16,13 3 8 15,8 1-9-15,0 4 8 16,6-2 1-16,23-3-2 16,11 1 1-16,5-7 1 15,-1-2 1-15,6-4-1 0,-5 0 1 16,-3 1-1-16,0 0 1 15,-13-1 0-15,-11-2 0 16,-9-2-1-16,-9 6 0 16,0 4 1-16,-36 4 4 15,-9 0 0-15,-8-4 0 16,-3-6-5-16,5-9-3 16,2-5-34-16,11 0-32 15,14-20-69-15,12-11-92 0,12-8-223 16</inkml:trace>
  <inkml:trace contextRef="#ctx0" brushRef="#br0" timeOffset="38131.24">27505 4805 818 0,'0'0'154'0,"0"0"-58"15,0 0 10-15,0 0-66 16,0 0-15-16,0 0-9 15,-49-83-1-15,23 75 0 16,-3 6-14-16,0 2 0 16,0 0-1-16,2 0-3 15,2 14 2-15,14 6 0 16,7 2 0-16,4 2-5 0,0 3-3 16,24 0 7-16,12 1 2 15,13 1 3-15,-2-2-2 16,9-7 0-16,-10-1-1 15,-4-3 0-15,-1-1 0 16,-22 0 6-16,-5-3-6 16,-14 2-2-16,0 0 2 15,-16 0 7-15,-26 4 2 16,-7-4-9-16,-2-4-4 16,2-6-46-16,7-4-119 15,5 0-201-15</inkml:trace>
  <inkml:trace contextRef="#ctx0" brushRef="#br0" timeOffset="38616.21">28089 5111 933 0,'0'0'105'0,"0"0"-93"0,0 0 19 15,0 0 7-15,47 114-21 16,-47-60-16-16,0 3-2 16,-20-10-79-16,5-14-240 15</inkml:trace>
  <inkml:trace contextRef="#ctx0" brushRef="#br0" timeOffset="38848.57">28502 4824 1054 0,'0'0'88'0,"0"0"-84"16,0 0-4-16,0 0 27 15,0 145-1-15,0-89-14 16,0-2-11-16,-11-2 1 16,-5-6-2-16,5-10-78 15,7-11-60-15,4-16-64 16,0-9-216-16</inkml:trace>
  <inkml:trace contextRef="#ctx0" brushRef="#br0" timeOffset="39114.97">28377 4812 785 0,'0'0'107'0,"0"0"-51"15,0 0 11-15,0 0-24 16,0 0 1-16,125-34-3 16,-67 36-7-16,4 18-4 15,-4 4-10-15,-7 7-14 16,-8 3-6-16,-23 2 0 15,-9 1 0-15,-11 4 1 16,-14 2 5-16,-26-4 1 16,-14 1-1-16,2-3-2 15,-11-10-4-15,12-5-31 16,3-17-115-16,17-5-15 16,14-13-169-16</inkml:trace>
  <inkml:trace contextRef="#ctx0" brushRef="#br0" timeOffset="39530.67">29231 4662 899 0,'0'0'73'0,"0"0"19"16,0 0 1-16,0 0-60 15,0 0-24-15,-137-38 20 0,97 38-13 16,-2 0-15-16,4 21 1 16,4 5-2-16,13 1 5 15,5-1-5-15,9 0-8 16,7 2 6-16,7-1-4 16,22 1 5-16,13-6 0 15,11-3 1-15,14-1 4 16,3-3-1-16,3-1-1 15,-6 0 1-15,-16 0 7 16,-9-2-8-16,-19 0 1 16,-9 0-1-16,-14 2-1 15,0 10 4-15,-37 2 5 16,-18 4-4-16,-10-5-3 16,-4-8-3-16,7-9-3 0,6-8-24 15,5 0-26-15,15-18-73 16,14-10-124-1,15-9-360-15</inkml:trace>
  <inkml:trace contextRef="#ctx0" brushRef="#br0" timeOffset="39915.28">29714 4610 902 0,'0'0'89'16,"0"0"-25"-16,0 0 17 0,0 0-54 16,0 0-19-16,0 0 11 15,-124-40-9-15,90 40 7 16,5 0-10-16,5 8-7 16,-1 10-2-16,10 2 2 15,-1 0-5-15,16 3 2 16,0-4-2-16,0 3 0 15,24 4 5-15,10 0 0 16,8-3 2-16,3 2 1 16,-3-4-1-16,1-1 2 15,-12-5 2-15,-4 1-1 16,-14-4 1-16,-7 0-1 16,-6 5 0-16,0 2 1 0,-31 6 5 15,-15 1-7-15,-12-4-4 16,0-7-31-16,-5-8-54 15,12-7-132-15,1 0-433 16</inkml:trace>
  <inkml:trace contextRef="#ctx0" brushRef="#br0" timeOffset="40484.18">30227 4555 629 0,'0'0'89'0,"0"0"18"15,0 0-22-15,0 0-43 0,0 0-7 16,0 0-5-16,-51 0-8 15,22 0 0-15,-5 11-9 16,7 7 0-16,5 2-7 16,7 0-4-16,10 1-2 15,5-2-1-15,0 3-3 16,18-3 4-16,11 0 3 16,2-1 1-16,4 1 1 15,4-2 4-15,-6 0 5 16,1 0 8-16,-5-3 0 0,-9-2-17 15,-5 0 6 1,-8 1-10-16,-7 3 0 0,-5 5 4 16,-30 9 8-16,-21 1 1 15,-19 1-11-15,-24-2-3 16,-14-4-44-16,-12-9-175 16</inkml:trace>
  <inkml:trace contextRef="#ctx0" brushRef="#br0" timeOffset="44550.6">27632 6034 527 0,'0'0'68'15,"0"0"-6"-15,0 0 25 16,0 0-39-16,0 0 12 16,0 0-1-16,0 0-4 15,0 0-4-15,12-2 2 16,-12 2 4-16,0 0-9 16,0 0-14-16,0 0-3 15,0 0-5-15,0 0 0 0,0 0-1 16,0 0-2-16,0 0-2 15,0 0-8-15,0 0-3 16,6-7-5-16,23-2-5 16,20-5 3-16,11-5-2 15,10-1 4-15,-4 4-5 16,-1 1 1-16,-7 0 1 16,-12 5 3-16,-9 3-5 15,-20 4 0-15,-5 3 0 16,-10 0 0-16,-2 0 0 15,0 0 0-15,0 0 0 16,0 0-1-16,0 0-2 16,0 0-3-16,0 0-8 0,-8 0 4 15,-13 0 5-15,-8-2-1 16,0-10 4-16,-7 3-1 16,0-4 3-16,0 3 0 15,5 1 1-15,4-2 1 16,6 5-2-16,7 4 1 15,7 0 2-15,3 2 4 16,4 0-2-16,0 0 1 16,0-2-3-16,0 2-3 15,0 0-6-15,17 0 4 16,14 16 2-16,10 3 4 16,1-4 0-16,3-1-1 15,-3-4 4-15,-2-3-2 0,-1-7-1 16,-6 0 0-16,-6 0 1 15,-8 0 1-15,-3 0 1 16,-11 0 5-16,-1-5 6 16,-4 1 3-16,0 2 1 15,0-1-1-15,0 3-6 16,0 0-2-16,0 0-5 16,-15 0-8-16,-14 0-2 15,-12 30-6-15,-5 7 1 16,1 9-8-16,5 1-32 15,11-7-35-15,11-8-41 16,5-14-143-16,13-16-678 16</inkml:trace>
  <inkml:trace contextRef="#ctx0" brushRef="#br0" timeOffset="46230.45">28874 5891 572 0,'0'0'186'0,"0"0"-94"0,0 0 1 16,0 0-30-16,0 0-16 16,0 0 5-16,0-5-1 15,0 5-5-15,0 0-17 16,0-5 5-16,0-7-1 15,0-6-4-15,6-5-21 16,4 0-1-16,-2 2 2 16,-1 7-1-16,5 7 0 15,-10 1-5-15,0 6 0 16,4 0-3-16,5 0-1 0,5 18-5 16,4 12 6-1,0 7 0-15,-2 7 0 0,-5-9 0 16,-1-3 2-16,-3-7-2 15,-3-10 0-15,1-6 0 16,-5-5 0-16,-2-4 1 16,0 0 3-16,0 0 3 15,4 0 5-15,6-21 4 16,3-9-9-16,-2-8-7 16,9 0 3-16,-6 6-2 15,-1 8-1-15,-5 10-1 16,0 6-1-16,-6 8 1 15,-2 0 0-15,4 0-4 16,7 8-2-16,3 14 3 16,11 6 4-16,-8-1-2 0,-1-1 4 15,-1-9-4-15,-6-2 4 16,0-12-4-16,-2-1-1 16,-5 0 3-16,0-2 4 15,2 0-2-15,5 0 3 16,5-19-3-16,4-13 3 15,2-7-5-15,-4-1 1 16,-1 1-1-16,-1 12 0 16,-6 10 0-16,-1 10-2 15,-5 7 0-15,-2 0-1 16,2 0-2-16,8 7-3 16,-4 20 2-16,7 4 4 0,3 4 2 15,-3-5 0-15,1-8 0 16,-1-2-1-16,-4-7 1 15,-2-8 0-15,0-3 0 16,-3-2 2-16,7 0 2 16,3-7 0-16,1-18 2 15,-1-7-3-15,1-4-1 16,-6 4 0-16,-4 2 0 16,-1 12-2-16,-2 10 2 15,-2 4-2-15,0 4 0 16,0 0-6-16,0 0 1 15,7 4-4-15,-1 18 4 16,10 8 4-16,7 0 1 0,-4-2 0 16,6-6-1-1,2-8 1-15,-9-9-1 0,1-5 1 16,2 0 1-16,-4 0 1 16,3-15 2-16,-6-7-2 15,-3-4 2-15,-2-4 0 16,-9 2-1-16,0 1 2 15,-7 4-5-15,-15 5 0 16,-7 8-4-16,-11 5-7 16,0 5-20-16,5 0-8 15,0 17-21-15,18 3-50 16,13-1-101-16,4-8-136 0</inkml:trace>
  <inkml:trace contextRef="#ctx0" brushRef="#br0" timeOffset="49132.51">30205 5763 653 0,'0'0'88'15,"0"0"59"-15,0 0-44 16,0 0-24-16,0 0 14 16,0 0-24-16,0 0-20 15,-5-14-23-15,-9-4-16 16,-1 2 0-16,1 5 0 15,4 4 0-15,-3 2-3 16,-1 4-7-16,-1 1-3 16,1 0-1-16,1 16-1 0,-1 8 2 15,12 6-1-15,2 0-1 16,0 2 1-16,0-4-2 16,7-4 6-16,8-6 0 15,6-4-5-15,-4-8 5 16,1-6 0-16,5 0 0 15,-4-13 4-15,4-16 7 16,-7-5-10-16,-8-7 3 16,-3-2 3-16,-5-11 8 15,0-14-9-15,0-6 0 16,0 1-1-16,-13 13 0 16,1 18 0-16,3 16 2 0,5 12-7 15,0 9 2 1,4 5-2-16,0 0-4 0,-6 0-2 15,4 23-4-15,2 21 2 16,0 16 8-16,0 8-1 16,10 3 1-16,11-3 0 15,2-6 4-15,2-8-7 16,-1-8 7-16,-2-8-4 16,3-14 0-16,-7-7 0 15,-1-12 0-15,6-5 0 16,-1 0 5-16,3-20 1 15,0-14-2-15,-10-6 1 16,-1-4-3-16,-10 0-2 0,-2 9 1 16,-2 13 1-1,0 10-2-15,0 10 1 0,0 2-1 16,0 0 0-16,0 0-4 16,0 0 2-16,0 7-11 15,0 17 8-15,0 2 4 16,0 0-1-16,11-3 2 15,0-6 2-15,3-5-2 16,-6-6-1-16,4-6 1 16,-1 0 0-16,2 0 3 15,5-14 6-15,-3-7-5 16,3-6-4-16,-5-7 4 0,-3-7-2 16,-6 5 1-16,-2 7-2 15,-2 10-1-15,0 11 1 16,0 8-2-16,0 0-1 15,0 0 0-15,0 2-8 16,0 19 1-16,9 9 9 16,3 4-1-16,7-2 1 15,4-5 0-15,4-4 0 16,-5-10-2-16,5-4 3 16,-5-9-1-16,7 0 4 15,0 0-2-15,-5-22-2 16,-1-6 7-16,-8-11-5 15,-5-8 2-15,-10-20 0 16,0-13 1-16,0-6-4 16,-14 5 0-16,-1 20 1 0,1 25-1 15,-1 14-1 1,7 11 0-16,4 9-5 0,2 2 4 16,-5 0-4-16,1 16-11 15,-4 28 10-15,10 25 5 16,0 7 0-16,0 6 1 15,16 0 0-15,7-9-2 16,4-9 2-16,2-10 0 16,0-8-1-16,4-12 0 15,7-8 0-15,0-14 1 16,0-12-2-16,0 0 2 16,-2-16-4-16,-3-18-2 0,-1-6-2 15,-10-7 4-15,-5-6 3 16,-13 2 1-16,-6 5 0 15,0 11 3-15,0 10-2 16,-20 11 3-16,-4 8-4 16,-7 6 0-16,-8 8-3 15,6 16-1-15,4 7 2 16,14 2 0-16,5 7 2 16,10 5-2-16,0-1 2 15,0-2-1-15,10-4 1 16,7-8 7-16,8-10-6 15,-7-8 2-15,1-10 3 16,2-2 0-16,1 0-2 16,-2-16 2-16,2-8-6 15,-1-8 5-15,-8-3-2 0,-7 1 4 16,-1 7-6 0,0 7 0-16,-5 11 0 0,0 7-1 15,0 2 1-15,0 0-1 16,0 0-6-16,0 9-1 15,0 13 1-15,0 3 5 16,0 3 0-16,6-3 1 16,5-4 0-16,3-1-1 15,1-8 1-15,-1-3-1 16,1-4 1-16,3-5 4 0,3 0 0 16,-6-5-1-16,3-19 2 15,-3-8-2-15,-1-18 1 16,-3-20-2-16,-9-20 1 15,-2-14-2-15,0-3 2 16,0 13-2-16,0 15 0 16,0 23 0-16,-9 20 1 15,0 14-2-15,2 15 6 16,5 2-6-16,0 5-3 16,-3 0-8-16,3 26 3 15,0 26-3-15,2 22 11 16,0 18 3-16,2 9-3 0,18-3 3 15,0-6 1 1,1-11 1-16,-2-15-1 16,4-10-2-16,-7-13-1 0,-3-11 1 15,-5-15-2-15,-5-8 1 16,2-9 1-16,1 0-1 16,1 0 7-16,6-14-3 15,3-18-2-15,-2-6-1 16,-4-3 0-16,1 4-2 15,-1 8 0-15,-6 11 0 16,-2 7-1-16,-2 8 0 16,0 3 1-16,0 0-3 15,0 0 3-15,0 0-1 16,0-2 1-16,0 2-2 16,2 0-6-16,-2 0 4 0,0 0 0 15,0 0 1-15,0 0 2 16,0 0 1-16,5 0 0 15,-5 0 0-15,6 0 3 16,6 14-2-16,1 0-1 16,0 2-3-16,3-2 3 15,-3 0 0-15,1-3 0 16,-1 1-1-16,-6-7 2 16,2-3-1-16,2-2 2 15,-5 0 3-15,6 0-4 16,-1-2 6-16,-1-16-3 15,-2-6 1-15,-2-10-5 16,-1-8 0-16,-5 0 0 0,0 0 1 16,0 7 0-1,0 10 0-15,-9 0-2 0,-7 4-3 16,-1 10-4-16,-8-1-7 16,7 9 6-16,-2-2 6 15,6 3-5-15,6 0 5 16,1 2 0-16,3 0 2 15,1 0-2-15,1 18-2 16,2-1 1-16,0 8 2 16,0-9 2-16,0-2-6 15,2 1 6-15,14-7 3 16,2-1-3-16,8-2 3 0,1-3-1 16,2-2 1-1,2 0 0-15,-2 0-1 0,7 0 6 16,-2-5-6-16,-3-4 0 15,5-6 4-15,-15 1-5 16,4-3 1-16,-9-8-1 16,-7-5 2-16,-5-2 1 15,-4 0 1-15,0 3-7 16,0 14 4-16,-11 4-4 16,-3 8-8-16,-1 3 1 15,-1 0 1-15,5 0 8 16,7 0-10-16,2 0 9 15,2 0-6-15,0 0-6 16,0 15 12-16,0 8-2 16,0-3 3-16,6 4-1 0,7-4-5 15,1-2 6-15,-1 2 0 16,3 2 2-16,-1 2-2 16,1 0 0-16,-1 3 0 15,-1-3 5-15,-3 1-9 16,-4 1 4-16,-7-3 0 15,0-3 1-15,0-5 4 16,3-4-5-16,-3-5 0 16,2-4 0-16,2-2 0 15,3 0-3-15,-3 0 3 16,12 0 7-16,6 0-3 16,7-14 11-16,2-10-5 0,4-13-4 15,2-7-2 1,-4-11-3-16,-4-6-1 0,-7 9 6 15,-6 6-4-15,-10 16-2 16,-6 7 0-16,0 5-1 16,0 4 1-16,-15 3-15 15,6 4 12-15,-4 7-6 16,2 0 3-16,1 4-3 16,4 15 6-16,4 5-5 15,2 5 7-15,0 0-2 16,0 0 0-16,8 0 3 15,13-5 2-15,1 4-1 0,2 0 1 16,1-1 0 0,-3-3-2-16,-9-7 0 0,-5 0 0 15,-8-5-2-15,0 2 0 16,-23 2-3-16,-22 0 3 16,-14 0-11-16,-22-6-31 15,-15-2-103-15,-15-8-172 16</inkml:trace>
  <inkml:trace contextRef="#ctx0" brushRef="#br0" timeOffset="49433.96">31413 5316 570 0,'0'0'172'0,"0"0"-143"16,0 0 39-16,0 0-27 15,0 0-14-15,0 0 12 16,-129-38 4-16,90 38 1 16,4 0-3-16,12 0-20 15,10 4-10-15,11-4-3 16,2 2-8-16,21-2-3 15,31 0 3-15,29-2-9 0,19-10-2 16,1 3-124 0,-10 7-199-16</inkml:trace>
  <inkml:trace contextRef="#ctx0" brushRef="#br0" timeOffset="49915.84">31774 5482 317 0,'0'0'105'16,"0"0"-49"-16,0 0 34 15,0 0-27-15,0 0-12 16,0 0 5-16,0-54 2 16,0 47-1-16,0-2-8 15,0-1-8-15,-2 3-11 0,-5 7-6 16,0 0 1 0,1 0-2-16,-10 23-15 0,5 17-7 15,0 15 3-15,5 6-4 16,6 1 0-16,0-3-5 15,2-11-94-15,29-14-195 16</inkml:trace>
  <inkml:trace contextRef="#ctx0" brushRef="#br0" timeOffset="50964.61">30267 6418 696 0,'0'0'61'0,"0"0"-2"15,0 0 35-15,0 0-24 16,0 0-13-16,0 0-4 16,-46-5-8-16,46 3-6 15,13 0-7-15,31-4-25 16,34-8 23-16,30-5-6 15,11-5-18-15,18 0-4 16,-8 2 2-16,-9 4-4 16,-22 6 5-16,-33 3-5 15,-29 6 0-15,-23 3-1 16,-13 0-1-16,-11 0-16 0,-45 6 5 16,-29 17-1-1,-21 2-11-15,-8 5 8 0,6 0 16 16,13 1 0-16,13-2-3 15,14-7 4-15,26-4 3 16,20-9 4-16,15-5-7 16,7-4 4-16,23 0 0 15,37 0 5-15,29-6 15 16,20-16-8-16,18-3-9 16,1 0 4-16,1 2 0 15,-15 7 1-15,-28 2-3 16,-37 5 0-16,-22 6-7 15,-18 2 0-15,-9 1-2 16,0 0-1-16,0 0-10 16,-5 0-15-16,-15 0-20 0,-4 13-50 15,2 3-101-15,3-4-198 16</inkml:trace>
  <inkml:trace contextRef="#ctx0" brushRef="#br0" timeOffset="51829.87">30829 6495 710 0,'0'0'98'0,"0"0"-29"16,0 0 2-16,0 0-40 15,0 0-15-15,0 0-7 16,20 20 20-16,2 16 14 0,5 14-4 16,2 11-5-16,0 12-14 15,-4 9 13-15,-4 7-20 16,-7-7-12-16,1-6 4 16,-3-13-2-16,-3-15-3 15,2-11 1-15,-4-13-1 16,2-4 0-16,-7-9 0 15,2-5 0-15,-2-4-1 16,-2 0-16-16,0-2-46 16,0 0-75-16,-17-7-174 15,-3-18-319-15</inkml:trace>
  <inkml:trace contextRef="#ctx0" brushRef="#br0" timeOffset="52230.51">30759 7139 281 0,'0'0'591'16,"0"0"-532"-16,0 0-9 15,0 0 10-15,0 0-30 16,0 0 8-16,34 51 16 16,2-26-23-16,2-2-21 15,-3-3 0-15,-1-3-8 16,-3-3-2-16,-2 0-1 15,-2-4 1-15,-5 0 0 16,-4-2 0-16,-7-6 4 0,-4 0-4 16,-1-2 1-16,-1 0 0 15,-5 0 2-15,0 0 0 16,4 0 8-16,8-2 11 16,3-18-3-16,12-11-10 15,-3-4-3-15,10-12-2 16,11-3-2-16,5 8-2 15,2 6 3-15,-10 9-2 16,-15 13-1-16,-13 5 1 16,-12 7-1-16,-2 2-1 15,0 0-22-15,-12 0-23 16,-21 17-100-16,-7 0-255 0</inkml:trace>
  <inkml:trace contextRef="#ctx0" brushRef="#br0" timeOffset="56746.28">31108 7657 442 0,'0'0'305'0,"0"0"-210"15,0 0-13-15,0 0-3 16,0 0-13-16,0 0-13 16,-14-17-13-16,14 17-19 0,0 12-13 15,18 27-7-15,9 19 21 16,0 15 2-16,-8 5-10 15,-7 1 1-15,-6-9-13 16,-1-9 0-16,-5-15 1 16,0-17 0-16,0-11-2 15,0-10-1-15,0-5 1 16,0-3-1-16,0 0 1 16,0 0 2-16,0-27 3 15,0-11-4-15,-9-12 0 16,-7-8-2-16,1-4 2 15,-1-1-1-15,3 3 0 0,-1 8-1 16,5 4-1-16,5 0 1 16,4 8-1-16,0 5 2 15,0 10-2-15,9 3 1 16,7 3-1-16,-1 5-1 16,7 2 1-16,1 7-2 15,-4 5 1-15,2 0-7 16,-3 10 3-16,-5 16 6 15,-2 6-3-15,-9 6 2 16,-2 0-3-16,0 0 3 16,-17-4 0-16,-8-5 1 15,8-12-2-15,3-5-1 16,5-8 1-16,7-2-5 0,2-2-3 16,0 0 4-16,0-20-1 15,0-12-5-15,0-6 10 16,25 2 1-16,6 2-1 15,4 6-1-15,3 4 3 16,0 6-4-16,-5 6 4 16,-4 3 0-16,-9 9 2 15,-1 0-4-15,-11 0 0 16,1 10-2-16,2 11 1 16,-6 8 1-16,-1 3 1 15,-2 1 1-15,-2-3 1 16,2-6-1-16,-2-7 0 0,0-4 0 15,3-9 0 1,-1-1 0-16,4-3 0 0,6 0 0 16,3-6 6-16,8-13 8 15,-6-8-2-15,-3-2-1 16,-5 0 1-16,-9-4-3 16,0 1-2-16,0 4-5 15,-18 3-1-15,-4 10 0 16,-7 5-2-16,0 7-1 15,0 3-2-15,0 0 0 16,14 0 4-16,1 11-2 16,7 1-4-16,7 1-1 15,0 1-4-15,2 5-1 16,23-5 11-16,6-4-3 16,7-6 3-16,2-4 2 15,3 0-1-15,-1 0 2 0,-7-14 1 16,4-7-1-16,-13-1 1 15,-4 0-3-15,-6 4 5 16,-9 4-3-16,-3 6 1 16,-4 2 6-16,0 6-6 15,0 0-3-15,0 0-1 16,0 2-1-16,0 23-11 16,9 7 12-16,-4 4 1 15,4-4 0-15,-1-6 2 0,-1-10 0 16,0-5 2-1,0-6 1-15,-7-5 3 0,4 0 3 16,7 0 11 0,3-16-1-16,3-10-1 0,3-6-15 15,-5 2-3-15,-1 2-1 16,-3 3 4-16,-1 11-5 16,-6 9 0-16,0 2-3 15,1 3-1-15,1 0-10 16,10 10 12-16,-1 6 1 15,6 1-4-15,-8-3 10 16,0-9-10-16,-2 2 5 16,-2-7 0-16,1 0 8 15,-2 0-6-15,1-7 6 16,3-8-5-16,-8-10-1 0,0-1 0 16,-4 1 0-1,0-2-2-15,0 5 4 0,0 12-4 16,0 2 0-16,0 7 0 15,0-2-5-15,0 3 4 16,2 0-9-16,9 0 7 16,10 0-9-16,1 3 12 15,5 2 6-15,2-1-6 16,2-4 0-16,5 0 1 16,-7 0 0-16,0-18 1 15,-7 2-2-15,-5-2 7 16,-6-3-5-16,-5 4 0 0,-6-1-1 15,0 2 0 1,0 2-1-16,-12 7-5 0,-5 4 1 16,3 3-2-16,-6 0-1 15,6 12 2-15,3 14 1 16,7 8-1-16,4 2 3 16,0 2 0-16,24 1 0 15,10-8 2-15,0-3 0 16,1-10 0-16,1-6 8 15,-3-7-5-15,0-5 5 16,3-8 3-16,0-19-7 16,0-6 9-16,-9-4-8 15,-8 2 1-15,-7-4 1 16,-8 7-2-16,-4 2-1 16,0 6-4-16,0 10-3 0,-12 3-2 15,-5 5-2-15,-3 5 3 16,9 1-1-16,7 0 4 15,-2 0-6-15,6 0 0 16,0 0-7-16,0 7 9 16,0 4 0-16,8 1 1 15,11-4 2-15,6 0 2 16,0 2 1-16,-1-4-1 16,1 4 0-16,-8-3 1 15,4 2-1-15,-6 1 0 16,-6 3 0-16,0 1 0 15,-7 3 2-15,-2 5-1 0,0 2 1 16,0 0 2 0,0-4-2-16,0-8 2 0,0-3-2 15,0-5 3-15,0-4-1 16,0 0 3-16,23 0 4 16,14-13 4-16,15-13 10 15,17-9-4-15,4-6-9 16,1 4 8-16,-5 2-10 15,-20 7-2-15,-13 7 6 16,-14 8-11-16,-13 5-1 16,-9 6 0-16,0 2-2 15,0 0-11-15,-20 0-35 16,-22 9-28-16,-12 20-17 0,-15 11-116 16,-7 6-118-1</inkml:trace>
  <inkml:trace contextRef="#ctx0" brushRef="#br0" timeOffset="57197.04">32240 7921 896 0,'0'0'57'16,"0"0"-5"-16,0 0 33 15,0 0-20-15,0 0-35 16,0 0 11-16,133-17-6 0,-54-9-14 16,1 1-4-16,-2 2-5 15,-12 5 13-15,-14 6-9 16,-21 7-7-16,-15 3-5 16,-16-1-3-16,0 3 0 15,0 0-2-15,-27 0-4 16,-16 12-2-16,-9 10-8 15,-4 7 1-15,0-1 6 16,6-1 1-16,6-3 3 16,13-3 3-16,8-7 1 15,13-9-3-15,8-3 2 16,2 3 0-16,0-5-6 16,33 0 7-16,15 0 5 0,15-10 4 15,9-14-3 1,3 0-3-16,-3 2 11 0,-16 4-14 15,-19 5 0-15,-19 8 0 16,-11 2-2-16,-7 1-33 16,0-2-58-16,-16 3-204 15</inkml:trace>
  <inkml:trace contextRef="#ctx0" brushRef="#br0" timeOffset="165742.06">737 1400 750 0,'0'0'13'0,"0"0"58"15,0 0 20-15,0 0-43 0,0 0-18 16,0 0-5 0,0 0-2-16,0 0-17 0,-17-15-3 15,36 39 4-15,15 13 4 16,4 6 2-16,0 10 9 15,-9-1-9-15,-2-2-7 16,-5-4-4-16,-2-10-1 16,-4-7-2-16,-1-7 0 15,-7-15-14-15,2-2-49 16,-1-5-27-16,5-2-94 16,-1-27-84-16</inkml:trace>
  <inkml:trace contextRef="#ctx0" brushRef="#br0" timeOffset="166126.69">976 1226 368 0,'0'0'266'16,"0"0"-200"-16,0 0 87 15,0 0-67-15,0 0-42 16,0 0-17-16,-36-17-11 15,36 23-13-15,0 18 2 16,5 10 0-16,15 6-5 16,5 1 3-16,1-10 2 15,0 0-5-15,3-12 1 16,-4-6-1-16,0-8 2 0,0-5-1 16,-6 0-2-1,1-2 4-15,-1-22 10 0,-4-5 2 16,-9-4-3-16,-6-2 10 15,0-2-5-15,-11 1-3 16,-18 2 4-16,-4 5-15 16,-2 6-1-16,3 11-2 15,1 10 0-15,4 2-14 16,0 6-30-16,9 18-29 16,7 4-5-16,11-2-78 15,3-8-100-15</inkml:trace>
  <inkml:trace contextRef="#ctx0" brushRef="#br0" timeOffset="166793.9">1404 1052 506 0,'0'0'224'16,"0"0"-119"-16,0 0 29 15,0 0-59-15,0 0-21 16,0 0-20-16,-11-8-14 15,11 8-11-15,0 0-9 16,0 12 1-16,13 19-1 16,9 6 3-16,-1 7-3 15,-2 3 7-15,-3-5-4 16,-3-3-3-16,-5-8 0 16,-4-9 1-16,-2-8 1 0,-2-9 2 15,0-4-3-15,0-1 2 16,0 0 11-16,0 0 23 15,0-24-1-15,-16-11-30 16,-3-12-5-16,0-11 0 16,1-1 0-16,7 5-2 15,7 10 1-15,4 12 0 16,0 10-4-16,0 11 5 16,0 7-1-16,0 1 0 15,0 3-3-15,15 0-1 16,5 7-2-16,7 15 6 15,-2 7 0-15,-8 6 3 16,-1-3-3-16,-7-6 2 0,-2-7-2 16,-5-8 1-1,-2-8 0-15,0 0-1 0,3-3 3 16,-3 0 1-16,0 0 0 16,0-6 4-16,0-22 3 15,2-14-11-15,2-15-1 16,7 1 0-16,5 3-3 15,4 9 4-15,2 15-2 16,1 12 1-16,1 16-2 16,-4 1-4-16,7 14 3 15,-3 19 4-15,1 13 3 16,-8 5-3-16,-1 3 0 16,-3 1 0-16,-3-5-4 15,-4-8 3-15,-3-8-17 0,-3-4-16 16,0-8-51-16,0-2-41 15,0-2-45-15,-7 0-140 16</inkml:trace>
  <inkml:trace contextRef="#ctx0" brushRef="#br0" timeOffset="167277.66">1219 1835 700 0,'0'0'25'0,"0"0"68"16,0 0 21-16,0 0-48 0,0 0-12 15,0 0-6-15,-69 12-20 16,117-57-16-16,31-17 15 16,21-14-10-16,16 0-10 15,-4 6 1-15,-12 12-5 16,-18 12-2-16,-24 13 1 15,-24 17-2-15,-17 9-3 16,-14 7 3-16,-3 0-13 16,-12 5-2-16,-32 34-6 15,-22 21 1-15,-27 17 0 16,-11 16 1-16,-8-1-10 16,8-6-1-16,10-15 30 15,22-15 0-15,26-22 2 0,19-14 0 16,19-12 9-16,5-8 4 15,3 0 3-15,11-2-1 16,31-28 3-16,28-14 33 16,17-19-29-16,13-6-8 15,4-5-2-15,-1 3-10 16,-7 11-3-16,-15 9-1 16,-21 15-1-16,-20 17-14 15,-23 6-47-15,-9 13-48 16,-8 0-63-16,0 0-96 15,-6 7-265-15</inkml:trace>
  <inkml:trace contextRef="#ctx0" brushRef="#br0" timeOffset="167412.9">1952 1532 603 0,'0'0'118'0,"0"0"-1"15,0 0-10-15,0 0-58 16,0 0-27-16,0 0-22 15,-13 6-50-15,-5-6-330 16</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24T04:34:14.758"/>
    </inkml:context>
    <inkml:brush xml:id="br0">
      <inkml:brushProperty name="width" value="0.05292" units="cm"/>
      <inkml:brushProperty name="height" value="0.05292" units="cm"/>
      <inkml:brushProperty name="color" value="#0070C0"/>
    </inkml:brush>
    <inkml:context xml:id="ctx1">
      <inkml:inkSource xml:id="inkSrc10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1" timeString="2022-02-24T04:37:31.651"/>
    </inkml:context>
  </inkml:definitions>
  <inkml:trace contextRef="#ctx0" brushRef="#br0">2423 4331 576 0,'0'0'108'0,"0"0"-78"15,0 0 32-15,0 0-11 16,0 0-26-16,0 0 28 16,0 0-12-16,0 135-18 15,0-80-8-15,0 6 5 16,0 2 10-16,0-5 3 16,0-7-28-16,0-7 2 15,0-11-4-15,0-9 1 16,2-11-8-16,2-7 1 15,3-3-25-15,-1-3-43 16,8-5-59-16,-1-21-72 16,5-6-305-16</inkml:trace>
  <inkml:trace contextRef="#ctx0" brushRef="#br0" timeOffset="608.14">2737 4493 541 0,'0'0'112'16,"0"0"-91"-16,0 0 57 15,0 0 1-15,0 0-18 16,0 0-1-16,-36 4-20 16,34-4-16-16,-2-9 6 15,4-4 9-15,0 1-23 16,0-2 2-16,0-1-10 15,13-2-6-15,5 0-1 16,5 6 0-16,0 3 5 16,2 8-9-16,2 0 3 0,2 10-6 15,-4 19-1-15,-10 7 4 16,-6 4-3-16,-9 2-9 16,0 4 14-16,-18-2-4 15,-15-4-2-15,-7-3 6 16,-1-13-7-16,8-10 8 15,2-3 0-15,8-7 0 16,10-1 7-16,2-3 2 16,11 0 25-16,0 0-3 15,0 0-4-15,0 0-2 16,0 0-12-16,2 0-10 16,25 0-2-16,9 0-1 15,12 0 0-15,2 0-1 0,1 0-9 16,0 0-54-1,0-3-43-15,1-3-74 0,1-4-115 16</inkml:trace>
  <inkml:trace contextRef="#ctx0" brushRef="#br0" timeOffset="1222.22">3443 4600 610 0,'0'0'100'0,"0"0"-60"0,0 0 35 16,0 0-25-16,0 0 1 16,12-117-7-16,-12 95-20 15,0-2 12-15,-2 0-1 16,-17 2-19-16,-1 2 3 15,-6 6-10-15,-1 6-3 16,-4 6-4-16,0 2-2 16,-2 0-8-16,-2 14 5 15,9 8-1-15,6 7-1 16,6 0 2-16,14 8 0 16,0-4-1-16,0-5-1 15,18-5 1-15,7-7 2 16,2-8 4-16,4-7-2 0,0-1 7 15,5-1 3 1,-1-18 1-16,-4-5-3 0,-2 1 1 16,-6 0 0-16,-6 6 1 15,-3 0-3-15,-5 7-1 16,-7 6 3-16,-2 4 1 16,0 0-3-16,0 0-7 15,0 0-7-15,0 0 7 16,0 4-8-16,0 18 5 15,0 12 3-15,-4 9 1 16,2 5 4-16,-1 0-3 16,-1-2-1-16,0-2 3 0,-1-7-4 15,0-2 2-15,1-9 0 16,2-7-4-16,-3-9 2 16,5-7 0-16,0-3-1 15,0 0-3-15,0 0-41 16,0 0-25-16,0-18-55 15,13-1-186-15</inkml:trace>
  <inkml:trace contextRef="#ctx0" brushRef="#br0" timeOffset="1567.86">3791 4668 594 0,'0'0'62'0,"0"0"-24"16,0 0 48-16,0 0-20 15,0 0-9-15,0 0-25 16,0 24 12-16,0-24-5 15,0 0 3-15,0 0 3 16,0 0-1-16,5 0-7 16,3-8-17-16,0-5-14 15,-4 4-2-15,-2 1-4 0,-2 4 1 16,0 0-1-16,0 4-26 16,0 0-44-16,-14 0-58 15,1 0-185-15</inkml:trace>
  <inkml:trace contextRef="#ctx0" brushRef="#br0" timeOffset="2128.87">4166 4296 604 0,'0'0'82'0,"0"0"-35"16,0 0 51-16,0 0-29 15,0 0-23-15,0 0-11 16,-5 0-15-16,5 15-15 15,0 16 13-15,0 8 13 16,0 10-7-16,0 2-6 16,0 0-2-16,0-3-16 15,0-4 4-15,0-6-2 16,0-6-1-16,0-4 5 16,0-8-5-16,0-6 0 15,0-4-1-15,0-6 0 16,0 1 0-16,0-5 0 15,0 0-6-15,0 0 4 0,0 0-32 16,2 0-45-16,3-19-128 16,4-5-219-16</inkml:trace>
  <inkml:trace contextRef="#ctx0" brushRef="#br0" timeOffset="2772.19">4418 4335 855 0,'0'0'56'0,"0"0"-24"16,0 0-4-16,0 0 9 16,0 0 14-16,0 0-27 15,65-104-20-15,-42 88 2 16,2 6-3-16,-2 2 0 15,-1 6-3-15,0 2 0 16,0 0-3-16,-3 20 2 16,-9 8-6-16,-3 2 0 15,-7 4 5-15,0-2 2 16,-7 3 0-16,-10-9 3 16,-5-5-3-16,3-5 0 15,6-7 0-15,5-6 2 16,5-3 1-16,3 0 1 0,0 0 5 15,0 0 13 1,0 0 8-16,0 0-9 0,0 0-21 16,0-3-1-16,9-4-2 15,6 3-1-15,8 3 0 16,2 1 1-16,4 0-3 16,0 3 2-16,-5 13 0 15,-2 6-1-15,-4 2 5 16,-5 1-1-16,-5 3 1 15,-8-2-2-15,0-4 1 16,-6 0 1-16,-15-2 1 16,-13-3 5-16,2-5-3 0,-10-3-3 15,-7-5 3-15,-4-4 5 16,-7 0-4-16,4 0 1 16,4-13-3-16,15-2 5 15,8 1-5-15,8 4-2 16,8 2-3-16,11 4 3 15,0 0 0-15,2 1 0 16,0-2-42-16,0-2-32 16,19 2-45-16,8-4-146 15,12 4-220-15</inkml:trace>
  <inkml:trace contextRef="#ctx0" brushRef="#br0" timeOffset="3001.62">4877 4682 769 0,'0'0'106'16,"0"0"-49"-16,0 0 17 15,0 0-2-15,0 0-5 16,0 0-32-16,0-16-26 15,0 4-9-15,0 0-31 16,-14 2-52-16,-1 2-76 16,-1 2-272-16</inkml:trace>
  <inkml:trace contextRef="#ctx0" brushRef="#br0" timeOffset="4468.95">5380 4345 535 0,'0'0'138'0,"0"0"-93"0,0 0 15 16,0 0 1-16,0 0-25 15,0 0-10-15,0 14-3 16,0 20-15-16,0 14 35 16,0 8-16-16,0 2-12 15,0-5-8-15,0-9-5 16,-6-8-1-16,-3-7 0 16,7-12 0-16,2-8-2 15,0-3-11-15,0-6-54 16,0 0-78-16,2-15-46 15,20-16-227-15</inkml:trace>
  <inkml:trace contextRef="#ctx0" brushRef="#br0" timeOffset="5038.92">5733 4393 456 0,'0'0'162'15,"0"0"-27"-15,0 0-33 16,0 0-57-16,0 0-13 15,0 0-6-15,-9 34 0 16,-7-2 16-16,6 8-27 16,-4 4-8-16,-1 0-7 15,-4-1 7-15,6-9-7 16,-1-12 1-16,6-10 2 16,1-5-3-16,7-7 1 15,0 0 7-15,0 0 2 16,0 0-5-16,0-7 11 0,0-11-12 15,18 2-4-15,-2 2-1 16,6 9 0-16,-2 2-3 16,4 3 0-16,5 0-1 15,0 0 2-15,0 4-2 16,-2 2 5-16,-4-2-1 16,-2-4 1-16,0 0 1 15,-1 0-1-15,-5 0-2 16,-4 0 0-16,-1-2 0 15,-8-6-3-15,-2 0 5 16,0-5 1-16,0-2 0 16,-2 1-1-16,-12 0 0 0,1 4 4 15,4 2 6 1,4 4-2-16,1 4-3 0,1 0-3 16,1 0-2-16,-4 10-9 15,-1 20 8-15,7 12 1 16,0 4 0-16,0 4-1 15,0-4 1-15,0-2 1 16,0-7-1-16,0-13-1 16,0-6-33-16,0-14-30 15,7-4-17-15,15 0-77 16,7-19-116-16</inkml:trace>
  <inkml:trace contextRef="#ctx0" brushRef="#br0" timeOffset="5488.68">6250 4539 632 0,'0'0'110'0,"0"0"-38"16,0 0 40-16,0 0-54 15,0 0-8-15,0 0-3 16,-43-90-17-16,43 76-19 15,14 0-10-15,9 5-1 16,-2 0 4-16,8 6-2 16,-8 3-2-16,-1 0-6 15,-3 21 1-15,-5 14 2 0,-3 5-1 16,-9 6 4-16,0-1-7 16,-14-2 6-16,-14-2 1 15,-1-9 4-15,0-9-4 16,2-7 0-16,2-8 0 15,7-6 0-15,5-2 2 16,4 0 7-16,2 0-7 16,3 0 8-16,4-9-1 15,0 2-5-15,0 1 3 16,0 2-6-16,0 2 1 16,4 2-2-16,16 0-6 0,14 0 4 15,3 0 1 1,2 5-14-16,3 4-49 0,5-1-47 15,-1-4-78-15,6-4-157 16</inkml:trace>
  <inkml:trace contextRef="#ctx0" brushRef="#br0" timeOffset="5661.98">6747 4738 802 0,'0'0'116'16,"0"0"-43"-16,0 0-24 16,0 0-30-16,0 0-11 0,0 0-8 15,-2-52-5-15,2 44-86 16,8 1-166-16</inkml:trace>
  <inkml:trace contextRef="#ctx0" brushRef="#br0" timeOffset="6237.94">7177 4550 575 0,'0'0'80'0,"0"0"-63"15,0 0 53-15,0 0-39 0,49-102 18 16,-42 75-3-16,-3-1-18 16,-4-2 17-16,0 0-18 15,0-2-2-15,-6 6-14 16,-9 8 0-16,-4 6-6 16,2 5-5-16,-10 7-2 15,3 0 1-15,-3 0 0 16,-2 25 0-16,0 11-2 15,4 7 3-15,8 8-2 16,5-1 2-16,8-1-2 16,4-9 0-16,0-12 1 15,10-8 1-15,9-8 0 0,1-11 1 16,7-1 3-16,4 0 6 16,5-18 5-16,-1-5-8 15,-2-4 2-15,-4-1 0 16,-6 2 3-16,-6 4 2 15,-7 7-2-15,-6 6 9 16,-4 7-5-16,0 2-5 16,0 0-11-16,-6 14-11 15,-15 24 11-15,3 12 0 16,3 9 0-16,6-1 3 16,4-6-5-16,3-6 5 15,2-11-3-15,-2-5 0 16,2-11-3-16,0-7-10 0,0-7-46 15,0-5-20-15,6 0-113 16,12-15-263-16</inkml:trace>
  <inkml:trace contextRef="#ctx0" brushRef="#br0" timeOffset="6792.96">7668 4509 730 0,'0'0'74'0,"0"0"-45"0,0 0 17 15,0 0-17-15,0 0 9 16,20-104-1-16,-20 74-11 16,0 2-6-16,0 2-5 15,-5 6-8-15,-3 3 12 16,-13 10-18-16,-1 3-1 15,-9 4-2-15,-3 0-6 16,-3 23 6-16,1 11 0 16,7 3 0-16,4 5-1 15,15 0-11-15,3-5 7 16,7-9 7-16,0-5-6 16,9-7 3-16,13-7 3 15,2-7-1-15,5-2 1 16,2 0 5-16,0-16-4 15,1-5 4-15,-8-1-3 0,-1 3 2 16,-8 2 0-16,-5 7 4 16,-6 7 6-16,-4 1-10 15,0 2 6-15,0 0-10 16,0 7-10-16,-7 19 10 16,-2 9 5-16,2 7-5 15,3 2 3-15,2 0 2 16,0 2 1-16,2-4-4 15,-5 0-1-15,5-10 3 16,-2-3-4-16,2-11 0 16,-2-9 1-16,2-2-2 15,0-7 1-15,0 0-6 0,0 0-26 16,0-19-51-16,15-13-256 16</inkml:trace>
  <inkml:trace contextRef="#ctx0" brushRef="#br0" timeOffset="6983.35">7904 4688 915 0,'0'0'28'0,"0"0"-28"16,0 0 4-16,0 0-3 15,0 0 1-15,0 0-1 16,-13 15-1-16,13-15-23 0,0 0-101 15,-7 0-20-15,-2 0-119 16</inkml:trace>
  <inkml:trace contextRef="#ctx0" brushRef="#br0" timeOffset="8655.34">2228 5153 630 0,'0'0'55'16,"0"0"-54"-16,0 0 6 0,0 0 8 16,0 0 8-16,0 0 14 15,-2-3-8-15,2 3-24 16,2 17 1-16,12 1 17 16,7 3-4-16,0 1 10 15,6-1 1-15,2 0-12 16,4-3-5-16,3-4-6 15,5-2 3-15,5-6 2 16,12-6 2-16,20 0 0 16,9-3 5-16,9-16-14 0,4-5-5 15,-2-1 3-15,10 1 1 16,2 7 1-16,2 0 4 16,-2 3-7-16,-12 3-1 15,-9-2-1-15,-12 3 1 16,0 3 1-16,-4 0-2 15,1 5 3-15,1 0-3 16,1 1 0-16,2 1 1 16,0 0-1-16,1 0 3 15,0 0-3-15,0 5 0 16,-8 4 0-16,-9-2-1 16,-6 1 0-16,-12 2 2 15,-1-2-1-15,-5 5 0 16,-3-1-1-16,6 0 1 15,-1 0 1-15,2-3-1 0,-1 4 1 16,-6-3-2-16,-4-1 2 16,-8 1-1-16,-8-3 1 15,-9-6-2-15,-1-1 2 16,-5 0-1-16,0 3 0 16,0-3 0-16,0 0 1 15,0 0-1-15,0 0 1 16,0 0 6-16,0 0-3 15,0 0 6-15,0 0 8 16,0 0-4-16,0 0-3 16,0 0 5-16,0 0-6 15,0 0 0-15,0 0 0 0,0 0-1 16,0-3 0-16,7-9-9 16,8 2 1-16,12-4-1 15,2 2 0-15,9 2-2 16,7 0 2-16,3 2 0 15,4 1 0-15,0 0 0 16,-2 3-1-16,2 3 0 16,-1-1 2-16,0 2-1 15,-2 0 0-15,7 0-1 16,-2 12 1-16,2 2 0 0,-1 2 0 16,-4-2-3-1,5-3 3-15,0-1 0 0,-3-5 3 16,1 1-2-16,-5-2-1 15,3 0 0 1,-8-4 0-16,-2 0 0 0,1 0 1 16,-6-4 1-16,5-11 1 15,1-1-3-15,1-3 4 16,-1 1-2-16,-3-3-2 16,-9 3 3-16,-4 1 0 15,-9 5-1-15,-11 1 11 16,-3 5 3-16,-4 0-4 15,0-5-6-15,0 4-5 16,0 2-2-16,0 0 0 16,0 5-14-16,-2 0-23 0,-10 0-59 15,-7 0-88-15,-6 5-205 16</inkml:trace>
  <inkml:trace contextRef="#ctx0" brushRef="#br0" timeOffset="9272.43">3357 5668 627 0,'0'0'91'0,"0"0"-56"16,0 0 52-16,0 0-22 16,0 0-17-16,0 0-24 15,4-9 0-15,-4 25-20 16,0 30-3-16,7 15 30 16,-1 11 5-16,3 6-8 15,-2-4-8-15,-4-6-13 0,-3-12-4 16,0-10-3-16,0-10 0 15,0-14-13-15,0-7-40 16,2-12-15-16,6-3-82 16,6-3-94-16,-5-26-246 15</inkml:trace>
  <inkml:trace contextRef="#ctx0" brushRef="#br0" timeOffset="9590.03">3376 5677 293 0,'0'0'488'16,"0"0"-408"-16,0 0-9 0,0 0-8 15,0 0-25-15,0 0-11 16,25-96 8-16,2 81-25 16,2 6-3-16,2 2-1 15,0 5 2-15,-2 2-3 16,0 0-5-16,-4 4 0 15,-3 15 0-15,-8 5-3 16,-8-1 0-16,-6 4-2 16,0 1 5-16,-15-1 2 15,-16 2 1-15,-8-3-2 16,-1-8-1-16,3-4-9 16,3-8-27-16,3-6-20 15,7 0-32-15,3 0-13 0,10 0-87 16,11-2-217-1</inkml:trace>
  <inkml:trace contextRef="#ctx0" brushRef="#br0" timeOffset="11071.82">3665 5963 500 0,'0'0'232'0,"0"0"-197"16,0 0 48-16,0 0-15 16,0 0-9-16,0 0-45 15,48-86-11-15,-13 37 0 0,2-2-3 16,-8 3 0 0,-5 8 4-16,-10 8-3 0,-10 14 2 15,-4 6-3-15,0 7-1 16,-15 5 1-16,-12 0-12 15,-4 0-6-15,4 14 6 16,4 4 2-16,15 1-1 16,8-3 6-16,0-5-6 15,0 0 5-15,8-3-3 16,11-5 9-16,-2 1 0 16,3-4 2-16,-5 3 3 15,-1 1 7-15,-3 1-3 16,-2 4-8-16,2 2 3 0,-2 8 6 15,2 0-6 1,-4 6 9-16,-2-4-9 0,1 0-4 16,1-1 4-16,2-3-3 15,-2-1 2-15,1-5 2 16,3-3-2-16,1-4-3 16,1-2 0-16,3-2 11 15,1 0 2-15,1 0 3 16,5-9 2-16,-2-10-7 15,0-1 4-15,-3-4-10 16,-3 0-3-16,-6-5 4 16,-4-3-6-16,-3 3 0 0,-2-2-1 15,0 10-11-15,0 5-3 16,-14 6 0-16,1 8 6 16,2 2-5-16,0 0 2 15,2 2 9-15,7 18-5 16,0 7 7-16,2 7-2 15,0 7 2-15,6-1 1 16,12-4 0-16,2-4 0 16,5-5 0-16,2-12 1 15,2-6-1-15,2-9 7 16,4 0-5-16,5-3-1 16,3-18 4-16,-3-10-1 15,-5-3 1-15,-3-7-1 16,-10-6-2-16,-7-5 0 15,-7-4-1-15,-8 1-1 0,0 10 0 16,0 10 2-16,-2 11 0 16,-10 10 1-16,3 4-2 15,-5 6-1-15,3 2-2 16,1 0 2-16,3 2 1 16,4 0-1-16,1 0 1 15,2 0-1-15,0 8 3 16,0 16 1-16,0 4 6 15,0 13 0-15,0 5 2 16,7 3 0-16,4 6-4 16,-2 3 2-16,0 2 2 15,0 5-6-15,-5 4 0 0,1 3-3 16,-1 7-3-16,-4-3 0 16,0-4 0-16,0-2 0 15,0-6 1-15,0-8-3 16,0-10 3-16,0-13-2 15,0-15-1-15,0-8-3 16,2-6-3-16,8-4-12 16,3 0 8-16,3-7 12 15,3-20 0-15,4-4 0 16,-3-8 3-16,2-1 6 16,-4 2 0-16,-5 0-2 15,-6-3-5-15,-2 1 7 16,-5-2-3-16,0 0-1 0,0 1-5 15,-19 4-2-15,-5 2 0 16,-12 5-1-16,-4 5-8 16,1 4-9-16,-4 7 9 15,7 7-3-15,9 2 11 16,12 3 2-16,8 2-1 16,7-2 2-16,0 0-2 15,0-2-8-15,5-4-18 16,19-4 12-16,12-4 13 15,2-7 0-15,2 2 3 16,-3 1 0-16,-8 2 0 16,-2 3 1-16,-9 6 0 0,-9 1-1 15,-5 4 1 1,1 2-2-16,-3 2 2 0,-2 0-1 16,0 0 3-16,0 0-3 15,0 0-4-15,3 9-4 16,6 14 8-16,-1 7 0 15,6 1 0-15,1-4 1 16,-2-3 0-16,3-6-1 16,0-6-2-16,-3-6 2 15,0-6-9-15,-1 0-20 16,3-6-68-16,1-17-63 16,1-8-17-16,2-8-29 15,-6-4 76-15</inkml:trace>
  <inkml:trace contextRef="#ctx0" brushRef="#br0" timeOffset="11316.2">4747 5599 326 0,'0'0'210'15,"0"0"-165"-15,0 0 18 16,0 0-10-16,0 0-8 16,0 0-12-16,-46 62 4 15,48-45 5-15,11 0-24 16,3-9-6-16,-1-4 10 15,-1-4 3-15,1 0 23 16,-1 0-6-16,-3-12-16 0,-2-6-14 16,-4 0-7-1,-5 0-4-15,0 1-2 0,0 6-22 16,-5 2 0-16,-4 8-53 16,0 1-62-16,1 0-87 15,-2 0-303-15</inkml:trace>
  <inkml:trace contextRef="#ctx0" brushRef="#br0" timeOffset="11873.28">4917 5893 116 0,'0'0'529'16,"0"0"-477"-16,0 0-1 0,0 0-32 15,0 0 18-15,0 0 10 16,0-54-21-16,4 34 4 16,5-3-22-16,5 6-4 15,3 3-4-15,4 2 0 16,-3 8 0-16,-1 4 2 16,-1 0 1-16,-3 9-2 15,-3 15-1-15,-4 7 0 16,-6 3 1-16,0-2-2 15,0 5 2-15,-12-6-1 16,-3-4 0-16,-1-6 4 16,8-9-4-16,-1-3 1 15,5-8-1-15,4-1 4 0,0 0 1 16,0-1 11-16,6-25-6 16,17-11-10-16,6-7-4 15,4-2 4-15,5 0 0 16,-1 6 0-16,-1 10-2 15,-11 7 2-15,-15 14 2 16,-10 5 3-16,0 4-5 16,0 0 1-16,-15 1 0 15,-14 22 0-15,-2 12-1 16,2 6 4-16,6 7 7 16,13 0 0-16,10-2 0 15,0-9-1-15,8-7 4 0,21-9-4 16,5-9-7-16,1-8-3 15,8-4-2-15,3-4-60 16,2-21-157-16,1-8-348 16</inkml:trace>
  <inkml:trace contextRef="#ctx0" brushRef="#br0" timeOffset="13474.2">7110 5229 470 0,'0'0'124'0,"0"0"-108"16,0 0 45-16,0 0-9 16,0 0-4-16,0 0-18 15,41 111-7-15,-26-103 12 16,1-7-11-16,8-1 15 0,3 0 16 15,6-5-26-15,6-19-9 16,5-8-11-16,1-2 6 16,-1 4 8-16,-2 2-7 15,-1 7 4-15,-8 9-9 16,-6 6-11-16,-2 6 0 16,-6 0 0-16,-3 10 0 15,6 14-3-15,-6 5-1 16,-5-2 0-16,1-4 4 15,-6-4-2-15,-2-4 1 16,1-9 0-16,-5 0-2 16,0-6 3-16,0 0 4 0,0 0 1 15,0 0-2-15,0 0 5 16,0 0 4-16,0-12-1 16,-5-6-2-16,5-1 1 15,0-3-4-15,0 5-3 16,11-2-3-16,7 6 0 15,9 2-1-15,0 3 3 16,2 6-4-16,0 2 3 16,0 0-3-16,2 4-1 15,-2 13 1-15,5-2 2 16,-1-1 0-16,-4 1 3 16,0-6-2-16,0-2-1 15,-2-4 0-15,-5-3 1 0,-2 0-1 16,0 0 4-1,0-10 8-15,2-14 7 0,3-7-10 16,-8-8 0-16,4-3 2 16,-13-5-4-16,2 1-4 15,-10 14-2-15,0 9-1 16,0 11 2-16,0 6-7 16,-4 4 4-16,-10 2-12 15,-7 0-39-15,0 10-35 16,-2 23 2-16,1 8-47 15,4 5-160-15</inkml:trace>
  <inkml:trace contextRef="#ctx0" brushRef="#br0" timeOffset="13889.05">7683 5508 353 0,'0'0'249'0,"0"0"-171"0,0 0 23 16,0 0-11-16,0 0-26 15,0 0-9 1,0-18-15-16,-2 18-14 0,2 0-16 16,0 6-10-16,0 20 0 15,0 11 10-15,7 10 9 16,2 6 4-16,2 0-13 16,-7 0-3-16,3-11-4 15,-5-2-2-15,-2-10 3 16,0-7-4-16,0-7 0 15,0-7-1-15,0-5-8 16,0-4-57-16,0 0-34 16,-9 0-109-16,-9-16-253 0</inkml:trace>
  <inkml:trace contextRef="#ctx0" brushRef="#br0" timeOffset="14173.66">7569 5825 279 0,'0'0'171'0,"0"0"-95"15,0 0-10-15,0 0-29 16,0 0 35-16,0 0 5 16,43 34-11-16,-20-18 0 15,-4 0-34-15,4-4-5 16,-3-2-13-16,0-3-11 16,0-6 3-16,5-1-4 0,-4 0 6 15,8-4-2 1,5-16-6-16,-2-6 10 0,-4-3 1 15,-3-4 8-15,-7 3 0 16,-5 6-12-16,-6 10-1 16,-2 8-5-16,-5 4-1 15,0 2-15-15,0 0-46 16,0 0-27-16,-19 17-117 16,4 6-84-16</inkml:trace>
  <inkml:trace contextRef="#ctx0" brushRef="#br0" timeOffset="14525.34">7492 6124 16 0,'0'0'810'16,"0"0"-771"-16,0 0 14 15,0 0-8-15,0 0-23 16,0 0-15-16,-12 21 8 16,12 14 7-16,10 14 9 15,5 4-7-15,3 7 4 0,-3 5-18 16,-3-3-2-16,-8-2-5 15,-4-6 4-15,0-4-5 16,0-8-1-16,0-8-1 16,0-14-29-16,0-14-58 15,0-6-86-15,0-10-95 16</inkml:trace>
  <inkml:trace contextRef="#ctx0" brushRef="#br0" timeOffset="14839.91">7490 6128 570 0,'0'0'78'0,"0"0"3"0,0 0-6 16,0 0-18-16,0 0-10 15,0 0-3-15,100-104-12 16,-60 94-15-16,-2 5 3 15,-4 3 1-15,-5 2-13 16,-12 2-8-16,-1 21 0 16,-12 7-4-16,-4 4 4 15,0 2 1-15,-4 0 0 16,-19-4-1-16,-6-3 0 16,-2-4-1-16,0-7-5 15,4-6-40-15,0-8-32 0,10-4-98 16,3 0-110-16</inkml:trace>
  <inkml:trace contextRef="#ctx0" brushRef="#br0" timeOffset="15955.01">7878 6118 667 0,'0'0'146'0,"0"0"-129"16,0 0 50-16,0 0-25 16,0 0-6-16,0 0 4 15,-52-10-1-15,36 10-21 0,-1 0-15 16,1 8 0-16,1 9-2 16,3 6-1-16,3 3 0 15,9 4 6-15,0 0-6 16,0 0 0-16,11-2-1 15,12-8 1-15,-1-6 0 16,3-3 4-16,4-11-3 16,2 0 7-16,-2-3 11 15,-3-19 0-15,-3 0 2 16,-7-4-4-16,-1-4 0 16,-9 0 2-16,0-4-16 15,-6 1 4-15,0 6-7 0,-6 6-4 16,-7 11 1-16,-2 7 3 15,-12 3-4-15,3 0 0 16,-3 12 3-16,4 10-3 16,10 2-4-16,13 2 6 15,0-3 0-15,0-6-7 16,23-3 7-16,10-7 4 16,7-7-2-16,4 0 5 15,6-7-2-15,-6-12 2 16,-1-6-5-16,-8-1 2 15,-8 2 1-15,-7 0-3 16,-9 2 4-16,-9 0 0 16,-2 3-4-16,0 2-1 0,-8 4-6 15,-13 6-15-15,-8 5-7 16,9 2 6-16,-2 0 6 16,8 0-3-16,8 4 9 15,6-1-1-15,0 2 2 16,0 1 5-16,0-2-7 15,4 1 12-15,12 4-1 16,2-6 2-16,2 6-1 16,-2 1 0-16,-5 0 0 15,0 4 2-15,-1 3-1 16,1 4-1-16,-1 2 3 16,-4 3-3-16,1 1 2 0,-3-3-1 15,6-6-1 1,-8-8 0-16,7-2 2 0,1-5-1 15,3-3 2-15,3 0-1 16,5-12 2-16,3-11-2 16,-4-3 1-16,7-6 10 15,0-3 2-15,5-4-7 16,-10-3-2-16,1-8-4 16,-10-5 0-16,-3 1 3 15,-8 0 1-15,-4 11-3 16,0 10-1-16,0 8 2 15,0 8 2-15,-9 7-3 16,0 3-1-16,0 3-1 16,5 4 6-16,0 0-4 15,2 0-3-15,-6 7-3 0,4 15 3 16,-3 10 3 0,7 8 1-16,0 6 7 0,0 4-2 15,0 4-6-15,0 2 4 16,5-1 8-16,1-1-8 15,2-6 2-15,-2-6 2 16,-2-10-11-16,3-6 1 16,-1-10 4-16,2-8-5 15,-2-4-6-15,7-4 5 16,3 0-19-16,-1 0-17 0,4-5-31 16,-4-21 3-1,-6 3-73-15,0-7-43 0,-9-2-95 16</inkml:trace>
  <inkml:trace contextRef="#ctx0" brushRef="#br0" timeOffset="16174.42">8390 5921 525 0,'0'0'116'0,"0"0"-7"15,0 0-11-15,0 0-21 16,0 0-17-16,0 0-8 15,-24-4-20-15,50 4-11 16,10 0 3-16,17 0-2 16,3 0-9-16,0 0-11 0,-7 0-2 15,2-5-12 1,-2-2-71-16,7 2-74 0,9-2-117 16,-1 0-345-16</inkml:trace>
  <inkml:trace contextRef="#ctx0" brushRef="#br0" timeOffset="16311.63">9201 5935 761 0,'0'0'68'0,"0"0"4"15,0 0-19-15,0 0-28 16,0 0-10-16,0 0-15 16,-4 12-15-16,4-12-199 0,2-8-181 15</inkml:trace>
  <inkml:trace contextRef="#ctx0" brushRef="#br0" timeOffset="43703.84">3352 8538 722 0,'0'0'106'0,"0"0"-44"15,0 0 9-15,0 0-26 16,0 0 4-16,0 0-6 15,0 0-12-15,0 0-22 16,0 26-7-16,0 13 5 16,0 10 0-16,0 2-4 15,0-5 4-15,0-4-6 16,0-8-1-16,0-6 1 16,0-12 0-16,0-6 0 15,0-6 3-15,0-4-2 16,0 0 5-16,0-2 0 0,-2-19 3 15,-3-11-9 1,1-5 3-16,2-5-1 0,0-7 0 16,-3-1 0-16,1 6-3 15,2 0 1-15,-1 13-2 16,3 6 2-16,0 5 2 16,0 8-3-16,0 2-1 15,0 6 1-15,0 4 0 16,0 0-6-16,0 0 0 15,14 8-2-15,6 18 5 16,-3 6 3-16,-1 6 0 16,-3 1 2-16,-4-2-1 0,-2-4 1 15,-2-6 0-15,-1-6-2 16,-2-7-3-16,0-6 3 16,0-8 3-16,1 0-3 15,-1 0 0-15,2 0-5 16,4-8 5-16,0-20 0 15,7-8 4-15,1-4-4 16,3-1 0-16,-4 8 0 16,-7 7 2-16,6 3-2 15,-7 12 0-15,-1 2 0 16,-4 7-2-16,-2 2 3 16,0 0-2-16,0 0 1 15,5 0-1-15,2 13-18 16,2 20 19-16,4 7 4 15,1 6 2-15,-4 4-4 0,0 1 1 16,-1-5 8-16,-1-6-6 16,3-5 1-16,-3-6-2 15,-4-12-3-15,2-6 0 16,-6-7-2-16,5-4 0 16,-3 0-35-16,5-2-57 15,2-18-24-15,2-8-172 16</inkml:trace>
  <inkml:trace contextRef="#ctx0" brushRef="#br0" timeOffset="44387.1">3856 8569 834 0,'0'0'128'16,"0"0"-106"-16,0 0 26 15,0 0 7-15,0 0 6 16,0 0-29-16,0 0-7 16,0 5-15-16,0 15-3 15,0 6-1-15,0 11 2 16,0 1-3-16,0 2-2 16,0-5 0-16,-4 0 0 15,-3-7-2-15,0-12-1 16,5-5 1-16,-1-11-1 0,3 0 4 15,0 0-1-15,0 0-3 16,-2-17 1-16,0-15-1 16,2-9 3-16,0-5-2 15,0 4-1-15,0 7 1 16,0 8 1-16,2 10 0 16,3 8 1-16,-3 5 0 15,1 4-3-15,3 0 0 16,7 0-2-16,3 8 0 15,4 11 4-15,0 2-1 16,1 2 0-16,-4 2 5 16,-1-1-6-16,1 1 0 0,1-4 1 15,-3-7-1 1,2-2 0-16,-7-5 0 0,-2-3 0 16,-4-4 0-16,-2 0 0 15,0 0 0-15,1 0 4 16,3-14 11-16,-2-9 5 15,4-7-6-15,-4-6 0 16,-2-7-11-16,0-6 9 16,3 6-10-16,-1 6 0 15,-2 11 0-15,0 8 0 16,-2 4 0-16,0 7 10 16,0 0-12-16,0 7 6 15,0 0-4-15,0 0-2 0,0 0 0 16,0 0-2-1,0 0-7-15,0 0 7 0,0 0-8 16,0 4-40-16,0 14-11 16,0 0-119-16,0-5-185 15</inkml:trace>
  <inkml:trace contextRef="#ctx0" brushRef="#br0" timeOffset="44550.35">4527 8569 1140 0,'0'0'41'16,"0"0"0"-16,0 0-7 15,0 0-33-15,0 0-1 0,0 0-15 16,2 7-93-16,12-7-78 16,-8 0-163-16</inkml:trace>
  <inkml:trace contextRef="#ctx0" brushRef="#br0" timeOffset="47437.53">4126 9080 678 0,'0'0'59'0,"0"0"-44"15,0 0 42-15,0 0 12 16,0 0-12-16,0 0-6 16,0-2-15-16,0 2-7 15,0 0 2-15,0 0-6 16,0 12-5-16,11 20-17 15,24 14 19-15,17 18 4 16,6 9-2-16,6 4-11 16,1 3 7-16,2-1-16 15,-2-3 4-15,-3-4 2 16,-2-5-2-16,-7-5 1 16,-3-11-3-16,-8-4-2 15,-8-10 2-15,-5-5-5 16,-10-6 3-16,0-6-2 15,-9-5 0-15,-5-5 1 0,-1-4-1 16,-4-6-1-16,0 0 1 16,2 0 0-16,-2 0-4 15,3 0-2-15,-1 0-17 16,-2-7-17-16,0-14-28 16,0-2-72-16,0 2-138 15</inkml:trace>
  <inkml:trace contextRef="#ctx0" brushRef="#br0" timeOffset="48119.77">5046 10328 304 0,'0'0'248'15,"0"0"-225"-15,0 0 5 16,0 0 53-16,0 0 7 15,0 0 4-15,-2-7-25 16,0 7-25-16,2 5-3 16,0 24-33-16,0 17 21 15,14 14 27-15,-1 8-38 16,-3 2-1-16,0-3-9 16,-6-7-3-16,-4-10 0 15,0-10-3-15,0-10 1 16,0-11-1-16,-2-7-9 15,-10-11-63-15,-5-1-50 0,-3-13-161 16,-5-20-257-16</inkml:trace>
  <inkml:trace contextRef="#ctx0" brushRef="#br0" timeOffset="48570.57">4765 10604 686 0,'0'0'122'0,"0"0"-116"15,0 0 2-15,0 0 0 16,0 0 40-16,0 0 2 0,165-5-18 16,-97 2-17-1,5-3-7-15,0-4 1 0,-10-2-8 16,-6-1 4-16,-16 1-5 16,-14 4 3-16,-12 0-3 15,-15-4 3-15,0 0 7 16,0-3 4-16,-6-2 1 15,-13-1-15-15,2 2 10 16,1 2 4-16,-1 2 18 16,3 2 6-16,3 2-12 15,-1 4-4-15,8 0 0 16,2 4-1-16,0 0 1 16,2 0-18-16,0 0-4 15,0 0-3-15,0 20 3 16,2 14 1-16,14 8 3 0,1 2 1 15,-3 4 5-15,-1 3-7 16,-3-3 2-16,-4-5-3 16,-4-9-2-16,-2-7 0 15,0-10 0-15,0-8 0 16,0-6-4-16,0-3-12 16,0 0-32-16,0-9-58 15,0-17-50-15,0-6-200 16</inkml:trace>
  <inkml:trace contextRef="#ctx0" brushRef="#br0" timeOffset="49021.46">5519 10351 342 0,'0'0'556'16,"0"0"-495"-16,0 0-12 15,0 0 8-15,0 0-17 16,0 0 2-16,0 4-8 16,0 10-7-16,0 6 2 15,2 2-2-15,3 4-10 16,-3 2-11-16,0 0 1 16,-2 1 2-16,0 0-6 15,0 2 10-15,0 1-10 16,0-6 2-16,0-6-2 15,-2-6-2-15,2-8 1 0,0-4 0 16,0-2-2 0,0 0 1-16,0 0 0 0,0 0 1 15,0 0 2-15,0 0-1 16,0 0-2-16,0 0-2 16,8 0 5-16,17 4 1 15,4-1-1-15,7 0 3 16,2-3-7-16,-2 0 3 15,-5 0-3-15,-6 0-4 16,-2 0-22-16,2 0-23 16,2-3-26-16,0-9-65 15,-5-5-84-15,-2-3-277 16</inkml:trace>
  <inkml:trace contextRef="#ctx0" brushRef="#br0" timeOffset="49289.87">5885 10430 764 0,'0'0'82'16,"0"0"0"-16,0 0 14 15,0 0-23-15,0 0 3 16,0 0-33-16,-27-15-14 16,25 15-15-16,2 0-11 15,0 12-3-15,0 18 1 16,0 15 4-16,10 6 1 0,0 7-6 15,-6 0 4 1,1-3-2-16,-3-7-2 0,-2-13-6 16,0-10 5-16,0-15-21 15,4-8-44-15,0-2-54 16,1-4-68-16,0-22-189 16</inkml:trace>
  <inkml:trace contextRef="#ctx0" brushRef="#br0" timeOffset="49769.68">5889 10483 258 0,'0'0'423'0,"0"0"-349"15,0 0-10-15,0 0 15 16,0 0-40-16,0 0 2 16,49-111-21-16,-20 99-3 15,-5 7-6-15,-1 5-3 16,-3 0 0-16,-9 0-3 15,-5 2-2-15,2 15-1 16,-8 8-2-16,0 1 2 16,-2 0 2-16,-19-1 3 15,-6-4-1-15,3-1 1 16,-3-3-5-16,0-3 0 16,5-7 1-16,6-5-1 15,3-2 0-15,9 0 12 16,1 0 25-16,3 0 3 15,0 0-14-15,0 0-16 0,0 0-6 16,0 0-3-16,16 4 4 16,11 8 22-16,8 7-2 15,1 0-8-15,-1 8 6 16,4 3-4-16,-6 2-10 16,-4 0-5-16,5-3-1 15,-5 3-1-15,-8-11-1 16,0-5-2-16,-10-7-1 15,-2-8-4-15,-5-1-10 16,3 0-19-16,-1-1-29 0,10-31-27 16,-3-7-106-1,16-5-113-15</inkml:trace>
  <inkml:trace contextRef="#ctx0" brushRef="#br0" timeOffset="49936.03">6707 10569 600 0,'0'0'406'16,"0"0"-352"-16,0 0 21 16,0 0 9-16,0 0-40 15,0 0-25-15,0 9-19 16,0-9-1-16,0 0-26 16,0 0-57-16,0 0-113 15,0 0-343-15</inkml:trace>
  <inkml:trace contextRef="#ctx0" brushRef="#br0" timeOffset="52106.94">3715 11418 763 0,'0'0'72'0,"0"0"-68"16,0 0 0-16,0 0 10 16,0 0 13-16,0 0 29 15,0 0-9-15,72 72-19 16,-41-52-11-16,5 2 8 15,6 1-7-15,5-2-3 16,1 1 2-16,6 1 6 0,4 0-10 16,9 0-2-16,11 0 3 15,16-3-7-15,4-1 8 16,7-4 6-16,6-3-11 16,9-3-6-16,12-6 2 15,13-3-5-15,9 0 3 16,4 0-4-16,9-3 5 15,1-11-5-15,3 2 0 16,1-6 0-16,-8-3 2 16,0 1-2-16,-11-8-1 15,1 0-2-15,-7-4 1 16,-4-5 2-16,-1-7 0 16,-5 1 4-16,-8-7-4 15,-9-3 0-15,-8-1-1 0,-12 3 1 16,-11-2 1-16,-13 3-1 15,-16 3 2-15,-11 1-2 16,-13-3 0-16,-14-6 2 16,-1-3-2-16,-13-5 0 15,-1-6-3-15,-5-1 3 16,-2-4 5-16,0-1-4 16,-2 0-1-16,-19 0-3 15,6-7 3-15,-12-4 3 16,3-3-1-16,-5 1-2 15,-9 4 1-15,0-2 1 0,-5 0-2 16,8 0 0-16,-3-6-3 16,-5 5 4-16,10 0-2 15,-5-3 2-15,-4-2 0 16,5-2-1-16,-13-3 0 16,-1 5 1-16,-12-2 0 15,-1-1 0-15,-7-1 11 16,-8-4-8-16,-1 4-1 15,-6 1 3-15,-6 6-2 16,-4 0-3-16,-4 3 1 16,-5 4 2-16,-9 0-4 15,0 6-1-15,-8 3 1 16,-5 4 3-16,-4 2-3 16,-4 6 1-16,0 3 0 15,-4 8-1-15,-4 6-2 0,8 2-1 16,-1 3 3-16,2 4 0 15,3 1 1-15,6 5-1 16,5-3 4-16,-1 2-1 16,-6 2-2-16,7 3-2 15,-6 4 4-15,4 4-6 16,-1 0 2-16,-2 7 1 16,1 6-2-16,-1 3 3 15,2 1-1-15,1 0 0 16,1 0 0-16,12 1 5 15,4 9-5-15,8 4 0 16,3 5 0-16,-7-2 3 0,5 5 0 16,1 5-6-16,3 2 3 15,9 2-2-15,4 10 3 16,5 0-2-16,5 7-1 16,4 5 2-16,7 1 0 15,5 1 1-15,4 6-1 16,2-1 0-16,5 1 0 15,5-2 1-15,6 2 0 16,2 3-1-16,6 4 2 16,0 4 4-16,5 4-6 15,0-2 0-15,5 2 1 16,0 3-1-16,4 1-1 16,-1 2 1-16,6-2 0 15,-2 3 1-15,1-7-1 16,3 5 0-16,-2-4 0 0,4 3 5 15,0 2-5-15,0 1-4 16,0-1 4-16,0-2 5 16,8 3-2-16,8-2-1 15,2 2-2-15,6 3 6 16,3-1-6-16,5 1 3 16,3-2 0-16,3-2-6 15,7 7 7-15,1-4-3 16,6 0-1-16,-2-3 0 15,6-12-1-15,2-4 1 0,5-4-1 16,1-1 0 0,4-3 2-16,3-4-1 0,7-2 5 15,6-3-5-15,10-6 0 16,4 0 0-16,-2-8-2 16,-4-5 3-16,-11 3-2 15,0-4-4-15,4 0 5 16,0 0 1-16,6-3-1 15,3-1 0-15,4 3 0 16,-1-2 1-16,4 2 0 16,-1-2 2-16,-2-2-3 15,-4-2-1-15,-7 2 1 16,-2 1 1-16,-2-3-1 16,-4 4 0-16,0-4 5 15,-6 2-5-15,-3 3 0 0,-11-10 0 16,-3 3 0-16,-5-4 0 15,-1 1-1-15,-2-6-2 16,-3-1 3-16,-5 0 0 16,-7-4-1-16,-4 0 1 15,-10-3-2-15,-4 0 2 16,-9-3 1-16,-4 2-1 16,-2-2 2-16,0 0-1 15,0 0 0-15,6 0-1 16,-6 0-3-16,0 0-25 15,0 0-49-15,0 0-183 16,0-2-652-16</inkml:trace>
  <inkml:trace contextRef="#ctx0" brushRef="#br0" timeOffset="61157.96">6294 8722 845 0,'0'0'76'16,"0"0"-6"-16,0 0 25 0,0 0-8 15,0 0-29 1,0 0-29-16,0 0-10 0,-19-46 2 16,19 46-20-1,0 10 1-15,0 33 0 0,4 21-2 16,11 17 0-16,6-2 1 15,-5-3 0-15,-3-9-1 16,-5-11-15-16,2-12-23 16,-6-18-22-16,-4-10-49 15,0-16-25-15,0 0-152 16,-4-12-344-16</inkml:trace>
  <inkml:trace contextRef="#ctx0" brushRef="#br0" timeOffset="61556.67">6109 8992 699 0,'0'0'144'16,"0"0"-109"-16,0 0 6 15,0 0-23-15,0 0-17 16,0 0 13-16,127-25 14 16,-75 11-21-16,-3-2-5 15,-7-2 0-15,-6-4-2 16,-12-1 0-16,-5-4 4 15,-13 1-3-15,-6-1-1 16,0 3 6-16,-16 3 1 16,-8-2-2-16,4 4 12 15,-3 2-9-15,4 2 10 0,1 4 0 16,5 8-3 0,5 1 4-16,4 2-9 0,4 0-1 15,0 5-9-15,0 24 2 16,2 9-2-16,19 10 3 15,3 1 1-15,5 4 1 16,5-2 2-16,-5-4-4 16,-2-7-3-16,-6-6 0 15,-3-9-2-15,-5-9-27 16,-1-11-59-16,-1-5-47 16,-5-5-112-16,4-24-341 15</inkml:trace>
  <inkml:trace contextRef="#ctx0" brushRef="#br0" timeOffset="61856.21">6533 8576 909 0,'0'0'75'0,"0"0"3"15,0 0 17-15,0 0-47 16,0 0-20-16,0 0-7 15,-4 30-9-15,4 11 18 16,8 8-10-16,6 4-9 16,1 9-6-16,8 1-1 15,-3-5-3-15,-5 2 0 16,-1-6-1-16,-1-4-1 0,-2-8 1 16,1-4-6-1,-4-14-15-15,1-9-7 0,-4-8-19 16,6-7-63-16,-2 0-31 15,0-19-56-15,0-15-115 16</inkml:trace>
  <inkml:trace contextRef="#ctx0" brushRef="#br0" timeOffset="64524.98">6595 8953 467 0,'0'0'100'15,"0"0"-19"-15,0 0 21 16,0 0-6-16,0 0-23 15,0 0-18-15,-29-16-11 0,29 16-3 16,-2 0-9-16,2 0-14 16,0 0-10-16,0 22-7 15,0 7 3-15,12 5-1 16,7-3 0-16,4-2-2 16,2-10-2-16,-3-5 1 15,-2-7-3-15,-2-7 0 16,-1 0 1-16,-1-18 2 15,-1-11 8-15,-3-3-4 16,-8-1 0-16,1-1 10 16,-5-1-3-16,0 1 1 15,-7 1 5-15,-13 4-8 16,-5 3 0-16,1 9-6 16,-5 9 0-16,5 8-2 0,-5 0 0 15,-3 15-2-15,3 13-4 16,7 4-6-16,7 0-1 15,7-6 6-15,8-2-6 16,0-2-6-16,10-2 3 16,15-3 6-16,3-8 1 15,6-6-4-15,4-3 10 16,-1 0 1-16,-3-16-1 16,-1-5 2-16,-6-3 0 15,-7 0 0-15,0 0 0 16,-9 4 2-16,0 6 0 15,-9 7-1-15,3 4-1 16,-5 3 0-16,0 0 8 0,3 5-8 16,1 20-6-1,0 8 6-15,3 6 3 0,4 0 0 16,0-6-2-16,0-5-1 16,3-5-4-16,-5-7 4 15,-1-7 2-15,-1-6-2 16,-2-3-3-16,2 0 3 15,1-14 0-15,3-11 1 16,3-2 4-16,-3-2-5 16,-5-1 1-16,2 4 0 15,-2 8-1-15,-4 4 1 16,-2 10-2-16,5 4-2 0,-5 0 3 16,4 0-9-1,2 9 9-15,2 11 4 0,-2 1-1 16,7 1-5-16,-1-2 6 15,-3-4-8-15,-1-3 4 16,0-8 0-16,-6-2 0 16,-2-3 1-16,2 0 4 15,0 0 5-15,0-8-3 16,3-12 1-16,1-6-7 16,-4-3-1-16,5 3 0 15,0 3 0-15,-2 6-2 16,-1 5-1-16,-2 10-2 15,2 2-11-15,3 0 4 16,5 12 11-16,3 10-2 16,1 7 3-16,3-5 0 0,2-5 0 15,1-1 4-15,3-9-9 16,-4-4 4-16,0-5 1 16,-5 0 0-16,-3 0 3 15,-2-15-3-15,-2-7 3 16,-2-4 8-16,-3-1-5 15,-4 1-6-15,0 2 7 16,0 2-7-16,0 5 0 16,-9 10-1-16,0 7 1 15,-2 0-9-15,-2 7 4 16,1 19 2-16,6 9-4 0,6 5 6 16,0-2 0-16,6 1 1 15,23-2-3-15,7-2 1 16,0-9 1-16,4-8 0 15,-2-10 0-15,-3-8-9 16,-4 0-11-16,1 0-16 16,-14-6-20-16,-12-6-89 15,-6 1-101-15,0 9-330 16</inkml:trace>
  <inkml:trace contextRef="#ctx0" brushRef="#br0" timeOffset="65043.01">6651 9687 690 0,'0'0'167'0,"0"0"-160"16,0 0 6-16,0 0 21 16,0 0-8-16,0 0-16 15,31-97 11-15,-8 94-9 16,-3 3-6-16,4 0 4 0,-1 14-4 16,-3 14-4-16,-3 4 0 15,-5 4-1-15,-3 0 1 16,-7-6-2-16,-2-6 3 15,0-8-3-15,0-9 1 16,0-6 1-16,0-1 1 16,0-1 4-16,0-22-7 15,0-8 2-15,0-8-2 16,0-3-1-16,4 6 1 16,6 10 0-16,3 8-1 15,0 12 2-15,1 6-2 16,-4 0 2-16,9 6 4 15,-9 16-4-15,4 4 0 0,1 2 1 16,-4 0 0 0,1-4-2-16,-3-5-2 0,-3-8-9 15,-2-7-26 1,8-4-54-16,-3 0-72 0,-1-15-98 16</inkml:trace>
  <inkml:trace contextRef="#ctx0" brushRef="#br0" timeOffset="65295.38">7131 9399 762 0,'0'0'129'0,"0"0"-69"0,0 0 23 16,0 0 2 0,0 0-29-16,0 0-26 0,-7 56-9 15,7-12 0-15,0 8-2 16,0 7-4-16,15 2-9 15,4-1-5-15,-4-4-1 16,1-10 0-16,-8-10-5 16,3-10-19-16,-3-11-8 15,0-11-43-15,1-4-36 16,3-8-39-16,5-22-75 16,3-11-155-16</inkml:trace>
  <inkml:trace contextRef="#ctx0" brushRef="#br0" timeOffset="65756.17">7363 9520 581 0,'0'0'175'15,"0"0"-100"-15,0 0 27 16,0 0-31-16,0 0-27 16,0 0 1-16,-45 109-4 15,45-79-13-15,0-2-8 16,6-8-7-16,4-6-5 15,-4-6-6-15,1-4 0 16,-7-4-2-16,4 0 2 16,-2 0 3-16,10-19 2 15,1-13-1-15,0 3-3 16,1-2-2-16,-1 10-1 0,-6 7-1 16,2 10 0-1,-3 2-4-15,3 2-7 0,5 0 10 16,3 8 2-16,6 8-4 15,-1 1 4-15,1-3 0 16,-4-3 0-16,-3-5-1 16,-3-3-1-16,-3-3-2 15,-4 0 1-15,3-9 2 16,-5-11 1-16,1-6 2 16,-5-2 1-16,0-2 2 15,0 0-1-15,-5 0-3 16,-10 5 1-16,-5 10-2 15,-1 4 0-15,4 11-12 0,-3 0-34 16,5 0-43 0,-1 16-48-16,5 5-221 0</inkml:trace>
  <inkml:trace contextRef="#ctx0" brushRef="#br0" timeOffset="65913.42">7704 9552 387 0,'0'0'362'0,"0"0"-362"16,0 0-79-16,0 0-187 16</inkml:trace>
  <inkml:trace contextRef="#ctx0" brushRef="#br0" timeOffset="93234.43">15189 7677 901 0,'0'0'42'16,"0"0"-26"-16,0 0 4 0,0 0-1 16,0 0 11-16,0 0 61 15,0 0-44-15,0 130-32 16,0-91 0-16,0-3 2 16,0-7-17-16,-7-9 3 15,5-8 5-15,2-8-8 16,0-4 0-16,0 0 2 15,0 0 11-15,0-8-8 16,0-23 15-16,0-14-10 16,0-11-10-16,0-2 8 15,0 0-8-15,0 15 0 16,14 10 0-16,-3 14-3 16,-7 10 1-16,-2 9 0 0,7 0-1 15,-2 0 0-15,13 7 1 16,0 17 4-16,5 14-3 15,-8 6 1-15,-1 2 0 16,-3 1 0-16,-13-10 3 16,0-9-3-16,0-8 6 15,0-10-4-15,0-6-2 16,0-4 8-16,0 0-4 16,0 0 7-16,0-18-6 15,0-20-5-15,2-17 0 16,12-8-2-16,6-1 0 15,9 9-8-15,2 16 5 16,3 17 2-16,-6 13 2 0,1 9 1 16,-2 3-3-16,-9 29 3 15,3 12 1-15,-15 10 4 16,-4 4-4-16,-2-4 0 16,0-8 0-16,0-10-1 15,0-14-5-15,0-8-13 16,0-9-19-16,0-5-46 15,11-5-51-15,5-27-95 16,7-12-129-16</inkml:trace>
  <inkml:trace contextRef="#ctx0" brushRef="#br0" timeOffset="93717.53">15880 7517 525 0,'0'0'187'0,"0"0"-51"15,0 0-45-15,0 0-45 16,0 0-6-16,0 0 33 15,-27 107-15-15,23-63-29 16,2 0-12-16,2-2-9 16,0-6 13-16,0-6-20 15,0-10 1-15,0-7 1 16,0-12-1-16,0-1 0 16,0 0 9-16,0-4 0 15,0-24-9-15,0-12 8 16,4-13-6-16,0 1-2 15,8 6-2-15,-3 11-6 0,-3 17 6 16,-4 12 0-16,6 6 2 16,-2 0-2-16,7 6-6 15,10 18 4-15,-1 6 2 16,5 4 0-16,1 0 1 16,9-6 3-16,-6-7-1 15,-4-9-3-15,-8-7-2 16,-5-5-2-16,-3-2 4 15,2-33 15-15,1-11-3 16,1-15 4-16,-6-8 9 16,-2-1-9-16,-7 7-9 15,0 12 1-15,0 17-7 16,0 15 2-16,0 10-3 16,-2 4-6-16,-7 2-9 0,-3 3-28 15,6 0-23-15,-5 8-97 16,9 16-225-16</inkml:trace>
  <inkml:trace contextRef="#ctx0" brushRef="#br0" timeOffset="96285.14">14353 10369 718 0,'0'0'19'16,"0"0"-18"-16,0 0-1 16,0 0 1-16,140 88 14 15,-68-62 61-15,13 1-15 16,13-2-26-16,22 4 8 15,18 1-18-15,9 0 19 16,9-6-24-16,5-6-18 16,8-8 20-16,3-10-22 15,-3 0 3-15,1-12 0 16,-8-10 2-16,-5-5-2 16,1 2-3-16,-11-4 2 0,-9 5-1 15,-7 4-1-15,4-2 0 16,0 3 3-16,12-4 2 15,9 0 0-15,-2-6-5 16,0 2 0-16,-9 4-11 16,0-3 7-16,2-5 2 15,5-5 2-15,-5-10-1 16,-5-12 1-16,-1-7 0 16,-8-13-4-16,4-9 3 15,-10-7-6-15,-18-7 1 16,-17-1-3-16,-19 2 9 15,-13-1 6-15,-15 1 11 16,-3-4-4-16,-9-4-12 0,-1-4 6 16,-12-1-7-16,-9-3-2 15,-11 0 2-15,0-1 0 16,0 3 2-16,-23 3-4 16,2 7 4-16,-4 8 2 15,-2 1 8-15,0 10-1 16,-2 3-1-16,2 3-5 15,-4 5 3-15,0-1-1 16,-11 2-3-16,-5 0 6 16,-16-3 0-16,-8 1-5 15,-7 4 5-15,-11-1-5 16,-11 2-3-16,-10 0 6 0,-10-3-4 16,-7 1-4-1,-4 1 0-15,4 6-1 0,2 4-2 16,7 8 1-16,4 12 4 15,-2 10-5-15,5 2 1 16,-1 9 2-16,7 4 3 16,-4 2-1-16,4 1 7 15,-2 3-8-15,2 3 0 16,-6 3 1-16,-7 4-1 16,-2 0-1-16,-3 4-3 15,9 12 3-15,14-1-1 16,4 5-1-16,9 1 2 15,2 3 2-15,3 0-1 0,-8 2-1 16,-1 2 2-16,-11 4-2 16,-8 1 0-16,2 2 0 15,-4 6 5-15,2-1-4 16,12-1-1-16,17 2 0 16,4-4 1-16,17 6-4 15,-2 4 7-15,6-1-4 16,2-1 0-16,-1 4 0 15,-1 2-3-15,0 6 2 16,5 6 0-16,-5 8 1 16,1 1 0-16,-1 3 0 15,2-2 1-15,5 0-1 16,3-4 0-16,1 5 1 16,5-5 0-16,0 6-1 0,-1 3 0 15,1-2 0-15,5 3 0 16,-1-5 1-16,7 2-1 15,5 6 1-15,1-2 0 16,6 2 6-16,3 1-7 16,3-5 0-16,7 1 0 15,4 2-3-15,0 2 7 16,0-3-2-16,11-4-1 16,9-4 1-16,4-5-1 15,3-1 1-15,-3-7-2 16,5-2 1-16,0-6-1 15,5-2 0-15,-1-1 0 0,-2 2 0 16,8 0 0-16,3 4 0 16,2 3 1-16,3-3-1 15,5 2 0-15,-4-2 0 16,4 4-1-16,6-2 1 16,4-1 1-16,9-1 4 15,10-7-5-15,-6 2-1 16,-3 1 1-16,-7-4 0 15,-7 3 0-15,-10-6 0 16,4-5-6-16,-5-6 2 16,-3-11-25-16,1-15-56 15,-1-6-39-15,-2-27-193 16</inkml:trace>
  <inkml:trace contextRef="#ctx0" brushRef="#br0" timeOffset="97021.55">16707 9258 784 0,'0'0'11'0,"0"0"8"16,0 0 23-16,0 0-19 16,0 0-12-16,0 0-5 15,0 0 26-15,-11 110 7 16,11-42-25-16,0 2-8 16,0-3-1-16,0-9-3 15,0-14-2-15,0-18 3 0,0-13-2 16,0-12-1-1,0-1 10-15,0-6 33 16,-13-28 19-16,-1-14-57 0,1-15 3 16,-5 0 3-16,5-3 0 15,-1 1-1-15,5 9-2 16,7 8 0-16,2 10-5 16,0 8 0-16,7 4 1 15,11 8-4-15,-3 4 0 16,10 7-1-16,-3 5 1 15,12 2-8-15,-1 0 0 16,-2 2-17-16,5 15-19 16,-5 2-13-16,-11 1-32 15,-5-6-68-15,-5-2-97 16</inkml:trace>
  <inkml:trace contextRef="#ctx0" brushRef="#br0" timeOffset="97232.86">16613 9421 773 0,'0'0'74'0,"0"0"-70"16,0 0-4-16,0 0-7 16,0 0 5-16,0 0 2 15,85-15 2-15,-14-13-2 16,10-6-33-16,-3-3-47 0,-9-2-58 15,-11 1-53-15,-16 6-111 16</inkml:trace>
  <inkml:trace contextRef="#ctx0" brushRef="#br0" timeOffset="99503.6">17135 9064 436 0,'0'0'64'16,"0"0"-32"-16,0 0 13 15,0 0-21-15,0 0 3 16,0 0 17-16,-7-3-31 16,7 3-11-16,0 0-2 15,0 0 0-15,0 0-1 0,0 0 1 16,0 0-1 0,0 0 1-16,-2 0-1 0,2 3-2 15,-2 4-4-15,-5 0-16 16,3 0 0-16,2 2-3 15,0-4-18-15,0 2-16 16,-4-3-37-16,6 0-21 16,0 0 1-16,0-3 68 15,0 2 43-15,10-3 6 16,-8 0 0-16,2 0 1 16,1 0 0-16,-5 0 78 15,0 0 117-15,0 0-46 16,0 0-74-16,0 0-2 15,0 0 6-15,0 0-4 16,0 0-20-16,-7 9-23 0,-7 10-18 16,-3 11-12-16,-8 10 4 15,7 8 3-15,3 3-4 16,6-3 1-16,9-6-7 16,0-7 2-16,7-7-2 15,10-11 0-15,1-12 0 16,7-5 0-16,4-1 1 15,4-27 7-15,5-11-3 16,-5-6-1-16,-8-2 1 16,-12 1 2-16,-13 2 1 15,0 3 9-15,-2 7-2 16,-22 5-8-16,-3 7-6 0,3 10 3 16,-3 5-1-1,2 7-3-15,-2 0-3 0,10 7-1 16,1 11-2-16,3 3 2 15,11 3-4-15,2 1-1 16,0 1 4-16,17-2 4 16,10-4 0-16,4-8 1 15,0-6 0-15,0-6 1 16,5 0-2-16,-5-4-1 16,-2-20 2-16,0-8 4 15,-4-8-3-15,-7 0 0 16,-9-3 0-16,-9 8 1 15,0 3-1-15,-7 7 4 0,-9 10-2 16,-1 4-3-16,-6 11-3 16,7 0-4-16,1 0-7 15,-1 14-7-15,12 2 0 16,4-2 2-16,0-1 1 16,0-3 0-16,18-2 18 15,-1-4-3-15,6 0 1 16,-5 0 2-16,-1-1 0 15,-1 1 0-15,5 3 0 16,-8 1-1-16,-5-1 1 16,4 4 1-16,-3 0-1 15,-5 3-2-15,7 5 0 0,-6 5 4 16,6 3-4 0,-5-2 2-16,6 1-1 0,-3-2 1 15,-3-6 0-15,5-2 0 16,3-2 0-16,-3-8 1 15,-5-2 1-15,6-4-1 16,-3 0 0-16,1 0-1 16,9-17 7-16,-3-4 2 15,1-9-9-15,-1-6 15 16,-1-2-3-16,-1-4-5 16,-1 0-7-16,-9 1 7 15,-4 6-6-15,0 8 3 16,0 10-2-16,0 8-1 15,-4 9-1-15,-9 0 0 16,1 4 0-16,-1 21-4 0,5 8 3 16,-2 4-4-16,10 1 3 15,0 1 0-15,18 2 2 16,9-4-1-16,4-6 2 16,1-4-1-16,-8-8 0 15,0-9-1-15,5-6 1 16,0-4 13-16,0-4 13 15,10-22-18-15,-4-9-4 16,3-4-1-16,-7-6-3 16,-6 1 3-16,-8 3 0 15,-7 5-1-15,-6 9 0 16,-4 11 0-16,0 10-1 0,0 6 4 16,0 0-5-1,0 0-4-15,0 8-5 0,0 15 5 16,0 7 3-16,0-2-2 15,6 2 3-15,15-4 0 16,-4-4 0-16,8-7 0 16,-5-4 2-16,7-8-2 15,0-3 0-15,4 0 4 16,-3-12-4-16,9-10 3 16,-6-2-4-16,-2-6 4 15,-10 0-1-15,2 1 0 16,-15-3 2-16,-2 1-4 0,-4 5 1 15,0 6-1-15,-4 5 1 16,-9 4-1-16,-3 5 1 16,1 2-3-16,1 4 2 15,-1 0-3-15,-3 0 1 16,3 2 1-16,-4 12-5 16,6 6 6-16,6 9-1 15,7-2-3-15,0 6 2 16,0-1 1-16,16-6 0 15,2-2 0-15,6-11-1 16,-8-4 1-16,-1-9 1 16,6 0-4-16,-5 0 4 15,1-21 4-15,-1-1-1 16,-3-4 0-16,-7 3 3 16,-1 2 2-16,-5 4 0 0,0 4-2 15,0 8 3-15,0 3 1 16,0 2-9-16,0 0-1 15,0 5-12-15,3 24 8 16,8 12 4-16,4 18 0 16,3 11 0-16,9 8-1 15,-5 4 1-15,0-1 0 16,-6-5-2-16,-5-9 2 16,-9-4 5-16,-2-10-5 15,0-9-2-15,-11-15 1 16,-9-10 1-16,-9-12 0 15,0-7-6-15,0 0 3 0,-5-30-5 16,10-18-9-16,0-16-13 16,-1-16 25-16,11-10-5 15,10-3 6-15,4 5 3 16,14 12 1-16,17 14 3 16,11 10 2-16,1 7 1 15,-1 12 3-15,0 8 0 16,-3 8-1-16,-6 10-2 15,-4 7 6-15,-2 0-6 16,-6 10-3-16,2 16 2 16,-8 5-2-16,-1 2 1 15,-5-2-3-15,-5-7 0 16,-2-10 5-16,3-4-5 16,-5-8 0-16,0-2 0 0,0 0 5 15,0-4 5-15,0-25-10 16,0-15-1-16,-7-7-6 15,7 3 4-15,0 4 0 16,0 15-1-16,5 11 2 16,15 7-2-16,-2 8 2 15,-1 3 0-15,10 0 1 16,-2 14 0-16,2 12 0 16,-7 4-3-16,-3 5 3 15,-1-4 1-15,-7 1-1 16,-9-1 0-16,0-2-1 0,-13 2-5 15,-21-7-15 1,-15-4-82-16,-7-10-187 0,-6-10-328 16</inkml:trace>
  <inkml:trace contextRef="#ctx0" brushRef="#br0" timeOffset="99699.93">17844 8874 926 0,'0'0'13'16,"0"0"-5"-16,0 0 34 15,0 0-11-15,0 0-20 16,0 0 4-16,0 0-15 16,-41-41-15-16,41 41-58 0,0 0-106 15,0 20-20-15,8 13-106 16</inkml:trace>
  <inkml:trace contextRef="#ctx0" brushRef="#br0" timeOffset="100233.93">17467 9990 648 0,'0'0'15'15,"0"0"62"-15,0 0 2 16,0 0-32-16,0 0-6 16,-24-104-23-16,46 83-10 15,7 3 4-15,4 3-7 16,-2 2 12-16,8 5-9 15,-8 7 12-15,-2 1-12 16,-2 4-8-16,-10 19 0 16,-3 5 0-16,-5 2 6 15,-9-1-2-15,0-5-3 16,0-8 7-16,0-4-6 0,-2-6 0 16,-3-6 3-1,3 0 4-15,-3-2-1 0,-4-25-8 16,5-10-14-16,4 2 5 15,0-2-3-15,4 8 3 16,19 12 9-16,-1 8 1 16,0 9-1-16,0 0-3 15,3 14 3-15,-2 15 0 16,-4 3 4-16,-3 2-4 16,-3 0 0-16,-11-4 0 15,6-7-3-15,-6-6-5 16,0-11-38-16,0-6-55 0,7 0-41 15,-3-23-96-15,6-11 1 16</inkml:trace>
  <inkml:trace contextRef="#ctx0" brushRef="#br0" timeOffset="100451.27">17956 9647 460 0,'0'0'76'16,"0"0"2"-16,0 0 33 15,0 0-18-15,0 0-29 16,0 0-5-16,0-32-27 15,0 48-25-15,0 16-5 16,11 14 23-16,4 6-4 16,3 6-15-16,-5 1 7 15,3-1-12-15,-5 3 3 0,-7-10-4 16,4-7-21 0,-4-14-42-16,-2-17-87 0,7-13-67 15,-5-4-121-15</inkml:trace>
  <inkml:trace contextRef="#ctx0" brushRef="#br0" timeOffset="100921.1">18116 9745 712 0,'0'0'61'16,"0"0"-28"-16,0 0 12 15,0 0-28-15,0 0 43 16,13 104-19-16,1-61-33 15,1-3 1-15,1-7-1 0,-3-4-5 16,-4-12 1-16,-4-8-4 16,-5-7 0-16,2-2 8 15,0 0 2-15,5-16 14 16,-5-16-19-16,7-10-3 16,0 3-2-16,2 11 1 15,-2 9 0-15,-5 13-1 16,1 6 0-16,4 0-6 15,4 9 3-15,7 18 3 16,7 4 2-16,2 1 1 16,0-1-3-16,0-4 0 15,-2-13 6-15,-1-7-6 16,-8-7 0-16,-2 0 2 0,4-7 8 16,-9-22 2-1,2-7 6-15,-8-6 4 0,-5-2-4 16,-9-1 3-16,-20 5-1 15,-2 8-2-15,-5 15-8 16,3 8-7-16,2 9-6 16,-6 0-3-16,6 18-36 15,12 10-30-15,5 0-5 16,14 0-91-16,0-5-211 16</inkml:trace>
  <inkml:trace contextRef="#ctx0" brushRef="#br0" timeOffset="101064.33">18896 9924 894 0,'0'0'87'15,"0"0"-85"-15,0 0 5 16,0 0-6-16,0 0-1 16,0 0-64-16,-65 27-169 15,38-27-444-15</inkml:trace>
  <inkml:trace contextRef="#ctx0" brushRef="#br0" timeOffset="102120.22">18785 9050 320 0,'0'0'51'15,"0"0"-14"-15,0 0 51 16,0 0-23-16,0 0-26 16,0 0 10-16,0-2-17 15,0 2-9-15,0 0-5 16,0 0-7-16,0 8 1 15,0 14 40-15,0 8-4 16,0-2-27-16,0 0-15 16,0-8-6-16,0-6 1 15,0-6-2-15,0-6 2 0,0-2-1 16,0 0 8 0,0 0 8-16,0 0 4 0,0-2 15 15,0-15-9-15,-7-6-24 16,-2-7-2-16,-2-2 4 15,0-1 1-15,6 5-4 16,5 2 0-16,0 4-1 16,0 5 0-16,0 4-7 15,2 3 7-15,8 4-1 16,-4 4 0-16,7-1-1 16,10 3 2-16,-1 0-3 15,5 7-1-15,2 21 0 0,-2 8 1 16,-3 9-11-1,-4-1 7-15,-4 0-23 0,-3-3-54 16,-2-4-76 0,-6-9-184-16</inkml:trace>
  <inkml:trace contextRef="#ctx0" brushRef="#br0" timeOffset="105639.93">4456 8724 313 0,'0'0'120'0,"0"0"-60"16,0 0-31-16,0 0-17 15,0 0-1-15,0 0 19 16,-7 0-2-16,7 0 4 15,0 0-3-15,0 0-12 0,0 0 11 16,0 0-3-16,0 0 8 16,0 0 3-16,0 0-4 15,0 0-4-15,0 0 0 16,0 0-10-16,-3 0 4 16,3 0 8-16,0 0-11 15,0-3-12-15,3-10 0 16,17-6 5-16,7-4-1 15,4-8-6-15,9-3-1 16,9-9-2-16,9-1 2 16,9 0-1-16,7 0 0 15,1 1-1-15,4 4 1 16,-2 1-1-16,-3 4 1 0,-3 0-1 16,-2-1 5-1,3 3 3-15,1-3-2 0,6-2 2 16,-2 2 0-16,-1-6-10 15,11 3 6-15,-3 0-5 16,8-1 8-16,-3 3 2 16,2 3-3-16,-4 1-2 15,-2-1 1-15,5-1-1 16,-1-3-5-16,4-2 4 16,17-3 1-16,5-2-4 15,8-1 0-15,-1 5 6 16,-6 0-4-16,-2 8-3 0,-14 4 1 15,-1 4 3-15,-11 6-5 16,-3 2-1-16,2 0 1 16,-2 2 1-16,11 0-1 15,0 0 5-15,-3-5-5 16,3 4-2-16,1-4 2 16,3 4 0-16,0-2 0 15,1 2 0-15,-6 1 0 16,1 1 0-16,-5 5 1 15,1 2 3-15,-1 1-2 16,-4-2-3-16,5 3 2 16,-5 2 4-16,-3-1-3 15,3 3-2-15,-2-2 1 16,2 2 6-16,-7 0-5 16,0 0 0-16,-4 2 3 0,-7 5-4 15,4 3 3-15,1 0-2 16,11 1 0-16,7-3 7 15,1-1-7-15,3 0-1 16,6 3-1-16,8-3 10 16,8 5-1-16,13 3-2 15,2-1-1-15,10 0 1 16,11 2-7-16,2-2 2 16,5 0 3-16,2 0-4 15,-1 2-1-15,-1-2 0 16,6 4 0-16,-11 0-2 15,-7 2 5-15,-6 2-3 0,-12 0 6 16,-4 0-2-16,-6 4-2 16,-12 1-2-16,-1 1 5 15,-17-1-3-15,-7 2-2 16,-8-3-5-16,-5-1 4 16,1 4 1-16,-3-3 0 15,-2-2 0-15,-7 1 0 16,-13-2 0-16,-5 0 0 15,-6-6 0-15,-14-1-1 16,3-2 1-16,-12-3 0 16,3-4 0-16,-3 1 5 15,-2 2-5-15,5-2-3 16,2 5 3-16,-3-4 5 0,8 4-5 16,-4 1 0-16,4 0 2 15,-1-1-2-15,1 2 0 16,-2-2-5-16,6 3 5 15,0-2 1-15,4 5 4 16,3 0-4-16,1 1-2 16,6 5 0-16,3-4-1 15,3 8 4-15,7 0-1 16,-1-3 1-16,-4 4-4 16,-5-5 4-16,-1-2-4 15,-7-3 2-15,-7-1-1 16,-7-2 1-16,-2-1 0 0,0-2 3 15,-7 0-6-15,1-5 6 16,-3 2-8-16,-7-1 4 16,1-6 0-16,2 0 2 15,-3-4-2-15,-4 3 1 16,0 0 0-16,0-3 2 16,0 0 0-16,0 0-1 15,0 0-1-15,0 0 0 16,0 0 1-16,2 0-1 15,5 0 1-15,-7 0-1 16,0 0 3-16,4 0-1 16,-4 0 0-16,0 0 0 15,0-8-4-15,-2-12 2 0,-9-1 0 16,-5-4-2 0,3 2 2-16,-3 0 0 0,-1 1 0 15,-4 1-1-15,4 1 1 16,1 4-1-16,3 2 1 15,-3 2 2-15,3 2-2 16,6 4 0-16,0 0 1 16,7 2 2-16,0 2-2 15,0 0 0-15,0 0 1 16,0 2 2-16,0-2-4 16,0 1 1-16,0 1 3 15,0 0 2-15,0 0-3 0,-2 0 3 16,0 0-3-1,2 0-1-15,0 0 1 0,0 0-1 16,-2 0-1-16,2 0-1 16,0 0 0-16,0 0-2 15,0 0 0-15,0 3-4 16,22 13 6-16,16 6 1 16,-3 5 0-16,8 0 1 15,-3-3 3-15,-2-3-5 16,-7-6-2-16,-6-3 2 15,-5-5-2-15,-7-4 2 16,-11-1 0-16,5-2 5 16,-7 0-2-16,0 0-2 15,0 2 1-15,0-2 5 16,0 0 0-16,0 0-4 0,0 0 5 16,0 0 1-16,0 3-9 15,0 1-1-15,-11 10-3 16,-18 9 4-16,-9 9 0 15,-5 6 5-15,6-4-5 16,8-1-1-16,4-5 1 16,1 2 1-16,4-3-1 15,-1-6 1-15,13-7 1 16,-1-5-2-16,9-6 0 16,-2-3 1-16,2 0-1 15,0 0 0-15,0 0 1 16,0 0-1-16,0 0 2 0,0 0-2 15,0 0-1 1,0 0 1-16,0 2 0 0,0-2 4 16,0 0-4-16,0 0 0 15,0 0-4-15,0 0 3 16,0 0 1-16,0 0 0 16,0 0 0-16,0 0 0 15,0 0 4-15,0 0-4 16,0 0-4-16,0 0 2 15,0 0-1-15,0 0 0 16,0 0-20-16,0 0-4 16,0 0-33-16,2-3-52 15,-2-15-191-15</inkml:trace>
  <inkml:trace contextRef="#ctx0" brushRef="#br0" timeOffset="122902.68">13901 10166 656 0,'0'0'120'0,"0"0"-70"16,0 0-10-16,0 0 13 16,0 0-1-16,0 0-9 15,0 0-20-15,0 0-13 0,-7 7-7 16,7 27 4 0,0 13 29-16,2 10-13 0,-2 4-13 15,0-3 6-15,0 0-8 16,-2-9-3-16,-7-8-5 15,2-11 3-15,3-10 1 16,4-12-2-16,0-6 4 16,0-2-1-16,0 0 14 15,0 0 22-15,0-20-13 16,13-11-11-16,7-6-12 16,5-2-4-16,-3 1 1 15,5 2-2-15,2 0 0 16,-1 0 0-16,1-1-4 15,0 2-13-15,-2-4 0 16,-2 4-4-16,-9 2-9 0,-7 13-17 16,-7 10-18-16,-2 8-9 15,0 2-33-15,-9 5-197 16</inkml:trace>
  <inkml:trace contextRef="#ctx0" brushRef="#br0" timeOffset="123333.39">14266 10217 699 0,'0'0'45'15,"0"0"-11"-15,0 0 25 16,0 0-2-16,0 0-13 16,0 0-26-16,0 0-15 15,0 19 1-15,0 13 7 16,0 2-2-16,0 1 4 16,0 0 0-16,0 0-3 15,-4 2 1-15,-8-5 2 16,6 3-11-16,-1-9 3 15,3-8-1-15,2-5 2 0,2-10-2 16,0-1 0 0,0-2 0-16,0 0-2 0,2 0 3 15,18 0 0-15,16-2-5 16,-3-9-9-16,11-3-24 16,-1-1-20-16,8 1-21 15,-2 2-81-15,-5-4-61 16,-3 3-174-16</inkml:trace>
  <inkml:trace contextRef="#ctx0" brushRef="#br0" timeOffset="123968.71">14679 10244 636 0,'0'0'41'15,"0"0"-6"-15,0 0 53 16,0 0 4-16,0 0-20 15,0 0-21-15,-41-59-37 16,39 59 0-16,-4 4-14 16,-3 26 0-16,-3 9-1 15,1 10 2-15,7 1-1 16,2-2 4-16,0-4-4 16,0-3-1-16,-4-4 1 15,6-11 2-15,-2-8-2 16,2-7 0-16,0-10 0 15,0-1 4-15,0 0-1 16,0-10 6-16,0-20-9 0,0-11 0 16,0-8 0-16,0-5 4 15,0 0-4-15,8 0 1 16,7 6-1-16,3 5 1 16,-1 9 0-16,4 6 1 15,-4 7-2-15,1 5 1 16,-2 9 1-16,-3 7 2 15,3 0-4-15,-3 0 0 16,-6 19-5-16,-5 8-1 16,-2 4 3-16,0 3 3 15,-25 1 1-15,-6 0-1 16,-9-5 0-16,5-4 0 16,1-8-2-16,14-10 2 15,9-5 1-15,11-3 3 0,0 0 7 16,0 0-2-16,0 0-4 15,0 0-3-15,0 0 0 16,0 0 0-16,0 0-2 16,9 0-2-16,9 5 2 15,9 15 0-15,2 4-1 16,2 6 1-16,-5-4 1 16,-1-1 2-16,-3 0-3 15,-4-5-2-15,2-5-26 16,-2-5-25-16,5-10-68 15,-2 0-161-15</inkml:trace>
  <inkml:trace contextRef="#ctx0" brushRef="#br0" timeOffset="124111.97">15066 10451 786 0,'0'0'111'0,"0"0"-109"16,0 0-1-16,0 0-1 15,0 0 0-15,0 0-84 16,-4 0-237-16</inkml:trace>
  <inkml:trace contextRef="#ctx0" brushRef="#br0" timeOffset="124867.43">14598 11279 828 0,'0'0'0'16,"0"0"9"-16,0 0-6 16,0 0 49-16,0 0 22 15,0 0-20-15,-95-70-33 16,66 70-5-16,-5 2-15 15,-1 22 5-15,-4 13-4 16,6 5 3-16,2 4-5 16,8-1-1-16,12 0 1 0,9-3 0 15,2-2-3 1,2-4 3-16,25-6 0 0,2-6-2 16,11-8 5-1,1-10-1-15,-1-3-1 0,-5-3-1 16,-4 0 0-16,-4-11 0 15,-14-3 5-15,-3-4 3 16,-10-2 4-16,0 0-6 16,-10-1-2-16,-19 8-4 15,0 3 0-15,0 7-1 16,1 3-6-16,3 0 4 16,16 0-2-16,0 0-1 15,9 0-4-15,0 0-8 16,0 0-1-16,0 0-8 15,23 0 23-15,-1 0 3 16,4 6 1-16,-1 5 2 16,-5 3-2-16,1 6-1 0,-11 1 0 15,1 5 1-15,-3 6 0 16,-6 1 0-16,-2 5 0 16,0-3 1-16,0 1-1 15,-8-6 0-15,-5-3 0 16,3-8-1-16,0-5-24 15,1-6-46-15,9-8-101 16,0-2 1-16,0-30-254 16</inkml:trace>
  <inkml:trace contextRef="#ctx0" brushRef="#br0" timeOffset="125266.21">14819 11450 321 0,'0'0'403'0,"0"0"-380"15,0 0 3-15,0 0 58 16,0 0 2-16,0 0-37 16,-38-60-25-16,24 58-5 15,-1 2 0-15,-1 0-7 16,-3 0-11-16,-4 16-1 16,5-1-1-16,7 5 0 15,5-3-2-15,6 1-2 16,0-4-1-16,0 2 2 15,17 0 4-15,1-2-2 16,9 2 2-16,0 0-2 0,-8-2 2 16,6-2 0-16,-7 2-1 15,-5-2 1-15,-1 5-2 16,-10-2 2-16,-2 6-1 16,0 1 0-16,0-1 1 15,-16 4 0-15,-9-6 3 16,-1-1-3-16,4-7-8 15,4-11-20-15,7 0-3 16,11-14-22-16,0-20-79 16,11-11-78-16,22 1-169 15</inkml:trace>
  <inkml:trace contextRef="#ctx0" brushRef="#br0" timeOffset="125820.31">15134 11412 639 0,'0'0'142'15,"0"0"-96"-15,0 0 13 16,0 0-5-16,0 0-10 16,0 0-18-16,-10 53-2 15,-5-16 0-15,-1 1-8 16,-1-2 3-16,1-4-9 16,3-7-4-16,3-11-4 15,4-7-1-15,1-5-1 16,5-2 3-16,0 0 9 15,0-6-5-15,5-22-2 16,13-10-2-16,7-8-6 16,4 2 6-16,-6 6-6 0,6 9 3 15,-4 14-12-15,-7 7 1 16,-3 8-4-16,-1 0-1 16,-3 0 0-16,4 3 12 15,-3 16 4-15,-8 5 0 16,3 8 2-16,-7 0-2 15,0-3 2-15,0-3 7 16,0-9 1-16,-9-5 4 16,5-9 1-16,4-3-3 15,0 0 1-15,0 0 1 0,0-23-8 16,4-12-6 0,19-8-1-16,6 1-14 0,4 2 13 15,5 12-12-15,-3 10 12 16,-4 11-1-16,-6 7-1 15,-12 0-12-15,-8 16 7 16,-5 15 8-16,0 7 1 16,-5 6 1-16,-21 5 1 15,-3 0 2-15,0-1-4 16,0-2-3-16,4-7 1 16,7-8-48-16,5-11-65 15,11-13-158-15,2-7-250 16</inkml:trace>
  <inkml:trace contextRef="#ctx0" brushRef="#br0" timeOffset="126024.69">15786 11717 918 0,'0'0'22'16,"0"0"-19"-16,0 0 35 15,-64 140 24-15,46-96-7 16,-4 5-25-16,6-3-27 16,-11-7-3-16,8-5-65 15,-6-14-108-15,0-13-660 16</inkml:trace>
  <inkml:trace contextRef="#ctx0" brushRef="#br0" timeOffset="127366.26">16607 11261 428 0,'0'0'46'16,"0"0"-42"-16,0 0 50 0,0 0 28 16,0 0-3-16,0 0-25 15,2 2-3-15,-2-2 14 16,0 0-16-16,0 0-5 15,0 0-9-15,0 0-5 16,0 0-7-16,-9 0-7 16,-7-2-15-16,-3-2 4 15,-4 2-6-15,3 2 1 16,-5 0-4-16,-3 12 3 16,-4 13-2-16,1 8 2 15,-3 6 1-15,11 1-1 16,0 6-1-16,17 1 2 15,6-1-3-15,0 1 3 16,6-4 0-16,23-8 2 16,9-9-1-16,-3-8-1 0,8-12 0 15,1-6-6-15,4-1 6 16,-9-27 0-16,1-2 8 16,-11-1-7-16,-13 4 4 15,-16 1 4-15,0-1 0 16,-14 2-8-16,-19 6 2 15,-9 3-3-15,-14 10 0 16,5 6-18-16,0 0 15 16,8 0-3-16,14 8-2 15,14-1-6-15,11-4 1 0,4-1 4 16,0-2-12 0,4 0 3-16,21 0 18 0,8 0-1 15,7 0 1-15,2 0 1 16,1-2-1-16,-6-1 0 15,1 3 5-15,-9 0-5 16,-4 0 1-16,-10 5 0 16,-8 13-1-16,-2 5 1 15,-5 9-1-15,0 1 2 16,0 7 4-16,-12-2-3 16,-1 2-1-16,2-5-2 15,7-7 1-15,1-5-1 16,-2-4-3-16,5-4-26 15,0-8-50-15,0-7-86 16,12 0-38-16,15-19-170 0</inkml:trace>
  <inkml:trace contextRef="#ctx0" brushRef="#br0" timeOffset="127917.33">16906 11379 586 0,'0'0'13'0,"0"0"-13"16,0 0 2-16,0 0 52 16,0 0 18-16,0 0-23 0,0-1-15 15,0 1 2 1,-5 0-5-16,3 3-2 0,-2 26-7 16,-4 7 13-16,4 12-16 15,4 4-17-15,-2 0 3 16,-5-2-2-16,5-8-2 15,0-10 0-15,0-7-1 16,2-14-2-16,0-4 1 16,0-7-6-16,0 0-2 15,0-11-9-15,0-14 18 16,0-14 1-16,2-3-1 16,-2-2 1-16,0-5-1 15,0 0 2-15,0-1-1 16,0 4 3-16,0 5 2 15,0 9 1-15,11 5-1 0,3 4 6 16,1 8-8-16,-1 0-4 16,3 7 0-16,-1 5 0 15,-1 3-4-15,8 0-2 16,-6 0 1-16,1 15 3 16,-7 8 2-16,-6 3-1 15,-5 1 4-15,0 1 0 16,-18-3-3-16,-13-1 2 15,-9-2-2-15,-1-4 2 16,8-4-3-16,6-8 1 16,12-4-7-16,15-2-20 15,0 0-21-15,0-5-107 0,27-16-147 16</inkml:trace>
  <inkml:trace contextRef="#ctx0" brushRef="#br0" timeOffset="128176.81">17365 11285 706 0,'0'0'140'16,"0"0"-68"-16,0 0 3 16,0 0-15-16,0 0-27 15,0 0-21-15,-40 36-9 16,38 8 8-16,2 9 4 15,0 3-5-15,0 0-2 16,0-4-4-16,0-6-3 0,0-6-1 16,0-10-2-1,0-10-14-15,0-5-27 0,-6-9-8 16,2-6-45-16,2-4-90 16,0-28-163-16</inkml:trace>
  <inkml:trace contextRef="#ctx0" brushRef="#br0" timeOffset="128650.68">17302 11346 147 0,'0'0'452'16,"0"0"-409"-16,0 0 0 0,0 0 34 16,0 0 15-16,0 0-39 15,108-83-25-15,-80 73-10 16,-6 3 8-16,1 7-7 15,-10 0-11-15,1 0-1 16,-8 0-6-16,5 17-1 16,-9 9 1-16,-2 6 2 15,0 1-2-15,-4-4-1 16,-23 2 1-16,-11-6 0 16,3-2 2-16,-5-5 4 15,7-10-6-15,8-4 2 16,9-4 0-16,3 0 1 15,9 0 1-15,-4-12 6 0,8-3-4 16,0 4 2 0,0 1 0-16,0 3-8 0,0 6 1 15,12 1 1-15,5 0 3 16,10 0 3-16,9 15 2 16,0 10-7-16,4 5 0 15,-9 2 0-15,0-1-1 16,-2 4-2-16,-4-4-1 15,-6-6-4-15,2-5-7 16,-5-7-48-16,-1-1-14 16,5-10-84-16,9-2-15 15,3 0 125-15,1-23-466 16</inkml:trace>
  <inkml:trace contextRef="#ctx0" brushRef="#br0" timeOffset="129053.51">17967 11351 699 0,'0'0'90'0,"0"0"-67"16,0 0 63-16,0 0-9 15,0 0 1-15,0 0-12 16,0-74-31-16,-9 66-5 16,-3-4-3-16,-5 1-9 15,-3-4-16-15,-9 5-2 16,0 4 1-16,-7 5-1 15,7 1 1-15,-2 0-2 16,2 19-9-16,2 8 8 0,14 5-2 16,13 4 3-1,0-3-6-15,11 4 6 0,20-5-3 16,11-4-1-16,5-1 1 16,3-1 7-16,-8-1-7 15,-7-1 4-15,-6-4 0 16,-8-2 0-16,-15-3 1 15,-6-2-1-15,0 5-2 16,-13 2 2-16,-21 6 7 16,-17 1-3-16,-9-4 0 15,-10 0-3-15,-3-11-1 16,0-7-31-16,3-5-58 16,3-4-41-16,9-21-191 0</inkml:trace>
  <inkml:trace contextRef="#ctx0" brushRef="#br0" timeOffset="131676.96">16069 12693 292 0,'0'0'129'0,"0"0"-85"15,0 0 25-15,0 0 4 0,0 0 20 16,0 0 20-16,0 0-15 16,10-8-34-16,-10 3-17 15,0-4-10-15,-21-1-11 16,3 4-2-16,-8 0-1 15,4 4-23-15,-5 2 6 16,-4 0-4-16,-3 10-2 16,-1 13 0-16,-4 9 0 15,6 9 0-15,4 3 2 16,7 9-2-16,19 2-2 0,3 2-5 16,0-3 7-1,29-6 0-15,10-6 0 0,3-10-3 16,3-11-5-16,-1-6 6 15,-2-9 2-15,-3-6 0 16,-6 0-1-16,-8-9 1 16,-6-8 0-16,-7-4 6 15,-8 2-3-15,-4-1-1 16,0-2 6-16,-22 5-8 16,-5 0-9-16,-9 5-15 15,5 6 17-15,-2 6 4 16,-1 0-13-16,12 0 5 15,1 0-10-15,15 0 13 0,4 0 2 16,2 0-7-16,0 0 5 16,0 0-11-16,6-3 8 15,17-2 7-15,6-3 4 16,2-2 3-16,-2 4-3 16,0 3 0-16,0 3 2 15,-4 0 0-15,-8 21 3 16,-1 9-4-16,-3 9 2 15,-3 10 9-15,-8 3-4 16,-2 9-5-16,0-5 6 16,-2 2-6-16,-12-5-3 15,1-10 0-15,-1-11-5 16,3-12-21-16,5-11-53 0,0-9-131 16,6 0-116-16</inkml:trace>
  <inkml:trace contextRef="#ctx0" brushRef="#br0" timeOffset="132028.47">16397 12753 549 0,'0'0'191'0,"0"0"-145"16,0 0-20-16,0 0 39 16,0 0-24-16,0 0-11 15,0 97 12-15,0-39-29 16,0 5 1-16,0-5-13 15,0-7-1-15,0-7 0 16,-11-9-3-16,-3-12-30 16,4-7-12-16,1-9-39 15,-3-7-62-15,10 0-12 16,2-26-282-16</inkml:trace>
  <inkml:trace contextRef="#ctx0" brushRef="#br0" timeOffset="132450.09">16368 12864 528 0,'0'0'61'0,"0"0"-34"16,0 0 28-16,0 0 24 16,0 0 24-16,41-111-49 15,-30 104-23-15,-3 0-18 16,4 3 6-16,1 4-6 16,-2 0-6-16,-2 0 4 15,2 8-11-15,2 16 4 16,-3 8-1-16,-10 2 2 15,0 2-5-15,-10 3 2 0,-16-8-2 16,-3 1 0 0,0-9 3-16,0-8 3 0,9-4-5 15,9-5 4-15,1-6-1 16,10 0 13-16,0 0 2 16,0 0-9-16,0 0-4 15,0 0-6-15,6 6 0 16,13 10 0-16,10 11 17 15,9 2 0-15,0 3-9 16,4 0 1-16,-2 0 3 16,-3-3 0-16,-4-4-2 15,-9-7-1-15,-4-3-9 16,-6-4 0-16,-12-7-8 16,-2 5-36-16,0 1-60 0,-5-2 17 15,-26 0-155-15,-16-4-316 16</inkml:trace>
  <inkml:trace contextRef="#ctx0" brushRef="#br0" timeOffset="132951.81">15581 13505 919 0,'0'0'77'16,"0"0"-72"-16,0 0-4 15,0 0 36-15,0 0 6 16,0 0-23-16,114 0 32 0,-27 0-8 16,15 0-16-16,10-14-21 15,0-1-3-15,-8-2 3 16,-15 8-7-16,-20 0-1 16,-26 5-1-16,-21 4-7 15,-20 0-12-15,-2 0-22 16,-11 0 23-16,-24 4 19 15,-21 12-18-15,-15 3-18 16,-10 2 0-16,-4 4 21 16,6-4 16-16,0 4-16 15,8-6 15-15,20-2 1 16,15-7 3-16,20-7 11 0,12-3 15 16,4 0-1-1,0 0-18-15,6 0-8 0,25 0 7 16,17 0 6-16,12 0 12 15,9 0-14-15,9-3-1 16,9-11-11-16,0-3 6 16,-1 2-4-16,-5-4 5 15,-21 7-8-15,-15 2-2 16,-21 8-3-16,-20 2-26 16,-4 0-34-16,0 0-9 15,-13 0-31-15,-5 0-153 16,3 0-390-16</inkml:trace>
  <inkml:trace contextRef="#ctx0" brushRef="#br0" timeOffset="133103.04">16656 13607 929 0,'0'0'54'15,"0"0"-48"-15,0 0-6 16,0 0-6-16,0 0-2 15,0 0-83-15,-27-29-491 16</inkml:trace>
  <inkml:trace contextRef="#ctx0" brushRef="#br0" timeOffset="134967.79">12100 13184 64 0,'0'0'0'15,"0"0"0"-15,0 0 27 0,0 0 43 16,0 0-11-16,120-30 27 16,-107 24 4-16,-6 3 7 15,-3 0-3-15,-2 1-19 16,-2 2 17-16,0 0 8 15,0 0-36-15,0 0-18 16,0 7-17-16,2 20-12 16,8 20 39-16,-6 12-18 15,-2 10-28-15,-2 0-4 16,0-6-5-16,0-7-1 16,0-11 0-16,-2-10-4 15,-12-11-38-15,1-11-9 0,0-13-65 16,-5 0-103-16,-4-14-195 15</inkml:trace>
  <inkml:trace contextRef="#ctx0" brushRef="#br0" timeOffset="135368.37">11948 13360 722 0,'0'0'5'0,"0"0"0"15,0 0 4-15,0 0 62 16,0 0-15-16,0 0-12 15,123-46-26-15,-65 43-5 16,4-6 7-16,1 4-14 16,-1-5-1-16,-9 2-1 15,-10-3-4-15,-14 1-3 0,-14 3 3 16,-8-4 0-16,-7 1 7 16,0-3 1-16,0-4-4 15,0 1 0-15,-14 4-4 16,6 4 16-16,-1 3-8 15,4 0-5-15,3 5 11 16,2 0-2-16,-5 0-5 16,5 0-7-16,-4 17-1 15,2 19 1-15,2 11 5 16,0 11-2-16,0 7-1 16,6-3-2-16,8-4 0 15,-5-8-3-15,-5-8 3 16,-2-9-17-16,3-14-8 0,-1-9-16 15,3-6-48-15,6-4-76 16,8-17-114-16</inkml:trace>
  <inkml:trace contextRef="#ctx0" brushRef="#br0" timeOffset="136215.63">12730 13122 793 0,'0'0'29'0,"0"0"-26"16,0 0 0-16,0 0 14 15,0 0 12-15,0 0-2 0,-2 83-13 16,0-48 2-16,-5 4 2 16,1-2 6-16,-4 2-14 15,4-2-3-15,-1-4-1 16,1-3 1-16,6-6-4 15,0-6-3-15,0-4 0 16,0-3 7-16,17-6-7 16,12-5 0-16,4 0 1 15,10 0-1-15,-1-10-12 16,8-10-27-16,-4-1-52 0,-1-5-36 16,-1-1-18-1,-1-1-14-15,-5-2 29 0,-5 4 130 16,-10 1 95-1,-13 4-85-15,-10 0-10 0,0 5 0 16,-2 2 86-16,-6 4 23 16,-4 4 14-16,3 1-28 15,7 2-7-15,0 3-35 16,2 0-15-16,0 0-22 16,0 0-10-16,0 14-3 15,0 25-2-15,0 15 16 16,0 4-3-16,4 0-14 15,3-6 1-15,-2-11 0 16,-3-7 0-16,-2-13-1 16,0-10-2-16,0-6 1 15,0-5-3-15,2 0 4 16,5-25-16-16,-5-21 9 0,0-15-4 16,0-13 11-16,0-6 0 15,10 1 1-15,3 11-1 16,14 14-1-16,5 11 1 15,3 16 1-15,6 3-1 16,-5 9 0-16,-11 8 1 16,-7 7-1-16,-9 0-5 15,-7 12-2-15,-4 20 3 16,0 9 4-16,-27 5 1 16,-10 5 0-16,-13-1 3 15,6-1-2-15,-3-7-2 16,9-12 0-16,18-13-1 0,11-10 1 15,7-7 1-15,2 0-1 16,0 0 0-16,0 0 5 16,16-8-5-16,1 2 0 15,10 6 0-15,9 0 0 16,-1 7 7-16,6 13-5 16,3 6-2-16,-6-1 0 15,-2-1 0-15,-2-2-34 16,-5-3-77-16,-6-7-143 15</inkml:trace>
  <inkml:trace contextRef="#ctx0" brushRef="#br0" timeOffset="136411.91">13885 13392 1044 0,'0'0'57'0,"0"0"-54"15,0 0 5-15,0 0 18 16,0 0-16-16,0 0-6 16,0 0-4-16,-7 109 0 15,7-67-5-15,0-5-80 16,2-10-36-16,10-12-178 0</inkml:trace>
  <inkml:trace contextRef="#ctx0" brushRef="#br0" timeOffset="136766.44">14337 13055 1041 0,'0'0'32'16,"0"0"-32"-16,0 0 0 15,0 0 5-15,0 0 8 16,0 0 2-16,29 87 8 15,-4-36-10-15,-5-4 1 16,0 0-12-16,-4-9 3 16,-5-6-4-16,-2-14 0 15,-7-10 0-15,3-4 3 16,-3-4-1-16,2 0 6 0,5-27 3 16,5-14 21-16,3-13-25 15,1-6-2-15,5 3-3 16,-4 5-3-16,-3 11 0 15,-1 10 0-15,-1 11-11 16,-5 8-30-16,-5 8-75 16,3 4-18-16,0 0-141 15,0 0-36-15</inkml:trace>
  <inkml:trace contextRef="#ctx0" brushRef="#br0" timeOffset="137103.97">14888 13002 780 0,'0'0'126'0,"0"0"-114"16,0 0 17-16,0 0 32 16,0 0-14-16,0 0-21 15,-5-12-25-15,5 19 1 16,-2 16-2-16,-2 9 28 15,-5 5-11-15,3 4-11 16,-4 1-2-16,-1 0 2 0,3 0-3 16,-2-3-2-16,6-11 0 15,4-5-1-15,0-11 0 16,0-3-1-16,14-5 0 16,13-4-5-16,8 0 3 15,7-8 1-15,10-12-19 16,-6-2-26-16,1-2-44 15,-3 2-95-15,8 0-130 16</inkml:trace>
  <inkml:trace contextRef="#ctx0" brushRef="#br0" timeOffset="137756.2">15238 13034 650 0,'0'0'171'0,"0"0"-161"16,0 0 18-16,0 0 61 16,0 0-22-16,0 0-13 15,-11-34-32-15,11 34-15 16,0 14-7-16,0 15 0 16,0 15 11-16,0 2 1 15,9 1-8-15,-7 3-2 16,-2-5 2-16,0-4-4 15,0-6-6-15,0-14-4 16,0-9-31-16,0-5 8 0,0-7-3 16,-2-2-16-1,-7-29 5-15,4-11-20 16,-6-8 31-16,9-6 31 0,2-2 5 16,0 0 44-16,0 7-14 15,2 4-8-15,19 10 0 16,0 5-11-16,2 9-6 15,-1 2 3-15,5 7 2 16,0 7 4-16,-5 3-3 16,-4 4-3-16,-5 0-8 15,-6 9 4-15,-7 15-2 16,0 5 1-16,0 2-1 16,-18 3-1-16,-13-2 8 15,-7-1-8-15,-5-4 7 16,8-6-6-16,8-9 0 0,10-4-2 15,10-6 1 1,7-2 12-16,0 0 7 0,0 0-2 16,0-5-16-16,0-2 5 15,9 2-5-15,-1 2-2 16,11 3 5-16,2 0-3 16,6 6 11-16,4 14 7 15,6 8-10-15,-4 2-8 16,-4 5-1-16,0-3-1 15,-5-2 0-15,-8 0-15 16,-10-5-58-16,3-1-32 16,-7-7-132-16,-2-11-252 0</inkml:trace>
  <inkml:trace contextRef="#ctx0" brushRef="#br0" timeOffset="137936.56">15682 13311 838 0,'0'0'107'16,"0"0"-60"-16,0 0 41 16,0 0 4-16,0 0-45 15,0 0-47-15,15 42 8 16,-15 4-8-16,0 5 6 16,-13 7-6-16,-34-7-111 15,-22-6-202-15</inkml:trace>
  <inkml:trace contextRef="#ctx0" brushRef="#br0" timeOffset="156705.13">11517 15025 729 0,'0'0'124'16,"0"0"-102"-16,0 0 9 16,0 0 38-16,0 0 7 15,0 0-11-15,0 0-30 16,0-5-16-16,0 5-8 15,0 0-3-15,14 0-7 16,11-3 0-16,21-1-1 16,14-1 9-16,21-2-1 15,-8 1-2-15,-6-2-6 16,-4 4-4-16,-17-3 4 0,-4 6-12 16,-7-3-54-16,-20 4-22 15,-9 0-5-15,-6 0-100 16,-15 0-44-16</inkml:trace>
  <inkml:trace contextRef="#ctx0" brushRef="#br0" timeOffset="156942.6">11830 15031 726 0,'0'0'80'15,"0"0"-68"1,0 0 16-16,0 0 38 0,0 0 2 15,0 114-16-15,0-65-17 16,0-1-17-16,0 4 6 16,0-4-11-16,0 5-3 15,-4-12-9-15,-6-9-1 16,-1-10-1-16,9-10-38 16,2-10-61-16,0-2-104 15,0-17-107-15</inkml:trace>
  <inkml:trace contextRef="#ctx0" brushRef="#br0" timeOffset="157582.84">12169 15095 810 0,'0'0'156'15,"0"0"-139"-15,0 0-13 16,0 0 14-16,0 0 21 15,0 0-13-15,0 37-6 16,0-6 3-16,-7 1-11 16,7 1-7-16,-5-5 10 15,1-2-5-15,-3-8-8 16,3-6 1-16,2-6 0 16,-3-6 0-16,5 0-1 15,0 0 10-15,0 0-9 0,0-24 2 16,9-8 9-16,7-14-14 15,6-2 0-15,7 2 1 16,0 6-5-16,0 13-3 16,-7 9 4-16,1 6-2 15,-15 7-5-15,-1 5 5 16,-5 0-2-16,0 0 1 16,6 26-7-16,-2 7 13 15,1 10 6-15,-5-2-3 16,-2 4-2-16,0-11 3 15,0-6 6-15,-7-14-3 16,5-2-1-16,2-10 3 0,0-2-3 16,0 0 1-1,0-2 5-15,0-24-11 16,9-12 11-16,9-8-12 0,1 0 0 16,8 7-2-16,-4 11-3 15,-6 16-2-15,-3 8-1 16,-1 4 1-16,1 0 1 15,1 14 1-15,1 12 2 16,-3 6 1-16,-1 2 2 16,-4 4 5-16,3-1-1 15,-3-3-4-15,-2-4 1 16,-4-2-3-16,-2-8 6 16,0-10-8-16,0 0-24 15,0-10-88-15,0 0-83 0,0-22-119 16</inkml:trace>
  <inkml:trace contextRef="#ctx0" brushRef="#br0" timeOffset="158066.91">12991 15073 707 0,'0'0'183'0,"0"0"-163"16,0 0-13-16,0 0 63 16,0 0 9-16,0 0-13 15,2-26-34-15,-2 19-10 0,0-4-19 16,0 2-1-16,0 6 1 16,-4 3 3-16,-12 0-2 15,-6 0-4-15,-2 0-1 16,-3 16 1-16,2 2 0 15,8-3 0-15,7 5-6 16,10-2 3-16,0 2 0 16,0 1-1-16,18 4 3 15,7-5-4-15,6-2 5 16,3 0 3-16,-5 0-2 16,-5-3 2-16,-4 2-2 15,-6-2-2-15,-8-1-7 0,-6 1 8 16,0-3 1-16,0-2 1 15,-18 5 4-15,-9-6-4 16,-4-1 0-16,-5-6-1 16,3-2-1-16,2 0-1 15,6 0-12-15,10-18-32 16,3-6-26-16,12-8-3 16,0-4-85-16,14-2-92 15,22 0-232-15</inkml:trace>
  <inkml:trace contextRef="#ctx0" brushRef="#br0" timeOffset="158514.68">13350 14945 731 0,'0'0'93'16,"0"0"-78"-16,0 0 14 15,0 0 56-15,-2 109-10 16,-4-62-9-16,-2 6-14 15,-3-7-24-15,7-2-8 16,-6-4-6-16,6-6-8 16,0-10-4-16,2-8-1 15,2-8-1-15,0-4-3 16,0-4-21-16,-7 0-4 16,-5 0 0-16,-3-10-9 0,-1-4-4 15,3 0 28 1,5 7 13-16,1 2 2 0,7 5 7 15,0 0 5-15,0 0 3 16,-3 0 0-16,3 0-6 16,-2 0-8-16,2 0-3 15,0 0 1-15,0 10 1 16,14 2 12-16,5 6 6 16,8-6 1-16,2-4-6 15,0-5-9-15,10-3-1 16,-4 0-1-16,3-9-4 15,-7-14 0-15,-6 0-51 16,-12-3-57-16,-11-2-51 16,-2-2-91-16,-11 4-386 0</inkml:trace>
  <inkml:trace contextRef="#ctx0" brushRef="#br0" timeOffset="158709.04">13109 14983 778 0,'0'0'114'0,"0"0"-79"16,0 0 33-16,0 0-10 15,0 0-14-15,0 0-28 16,23-30-16-16,17 18 0 16,11 4-6-16,4 2-1 15,9 4-65-15,-7 2-27 0,-4 0-121 16,-3 0-285-16</inkml:trace>
  <inkml:trace contextRef="#ctx0" brushRef="#br0" timeOffset="158898.34">13678 15291 789 0,'0'0'150'0,"0"0"-125"15,0 0 16-15,-7 124 33 16,7-86-13-16,-5 1-40 16,-3 3-21-16,-19-1-3 15,-23-9-178-15</inkml:trace>
  <inkml:trace contextRef="#ctx0" brushRef="#br0" timeOffset="164151.17">12735 15607 150 0,'0'0'116'0,"0"0"-50"16,0 0 19-16,0 0 7 0,0 0-8 15,0 0-13-15,0 0-6 16,0 0-21-16,0 0 4 16,0 0 13-16,0 0-17 15,0 0-10-15,0 0-10 16,0 0-4-16,0 0-8 16,0 0-8-16,20 0 0 15,13 0 1-15,10 8 0 16,5 0 2-16,8 0-1 15,0-2-1-15,0-1-2 16,-2 0-2-16,-6-1-1 16,-5-4 0-16,-14 3 2 0,-14-3-4 15,-13 0 3 1,-2 0-1-16,0 0 2 0,0 0 0 16,0 0 2-16,-17 0-2 15,-15 0-2-15,-8 0-12 16,-6 0 0-16,-6 0 7 15,7 0 2-15,-3 0 3 16,3 0-8-16,-2 0 6 16,14 0 2-16,6 0 1 15,13 3 0-15,8-3 14 16,4 0 11-16,2 0-12 16,0 0 6-16,0 0-3 15,0 0-3-15,0 0-3 0,0 0-3 16,0 0 1-16,0 0-8 15,0 0-1-15,2 0-10 16,25 0 10-16,8 0 0 16,19 2 6-16,6 4 4 15,-2-2-3-15,7-2-2 16,-5 2-4-16,-6-2 2 16,-8 1 2-16,-13 0-5 15,-10 0 0-15,-17-3 0 16,-6 1 1-16,0-1 2 15,0 2 6-15,0-2-6 16,0 0 0-16,0 0 0 0,0 0-3 16,0 0-4-1,-13 0-59-15,5 0-64 0,-8-2-210 16</inkml:trace>
  <inkml:trace contextRef="#ctx0" brushRef="#br0" timeOffset="165384.44">14955 15180 187 0,'0'0'210'0,"0"0"-153"15,0 0 15-15,0 0 45 16,0 0 28-16,0 0-44 15,11-30-45-15,-11 30-10 16,0 0-11-16,0 0-22 0,0 18-13 16,-11 18 4-16,-5 19 6 15,-1 2 4-15,1-4-2 16,3-7-8-16,1-11-2 16,6-10 0-16,-1-12-1 15,5-9 0-15,2-4 0 16,0 0 7-16,0 0 7 15,0-26 26-15,0-18-3 16,4-15-37-16,14-8 4 16,2-1-5-16,5 2 5 15,4 5-5-15,0 17 1 16,-7 12-5-16,-4 18 7 16,-12 11-9-16,-6 3 3 15,10 0 2-15,-2 15-15 0,11 17 13 16,0 10 3-16,-3 6 6 15,-5 2-5-15,-7-5 1 16,-4-6 0-16,0-16-1 16,0 0 0-16,0-11 0 15,0-12 1-15,0 3 0 16,0-3 0-16,0 0 4 16,0 0-1-16,2-3 4 15,6-18 2-15,0-13-6 16,10-10-5-16,4-3-3 15,7 7 2-15,0 13-1 0,-2 8-3 16,-9 11-1 0,-7 6 2-16,-2 2 2 0,-5 0-5 15,0 17-2-15,8 11 7 16,-1 7 1-16,-9 10 2 16,-2 1 2-16,0 2 0 15,0-2 0-15,0-8-3 16,0-6 0-16,-4-8 0 15,-5-8 0-15,5-6-1 16,-4-3-26-16,2-7-89 16,-3 0-81-16,7-25-182 15</inkml:trace>
  <inkml:trace contextRef="#ctx0" brushRef="#br0" timeOffset="165881.53">15713 15083 340 0,'0'0'537'16,"0"0"-486"-16,0 0-48 16,0 0 3-16,0 0 47 15,0 0 11-15,9-34-32 16,-9 25-23-16,0-6-9 15,0 10 22-15,0 2-11 16,0 1-1-16,-11 2 3 0,-5 0-13 16,-11 0-6-1,-2 8 3-15,0 15 0 0,0 2 0 16,16 4-1-16,1 0-2 16,12 0 0-16,0 0 2 15,19-3-1-15,10-1 5 16,4-4-9-16,-2-1 9 15,7-5 3-15,-7-1-1 16,-4-2-3-16,-9-2 1 16,-9-3 0-16,-7 6 0 15,-2-3-5-15,0 6 5 16,0-2 8-16,-17 0-5 16,-12-2 1-16,-5-6-1 0,1-6-3 15,-1 0 0 1,0 0-8-16,7-2 1 0,10-18-12 15,5-6-33-15,10-6-32 16,2 2-89-16,8-3-121 16</inkml:trace>
  <inkml:trace contextRef="#ctx0" brushRef="#br0" timeOffset="166514.47">16094 15017 280 0,'0'0'665'16,"0"0"-604"-16,0 0-57 0,0 0 30 15,0 0 33-15,0 0-39 16,2 42-25-16,-2 4 9 16,-11 7 5-16,3-2-11 15,-2-2 4-15,1-5-10 16,5-9 1-16,0-9 0 15,-4-9-1-15,8-9 0 16,-2-8 0-16,2 0 1 16,0 0-1-16,0-16-3 15,0-19 1-15,0-18-5 16,8-1 0-16,7-8 7 16,3-1 0-16,1 12 0 15,6 8-2-15,0 14 1 0,-3 9 1 16,0 1 0-16,-4 6 1 15,-4 4-1-15,-1 3-1 16,0 6 1-16,-1 0 0 16,-4 1-4-16,3 22 0 15,-11 5-9-15,0 4 10 16,-4 3 3-16,-25 4 5 16,-9-3-3-16,-4-4 3 15,-1-3-5-15,10-8 6 16,6-8-5-16,14-8 0 15,13-5 3-15,0 0 1 16,0 0 2-16,0 0-3 16,0 0 4-16,0 0-1 15,0 0-7-15,11 0 1 0,14 4-1 16,4 9 0-16,2 5 9 16,0 4-3-16,-4 2-1 15,-5 0-1-15,2-1-3 16,-8-3-1-16,-3-5-3 15,1-4 1-15,-5-4-19 16,-7-5-57-16,0-2-46 16,0 0-98-16,-2-20-324 15</inkml:trace>
  <inkml:trace contextRef="#ctx0" brushRef="#br0" timeOffset="167117.69">16500 15105 653 0,'0'0'367'0,"0"0"-326"0,0 0-34 16,0 0 50-16,0 0 18 15,0 0-33-15,0 17-37 16,0 16-4-16,0 10 7 16,0-1-7-16,0 0 0 15,-14-4-1-15,6-12 1 16,-1-6 0-16,4-8-1 15,3-7 0-15,2-5 0 0,0 0 2 16,0 0-2-16,0-11-6 16,0-19 3-16,0-14-5 15,11-4 7-15,9-2 1 16,-2 5 0-16,-3 14 4 16,-5 12-8-16,-6 11 8 15,0 8-6-15,1 0 2 16,1 0-5-16,4 3 0 15,5 14 5-15,1 10 4 16,-1 1-2-16,-1 4-2 16,-5 2 1-16,-3-5-4 15,3 0 4-15,-4-5-1 16,-3-7 0-16,0-6 1 16,-2-5 0-16,0-3-1 15,5-3 1-15,-5 0 6 0,2 0-3 16,-2 0 5-16,2-6 2 15,2-20 14-15,8-11-7 16,7-23-16-16,8-10 1 16,2-1 1-16,5 4 2 15,-10 18-5-15,-1 15-1 16,-10 12-1-16,-7 6-2 16,0 4 3-16,-6 9-1 15,0 2-1-15,0-1-3 16,0 2-12-16,0 0-18 15,0 0-10-15,0 0-82 16,-14 16-35-16,-15 5-151 0</inkml:trace>
  <inkml:trace contextRef="#ctx0" brushRef="#br0" timeOffset="167848.94">15294 15680 866 0,'0'0'86'0,"0"0"-74"16,0 0 16 0,0 0 45-16,0 0-21 0,0 0-27 15,33 0-16-15,17 0 2 16,7-3 1-16,8-3-1 16,4 1-2-16,0 2-4 15,-9 3 1-15,-10 0-4 16,-19 0-1-16,-16 0-1 15,-11 0-1-15,-4 0-3 16,0 0 3-16,-11 0-1 16,-24 6 1-16,-25 8-1 15,-9 1-21-15,-5-4 10 16,7 1 12-16,7-4 2 16,6-2-2-16,14 0 3 15,18-3 0-15,11-2 3 0,11-1 24 16,0 0-15-16,0 0-10 15,2 0-1-15,29 2-3 16,21 0 6-16,8 2 8 16,11-4-2-16,4 0 0 15,2 0-5-15,-11 0-6 16,-3 0-1-16,-14 0 0 16,-18 0 0-16,-10 0-6 15,-17 0-25-15,-4 0-57 16,0 0-25-16,-14 0-112 15,-15-4-469-15</inkml:trace>
  <inkml:trace contextRef="#ctx0" brushRef="#br0" timeOffset="174781.98">18143 15168 325 0,'0'0'51'0,"0"0"-51"16,0 0 21-16,0 0 37 16,0 0 26-16,0 0-29 15,0 0-13-15,0-13-27 16,0 12 20-16,0-2 0 16,0-3-3-16,0 6-7 15,0-4 10-15,-4 3 5 16,-2-6-19-16,4 1-20 15,2 3 6-15,-2-6 2 0,2-1 0 16,0 5-3-16,-2-6-3 16,0-3 1-16,-7-2 1 15,5-6 4-15,-8-2-4 16,-1-2 0-16,-3-6-2 16,3 0 4-16,-3-4-5 15,1 0 0-15,-1 1 3 16,3 3 1-16,-3 5 7 15,3-1 3-15,-3 2-4 16,-6-3 0-16,4 0-7 16,-7 0-4-16,6 0 3 15,-4 3 6-15,5 3 6 16,1-1-3-16,-6 2-1 16,5 0-6-16,-6-2 8 15,0 3-8-15,-12 0 5 16,-5-4-2-16,-5 5-3 0,-1-2-2 15,-9 1 3-15,-2 4 2 16,3-1 5-16,1 2-5 16,9 0-2-16,3 2 7 15,11 0-3-15,2-2-3 16,2 4 2-16,0-4 0 16,8 4 0-16,-4-2-4 15,5 0 2-15,1-1 2 16,-6 0 2-16,-6-3-7 15,-4-5-2-15,-7-2-2 16,-5-3 1-16,1-3-1 0,-1 4 1 16,-2-2-2-16,11 3 7 15,-4 0-2-15,0-2 5 16,-3 4-9-16,1-2-1 16,-5 0 3-16,1 0-3 15,-8 3 0-15,-4-2 0 16,-4 2-2-16,-3 1 2 15,-4 0 0-15,5 5 0 16,-4-3 1-16,8 1 4 16,1 3-4-16,1 0-1 15,-5 2-1-15,3 0 1 16,2-2-1-16,-2 4 1 16,-8-2 2-16,8 2-1 0,-9 0 1 15,-4 0-4-15,-12 2 2 16,0-2 0-16,-4 3-2 15,0-4 2-15,5-1 0 16,-1 2 0-16,2 0 0 16,5 2-2-16,0 0 0 15,9 2 2-15,9-3 0 16,4 6 1-16,9-4-1 16,1 4 1-16,-6-3-1 15,5 1 4-15,-6 3-5 16,2 3 2-16,-5 1-1 15,-2 0 0-15,-5 0 0 0,5 0-1 16,0 0 1 0,0 0-1-16,1 0 6 0,1 4-5 15,-2-3 0-15,-4 7 0 16,-3-3 1-16,7-1 0 16,0-1-1-16,7-1-5 15,2 1 5-15,0-1 2 16,-3 2-2-16,6 4 0 15,-6-2 0-15,3 2 0 16,-6 2 0-16,-5 0-3 16,-8 4 3-16,-3 2-2 15,0-2 2-15,-1 2 0 16,3-2 0-16,5 0 0 16,-1 0-1-16,7 0 1 15,0-2 7-15,2-2-7 0,12 2 1 16,1 0-1-16,1 0 1 15,-1 7-1-15,1-1 0 16,0 1 0-16,-3 3 0 16,-1 2 0-16,-8 2 0 15,-4 3 2-15,-2 1 1 16,-7 2 0-16,5-2-3 16,4-4 3-16,4 0-1 15,14-3 0-15,7 0 1 16,2 3-3-16,0 4 1 15,-6 2-1-15,8 3-4 16,-4 5 4-16,-5-1 1 0,-2 5 1 16,0 1 0-1,-2-3-1-15,0 2 1 0,1-2 2 16,1 2 2-16,0-2-6 16,9-1 4-16,2-7 0 15,4 2-3-15,7-2 0 16,3 3 0-16,-3-2-1 15,3 5 0-15,1 0 1 16,3 4-1-16,0 1 0 16,8 2 0-16,1 8 5 15,2-4-5-15,0 4 0 16,0-3-4-16,2-2 4 16,12 2-2-16,-1-4 7 0,3 3-5 15,1-5 0-15,6-2 0 16,-3 0-1-16,3 0 2 15,-2 2-1-15,4 1 1 16,0 1-2-16,2-5 2 16,-3 3-1-16,5-3 0 15,0 1-1-15,5-2 1 16,-1-1-2-16,-2-4 1 16,7-1 0-16,-5-1 1 15,5-2 0-15,-5 2 0 16,6-3 1-16,-6 0-2 15,3-6 2-15,-5 0-4 0,-2-9 7 16,-2 6-5 0,4-5 1-16,0 0 0 0,7 1-1 15,-3-4-2-15,8 4 3 16,-7-6 0-16,-1 1 0 16,3 4-1-16,3 0-1 15,-4 3 2-15,5-1 0 16,1-4-1-16,1-3 1 15,-1 2 1-15,1-3 1 16,4 0-2-16,-4 4 0 16,3-2 2-16,-3 4-4 15,6-1 4-15,-4 2-1 16,1-1-1-16,-3 0 0 16,-1 0 0-16,-1-1 0 15,2 0 1-15,-1-3 0 0,1 4-1 16,6 0-2-16,-1-1 2 15,8-2 0-15,-1 4 4 16,2-3-4-16,0 0 0 16,5 0 2-16,-5-1-2 15,4 0 1-15,-2-1 0 16,5-2-1-16,-1-2-2 16,-6 2 2-16,10-2 0 15,-9 0-2-15,7-3 2 16,-2 7 0-16,3-3 1 15,-3-1-2-15,1 1-1 16,-3-2 2-16,5 1 0 0,-4 0 3 16,4 0-3-1,-7 0 1-15,7-1-2 0,-5-2 0 16,5 0 1-16,-3 0 4 16,6-1-4-16,-1-2 0 15,-7 0 0-15,5 0 1 16,-9 3-1-16,0-4 0 15,-2-1 0-15,2 0 0 16,0-2 0-16,2 5 0 16,3-3 0-16,-8-2-2 15,-2 0 2-15,1 0-1 16,-10 0 1-16,6 0-3 16,-3 0 3-16,-1 0 0 0,8 0 1 15,0 0-1 1,-4 0 1-16,4 0-2 0,-5-7 1 15,-2 7-4-15,-2-4 3 16,-3 1 1-16,-5-4 3 16,4 3-2-16,1-4-1 15,-2 0 0-15,3 1 0 16,-1-2 3-16,1 1-3 16,-1 4 1-16,2-4-1 15,-1-2 0-15,1 2 0 16,1-3 0-16,-3 2 1 15,5-3 0-15,2 4-1 16,-2-2 0-16,-3 2 0 16,-1-3 0-16,-5 2 0 0,-5-3-1 15,0 4 1-15,3-4 1 16,-5 2-1-16,-2-2-1 16,2 0 1-16,8 2 0 15,3-7 1-15,0 8-2 16,3-5 2-16,-1-2-3 15,-1 2 3-15,-1 0-2 16,-9 1 1-16,-6-1-1 16,0 9 1-16,-9-7 4 15,2 0-4-15,-2-5 1 16,-3 0 1-16,8-2-1 16,-3-3-1-16,7-2 1 15,4-2-5-15,2-2 5 0,9 2-1 16,1 2 0-16,-1 2 0 15,2 0 0-15,-5 5 0 16,-1-1 2-16,-9 2-2 16,-2-1 0-16,-3-1 0 15,0 2 5-15,-4-3-4 16,3 1-1-16,-8-3 3 16,3 2-1-16,3 1-1 15,-6 0 0-15,-7 2-1 16,6-2 1-16,-3 3-1 15,3-4 0-15,-1 1 2 16,-2 0-1-16,-2-2-1 16,4 0 0-16,-1-1-1 15,1 7 1-15,0 1-2 0,-8 3 2 16,6-1 2-16,-2 1-2 16,-5 5 2-16,-2-2-2 15,0-3 0-15,4-2 2 16,0-4-2-16,-2 1 1 15,5-4-1-15,-5 1 0 16,8-2 0-16,-1-1-1 16,3-2 1-16,1 3 0 15,1-2 0-15,-1 0 0 16,-1 2 0-16,1-1-1 16,-1 4 1-16,-5-3 0 15,-3-6 3-15,3 4-2 16,-4-6-1-16,-1-2 1 0,1 1-2 15,-1 0 3-15,-4 0-4 16,2 3 5-16,0 0-3 16,3 0 1-16,-5 4 0 15,0 0-1-15,0-2 0 16,0 2 2-16,0-2-2 16,-7-1 0-16,1 2-6 15,-6-4 6-15,-1 1 2 16,0-4 1-16,-3 0-2 15,3 2-1-15,-3 2 0 0,1-3 2 16,3-2 2-16,-3-3-6 16,3 0 2-16,4 2-2 15,-1 3 2-15,-3 1 0 16,6 10 0-16,-3-3 5 16,-3 1-5-16,6 3 1 15,-5 3-3-15,-3-4 6 16,1 4-4-16,5-4 0 15,-6 3-3-15,1 0 3 16,-1-2 3-16,1 3-2 16,0 2-1-16,-3-2 5 15,1-1-2-15,-6 3-1 16,1-6 0-16,-7-3 1 16,-2 0-3-16,-4-2 3 15,-5-1-1-15,7 2 1 16,0 3 4-16,4 2-7 0,2 3 2 15,10 4 4-15,-3 0-5 16,3-2 8-16,-6 3-8 16,3-6 0-16,-8 3 4 15,-1-2-5-15,-2-1 3 16,-2-2-2-16,2 1 2 16,0-2-3-16,4 2 4 15,7 2-3-15,3-2 2 16,1 4 7-16,1-3-5 15,-7 0-3-15,-2-5 0 16,-5 0-2-16,3 0 0 0,-10-5 0 16,3 6-1-16,-2-4 1 15,-6 3 0-15,4 1 0 16,-1 0 0-16,1 1 0 16,-3 0-1-16,-5 0-5 15,-1 2 5-15,-8 0 1 16,-6-2-3-16,-2 2-3 15,-11 2-5-15,-3 0-2 16,3 7-3-16,9-2 4 16,12 3-18-16,17 4-9 15,6-2-29-15,1-2-26 16,-10-18-173-16</inkml:trace>
  <inkml:trace contextRef="#ctx1" brushRef="#br0">16818 7913 0</inkml:trace>
  <inkml:trace contextRef="#ctx0" brushRef="#br0" timeOffset="198764.87">14511 3441 814 0,'0'0'46'16,"0"0"-42"-16,0 0-4 15,0 0 33-15,0 0 15 16,0 0 8-16,0 0-10 15,96-24-6-15,-67 10-9 0,2-8-2 16,10-9-7-16,3-6-7 16,-2-12-9-16,10-3 4 15,-10-4-4-15,-6 0-5 16,-7-1 6-16,-16 3-6 16,-13 4 10-16,0 2-5 15,-4 4-1-15,-21 10-2 16,5 8-2-16,0 12 0 15,4 8 1-15,10 6-2 16,-3 0-2-16,-3 6-5 16,4 20 5-16,-1 8-2 15,3 8 2-15,6 4 2 0,0 5 0 16,0 5 0-16,0 6 1 16,8 7-1-16,3 9 6 15,-7 6-5-15,2 12 0 16,-6 8 0-16,0 10 1 15,-10 5-1-15,-9-1 0 16,-8-2-1-16,-10-5 0 16,6-7-1-16,-7-11 1 15,9-22-3-15,12-17 0 16,3-19-11-16,10-16-12 16,2-11 5-16,2-8-2 15,0 0 7-15,16-24 16 16,15-19 3-16,2-12-2 0,1-5 4 15,-10-3-3-15,-4-2 4 16,-14-2 5-16,4 6 4 16,-10 3 7-16,0 6-1 15,-10 6-15-15,-9 5-1 16,-8 0-3-16,-2 8-2 16,0 2 1-16,0 9-1 15,2 7 0-15,2 7-1 16,6 6 0-16,5 2-1 15,3 0-2-15,9 0 2 16,2 0-1-16,0 0-10 16,0 0-7-16,31 0 3 15,18-3 12-15,11-14 1 16,14-11-9-16,-1-11-8 0,1-7-1 16,-5 0-1-16,-15-3 2 15,-19 6 4-15,-12-1 10 16,-21-3 6-16,-2 4 2 15,0-2 6-15,-6 5 8 16,-15 5 13-16,7 12 1 16,6 9-1-16,-1 5-6 15,7 9 0-15,0 0-13 16,2 0-9-16,0 0-6 16,0 14-1-16,0 23 6 15,0 13 2-15,0 8 1 0,-8 10-1 16,6 7-1-1,0 7-1-15,-2 4 1 0,-3-4 5 16,-7-5-4-16,6-14-1 16,1-12 0-16,3-13-4 15,4-12 4-15,0-10-1 16,0-9-6-16,0-7 0 16,13 0 4-16,9-11-1 15,16-21 4-15,1-8 0 16,-4-7-4-16,1 7 1 15,-14 2-1-15,0 8 4 16,-8 12 0-16,-8 4 1 16,-6 9-1-16,2 5 0 15,-2 0 0-15,0 0-7 0,0 8-6 16,0 17 8-16,0 8 4 16,2-1 1-16,9 0 0 15,1-5-4-15,3-8 4 16,1-3-2-16,9-6-1 15,0-10-7-15,-2 0 7 16,4 0 3-16,0-24 3 16,-4-6 2-16,-13-2 8 15,-1-7-5-15,-9 3 16 16,0 3-6-16,-2 0-8 16,-15 7-10-16,-8 12-1 15,-6 12-4-15,-5 2 2 16,5 5-12-16,-2 22-8 0,6 1-25 15,6 2-8 1,17-3-23-16,4-5-28 0,0-8-46 16,36-9 18-16,1-2-116 15</inkml:trace>
  <inkml:trace contextRef="#ctx0" brushRef="#br0" timeOffset="199114.54">15653 3712 181 0,'0'0'123'0,"0"0"-84"16,0 0 80-16,0 0 33 15,0 0 43-15,0 0-80 16,65-39-65-16,-79 43-29 16,-10 17-15-16,-3 6-4 15,0 5 3-15,9 0 3 0,3-1 1 16,3-3-5-16,12-4-4 16,0-4 2-16,0-3 2 15,12-10-2-15,12-7-1 16,8 0 1-16,1-4 3 15,5-19 1-15,-5-6-5 16,-4-1 13-16,-6-7 11 16,-17 1 32-16,-4 0-31 15,-2 0 13-15,0 6-19 16,-18 6-11-16,-1 8-4 16,-4 13-5-16,-4 3-1 15,-2 0-2-15,0 23-8 16,2 8-31-16,10 2-28 15,3 3-23-15,14-4-60 0,7-7-121 16,29-10-195-16</inkml:trace>
  <inkml:trace contextRef="#ctx0" brushRef="#br0" timeOffset="199597.4">16194 3754 772 0,'0'0'118'0,"0"0"-98"16,0 0 45-16,0 0 16 16,-115-65-24-16,92 64-25 15,7 1-32-15,-3 1 2 0,3 23-3 16,3 10 1-16,4 3-8 16,9-1 3-16,0-2-6 15,11-6-5-15,14-8-1 16,4-8 3-16,6-10 6 15,7-2 2-15,3-7 6 16,6-28 1-16,-4-9 5 16,-3-12 4-16,-5-9 38 15,-8-3-9-15,-12-6-8 16,2-5 4-16,-8 0-20 16,-6-2-5-16,2 9-3 15,-7 14-2-15,-2 19 2 16,0 22 2-16,0 11 3 0,0 6-12 15,-4 18-5-15,-19 34-4 16,-2 20 9-16,8 17 1 16,5 7-1-16,10 4 0 15,2 0 0-15,0-6-1 16,0-14 0-16,2-15 0 16,10-12 1-16,-5-15-5 15,-5-6-25-15,-2-12-55 16,0-8-40-16,-23-9-17 15,-12-3-336-15</inkml:trace>
  <inkml:trace contextRef="#ctx0" brushRef="#br0" timeOffset="199998.21">15261 4200 949 0,'0'0'113'16,"0"0"-109"-16,0 0 14 16,0 0 53-16,178-33-20 15,-84 12-21-15,1 6-25 16,1 2-3-16,-9 5-1 16,-27 7-1-16,-18 1-4 15,-21 0-25-15,-21 0-50 16,-9 1-14-16,-36 20 75 15,-24 5-17-15,-9 2-8 0,-4 2 19 16,1-4 23-16,21 0 1 16,11-6 0-16,15-8 7 15,19-4 21-15,11-6 15 16,4 2-9-16,2 0-13 16,38-2 6-16,20-2 26 15,23 0-19-15,8 0-25 16,9 0-1-16,2-10-8 15,-5 2-2-15,-11-2-80 16,-5 3-49-16,-19-4-146 16</inkml:trace>
  <inkml:trace contextRef="#ctx0" brushRef="#br0" timeOffset="200140.42">16239 4417 907 0,'0'0'140'15,"0"0"-96"-15,0 0 45 16,0 0-27-16,0 0-34 16,0 0-28-16,0-22-43 15,0 13-362-15</inkml:trace>
  <inkml:trace contextRef="#ctx0" brushRef="#br0" timeOffset="207566.37">16341 7997 149 0,'0'0'0'0,"0"0"0"16,0 0-5-16,0 0 5 15,0 0 4-15,0 0 2 16,0 0 50-16,0 0 4 16,-4-86-17-16,-3 82 18 15,3 0-32-15,2 4 27 16,2 0 20-16,0 0-36 15,-2 0-18-15,2 0-6 16,-10 0-4-16,-3 0-7 16,-9 0-4-16,-14 11-1 15,-4 6 5-15,-5-1-2 16,8-5 2-16,-1-2 7 0,9-4-6 16,6-3-3-1,17-2 9-15,2 0 8 0,4 0-1 16,0 0-2-16,0 0-9 15,4 0-1-15,25 0-2 16,15-3-2-16,16-7 5 16,10-1-8-16,-1 1 3 15,2 5-2-15,-9 2 3 16,-4 2-4-16,-16 1 5 16,-13 0-9-16,-17 0 4 15,-12 0-6-15,0 4-11 16,-35 10 8-16,-30 4 9 0,-20-2 4 15,-6 0-4-15,-3-7 0 16,20 0 1-16,14-6 6 16,18-3 2-16,19 0 4 15,15 0-12-15,8 0 1 16,0 0-2-16,33 0-11 16,23 0-2-16,13 0-132 15,2-12-300-15</inkml:trace>
  <inkml:trace contextRef="#ctx0" brushRef="#br0" timeOffset="212798.6">22147 8715 726 0,'0'0'7'15,"0"0"-1"-15,0 0-6 16,0 0 0-16,0 0 8 15,-95-112 21-15,60 103 7 0,-5 9-9 16,-12 0-10-16,-8 30-16 16,-11 21 7-16,-16 17-1 15,-13 20-5-15,-12 25 5 16,-2 16-4-16,6 10 6 16,7 7-9-16,19 2 6 15,22 11-4-15,12 4 0 16,24-3 5-16,15-4 1 15,9-9-1-15,23-15-1 16,23-9 11-16,12-12 1 16,14-8 0-16,12-9 1 15,5-8-2-15,21-11 0 16,-1-14-4-16,14-18 3 0,4-20-7 16,0-18 2-16,4-5 0 15,1-20-2-15,10-20 2 16,-3-10-2-16,-8-8-3 15,-11-12 0-15,1-13-6 16,-14-11 0-16,-7-14 2 16,-13-13 2-16,-16-3-4 15,-15-4 3-15,-16-3-2 16,-15-1 0-16,-19-2 0 16,-6-1-1-16,-4 3 2 15,-36 10-2-15,-16 5 0 16,-17 9 0-16,-14 10 2 0,-16 12-2 15,-8 11 0-15,-3 13 1 16,0 10-3-16,3 8-3 16,6 12 2-16,5 11 2 15,4 12-15-15,11 9-39 16,9 16-11-16,5 28-42 16,9 2-147-16</inkml:trace>
  <inkml:trace contextRef="#ctx0" brushRef="#br0" timeOffset="214230.34">21981 9559 672 0,'0'0'13'0,"0"0"-11"16,0 0 0-16,0 0-2 15,0 0 26-15,0 0 52 16,0-8-24-16,0 8-23 15,0 0-27-15,0 0-2 16,0 13 0-16,-4 20-2 16,-19 13 7-16,-1 12 0 15,-10 2-4-15,1 0 2 16,4-7-3-16,4-15-2 16,10-11 1-16,9-16 0 0,-1-8 3 15,7-3-3-15,0 0 3 16,0 0 11-16,0-26 57 15,0-18-29-15,13-14-40 16,10-6-2-16,6-3-1 16,4 6 7-16,9 3-5 15,1 6-2-15,-1 12-3 16,0 7 1-16,1 11 2 16,-3 10-1-16,-7 7-5 15,-2 5-20-15,-4 0-30 16,0 12-41-16,0 11-55 0,-12 3-51 15,-13-1-240-15</inkml:trace>
  <inkml:trace contextRef="#ctx0" brushRef="#br0" timeOffset="214426.68">21763 9714 764 0,'0'0'0'15,"0"0"-1"-15,0 0-91 16,0 0 45-16,0 0 47 16,0 0 13-16,147 0-4 15,-93 0-9-15,6 0 0 16,7 0-22-16,-9 0-96 16,-3 0-73-16,-17 0-44 0</inkml:trace>
</inkml:ink>
</file>

<file path=ppt/ink/ink5.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9.7093" units="1/cm"/>
          <inkml:channelProperty channel="Y" name="resolution" value="39.79275" units="1/cm"/>
          <inkml:channelProperty channel="T" name="resolution" value="1" units="1/dev"/>
        </inkml:channelProperties>
      </inkml:inkSource>
      <inkml:timestamp xml:id="ts0" timeString="2022-02-24T04:38:18.855"/>
    </inkml:context>
    <inkml:brush xml:id="br0">
      <inkml:brushProperty name="width" value="0.05292" units="cm"/>
      <inkml:brushProperty name="height" value="0.05292" units="cm"/>
      <inkml:brushProperty name="color" value="#FF0000"/>
    </inkml:brush>
    <inkml:context xml:id="ctx1">
      <inkml:inkSource xml:id="inkSrc1">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1" timeString="2022-02-24T04:38:24.504"/>
    </inkml:context>
  </inkml:definitions>
  <inkml:trace contextRef="#ctx0" brushRef="#br0">16694 8731 0</inkml:trace>
  <inkml:trace contextRef="#ctx1" brushRef="#br0">22469 9687 462 0,'0'0'37'16,"0"0"-33"-16,0 0 0 15,0 0 56-15,0 0-4 16,0 0-14-16,0 0-6 16,0 0-18-16,0 0-8 0,-6 0 1 15,-10 0 4-15,-8 4-1 16,-5 14 1-16,0 8 10 16,-4 2-17-16,-4 0-4 15,18-1 0-15,-2-3-4 16,15-5 0-16,6-2 0 15,0-2-3-15,0-4 1 16,15-3-1-16,16-6-5 16,6-2 1-16,0 0 1 15,3-4-12-15,1-13-2 16,-13-2 18-16,1-4 2 16,-9 2 1-16,-4-6 0 15,-3 1 3-15,-4-2-3 16,-5 5 11-16,-4 2 0 15,0 7 3-15,0 5 0 0,-6 7-15 16,-14 2 0-16,-2 0-5 16,-5 0-1-16,7 11-3 15,-4 7-7-15,10 4-2 16,1-1-15-16,13 1 21 16,0-3-11-16,0-2 8 15,19-8-1-15,8 0 12 16,9-7 3-16,-5-2 1 15,8 0 0-15,-6 0 1 16,0-11 3-16,3-5 4 16,-7-1-3-16,-2-4 12 15,-12 1-14-15,-8 1 12 0,-7 4-9 16,0 1-3-16,0 6 2 16,-16 4-5-16,-1 1-1 15,-1 3-6-15,-5 0-9 16,8 9-6-16,3 3-9 15,8 0 16-15,4-1-1 16,0-4 5-16,0 2 4 16,0 1 6-16,0-2-5 15,4 1-2-15,4-1 6 16,-4 2 2-16,5 1-1 16,-7-2 1-16,-2 3 0 15,0 2 0-15,0 2 1 16,0 0-1-16,0 5 6 15,0-1-5-15,0 0 1 0,-2 0 0 16,2-4-1-16,-5-4 5 16,5-1-5-16,0-4 0 15,0 0-1-15,0 0-1 16,0-5 1-16,9 1 2 16,5-3 0-16,1 0-2 15,5 0 8-15,2 0-8 16,-2-5 8-16,3-4-7 15,-1-10 5-15,0 1-5 16,-2-3 1-16,1 0-2 16,-15 3 10-16,3-1-6 15,-9 3 0-15,0 2 3 16,0 5-5-16,-9 4-2 0,-7 5 1 16,-1 0 4-16,1 0-5 15,-4 9-1-15,4 9-3 16,8-1 7-16,-2 9-6 15,8 1 6-15,2 7-2 16,0 0-1-16,0 0 1 16,7-1 0-16,4-8-1 15,0-4-3-15,5-8 3 16,-3-6 0-16,3-6 0 16,7-1 1-16,-6 0-1 15,5-12 1-15,1-11 3 16,-6-2-3-16,-3-3 1 15,-3 2-2-15,-5 1 7 0,-1 8-1 16,-3 2 15-16,-2 8-8 16,0 2-6-16,0 5-7 15,0 0-2-15,0 0-7 16,0 11 9-16,0 13-1 16,0 4 1-16,0 2-5 15,0 0 4-15,0-2 0 16,5-5 0-16,6-8-12 15,2-5-13-15,1-6-17 16,3-4-25-16,8 0-113 0</inkml:trace>
  <inkml:trace contextRef="#ctx1" brushRef="#br0" timeOffset="311.52">23051 9775 339 0,'0'0'197'16,"0"0"-125"-16,0 0-13 0,0 0-16 16,0 0-1-16,0 0-5 15,74-35-29-15,-70 35-8 16,-4 0-34-16,0 0-55 16,0 20 3-16,-4 7-112 15</inkml:trace>
  <inkml:trace contextRef="#ctx1" brushRef="#br0" timeOffset="1116.79">23071 10101 573 0,'0'0'57'0,"0"0"-43"16,0 0 22-16,0 0 11 15,0 0 14-15,0 0-29 16,9-44-5-16,-9 39-17 16,0-1 2-16,0-2 1 15,0 4-12-15,-9 4-1 16,-6 0 0-16,-5 0-11 16,2 18-4-16,-4-1-2 15,8 3-11-15,10-5 4 16,4-1 11-16,0-4 0 15,0-2 5-15,8-6 8 0,17-2 0 16,4 0 2-16,7-6 0 16,-5-9 1-16,-2-1 5 15,-7-1 20-15,-1 7-9 16,-13 5-6-16,-1 0-3 16,-7 5-5-16,0 0-3 15,0 10-2-15,-2 26 0 16,-23 16 2-16,-6 12 2 15,-5 4-4-15,-6 1 0 16,6-2-23-16,-4-12-4 16,9-9-10-16,4-9 18 15,10-11 5-15,3-12 13 0,5-7 0 16,7-7 1-16,2 0 2 16,0-11-2-16,13-20-9 15,14-7 9-15,6-4 3 16,10-4 11-16,8-4-6 15,5 4-8-15,2 4 4 16,-2 12-4-16,-8 12 2 16,-7 11-2-16,-8 7-1 15,-10 0 0-15,-10 14-1 16,-9 12-8-16,-4 6 9 16,0 5-2-16,-15-3-7 15,-8-1 8-15,1-8 1 16,-3-7 2-16,10-8-1 0,4-5 1 15,6-5-1 1,5 0 21-16,0-9-3 0,0-15-13 16,27-6-2-16,2-2 4 15,6-1-7-15,6 6 0 16,-1 10 5-16,0 15-4 16,-11 2-1-16,-11 2-1 15,-7 25-6-15,-9 2 5 16,-2 0-27-16,0 2-21 15,-24-2-24-15,-10-2-62 16,-8-10-190-16</inkml:trace>
  <inkml:trace contextRef="#ctx1" brushRef="#br0" timeOffset="1802.05">21979 10198 694 0,'0'0'18'16,"0"0"-15"-16,0 0 1 16,0 0 23-16,0 0 25 15,0 0-19-15,60-56-29 0,-31 56-2 16,-2 0-1-16,-2 7-1 16,-10 19-4-16,-3 6 1 15,-12 8 1-15,0 0 2 16,-14-1-1-16,-17-5-1 15,-3-5-3-15,5-9 1 16,9-8 4-16,7-3 0 16,4-9 1-16,7 0 2 15,2 0 5-15,0-12-8 16,13-17-1-16,20-3-9 16,7-2 6-16,14 5-1 15,-5 12 5-15,2 7-1 16,-8 10 2-16,-16 0-2 15,-10 6-1-15,-15 20-2 0,-2 10 4 16,0 1-2-16,-31 6 2 16,-2 1-2-16,-5-6 2 15,9-1 0-15,12-11-27 16,5-13-60-16,12-11-28 16,0-2-92-16</inkml:trace>
  <inkml:trace contextRef="#ctx1" brushRef="#br0" timeOffset="2023.42">22550 10254 727 0,'0'0'68'16,"0"0"-63"-16,0 0-5 16,0 0 38-16,-114 72 20 15,85-31-18-15,0 7-14 16,12 2-18-16,3 0-3 15,3-1-5-15,9-9-1 16,2-6-25-16,0-10-34 16,0-6-71-16,0-12-63 15,6-6-197-15</inkml:trace>
  <inkml:trace contextRef="#ctx1" brushRef="#br0" timeOffset="2449.05">22521 10425 662 0,'0'0'75'0,"0"0"-65"0,0 0 44 16,0 0 1-16,0 0-11 15,0 0-16-15,-38 51-7 16,20-17-11-16,5-1 2 16,8-5-10-16,0-3-2 15,3-11 0-15,2-5 0 16,0-4 0-16,0-5 1 15,14 0-1-15,15-18-2 16,9-10-8-16,-5 0 4 16,5 2-23-16,-11 5 29 15,-7 7-7-15,-5 10 4 0,-3 4-9 16,-8 0-9-16,3 4 12 16,-5 17 7-16,2-2 1 15,3 0-2-15,-4-6 3 16,1-6 0-16,3-4 0 15,-3-3 0-15,0 0 2 16,6-7 8-16,5-18 3 16,-2-4 10-16,1-2-15 15,-10-1-4-15,-4 6-4 16,0 6-7-16,0 5-15 16,-2 14-59-16,-14 1-90 15,-6 0-221-15</inkml:trace>
  <inkml:trace contextRef="#ctx1" brushRef="#br0" timeOffset="2867.67">22922 10657 62 0,'0'0'674'16,"0"0"-633"-16,0 0-34 15,0 0 63-15,0 0-13 16,0 0 2-16,-54-21-24 16,54 13-24-16,8-2-5 0,13-2-4 15,15 3 1 1,-2 4-1-16,8 3 4 0,-15 2-3 16,-5 0 4-16,-4 4-6 15,-14 20 4-15,-4 10-3 16,0 6 15-16,-11 3-6 15,-20 4 3-15,-2-3-4 16,-7-5 3-16,11-4-11 16,4-7 10-16,11-10-5 15,10-7 4-15,4-4-8 16,0-3 0-16,16-1-3 16,26-3 1-16,16 0-3 15,13-4 2-15,12-19-32 16,4-3-45-16,0 0-17 15,-10-1-106-15,-14 2-258 16</inkml:trace>
  <inkml:trace contextRef="#ctx1" brushRef="#br0" timeOffset="3834.22">18916 9761 708 0,'0'0'70'0,"0"0"-65"15,0 0 31-15,0 0 48 16,0 0-7-16,0 0-31 15,0 0-18-15,0 0-14 16,0 0-4-16,0 13-3 16,-6 13-5-16,-17 14 8 15,-4 20-2-15,-2 12-4 0,2 6-2 16,6 0-2-16,-2-10-4 16,7-13-7-16,5-19-40 15,7-12-11-15,-5-19-35 16,-5-5-126-16</inkml:trace>
  <inkml:trace contextRef="#ctx1" brushRef="#br0" timeOffset="7367.53">16852 7886 365 0,'0'0'249'0,"0"0"-241"16,0 0-8-16,0 0 0 15,0 0 5-15,0 0 42 16,0 0 11-16,-31-40-12 16,10 40-18-16,-8 0-6 15,-6 0-13-15,-14 8-1 16,-2 10-5-16,-7 2-1 15,2-1 10-15,3-2-6 16,10-2 5-16,10-4-2 16,8-4 4-16,14-6-3 0,11-1-5 15,0 0-1-15,0 0-2 16,29 0 1-16,20-4-3 16,11-11 3-16,14-5-3 15,11 1 1-15,1 1 2 16,1 4-3-16,-15 7 0 15,-26 5-2-15,-21 2 0 16,-14 0-1-16,-11 0-12 16,-9 0 14-16,-28 15 1 15,-28 7 2-15,-11 5 0 16,-6-4 1-16,8-2-1 16,20-9-2-16,23-9 10 15,16 1-2-15,15-4-8 16,0 0-3-16,31 0-40 15,34 0-71-15,22-28-127 0</inkml:trace>
  <inkml:trace contextRef="#ctx1" brushRef="#br0" timeOffset="41017.03">6294 11265 888 0,'0'0'41'16,"0"0"-38"-16,0 0 4 16,0 0-6-16,0 0 10 15,0 0 23-15,0 0-7 16,6 49-19-16,-6 9 0 0,0 16 4 16,-6 10-1-16,6 14-1 15,-6 11 0-15,-7 0-6 16,-5-5-3-16,0-17-1 15,-2-20 0-15,2-20-31 16,5-16-18-16,1-19-39 16,-1-12-101-16,0-5-133 15</inkml:trace>
  <inkml:trace contextRef="#ctx1" brushRef="#br0" timeOffset="41335.55">5864 11981 582 0,'0'0'323'0,"0"0"-323"15,0 0-5-15,0 0 5 16,0 0 1-16,87 120 13 16,-51-80 16-16,-1-1-8 15,6-1-6-15,-5 0-6 16,-5-4-8-16,-4-2-1 15,-3-8 0-15,-6-6 5 16,-2-10-3-16,-1-8-3 16,7 0 1-16,7-21 0 15,13-18 12-15,10-6-12 16,2 0 1-16,-4 9 4 0,-5 5-6 16,-16 14 0-16,-6 7-8 15,-17 8-43-15,-6 2-61 16,-16 3-178-16</inkml:trace>
  <inkml:trace contextRef="#ctx1" brushRef="#br0" timeOffset="42030.88">5361 13022 806 0,'0'0'0'0,"0"0"-5"15,0 0 5-15,0 0 0 16,60-106 43-16,-51 73 3 16,-7 0-16-16,-2 2 4 15,0 3-13-15,-9 2 7 0,-15 7-12 16,-10 2-6 0,-1 14-8-16,-8 3 2 0,-9 9-4 15,0 28-5 1,2 9-6-16,6 5-3 0,15 2 1 15,11-4-1-15,11-8-4 16,7-10 12-16,11-6 1 16,22-9 1-16,13-13 4 15,7-3-2-15,10-21 2 16,3-21 0-16,3-11 6 16,0-6-3-16,-9-2-2 15,-8 6 0-15,-15 0-1 16,-16 3 2-16,-13 4 2 15,-8 3 5-15,0 10 6 16,-6 7 3-16,-9 11-3 0,-1 9 5 16,3 8-13-16,-3 0-7 15,1 25 0-15,-4 18-5 16,1 18 3-16,10 2 2 16,3 7-2-16,5-1 7 15,0-3-10-15,0 0 4 16,11-3 1-16,9-10 0 15,1-12-10-15,0-10-10 16,8-10-27-16,0-15-39 16,7-6-38-16,3-12-102 15,0-17-139-15</inkml:trace>
  <inkml:trace contextRef="#ctx1" brushRef="#br0" timeOffset="42682.93">6022 12908 811 0,'0'0'111'16,"0"0"-109"-16,0 0-1 16,0 0 15-16,0 0 23 15,0 0 10-15,-122-66-26 16,98 66-11-16,-1 0-12 16,-2 13-2-16,-2 20-4 15,0 4 1-15,0 6-6 16,13-2-1-16,3-2 8 15,11-5-13-15,2-8 3 0,0-1 5 16,11-11 3 0,9-5 3-16,9-9 1 0,5 0 0 15,1-16 1-15,3-20 1 16,5-6 9-16,-1-4-9 16,1 1 11-16,-8 10 0 15,-10 4 4-15,-12 14-7 16,-9 8-2-16,-4 8-3 15,0 1-3-15,0 0-4 16,0 18 2-16,2 16 4 16,3 7-5-16,4 4 1 15,6-6-4-15,10-5 4 16,2-9-1-16,2-11-4 16,-2-9-3-16,0-5 8 0,4 0 1 15,-4-27 1-15,-1-13 0 16,3-10 1-16,-5-8 3 15,5-9 1-15,-6-5-4 16,-6-1 8-16,-5-5 2 16,-12 9 6-16,0 15 1 15,0 20 1-15,0 15-13 16,0 14 11-16,0 5-11 16,-2 0 8-16,-10 26-13 15,-3 18-1-15,-3 16 0 16,7 8-3-16,7 2 3 15,4 3 0-15,0-5-10 16,6-5 4-16,12-5-14 0,6-15-26 16,5-11 5-1,10-18-13-15,9-14-41 0,8-2-40 16,2-32-101-16,2-4-90 16</inkml:trace>
  <inkml:trace contextRef="#ctx1" brushRef="#br0" timeOffset="43082.53">6919 12897 252 0,'0'0'283'0,"0"0"-197"16,0 0-12-16,0 0 4 16,0 0 11-16,0 0-27 15,-73-42-17-15,44 42-25 16,-2 0 0-16,-2 9-5 16,5 10-11-16,4 7-2 15,1 4-2-15,5 5-5 0,11-1 5 16,7 1 0-16,0-6 0 15,29-5-8-15,5-10-11 16,1-10 4-16,4-4-9 16,-4-1-3-16,1-25 27 15,-5-6 0-15,-4-6 0 16,-2 3 9-16,-6 1 8 16,-3-1 16-16,-7 10-6 15,-7 11-2-15,0 7 3 16,-2 7-1-16,0 0-6 15,0 12-17-15,0 21-4 0,0 13 0 16,0 2 2 0,0 1-2-16,16-3-6 0,11-5-2 15,4-9-7-15,0-10-15 16,3-15-11-16,-3-7-13 16,-4 0-1-16,-5-35-78 15,-2-7-1-15,-12-9-82 16,-8-2-199-16</inkml:trace>
  <inkml:trace contextRef="#ctx1" brushRef="#br0" timeOffset="43281.89">5972 12675 414 0,'0'0'614'16,"0"0"-596"-16,0 0-18 15,0 0-16-15,0 0 16 16,207-24 15-16,-63-5 7 16,18 0-20-16,0-3-2 15,-6 0-53-15,-20 4-224 16</inkml:trace>
  <inkml:trace contextRef="#ctx1" brushRef="#br0" timeOffset="43849.92">7411 12835 644 0,'0'0'156'16,"0"0"-138"-16,0 0 12 15,0 0 30-15,0 0 0 16,0 0-36-16,14 41-8 16,-7 19 15-16,-3 21 18 0,0 18-26 15,-4 6-11-15,0 5 4 16,0-2-11-16,0-6 2 16,0-16-7-16,-6-19-11 15,-3-29-59-15,4-20 3 16,3-18-34-16,0-8-91 15,-3-38-110-15</inkml:trace>
  <inkml:trace contextRef="#ctx1" brushRef="#br0" timeOffset="44151.42">7334 12918 708 0,'0'0'44'15,"0"0"-44"-15,0 0 0 16,13-113 36-16,9 92 26 15,10 7-11-15,-1-3-24 16,4 5-4-16,5 0 4 16,1 4-11-16,-1 6-5 15,-7 2-3-15,-6 0-8 16,-9 12 4-16,-14 18-3 16,-4 10 3-16,0 6 1 15,-20 4-1-15,-13-3-4 16,-9-6 3-16,-3-2 2 15,3-13-5-15,8-8 0 16,10-14-8-16,5-4-20 16,17-8-33-16,2-27-86 0,14-9-60 15,24 0-257-15</inkml:trace>
  <inkml:trace contextRef="#ctx1" brushRef="#br0" timeOffset="44666.2">8123 12869 64 0,'0'0'737'15,"0"0"-713"-15,0 0-19 16,0 0-4-16,0 0 65 0,0 0 1 16,-72 31-30-1,70-53-21-15,-2-10-11 0,-1-5-5 16,5 0 7-16,-4 4-6 15,-6 3-1-15,-3 1 0 16,-3 10 3-16,1 5-5 16,-5 9 3-16,-5 5-2 15,-8 3-3-15,-5 27-1 16,-6 10 1-16,5 6 0 16,10 0 2-16,10 1 2 15,15-8 0-15,4-2 0 16,0-9 0-16,15-8 0 15,14-10-2-15,6-10 0 16,6 0 4-16,5-10-2 16,4-20 4-16,-8-5-1 0,-5 0 4 15,-8 0 8-15,-6 10-8 16,-9 6 2-16,-10 11-2 16,-2 6-3-16,-2 2 5 15,0 0 0-15,0 16-9 16,-2 18-4-16,-10 6 4 15,6 4 0-15,4 1 4 16,2-5-8-16,0-5 4 16,2-8-34-16,9-7-17 15,3-14-37-15,6-6-92 0,4-7-56 16,3-27-123 0</inkml:trace>
  <inkml:trace contextRef="#ctx1" brushRef="#br0" timeOffset="45149.03">8341 12726 716 0,'0'0'137'16,"0"0"-115"-16,0 0 59 15,0 0 10-15,0 0-13 16,0 0-26-16,-66-14-34 16,47 28 3-16,3 7-6 15,1 7-8-15,2 2-4 16,6 4-1-16,0 3-2 15,7-1-6-15,0 0 6 16,25-4 0-16,2-4-2 0,6-7-3 16,3-12-4-16,6-9-4 15,3 0-11 1,-3-16 4-16,1-18 0 0,-6-13-2 16,-3-3 1-16,-7-2 10 15,-17-3 10-15,0-3 2 16,-10-3 0-16,0 5 2 15,0 9 4-15,-12 18 1 16,4 12 30-16,3 12-11 16,1 5-9-16,-1 0-1 15,-2 0-16-15,1 27-1 16,-3 14 5-16,5 9-4 0,4 8 2 16,0 2-3-1,13-2 0-15,9 1 0 0,3-5 1 16,-6-6-5-16,4-10 4 15,-5-13-26-15,-5-6-22 16,-2-12-23-16,1-7-21 16,3-9-126-16,5-25-69 15</inkml:trace>
  <inkml:trace contextRef="#ctx1" brushRef="#br0" timeOffset="46165.63">8900 12645 710 0,'0'0'197'0,"0"0"-189"16,0 0-8-16,0 0 36 0,0 0 14 15,0 0 5-15,-131 14-25 16,96 7 5-16,1 6-4 16,3 1-9-16,4-2-14 15,13 0-6-15,4 1-2 16,5-4-2-16,5 4 1 15,0-3-4-15,22 0 5 16,7-2 0-16,7-5-5 16,4-4 5-16,2-9-2 15,1-4 1-15,1 0-4 16,-1-17-6-16,-5-9-1 16,-7-2-12-16,-4-2 20 0,-10-2-1 15,-5 2 5 1,-6-2 0-16,-6 5 5 0,0 4-5 15,0 9 9-15,-8 12-4 16,-13 2 4-16,-3 5-5 16,-5 22-4-16,2 6 3 15,5 2-6-15,8 0 8 16,12-3-3-16,2-2 1 16,9-2-3-16,27-1 3 15,6-4-3-15,12-9 0 16,2-8-6-16,1-6-4 15,1 0 10-15,-9-20-2 16,3-12 1-16,-6-6-2 0,-8-2 1 16,-7-9 0-1,-6 1 2-15,-11-6 2 0,-6-6 1 16,-8-8-2-16,0-9 7 16,-2 0 8-16,-12 9-5 15,1 13-3-15,0 21 3 16,-1 18 1-16,1 12-11 15,2 4 7-15,-9 0-7 16,-2 20-1-16,-1 16 0 16,6 12-1-16,7 12 0 15,8 8-1-15,2 4 2 16,0 4 1-16,4 1-1 16,15 0 0-16,-3-4 1 15,3-3-1-15,-1-9-1 0,7-13 1 16,-3-12-1-16,2-14-6 15,5-14 2-15,11-8-6 16,3-13-1-16,6-26-7 16,4-17 2-16,-3-6 16 15,-6-6 1-15,-11 3 1 16,-17 7-1-16,-5 12 2 16,-11 12 1-16,0 12 2 15,-6 10-4-15,-15 6 4 16,0 6-5-16,-4 0 2 15,0 6-2-15,12 14-2 16,4 4 1-16,9 2-2 16,0 4 0-16,2-4 6 0,20 0-1 15,12-1-2-15,1-8 0 16,2 1 2-16,-6-4 3 16,-12 0-1-16,4-2 0 15,-12 1-1-15,-7 1-1 16,-4 0-1-16,0 2 3 15,-4 0 1-15,-23 0-4 16,-11-4-1-16,-4-2-23 16,-7-8-54-16,-5-2-18 15,-8-2-54-15,-1-29-44 16,1-13-194-16</inkml:trace>
  <inkml:trace contextRef="#ctx1" brushRef="#br0" timeOffset="46379.97">9130 12402 250 0,'0'0'656'16,"0"0"-646"-16,0 0-7 15,0 0 6-15,0 0 56 16,0 0-11-16,-40-10-26 16,76 10-12-16,22 0 18 15,20 0-10-15,13 0-20 16,11 0-1-16,6 0-3 15,-4-4-61-15,-5 1-39 16,-12-2-43-16,-14 1-180 0</inkml:trace>
  <inkml:trace contextRef="#ctx1" brushRef="#br0" timeOffset="46512.16">10187 12475 973 0,'0'0'133'0,"0"0"-133"15,0 0-17-15,0 0 4 16,0 0 4-16,0 0-26 16,-7-4-71-16,5-19-204 15</inkml:trace>
  <inkml:trace contextRef="#ctx1" brushRef="#br0" timeOffset="87781.43">20722 1676 855 0,'0'0'60'0,"0"0"-33"16,0 0 62-16,0 0-7 15,0 0-25-15,0 0-3 16,0 0-12-16,7-40-17 0,-5 26 3 16,0-2-5-1,0 0-2-15,0 6-14 0,3 4-2 16,-5 4 9-16,2 2-14 15,-2 0 0-15,5 0 0 16,6 0-5-16,4 12 0 16,1 12 4-16,1 4 1 15,-1 0 0-15,-3 0 1 16,1-3 0-16,-5-8 2 16,-7-7-3-16,2-2 1 15,4-8 0-15,-8 0 3 16,2 0-1-16,2 0 2 15,7-18 3-15,3-16 7 16,3-7-11-16,4 0 1 0,-4 11-3 16,-3 11 0-16,-8 7-2 15,1 10 0-15,-5 2 0 16,1 0-6-16,1 0 2 16,9 21-2-16,3 4 6 15,4 4 0-15,-4 0 1 16,-1-3-1-16,-1-6 0 15,1-6-1-15,-1-7 1 16,1-2 0-16,-1-5 0 16,1 0 0-16,3-9 2 15,7-15 2-15,-1-10 2 16,-6-6-5-16,-5-6 1 16,-6 0-2-16,-7 8-2 0,0 11-1 15,0 13-1-15,0 10 0 16,-5 4-7-16,-12 0-3 15,-8 9 3-15,7 18 2 16,-4 9-5-16,13 5-2 16,9-2 3-16,0-4-2 15,0-7 13-15,18-4-5 16,9-6 2-16,4-4 3 16,-2-5-3-16,2-7 3 15,0-2 2-15,5 0 0 16,-5-9-2-16,0-11 5 15,5-6-3-15,-14-2 0 0,-1 0-1 16,-11 2-1-16,-1 6 4 16,-6 8-2-16,-1 5 6 15,-2 7 1-15,0 0 3 16,0 0-10-16,0 0-2 16,0 7-6-16,0 12 7 15,5 8 0-15,-1 3 2 16,7-4-1-16,-2-5 4 15,0-1-4-15,2-11 2 16,-5-4 1-16,2-5 4 16,-4 0 2-16,9 0-2 15,-1-17 14-15,3-12-17 16,1-5-1-16,-1 8-1 16,-1 7-2-16,-3 6 0 0,-9 10 0 15,0 3-4-15,-2 0-2 16,11 2-7-16,-4 19 13 15,6 5-3-15,3 1 4 16,-1-1-3-16,4-8 2 16,-2-4 0-16,-1-4 0 15,9-10-1-15,-6 0 3 16,10-10-1-16,0-17 8 16,-2-8-5-16,-11-2 8 15,-5-2-9-15,-11-1 16 16,0 3-7-16,0 7-4 15,-16 11-8-15,-8 5 0 0,4 6-5 16,-5 8-1-16,-4 0-22 16,0 0-25-16,0 5-39 15,2 10-140-15,12-5-434 16</inkml:trace>
  <inkml:trace contextRef="#ctx1" brushRef="#br0" timeOffset="90391.85">22347 1305 569 0,'0'0'199'0,"0"0"-113"16,0 0-1-16,0 0-23 15,0 0-29-15,0 0-7 16,0 16-6-16,2 14 13 15,0 10 8-15,-2 7-19 16,2-1-2-16,0 0-20 16,-2-7 4-16,0 0 0 15,0-8-1-15,0-6-3 16,0-4 2-16,0-6-2 16,0-5-4-16,0-3-27 0,0-5-12 15,-6 1 2-15,-5-1 19 16,-5 0-7-16,1-2 20 15,1 0 7-15,-1 0 2 16,1 0 0-16,5 0 2 16,3 0 2-16,6 3 13 15,-2-1 4-15,2-2-2 16,0 2-6-16,0-1-4 16,0 1-9-16,13 5 1 15,7-4 4-15,11-3 6 16,5 0-3-16,-3 0-3 15,0-3-5-15,1-11-1 16,-12-5-46-16,-6-3-19 0,-7-2-27 16,-9-8-133-16,0 1-207 15</inkml:trace>
  <inkml:trace contextRef="#ctx1" brushRef="#br0" timeOffset="91012.82">22095 1434 701 0,'0'0'113'16,"0"0"-56"-16,0 0 29 16,0 0-40-16,0 0-33 15,0 0 0-15,127-61-8 16,-56 42 4-16,3 0-9 0,-1 5-3 16,-1 3-43-16,-3 4-40 15,-7 2 55-15,-15-2-62 16,-18 5 18-16,-20 2 29 15,-2 0 46-15,-5 0 52 16,-2 0 27-16,0 0 10 16,0 0-25-16,0 0-19 15,0 4-10-15,-2 13-3 16,0 8-10-16,2 9 0 16,0 6 2-16,0 9-1 15,4 1-3-15,9 4-4 16,3-3-5-16,-3-2-4 0,-1-11-4 15,-8-7 0-15,0-11-2 16,1-8 0-16,-3-7-1 16,0-3 2-16,-2-2 4 15,0 0 5-15,0-22 2 16,-13-16-12-16,-3-13 0 16,-1-7 0-16,3-5-1 15,3 1 1-15,2 9 2 16,9 6-3-16,0 8-3 15,5 7-3-15,15 6 2 16,6 6-1-16,3 4 5 16,2 4-2-16,0 7 0 15,-4 5 2-15,-4 0-2 16,-7 0-3-16,-10 21 2 16,-6 3-2-16,0 6 5 0,-2 2 1 15,-25 0 3-15,-6 3-1 16,-10-5-1-16,-1-2-2 15,1-6-21-15,7-8-76 16,15-12-40-16,9-2-195 16</inkml:trace>
  <inkml:trace contextRef="#ctx1" brushRef="#br0" timeOffset="93565.88">23437 1639 613 0,'0'0'58'16,"0"0"5"-16,0 0 82 15,0 0-51-15,0 0-49 16,0 0-11-16,4-73 15 15,-4 45-8-15,0-2-21 16,0 2-5-16,-4 6-1 16,-11 8-9-16,1 5-1 15,-1 9-4-15,-8 0-1 16,5 0 1-16,-4 23-5 0,2 4 2 16,6 8-1-16,10 0 3 15,2-2 0-15,2-1 1 16,0-4-3-16,4-3 2 15,14-13-6-15,0-5 5 16,4-7-2-16,7 0 4 16,2-7 8-16,0-19 2 15,3-3-4-15,-14 0 5 16,-4-3-1-16,-5 11 9 16,-9 7-9-16,0 6 1 15,-2 5-2-15,0 3-9 16,0 0-1-16,0 0-2 0,0 19-4 15,0 8 4 1,0 5 0-16,0 1-6 0,2-5-3 16,12-8-12-16,6-2-5 15,-4-10-2-15,5-4 0 16,8-4 20-16,8 0-13 16,-2-14 14-16,1-11 3 15,-3-6 6-15,-8 2 2 16,0-4-2-16,-10 8 3 15,-11 2 8-15,-4 9 15 16,0 4 15-16,0 6 0 16,-11 4-16-16,-9 0-15 15,-9 0-9-15,0 19 1 0,0 8-1 16,3 3 2 0,10-2-5-16,5 2 0 0,9-2-1 15,2-4 1-15,0-2 1 16,0-8 0-16,4-2 1 15,16-10 0-15,0-2-3 16,7 0 4-16,6-23 4 16,5-12 0-16,-7-3-4 15,0-5 9-15,-6-6-2 16,-7-6 10-16,-9-3-9 16,-5 4 4-16,-4 6-2 15,0 12-1-15,0 12-4 0,-2 10 5 16,-2 6-6-1,-7 8-4-15,3 0-2 0,2 0 1 16,-7 14-6-16,3 18-2 16,4 9 9-16,6 10-3 15,0 4 1-15,12 1 0 16,9-3-1-16,8-4-2 16,5-9-9-16,0-10-25 15,-1-10-28-15,5-11 15 16,2-9-6-16,-3 0-21 15,4-23-43-15,-1-7-3 16,-2 0 43-16,-9 2 79 16,-9 3 3-16,-5 4 64 15,-3 1 31-15,-12 6 15 16,0 4-38-16,0 2-10 0,0 4 1 16,-14 0-17-16,-1 1-25 15,-3 3-2-15,-9 0-13 16,3 7 0-16,-3 12-5 15,7 4 5-15,-3 3-2 16,10 4-4-16,7 0 0 16,6-2 0-16,0-2-1 15,0-6-8-15,2-4 8 16,11-7-1-16,5-8-1 16,7-1 3-16,4-3 3 15,-3-24 2-15,7-11 2 16,4-4-4-16,-14-8 1 0,4-11 9 15,-2-8 3 1,-9-12-5-16,-1 1-10 0,-3 10 3 16,-10 17 2-16,-2 17 3 15,0 16 0-15,0 11 0 16,0 4-3-16,-2 5-4 16,-6 0-2-16,2 11-13 15,-7 23 12-15,3 20-4 16,8 12 3-16,2 8 0 15,0 6 1-15,16-3-1 16,9-10-2-16,2-5 1 16,-1-13-3-16,1-14-10 15,-5-8 6-15,3-13 4 16,-6-11 0-16,6-3 1 16,2-5 5-16,2-23 2 0,-2-9 1 15,-5-14 1-15,0-9 2 16,-6-3-3-16,-3 9-2 15,-13 16-1-15,0 18-1 16,0 15-1-16,0 2-9 16,-9 3 1-16,-6 0-3 15,-1 6 2-15,3 12 0 16,6 0-1-16,7-2-11 16,0-1 4-16,0-4 8 15,0 0 5-15,9-4 5 16,9 0-3-16,-2-4-1 15,1 1 5-15,-1 0 1 0,-1 0-1 16,1 4 0-16,-3 3 0 16,1 4-1-16,-1 8-1 15,1 3-1-15,-3 3-6 16,-3-3 8-16,4-5 1 16,-1-3 0-16,3-4 0 15,-1-2 0-15,0-8-1 16,3-2-2-16,2-2 2 15,8 0-2-15,-1-10 3 16,4-12 3-16,0-8 4 16,-5-10 14-16,1-8-12 15,-8-6-3-15,-3-1 0 16,-7 11-6-16,-7 12 2 0,0 16-2 16,0 11-4-1,0 5 0-15,-11 0 1 0,-5 0-3 16,1 17-1-16,1 12 4 15,3 6 0-15,9 4 3 16,2 1-6-16,0-3 5 16,11-2 0-16,5-8-6 15,1-4 4-15,8-8 1 16,-3-6 1-16,3-7-2 16,4-2 0-16,2-6 0 15,7-18 3-15,-5-10 6 16,5-6-6-16,-7-10 3 15,-4-8 7-15,-9 0-3 16,-7 5 0-16,-11 19-5 0,0 14-2 16,0 14 2-16,0 6-4 15,-11 0 2-15,-7 8-9 16,0 15 9-16,7 0-3 16,4 7 0-16,7-4-1 15,0 2 0-15,11-2 3 16,14-1 1-16,-5-5 0 15,7-2 0-15,-3-1 0 16,-2-2 0-16,-3-2 1 16,-11 0-1-16,1-3 0 15,-7 0-1-15,-2-1-1 0,0 6-5 16,-6 2 7 0,-19 0-2-16,-2-3-4 0,10-4-6 15,1-5 1-15,9-5 1 16,3 0 5-16,4 0 0 15,0 0-1-15,0-9 2 16,13-11 3-16,3-2 0 16,9-6 2-16,-1-2 3 15,12-6-2-15,4-6 14 16,7-3-3-16,11-2 13 16,-3 0-5-16,-8 10-7 15,-11 4-7-15,-20 13-5 16,-10 10 9-16,-6 6 10 15,0 4 5-15,0 0-5 0,0 0-15 16,-12 0 0-16,-7 0-6 16,1 9-3-16,-5 5 2 15,10-2-3-15,7 5 4 16,4 0 0-16,2-5 2 16,0 5-5-16,0 1 5 15,6-2-2-15,7 3 0 16,5-4 0-16,-3 4 0 15,4-2 4-15,-3-2-2 16,-8 2-2-16,1-3 0 16,0 1 3-16,-9-3-2 15,0-2 2-15,0 2-3 16,-34 0 0-16,-8 0-6 0,-7-7-63 16,-18-3-68-16,5-2-206 15</inkml:trace>
  <inkml:trace contextRef="#ctx1" brushRef="#br0" timeOffset="95499.11">27557 1252 627 0,'0'0'154'15,"0"0"-30"-15,0 0-49 16,0 0-23-16,0 0 3 16,0 0-13-16,0 0-15 15,2-14-13-15,2 33-14 0,9 27 0 16,10 19 18 0,-5 11-4-16,-5 1-4 0,-9 0-10 15,-4-13 3-15,0-9 2 16,0-14-5-16,0-10-1 15,0-10-57-15,-2-10-77 16,-2-11-47-16,-1 0-189 16</inkml:trace>
  <inkml:trace contextRef="#ctx1" brushRef="#br0" timeOffset="95845.66">27459 1383 677 0,'0'0'56'16,"0"0"23"-16,0 0 8 16,0 0-43-16,0 0-7 15,0 0-8-15,100-78-4 16,-58 76 11-16,1 2-19 16,1 0-13-16,3 22-2 15,-1 9 2-15,2 6-2 16,-11 8-2-16,-3-2 0 15,-12 4 0-15,-13-3 0 16,-9-3-1-16,0 0 2 16,-23-1 1-16,-12-3 6 15,-5-5 3-15,-5-8-3 16,3-9-6-16,4-4-2 0,3-10-9 16,-6-1-26-16,12 0-17 15,7-18-8-15,8-8-84 16,14-4-15-16,0 0-289 15</inkml:trace>
  <inkml:trace contextRef="#ctx1" brushRef="#br0" timeOffset="96113.09">28190 1339 865 0,'0'0'98'16,"0"0"-28"-16,0 0 37 0,0 0-64 16,0 0-29-16,0 0-7 15,-10 15-7-15,10 19 0 16,0 9 6-16,0 7-6 16,0-1 1-16,0 1-1 15,0-6 2-15,0-6-2 16,0-4-52-16,-6-8-51 15,-7-10-3-15,-1-6-123 16,-1-7-163-16</inkml:trace>
  <inkml:trace contextRef="#ctx1" brushRef="#br0" timeOffset="96528.74">27860 1673 667 0,'0'0'177'0,"0"0"-103"16,0 0-1-16,0 0-23 15,0 0-36-15,0 0 3 16,135-51 4-16,-54 27-2 16,2-2-12-16,-10 0-7 15,-2-2 1-15,-15 2-1 16,-11-1-2-16,-16 6-4 16,-10 3 1-16,-9 1 4 15,-10 3-4-15,0 2 5 16,0 0-7-16,-12 2 7 15,-1 3 3-15,1 0 1 0,4 4-2 16,6 3 11-16,-3 0 7 16,5 0-4-16,-2 0-12 15,0 3-4-15,2 19 0 16,0 11 1-16,0 4 7 16,0 8-2-16,11 5 3 15,3-3-7-15,-1-1 12 16,-7-5-11-16,-2-7 0 15,2-5-5-15,-6-8 4 16,0-5-4-16,2-9-13 16,0-7-86-16,2 0-67 15,5-11-195-15</inkml:trace>
  <inkml:trace contextRef="#ctx1" brushRef="#br0" timeOffset="97096.64">28905 1402 800 0,'0'0'102'0,"0"0"-84"16,0 0 77-16,0 0-45 16,0 0-9-16,0 0 9 15,-27-51-12-15,14 49-20 16,-1 2-9-16,-3 0-9 15,-6 0 4-15,1 16-4 0,-2 10 0 16,6 10 2-16,2 4-2 16,11 7-5-16,5-1 5 15,0 0-1-15,12-4 2 16,13-8-3-16,6-4 2 16,7-11 0-16,4-10-9 15,5-6 9-15,15-3-30 16,14-9-17-16,-2-20 24 15,-3-10-46-15,-22 0-7 16,-13-4 17-16,-21 2 45 16,-13 4 14-16,-2 5 6 15,0 6 16-15,0 4 23 16,0 8-2-16,-2 5 2 0,-7 4 4 16,7 2-2-16,0 3-3 15,2 0-23-15,0 0-6 16,0 0-9-16,0 0-6 15,0 19-4-15,0 13 4 16,6 11 3-16,8 3 7 16,-5 7-2-16,4 1-6 15,-6-2-1-15,0-3-1 16,-3-10 6-16,-4-7-6 16,0-8-5-16,0-10 3 15,0-6-41-15,0-8-70 16,0 0-16-16,-4-22-131 15,-10-14-247-15</inkml:trace>
  <inkml:trace contextRef="#ctx1" brushRef="#br0" timeOffset="97395.1">29260 1361 692 0,'0'0'93'0,"0"0"-16"16,0 0 12-16,0 0-47 15,0 0-10-15,0 0-1 16,120-72 0-16,-93 67-6 16,-2 5-11-16,-10 0-14 15,-1 0 0-15,-10 15-3 0,-4 9-2 16,0 7 5-16,0 3 4 16,-10-1 3-1,-11-1-6-15,-8-4 11 0,0-1-4 16,0-7-5-16,4-6-1 15,2-6-2-15,4-3 0 16,1-5-29-16,2 0-60 16,7 0-51-16,9-5-144 15</inkml:trace>
  <inkml:trace contextRef="#ctx1" brushRef="#br0" timeOffset="97583.39">29679 1650 961 0,'0'0'21'0,"0"0"-12"16,0 0 25-16,0 0-28 15,0 0-6-15,0 0-46 16,-41 9-181-16</inkml:trace>
  <inkml:trace contextRef="#ctx1" brushRef="#br0" timeOffset="106116.26">28036 2166 252 0,'0'0'75'0,"0"0"-2"16,0 0 14-16,0 0-21 16,0 0-16-16,0 0-2 15,0 0 13-15,2 0-8 16,-2 0-5-16,0 0-4 15,0 0-4-15,0 0-8 0,0 1-3 16,0 1-8-16,0-2-6 16,0 0 0-16,0 2 7 15,0 0-6-15,0 1-5 16,0-2 6-16,-2-1-5 16,2 3-2-16,-3-3-7 15,3 1 8-15,0-1 0 16,0 0-6-16,0 0 1 15,0 0-6-15,10 3-5 16,23 1 5-16,23-3 0 16,15-1 6-16,7 0-1 15,0 0 4-15,-6 0-9 0,-20-8 2 16,-15 3-4-16,-18 2 6 16,-12 3-3-16,-7 0 7 15,0 0 0-15,-15 0 0 16,-28 0 3-16,-26 0-11 15,-11 0-3-15,0 0 3 16,-3 8 4-16,14 5-3 16,7 1 0-16,10-5 0 15,12 0-1-15,18-4-1 16,7-5 1-16,7 3 0 16,6-2 0-16,2-1 1 15,0 0-1-15,0 0-3 16,4 0-3-16,25 0 5 15,23 3 1-15,17-3 1 16,7 0 1-16,9 0-1 0,-5-3 2 16,-14-5-2-16,-14 5-1 15,-19-1 1-15,-17 1-1 16,-9 3 4-16,-7 0 5 16,0 0 3-16,0 0 0 15,0 0-5-15,-2 0-7 16,-23 0 0-16,-6 0-14 15,-11 10-41-15,-3 9-69 16,3-4-196-16</inkml:trace>
  <inkml:trace contextRef="#ctx1" brushRef="#br0" timeOffset="125447.36">15427 8064 636 0,'0'0'36'0,"0"0"-35"15,0 0 34-15,0 0 35 0,0 0-2 16,0 0-11-16,0 0-17 15,81 29-6-15,-56-18 6 16,6 2-3-16,4-1-4 16,12 0-4-16,4-4-19 15,7 0 6-15,11-6-8 16,3-2-7-16,8 0 17 16,0-16-14-16,5-14 0 15,-5-5 3-15,-2-4-2 16,-5-6-4-16,-3 1 3 15,-10-2-2-15,-11 0 2 16,-8 2-2-16,-12-4 4 0,-8 0-2 16,0-4 1-16,-11-3-5 15,0-3 2-15,-8 0-6 16,-2 0 5-16,0 4-1 16,0 6 10-16,0 4-2 15,-16 2 1-15,-9 2-8 16,-8-5 3-16,-5 3 2 15,1 2-3-15,-6-4-3 16,-1 6 2-16,-8 2-1 16,8 4 3-16,-12 7-4 15,2 8 0-15,-6 7 0 16,0 10 3-16,-9 0-3 16,-2 8 2-16,-1 18-6 15,-5 8 4-15,-2 2 0 16,4 2 4-16,1 4-4 0,7-2 1 15,9 1-2-15,2-1 3 16,10-1 0-16,-1 4-1 16,-3 1-1-16,6-1 0 15,2 6 0-15,1-3 0 16,10 0 1-16,0-2-1 16,4 0 2-16,8 4-2 15,3-1 0-15,5 1 0 16,-1 1 0-16,12 3 4 15,0-5-2-15,0 6 1 16,2-1-3-16,21 0 1 16,4 0-1-16,-3-4 2 0,12 0-2 15,-3-6-2-15,8-6 2 16,3-4 1-16,0-6-1 16,8 1 0-16,4-5 2 15,2-3-2-15,4-4 7 16,9-6-4-16,1-4 3 15,1-5-6-15,6 0 0 16,-2-6-3-16,6-17 6 16,-8-4 0-16,-7-4-3 15,-13 4-7-15,-12 1-16 16,-19 3-5-16,-11 9-14 16,-13 5-67-16,0 4-73 15,-20 5-320-15</inkml:trace>
  <inkml:trace contextRef="#ctx1" brushRef="#br0" timeOffset="126161.7">16469 8069 718 0,'0'0'20'16,"0"0"-9"-16,0 0 29 15,0 0 37-15,0 0-24 16,0 0-6-16,0-11-3 16,0 11 8-16,0 0-8 15,0 0-7-15,0 0-8 16,0 0-5-16,0 0-8 15,2 8-2-15,24 21 2 0,13 17 9 16,-2 10-6 0,5 8-2-16,-1 3-9 0,-3-5-3 15,-5-2-1-15,-4-2-3 16,7-6 0-16,-7-8 0 16,-5-12-1-16,1-9 2 15,-10-11 0-15,-1-5-2 16,-12-3-1-16,5-4-8 15,-5 0 3-15,-2 0 2 16,0 0-16-16,0 0 5 16,0 0-13-16,-4 0-47 15,-21 0-104-15,-2 0-50 16,-2 0-70-16</inkml:trace>
  <inkml:trace contextRef="#ctx1" brushRef="#br0" timeOffset="126714.63">16571 8690 305 0,'0'0'278'0,"0"0"-255"16,0 0 15-16,0 0 55 16,0 0-16-16,0 0-12 15,44-4-22-15,-32 4-13 16,3 0-1-16,6 7-7 15,-1 3-4-15,4-1 5 16,3 3-9-16,2 0-5 16,6-1 5-16,2 0 1 15,-2-4-7-15,3-2 3 16,-9-5 3-16,-7 0-6 16,2 0 1-16,-8 0 11 15,0-14 1-15,-3-6 6 16,-6-4-1-16,-1-2-8 0,-6-8 1 15,0 0-6-15,0 0-7 16,0-4-3-16,-4 3-1 16,-7 4-1-16,-3 4-1 15,8 6 0-15,-3 7-3 16,0 3-15-16,4 6-7 16,-4 1-17-16,5 1-16 15,4 3-40-15,-2 0-78 16,2 0-88-16,0 0-203 15</inkml:trace>
  <inkml:trace contextRef="#ctx1" brushRef="#br0" timeOffset="126878.9">17298 8347 786 0,'0'0'206'15,"0"0"-168"-15,0 0 11 16,0 0 25-16,0 0-53 15,0 0-21-15,-12 18-1 16,10-18-93-16,-2 0-107 16,4 0-430-16</inkml:trace>
  <inkml:trace contextRef="#ctx1" brushRef="#br0" timeOffset="128344.51">16812 9904 481 0,'0'0'74'0,"0"0"-47"0,0 0 16 16,0 0 36-16,0 0-8 16,0 0 1-16,23 8-28 15,-6-8-11-15,5 0-3 16,3 0-4-16,4 0-10 16,-5 0-7-16,-2 0-6 15,-1-5-3-15,-10 4 1 16,-11 1 0-16,0 0-1 15,0 0-2-15,-20 0 2 16,-11 12 0-16,-14 6-4 16,-11 2 4-16,8 0 4 0,7-4-2 15,10-4 2-15,11-5 7 16,15-2 15-16,5-5-15 16,0 0-3-16,12 0-8 15,25 0-2-15,17-2 0 16,4-24-51-16,-2-4-125 15</inkml:trace>
  <inkml:trace contextRef="#ctx1" brushRef="#br0" timeOffset="141142.74">20782 2280 801 0,'0'0'33'0,"0"0"26"16,0 0 23-16,0 0-37 15,0 0-31-15,0 0 4 16,0 0-11-16,152-33 5 16,-77 12-4-16,8-4-4 15,2 4-3-15,-3-2-1 16,-15 9 3-16,-16 4-3 16,-20 7 3-16,-17 3-7 15,-12 0 2-15,-2 0-9 16,0 3 11-16,-22 21 5 0,-30 13-4 15,-12 3 1 1,-14 4 1-16,4-5-1 0,14-5 19 16,9-5 4-16,20-11-2 15,15-7 4-15,7-11-6 16,9 0-8-16,13 0-4 16,45 0-4-16,34-20 10 15,22-6 1-15,4-15-10 16,-2 7-6-16,-25 3 4 15,-24 9-5-15,-25 14 1 16,-26 7-24-16,-16 1-27 16,-25 4-96-16,-37 20-67 15</inkml:trace>
  <inkml:trace contextRef="#ctx1" brushRef="#br0" timeOffset="143341.81">16983 7200 344 0,'0'0'309'0,"0"0"-285"15,0 0 80-15,0 0 12 16,0 0-59-16,0 0 1 16,0 0-5-16,0-1 11 15,0 1-17-15,-2 0-4 16,-9 10-10-16,-7 19 10 15,-8 14-22-15,-17 7 3 16,1 5-12-16,-1-4-7 16,8-3-3-16,6-8-1 15,9-9 1-15,8-15-2 16,8-9-3-16,4-4-2 0,0-3-23 16,4-15 21-16,32-23 5 15,9-12 2-15,9-6-6 16,-8 7 1-16,-5 6 5 15,-15 15 0-15,-10 10 6 16,-12 8 0-16,-4 10 4 16,0 0 8-16,0 21-11 15,-15 23 18-15,-16 16-11 16,-8 5-6-16,4-2-2 16,-3-5-6-16,0-8-26 15,4-8-52-15,1-10-75 16,11-14-357-16</inkml:trace>
  <inkml:trace contextRef="#ctx1" brushRef="#br0" timeOffset="165651.31">16709 7381 16 0,'0'0'14'0,"0"0"-13"0,0 0-1 15,0 0-25 1</inkml:trace>
  <inkml:trace contextRef="#ctx1" brushRef="#br0" timeOffset="166757.1">16709 7381 74 0,'0'-34'54'16,"0"34"-19"-16,-2 0-11 15,-5 0-1-15,5 0 14 16,2 0-13-16,-2 0-12 16,2 0-6-16,-2 0-1 15,0 0 3-15,-5 0-6 16,5 0-4-16,-1 0 5 16,-8 0-6-16,7 0 1 15,-7 6-4-15,-1 1-9 16,8-2-10-16,-7 1 8 15,-1 0 15-15,6 0 2 0,-3 2 20 16,3 0 26-16,-4 0 11 16,4 0 19-16,-1 0-30 15,3-2 12-15,2-2-21 16,0 0-3-16,-4-4 5 16,6 0 3-16,-2 0-3 15,2 0-7-15,0 0-6 16,0 0 5-16,0 0-6 15,0 0-9-15,0 0 16 16,0 0-2-16,0 0-6 16,0 0-19-16,2 0 11 15,25-2-9-15,12-13 16 0,11-12-2 16,15-3-9 0,7-5 5-16,3-6-11 0,6-1 8 15,-6 0 2-15,-1 2-7 16,-5-3 1-16,-7 7 0 15,-6 2-8-15,-2 2 4 16,-12 6-3-16,-4 1 0 16,-9 6 2-16,-9 7-4 15,-7 6 1-15,-10 4-1 16,-1 2 4-16,-2 0 2 16,0 0-3-16,0 0-4 15,0 0 0-15,0 0 6 16,0 0-1-16,0 0-5 15,0 0-1-15,-7 0-4 0,-6 0-13 16,-3 4-2-16,-1 2-9 16,-6 2 1-16,-4-1 6 15,0 2 2-15,-2-4 7 16,2 2 6-16,-1-2 4 16,6-2 2-16,-3-1 1 15,5-2 0-15,0 0 1 16,2 0-1-16,5 0 0 15,-1 0 2-15,8 0 3 16,-3 0-2-16,7 0 4 16,-3 0-2-16,0 0 5 0,5 0 1 15,0 0 1 1,0 0-5-16,0-5 5 0,0 5-1 16,0-1 0-16,0 1-2 15,0 0-6-15,0-2-3 16,12-2 0-16,13-1 0 15,6 0 3-15,2-1 5 16,3 3-2-16,-5 0-5 16,-2 3 3-16,-4-4-3 15,-4-1 2-15,0-2-3 16,-8 1 1-16,-6 2 1 16,-5 4 1-16,-2 0-2 15,0 0 3-15,0 0 1 16,0 0 0-16,0 0 5 15,0 0 0-15,0 0-8 0,-4 0 8 16,-12 0-6-16,-7 3-4 16,2 16-1-16,-6 11-1 15,-4 12 2-15,2 9 0 16,4-2 1-16,7-4-1 16,5-8 0-16,6-8 0 15,7-9-2-15,0-6 2 16,0-4-8-16,0-2-6 15,0-4-19-15,0 2-14 16,7-4-9-16,1-2-65 16,4 0-190-16</inkml:trace>
  <inkml:trace contextRef="#ctx1" brushRef="#br0" timeOffset="183224.34">21964 11855 855 0,'0'0'24'16,"0"0"-20"-16,0 0 11 15,0 0 33-15,-97 109-2 16,51-38-14-16,-8 22-6 0,5 17-9 16,-6 12-4-16,8 5-3 15,7 3 11-15,15 4-20 16,25 8-1-16,27 8 0 15,53 5-5-15,25-2 5 16,26-23 6-16,16-24-5 16,7-31-2-16,14-41 0 15,1-34-4-15,7-16 0 16,2-55-2-16,-1-27 6 16,-17-22-3-16,-25-17 4 15,-14-13 0-15,-34-6 8 16,-25-3-8-16,-23 4 1 0,-33 10-1 15,-10 7 5-15,-56 13 3 16,-41 14 1-16,-37 18 3 16,-36 21 4-16,-29 23-9 15,-15 23-2-15,-14 26-4 16,-4 12-1-16,6 38-2 16,14 21-14-16,18 6-19 15,30 4-8-15,35-3-20 16,39-6-54-16,43-12-152 15</inkml:trace>
  <inkml:trace contextRef="#ctx1" brushRef="#br0" timeOffset="183962.61">19522 13263 814 0,'0'0'11'0,"0"0"12"16,-120 0 21-16,89 9 3 0,-5 19-1 16,3 18 2-16,-7 26-14 15,-1 32-13-15,8 25-4 16,4 32-5-16,14 17-9 15,11 19 0-15,4 7 7 16,23-5-8-16,33-14 0 16,18-24 0-16,20-38-2 15,12-31-2-15,21-49-2 16,18-43 3-16,23-53 2 16,15-63-2-16,4-44 3 15,-9-37 0-15,-15-27 1 16,-32-15 0-16,-24-2-3 0,-26 1 1 15,-39 19-2-15,-42 20-2 16,-29 32 0-16,-67 36 3 16,-49 29 1-16,-51 36 6 15,-40 36-5-15,-32 32-1 16,-19 51-1-16,1 60 0 16,12 44-5-16,20 37-39 15,33 16-21-15,38 0-49 16,39-25-209-16</inkml:trace>
  <inkml:trace contextRef="#ctx1" brushRef="#br0" timeOffset="184910.17">9581 10124 820 0,'0'0'0'0,"0"0"10"16,0 0-10-16,0 0 22 15,0 0-9-15,-101 149-8 16,90-31-3-16,11 30 9 16,15 21-4-16,45 11-3 15,30-4-1-15,17-23 3 16,11-40-3-16,18-51-1 15,13-53 15-15,23-29 25 16,22-69-8-16,11-52-10 0,5-42-11 16,-7-29 4-1,-18-22-16-15,-29-7 4 0,-36 3-1 16,-42 6-4 0,-56 24 1-16,-26 23 0 0,-83 43 5 15,-56 46 4-15,-38 52-10 16,-35 44 10-16,-27 53-10 15,-13 56-4-15,-1 46 4 16,12 35-2-16,29 27-9 16,45 17-27-16,55 0-32 15,62-19-78-15,54-40-216 16</inkml:trace>
  <inkml:trace contextRef="#ctx1" brushRef="#br0" timeOffset="185873.78">9917 10339 809 0,'0'0'18'15,"0"0"-16"-15,0 0-2 16,0 0 34-16,69 125-15 16,-40-74-4-16,0-5-4 15,-4-1-1-15,-8-8-6 16,-3-11-1-16,-7-9-3 16,-5-11 1-16,0-6 1 15,-2 0 1-15,0 0 20 0,-9-18 36 16,-20-14-45-16,-6-13-11 15,-4-2 0-15,4-8 7 16,-1 1 0-16,3 4 7 16,8 2-12-16,6 6 4 15,9 8-2-15,8 3-3 16,2 5 0-16,0 5-3 16,2 0 1-16,16 2-2 15,2 5-2-15,7 1-1 16,-3 6-12-16,5 7-39 15,5 0-36-15,-10 0-69 16,-1 9-65-16</inkml:trace>
  <inkml:trace contextRef="#ctx1" brushRef="#br0" timeOffset="186425.6">9946 10531 547 0,'0'0'71'15,"0"0"-66"-15,0 0 35 16,0 0 31-16,105-132-38 16,-60 80 1-16,-3-4-6 15,-7 4-13-15,-1 9 2 16,-14 13-9-16,-9 13 9 16,-7 8 3-16,-4 9 0 15,0 0 13-15,0 0-2 0,0 0-9 16,2 2-15-16,10 29-5 15,3 11 1-15,1 1-1 16,-1 1 2-16,4-11-4 16,-9-11 1-16,2-7-1 15,-5-8 0-15,-5-3 3 16,-2-4-3-16,0 0 17 16,0 0 21-16,0-14 12 15,-23-20-9-15,-6-16-39 16,0-4 0-16,2 4-1 15,14 9-1-15,9 16 0 16,4 8-2-16,0 11 1 16,13 6-8-16,20 0 4 15,10 0 0-15,11 4 4 0,-3 10 1 16,-4 0 1 0,-7-2-1-16,-16-6-2 0,-5-6 2 15,-13 0 0-15,-6 0 4 16,0-20 9-16,-6-18 11 15,-19-14-14-15,-6 0 0 16,-3 6-7-16,3 7 0 16,2 13-2-16,2 13-1 15,3 8-26-15,3 5-33 16,8 9-45-16,9 19-110 16,4 3-80-16</inkml:trace>
  <inkml:trace contextRef="#ctx1" brushRef="#br0" timeOffset="186681.05">10666 9881 753 0,'0'0'137'16,"0"0"-111"-16,0 0 48 15,0 0-3-15,0 0-12 16,0 0-36-16,38 58 12 16,4-12 7-16,0 3-24 15,1-1-17-15,-12-3-1 16,1-10-55-16,-10-7-95 0,-11-15-106 16,-9-13-485-16</inkml:trace>
  <inkml:trace contextRef="#ctx1" brushRef="#br0" timeOffset="188157.72">18740 9941 653 0,'0'0'63'16,"0"0"-55"-16,0 0 15 16,0 0 59-16,0 0-14 15,0 0-22-15,-82-58-19 16,82 47-2-16,0-5 9 16,0-3-13-16,4 0-3 15,19-1 0-15,-4 6-6 0,10 5-3 16,0 9 1-16,0 0 1 15,5 25-8-15,-12 17 8 16,1 11-5-16,-15 5 1 16,1 7 10-16,-9-3-9 15,0 0-2-15,0-1 1 16,-9 1 11-16,3-11-7 16,-4-7-1-16,6-15 1 15,4-13 5-15,0-10-7 16,0-6-7-16,0 0-2 15,14-8 0-15,19-28 0 16,23-24 0-16,15-14-14 16,16-10-44-16,11 1-75 15,4 7-76-15,-1 10-173 16</inkml:trace>
  <inkml:trace contextRef="#ctx1" brushRef="#br0" timeOffset="189125.5">23109 10851 416 0,'0'0'82'15,"0"0"-75"-15,0 0 43 0,0 0 20 16,0 0 23-16,0 0-20 16,-73 74 6-16,73-74-20 15,0 0-9-15,0 0-2 16,0 0-16-16,4 0-6 15,23 0 5-15,6-7 3 16,5-2-1-16,5 2-8 16,-1 5-5-16,-7 2-5 15,3 0-7-15,-7 18-2 16,-6 8-5-16,-11 2 1 16,-14 8-2-16,0 3 0 15,0 1-3-15,-29 6 3 16,-23 1-6-16,-14 2-26 0,-19 3-21 15,-22-3-19-15,-9-3-7 16,-2-6-79-16,0-10-86 16</inkml:trace>
  <inkml:trace contextRef="#ctx1" brushRef="#br0" timeOffset="190790.19">22062 12654 185 0,'0'0'390'15,"0"0"-349"-15,0 0 30 16,0 0 20-16,0 0-4 0,0 0-34 15,-16-12-22 1,16 12-3-16,0 0-19 0,20 12-3 16,18 14 9-16,5 8 9 15,-6 1-13-15,1 3 5 16,-7-2-8-16,-6-4-3 16,-10-6-5-16,-1-6 2 15,-12-8 1-15,-2-5 1 16,0-4-1-16,0-3 2 15,0 0 2-15,2 0-4 16,-2 0-2-16,0 0 7 16,0 0-4-16,-2-1 1 15,-14-12-4-15,1 1 0 0,4 1 2 16,4-1-2 0,0 0-1-16,3 4 0 0,-5 0-1 15,4-3 1-15,-6 1 0 16,5-1 0-16,-5-4-1 15,-3 3 0-15,5-2 0 16,1 2 1-16,-4 2 0 16,8 0 0-16,-1 4 0 15,3 2 2-15,0 2-1 16,2-1 1-16,-2 3 4 16,2-3-5-16,0 3 1 15,0 0-1-15,0 0-1 0,0-2-2 16,0 0-1-16,0-2 3 15,2 1 0-15,9-2 2 16,-3 1-1-16,0 1 0 16,-4 3-1-16,3 0 1 15,-5 0-1-15,-2 0 0 16,0 0 1-16,0 0-1 16,0 0-1-16,0 0 0 15,0 0-8-15,0 0-8 16,0 0-4-16,0 0 11 15,0 0 7-15,0 9-1 16,0 5 4-16,0 6-1 16,0 0 1-16,0 4 1 0,0 3-1 15,0-2 0 1,2 0 0-16,7-3 0 0,-4-4 5 16,-1-9 0-16,3 0 14 15,-3-8-12-15,5-1 0 16,0 0 1-16,4 0 2 15,3 0 5-15,6-5 1 16,-4-13-2-16,9-6 3 16,-2-6-8-16,-6-2 6 15,8-5-13-15,-2 1 5 16,-5 2-7-16,-3 7 2 16,-3 6-4-16,-5 3 0 15,-7 8-8-15,-2-2-14 16,0 2-26-16,-13-3-31 15,-5 4-4-15,-5-2-28 0,4 6-19 16,3-2 8-16,1 2 14 16,1-2 25-16,1 2 79 15,-1 3 6-15,5 0 85 16,5 2 20-16,0 0 0 16,-2 0-13-16,4 0 1 15,2 0-28-15,0 2-17 16,0 29-8-16,16 20 12 15,13 11-1-15,9 4-19 16,5-2-10-16,-8-4-14 16,3-7-8-16,-9-9-5 15,-6-6-78-15,-17-12-82 0,-6-8-240 16</inkml:trace>
  <inkml:trace contextRef="#ctx1" brushRef="#br0" timeOffset="191474.31">20303 13830 586 0,'0'0'115'15,"0"0"-64"-15,0 0 2 16,0 0 13-16,0 0-22 16,-4 111-16-16,21-84-5 15,3-3-4-15,9-5-3 16,7-5-8-16,1-5 2 0,4-5-4 15,1-4 4-15,-2 0 2 16,-7 0-6-16,-6 0 1 16,-4 0-6-16,-9 5 3 15,-10-1-4-15,-4 8 0 16,0 5 0-16,-4 10 0 16,-23 4-9-16,-14 1-22 15,-3-5-36-15,-10-8-54 16,-2-14-35-16,0-5-52 15</inkml:trace>
  <inkml:trace contextRef="#ctx1" brushRef="#br0" timeOffset="191745.71">20176 13812 258 0,'0'0'503'0,"0"0"-395"16,0 0-40-16,133-91 1 15,-81 61 18-15,6 5-31 16,-14 2-29-16,-4 7-11 16,-11 4-13-16,-13 9-2 15,-12 0-1-15,1 3 0 16,-5 0 3-16,0 0-3 16,0 0-3-16,0 0 2 15,0 0-7-15,0 0-17 0,0 0-6 16,0 0-16-16,0 0-13 15,0 0-15-15,-7 0-73 16,5 0-81-16</inkml:trace>
  <inkml:trace contextRef="#ctx1" brushRef="#br0" timeOffset="193860.2">15668 8707 568 0,'0'0'69'0,"0"0"-26"16,0 0 41-16,0 0 16 0,0 0-34 15,0 0-13 1,-73 95-9-16,61-78 1 0,10-5-1 16,0-3-7-16,2-4-6 15,0-3-10-15,0-2-5 16,0 0-3-16,16 0-7 15,28 0 12-15,14-19 6 16,23-16-5-16,4-18-1 16,8-6-5-16,5-4-5 15,-2 2 12-15,-9 10-18 16,-18 9 8-16,-20 11-9 16,-18 18-1-16,-18 5 1 15,-6 8-1-15,-7 0 0 16,0 0-1-16,-22 14 1 0,-27 22 0 15,-18 16-8 1,-18 12-5-16,-2 8 0 0,-2-1 7 16,0-1 3-16,-1-6 0 15,15-10 3-15,15-10 2 16,8-12-1-16,21-10 1 16,16-10 0-16,5-7-2 15,10-5 1-15,0 0-1 16,0 0-9-16,19-5 1 15,26-21 8-15,19-16 12 16,20-12 5-16,15-12 0 16,5-7-1-16,2 5-1 15,-13 9 3-15,-13 10-4 0,-24 17-6 16,-25 18-5 0,-17 6-3-16,-14 6-1 0,0 2 0 15,0 0-2-15,0 0-13 16,0 0-27-16,-8 14-14 15,-13 4-35-15,-18 0-162 16</inkml:trace>
  <inkml:trace contextRef="#ctx1" brushRef="#br0" timeOffset="207778.57">16364 7714 142 0,'0'0'11'16,"0"0"-10"-16,0 0 12 16,0 0 36-16,0 0 6 15,0 0-14-15,0 0-13 16,0-2-4-16,0 2-6 16,-2 0-10-16,2 0-1 15,0 0 18-15,0 0 1 16,0 0 9-16,0-2 16 0,0 2-16 15,-5 0-7-15,5-2 9 16,-2 2 4-16,2 0 5 16,0 0-13-16,-2 0 0 15,2 0-1-15,0 0 1 16,0 0-7-16,-2 0-4 16,2 0 6-16,-2 0-5 15,2 0-1-15,0 0-1 16,-6-2 1-16,6 2-3 15,0 0-4-15,0 0 1 16,0 0-6-16,0 0 1 16,0 0-1-16,0-3 5 15,0 3 1-15,0-3 2 0,0 1 0 16,0 2-6-16,0-2 3 16,0 2-4-16,0-5-3 15,-4 4-1-15,4 0 2 16,0-2-3-16,0 3-1 15,0 0 0-15,0 0-5 16,0 0 9-16,0 0-7 16,0 0 1-16,0-3-1 15,-2 3-2-15,2 0 0 16,0 0 0-16,0 0 7 16,0 0-5-16,0-1-2 15,0 1 2-15,0 0 3 0,0 0-1 16,0 0 0-16,0 0-2 15,0 0 2-15,0 0-2 16,0 0-2-16,0 0-4 16,0 0 3-16,0 8-1 15,0 12 4-15,14 8-2 16,1 4 2-16,3 2-1 16,-5-5 0-16,3-2-1 15,-3-2 0-15,-2-6 0 16,-4-5 0-16,4-1 1 15,-11-5-1-15,7-2 1 16,-7-4-1-16,0-2 1 16,0 0-1-16,0 0 0 15,0 0-2-15,0 0 5 16,0 0 2-16,0 0-4 0,0 0 1 16,0 0-1-16,0-15 1 15,-13-4 4-15,-8-8-6 16,4 1-6-16,1-1 6 15,1 2 6-15,3 3-6 16,-1 2-5-16,-3 0 5 16,5 3 0-16,3 2 5 15,-4 1-5-15,1 4 0 16,7 2-3-16,-6 0-1 16,10 4 3-16,-2 0 1 15,0 2-2-15,2 2 2 16,0 0 0-16,0 0 0 0,0 0-1 15,-2 0-1-15,2 0 0 16,0 0-1-16,0 4-2 16,0 19-2-16,6 14 7 15,10 9 0-15,5 4 0 16,-4-6 2-16,1 1-2 16,-5-9 0-16,3-8 0 15,-5-8-1-15,-9-9 1 16,2-4-1-16,-4-5 1 15,0-2-5-15,0 0-3 16,0 0-13-16,0 0-4 16,0-9-32-16,-4-13-102 15,-21-2-117-15,6 7-414 0</inkml:trace>
  <inkml:trace contextRef="#ctx1" brushRef="#br0" timeOffset="209489.48">4139 8747 258 0,'0'0'15'0,"0"0"7"16,0 0 48-16,0 0 15 0,0 0-14 15,0 0-23 1,0 0-9-16,-5-7-3 0,5 7 16 16,0 0-8-16,0 0-17 15,0 0 3-15,0 0 7 16,0 0-11-16,0 0-2 16,0 0-8-16,9 4 5 15,7 10-2-15,7 5 1 16,-2 5-8-16,2 6 2 15,-1 6-7-15,-1 3 3 16,0-1-6-16,-2-4 7 16,-1-2-4-16,-5-4-6 15,-7-9 1-15,1-5-1 16,-2-7 2-16,-5-7-3 16,0 0 2-16,0 0 4 0,0 0 2 15,0 0 10-15,0 0 19 16,0-7 9-16,-3-14-19 15,-14-7-21-15,-2-4-5 16,4-1 2-16,-1 3-2 16,5 0-1-16,3 2 0 15,2 4-2-15,2 2 2 16,2 4 2-16,2 7-2 16,0 6-2-16,0 1 2 15,0 4 0-15,0 0-1 16,0 0-6-16,0 0-1 15,0 9-5-15,10 16 8 0,9 7 5 16,-1 3 2-16,-3-3-2 16,-3-3 0-16,-5-7 1 15,-3-6-1-15,-4-2-1 16,2-6 1-16,-2-2 3 16,0-2-3-16,0-4-4 15,2 0 4-15,-2 0-21 16,2 0-36-16,-2 2-21 15,0 1-87-15,-21 0-225 16</inkml:trace>
  <inkml:trace contextRef="#ctx1" brushRef="#br0" timeOffset="-212424.04">21315 3635 827 0,'0'0'45'16,"0"0"-16"-16,0 0 44 15,0 0-1-15,0 0-12 16,0 0-9-16,0 0-8 0,2-17-13 15,-2 17-7-15,2 0-11 16,2 0-8-16,10 11-3 16,3 19 3-16,8 10 2 15,2 4 2-15,-9-2-6 16,-5-3-1-16,-1-13-1 16,-8-8 2-16,-2-8-2 15,-2-6 0-15,0-4 4 16,0 0-4-16,0 0 2 15,0 0 2-15,0-22-3 16,0-14-2-16,5-13 2 16,-3-2-2-16,2 7 3 15,5 3-3-15,-4 14 2 0,2 12 0 16,-3 5-1 0,-4 10-1-16,0 0-3 0,0 0 3 15,0 0-4-15,0 5-6 16,-13 21 1-16,-14 13 8 15,-4 3 2-15,-8-2-5 16,10-8-1-16,10-10 3 16,3-10 3-16,5-3 0 15,11-9 0-15,-2 0 1 16,2 0 1-16,0 0-2 16,0 0 2-16,0 0 5 15,0 0-7-15,0 0-1 0,0 0 0 16,19 0 1-16,18 0 1 15,7 2 0-15,3-2-1 16,-1 1 0-16,4 2-1 16,-10-3 1-16,-7 0 0 15,-4 0-1-15,-13 0-3 16,-3 0-20-16,-4 0-28 16,-6-3-53-16,-1-9-35 15,-2 3-183-15</inkml:trace>
  <inkml:trace contextRef="#ctx1" brushRef="#br0" timeOffset="-208439">22679 3455 363 0,'0'0'164'15,"0"0"-59"-15,0 0 11 16,0 0-12-16,0 0-45 16,0 0-13-16,0 0-11 0,0 1-19 15,0 31-11-15,14 11 14 16,-1 18 7 0,-5-3-15-16,0 0 0 0,-6-7-11 15,0-14-4-15,0-13 4 16,3-13 2-16,-3-8 3 15,-2-3-4-15,0 0 4 16,0 0 8-16,0-24 46 16,0-16-35-16,-11-10-16 15,-3-7 1-15,3 6-8 16,2-2 1-16,-2 5 0 16,7 10-2-16,-1 10 0 15,5 10 1-15,0 9 0 16,0 5 0-16,0 4-1 0,0 0-2 15,0 0 1-15,23 11-2 16,8 19 2-16,9 10 1 16,-7 6 2-16,3-2 1 15,-14 0 0-15,-1-7-3 16,-15-7 2-16,3-6 4 16,-7-10 1-16,-2-5 1 15,0-6-7-15,0-3 1 16,0 0 3-16,0 0-1 15,0-11-3-15,2-18 9 16,2-15-2-16,4-11-8 16,-2 1 0-16,5 3-1 0,1 16 1 15,-6 10 5 1,3 13-5-16,-9 3 0 0,2 6 0 16,-2 3 2-16,0 0-3 15,2 0 1-15,8 17-7 16,5 10 7-16,10 8 1 15,-8 5 5-15,-1-2-4 16,-3-4-2-16,-1-4 0 16,-8-3 2-16,0-8-2 15,3-3-2-15,-5-1-15 16,-2-10-35-16,0-1-72 16,2-4-77-16,0 0-148 15</inkml:trace>
  <inkml:trace contextRef="#ctx1" brushRef="#br0" timeOffset="-207779.89">23258 3441 785 0,'0'0'75'0,"0"0"-20"16,0 0 44-16,0 0-38 15,0 0-31-15,0 0-10 16,0 18-8-16,0 16-11 15,0 14 11-15,0 12-4 16,0 5 1-16,0-4-9 16,0-3 2-16,0-13-1 15,0-12 0-15,0-16 1 0,0-9-1 16,0-4 5 0,0-4 6-16,0 0 4 0,0-4 4 15,-2-24 5-15,0-16-12 16,0-13-10-16,2-3 0 15,-2 0-1-15,2 8 2 16,0 8-2-16,0 14 1 16,0 10 4-16,0 8 1 15,0 7-3-15,0 4 4 16,0 1-6-16,0 0-3 16,2 0-1-16,11 1-1 15,12 18 1-15,4 7 1 0,4 8 0 16,6 3 1-1,-4 0 0-15,-2 0 0 0,1-7 0 16,-5-5-2-16,-9-8 2 16,-5-6-2-16,-4-8 1 15,-1-3 0-15,-6 0 0 16,0 0 0-16,1 0 4 16,-1-10 0-16,-4-19 6 15,0-11-5-15,0-6 1 16,0-4 5-16,0-10-2 15,-11 2-2-15,5 4-6 16,-2 13 5-16,4 18-5 0,4 10 2 16,0 8-3-1,0 3-4-15,0 2 2 16,0 0 1-16,0 0-13 0,0 0-16 16,0 0-11-16,0 0-11 15,0 0-30-15,0 13-54 16,0 2-94-16,0-4-265 15</inkml:trace>
  <inkml:trace contextRef="#ctx1" brushRef="#br0" timeOffset="-204007.72">24552 3631 552 0,'0'0'33'0,"0"0"39"16,0 0 26-16,0 0-29 15,0 0-11-15,0 0-5 16,13 0-14-16,-9-4-4 15,1-10-3-15,2-4 7 16,-5-2 0-16,-2 0-19 16,0-1-10-16,0 1-2 15,0 3 2-15,-9 1-10 16,-5 3 0-16,-1 7 1 16,-1 3-1-16,-2 3-13 15,3 0 2-15,-8 14 0 0,4 13 6 16,5 14 2-1,5 5-4-15,9 2 5 0,0-2 0 16,0-3 0-16,11-11-3 16,7-6 5-16,0-12-3 15,-2-5 1-15,-3-9 2 16,3 0 5-16,-1-9 5 16,5-20 3-16,3-8-1 15,-8-4-3-15,1 2 6 16,-10 2-7-16,3 7-1 15,-5 6 0-15,2 8-2 16,-4 7-4-16,-2 9 0 0,0 0-1 16,0 0 0-1,0 0-4-15,0 9 1 0,2 15-1 16,9 10 3-16,-5 0 0 16,6-7-8-16,1-5-13 15,-1-8-11-15,-6-9-6 16,7 0-28-16,1-5-53 15,3 0-56-15,-1-23-68 16</inkml:trace>
  <inkml:trace contextRef="#ctx1" brushRef="#br0" timeOffset="-203456.84">24855 3521 478 0,'0'0'128'16,"0"0"-81"-16,0 0 86 0,0 0-31 15,0 0-51-15,0 0-5 16,0-45-11-16,-2 44-8 16,-10 1 7-16,1 0-19 15,-2 0-15-15,-3 13 0 16,3 12-1-16,4 8-3 16,0 4 2-16,9 4 2 15,0-2-1-15,4-3-2 16,19-5 0-16,-3-5 1 15,6-11-4-15,3-8 6 0,10-7 2 16,1-11 2 0,-1-25 1-16,9-7-4 0,-6-7-1 15,-11 1 1-15,-2 3 0 16,-15 0-1-16,-8 2 3 16,-6-4 3-16,0-2-4 15,-6 4-1-15,-10 7 3 16,-5 9 1-16,6 7 6 15,4 12 3-15,2 5-10 16,0 2 9-16,7 4-6 16,0 0-7-16,2 0 2 15,0 4-2-15,0 26-2 16,13 18 2-16,9 12 4 16,7 5 2-16,5 0-4 15,-5 1 1-15,-2-8-2 0,-3-9-1 16,1-6 0-1,-6-14-1-15,2-11-4 0,-4-10-10 16,1-8-9-16,5 0-19 16,-10-18-17-16,3-15-29 15,-14-7-63-15,-2-1-20 16,0 5-137-16</inkml:trace>
  <inkml:trace contextRef="#ctx1" brushRef="#br0" timeOffset="-203280.57">25053 3455 469 0,'0'0'75'0,"0"0"-9"15,0 0 66-15,0 0-36 0,0 0-46 16,0 0-18-16,-13 0-13 16,44-6-15-16,11-11-1 15,12 2-3-15,-3 3-33 16,0 3-148-16,3 4-156 15</inkml:trace>
  <inkml:trace contextRef="#ctx1" brushRef="#br0" timeOffset="-202422.2">25947 3449 641 0,'0'0'49'0,"0"0"25"15,0 0 54-15,0 0-87 16,0 0-3-16,0 0-2 16,69-57-3-16,-69 39-2 15,0-1-6-15,0 1 1 16,0 0 1-16,-15 1-13 15,-1 6 0-15,-7 4-1 16,4 5-4-16,-6 2-8 16,-6 0 1-16,2 23-2 0,2 6-7 15,2 6 6 1,10 5-1-16,6-2 1 0,4-2-5 16,5-2 5-16,0-5-5 15,9-8 5-15,7-5-5 16,-1-12-1-16,8-4 7 15,-3 0 6-15,5-14 1 16,4-13-6-16,-10-5 3 16,4-1-3-16,-9 1 2 15,-8 4 2-15,3 5-3 16,-7 6 4-16,-2 8-6 16,0 8 4-16,0 1-4 15,0 0-1-15,0 0-5 0,0 0 5 16,0 13-3-1,0 12-1-15,0 7 3 0,0-6 1 16,11-2 1-16,5-6-8 16,2-6 5-16,6-6 2 15,-2-6 1-15,1 0 1 16,4-4 0-16,2-20-1 16,-8-7 0-16,2-5-2 15,-7-1 0-15,-5-8 0 16,-11 1 0-16,0 6-5 15,0 7-3-15,-21 8 6 16,2 11 4-16,1 10-10 16,5 2 1-16,-3 0-1 0,3 14 6 15,11 6-5-15,2 2 4 16,0 0-3-16,8 2 5 16,19-2 2-16,9 1 1 15,-3-3-1-15,5-3 1 16,-9-1 0-16,-7 1 0 15,1-4 3-15,-10 4 0 16,-9-1 0-16,-4 0 1 16,0 2 0-16,-9 2 2 15,-20 0 1-15,-6-2-4 16,-5-6-3-16,7-4 0 16,-4-6-11-16,16-2-35 15,0 0-55-15,15-14-174 16</inkml:trace>
  <inkml:trace contextRef="#ctx1" brushRef="#br0" timeOffset="-200119.55">27249 3488 917 0,'0'0'11'0,"0"0"-11"0,0 0 52 15,0 0-15-15,0 0-20 16,0 0-5-16,98-111 1 16,-73 65 11-16,-4-3-7 15,2 4 9-15,-9-1-4 16,-1 3-10-16,-11 8 8 15,-2 6-6-15,0 9-12 16,0 8 1-16,-2 3 0 16,-13 8-3-16,-6 1-13 15,1 0-3-15,0 4-3 16,11 14 4-16,0 6 2 16,9 1-1-16,0 0 6 15,2 1 2-15,21-2 4 0,4 0 2 16,6-2 0-1,5 2 0-15,-7-4 0 16,9 0 0-16,-11 1 1 0,-9-6-2 16,-7 0 1-16,-11-1-2 15,-2 0 1-15,0 1 1 16,-6 3 3-16,-19 2-1 16,-4-3-2-16,1-2-3 15,3-9 3-15,7-1 0 16,9-3-2-16,7-2-3 15,2 0 4-15,0 0-12 16,23-16 0-16,17-8 8 16,6-4 4-16,10-5 1 0,-5-3-1 15,5-1-1 1,-5-1 2-16,-4-3-4 0,-9 4 4 16,-7 2 4-16,-11 3-3 15,-9 6 0-15,-9 8-1 16,-2 6-7-16,0 7-2 15,-6 5 9-15,-17 0-1 16,-4 21-1-16,4 11 2 16,2 10 3-16,8 2 0 15,11 2 6-15,2-1-2 16,0-6 5-16,22-2 5 16,7-8 1-16,-2-4-1 15,-3-7-2-15,5-8 6 16,-2-6-10-16,2-4 3 0,7 0-8 15,-1-19 6 1,3-11-12-16,-7-3 2 0,-6-3-2 16,-9 3 2-16,-10-1-2 15,-6 4 1-15,0 4-2 16,0 3-3-16,0 9-1 16,-8 5 2-16,-6 6-15 15,-1 3 13-15,1 0-1 16,5 0 1-16,5 0-1 15,4 5 1-15,0 7-5 16,0 0 6-16,0 2-1 16,13-2 5-16,1-2 1 0,5 0 0 15,4 0 0-15,-3-2-1 16,4 4 1-16,-6 2 2 16,2 2-2-16,0 4-1 15,-4 3 0-15,-3-1 2 16,3 0-2-16,-5 0 0 15,3-4 1-15,-8-4-1 16,3-2 0-16,-7-3 6 16,4-2-5-16,0-3 0 15,-4-4 5-15,2 0 2 16,-2 0-2-16,7 0 0 16,3-4 7-16,3-18-11 15,5-10 0-15,-3-6 1 0,4-2-3 16,-5 0 2-16,1-1-2 15,-1 8 3-15,-5 4-2 16,0 12 3-16,-7 8-1 16,-1 6 4-16,2 3 0 15,-5 0-3-15,2 0-2 16,4 0-2-16,5 21-1 16,7 9 1-16,3 4 8 15,-6 0-7-15,-1-2 4 16,-6-1-2-16,3-8-1 15,1-5-2-15,-1-8 1 16,-7-4 1-16,-2-4 4 0,0-2 3 16,0 0 1-1,3 0 0-15,0-8-3 0,6-17 1 16,-7-8-7-16,5-5 3 16,-4-2-3-16,4 4 0 15,-5 7-1-15,7 4-1 16,-9 9 0-16,3 5 1 15,-3 8 0-15,-2 3 0 16,5 0-2-16,-5 0 2 16,4 0-3-16,5 0-6 15,0 8 7-15,4 7 3 16,10 4-1-16,-8-3 0 16,5-2 0-16,3-2 1 15,4-6-1-15,-4-2 0 16,4-4 2-16,-2 0 1 0,2 0-2 15,-5-6 0-15,-2-10 2 16,-2-4-3-16,-7 0 5 16,-7-2-4-16,-2 1-1 15,-2 2 0-15,0 3-4 16,0 4 1-16,-4 3-2 16,-9 7 3-16,2 2-1 15,2 0 0-15,-4 0-3 16,3 14 2-16,4 13 1 15,-5 3 3-15,9 3 0 0,2 2-1 16,0 3 1 0,0-7-1-16,4 0 1 0,7-6 1 15,3-6-1-15,1-2 0 16,5-3 1-16,3-8 2 16,-4-4 3-16,6-2-2 15,2 0 3-15,2-12-5 16,-2-10 0-16,-5-5-2 15,0-3 4-15,-6-2-4 16,-1-4 2-16,-3 2-2 16,-12 4 0-16,0 8 0 15,0 8 0-15,0 6 0 16,-7 4 0-16,0-1-3 16,-2 5 2-16,5 0-1 15,2 0 0-15,2 0-1 16,0 0 0-16,0 0-7 0,0 0 10 15,0 11 0-15,8 1 2 16,6 0-2-16,-1 2 0 16,0-2 1-16,3-1-1 15,-5 4 0-15,1-3 0 16,1 2 0-16,1 0-1 16,-4-2 0-16,9 0 2 15,-9-1 2-15,1-2 4 16,1 5 1-16,-3-2-3 15,-7 1 0-15,0 2 4 16,-2 2 1-16,0 2-8 0,0-2 2 16,-4-3-3-1,-3-5 0-15,5-2-1 0,2-5 1 16,0 0-2-16,0 0 0 16,2-2 1-16,20 0 3 15,9-6-1-15,10-19 1 16,1 1-2-16,-3-3 0 15,4 1-1-15,-1 1 0 16,-1 1 1-16,-5 4-1 16,-7 4 3-16,-10 6-3 15,-7 3 0-15,-8 7-3 16,-4 0 3-16,0 0-3 16,0 0 2-16,0 0-1 15,0 0-4-15,-2 0 2 16,-12 0 4-16,-1 5-22 0,-1 5-30 15,1-4-97-15,3 2-92 16,1-4-381-16</inkml:trace>
  <inkml:trace contextRef="#ctx1" brushRef="#br0" timeOffset="-194221.35">24037 2139 570 0,'0'0'64'0,"0"0"14"15,0 0 12-15,0 0-8 16,0 0-29-16,0 0-17 16,0 0-6-16,0 0-7 15,-14 0 5-15,14 0-6 16,0 0-1-16,-2 0 0 15,2 0-3-15,0 0-6 16,0 0-2-16,18 0-4 0,17-8 14 16,15-10-11-16,8-3-6 15,-5-4 12-15,-4 4-12 16,-2 2 3-16,-7 3-6 16,-9 7 4-16,-8 4-2 15,-12 3 1-15,-11 2-1 16,0 0 1-16,0 0 6 15,0 0-8-15,0 0 0 16,0 0 0-16,-21 18 1 16,-8 8-2-16,-6 4 2 15,-5 7-1-15,-5-2 0 16,9-5 1-16,12-5-1 0,4-9 0 16,8-11 2-1,10-5-1-15,2 0 4 0,0 0-1 16,0 0-5-16,10 0-1 15,25-18 0-15,23-4 1 16,20-10 2-16,5-4 0 16,-8 4 2-16,-3 1 0 15,-12 6-3-15,-8 9 1 16,-17 4-2-16,-11 7 0 16,-10 2 0-16,-3 3 1 15,-11 0 5-15,0 0-5 16,0 0 7-16,0 0-7 15,0 0 0-15,0 0-1 16,2 0 0-16,-2 0 3 16,0 0-3-16,0 3 1 0,0 8 1 15,0-1-1-15,0-5 0 16,0 4 0-16,0-5-1 16,0-2 1-16,0 3-2 15,0-2 2-15,0-1-1 16,0 0 0-16,0-2-3 15,0 2 3-15,0-2 0 16,0 0 0-16,0 0 0 16,0 0 0-16,0 0 1 15,0 3-1-15,0-3 0 16,0 0 0-16,0 0 0 16,0 0 0-16,0 0 0 0,0 0-1 15,0 0 1-15,0 0 0 16,0 0 1-16,0 0-1 15,0 0 0-15,0 0-1 16,0 0 1-16,0 0 1 16,0 0-1-16,0 0 0 15,0 0 0-15,0 0 0 16,0 0 0-16,0 0 1 16,0 0-1-16,0 0 0 15,0 0 0-15,0 0-1 16,0 0 2-16,0 0-1 15,0 0 0-15,0 0 0 16,0 0 0-16,0 0 0 0,0 0 0 16,0 0-1-1,0 0 2-15,0 0-3 0,0 0 2 16,0 0-1-16,0 0 1 16,0 0-2-16,0 0-1 15,0 0 3-15,0 0 0 16,0 0-3-16,0 0 1 15,0 0 1-15,0 0 0 16,0 0 1-16,0 0-4 16,0 0 3-16,0 0 1 15,0 0-1-15,0 0 1 16,0 0 1-16,0 0 0 16,0 0-1-16,0 0 0 15,0 0 1-15,0 0-1 0,0 0 1 16,0 0 1-16,0 0-1 15,0 0 2-15,0 0-3 16,0 0 1-16,0 0-1 16,0 0 1-16,0 0-1 15,0 0 0-15,0 0 1 16,0 0-1-16,0 0 0 16,0 0 0-16,0-3-1 15,0 3 0-15,0-2-2 16,0 2-2-16,0 0-5 15,0 0-5-15,0 0-13 0,0 0-25 16,0 0-29 0,0 0 3-16,0 0-40 0,-15 5-140 15,-8 6-218-15</inkml:trace>
  <inkml:trace contextRef="#ctx1" brushRef="#br0" timeOffset="-178290.75">7311 13989 821 0,'0'0'0'0,"0"0"-16"15,0 0 16-15,0 0 0 16,0 0 25-16,0 0 7 16,152-94-11-16,-104 65-5 15,-5 3-14-15,-1 8 4 0,-13 4-6 16,-13 8-4-16,-11 4 3 16,-5 2-1-16,0 0-15 15,-14 5 8-15,-22 22 8 16,-10 12-13-16,-6 4 10 15,3 3 4-15,7-4 0 16,11-10 9-16,8-14 32 16,17-8-5-16,4-10-8 15,2 0-16-15,20 0-8 16,31-17 4-16,27-20 0 16,18-11-2-16,8-8-6 15,-3 0-3-15,-18 13-76 0,-37 17-171 16</inkml:trace>
  <inkml:trace contextRef="#ctx1" brushRef="#br0" timeOffset="-175371.61">19661 1810 98 0,'0'0'36'15,"0"0"-6"-15,0 0 28 16,0 0 15-16,0 0-19 15,0 0-3-15,0 0-15 16,-2-4-9-16,2 4-2 16,0 0 12-16,-2 0-2 0,2 0-7 15,0 0 13-15,0 0 2 16,0 0-14-16,0 0-6 16,0 0-2-16,0 0-4 15,0 0-6-15,0 0 4 16,0 0-3-16,6 0 1 15,5 0-2-15,-2 0-4 16,-4 0-4-16,1 0 5 16,3 0-5-16,-7 0-1 15,5-8 7-15,-2 1-8 0,-5-7 1 16,0 1 4 0,0 4-5-16,0-2 6 0,0 3-3 15,0 5-4-15,-5 1 6 16,-4 0-1-16,5 2-1 15,-3 0 4-15,3 0-8 16,-8 0 0-16,8 9 0 16,-3 9 1-16,5-1-2 15,2 1 1-15,0-3-6 16,0-2 6-16,2-6 0 16,11 2-1-16,-1-6 1 15,1-1-1-15,1-2-2 16,-1 0-8-16,-2 0 11 15,-4 0 3-15,4-9-1 16,-7-6-1-16,5 1 1 0,-9 1 2 16,0 1 5-16,0 1-2 15,0 3 7-15,-7 2-7 16,-3 0-3-16,-2 4 6 16,-1 2-8-16,0 0-2 15,3 0 0-15,6 0-1 16,0 0 0-16,-1 2-7 15,5 7 3-15,0 2-4 16,0 3-2-16,0-2-1 16,9 2 10-16,5-4 0 15,-3-2-4-15,2 1 6 16,-6-7-4-16,2-2 4 0,-5 0-12 16,-4 0 4-1,0 0 8-15,0 0 4 0,0-11-2 16,0 0 1-16,0 0-3 15,0 3 0-15,-16 6-20 16,-6 2-73-16,0 0-73 16</inkml:trace>
  <inkml:trace contextRef="#ctx1" brushRef="#br0" timeOffset="-171986.64">26635 1608 495 0,'0'0'98'16,"0"0"-36"-16,0 0 29 0,0 0-1 15,0 0-38-15,0 0-18 16,0 0 3-16,0 0-11 15,-84 28 1-15,75-25-5 16,-4 2 6-16,-1-1-9 16,10-2 6-16,-3 0-1 15,5-2-2-15,0 2-5 16,2 0-1-16,-2-2-6 16,2 0-1-16,0 0-3 15,0 0-1-15,0 0 1 0,0 0-6 16,0 0 4-16,0 0-4 15,0 0-3-15,2 0-5 16,25 0 6-16,10-6 2 16,13-6 7-16,6 1-6 15,-8 0 0-15,-1 3 0 16,-7 1 4-16,-9-2-5 16,-6 3-2-16,-10 1 2 15,-1 2 5-15,-10 1-5 16,1 0-2-16,-5 2 2 15,0 0 6-15,0 0-5 16,0 0 3-16,0 0-2 16,0-5 0-16,0-2 1 0,-13-5-3 15,-10-4-5 1,1 0-2-16,-3 0 7 0,1 2-5 16,4 0 2-1,-5 3 3-15,8 4-1 0,1 0 0 16,3 6 2-16,3-3-1 15,6 1 5-15,2 3-4 16,2 0 3-16,0 0 6 16,0 0-9-16,0 0 7 15,0 0-8-15,0 0 1 16,0 0 0-16,14 0-1 16,5 8 8-16,10 6-8 15,7-3 3-15,-3 0 7 16,8 0-9-16,-6-3 7 15,1-3-8-15,-7 0 2 0,-9-1-2 16,-5-2 2-16,-6-1-2 16,-2 1 0-16,0 1 1 15,-7-3-1-15,0 2 0 16,0 0-1-16,0 2 1 16,0 5 0-16,0 12 1 15,0 7 0-15,-25 7 1 16,0 4 0-16,2 0-4 15,-4-4-3-15,4-5-24 16,5-6-50-16,3-8-73 16,5-16-187-16</inkml:trace>
  <inkml:trace contextRef="#ctx1" brushRef="#br0" timeOffset="-167767.16">29683 1560 181 0,'0'0'249'15,"0"0"-192"-15,0 0 23 16,0 0-1-16,0 0-8 15,0 0-9-15,0 0 4 16,-12 6-11-16,12-3-13 16,0-3-2-16,-2 0-4 15,0 3 12-15,0-3 0 16,0 2-9-16,2 0-5 0,-2-2-5 16,2 0-4-1,0 0-8-15,0 0-3 0,0 0-3 16,0 0-9-16,31 0 4 15,16-7 1-15,4-10-2 16,7 3-1-16,-9-1-4 16,3 3-1-16,-10 7 1 15,-7 1 1-15,-8 1-1 16,-9 3-3-16,-9 0-1 16,-9 0-4-16,0 0 0 15,0 0-7-15,0 0-19 16,0 0-30-16,0 0-63 0,0 0-65 15,-2 0-315 1</inkml:trace>
  <inkml:trace contextRef="#ctx1" brushRef="#br0" timeOffset="-166859.6">30340 1363 516 0,'0'0'280'0,"0"0"-243"16,0 0 47-16,0 0-17 16,0 0-21-16,0 0-17 0,-13 8 5 15,13-8-4-15,0 0-5 16,0 0-7-16,0 0-8 15,0 0-10-15,2-12 8 16,9 0-7-16,7 0 2 16,1 7-3-16,-9 2 1 15,9 3-1-15,-4 4 3 16,-1 21 9-16,5 10 1 16,-5 5 3-16,-5 3 2 15,-5-1-11-15,-2-3 2 16,-2-8-1-16,0-9-2 15,2-8-1-15,0-9-5 0,4-5 2 16,-6 0-1 0,2 0 2-16,0 0 1 15,0 0 4-15,0-7-8 0,3-17 0 16,1-8 0-16,3 0 0 16,5 2-3-16,-1 8 1 15,-2 2-1-15,2 8-3 16,-2 5 6-16,-6 5-1 15,2 2 0-15,-3 0-3 16,5 0 1-16,5 14 0 16,1 7 3-16,3 4 0 15,-3-1 0-15,-1 1 1 16,-3-4-1-16,-5-4 0 16,2-7 0-16,-6-5 1 15,-2-5 0-15,0 0 0 0,2 0-1 16,5 0-1-16,-3-7-15 15,8-18 8-15,1-9 4 16,-3 3 3-16,2 4-1 16,-3 10-4-16,-5 5 5 15,-4 10 0-15,2 2-1 16,-2 0-1-16,7 0 1 16,7 17-4-16,1 4 3 15,5 1 2-15,3-5 0 16,-6-5-1-16,3-1-5 15,-1-11-2-15,-4 0 2 16,3 0-1-16,-3-12 3 0,3-8 5 16,-3-5 7-16,-3 3-5 15,-12 1 7-15,0 1-1 16,0 6 5-16,-12 0 1 16,-7 5-8-16,-12 8 0 15,-6 1-6-15,2 0 1 16,4 0-1-16,9 10-9 15,4 8 2-15,4 0-23 16,12-3-46-16,2-1-52 16,0-7-143-16,20-7-374 15</inkml:trace>
  <inkml:trace contextRef="#ctx1" brushRef="#br0" timeOffset="-166175.56">31286 1197 375 0,'0'0'92'0,"0"0"-34"15,0 0 51-15,0 0 6 16,0 0-29-16,0 0-22 15,-14-17-24-15,14 40-15 16,0 21-4-16,7 19 16 16,9 7-2-16,4-2-2 15,-5-8-18-15,-1-8-9 16,-5-6-4-16,-5-13-1 0,3-10 1 16,-7-11 0-1,2-10-2-15,0-2 0 0,0 0 0 16,3-2 0-16,0-22 0 15,1-8 0-15,5-5 0 16,3 4-1-16,3 5-1 16,6 7-1-16,-1 7 3 15,3 10-10-15,1 4 1 16,1 0 6-16,-3 0 0 16,-1 15 0-16,-8 5 3 15,-5 6 0-15,-6 1 0 16,-4-2 1-16,0 3 1 15,-25-2-1-15,-6 0 1 16,-2-6-1-16,-3-4 3 16,5-6-4-16,11-6-7 0,5-4 0 15,5 0-20-15,10-5-9 16,0-22-51-16,18-3-46 16,22-5-21-16,12-2-60 15,6 2-90-15</inkml:trace>
  <inkml:trace contextRef="#ctx1" brushRef="#br0" timeOffset="-165885.08">31783 1449 300 0,'0'0'200'0,"0"0"-61"16,0 0 36-16,0 0-51 15,0 0-66-15,0 0-12 16,-27 9-6-16,10 9-11 16,3 2-10-16,7 4-13 0,7-2-2 15,0 0-2-15,0-6-2 16,18-2 0-16,4-7-2 15,3-4-7-15,0-3-1 16,-1 0-10-16,-2-10 15 16,-2-8 5-16,-7-1 5 15,-5-3 0-15,-8 3 0 16,0-1 6-16,0 0-8 16,-16 6-3-16,3 3-2 15,-6 4-6-15,9 4-13 16,-4 3-18-16,14 0-33 15,0 0-71-15,0 8-73 0,18 6-129 16</inkml:trace>
  <inkml:trace contextRef="#ctx1" brushRef="#br0" timeOffset="-164843.42">32153 1494 833 0,'0'0'37'15,"0"0"12"-15,0 0 49 16,0 0-47-16,0 0-21 16,0 0-2-16,-83-64-8 15,72 64-10-15,0 0-10 16,-5 0-2-16,1 18-5 16,-1 8-6-16,10 4-15 15,-1 1-6-15,7 0 6 0,0-9-4 16,7-4-1-16,13-6 5 15,2-8 5-15,2-4 2 16,3 0 14-16,0-14 4 16,-2-13 3-16,-6-6 16 15,2-7 3-15,-5-5-1 16,-10-2 15-16,1-1 0 16,-7-7-9-16,0-6 6 15,-11-4-16-15,-12-3 0 16,-1 8-5-16,1 16-3 15,6 12-5-15,3 18 2 0,5 7-3 16,5 7-1-16,2 0-6 16,2 24-3-16,0 24 5 15,6 17 4 1,25 9 2-16,3 2-1 0,9-4 3 16,-8-8-2-16,1-10-1 15,-3-8 2-15,-2-5 2 16,-8-12-3-16,-6-12-1 15,-3-11 2-15,-8-6 0 16,3 0 1-16,1-12 5 16,3-19-1-16,3-12-5 15,-3-10-2-15,-11 5-6 16,-2 8-4-16,0 14 9 16,0 16 1-16,0 8-3 15,0 2-5-15,0 0 5 0,0 12-7 16,0 14 4-16,2 11 2 15,12-2 2-15,1 0 2 16,3-8 3-16,2-6-3 16,-4-7 0-16,-3-6 0 15,3-6 0-15,4-2 0 16,2 0 0-16,7-16 5 16,-7-9-4-16,1-4 1 15,-6-1-2-15,-3-7 2 16,-5 5-2-16,-9 8 7 15,0 8 8-15,0 10-4 0,0 6-3 16,0 4-6-16,-7 31 3 16,-7 16-5-16,8 9 7 15,-1 7-7-15,7 2 1 16,0 1 0-16,0-5 0 16,21 1 0-16,-8-8 0 15,-7-9-2-15,0-9 1 16,0-10-2-16,-6-7 2 15,0-11-1-15,0-5-2 16,-12-3 0-16,-7-4-1 16,-10 0-4-16,0 0 0 15,0-8 5-15,-1-10 3 16,1-5 2-16,3-9-2 0,-3-7-1 16,10-7-2-16,15-7 1 15,4 2-4-15,18 2 5 16,29 2-1-16,11 8 3 15,14 0-1-15,-1 8 0 16,2 2-8-16,-3 4-23 16,-18 5-21-16,0 4-115 15,-17 4-188-15</inkml:trace>
  <inkml:trace contextRef="#ctx1" brushRef="#br0" timeOffset="-162808.15">28760 2298 750 0,'0'0'37'0,"0"0"-3"15,0 0 16-15,0 0-11 0,0 0-27 16,0 0 4-16,-55-28 8 15,53 28-6-15,-8 0-4 16,6 0-3-16,-7 19-1 16,1 8-1-16,6 11-7 15,4 2 12-15,0-2-14 16,0-6 7-16,12-12-7 16,3-6 0-16,10-6 0 15,-5-8 0-15,4 0-3 16,-2 0 3-16,1-13 0 15,-1-13 4-15,-2-1 5 16,-6 1 5-16,-10 4-4 0,0 2 3 16,-4 6 9-16,0 7-10 15,0 2 0-15,0 5-6 16,0 0-6-16,0 17-6 16,0 9-3-16,7 9 7 15,7-1 2-15,1-8-2 16,3-6-2-16,-1-8-7 15,8-5-6-15,0-7 8 16,-3 0-1-16,5 0 1 16,-5-13 9-16,-8-4 1 15,-6-2 1-15,-1 0 6 16,-7-1-6-16,0-1 6 16,-15 1 1-16,-14-4-9 0,0 5-1 15,-7 6-9-15,1 9-6 16,0 4-4-16,2 0 8 15,4 6-9-15,7 8 7 16,6 0 4-16,10-6-2 16,4-8-11-16,2 0 14 15,0 0-3-15,0 0-20 16,15-10 10-16,12-8 22 16,4-2 3-16,12 2 4 15,-1 8 16-15,0 3-11 16,3 6 10-16,-3 1-9 15,-7 0-1-15,0 4 3 0,-16 7-8 16,-7-1 4 0,-8 4-2-16,-2-1 5 0,-2 1-1 15,0-4 0-15,0-4-5 16,0-3-7-16,-6-3 3 16,-2 0 4-16,0 0-6 15,-3-9 2-15,1-21-4 16,6-3-16-16,4-1 6 15,0 10 3-15,4 7 0 16,17 4 7-16,-3 8-3 16,7 5 3-16,-10 0-4 15,5 1 1-15,2 20 2 16,-6 4 1-16,-1 0 2 0,-3-4 5 16,-10 4-1-1,0-9 2-15,-2-2-2 0,0-6 0 16,0-8 0-16,0 0-1 15,2 0 6-15,-2 0-1 16,0-17-9-16,0-15 2 16,0-2-3-16,2-2-3 15,5 13-2-15,-3 9-5 16,6 8 7-16,-8 3-1 16,4 3 3-16,3 0-2 15,5 3-5-15,7 15 8 16,4 4 2-16,2-4 0 15,2-2-1-15,-4-3 0 16,2-6 0-16,-7-5 0 0,-1-2-1 16,-5 0-4-16,-1-17 4 15,-4-2 2-15,-5-12-1 16,-4 4 5-16,0-5-6 16,0 4 1-16,-8 3 1 15,-10 8-2-15,4 6 7 16,6 8-3-16,-3 3-2 15,6 0-2-15,-6 0 0 16,9 14-7-16,2 11 2 16,0 6-1-16,4-2-3 15,21 2-1-15,2-9 4 16,4-2 1-16,0-8 1 16,-2-8 4-16,0-4-3 0,-4 0 0 15,-6-19 3-15,2-7 5 16,-6-6 2-16,-8-4 0 15,0 4 4-15,-7-2-6 16,0 4-2-16,0 8-3 16,0 7 2-16,-7 10-1 15,2 5-2-15,-2 0-4 16,1 0 0-16,-3 8 1 16,5 6-5-16,4 6-1 15,0-2-2-15,11 2 1 16,16-2 1-16,2-4 6 15,4 2 3-15,-2-2 1 0,0 4 1 16,-6 1 0 0,-8 3 3-16,-7 2 8 0,-10 6-6 15,0 3 0-15,-10 1-6 16,-17-5 0-16,4-11-57 16,-6-14-129-16,13-4-261 15</inkml:trace>
  <inkml:trace contextRef="#ctx1" brushRef="#br0" timeOffset="-162584.78">30120 1923 820 0,'0'0'98'16,"0"0"-77"-1,0 0 55-15,0 0-19 0,0 0-45 16,0 0 2-16,18 72 3 15,-7-38-16-15,3 0-1 16,-1 0-5-16,-5-1-36 16,2-8-13-16,-8 1-27 15,-2-4-73-15,0-5-59 16,-2-7-305-16</inkml:trace>
  <inkml:trace contextRef="#ctx1" brushRef="#br0" timeOffset="-162191.1">29982 2206 628 0,'0'0'114'0,"0"0"-9"16,0 0-13-16,0 0-63 15,0 0-18-15,0 0-8 16,109-111 9-16,-66 93 6 16,1 6-8-16,-1 7-4 15,-6 5-3-15,1 0 5 16,-5 7 15-16,1 13-5 15,-14 4-18-15,3 0 2 16,-4 5 1-16,-3-4 0 16,-1 1 8-16,-1-6-10 15,-5-3 4-15,-3-10-1 16,2-5 5-16,-8-2-4 16,4 0 0-16,5 0 7 0,-1-19-4 15,4-11 17-15,-3-6-7 16,-7-1-4-16,-2 4-7 15,0 4 1-15,-16 12-8 16,-8 6 0-16,-7 8-4 16,-8 3-1-16,4 0-36 15,-1 14-28-15,9 9-2 16,12 3-51-16,13 3-56 16,2 0-161-16</inkml:trace>
  <inkml:trace contextRef="#ctx1" brushRef="#br0" timeOffset="-161942.72">31025 1896 896 0,'0'0'65'0,"0"0"19"15,0 0 28-15,0 0-65 16,0 0-31-16,0 0-10 15,-11 60-5-15,11-9 2 16,9 5-1-16,18 4-2 16,2 1-1-16,-5-6-10 15,-2-9-26-15,-4-3-48 16,-7-20-8-16,3-11-49 16,-1-12-94-16,3-23-350 15</inkml:trace>
  <inkml:trace contextRef="#ctx1" brushRef="#br0" timeOffset="-159941.4">31297 1918 197 0,'0'0'655'16,"0"0"-629"-16,0 0 44 15,0 0-12-15,0 0-32 16,0 0-12-16,-116 73-8 0,99-53-2 15,-2-2-4-15,6 2 0 16,6-4 1-16,7 0-1 16,0-2-1-16,0 2 0 15,0-1 1-15,12-3 0 16,7-2 0-16,6-3 1 16,4 0 4-16,-2-2 1 15,0-1 6-15,-3 1-8 16,1-4 0-16,-3 3-1 15,0-4-6-15,1 0 2 16,-8 0-9-16,1 0-27 16,1 0 10-16,-1-14 0 15,5-1-1-15,-6-6 1 16,-7-1 7-16,0 0 7 16,-6 2 13-16,-2 6 0 0,0 4 6 15,0 4 21-15,0 3 3 16,0 3 4-16,-5-3-9 15,5 3-10-15,0 0-1 16,-5 0-5-16,5 15-1 16,0 10-2-16,0 5 2 15,5 8 8-15,6-4-10 16,0-8 2-16,-2-3-1 16,-4-7-5-16,-3-8-2 15,3-5 2-15,-5 0 0 16,0-3 6-16,0 0 1 15,2 0 0-15,2-14-9 0,0-12 4 16,8-6-4-16,-1-3 0 16,0 8-1-16,3 6 1 15,-8 13 0-15,3 6-2 16,-5 2 0-16,6 0 3 16,-6 0-1-16,7 5 2 15,5 16 1-15,1 4 6 16,-1-1-8-16,-3 2 2 15,-1-4-1-15,-1-6-1 16,-7-4 0-16,0-11-1 16,1 2 0-16,-5-3 3 15,0 0-2-15,5 0-1 16,1-12-10-16,1-12 8 16,4-5 1-16,-6 2-6 15,1 3 3-15,-1 7-1 0,-3 9 5 16,0 6 0-16,-2 2-1 15,0 0 1-15,2 0 0 16,7 10-2-16,7 19 2 16,2 6 1-16,4 0 0 15,-2-9-1-15,-2-6 1 16,0-8-1-16,-2-7 0 16,-8-5 0-16,3 0 0 15,5 0-1-15,-1-10 1 16,-1-9 0-16,-5-6 0 0,-7-3 2 15,-2-6 2 1,0-2 0-16,-17 0-4 0,-6 10-2 16,1 8-2-16,-1 10 3 15,4 6 0-15,-2 2-3 16,3 0-1-16,3 2 0 16,4 13-6-16,6 4 8 15,5 1-6-15,0 4-1 16,7 0-4-16,13-2 7 15,7-1 2-15,-3-6 3 16,3-3 0-16,0-5-1 16,2-7-1-16,-2 0 1 15,2 0 1-15,-3-12 1 16,1-6-1-16,-7 0-2 16,-7-1 4-16,-3 3 5 0,-8 2-3 15,-2 7 8-15,0 2 3 16,0 5 4-16,0 0-1 15,0 0-12-15,0 0-4 16,2 12-4-16,7 13 4 16,-3 1 4-16,4-2 1 15,-2-2 6-15,-1-10-4 16,-3-4 3-16,-2-4-3 16,-2-4 6-16,2 0 3 15,4-3 3-15,-4-20-5 16,9-12-9-16,-5-5 4 15,4 4-6-15,3 6-3 0,-5 9 0 16,2 6 1 0,-4 11-1-16,5 4-6 0,-2 0-4 15,7 0 1-15,4 19 7 16,0 2 2-16,-2 4 5 16,2-4-5-16,-3-3 0 15,2-6-2-15,-2-5 2 16,-1-7 6-16,-3 0-4 15,3 0-1-15,-3-7 7 16,-3-5-5-16,-4-4 3 16,-6-4 3-16,0-4-2 15,0-1 2-15,-6 0-9 16,-8 6-6-16,1 5 5 0,-1 5-2 16,5 3-1-16,1 4-2 15,0 2-8-15,6 0-5 16,0 0-14-16,2 0 1 15,0 2-2-15,6 8 16 16,19 2 8-16,-2-2 10 16,6-2-5-16,2 2 5 15,-2-4 0-15,0-1 4 16,-4-2-3-16,-2-1-1 16,-2-2 0-16,-1 0 5 15,-5 2 5-15,-3 6 0 16,-3 3-3-16,-5 10 8 0,0-1 0 15,-2 2 1 1,0 3-10-16,2-4 0 0,-4 4-4 16,0-6-2-16,0-2 1 15,0-1-1-15,0-6 0 16,0-5 1-16,0 0-1 16,0-3 5-16,0-2-3 15,0 0-2-15,0 0-2 16,-4-19 1-16,4-8-4 15,0-7 0-15,0-6 1 16,0 3 2-16,10 7-2 16,-1 9-8-16,-3 10 12 15,1 8 2-15,2 3 3 16,4 0 8-16,10 3-5 16,1 15-3-16,-2 7 8 15,1 4-10-15,-9 3 5 0,-6 0-4 16,1-2 2-16,-9-6-1 15,0-2-5-15,0-5 3 16,0-3-4-16,0-4 1 16,0-7-9-16,0-1-15 15,0-2-30-15,0 0-37 16,0-19-67-16,0-8-358 16</inkml:trace>
  <inkml:trace contextRef="#ctx1" brushRef="#br0" timeOffset="-159781.15">33107 2135 879 0,'0'0'41'16,"0"0"41"-16,0 0 28 16,0 0-53-16,0 0-48 15,0 0-9-15,7 8-64 16,-7-8-80-16,0 0-209 15</inkml:trace>
  <inkml:trace contextRef="#ctx1" brushRef="#br0" timeOffset="-141641.62">19761 1809 286 0,'0'0'187'0,"0"0"-168"15,0 0 48-15,0 0-15 16,0 0-17-16,0 0 8 0,0 0-5 15,0 0-4 1,-73-25-3-16,68 23 20 0,-4-2 6 16,0 1-11-1,5-6-6-15,-8 3 1 0,8-6-1 16,-5 0-18-16,5 0 2 16,0-2-2-16,-4 2 5 15,6-1-17-15,2 2 1 16,0 3-6-16,0 4-1 15,0 1 6-15,0 3-5 16,0 0 0-16,-2 0-1 16,2 0-4-16,0 21-1 15,2 9-1-15,21 11 2 0,-5 2 6 16,-5 0-1 0,0-6 0-16,-4-4-3 0,0-8-2 15,0-6 1 1,-4-7-1-16,-5-6 0 0,2-2 0 15,-2-4 1-15,2 0 1 16,-2 0-2-16,0 0 2 16,0 0 2-16,0 0 1 15,0 0-3-15,0 0 1 16,0-17-2-16,0-4 0 16,0-5-1-16,0-2 0 15,0-1 0-15,0 1-1 16,0 0 2-16,7 2-1 15,-3 2 0-15,-2 4 0 0,7 0-1 16,-7 4 1 0,3 2 0-16,0 2 1 0,-3 7-1 15,0 0 1-15,-2 3-1 16,0 2 1-16,0 0-1 16,0 0 0-16,0 0 0 15,0 0-11-15,0 0 10 16,0 7 0-16,-18 19 0 15,-9 6 1-15,-9 3 2 16,3 4-2-16,0-7 2 16,4-4-3-16,2-5 2 15,2-2-1-15,10-7 1 16,1-5-1-16,1-2 0 0,11-2 1 16,-2-5-1-1,4 0 0-15,0 0 4 0,0 0-2 16,0 0 2-16,0 0-3 15,0 0 4-15,0 0-1 16,0 0-1-16,0 0-3 16,0 0 0-16,0 0 1 15,0 0 0-15,0 0-1 16,0 0 3-16,17-7-4 16,10-9 4-16,6 0-3 15,8-4 1-15,-8 4 1 16,7 1-2-16,-9-1 0 15,-2 6 0-15,-2 2 0 16,-14 3 0-16,-3 2 5 0,-8 3-7 16,-2 0 2-16,0 0 0 15,0 0 1-15,0 0-1 16,0 0-2-16,0 0 2 16,0 0-3-16,0 0 3 15,0 0-11-15,0 0-25 16,0 0-56-16,0 8-28 15,0-4-135-15,0-4-510 16</inkml:trace>
  <inkml:trace contextRef="#ctx1" brushRef="#br0" timeOffset="-125091.95">23194 4729 872 0,'0'0'11'0,"0"0"41"16,0 0 40-16,0 0-41 16,0 0-2-16,0 0-15 15,0 0-12-15,0 0-8 16,0 23-12-16,0 9 7 16,2 7-1-16,0-4 0 0,-2-2-4 15,0-11-4-15,0-8 1 16,0-9 1-16,0-2-2 15,0-3 6-15,0 0 2 16,0-21 0-16,0-14-6 16,-15-11-4-16,-1-9 3 15,1-1-1-15,-1 5 1 16,5 4-1-16,5 10 0 16,0 12 0-16,4 9 2 15,2 6 0-15,0 8-1 16,0 2-1-16,0 0-2 15,0 0-2-15,27 5 1 16,11 18 3-16,7 5 1 16,-3 6 1-16,-4 1-2 0,-2 4 1 15,-7-3-1 1,-4-4 0-16,-10-2 0 0,-9-3 0 16,-6-5 0-16,0 0 0 15,-4 3 0-15,-36 6 2 16,-5-1 1-16,-13 0 0 15,1-8-3-15,5-7 0 16,7-10-20-16,12-5-29 16,6 0-43-16,16-10-12 15,11-17-57-15,11-8-220 16</inkml:trace>
  <inkml:trace contextRef="#ctx1" brushRef="#br0" timeOffset="-124561.1">23542 4630 863 0,'0'0'47'16,"0"0"34"-16,0 0-22 15,0 0-41-15,0 0 5 16,-20 106 25-16,6-54-3 16,1-2-25-16,0 1-13 15,3-3-5-15,4-6 0 16,-1-8-1-16,3-13-1 15,2-12 1-15,2-6 3 16,0-3-4-16,0 0 11 16,0-7 11-16,0-24 8 15,0-10-29-15,0-15 9 0,13-6-2 16,-2 4-2 0,-4 9-6-16,4 15 1 0,0 18 0 15,-9 8-1-15,3 8 0 16,4 0 0-16,-1 2-1 15,13 20 1-15,-4 8 0 16,6 4 0-16,-5 4-3 16,-1-2 3-16,1-1 6 15,-5-7-6-15,-1-7 0 16,-3-10 1-16,-5-7-1 16,-2-2 0-16,0-2 0 15,3 0 12-15,-5 0 11 0,0-20 18 16,3-21-6-16,-3-19-18 15,0-10-1-15,0-4-11 16,0 10-4-16,0 16 0 16,0 21-2-16,0 16-1 15,-3 7-2-15,3 4-34 16,0 0-38-16,0 11-35 16,0 22-109-16,0 1-175 15</inkml:trace>
  <inkml:trace contextRef="#ctx1" brushRef="#br0" timeOffset="-124177.52">24066 4692 749 0,'0'0'73'16,"0"0"14"-16,0 0 13 15,0 0-38-15,0 0 7 16,0 0-18-16,-25-72-16 15,7 70-11-15,-13 2-13 16,-5 0-9-16,3 6 0 16,-5 16-1-16,16 3-1 15,3 0-1-15,17-1-1 16,2-4 1-16,10 1-3 16,19-7 4-16,11 2 0 0,7-5 2 15,1-3-1-15,4-2 0 16,-8 2 1-16,-3 1 1 15,-12 0-1-15,-5 5 0 16,-8 4 1-16,-14 4 2 16,-2 5-5-16,0 5 5 15,-31 1 0-15,-21 4-5 16,-8-5-3-16,-11-10-28 16,-2-12-79-16,-6-10-107 15,13 0-476-15</inkml:trace>
  <inkml:trace contextRef="#ctx1" brushRef="#br0" timeOffset="-123327.09">22060 5124 637 0,'0'0'26'16,"0"0"127"-16,0 0-15 15,0 0-76-15,0 0 19 16,0 0-1-16,-50-41-43 16,50 41-20-16,0 0-10 0,0 24-4 15,2 10 2-15,19 12 4 16,-8 2-3-16,1-4-3 16,-6-9 0-16,1-17 0 15,-7-8-3-15,2-10 1 16,-4 0 0-16,6 0 9 15,-4 0 0-15,0-28 8 16,7-12-3-16,-5-14-10 16,8 1-2-16,-8 7 2 15,-2 10 0-15,0 10 0 16,3 10-2-16,-3 7-2 16,-2 9-1-16,0 0-1 15,0 0-1-15,0 0-3 0,-15 25-1 16,-22 15 4-16,-7 11 1 15,-1 0-1-15,5 0 2 16,9-15-1-16,14-10-1 16,5-11 2-16,3-10 0 15,9-5 4-15,0 0 0 16,0 0 0-16,0 0-2 16,0-2 3-16,9-10 2 15,7-4-4-15,9 1-1 16,6 5 2-16,9 2-4 15,6 4 0-15,6 4 2 16,-5 0-2-16,-3 0-6 0,-6 0 4 16,-7 4-18-1,-9 3-24-15,1-1-21 0,-8-4-104 16,5-2-134-16</inkml:trace>
  <inkml:trace contextRef="#ctx1" brushRef="#br0" timeOffset="-123186.88">22662 5189 979 0,'0'0'24'0,"0"0"69"15,0 0-8-15,0 0-69 16,0 0-16-16,0 0-21 0,23-12-151 16,-4-6-312-1</inkml:trace>
  <inkml:trace contextRef="#ctx1" brushRef="#br0" timeOffset="-82968.83">22162 6511 26 0,'0'0'35'0,"0"0"-35"15,0 0-1-15,0 0-53 16</inkml:trace>
  <inkml:trace contextRef="#ctx1" brushRef="#br0" timeOffset="-81812.96">22162 6511 50 0,'0'-18'55'0,"0"18"-5"16,0 0-1-16,0 0 3 15,0 0 7-15,0 0-3 16,0 0 8-16,0 0 12 16,0 0 13-16,0 0-2 0,0 0-6 15,0 0 4-15,0 0-17 16,0 0-15-16,0 0 1 16,0 0-4-1,0 0-7-15,0 0-6 0,0 0-13 16,0-3 1-16,0 3 1 15,-2 0-2-15,2 0-12 16,0 0 2-16,0 0-1 16,0 0 2-16,0 0-5 15,0 0 1-15,0 0-11 16,0 0 0-16,0 3-1 16,4 15 1-16,16 5 0 15,9 9 3-15,-2 3-5 16,-3-3 6-16,-6 2-3 0,-2-2-1 15,-5-3 0-15,0-8 1 16,-7 0-1-16,-2-5 0 16,4-6-4-16,-6-4 4 15,0-3 6-15,0-3-6 16,0 0-1-16,0 2 1 16,0-2 3-16,0 0 8 15,0 0-11-15,0-5 1 16,-10-18-2-16,-1 0 0 15,7-4 1-15,0 1-6 16,-1 0 1-16,2-1 1 0,3 2 3 16,0-1-4-1,0 2 5-15,0 4 0 16,0-1-2-16,8 7 3 0,-4-1-2 16,-4 5 2-16,4 3-2 15,-4 4-2-15,0 3 3 16,0 0 2-16,0 0-2 15,0 0-9-15,0 0 5 16,0 0 4-16,0 8-4 16,0 12 4-16,0 8 2 15,-4-3 0-15,-12 6-2 16,-11-3 0-16,3-3 0 16,-7 2 6-16,0-5-6 15,2-1-2-15,2-8-1 16,-2 1 2-16,11-4 1 0,-2-3 1 15,13-4 1 1,-4 0 1-16,9 1-3 0,2-3 0 16,-4 2 1-16,4-3-1 15,0 0 3-15,0 0-2 16,0 0 1-16,0 0 1 16,4-7-3-16,11-7 8 15,12-1-6-15,2 2 1 16,0 4-3-16,2-3 9 15,0 1-7-15,3 5-1 16,-3 0 1-16,0 3-2 16,-2 0 0-16,-2 1-1 0,-5 2 2 15,1-2 0-15,-10 2-1 16,1-2-1-16,-1 2 1 16,-7-2-1-16,4 1 2 15,-8-2-1-15,-2 1 6 16,2 2-6-16,-2 0-2 15,0 0 2-15,0 0 5 16,0 0-4-16,0 0-1 16,0 0-4-16,0 0-12 15,0 0-2-15,2 0-27 16,3-3-25-16,-1-10-126 16,7 0-236-16</inkml:trace>
  <inkml:trace contextRef="#ctx1" brushRef="#br0" timeOffset="-81101.92">22926 6250 281 0,'0'0'505'16,"0"0"-467"-16,0 0-7 15,0 0 24-15,0 0-11 16,0 0-3-16,65 4 3 16,-34-4 12-16,5 0 1 0,2-5-23 15,2-8-11-15,0 1-17 16,-6 2 3-16,-1-1-1 16,-6 4-8-16,-5 2 0 15,-13 2 0-15,0 1 1 16,-9 2-1-16,0 0-14 15,0 0-37-15,0 0-36 16,-16 2 23-16,-11 10-69 16,1 0-81-16,6-4-16 15,-3-2-134-15</inkml:trace>
  <inkml:trace contextRef="#ctx1" brushRef="#br0" timeOffset="-80762.42">23113 6238 126 0,'0'0'475'15,"0"0"-382"-15,0 0 13 0,0 0 1 16,0 0-42-16,0 0-24 16,-13 14 5-16,13 0 4 15,0 7 11-15,0 6-7 16,5 5-25-16,1 6-3 16,6 3-13-16,-6 3 9 15,5 2-9-15,1-2-3 16,-6-2-7-16,3-7 5 15,3-8-3-15,-6-5-1 16,3-4 7-16,-3-4-9 16,2-6 0-16,-8-4-1 15,0-4 0-15,0 0-1 0,2 0 2 16,-2 0-2-16,0 0-3 16,0 0-9-16,0-4-14 15,0-12-10-15,0-4-38 16,4-4-65-16,7-5 4 15,7-3-86-15,4 6-151 16</inkml:trace>
  <inkml:trace contextRef="#ctx1" brushRef="#br0" timeOffset="-79596.69">23622 6203 364 0,'0'0'217'16,"0"0"-159"-16,0 0 43 15,0 0 1-15,0 0-31 16,0 0-22-16,2-32-4 15,-2 29-7-15,0 1 21 16,-13 0-11-16,-3 2-16 16,1 0-12-16,-6 0 4 0,1 2-11 15,1 10-2-15,-2 4 0 16,6 4-6-16,1 2-2 16,3 3 1-16,5 5 0 15,6 1-2-15,0 3 3 16,0 1 3-16,0 1 7 15,6-2-4-15,14-5-11 16,-2-2 7-16,9-3-3 16,-2-8-4-16,-1-4 0 15,2-6 1-15,1-3 1 16,4-3-2-16,3 0-1 16,0-3-1-16,-3-11-22 15,5-4-11-15,-7-5 14 16,2 0-37-16,-2-5-52 15,-8-4 7-15,2-1-3 0,-7 1-137 16,-5 1 14-16,-7 2 134 16,-4 1 95-16,0 5 76 15,0 4 65-15,-6 6-20 16,-5 1 12-16,1 3-8 16,2 4-41-16,-3 0-27 15,1 3 6-15,6 0 0 16,2 2-18-16,2 0-16 15,0 0-7-15,0 0-6 16,0 0-3-16,0 0-3 16,0 12 4-16,0 18-2 15,4 9 12-15,8 5-7 0,1 2-9 16,3 0-4-16,-5-4 1 16,2-2-4-16,-6-6-1 15,4-4-3-15,-5-6 3 16,1-8-1-16,-4-6 1 15,-3-6-16-15,2-4-6 16,-2 0-9-16,0 0-12 16,0 0 5-16,0-12-27 15,-5-12-77-15,-10-5 30 16,1 0-17-16,1-3-13 16,0 4 28-16,8 1-88 15,-6 1 198-15,4 1 4 16,1 0 42-16,-4-1 60 0,4 2-26 15,-3 2-8 1,3 4 12-16,-6 0-2 0,10 1 25 16,-5 4-39-16,5-3-9 15,0 4 1-15,2 2 7 16,0-2-16-16,0 2-16 16,0-1-7-16,2-2-5 15,21-1-13-15,-2 0 14 16,4 4-7-16,2 3-6 15,0 7 0-15,-5 0-7 16,2 0 1-16,-4 23-2 16,-6 7 1-16,-3 4-4 0,-11 6 4 15,0-2 7-15,0 2-6 16,-27-2 3-16,-6 0 4 16,-7-6-4-16,-1-5 1 15,8-12-2-15,4-4 0 16,4-11-3-16,8 0 0 15,1 0-15-15,7-16-9 16,9-8-25-16,0-7-58 16,21-1-81-16,10 1-225 15</inkml:trace>
  <inkml:trace contextRef="#ctx1" brushRef="#br0" timeOffset="-79028.69">24355 6021 593 0,'0'0'82'0,"0"0"-69"15,0 0 94-15,0 0-4 16,0 0-44-16,0 0-3 15,20-26 15-15,-20 24-13 16,0 2-10-16,0 0-9 16,0 0-13-16,0 18-10 15,5 26-3-15,-3 19 18 16,0 10-9-16,8 11 2 16,-8 4-2-16,0-1-7 15,-2-5-9-15,0-1-2 16,0-10-2-16,0-6-2 15,0-2 3-15,0-12-3 0,0-7-1 16,0-11 1-16,0-9 0 16,0-12 0-16,0-2-6 15,0-10 3-15,0 0-10 16,0 0-7-16,0 0-3 16,2-14-23-16,9-14-1 15,-5-10-47-15,8 0-75 16,-3-1-93-16,1-1-244 15</inkml:trace>
  <inkml:trace contextRef="#ctx1" brushRef="#br0" timeOffset="-78479.83">24703 6128 577 0,'0'0'364'0,"0"0"-338"16,0 0 23-16,0 0 41 16,0 0-42-16,0 0-27 15,11-3-3-15,-2 20-5 16,0 19 11-16,4 8-9 16,3 4-4-16,-3 1-7 15,-2-5-3-15,1 0-2 16,-6-9 2-16,1-5-2 0,0-3 2 15,0-9-2-15,-5-6-3 16,0-4-1-16,-2-6 2 16,0 0-5-16,0 0 0 15,0 4 2-15,0 0 1 16,-18 2-3-16,-9 0-1 16,1-1-2-16,1-2 0 15,3-3 7-15,7 0-3 16,1 0 7-16,3-1 1 15,9 1 7-15,0-2-4 16,2 0 15-16,0 0-5 16,0 0-9-16,2 0 7 15,19 0-2-15,16 0 3 0,5-9-9 16,0-5 5-16,3 0-8 16,-10 2 1-16,1-2-1 15,-9 5-2-15,-9 0 1 16,-7-2-10-16,-5 6-13 15,-4-4-29-15,-2-3-23 16,0 0-40-16,-19-1-138 16,-12-4-156-16</inkml:trace>
  <inkml:trace contextRef="#ctx1" brushRef="#br0" timeOffset="-78258.51">24527 6196 262 0,'0'0'469'16,"0"0"-422"-16,0 0 8 15,0 0 21-15,0 0-32 16,0 0-5-16,112-51 0 16,-72 36-4-16,-3 5-23 15,4-2-12-15,-3-2-5 16,-5 2-51-16,0 2-31 15,3 0-81-15,-5 3-56 16,-2 5-148-16</inkml:trace>
  <inkml:trace contextRef="#ctx1" brushRef="#br0" timeOffset="-77942.02">25044 6050 524 0,'0'0'166'15,"0"0"-71"-15,0 0 30 16,0 0-46-16,0 0-23 15,0 0 0-15,0 5 7 16,0 14-21-16,0 11 2 16,0 11-10-16,0 5-9 15,0 7-9-15,7 1-6 16,-3 4-5-16,1-5-3 16,4-3-1-16,-5-6 2 15,5-8 2-15,-5-6-5 16,6-12 1-16,-6-6-5 0,-2-7 3 15,5-5 0-15,-5 0-10 16,-2 0-7-16,0 0-10 16,0 0-15-16,0-19-29 15,-7-11-59-15,-9-8-3 16,3-7-82-16,5-2-19 16,-4-4-123-16</inkml:trace>
  <inkml:trace contextRef="#ctx1" brushRef="#br0" timeOffset="-77650.59">25026 6186 119 0,'0'0'305'0,"0"0"-181"16,0 0-22-16,0 0 11 0,-38-114-15 16,38 99-22-1,0 4-6-15,0-3-27 0,7-1 2 16,13 0-1-16,11-2-9 16,5 3-6-16,5 4-15 15,-4 2 6-15,1 8-4 16,-7 0-7-16,-6 0-6 15,-7 25-3-15,-7 4 8 16,-9 7-7-16,-2 3 0 16,-4 1 9-16,-23-3 5 15,-11 2-10-15,5-8 2 16,-8-2-3-16,10-9-4 16,0-7 0-16,6-6-28 15,3-7-21-15,6 0-58 16,8 0-51-16,-4 0-110 0,10 0-369 15</inkml:trace>
  <inkml:trace contextRef="#ctx1" brushRef="#br0" timeOffset="-76964.39">24224 7132 748 0,'0'0'172'16,"0"0"-144"-16,0 0 56 15,0 0 7-15,0 0-44 16,0 0-22-16,-42 21-7 16,57-21-2-16,28-3 13 15,16-19-2-15,17-3-10 16,9-6-1-16,7 1 4 16,-7 4-7-16,-14 2-4 15,-13 8-3-15,-23 4-3 0,-12 6-2 16,-17 1-2-1,-4 5 1-15,-2 0 0 0,0 0-2 16,-20 25 0-16,-20 3 0 16,-14 8-3-16,-8-1-4 15,-11 3 6-15,-1-3 0 16,1-3 3-16,6-3 9 16,20-9-8-16,11-6 0 15,18-6 2-15,14-5-1 16,-1-3 0-16,5 0-1 15,0 0 0-15,9 0 2 16,25 0 0-16,17-6 14 16,7-8 1-16,2-1-18 15,7-2 6-15,-3 0-1 0,-6 1-3 16,-8-1-2-16,-8 5-2 16,-11 1 2-16,-6 0 1 15,-9 6-1-15,-8-2-3 16,-1 3 3-16,-3 3-13 15,4-3-2-15,-4-3-11 16,-2-1-6-16,2-2-12 16,3-2-35-16,-3 0-71 15,4 0-43-15,-4-2-112 16</inkml:trace>
  <inkml:trace contextRef="#ctx1" brushRef="#br0" timeOffset="-76782.09">25011 6972 981 0,'0'0'202'0,"0"0"-127"16,0 0 8-16,0 0-5 15,0 0-30-15,0 0-15 16,0 10-19-16,0-10-14 16,0 0-6-16,0 0-35 15,-9-8-43-15,2-8-31 16,-6-8-128-16,-3-3-300 15</inkml:trace>
  <inkml:trace contextRef="#ctx1" brushRef="#br0" timeOffset="-26143.18">24554 8354 195 0,'0'0'640'0,"0"0"-623"16,0 0 14-16,0 0 45 15,0 0-32-15,0 0-10 16,0 0 8-16,0 0-7 16,13-8-11-16,-11 8-9 15,8 0-7-15,0 0-5 16,15 18 5-16,2 16 1 16,4 14 0-16,-4 12-1 15,-3 10-2-15,-8 1 0 16,-3-10-4-16,-8-8-1 15,-1-13 2-15,-4-10-3 16,5-10 0-16,-5-11 0 16,0-2 0-16,2-5 3 15,-2-2-2-15,0 0 3 0,0 0-1 16,0 0 2-16,0-9 2 16,0-14-6-16,0-15-1 15,0-5 1-15,6-1-1 16,3 0 0-16,5 4-1 15,-3 4-3-15,-2 6 4 16,2 6 0-16,-2 8 0 16,-7 8 2-16,0 5-1 15,-2 3-1-15,2 0 0 16,-2 0 0-16,0 0 0 16,0 0-4-16,0 0 3 15,-11 11-7-15,-22 12 6 16,-12 6 2-16,-6 3 0 0,2 0-3 15,9-9 7-15,9-8-7 16,8-2 3-16,15-7 0 16,-4-5 0-16,12-1 3 15,0 0-2-15,0 0-1 16,0 0 1-16,0 0-1 16,0 0 2-16,0 0 1 15,14 0-1-15,13 0 3 16,4 0 0-16,2 7-2 15,7 2 0-15,1 0 0 16,1 1-1-16,-7-5 7 16,1 2-8-16,-14-3 4 15,-1-2-1-15,-8 0 1 0,-5-2-3 16,0 2 0 0,-6-2 0-16,0 0-2 0,0 0-3 15,0 0 2-15,5 0-20 16,5-10-40-16,3-9-117 15,1 3-212-15</inkml:trace>
  <inkml:trace contextRef="#ctx1" brushRef="#br0" timeOffset="-9548.75">25686 8311 866 0,'0'0'34'16,"0"0"-25"-1,0 0 13-15,0 0 27 0,0 0-16 16,0 0-14-1,0 0-5-15,0 0-1 0,9-5-8 16,2 5-4-16,9 14 5 16,7 12 5-16,-3 16 5 15,-1 9-3-15,-8 4-6 16,-3 8 6-16,-10-10-10 16,-2-2 6-16,0-12-8 15,0-6 3-15,0-10-3 16,0-9 2-16,0-9-3 15,0 1 1-15,0-5-1 16,0-1 4-16,0 0 0 16,0 0 2-16,-4 0 8 0,-15-17 5 15,9-9-14 1,-13-5-1-16,8-6-1 0,3-6 0 16,1-7 3-16,7 0-3 15,2 2-3-15,2 0 3 16,0 4 1-16,4 3-1 15,16 4 0-15,-2 1 0 16,7 5-1-16,-6 2-1 16,8 0 0-16,-7 5-1 15,3 2 0-15,-2 7 0 16,0 6 0-16,-1 7 0 16,3 2-3-16,-6 0 1 15,3 16 0-15,0 11 1 0,0 2-1 16,-4 5 2-16,-7-4 0 15,-7 3-1-15,-2-1 1 16,0 3-3-16,-25-1 2 16,-6 5 1-16,-2-5-3 15,-3-5-1-15,1-3 2 16,6-11-4-16,4-7 6 16,7-6 1-16,1-2-1 15,3 0 1-15,1 0 2 16,4 0 0-16,4 0 0 15,5-2-2-15,-2 2 0 16,2-2-1-16,0 2-2 16,0 0-1-16,0 0 0 15,0 0-5-15,22 8 7 0,9 12-1 16,5 4 3-16,5-2-1 16,-8-1 0-16,0-3 1 15,-4-2-1-15,-4-4 0 16,-1-7 0-16,-6-1 0 15,0-4 1-15,-3 0 1 16,-4 0-2-16,1-1 2 16,1-17 4-16,1-10-2 15,1-9-3-15,3-4 2 16,-5 0-3-16,-1 10 5 16,-6 8-1-16,-1 11 3 15,-5 8 0-15,0 4 0 0,0 0-2 16,0 0-5-16,0 0-1 15,0 10-6-15,-7 26 6 16,-5 12 1-16,4 8 0 16,8-2 0-16,0-6 1 15,0-6-1-15,0-5-1 16,8-13 0-16,11-6 0 16,-4-9 0-16,1-9-3 15,6 0 4-15,10-13 3 16,1-17 1-16,2-8 2 15,-1-4-2-15,-12-9 0 16,-7 1-1-16,-5 3 3 16,-10 1-1-16,0 5 1 0,0 11-4 15,-18 12-2-15,-9 6 0 16,-4 9 0-16,-9 3-3 16,0 0 1-16,4 23 1 15,2 3 1-15,13 0-2 16,7 3 1-16,5 0-4 15,9 0 3-15,0-2-2 16,0 1-1-16,23-2-3 16,5-5 5-16,8-6 2 15,6-3 1-15,2-12 0 16,6 0-3-16,-1-2 3 16,2-18 1-16,-6-7-1 0,-1-4 3 15,-3 3-3-15,-12-2 1 16,-14 6 0-16,-1 2 3 15,-12 7-4-15,-2 4 4 16,0 3-1-16,0 8-1 16,0 0-2-16,0 0 0 15,0 0-6-15,0 5 2 16,0 16 1-16,-2 7-1 16,2 2 2-16,0 0-1 15,0-6 1-15,15-6 2 16,-1-5-3-16,-1-8 2 15,2-5 0-15,1 0 1 16,9-2 1-16,-6-22 5 16,6-8-1-16,-5-6 4 15,1-4-4-15,-11 0 0 0,-1 4-2 16,1 8 1-16,-8 10-1 16,-2 8 1-16,0 10-1 15,0 2 1-15,0 0-3 16,0 0-1-16,0 4-9 15,0 18 3-15,6 7 5 16,5 4 1-16,3 1 2 16,3-4-1-16,4-8-1 15,-4-6 0-15,-1-6 0 16,4-10 0-16,2 0 0 0,3-2 0 16,-3-20 4-1,3-10 2-15,0-10-2 0,-8-5 0 16,-3-6-2-16,-8-6 2 15,1-4 2-15,-7-10-5 16,0-2 1-16,0 6-1 16,0 11-2-16,-9 13-1 15,3 13 2-15,-6 13 1 16,10 8-1-16,-5 8-1 16,7 3-1-16,-4 0-2 15,2 11-2-15,0 27-1 16,-4 20 6-16,6 11 2 15,0-1 0-15,0 3-1 16,8-6 0-16,7-2-1 16,-1-8 2-16,-1-6-2 0,5-10 1 15,-1-12-4-15,6-8 4 16,-5-10-3-16,1-9 3 16,6 0 2-16,2 0 0 15,0-23-1-15,0-6 5 16,0-7-2-16,-10-3-4 15,-1-2 2-15,-3 2-2 16,-7 8 1-16,-1 4-1 16,-5 7-2-16,0 8 0 15,0 6-4-15,0 4 2 16,-13 2 2-16,0 0-4 16,-3 0 6-16,3 16-2 0,3 5-1 15,8 6 0-15,2 7 1 16,0-2 2-16,0 3-3 15,12-5 3-15,3-4-1 16,5-6-2-16,3-6 2 16,-4-8 1-16,4-6-2 15,4 0 2-15,2-4 4 16,-5-17-1-16,-2-8 1 16,-2 0-4-16,-9-6 1 15,-7 3 4-15,-4 6-5 16,0 8 2-16,0 5-2 15,0 8-1-15,-8 2 1 16,-5 3-10-16,1 0 10 16,8 0-4-16,-3 0 2 15,7 0-4-15,0 0 3 0,0 0-5 16,0 0 3-16,5 0 1 16,3 3 0-16,8 2 4 15,-3 3 1-15,1-3 0 16,-1 0-1-16,-3-1 0 15,-2 5 0-15,1-1 0 16,3 7 0-16,-8 2 2 16,5 4-2-16,-9 4 0 15,4-4 1-15,-2 4-1 16,5-4 0-16,-5-2 1 0,3-1-1 16,2-4 3-1,-5-7-1-15,2 0 0 0,7-2 4 16,-4-5-2-16,8 0 5 15,6 0 2-15,-2 0-1 16,4-9-7-16,-1-8-3 16,-1-4 2-16,-6-2-1 15,-1 2-1-15,-12 1-8 16,-2-2-25-16,0 4-83 16,-29 7-161-16,-16 6-350 15</inkml:trace>
  <inkml:trace contextRef="#ctx1" brushRef="#br0" timeOffset="-9079.87">26828 8058 522 0,'0'0'81'15,"0"0"-22"1,0 0 58-16,0 0-21 0,0 0-33 15,0 0-6-15,-14 0-5 16,14 0-10-16,0 0-3 16,0 0-2-16,29 0-4 15,16 0 10-15,22 0-20 16,13-13-4-16,12-3-12 16,-3 0 4-16,-5 0-6 15,-8 4 9-15,-9 4-11 16,-18 2 1-16,-18 4 0 15,-16 0-2-15,-10 2-2 16,-5 0 0-16,0 0-10 0,-13 0-12 16,-18 2-10-1,-9 18-34-15,-5 4-38 0,-2 4-60 16,7 6-178-16</inkml:trace>
  <inkml:trace contextRef="#ctx1" brushRef="#br0" timeOffset="-8266.47">26433 9111 601 0,'0'0'65'0,"0"0"-27"16,0 0 45-16,0 0 7 0,0 0-30 15,0 0-3-15,-89 0 8 16,89 0 5-16,0 0-10 16,0 0-27-16,35 0-11 15,34 0 6-15,39-7 10 16,21-19-14-16,16-9-7 15,4 2-4-15,-1-1-6 16,-19 2 9-16,-23 11 2 16,-23 5-9-16,-27 6-5 15,-29 6-2-15,-19 4-1 16,-8-2 3-16,0 2-4 16,-27 0 1-16,-23 8 2 0,-24 14-3 15,-16 1 0-15,-1-2 0 16,0 2 0-16,-1-5 2 15,7 0-1-15,8-3-1 16,12-1-5-16,14-2 4 16,13-2 1-16,18-3-3 15,9-6 2-15,11-1-3 16,0 0 0-16,9 2-4 16,28-2 8-16,33 0 3 15,28 0 9-15,20-14 0 16,11-7-5-16,9-5 5 15,5 1-6-15,-14 2-3 0,-15 2 6 16,-36 7-9 0,-34 5 2-16,-25 2 4 15,-19 7 11-15,0 0 7 0,0 0-13 16,-23 0-5 0,-8 0-2-16,-9 0-4 0,-1 5-1 15,6 0-14-15,-1 4-28 16,3 6-62-16,-5 2-42 15,3-3-415-15</inkml:trace>
  <inkml:trace contextRef="#ctx1" brushRef="#br0" timeOffset="24614.49">28250 7638 610 0,'0'0'260'16,"0"0"-242"-16,0 0 1 0,0 0 38 15,0 0-24-15,0 0 8 16,38 137 0-16,-16-34-8 15,4 27-14-15,5 18-3 16,6 11-6-16,-6 8-5 16,0-13-3-16,-2-17 4 15,-7-24-5-15,-4-23 10 16,-5-23-6-16,-1-18-4 16,-6-15 1-16,1-16-2 15,-5-10-4-15,-2-8-2 16,0 0-29-16,0-30-78 15,-11-23 20-15,-9-14-99 0,-9-12-161 16</inkml:trace>
  <inkml:trace contextRef="#ctx1" brushRef="#br0" timeOffset="26405.39">28132 7543 437 0,'0'0'199'0,"0"0"-178"16,0 0 31-16,0 0 34 15,0 0-36-15,0 0-29 16,0 0 1-16,0 0-1 16,0 0 3-16,0 0 0 15,0 0-11-15,-16 10 1 16,-13 7-8-16,-9 0-5 16,-18 4 4-16,-6 2 2 15,-9-2-6-15,-12 4 3 16,-6 1 2-16,-20 3-6 15,-9 0 0-15,-5 3-1 16,1-3 0-16,6-1 1 0,2-1 3 16,4-4-3-16,6 2 0 15,2-5-1-15,3 2 1 16,1-6 0-16,9 0 2 16,-3-2-2-16,5 2-2 15,0 4 2-15,-2-3 6 16,1 4-6-16,-22-4 0 15,-4 3-4-15,-2 1 4 16,5-5 1-16,18 0 1 16,8-4-1-16,4-4 1 15,6 2 11-15,3-2-7 16,3 0 3-16,9 0 1 16,4-1 17-16,12-5-8 0,3 0-3 15,8-2-7 1,2 0 0-16,-1 0 2 0,9 0-9 15,-4 0 6-15,2 0-3 16,7 0-4-16,3 0 3 16,3 0-3-16,3 0 3 15,3 0-3-15,2 0 2 16,-6 1-2-16,8 1 0 16,2 0-2-16,0 0 2 15,0-2-1-15,0 0 0 16,0 0 0-16,0 0 1 15,-2 0-1-15,2 0 2 0,0 0 1 16,0 0-2-16,0 3 3 16,0-3-3-16,0 0 0 15,0 0 1-15,0 0 1 16,0 0 3-16,0 0-2 16,0 0 0-16,0 0-2 15,0 5 1-15,0 10-2 16,14 11 0-16,9 16 13 15,14 13 4-15,-6 14-9 16,7 10-3-16,-7 6 1 16,2 8-5-16,-2-3 2 15,-2 0 0-15,-2-6 3 16,-2-5-5-16,-8-10-1 0,1-6 3 16,1-7-3-1,-6-8 4-15,-5-4-4 0,2-6 5 16,-4-4-6-16,1-6 0 15,-3-5 0-15,-2-7 0 16,0-6 0-16,3-2 2 16,-5-1-2-16,0-2 1 15,2-1-2-15,-2-3 4 16,0 1-6-16,0 1 5 16,0-1-4-16,0-2 3 15,0 2-2-15,0-2 2 16,0 0-1-16,0 0 0 15,0 0 1-15,0 0 0 16,0 0 0-16,0 0 0 0,0 0-1 16,0 0 2-16,0 0-2 15,0 0 5-15,20 0-4 16,18-16 4-16,11-6-2 16,18-5-2-16,14 0-1 15,6-4 0-15,13-1 0 16,14 4 6-16,8-2-6 15,14 2 2-15,-2 0-4 16,-1 5 0-16,2-2 1 16,-6 4-1-16,0 0 1 15,-7 1 1-15,1 3 3 16,-3 1-1-16,1 7-2 16,-5 2 0-16,-2 7 0 15,-6 0 0-15,-2 0 1 16,-6 0 0-16,-13 0 3 0,-14 0-4 15,-3 0 0-15,-11 0-5 16,-1 0 10-16,0-9-3 16,0-3-2-16,-6-1 0 15,-8 4 2-15,-11 1-2 16,-8 1-1-16,-7 4 1 16,-7 1 2-16,-5 0-2 15,0 2 0-15,-4 0 2 16,4-2-2-16,5-1 1 15,3-2 0-15,3 3-1 0,6-1 0 16,-3-1-1 0,5 0 0-16,1 3 0 0,-4-2 1 15,3 2 2-15,0 1-2 16,-6 0 2-16,2-3-4 16,-5 3 5-16,1-1-6 15,3 1 6-15,0 0-6 16,-4 0 3-16,-3-3 0 15,-8 3 0-15,-3-2-1 16,-2 2 0-16,0 0-6 16,0 0-18-16,0 0-14 15,0 0-24-15,-2 0-29 16,-10 0-20-16,-1 0 9 16,4 0 28-16,2 2 16 15,3 6 44-15,2 0 15 0,2-1 1 16,0-2 15-16,0-3 37 15,0-2 24-15,0 0-12 16,0 0-10-16,0 0-18 16,0 0-21-16,0 0-16 15,0 0-45-15,0 0-180 16</inkml:trace>
  <inkml:trace contextRef="#ctx1" brushRef="#br0" timeOffset="27666.75">28188 7574 375 0,'0'0'34'15,"0"0"11"-15,0 0 14 16,0 0 3-16,0 0-17 16,0 0-8-16,0-18-4 0,0 18 3 15,0 0-9-15,0 0-1 16,0 0-4-16,0 0-9 15,0 0 0-15,0 0 6 16,0 0 1-16,0 0-2 16,0 0-2-16,0 0 5 15,0 0-6-15,0 0 0 16,0 0-4-16,0 0 5 16,0 0-11-16,0 0-2 15,0 0-3-15,0 0-2 16,0 0 2-16,0 0 0 15,0 0-5-15,0 0 1 0,0 0 1 16,0 0-7 0,0 0-2-16,0 5-13 0,0 24-10 15,0 17 8-15,8 4-144 16,-1-4-136-16</inkml:trace>
  <inkml:trace contextRef="#ctx1" brushRef="#br0" timeOffset="30364.95">26707 8965 569 0,'0'0'32'0,"0"0"55"0,0 0 34 16,0 0-47-16,0 0-15 15,0 0-9-15,0 0-5 16,0-21 5-16,0 21-2 16,0 0-10-16,0 0-12 15,0 0-9-15,0 0-5 16,0 7-5-16,5 27-5 16,5 24 7-16,11 18 16 15,-1 15-10-15,-7 4-9 16,1-6-1-16,-3 2-2 15,-9-7-1-15,0-2 5 16,-2-7-7-16,0-8-5 16,0-9 5-16,0-16 1 0,0-9-1 15,0-13 1 1,0-10-1-16,0-6-5 0,2-4-9 16,-2 0-10-16,0 0-3 15,0 0-6-15,-4-16-65 16,-14-10-56-16,3 1-80 15,-6 4-134-15</inkml:trace>
  <inkml:trace contextRef="#ctx1" brushRef="#br0" timeOffset="30715.65">26602 9832 643 0,'0'0'66'15,"0"0"-38"-15,0 0 41 16,0 0 8-16,0 0-42 15,0 0-11-15,27 1 26 16,2 20-3-16,12 6-5 16,-4 10-1-16,1 3-2 15,0 1-19-15,-7-2-17 16,-2-3-2-16,-9-9-1 16,-5-10 0-16,-3-7 4 15,-3-10-3-15,-9 0 1 16,4 0 20-16,8-1 1 15,1-30 3-15,14-17-3 16,4-3-11-16,0-7-6 16,2 9 1-16,1 6-6 15,-12 11-1-15,-1 10 0 0,-15 10-3 16,-2 8 1 0,-4 4 0-16,0 0-15 0,0 0-10 15,0 0-27-15,-8 16-107 16,-21 9-151-16</inkml:trace>
  <inkml:trace contextRef="#ctx1" brushRef="#br0" timeOffset="35098.33">25784 10510 239 0,'0'0'386'16,"0"0"-309"-16,0 0 40 16,0 0-23-16,0 0-18 15,0 0-10-15,0 0 8 16,0-63-23-16,0 63-19 15,0 0-11-15,0 0-7 16,0 0 0-16,-2 0-13 16,2 0-1-16,0 14-5 0,2 28 5 15,20 26 1-15,-1 23 7 16,-4 17-4-16,-3 7-1 16,-3-1-5-16,-5-8 3 15,4-11-1-15,-4-14 0 16,3-8-1-16,5-15 0 15,-1-14-12-15,1-15-7 16,-1-12 0-16,-7-11 9 16,6-6-1-16,3 0-2 15,5-23 14-15,0-23-4 16,2-10 5-16,-3-9-1 16,-13-6 4-16,3 4-4 15,-9 4 0-15,0 7 0 16,-13 6 9-16,-16 7-6 0,-9 5 0 15,-9 2-1-15,-5 10-2 16,2 9-9-16,-6 5 3 16,4 9 3-16,8 3-11 15,9 0-6-15,8 0-15 16,11 0 13-16,5 0 6 16,11 0 8-16,0 0 4 15,0 0 1-15,15 0 1 16,18 0 2-16,10 0 2 15,6-17-1-15,-2 3 0 16,2-5-1-16,-2 0 5 16,-12-1 5-16,-6 8-5 0,-6 1 4 15,-15 5-7 1,-1 6 0-16,-7 0-1 16,3 0-1-16,-3 8-7 0,2 20 7 15,0 11 0-15,0 4 0 16,5-2 0-16,-1-9 0 15,6-9 1-15,1-7 0 16,3-7-1-16,-3-8-1 16,5-1 1-16,4 0 7 15,-2-15-1-15,3-14-2 16,-4-7 3-16,-7 0 9 16,-8-1-10-16,-4 2 6 15,0 3-4-15,-6 4 0 0,-21 7-8 16,0 4 0-16,0 9 0 15,7 8-5-15,-4 0 3 16,6 0-1-16,4 10 0 16,5 8-3-16,7 5-2 15,2 2 3-15,0 2 0 16,7-4 0-16,15-3 5 16,9-4-1-16,5-6-1 15,-1-10 2-15,4 0 0 16,1-6 3-16,0-19 2 15,-2-10-2-15,-2-3 0 16,-7 2 2-16,-14 2-4 16,-9 3 1-16,-6 6-2 15,0 6-4-15,-2 10-2 16,-17 9-7-16,-8 0-2 0,0 4 10 16,7 13-13-16,2 3-2 15,11-1 10-15,7-5 3 16,0-2-8-16,7 0 7 15,15-2 4-15,5 2 3 16,2-4-3-16,-2 0 7 16,2 2-3-16,-2-2 1 15,-9 4-1-15,1 2 0 16,-3 2 0-16,-3 3-3 16,1 2 0-16,-3-1 3 15,0 2 0-15,-4-6 0 16,0-2 0-16,-3-3-1 0,0-6 1 15,3-3 4-15,-5-2-4 16,8 0 0-16,-4 0 0 16,7-18 6-16,1-8-5 15,1-6 3-15,-1-3-3 16,-3-2-1-16,-3 1 0 16,0 5 2-16,-4 10 2 15,-2 7-4-15,3 10 2 16,-5 4-4-16,0 0-2 15,0 2 1-15,0 22 2 16,0 14-1-16,2 8 2 16,2-1 0-16,8 1-1 15,1-9 3-15,-5-8-2 0,4-14 1 16,-3-7 0-16,4-8-1 16,-4 0 1-16,4-5 17 15,3-26-7-15,4-8-4 16,-2-2 3-16,-1-1-3 15,-3 4 1-15,-5 9-2 16,-5 14-2-16,-2 9-4 16,4 6 0-16,-6 0 0 15,2 18-11-15,0 17 11 16,4 4 0-16,7-1 0 16,1-6-2-16,7-10 2 15,-6-6 1-15,1-8-1 16,-1-6-1-16,1-2 1 15,-1-2 4-15,8-20 1 0,-4-7 8 16,-1-4-1-16,-2-3 17 16,-7-2-1-16,-7 2-18 15,-2 2-2-15,0 10-5 16,-14 7-3-16,-5 10-6 16,-8 7-32-16,0 0-53 15,0 12-35-15,8 12-166 16,3-2-347-16</inkml:trace>
  <inkml:trace contextRef="#ctx1" brushRef="#br0" timeOffset="35631.21">27333 10742 733 0,'0'0'80'0,"0"0"4"15,0 0-24-15,0 0-42 16,0 0-3-16,0 0 4 16,0-70 7-16,0 53 4 15,-4 0 9-15,-3 5-13 16,1 0-7-16,-3 6-7 16,-5 2-11-16,1 4-1 0,-1 0 0 15,-3 0-2 1,3 10-2-16,-1 12 3 0,1 8-2 15,3 4 2 1,3 4 1-16,6 0-1 0,2-7-3 16,0 1 2-16,0-11 2 15,0-7-2-15,0-8 2 16,6-4-2-16,7-2 2 16,1 0 0-16,10-14 0 15,-6-14 10-15,7-5-4 16,-8-2 2-16,-1 1 0 15,-5 8 10-15,-9 8-3 16,0 6-5-16,-2 10 0 16,0 2-4-16,0 0-6 15,0 0 0-15,0 6-2 0,0 18-7 16,0 8 6-16,10 0 0 16,5-1-3-16,1-4-6 15,5-5-2-15,6-8-6 16,7-5 7-16,2-9-4 15,2 0-67-15,4 0-51 16,-9-19-109-16,-4-3-138 16</inkml:trace>
  <inkml:trace contextRef="#ctx1" brushRef="#br0" timeOffset="36281.21">27710 10790 522 0,'0'0'32'0,"0"0"6"16,0 0 43-16,0 0-35 15,0 0 3-15,0 0 7 16,61 3 2-16,-59-12-13 16,-2-8 1-16,0-3-5 15,0 1-4-15,-9-6-6 16,-11 6-6-16,-14 1-15 15,-1 6-7-15,-4 8-3 16,2 4-2-16,-3 0 1 0,9 16-3 16,4 10 4-1,2 8-9-15,16 4-2 0,7 3 5 16,2-6 1-16,2-1 4 16,23-8-1-16,4-9 2 15,7-8 2-15,-3-9-2 16,5 0 0-16,-7-17 1 15,2-18 8-15,-4-5 5 16,-4-6-1-16,-5-2 12 16,-9-6-6-16,-7-4-6 15,-4-6 1-15,0-11-11 16,-15 1-1-16,-7-2-1 16,-7 10 0-16,6 10 1 15,8 20-2-15,3 11 0 16,8 18 0-16,2 7-7 0,2 0-3 15,0 5-6-15,0 34 3 16,0 21 12-16,6 15 2 16,17 10-3-16,-1 1 2 15,1 2 0-15,1-3 0 16,-8-10 0-16,-1-12 0 16,-1-15 0-16,-1-16 1 15,-4-12-2-15,2-9 1 16,2-11 0-16,1 0 0 15,5-9 4-15,2-15-4 16,-1 0-11-16,-3-1-16 16,-5 0-54-16,-3 1-12 15,-5 6-101-15,-2 2-216 16</inkml:trace>
  <inkml:trace contextRef="#ctx1" brushRef="#br0" timeOffset="39583.82">28705 10601 684 0,'0'0'50'15,"0"0"-26"-15,0 0 35 16,0 0-26-16,0 0 1 16,0 0 4-16,17 10 0 15,-5-10-4-15,3-5-1 16,-1-19-21-16,-1-8-4 16,0-8-4-16,-8-1 0 15,-5 2-4-15,0 2-1 0,0 11 1 16,0 10 1-1,-5 8 0-15,-8 5 1 0,-3 3-2 16,3 5-6-16,-3 22 6 16,3 10-5-16,13 3 2 15,0 4-1-15,0 0 3 16,16-1-1-16,5-8 2 16,0-8 1-16,-3-12-1 15,-3-8 1-15,3-7 3 16,2 0 11-16,2-28-1 15,5-7-12-15,4-2 2 16,5-5-4-16,4 3-3 0,9 7 2 16,-2 6 0-1,-7 14 1-15,-11 12-2 0,-8 0-1 16,-13 19 2-16,-1 20 0 16,-7 7 1-16,0 2 2 15,0 1-1-15,-21-11-1 16,6-8 0-16,1-9 1 15,1-10 3-15,7-5-3 16,4-6 3-16,-6 0-4 16,8-24 0-16,0-17 0 15,0-4-1-15,10-5-1 16,17-3 1-16,8 3-1 16,7 6 2-16,1 12 0 15,-7 11-3-15,-17 8 2 16,-9 9 2-16,-10 4 2 0,0 0 0 15,0 17 0-15,-14 22 0 16,-11 11 6-16,6 0-3 16,-2 2-6-16,15-4 2 15,6-7-2-15,0-7 2 16,0-10 1-16,22-12-1 16,7-7-2-16,5-5 12 15,12-1 4-15,8-29-8 16,-3-12 7-16,0-3-5 15,-8-4-4-15,-10-4 3 16,-10-5-3-16,-15-7-5 16,-8-14 9-16,0-4-1 0,0 1-6 15,-20 11-1 1,3 22 2-16,1 17-2 0,3 14 0 16,-1 10 1-16,7 4-3 15,3 4 3-15,0 0-3 16,-1 24-2-16,3 24-3 15,2 20 2-15,0 12 3 16,15 10-4-16,12 1 3 16,2-6 1-16,2-6 2 15,3-8-2-15,-3-15 0 16,0-12 0-16,0-12 2 16,-2-14 4-16,-2-12 1 15,2-6-1-15,0-6-5 16,0-25 1-16,-2-13 2 15,-10-12-2-15,-5-8 2 0,-10-8-1 16,-2 2-3-16,0 10-6 16,-4 18 1-16,-12 16 3 15,-5 13-20-15,0 12 16 16,-4 1-10-16,3 0 7 16,1 10 7-16,15 8-1 15,6 0-3-15,0-3-6 16,0 2 1-16,20-3 3 15,5 1 8-15,2-3-4 16,-6-3 3-16,0 1 1 16,-1 0-1-16,-5-2 2 15,-1 1-1-15,-3 0 0 0,0 3-1 16,-2 2 0-16,-2 4 2 16,-3 6-2-16,5 3 3 15,-5 2-2-15,6 0 0 16,-2-1 1-16,3-7 6 15,1-2-6-15,1-7-1 16,3-6 1-16,3-3 0 16,6-3 10-16,0 0-4 15,4-17 3-15,0-11-3 16,-7-11 4-16,-2 0-4 16,-4-4-3-16,-8-7-1 0,-8 4-3 15,0 4 0 1,0 12-4-16,-2 11 2 0,-13 10-6 15,-1 9 5-15,-2 0-1 16,3 2-4-16,1 20 4 16,1 7-4-16,11 6 6 15,2 2-1-15,0 7 2 16,15-5-1-16,7-1 2 16,3-8 0-16,2-3-4 15,0-9-1-15,2-10 4 16,0-8-2-16,0 0 3 15,-2-8-2-15,-6-19 1 16,0-3 2-16,-8-4 0 16,-6-6 0-16,-5-4 1 15,-2 2 0-15,0 3 0 0,0 18-1 16,0 9 2-16,0 10-2 16,0 2 3-16,0 0-4 15,0 0-1-15,0 14-4 16,0 16 3-16,0 7 2 15,7 4 1-15,6-5 2 16,-2-6-3-16,-4-7 0 16,-1-10 2-16,-1-5-2 15,-1-8 2-15,3 0 0 16,4-5-1-16,2-17 7 16,5-9 0-16,1-4-7 15,-9-2 4-15,1-1-3 0,1 9-1 16,-3 12-1-1,-7 7-1-15,2 10-1 0,-4 0-5 16,4 10-1-16,4 18 6 16,3 7 2-16,-3-4 3 15,6-1 2-15,-5-7-2 16,-1-6 0-16,0-5 3 16,-6-9-4-16,0-3-1 15,5 0 4-15,-1 0 1 16,8-19 5-16,3-6-7 15,4-6-1-15,-6-5 0 16,-1 2-3-16,-1 5-1 16,-7 9-3-16,4 15 0 15,-8 5 2-15,0 0-5 0,2 10-2 16,5 17 9-16,5 8 0 16,5 2 0-16,6 2 0 15,2-5-1-15,6-8 1 16,1-12 0-16,-1-7 0 15,0-7 0-15,2 0 1 16,-4-21 0-16,-4-11 0 16,-4-8 3-16,-9-8 8 15,-9-12 4-15,-5-16-14 16,0-18 2-16,-5-13-2 16,-9 1-2-16,-1 7-1 15,-1 18-1-15,5 26 2 16,1 24 0-16,4 16 0 0,0 15-1 15,4 0 0 1,-5 18-4-16,1 30-1 0,6 17 4 16,0 19 2-16,2 13 2 15,23 7-1-15,6 7-1 16,0-2-3-16,0-14 2 16,-7-15 2-16,-4-19-1 15,-4-13 0-15,2-19-1 16,-2-13 1-16,1-16-1 15,8 0 1-15,-1-28 5 16,5-14-5-16,0-9-8 16,-6 5 3-16,-8 13-1 0,-6 10 3 15,-7 14 3-15,-2 9-4 16,0 0-4-16,0 17 3 16,0 15 5-16,0 0 0 15,5 3 0-15,6-8-2 16,4-5-2-16,3-5 4 15,3-12-3-15,3-5 2 16,2 0-2-16,1-13 3 16,0-11 2-16,-2-3 0 15,-12-1 5-15,0-9 2 16,-4 0 0-16,0 9-2 16,-6 6-4-16,-1 14 5 15,-2 8-7-15,0 10 2 16,0 32 3-16,-5 26-6 15,-10 25 3-15,4 11-2 0,1 10-1 16,4-5 0-16,6-12-3 16,-2-12 1-16,-5-20 2 15,-2-12 0-15,-9-13-1 16,-6-11 1-16,-14-12-3 16,-11-8-17-16,-14-9-46 15,-1-9-33-15,-17-28-152 16,-3-14-470-16</inkml:trace>
  <inkml:trace contextRef="#ctx1" brushRef="#br0" timeOffset="40050.58">29224 10164 898 0,'0'0'52'16,"0"0"-21"-16,0 0 22 0,0 0-21 15,181 4-32-15,-102-4-13 16,-2-8-87-16,-15 4-176 16</inkml:trace>
  <inkml:trace contextRef="#ctx1" brushRef="#br0" timeOffset="43785.17">32198 10418 624 0,'0'0'22'16,"0"0"13"-16,0 0 39 16,0 0-26-16,0 0-27 0,0 0 6 15,69 31 11 1,-47-45-10-16,0-10-18 0,-2-8 2 16,-6-4-2-16,-5-5-6 15,-7-3 0-15,-2 3 1 16,0 0 7-16,0 7-1 15,-4 7 8-15,-8 4-4 16,3 9 10-16,3 8 1 16,3 3 4-16,3 3-5 15,0 0-7-15,0 0-9 16,0 0 4-16,0 0-4 16,0 0-8-16,0 20 8 15,0 29-1-15,0 20 6 0,9 18 1 16,0 16-4-1,-2 7-8-15,-2 9 0 0,-5 2-2 16,0 0 0-16,0-8 0 16,0-13-1-16,0-13-1 15,0-16-2-15,0-14-3 16,2-16-3-16,6-14-3 16,3-10-1-16,1-10 2 15,3-7-9-15,3 0 5 16,3-10 10-16,0-14 3 15,0-11 2-15,-13-7 8 16,2-9 1-16,-8-2 3 16,-2-5 1-16,0-5-5 15,-12 4 0-15,-9-2-6 0,-8 1-2 16,-6 7 0-16,0 4 1 16,-3 7 1-16,3 10-1 15,1 5-1-15,5 8-5 16,7 0 2-16,7 6-3 15,3 3-3-15,10-4-13 16,2-2-5-16,0-2-11 16,31-7 16-16,14 3 6 15,8 2-3-15,3 3-3 16,4 6-27-16,-4-1-35 16,-7 0-70-16,0-6 21 15,-14 2 23-15,2-5 40 16,-18 4 70-16,-7 3 57 0,-12-1 56 15,0 3 28 1,0 3-12-16,-12-3-61 0,-3 6-21 16,-3 4-13-16,-2 2 6 15,0 0-9-15,-3 6-17 16,-1 15-8-16,4 6-6 16,4 6 4-16,10 6-4 15,-3-5-2-15,9-3 0 16,0-4 1-16,0-9 0 15,2-5-3-15,13-6 4 16,6-7 0-16,1 0 5 16,5-4 23-16,-3-20-2 0,-2-6-5 15,-1 0-13-15,-8-2-1 16,1 2 2-16,-12-1 3 16,0 10-4-16,-2 8 0 15,0 10-4-15,0 3-2 16,0 0-1-16,0 0-1 15,-4 23-2-15,-8 6 1 16,5 0-3-16,7-3 0 16,0-3 0-16,5-7 4 15,11-6-6-15,3-6 6 16,6-4 2-16,2 0 1 16,4-24 3-16,-2-5-4 15,0-8 0-15,-9-1-2 0,-2-3 1 16,-16 0-1-1,-2 5 4-15,0 9-4 0,0 11 0 16,-13 11 0-16,-5 5-2 16,2 0 0-16,3 0 0 15,0 4-9-15,8 11 10 16,5 6-3-16,0 3-7 16,27-4 11-16,4 2-6 15,5-3 2-15,-1 0 3 16,-4 1 1-16,1-2-1 15,-10 0 2-15,-7-3-1 16,-7-3 0-16,-8 2-5 16,0-3 4-16,-18 7 1 15,-11 2-3-15,-9-3-4 0,7-8-9 16,10-4 7-16,11-5-14 16,10 0 1-16,0 0-5 15,0-21-51-15,6-6 24 16,19-2 12-16,8-5-32 15,5 0-11-15,-3-2-5 16,3-2 33-16,0-2 29 16,-9 1 23-16,3-1 5 15,-5 3 13-15,-17-4 20 16,-5 2-1-16,-5-4-2 16,0 2 5-16,-7 6 7 15,-9 4 12-15,1 7 24 16,-1 10-14-16,3-2-13 0,2 11-13 15,4 3 13-15,5 0-11 16,-3 2-10-16,5 0-15 16,0 0-11-16,0 16-2 15,0 18 3-15,14 16 9 16,-1 8 4-16,2 6-9 16,3 10-8-16,-7-4 1 15,-3 1 0-15,-4-13-2 16,-2-10 0-16,2-10 4 15,3-10-4-15,3-8-1 16,-2-10-13-16,3-8-29 16,7-2-74-16,2-8-15 0,-4-22-99 15,-3-8-279-15</inkml:trace>
  <inkml:trace contextRef="#ctx1" brushRef="#br0" timeOffset="43951.41">32958 10082 824 0,'0'0'57'0,"0"0"0"15,0 0 1-15,0 0-58 16,0 0-4-16,125-8 4 16,-54 3 0-16,1-2-41 15,-10 0-142-15,-9 2-261 0</inkml:trace>
  <inkml:trace contextRef="#ctx1" brushRef="#br0" timeOffset="44096.62">33760 10120 844 0,'0'0'125'16,"0"0"-40"-16,0 0 39 16,0 0-75-16,0 0-40 15,0 0-9-15,-15 0-73 16,5 0-230-16</inkml:trace>
  <inkml:trace contextRef="#ctx1" brushRef="#br0" timeOffset="71653.92">25191 13052 681 0,'0'0'270'0,"0"0"-234"16,0 0-6-16,0 0 23 15,0 0-35-15,0 0 3 16,0 0 24-16,11 156-11 16,-1-85-15-16,-8 7-4 15,2 4-3-15,3-4-8 16,-5-8-4-16,-2-11 1 15,0-16-1-15,0-11-1 16,0-13-3-16,0-9-17 0,2-10-37 16,0 0-38-16,7-15-36 15,-2-19-121-15</inkml:trace>
  <inkml:trace contextRef="#ctx1" brushRef="#br0" timeOffset="72267.89">25572 13205 563 0,'0'0'262'0,"0"0"-241"0,0 0 30 16,0 0 27-16,0 0-41 16,0 0 16-16,-26-43 13 15,10 26-23-15,-2-6-9 16,3 2-16-16,-6-5-8 16,13 9 0-16,-1 5-1 15,5 6 0-15,4 4-1 16,0 2 2-16,0 0-10 15,0 0-5-15,0 0-5 16,15 8 5-16,20 8 5 16,13 0 0-16,-2-5 6 0,8-8-5 15,-7-3-1-15,1 0-3 16,0-3 3-16,-13-20 0 16,1 0 2-16,-16 4 5 15,-7 3-5-15,-9 5 5 16,-4 6 7-16,0 1 6 15,0 0 6-15,0 4-9 16,-6 0-5-16,-3 0-2 16,-5 10-10-16,1 22-2 15,7 14 1-15,-4 10 0 16,10 9 1-16,0 3 0 16,0 4 0-16,0-1 1 0,0-2-1 15,0-8 0 1,0-12 0-16,0-8-7 0,0-10 7 15,0-11-20-15,0-6-19 16,0-5-19-16,-4-9-40 16,-11 0-102-16,1 0-297 15</inkml:trace>
  <inkml:trace contextRef="#ctx1" brushRef="#br0" timeOffset="72446.17">25548 13499 587 0,'0'0'478'0,"0"0"-444"15,0 0 20-15,0 0-4 0,0 0-32 16,0 0-7-16,123-16-11 16,-65 6-10-16,-3-6-143 15,10 0-200-15</inkml:trace>
  <inkml:trace contextRef="#ctx1" brushRef="#br0" timeOffset="73017.08">26357 13217 556 0,'0'0'140'0,"0"0"16"15,0 0-41-15,0 0-43 16,0 0 23-16,0 0-34 15,0-35-12-15,0 12-37 0,2 0 11 16,10-3-20-16,1 0 13 16,7-3-9-16,7 3 3 15,0 9-2 1,2 2-1-16,-3 12-6 0,3 3-1 16,-9 3-1-16,1 29-2 15,-13 9-1-15,-6 11 4 16,-2 10-2-16,-15 5-3 15,-21 5 5-15,-8-3-2 16,-6-6 1-16,6-10 2 16,9-14 0-16,6-13 7 15,8-10 12-15,15-9-4 16,6-6-5-16,0-1-7 16,0 0-1-16,0 0-2 15,15-1-1-15,16-15 0 16,14-3-3-16,9 4 1 0,1 0-19 15,5 7-19-15,2 5-29 16,4 3-96-16,-4 0-66 16,3 0-365-16</inkml:trace>
  <inkml:trace contextRef="#ctx1" brushRef="#br0" timeOffset="73175.33">27129 13557 1153 0,'0'0'90'0,"0"0"-7"16,0 0-1-16,0 0-39 0,0 0-24 16,0 0-19-16,0 0-12 15,0 0-47-15,2 0-39 16,4 0-147-16,5 0-591 16</inkml:trace>
  <inkml:trace contextRef="#ctx1" brushRef="#br0" timeOffset="75094.59">27488 13020 717 0,'0'0'173'15,"0"0"-89"-15,0 0 6 16,0 0-17-16,0 0-48 15,0 0-1-15,0 64 0 16,0-8 7-16,0 11-17 16,2 13-8-16,9 2-3 0,-5-1-2 15,3-8-1-15,-4-13-4 16,-3-12 3-16,5-13-7 16,1-14-6-16,6-10-31 15,8-11-61-15,9 0-17 16,8-25-131-16,-2-15-371 15</inkml:trace>
  <inkml:trace contextRef="#ctx1" brushRef="#br0" timeOffset="75478.2">27982 13062 861 0,'0'0'121'0,"0"0"-5"15,0 0-5-15,0 0-66 16,0 0-12-16,0 0 3 15,-58-72-23-15,36 91-8 16,-9 22-4-16,-5 13-1 16,11 13-1-16,10 2-4 15,10 7 4-15,5-5 1 16,3-8-2-16,23-10 2 16,8-13 0-16,8-12-1 15,2-14 0-15,6-12-2 16,-1-2 6-16,-9-7-1 15,-7-16 2-15,-10-3 3 0,-12 0-2 16,-11 4-1 0,0 4-3-16,-29 10-1 15,-13 6 0-15,-16 2-2 0,0 16-4 16,0 14-2-16,8 3-8 16,17 2-16-16,11 0-13 15,17-8-62-15,5-4-46 16,16-14-126-16,26-9-338 15</inkml:trace>
  <inkml:trace contextRef="#ctx1" brushRef="#br0" timeOffset="75642.45">28587 13488 1217 0,'0'0'76'0,"0"0"-3"16,0 0-12-16,0 0-35 15,0 0-21-15,0 0-5 16,0 0-8-16,0 0-41 16,-8-3-51-16,4-3-272 15</inkml:trace>
  <inkml:trace contextRef="#ctx1" brushRef="#br0" timeOffset="76631.28">28903 13082 376 0,'0'0'403'0,"0"0"-323"15,0 0 19-15,0 0-19 16,0 0-5-16,0 0-16 16,-5-34-14-16,3 34-21 15,0 0-9-15,-4 16-15 16,-2 21 4-16,4 18-8 16,4 7 3-16,0 3 1 15,12-5 3-15,7-4-2 16,6-14-2-16,4-12 2 15,-2-12-2-15,2-14 3 16,0-4-2-16,0-4 12 0,-7-23 15 16,2-12-7-16,-8-3-5 15,-12-8-10-15,-4-10 0 16,0-4 1-16,-22-3-4 16,-14 7-2-16,-1 9-2 15,-1 18-5-15,-3 11-10 16,6 12-5-16,-5 10-23 15,4 7-21-15,7 34-95 16,9 9-44-16,11 2-316 16</inkml:trace>
  <inkml:trace contextRef="#ctx1" brushRef="#br0" timeOffset="76811.58">29534 13360 1044 0,'0'0'178'16,"0"0"-149"-16,0 0 39 15,0 0-37-15,0 0-31 16,0 0-14-16,0 0-39 16,-11-3-131-16,-1 3-222 15</inkml:trace>
  <inkml:trace contextRef="#ctx1" brushRef="#br0" timeOffset="77129.05">29748 13014 811 0,'0'0'89'16,"0"0"-41"-16,0 0 33 15,0 0-9-15,0 0-21 16,0 0-14-16,-13-30-16 16,13 48-16-16,0 26-1 15,0 23 16-15,13 9-5 16,2 0 1-16,3-2 4 16,0-9-18-16,-5-12 9 15,1-13-10-15,-3-12-1 0,0-10 0 16,-5-7-1-16,2-8-16 15,0-1-29-15,1-2-69 16,3-4-107-16,1-24-401 16</inkml:trace>
  <inkml:trace contextRef="#ctx1" brushRef="#br0" timeOffset="77728.08">30242 12996 913 0,'0'0'84'16,"0"0"-67"-16,0 0 33 15,0 0-30-15,0 0-20 16,0 0-54-16,0-2-71 15,0 24-149-15</inkml:trace>
  <inkml:trace contextRef="#ctx1" brushRef="#br0" timeOffset="77916.36">30427 13481 986 0,'0'0'72'0,"0"0"4"16,0 0-1-16,0 0-57 16,0 0-18-16,0 0-2 15,0 0-43-15,0-10-142 16,0-2-278-16</inkml:trace>
  <inkml:trace contextRef="#ctx1" brushRef="#br0" timeOffset="78712.64">30967 13184 931 0,'0'0'114'0,"0"0"-77"16,0 0 78-16,0 0-74 15,0 0-25-15,0 0-16 16,-2-92 5-16,-13 58-4 16,-12 0 0-16,0-2-1 15,-4 4-2-15,-7 3-1 16,4 10 0-16,-8 7 2 16,2 9-5-16,1 3 1 0,6 0-6 15,14 8 9-15,5 7-1 16,9 3-1-16,5 4-2 15,5 4 1-15,26 6 5 16,10 4 1-16,7 3 0 16,10 0 0-16,2 4-1 15,3-4 0-15,-14 2 0 16,-7-4-1-16,-17 1 1 16,-17 1-1-16,-8 3 2 15,-8-2 0-15,-36 2-1 16,-8-6 0-16,-4-10-3 15,7-11-3-15,13-13 5 0,5-2 1 16,12-14 8-16,7-23-2 16,10-15 1-16,2-9-7 15,6-4-4-15,30 5 3 16,7 6 1-16,15 8-6 16,4 9 3-16,3 8-2 15,1 8 5-15,-10 7 3 16,-6 11-3-16,-17 3-3 15,-8 0 0-15,-12 23-2 16,-11 12 1-16,-2 8 0 16,0 3 4-16,0 4 0 15,-2-6 1-15,-11-3 5 16,7-7-6-16,6-7 0 16,0-4 0-16,0-5 1 15,14-8 2-15,9-6 5 0,5-4 1 16,4-2 9-16,1-22-11 15,1-5 6-15,-10-8-6 16,-4-1-4-16,-8-5 3 16,-10 1 1-16,-2-4-6 15,-2 5 4-15,-25 3-5 16,-10 9-4-16,0 14 3 16,-5 10-17-16,-1 5-29 15,1 5-73-15,6 16-64 16,18 2-232-16</inkml:trace>
  <inkml:trace contextRef="#ctx1" brushRef="#br0" timeOffset="79212.42">31803 13176 938 0,'0'0'109'0,"0"0"-53"15,0 0 61-15,0 0-87 16,-2-124-15-16,-14 88-8 16,-9 0-1-16,-6 4 0 15,-4 4-4-15,-3 8-2 16,0 10 2-16,0 10-2 16,4 0-3-16,5 10 2 0,10 15-3 15,9 8-6 1,10 3 1-16,0 2 5 0,8-2 4 15,20-3-5 1,4-10 5-16,1-7 1 0,5-6 0 16,0-8 3-16,-5-2 2 15,-4 0 2-15,-2 0 5 16,-7-10 1-16,-5-2 5 16,-8 3 6-16,-2 2 0 15,-5 7-10-15,0 0-5 16,0 0-10-16,0 4-1 15,0 30-1-15,0 22 2 0,0 20 6 16,0 7-6-16,0 0 2 16,0-13 1-16,2-12-2 15,3-17-1-15,-5-17-5 16,2-8-7-16,0-9-23 16,2-7-16-16,10 0-3 15,1-26-127-15,8-18-102 16,4-15-306-16</inkml:trace>
  <inkml:trace contextRef="#ctx1" brushRef="#br0" timeOffset="79545.97">32117 13089 632 0,'0'0'273'0,"0"0"-193"15,0 0 46-15,0 0-45 0,0 0-47 16,0 0-28-16,-37 47-2 15,16 1 0-15,10 7-4 16,7 4-2-16,4 0 2 16,0-5 0-16,22-8-4 15,7-15 4-15,2-11 10 16,10-11 6-16,3-9-7 16,7 0 6-16,0-26 15 15,3-10-13-15,-11-8-14 16,-14-7 14-16,-10-4-7 0,-9-6-1 15,-10 1-7 1,-16 2-2-16,-22 7-12 0,-16 10 5 16,-8 15-23-16,-9 20-12 15,-3 6-30-15,3 27-123 16,6 19-198-16</inkml:trace>
  <inkml:trace contextRef="#ctx1" brushRef="#br0" timeOffset="80197.03">30925 14105 732 0,'0'0'285'15,"0"0"-262"-15,0 0 95 0,183-16-52 16,-79-9-46 0,14-2-18-16,5-4 2 0,-1 7 0 15,-8 2-1-15,-16 3 1 16,-19 4 5-16,-21 1 5 16,-29 8 0-16,-14 2-6 15,-15 4-7-15,0 0 2 16,-29 0-3-16,-36 7-1 15,-28 16-17-15,-23 5-5 16,-18 9-6-16,-4 0 3 16,4 0 13-16,14-5 13 15,22-8 0-15,28-6 5 16,35-9 17-16,20-4-12 16,15-1-1-16,10-1-8 15,46-3 6-15,24 0 16 0,25 0-1 16,16-1-5-16,3-17-6 15,5-4-6-15,-4 2 2 16,-11-1 0-16,-18 6-4 16,-18 1 4-16,-22 4-1 15,-16 2-3-15,-15 4 0 16,-15 1-6-16,-3 3 3 16,-7 0-34-16,0 0-61 15,-17 0-245-15</inkml:trace>
  <inkml:trace contextRef="#ctx1" brushRef="#br0" timeOffset="80337.25">31979 14115 1170 0,'0'0'81'0,"0"0"-52"15,0 0-6-15,0 0-23 16,0 0-187-16</inkml:trace>
  <inkml:trace contextRef="#ctx1" brushRef="#br0" timeOffset="83079">31465 13876 187 0,'0'0'262'0,"0"0"-173"16,0 0-14-16,0 0 7 16,0 0-14-16,0 0 12 15,-14-86-15-15,14 78-4 16,0-2-4-16,-5 2 7 16,5 3 3-16,0 0-15 15,0 3-20-15,0 2-4 0,0-2-4 16,0 2-4-16,0 0-3 15,0 0-17-15,0 12-5 16,0 31 0-16,19 18 5 16,-2 17 12-16,1 11-11 15,-3-2 5-15,-3-2-3 16,-3-6 2-16,-3-9-3 16,-2-6 1-16,1-14-2 15,-3-9 1-15,-2-12-2 16,0-12 1-16,0-6-1 15,0-9 0-15,3 0 0 16,-1-2 1-16,-2 0 4 0,0 0-3 16,0-15 0-16,0-16-2 15,-5-11 0-15,-12-13-3 16,-6-8-3-16,3-8-8 16,2-1 2-16,0-4-5 15,3 7 4-15,1 4 2 16,3 4 2-16,5 9 5 15,4 2 2-15,-3 7 2 16,5 2 0-16,0 7 2 16,0 5-1-16,0 8 0 15,0 7 1-15,0 3 1 16,0 6 7-16,0 5-1 16,0 0 1-16,0 0-3 0,0 0-7 15,-5 12-1 1,1 20 1-16,-5 12 0 0,-5 6 0 15,1 2 2-15,-5 3-1 16,-1-4-1-16,-4-3 1 16,5-13-1-16,3-12 0 15,8-13 0-15,5-6 2 16,2-4-1-16,0 0 0 16,0 0 3-16,0 0 1 15,0-14 5-15,7-20-3 16,10-9-5-16,10-6 0 15,0 6 4-15,-3 2-4 16,5 11 0-16,-4 0 1 0,-2 6-2 16,-6 1 1-16,-1 6 6 15,-3 8-2-15,-2 4 0 16,-2 5-3-16,0 0-3 16,4 10 2-16,5 22 0 15,5 8 4-15,-4 6-1 16,4 0-2-16,-5-3 4 15,4-6-1-15,-4-6-4 16,-2-9-2-16,-3-8 2 16,-7-6-1-16,2-7-1 15,-6-1-1-15,0 0 0 16,0 0-25-16,7 0-28 0,-1-5-38 16,8-20-124-1,7-3-326-15</inkml:trace>
  <inkml:trace contextRef="#ctx1" brushRef="#br0" timeOffset="83225.23">32037 13840 1003 0,'0'0'79'0,"0"0"-10"15,0 0-5-15,0 0-64 16,0 0-23-16,0 0-176 15,5 0-332-15</inkml:trace>
  <inkml:trace contextRef="#ctx1" brushRef="#br0" timeOffset="85279.55">30300 14041 848 0,'0'0'26'0,"0"0"-22"15,0 0 27-15,0 0-11 16,0 0-11-16,0 0-9 15,-87 0 5-15,25 4 9 0,-25 10 4 16,-24 3 1-16,-23 6 0 16,-33 5 0-16,-32 4 9 15,-17 4-9-15,-18 2-4 16,0-1-14-16,18 0-1 16,22-7 3-16,36-3 1 15,33-9 15-15,36-7 8 16,31-3-20-16,22-4 12 15,20-1-7-15,12-2-8 16,4-1-2-16,0 0-2 16,0 0 0-16,0 0-3 15,16 0-2-15,24 0 5 16,18-1 0-16,27-14 2 16,17-2 2-16,20-8 0 15,21 2-4-15,22 0 2 0,9 5-2 16,15 1 1-16,6 5-4 15,-10-1 1-15,-23 1-3 16,-21 0 1-16,-28 3-1 16,-24-3 1-16,-21 5 2 15,-26 1-1-15,-22 4 4 16,-11 2-1-16,-9 0 1 16,-5 0 0-16,-40 0 2 15,-26 4 0-15,-33 12-3 16,-28 2-1-16,-39 6-1 15,-30-1 1-15,-29 8-1 0,-13 1 2 16,14 0-3 0,19-4 2-16,32-8 1 0,35-1 6 15,36-7 14-15,35-6 3 16,30-2-10-16,20-4-8 16,11 4 6-16,11-4-4 15,0 0-6-15,2 0-1 16,36 0 0-16,20-7 1 15,29-12 3-15,20-4-4 16,14 0 4-16,-4-1-4 16,3 4-5-16,-1 1-54 15,-16 5-94-15,-26 2-149 16</inkml:trace>
  <inkml:trace contextRef="#ctx1" brushRef="#br0" timeOffset="86345.26">25133 14395 548 0,'0'0'250'15,"0"0"-212"-15,0 0-21 16,0 0 16-16,0 0-7 16,0 0-19-16,13 0 14 15,16 0 3-15,8 0-5 16,9-5 4-16,12-2 5 16,25 1 0-16,17-2-1 15,20-2 3-15,21-2 3 0,17-3-18 16,21-8 0-16,12-2 7 15,23-4-11-15,11-3 7 16,5 0-5-16,8 2 3 16,3 2-5-16,-2-2 4 15,-4 2-7-15,-2 1-6 16,-9 1 4-16,-2 3 3 16,-15 0-1-16,-9 2 7 15,-15 0 1-15,-25 3-3 16,-26 2-5-16,-34 2-1 15,-29 2-7-15,-22 4 9 16,-18 2 1-16,-14 4-4 0,-5 0-3 16,-10 2-3-1,0 0 5-15,0 0-5 0,0-2-7 16,-29-1-21-16,-21 0-34 16,-16 3-33-16,-19 0-82 15,-13 3 4-15,-14 14-139 16</inkml:trace>
  <inkml:trace contextRef="#ctx1" brushRef="#br0" timeOffset="86948.26">25046 14734 488 0,'0'0'226'0,"0"0"-173"0,0 0-23 15,0 0 48-15,0 0-36 16,135-31 11-16,-47 8 5 16,26-3 4-16,29-4 4 15,21-7-29-15,31 0-10 16,23-5-8-16,19 0-4 15,12-2-5-15,7-1-1 16,14 3 7-16,2 0-2 16,2 0 8-16,0 3-10 15,-13 0-6-15,-11 5-3 16,-22 3-2-16,-26 2 5 0,-17 2-6 16,-22 4 4-1,-25 0 11-15,-24 4-8 0,-29-1 7 16,-21 3-6-16,-18 3-5 15,-13 7 1-15,-16 0-3 16,-11 7 2-16,-6 0-2 16,0 0-2-16,0 0 0 15,0 0-18-15,-21 0-16 16,-24 0-38-16,-24 0-43 16,-14 7-92-16,-13 5-46 15,-4-3-219-15</inkml:trace>
  <inkml:trace contextRef="#ctx1" brushRef="#br0" timeOffset="87514.26">25009 14628 450 0,'0'0'189'0,"0"0"-159"16,0 0-9-16,0 0 68 16,0 0-25-16,0 0-26 15,-12 10-8-15,59-10 27 16,36 0 20-16,30-18 6 16,44-10-29-16,36-6-17 15,44-2-18-15,33-4-3 16,17 2-11-16,14-1 2 15,4 1-2-15,5 0 8 16,-20 2-10-16,-16 1 9 0,-29 3-1 16,-35 3 0-16,-32 3-2 15,-36 4-6-15,-34 7 11 16,-39 6-6-16,-34 3 3 16,-19 6 2-16,-9 0 4 15,-7 0-5-15,0 0-1 16,0 0-11-16,0 0 0 15,0 0-6-15,0 0-20 16,0 0-44-16,0 0-16 16,0 0-94-16,0-12-196 15</inkml:trace>
  <inkml:trace contextRef="#ctx1" brushRef="#br0" timeOffset="87703.53">29275 13953 1155 0,'0'0'45'0,"0"0"-42"16,0 0 19-16,0 0-14 16,0 0-8-16,0 0-23 15,143-12-135-15,-106 1-298 16</inkml:trace>
  <inkml:trace contextRef="#ctx1" brushRef="#br0" timeOffset="118992.19">28232 8263 972 0,'0'0'47'16,"0"0"-24"-16,0 0 35 15,0 0-24-15,0 0 2 16,114-3 7-16,-43-10-9 0,7-3-10 16,4-4-7-1,-4 3-2-15,-7-2 0 0,-8 1-10 16,-20 6 3-16,-14 3-5 16,-21 6-1-16,-3 3-2 15,-5 0 0-15,0 0 0 16,0 0-8-16,0 0-36 15,0 0-38-15,-9 0-101 16,-2-6-226-16</inkml:trace>
  <inkml:trace contextRef="#ctx1" brushRef="#br0" timeOffset="121160.78">29241 8013 771 0,'0'0'99'16,"0"0"-37"-16,0 0 45 16,0 0-14-16,0 0-33 15,50-106-25-15,-28 43-9 16,-2-3 3-16,-6-9-5 15,-12-8-3-15,-2-16-8 16,0-13-12-16,-23-10 2 16,-12-6-3-16,-10 6 3 0,3 19 1 15,6 23-3 1,9 26-1-16,7 20 0 0,5 15-1 16,6 12 0-16,4 7-3 15,1 2-5-15,-5 38-3 16,5 25 5-16,4 28 4 15,0 17 3-15,15 8-2 16,7 7 4-16,12-3-2 16,-3-9 0-16,10-17 1 15,-4-20 3-15,3-15-3 16,0-20-1-16,-4-11-2 16,-2-13 2-16,-3-13 0 15,-2-4 2-15,0-4 2 16,0-29-1-16,0-8 9 0,-10-10-11 15,0-9 7-15,-17-7-3 16,-2 6-2-16,0 8-2 16,0 17 0-16,-9 14 1 15,-3 12-2-15,-5 8-3 16,-3 2-1-16,-3 0-1 16,6 20 0-16,5 5-3 15,8 5 0-15,4-7-5 16,0-2 7-16,14-5-2 15,12-8 5-15,3-4-1 16,2-4 2-16,2 0 2 16,4-24 3-16,-2-9-3 15,1-3 3-15,-12-4 0 0,-4-1 0 16,-6 9 2-16,-14 6-5 16,0 5 4-16,0 7 0 15,0 6-4-15,-11 2-3 16,-1 4 0-16,6 2-11 15,6 0-1-15,0 0 6 16,0 0-6-16,0 0-3 16,0 0 3-16,0 4 14 15,4 6-3-15,7-2 3 16,3 1 1-16,-1 4 1 16,1 1-1-16,-4 2 0 15,2 4-1-15,-1 2 1 0,0 5 0 16,-5 2 1-16,4 3 0 15,-4 0 0-15,3 1-1 16,3-9 2-16,-6 0-2 16,5-7 1-16,1-3 0 15,-4 1-1-15,1-7 0 16,3-2 1-16,-6-4-1 16,5-2-2-16,7 0-8 15,13-11-21-15,7-14-72 16,2-1 64-16,3-3-55 15,-10 10-129-15,-8-2 53 16,-6 6-131-16,-5 2 151 16,-7 1 150-16,-5 5 114 0,-2 3 45 15,0 0-2 1,0 1-56-16,0 0 28 0,0-3-11 16,0 1-37-16,0-4-14 15,0-6-23-15,0-3-4 16,0-4 1-16,0-2-14 15,0-1-5-15,-2 6 2 16,-9 1-10-16,-1 6 0 16,-1 3-3-16,-3 8-5 15,-1 1-6-15,-1 0-1 16,-9 24 1-16,0 11-2 16,10 11-1-16,3 1 1 0,9 3 0 15,5-1 1-15,0-6 0 16,7-4 0-16,11-8 1 15,0-10 1-15,2-7-1 16,-2-8-1-16,-1-6 1 16,6 0 4-16,4-15 4 15,-7-11 2-15,2-13-9 16,-6-7 6-16,-10-3-6 16,1 2 1-16,-7 6 1 15,0 15 2-15,0 12 4 16,0 12 0-16,0 2-7 15,0 0-2-15,-7 2-2 16,1 18-2-16,-1 6 3 16,7 6-2-16,0 0 2 15,0-1 0-15,13-2-3 0,3-7 4 16,4-7-1-16,0-6 0 16,5-9 2-16,4 0 0 15,2 0 0-15,0-24 7 16,-4-3-7-16,-2-8 2 15,-8-7 2-15,-6-2-2 16,-6 3-1-16,-5 12 1 16,0 11-1-16,0 14 0 15,0 4-2-15,-2 0-10 16,-8 12 4-16,4 20 6 16,4 9-7-16,2-3 6 15,0 7-1-15,8-7 2 0,17-4-4 16,4-7 3-16,2-9-2 15,5-14 0-15,-5-4 3 16,0-4 0-16,-2-24 0 16,0-8 0-16,-2-7-2 15,-9-3-1-15,-7 0 2 16,-9 11 1-16,-2 9 0 16,0 13 0-16,0 11-1 15,-2 2-2-15,-9 4-1 16,-3 22 4-16,6 5-1 15,-1 2 2-15,9 3 1 16,0-5 0-16,0-9 4 16,0-7-3-16,0-10 1 0,0-3-2 15,0-2 4-15,4 0 5 16,5-9 6-16,7-19-2 16,6-7-12-16,0-6-3 15,1 1 0-15,-6 10 0 16,-5 10 0-16,-4 12-6 15,-3 8 1-15,-3 0-8 16,10 21 0-16,-4 10 12 16,5 5 2-16,10-2-2 15,-3-5 1-15,2-8-3 16,2-11 2-16,3-3 1 16,0-7 1-16,2 0 6 0,-6-22-6 15,-4-10 7 1,-1-5-5-16,-5-5 1 0,-7-4-4 15,-6 0 0-15,0 8-1 16,-19 9-1-16,1 15-3 16,-1 14-6-16,-2 0-2 15,-3 13 7-15,2 13-1 16,15 4 3-16,7 0-10 16,2 2 2-16,29 1 12 15,2 2 0-15,2 1 0 16,-4-1 0-16,-4-3 0 15,-8-6 1-15,-10-6 0 16,-9-4-1-16,0-3-2 16,-28-1 0-16,-22-1-37 15,-14-11-101-15,-15 0-49 0,0-16-343 16</inkml:trace>
  <inkml:trace contextRef="#ctx1" brushRef="#br0" timeOffset="121431.25">30336 7066 902 0,'0'0'56'0,"0"0"-21"16,0 0 36-16,0 0-7 0,0 0-15 16,0 0-32-1,0 0-9-15,64-2 0 0,-52 0-1 16,-3-8 0-16,-5-2-2 15,-4-3 8-15,0 1-13 16,0 2 5-16,0 3-4 16,-6 9 3-16,-13 0-8 15,4 9-12-15,-3 23-62 16,9 9-42-16,5 5-90 16,4 0-519-16</inkml:trace>
  <inkml:trace contextRef="#ctx1" brushRef="#br0" timeOffset="122396.82">31745 7175 856 0,'0'0'64'0,"0"0"31"16,0 0 17-16,0 0-55 15,0 0-28-15,0 0-23 16,-37 29-3-16,27 5 1 16,1 9 0-16,7 4-2 0,2 0-2 15,0-5 0 1,11-7 0-16,9-12 0 0,1-10 0 15,-4-8 1-15,3-5-1 16,0 0 10-16,0-23 3 16,3-10-6-16,-10-4-2 15,-9-2-1-15,-4-3-2 16,0 4-2-16,-2 6-1 16,-13 12-5-16,-1 12 2 15,3 6-4-15,2 2-3 16,6 0 3-16,5 0-2 15,0 0-12-15,0 0-17 16,22 0 12-16,14 0 12 16,9 0-13-16,-3-2 8 15,1-16 10-15,-12-8 9 0,-5-2 1 16,-8-2 2-16,-7-3 3 16,-6 5-3-16,-5 2 5 15,0-2 18-15,0 6 6 16,-12 2-11-16,-3 8 2 15,1 10 10-15,1 2-11 16,2 0-17-16,-2 12-3 16,6 18 3-16,7 15 7 15,0 8 3-15,7 12-9 16,17 5 12-16,7 10-2 16,1 12 2-16,-5 9 0 15,-8 6-12-15,-5 6 2 0,-5-5-5 16,-9-3-2-16,0-10-1 15,0-16-1-15,0-15 4 16,0-19 0-16,0-10-1 16,0-8-2-16,10-11-1 15,4-4-5-15,7-9 6 16,-4-3-9-16,8 0 9 16,-1-3-9-16,3-20 0 15,-5-5 9-15,-4-4 1 16,-2-6 2-16,-9-3-1 15,-7 0 6-15,0-1-6 16,0-3 1-16,-23 4 2 16,-8 1-4-16,-9 1 0 0,-5 4-3 15,-1-2 3 1,5 3-2-16,5 1 2 0,12-2 4 16,6-2-4-16,16-8-4 15,2-8 3-15,11-1-7 16,27 0-9-16,9 6-8 15,7 11-18-15,-8 12-30 16,-8 15-9-16,-18 10-53 16,-18 0-127-16,-2 26-413 15</inkml:trace>
  <inkml:trace contextRef="#ctx1" brushRef="#br0" timeOffset="122914.77">30265 8751 792 0,'0'0'109'16,"0"0"-103"-16,0 0 13 16,0 0 37-16,0 0-19 15,0 0-5-15,64 36-5 16,-39-36 15-16,4 0 1 15,2-22-3-15,3-14-12 16,-5-11-13-16,0-3-2 16,-11-2-12-16,-5-2 3 15,-11 8-3-15,-2 10 4 16,0 10-3-16,0 15-2 16,0 10 0-16,0 1-1 15,0 0-6-15,0 21-4 0,0 10-1 16,0 3 4-16,9-2 5 15,13-1-8-15,1-12-4 16,-4-7-35-16,-1-9-18 16,1-3-10-16,-4-20-18 15,-9-17-67-15,-4-7 4 16,-2 4-105-16</inkml:trace>
  <inkml:trace contextRef="#ctx1" brushRef="#br0" timeOffset="123164.15">30564 8171 559 0,'0'0'144'0,"0"0"21"16,0 0-61-16,0 0-36 16,0 0-30-16,0 0-10 0,-67 12 9 15,63 10 0 1,4-1 0-16,0-4-20 0,0-4-7 16,8-8-6-16,5-1-1 15,3-4-1-15,4 0 6 16,-2-20 6-16,2-6-4 15,-9 2-8-15,-4 6 2 16,-7 2-3-16,0 6-1 16,0 6-22-16,0 4-26 15,-13 2-84-15,-3 26-62 16,3 10-144-16</inkml:trace>
  <inkml:trace contextRef="#ctx1" brushRef="#br0" timeOffset="125127.19">30778 8407 752 0,'0'0'139'0,"0"0"-67"15,0 0 37-15,0 0-50 16,0 0-38-16,0 0-5 16,0 75 15-16,0-39-14 15,0 3-6-15,0-6-5 16,0-6-4-16,0-8-2 15,0-13 4-15,0-3 2 16,2-3 2-16,0 0 4 16,7 0 5-16,-2-28 0 15,10-7-12-15,6-7-4 0,-1-1 1 16,0 10-2-16,-4 8-4 16,-7 12 2-16,1 13-5 15,1 0 4-15,-5 0-8 16,13 22 11-16,-5 6-5 15,5 2 5-15,4-4 0 16,2 0-1-16,-2-6 1 16,-1-8 0-16,-4-6 0 15,-2-6-2-15,-1-4 5 16,4-22 3-16,3-9-6 16,-1-8 3-16,-8-5 1 15,-1-4-4-15,-5-11 4 0,-9-10-3 16,0-11 2-16,-14-6-3 15,-12 9 0-15,1 12-1 16,5 18 0-16,-3 16 0 16,12 15 2-16,3 10-2 15,-2 10 0-15,4 0-16 16,-3 28 6-16,5 18 7 16,4 15 2-16,0 12 2 15,8 10 2-15,15 3-1 16,6 2-1-16,4-5 0 15,7-4 0-15,3-12-1 16,1-11 1-16,0-14 0 16,-5-15-3-16,-6-13 2 0,-2-14 0 15,-4 0 1 1,0-21 7-16,-3-13-7 0,-6-10 0 16,-9 0-3-16,-7-5 6 15,-2 3-2-15,0 8-1 16,-2 11 0-16,-18 10-4 15,2 12 3-15,-2 5-7 16,-2 0 0-16,6 12 2 16,3 5 3-16,11 10-4 15,2 1 3-15,0 1 3 16,11 8 1-16,13-3 0 16,10-2-1-16,-1-2 2 0,5-7-1 15,-3-11 1-15,4-9-1 16,1-3 2-16,-5-1-1 15,1-26 7-15,-3-6-6 16,-6-8 1-16,-7 1-1 16,-7-2-2-16,-10 4 0 15,-3 7-2-15,0 13 0 16,-22 13-9-16,-1 5 1 16,-4 0-1-16,8 8 5 15,3 7 1-15,7-1-8 16,7 2 3-16,2-5 6 15,0 1 1-15,4 0 0 16,14-1 3-16,-2-2 0 16,1-4 0-16,1 2 1 15,-2 1-1-15,2 1-1 0,-7 2 1 16,7 3 0-16,-10 2 5 16,8 2-1-16,-1 4-1 15,-1-2-2-15,4 3 1 16,-7-4 1-16,7 0-3 15,-9-4 3-15,4-5-3 16,1-1 1-16,-1-4-1 16,0-5 2-16,1 0-1 15,1-7 3-15,5-21-2 16,1-13 0-16,-2-4-2 0,2-6-9 16,-11 3 8-1,0 9 1-15,-6 13 0 0,-4 9 3 16,0 11-3-16,0 6 1 15,0 0 0-15,0 0-1 16,0 10-1-16,0 17-3 16,0 11 4-16,0 5 6 15,0-1-1-15,5 0 5 16,-1-8 5-16,2-10-5 16,2-10-1-16,-4-8-7 15,3-6 0-15,1 0 7 16,4-3 9-16,3-22-6 15,3-9-7-15,-5 1 0 16,1-4-3-16,-3 9-1 16,-2 12 1-16,-7 10-2 0,-2 6-4 15,2 0-1-15,1 12-1 16,4 14 6-16,-3 4 2 16,7 4-2-16,3 2 1 15,-2-6-5-15,5-4 5 16,0-1-1-16,1-11 0 15,5-7 0-15,-2-5 2 16,4-2-2-16,2-2 9 16,-5-19-9-16,0-7 3 15,-2-6-5-15,-6-3 7 16,-7 4-4-16,-3-2-1 16,-4 12 0-16,0 6 0 0,-4 7-6 15,-10 10 2 1,1 0-3-16,-5 0 3 0,5 16 1 15,4 9 0-15,2 4 1 16,7 5 2-16,0-2-1 16,2 2 1-16,14-1-2 15,2-8 2-15,4-6 0 16,2-7-2-16,3-5 1 16,2-7 1-16,0 0 1 15,-2-2-1-15,2-25 3 16,-2-7-1-16,4-12-3 15,2-11 1-15,1-4-4 16,-7-10 4-16,-10-4 0 16,-7-1 1-16,-10 6 0 15,0 8 0-15,-6 14-1 0,-15 14 5 16,-6 12 0-16,0 12-2 16,7 4-2-16,9 3-2 15,2 3-1-15,9 0-3 16,0 29 0-16,0 17 2 15,0 15 3-15,0 9 0 16,20 5 4-16,2 2-2 16,1-2 3-16,4-4 1 15,-12-5 1-15,5-11-7 16,-3-11 4-16,2-14-4 16,1-13 0-16,-5-10-10 15,8-7-10-15,-6-3-1 0,3-13-24 16,-4-10-35-16,-5-4-8 15,-4-3-54-15,-7-10-130 16,0 1-144-16</inkml:trace>
  <inkml:trace contextRef="#ctx1" brushRef="#br0" timeOffset="125360.53">32634 8395 91 0,'0'0'852'15,"0"0"-803"-15,0 0 13 16,0 0 7-16,0 0-7 16,0 0-33-16,148-17-21 0,-86 8-3 15,-4-2-1-15,-4 0-4 16,-14 4-1-16,-20 3-16 16,-16 1-8-16,-4 3-43 15,-29 0-17-15,-22 0-15 16,-18 0-66-16,-18 4-16 15,-13 8-319-15</inkml:trace>
  <inkml:trace contextRef="#ctx1" brushRef="#br0" timeOffset="125684.07">30907 8333 389 0,'0'0'250'0,"0"0"-205"16,0 0 48-16,0 0 5 15,0 0-36-15,0 0-16 16,-87 0-13-16,91 0-5 0,37 0-2 16,30-8 8-1,20-7-18-15,23-7-16 0,0-1-15 16,-5 5-93-16,-8 4-124 16,-22 9-315-16</inkml:trace>
  <inkml:trace contextRef="#ctx1" brushRef="#br0" timeOffset="126312.04">30452 9281 960 0,'0'0'53'16,"0"0"-4"-16,0 0 51 16,0 0-38-16,0 0-36 15,0 0-11-15,105-17 22 16,8-12-3-16,28-8-12 15,17-1-8-15,0 2-7 16,-11 6-7-16,-24 5 2 16,-38 9-2-16,-31 9-2 0,-32 2-2 15,-22 5 0 1,0 0-1-16,-45 19-19 0,-26 13 1 16,-30 7-4-16,-24 7 7 15,-12 1 7-15,-6 1-9 16,2-6 16-16,16-3 6 15,23-7 4-15,27-11 8 16,23-6 2-16,32-8 0 16,18-4 9-16,2-3-11 15,45 0-7-15,32-13 14 16,35-13 13-16,26-3-13 16,13-8-6-16,5 4 1 0,-4-2-10 15,-16 5 3 1,-22 2-6-16,-25 8 6 0,-20 6-4 15,-27 4 1-15,-17 4-2 16,-19 4 4-16,-6 2-4 16,0 0 1-16,0 0-3 15,0 0-4-15,-15 0-22 16,-5 0-27-16,7 0-26 16,8 0-85-16,5 0-301 15</inkml:trace>
  <inkml:trace contextRef="#ctx1" brushRef="#br0" timeOffset="126486.3">31999 9106 755 0,'0'0'492'0,"0"0"-482"16,0 0 38-16,0 0 25 16,0 0-40-16,0 0-17 15,-2-5-16-15,2 5-6 16,0 0-43-16,0 0-71 15,-2 0-164-15,-3 0-668 16</inkml:trace>
  <inkml:trace contextRef="#ctx1" brushRef="#br0" timeOffset="134511.54">17815 6928 408 0,'0'0'55'15,"0"0"9"-15,0 0 24 16,0 0 38-16,0 0-14 0,0 0-30 16,0 0-14-1,7 12 5-15,-7-12 4 0,0 0-22 16,0-22-7-16,0-16-14 15,0-17-22-15,0-13 8 16,0-10-12-16,0-11-7 16,0-6 1-16,0-4-1 15,0 7 0-15,0 12-1 16,-7 13 0-16,7 18 0 16,-2 8 0-16,-2 12 2 15,-2 7-2-15,4 8-2 16,2 5-2-16,0 8 3 0,0 1-1 15,0 0-3 1,-2 0 3-16,2 0-4 0,-2 0 5 16,-5 14-2-16,3 12 1 15,0 8 2-15,-8 1 3 16,-3 9-2-16,-10 2 0 16,-4 1-1-16,-2 2 0 15,2-6-1-15,0-8 0 16,4-11 0-16,12-10 0 15,9-10 1-15,2-4 2 16,2 0-1-16,0 0 1 16,0 0-2-16,0-25-3 15,0-15 3-15,0-10 0 16,2-4 1-16,13 4-1 0,-1 2 2 16,1 4-2-16,-1 1 1 15,-1 7 1-15,-4 4-1 16,-2 8 5-16,-5 12-4 15,0 4 4-15,-2 6-3 16,5 2 0-16,-5 0-2 16,2 0 2-16,0 0-3 15,7 0-3-15,9 0 3 16,11 27 1-16,6 9 2 16,15 10 0-16,-4 5-1 15,-3-2 0-15,3-1-1 16,-3-10-1-16,-5-8 0 15,-7-7 0-15,-8-14-3 0,-10-5-27 16,-3-4-37-16,0-9-135 16,-8-24-282-16</inkml:trace>
  <inkml:trace contextRef="#ctx1" brushRef="#br0" timeOffset="134943.28">18015 5758 704 0,'0'0'87'16,"0"0"-53"-16,0 0 48 16,0 0-3-16,0 0-40 15,0 0-8-15,45-95-11 16,-30 54-10-16,-3 5-2 16,-3 10 5-16,-7 12 1 15,0 9 3-15,-2 2 7 16,0 3-15-16,0 3-9 0,10 27-3 15,3 16 3-15,5 5 2 16,-1 0-1-16,8-12-1 16,-7-10 0-16,-1-11-3 15,-3-10-14-15,-3-5-17 16,-7-3-12-16,5-11-19 16,-7-17-129-16,-2-11-190 15</inkml:trace>
  <inkml:trace contextRef="#ctx1" brushRef="#br0" timeOffset="135217.7">17980 5354 775 0,'0'0'73'16,"0"0"-14"-16,0 0 26 0,0 0-43 15,0 0 3-15,0 0-3 16,14 70 0-16,1-66-22 15,1-4-4-15,-1 0 4 16,1-14-3-16,-3-17 2 16,-7 2-16-16,2-3 3 15,-8 8 1-15,0 12-7 16,0 1-1-16,-12 10 0 16,-1 1-15-16,-3 5-15 15,5 30-40-15,11 11-37 16,0 3-43-16,0 0-137 15</inkml:trace>
  <inkml:trace contextRef="#ctx1" brushRef="#br0" timeOffset="137126.79">18274 5542 716 0,'0'0'108'16,"0"0"-4"-16,0 0-13 15,0 0-35-15,0 0 1 16,0 0-6-16,36 103-18 15,-30-80-7-15,6-2-13 16,-10-10-9-16,0-2 1 0,5-7-1 16,-7-2 0-1,2 0-1-15,-2 0 5 16,2-4-2-16,0-16 5 0,6-8-10 16,-4-7 0-16,0 7-1 15,3 6 0-15,-5 8 0 16,0 11 0-16,-2 3-1 15,2 0-7-15,10 3 2 16,3 15 6-16,10 7 0 16,-3-4 0-16,5-4-1 15,-3-4 1-15,-6-6 0 16,5-7 0-16,-6 0 0 16,10-15 0-16,-7-18 3 15,1-9 5-15,-8-9-6 16,-9-7-1-16,-4-4 1 0,0-6-2 15,-4-7 1-15,-28 2-1 16,-3-2 0-16,-6 12 1 16,6 20-1-16,10 13 1 15,10 18 1-15,6 8-2 16,7 4 0-16,0 8-6 16,2 30-6-16,0 18 12 15,0 14 3-15,28 4-3 16,15 5 0-16,1 2-1 15,5-8 3-15,1-5 2 16,-6-13-4-16,-6-15 0 16,-3-10 0-16,-8-13-3 15,-2-9 4-15,-5-8-2 16,-3 0 0-16,8-18 1 16,-2-15 0-16,-3-11-1 0,-5-2 1 15,-6-5-3-15,-7 3 2 16,-2 6-3-16,0 6 3 15,-7 14-2-15,1 13-2 16,-3 9 4-16,3 0-7 16,-6 11 2-16,8 15 4 15,2 7 1-15,2 4-1 16,0-3-3-16,20-1 5 16,9-10-2-16,2-5 5 15,7-8-6-15,-3-6 2 16,3-4 1-16,1 0-3 0,-6-18 3 15,-4-14 0-15,-5-10 0 16,-6-5 0-16,-5 0-2 16,-11-1 2-16,-2 4-4 15,0 12 0-15,-15 9-10 16,-3 16 9-16,-6 7 1 16,4 0-15-16,-3 15 13 15,8 9 1-15,3 0 2 16,10-6 2-16,2-2-2 15,0-2 0-15,2-3 1 16,14-5-5-16,-1-3 3 16,8-3 0-16,-7 0 2 15,1 3 2-15,-1 3 1 16,-1 4-1-16,-1 4 0 0,4 6-2 16,-2 4 2-16,-3-2 6 15,3 4-3-15,-1-6-3 16,1-2 0-16,-1-6-2 15,-1-4 2-15,-1-5-1 16,-2-3 0-16,0 0-7 16,2-7 7-16,1-18-4 15,1-8 3-15,-3-4-8 16,-1-9-1-16,-7 5-1 16,-2-2 3-16,3 7 6 15,-3 13 2-15,-2 9 1 16,2 9 1-16,-2 5 8 0,0 0-1 15,0 0-1-15,0 12-6 16,5 17 7-16,6 11 8 16,2 2-3-16,1 2-3 15,3-3 0-15,-3-6-2 16,-1-12 0-16,1-6 1 16,-10-9-2-16,3-6-4 15,-5-2 0-15,0 0-2 16,2-6 10-16,6-20 0 15,-6-10-9-15,5-4-1 16,-7 2-1-16,5 6 0 16,-4 7 1-16,-1 12-3 15,-2 9 2-15,2 4-1 16,-2 0-7-16,4 4 4 0,5 14 4 16,5 6 0-1,1 0 1-15,5 0 0 0,2-2-1 16,-2-3 0-16,3-7 0 15,2-7 0-15,-6-3 0 16,4-2 0-16,-3 0 1 16,-5-7 0-16,8-14 1 15,-5-9 0-15,-3-3-2 16,-1-4 3-16,-8-4-2 16,-1 3-2-16,-5 1 0 15,0 6 0-15,-9 9-3 0,-5 8 0 16,-1 10-4-1,-1 4 4-15,3 0 0 0,-1 14 1 16,8 18 2-16,6 5 1 16,0 2 0-16,0 4-2 15,20-9 1-15,7-2-1 16,-1-6 2-16,1-10-3 16,-3-4 3-16,3-8 0 15,-2-4-1-15,2 0-1 16,-6-7 2-16,2-16 3 15,2-9 4-15,-5-3-2 16,-5-6 3-16,1-3 5 16,-5-6-6-16,-2-9-3 15,-9-3-4-15,0-4 10 16,-11 4-8-16,-16 6 2 0,2 12 2 16,6 15 1-16,1 15 5 15,5 8-3-15,-1 4-6 16,5 2-1-16,7 0-2 15,2 25 0-15,0 16 0 16,4 18 0-16,23 5 0 16,2 6 4-16,2-2 4 15,-2 1-8-15,-7-6 1 16,-2-3-4-16,1-7 7 16,-4-13-8-16,-1-8 1 15,-1-14-5-15,1-9-16 16,-1-9-9-16,8-5-31 0,-3-22-81 15,3-12-23-15,-10-3-29 16,-9 0-42-16</inkml:trace>
  <inkml:trace contextRef="#ctx1" brushRef="#br0" timeOffset="137346.11">19937 5061 801 0,'0'0'52'0,"0"0"16"16,0 0 7-16,0 0-31 15,0 0-9-15,0 0 12 0,154-44-27 16,-100 18-16-16,-10 2-4 16,-4 2-7-16,-18 4-27 15,-13 4-52-15,-9 4-56 16,-11 7-122-16,-24 3-336 15</inkml:trace>
  <inkml:trace contextRef="#ctx1" brushRef="#br0" timeOffset="137623.56">18347 5307 529 0,'0'0'386'0,"0"0"-372"16,0 0 4-16,0 0 31 15,0 0-27-15,0 0-22 16,10-11-4-16,32-6-17 15,20-6-24-15,19-4-51 16,4 4-112-16,-1 6-127 16</inkml:trace>
  <inkml:trace contextRef="#ctx1" brushRef="#br0" timeOffset="138143.44">18466 6072 400 0,'0'0'537'0,"0"0"-517"16,0 0 14-16,0 0 45 0,0 0-18 15,0 0-35-15,7 32-11 16,77-61 23-16,26-14-17 16,14-10-4-16,10-5-15 15,-9 0 3-15,-7 12-8 16,-24 8 3-16,-25 16-4 16,-31 10-6-16,-20 12-12 15,-18 0-32-15,-16 16 1 16,-38 24 11-16,-19 16-5 15,-23 10 0-15,-5 6 19 16,-1 3 16-16,4-9 12 16,11-11 15-16,16-14 31 15,22-15 8-15,22-12 0 0,16-11 0 16,11-3-17 0,23-5-19-16,29-25-9 0,29-16 9 15,17-12-2-15,7-8-11 16,-3 0-5-16,-6 3 0 15,-11 8 0-15,-16 11-15 16,-13 9-19-16,-14 7-106 16,-8 7-86-16,-5 6-223 15</inkml:trace>
  <inkml:trace contextRef="#ctx1" brushRef="#br0" timeOffset="138314.69">19688 5803 995 0,'0'0'118'16,"0"0"-105"-16,0 0 81 15,0 0-26-15,0 0-55 16,0 0-13-16,0 4-8 16,0-4-68-16,0 0-155 15</inkml:trace>
  <inkml:trace contextRef="#ctx1" brushRef="#br0" timeOffset="182741">25115 2400 528 0,'0'0'69'16,"0"0"-62"-16,0 0 81 15,0 0-13-15,0 0-23 16,0 0 8-16,0 0-12 16,-53-18-1-16,53 18-12 15,0 0-13-15,0 0-8 0,0 0-5 16,0 0-5-16,0 0-4 16,0 6 2-16,11 10 0 15,7 4 7-15,2 4-1 16,2 2-2-16,-1 2 6 15,-2 0-9-15,-1 2 8 16,3-2-3-16,-6-3-5 16,-4-7 0-16,-6-6 2 15,-1-9-4-15,-4-1 12 16,0-2 9-16,0 0 17 0,0 0-4 16,5-14-7-1,-3-15 5-15,6-16-25 0,11-5 0 16,0-5-6-16,8-2 4 15,6-5-6-15,6 2 2 16,3 1-3-16,0 11 2 16,-8 14-1-16,-5 12 2 15,-14 15-2-15,-6 2 0 16,-9 5-6-16,0 0 6 16,0 0-1-16,0 0-2 15,0 0-19-15,0 0-38 16,0 5-45-16,0 16-34 15,0 7-81-15,0 5-161 16</inkml:trace>
  <inkml:trace contextRef="#ctx1" brushRef="#br0" timeOffset="200944.26">22905 4050 314 0,'0'0'1'15,"0"0"81"-15,0 0-5 16,0 0-3-16,0 0-33 16,0 0-14-16,0 0-14 15,-21 0 0-15,21 0-5 16,-2 2 5-16,2 1 1 16,0-1 4-16,-2 0 4 15,2 1 0-15,-4 1-5 16,-8 3 3-16,-1 1-3 15,-3 2 0-15,-6-5 4 16,2 4-1-16,-7-1-7 16,-2 0-3-16,0 0 2 0,2 0-5 15,-2 1 1-15,4-1 8 16,6 1-5-16,1-1-7 16,7-2 4-16,-1-3-5 15,10-1 5-15,2 1-3 16,0-3-1-16,0 0-3 15,0 0-1-15,0 0 0 16,27 0 0-16,16-5 7 16,15-12-3-16,11-4-1 15,-5 0 4-15,3 0-4 16,-7 5 2-16,-4 5-5 0,-14 2 2 16,-11 5-2-16,-13 1 1 15,-9 3-1-15,-9 0 0 16,0 0 0-16,0 0 3 15,-29 7 4-15,-22 16-4 16,-16 4 4-16,-13 4-7 16,2-1 1-16,2 0-1 15,12-4 0-15,8-2 0 16,13-2 0-16,16-6 0 16,14 2-7-16,13-6-99 15,0-10-194-15</inkml:trace>
  <inkml:trace contextRef="#ctx1" brushRef="#br0" timeOffset="212374.7">26255 6604 191 0,'0'0'31'0,"0"0"-27"15,0 0 37-15,0 0-16 16,0 0-18-16,0 0-5 15,0 0-1-15,-42-9 1 16,19 9-2-16,-6 0-143 16</inkml:trace>
  <inkml:trace contextRef="#ctx1" brushRef="#br0" timeOffset="-214555.73">25196 7253 474 0,'0'0'6'0,"0"0"3"16,0 0 56-16,0 0 17 16,0 0 5-16,0 0-19 15,-13 4-6-15,13-4-16 16,0 0-10-16,0 0-9 16,0 0-6-16,0 0 4 15,0 0-4-15,13-21 8 0,16-12-2 16,6-11-12-16,10-11 18 15,6-3-16-15,5-2-10 16,2 2 3-16,0 0-5 16,0 2-2-16,2 8 3 15,-6 3-3-15,-8 8 3 16,-3 2-6-16,-7 3 2 16,-7 5 0-16,-12 8-1 15,-3 9-1-15,-12 6 0 16,-2 4 1-16,0 0-1 15,0 0-1-15,0 0 0 16,0 0 0-16,-12 0-6 16,-17 12-1-16,-2 2 4 0,0 2-5 15,5 0 2 1,3 2 0-16,3-4 0 0,7-4 3 16,1-2 4-16,6-6-4 15,6-2 3-15,0 0-1 16,0 0 2-16,0 0 4 15,0 0-4-15,0 0 0 16,0 0 1-16,0 0 0 16,0 0 5-16,0-12-1 15,0-10 2-15,4 0-1 16,6-2-5-16,-6 3 2 16,0 8 1-16,-4 1-1 0,0 0 1 15,0 0-2-15,0-2 9 16,0-6-8-16,-4-2 0 15,-10-4-3-15,-3-6 0 16,-6-3 0-16,1-3 1 16,-7 0 1-16,-5-4 1 15,-1-5-1-15,-3-2-2 16,0-6 2-16,-2-6-2 16,-2-6 1-16,1-4-1 15,1 2-1-15,3 8-1 16,-3 2 2-16,3 12 4 15,6 7-4-15,10 7 0 16,-4 2 0-16,9 8 1 16,3 2-1-16,6 7 2 15,2 8-1-15,3 0-1 0,2 6 0 16,0 0-1-16,0-2 0 16,0 2 0-16,0 0 0 15,0 0-3-15,0 0 3 16,-2 0-1-16,2 0-5 15,0 0 7-15,-2 0-3 16,2 0 0-16,-5 0-1 16,3 0 4-16,0 0-1 15,0 0 1-15,0 6 6 16,-10 6-6-16,-3 7 0 16,-8 1 0-16,-6-1 0 15,-4 5 1-15,-9 3 5 0,-5 0-5 16,-11 6-1-16,-11-4 1 15,-2 5 0-15,-10-2-1 16,1 3 0-16,-2 2 0 16,-1-4 2-16,0-1 0 15,6-2-2-15,-8 0 2 16,0 0-2-16,-2 1 1 16,2-4-2-16,5 2 1 15,4 3-2-15,3 0-2 16,1 2 4-16,-1 0 0 15,2 4 4-15,-3 0-6 16,1 0 2-16,2 4 0 16,3-3 0-16,-1-1-2 15,9-2 4-15,-5-4 3 0,5 0-5 16,0-3-1-16,-7 4 1 16,3-1 2-16,-4-4-2 15,8 3 0-15,-5-5 1 16,5 2-2-16,0-5 2 15,7-2 0-15,6-6 0 16,3-5-1-16,1-3 0 16,12-2-1-16,4-2 1 15,10-1 2-15,7 0-2 16,6-2 1-16,-1 0-1 16,-1 0 2-16,4 0 3 0,0 0-5 15,-3 0 4-15,5 0-1 16,0 0-1-16,0 0-1 15,0 0 0-15,0 0-1 16,0 0 0-16,0 0 2 16,0 0-2-16,0 0 1 15,0 0-2-15,0 0 0 16,0 0 0-16,0 0 1 16,0 0-1-16,0 0 1 15,0 0-1-15,0 0 2 16,0 0-2-16,0 0 2 15,0 0-2-15,0 0 2 16,0 0-1-16,0 0 0 16,0 0-1-16,0 0 0 15,0 0 0-15,0 0-1 0,0 0 1 16,0 0 1-16,0 0-3 16,0 0 3-16,0 0-4 15,9 12 0-15,11 7 3 16,14 12 1-16,-1 7 1 15,9 4 5-15,-4 6-5 16,0 8-1-16,0 4 0 16,4 9 0-16,-9 1 1 15,6-5-1-15,-10-6 1 16,0-14-1-16,-12-10 2 16,-1-7-1-16,-5-10-1 15,0-5 2-15,-9-5-2 0,1-4 1 16,-3-1-1-16,2 0 1 15,-2-1 1-15,0-2-1 16,0 0-1-16,0 0 1 16,0 0 2-16,0 0 0 15,0 0-2-15,0 0 0 16,0 0 0-16,0 0 1 16,0 0-2-16,0 0 1 15,0 0 0-15,0 0-1 16,0 0 0-16,0 0 1 15,0 0 0-15,9 0-1 16,18-12 0-16,17-20 0 16,28-13 2-16,19-6-1 0,20-6 1 15,16 3 3-15,3 3-4 16,12 2-1-16,-6 3 0 16,0-1 1-16,0 1 2 15,2-2-1-15,3 0-3 16,-5 3 5-16,-7 4-7 15,-2 2 3-15,-4 6 0 16,-7 3-1-16,-12 2-2 16,-6 0 3-16,-13 6-1 15,-13 1 4-15,-14 7-3 16,-16 2 1-16,-9 2 2 16,-10 4-6-16,-8 4 6 0,-3 0-1 15,-10 2-2 1,-2 0 0-16,0 0-2 0,0-3 5 15,0 3 0-15,0 0-3 16,0 0 0-16,0 0-3 16,0 0 3-16,0 0 5 15,0-1-5-15,0 1-5 16,0 0 0-16,0-2-23 16,0 0-40-16,0 0-20 15,0 0-30-15,0 2-44 16,0 0-8-16,0 0-44 15,0 0 95-15,2 6 69 16,0 0 47-16,-2-2 3 16,0 1 101-16,0 0 15 15,0 1-22-15,-2 0-30 0,0-1-9 16,-2-4-20-16,-2-1-23 16,2 0-12-16,-9 0-268 15</inkml:trace>
  <inkml:trace contextRef="#ctx1" brushRef="#br0" timeOffset="-207634.44">24168 9358 56 0,'0'0'504'15,"0"0"-482"-15,0 0 44 0,0 0 46 16,0 0-29-16,0 0-15 16,0 0 0-16,-54-39 8 15,54 39 4-15,-2-3-17 16,2 3-25-16,-2 0-8 16,2 0-7-16,0 0-5 15,0 0-6-15,0 0-6 16,6 12-5-16,19 11 0 15,6 0 13-15,3 5-6 16,-3-4-3-16,-2-4-2 16,-9-1 0-16,-4-8-2 15,-3-2 0-15,-4-4-1 0,-5-5 1 16,-1 3 1-16,-3-3 2 16,0 0 2-16,5 0 4 15,-5 0 5-15,2 0 2 16,4-10 3-16,15-23-3 15,2-11 5-15,14-18-1 16,5-8-12-16,0-1-3 16,5-6-6-16,5 11 2 15,-15 16-1-15,-1 9 1 16,-18 19-2-16,-7 14 0 16,-9 4 0-16,-2 4-4 15,0 0 1-15,0 0-29 16,0 12-24-16,-2 20-25 15,-13 8-70-15,-12 5-248 16</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24T04:37:52.439"/>
    </inkml:context>
    <inkml:brush xml:id="br0">
      <inkml:brushProperty name="width" value="0.05292" units="cm"/>
      <inkml:brushProperty name="height" value="0.05292" units="cm"/>
      <inkml:brushProperty name="color" value="#0070C0"/>
    </inkml:brush>
  </inkml:definitions>
  <inkml:trace contextRef="#ctx0" brushRef="#br0">21861 10411 630 0,'0'0'159'0,"0"0"-115"0,0 0-44 15,0 0-7-15,0 0 7 16,0 0 0-16,-11 12 0 16,11-5-20-16,-2-7-191 15</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24T04:49:52.921"/>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002060"/>
    </inkml:brush>
  </inkml:definitions>
  <inkml:trace contextRef="#ctx0" brushRef="#br0">1410 851 880 0,'0'0'13'16,"0"0"-6"-16,0 0 36 15,0 0-13-15,0 0-17 16,0 0-12-16,0 0 19 16,-6 139 6-16,-7-74-5 15,-1-3-9-15,1-4-9 16,-1-7 2-16,3-10 0 15,0-10 0-15,5-14-2 16,3-9-2-16,1-6 0 16,2-2 10-16,0 0 31 15,0-20 8-15,0-16-30 0,0-12-19 16,0-10 1-16,0-8-1 16,0-3 4-16,0-3-1 15,9 4-4-15,15 2-1 16,5 0 1-16,2 9 0 15,6 7 0-15,-6 10 0 16,0 12 0-16,-6 10 0 16,-8 12-4-16,-6 6 3 15,-2 3-6-15,-2 27-2 16,-3 11 9-16,-4 9 2 16,0 15-2-16,-13-3 3 15,-16-2-1-15,-10-7-2 16,4-14 6-16,-1-9-9 15,5-12 4-15,9-6-1 0,4-7 2 16,5-5-2 0,2 0 1-16,2-10-1 0,7-9 0 15,2 4-2-15,0-1-5 16,4 6 5-16,14 3 1 16,4 7 0-16,5 0-1 15,2 0 2-15,0 8 1 16,2 12-1-16,-2 6 1 15,2 4-1-15,1 1 0 16,-3-2 0-16,-3-2 0 16,-1-10 1-16,-5 0-1 15,0-10 0-15,-3 0-2 0,-1-6 2 16,5-1-3-16,0 0 3 16,4-15 4-16,-2-14-2 15,-6-3 0-15,-1-1-2 16,-10-3 4-16,-6 1-1 15,0 5-2-15,0 7 4 16,-10 6-1-16,-2 11-4 16,-1 3 2-16,-5 3-4 15,-4 3-3-15,-3 20 1 16,5 11 4-16,7 5-2 16,11-1 0-16,2 1-2 15,6-3 2-15,21-9 1 16,4-7-4-16,7-5 5 15,2-13-2-15,7-2-3 0,3-8-1 16,2-24 6-16,0-7 0 16,-3-3 1-16,-9 1-1 15,-11 1-1-15,-11 4 1 16,-13 5 2-16,-5 5 0 16,0 6-1-16,-8 4-1 15,-9 8 0-15,-8 8 0 16,-2 0-7-16,-4 24 5 15,2 9-3-15,4 4 4 16,13 2-2-16,5-2 4 16,7-1-2-16,0 0 0 0,0-7-1 15,13-10 0-15,3-7 2 16,-1-7-1-16,3-5-2 16,5 0 3-16,1-20 4 15,3-11-1-15,-1-5 3 16,-3 2-4-16,-10 7 3 15,-1 5-2-15,-10 9 6 16,0 8 9-16,-2 5-4 16,0 0-13-16,0 7 0 15,0 29 0-15,-12 22 1 16,-3 17 2-16,4 13-2 16,-3 4 1-16,4 3-6 0,-4-9 2 15,1-12-2 1,-1-14 4-16,3-16-6 15,5-12 6-15,-1-13-2 0,5-10 1 16,2-9-1-16,0 0-1 16,0 0-2-16,0-20 1 15,0-10 3-15,11-1 0 16,4-1 2-16,3 9-1 16,5 9-1-16,-4 10-4 15,8 4-2-15,-2 0-1 16,1 10 5-16,1 4 2 15,-2-6 0-15,-1 1 0 16,-2-9-21-16,10 0-31 16,-1-3-41-16,0-20 24 15,-2-12-41-15,-9-3-85 0,-5-9-119 16</inkml:trace>
  <inkml:trace contextRef="#ctx0" brushRef="#br0" timeOffset="2500.21">2423 998 569 0,'0'0'80'0,"0"0"56"15,0 0 0-15,0 0-52 16,0 0-7-16,0 0-23 16,-45-8-25-16,43 8-12 15,-1 11-15-15,-1 11-1 16,0 14 8-16,2 6 0 15,2-7-2-15,0 2-7 0,0-9 0 16,0-6-1-16,13-7 0 16,-2-8 0-16,4-5-3 15,4-2 4-15,7-2 0 16,6-24 4-16,-3-8 3 16,-3-5-4-16,-4 2 0 15,-6 2-2-15,-7 7-1 16,-3 12 0-16,-4 11 0 15,-2 5 1-15,0 0-1 16,0 0-7-16,3 7-8 16,2 17 14-16,4 5 1 0,3-1 1 15,2-6-1 1,-3-4 0-16,0-7 0 0,-1-4-3 16,-2-7 3-16,-1 0-1 15,2 0 2-15,4-8 6 16,5-14-5-16,0-6 5 15,-4-4-5-15,-1-1-2 16,-7 1 4-16,1 6-2 16,-2 12 3-16,-3 8-5 15,-2 5-1-15,0 1-2 16,0 0-6-16,0 15 0 16,0 16 9-16,0 2 2 15,4 2-2-15,7-9 0 16,3-2-4-16,3-6-3 15,2-9 7-15,0-2 0 16,1-7 0-16,5 0 0 0,-2-3 3 16,0-16-1-16,4-7 3 15,-4-6 0-15,-3-4-4 16,-7-2 0-16,-1 1 0 16,-8 8 2-16,-4 6-2 15,0 11-1-15,0 6 2 16,-4 6-4-16,-10 0-9 15,1 0-3-15,1 0 3 16,6 0-5-16,6 0 11 0,0 0-3 16,0 0-5-1,0 0 6-15,0 0-5 0,0 0 10 16,12 4 1-16,-4 0-2 16,5 0 4-16,3 1-2 15,-3 0 2-15,3 2-1 16,-3 6 0-16,3-1 3 15,-1 4-3-15,1 1 0 16,-3 0 1-16,1 3-1 16,-3 1 1-16,-2-3-1 15,-1-4 1-15,2-2-1 16,-4-2 1-16,1-6-1 16,-1 0 1-16,6-4-1 15,-1 0 0-15,7 0 6 16,5-7 12-16,-2-12-12 0,4-4 2 15,-5 0-5-15,5-8 3 16,-10 2-1-16,-6-2-4 16,-5 2 7-16,-4 2-6 15,0 10 0-15,0 5-2 16,0 5 0-16,-4 7 0 16,-5 0-3-16,-2 0-7 15,0 8 6-15,4 12 3 16,5 3-6-16,2 3 7 15,0 1-2-15,0 1 4 16,11-2-7-16,5 0 2 16,4-8 2-16,2-2 1 0,0-5-1 15,1-8-2 1,2-3 3-16,4 0 1 0,-3-7-1 16,0-16 0-16,1-3 0 15,-6-2 5-15,-6 1-5 16,-1-2 9-16,-10 3-9 15,-4 8 6-15,0 6 4 16,0 6-6-16,0 6-2 16,0 0-2-16,0 0 0 15,0 0-5-15,0 14-7 16,0 10 12-16,0 6 0 16,0-3 1-16,11-2-1 15,1-3 2-15,-2-8-2 0,-1-3-2 16,-2-7 1-1,0-3 1-15,-1-1 0 0,3 0 11 16,5-4-1-16,1-13-7 16,1-6 6-16,-1 1-8 15,1 0-1-15,-1 0 1 16,1 7-2-16,-5 3 2 16,-4 5-4-16,-2 7 1 15,-5 0-4-15,2 0-1 16,2 5-4-16,3 14 11 15,2 3 2-15,-3 0 0 16,4-4-1-16,-2-2-1 16,3-4 0-16,-1-1 0 15,-2-6 1-15,-1-3-1 0,-1-2 1 16,4 0 5-16,3-4-3 16,3-13 7-16,-1-4-8 15,1-1 1-15,-3-2-3 16,1 6 2-16,-3 4-2 15,-7 7 0-15,0 2 0 16,-4 5-2-16,0 0 0 16,0 0-9-16,10 8 2 15,1 12 9-15,2 1 0 16,5-2 0-16,2 2 1 16,2-8 1-16,-2-3-2 15,3-4 0-15,-4-6 0 16,2 0 2-16,3 0-1 0,-1-7 0 15,-2-10 0 1,4-3 0-16,-9 0 4 0,-3-2-5 16,-4-3 5-16,-6-4-3 15,-3 3 4-15,0 2-3 16,0 10-2-16,0 8-1 16,-3 6-4-16,-6 0 1 15,1 0 3-15,-4 6-2 16,3 15-2-16,3 2 4 15,4 3 0-15,2 2-6 16,0-4 6-16,0-2-1 16,10-3 0-16,9-2 1 0,-2-7-1 15,3 0 0 1,3-8 0-16,-1-2-2 0,12 0 6 16,-3-7-1-16,0-10-1 15,0 2 0-15,0-6 0 16,1-1 1-16,-8 0-1 15,-6 4 2-15,-7 4-1 16,-6 8 3-16,-5 2-4 16,0 4 1-16,0 0-2 15,0 0 0-15,0 0-4 16,0 17 0-16,0 8 4 16,0-1 0-16,0 3 4 15,0-8-4-15,2-2-1 0,4-5 0 16,1-7-1-1,-3 0 2-15,1-5 0 0,8 0 0 16,-2 0 3-16,5-14 2 16,1-7 3-16,-3 0-7 15,4-2 1-15,-7 0 2 16,0 6-4-16,-7 5 3 16,-1 4-1-16,-1 8-2 15,-2 0-3-15,3 0 0 16,3 8-12-16,1 12 15 15,4 2-2-15,3-1 4 16,1-4-4-16,1-2 1 16,-1-6 1-16,3-4 0 15,0-5-1-15,6 0-1 0,-1 0 4 16,1-14 1-16,-1-8 2 16,-4-2-1-16,-3-7-2 15,-1-7 6-15,-3-10-4 16,-7-17 5-16,-3-10-1 15,-2-10-3-15,0 0 1 16,0 18 3-16,-9 13-5 16,-3 21 4-16,4 14-3 15,3 13 0-15,1 6-5 16,-1 0-2-16,0 11-6 16,1 30 0-16,2 19 6 15,2 16-4-15,0 5 5 16,9 3 0-16,11-4 1 0,7-11-3 15,0-8-21-15,4-15-8 16,0-6-11-16,5-8-62 16,-1-11-15-16,-2-13-47 15,-4-8-2-15,-6 0-156 16</inkml:trace>
  <inkml:trace contextRef="#ctx0" brushRef="#br0" timeOffset="2773.7">4782 758 721 0,'0'0'66'15,"0"0"43"-15,0 0-35 16,0 0-39-16,0 0-7 15,124 0 18-15,-53 0-30 16,2-6-6-16,-1-4-9 16,-7-2 5-16,-9-1-12 15,-16 6 5-15,-16 3-2 16,-15 1-30-16,-9 3-31 16,-17 0-58-16,-31 0-67 15,-16 14-149-15</inkml:trace>
  <inkml:trace contextRef="#ctx0" brushRef="#br0" timeOffset="3329.76">2955 696 287 0,'0'0'136'15,"0"0"-93"-15,0 0 45 0,0 0-21 16,0 0-16-16,0 0-2 15,-29-7-28-15,29 7-17 16,0 0 0-16,0 0 7 16,0 5 3-16,0-3-13 15,0-2 9-15,0 0 6 16,0 0 12-16,0 0 21 16,0 0-18-16,2 0-10 15,1 0-2-15,-3 0-2 16,0 0-6-16,0 0-11 15,-5 3-8-15,-17 20-91 16,-2 13-90-16,-1 6-283 16</inkml:trace>
  <inkml:trace contextRef="#ctx0" brushRef="#br0" timeOffset="3967.03">809 1907 547 0,'0'0'36'0,"0"0"-11"15,0 0 71-15,0 0 33 16,0 0-62-16,0 0-35 16,-89 0-5-16,89 0-8 15,19 0-15-15,41 0-4 0,44 0 19 16,45-18 7-16,34-7-1 16,29-4-17-16,19-5 13 15,12-3-4-15,14 2-13 16,5-4 1-16,1 3-1 15,-4 2-8-15,-16 4 3 16,-14 6-8-16,-19 4 2 16,-21 6-3-16,-21 5 1 15,-26 4-2-15,-30 1 4 16,-29 4 2-16,-28-3 4 16,-28 3 0-16,-14 0 0 15,-13 0 1-15,0 0-2 16,0 0-10-16,-24 0 9 0,-23 0 1 15,-27 0-21-15,-17 9-41 16,-14 1-59-16,-4-1-97 16,-9 2-244-16</inkml:trace>
  <inkml:trace contextRef="#ctx0" brushRef="#br0" timeOffset="4375.66">862 1973 842 0,'-117'24'6'0,"9"4"-6"16,21-7 16-16,31-7 56 15,23-5-27-15,26-7-18 16,7-2-2-16,29 0-20 15,67 0 4-15,56-8 24 16,59-26 10-16,41-10-18 16,22-9-11-16,12 0-3 15,1 0 0-15,-3 2-9 16,-17 2 5-16,-13 5-7 16,-27 6 0-16,-26 7-1 15,-24 2 1-15,-28 7 0 16,-29 6 1-16,-26 4-1 0,-32 8 1 15,-26 2 0-15,-19 0-1 16,-12 2 0-16,-5 0-5 16,0 0-4-16,0 0-7 15,-5 0-19 1,-12 0-57-16,1 2-45 0,9 0-201 16</inkml:trace>
  <inkml:trace contextRef="#ctx0" brushRef="#br0" timeOffset="4543.02">4440 1480 979 0,'0'0'5'0,"0"0"-5"16,0 0 51-16,0 0-39 15,0 0-12-15,0 0-41 16,6 1-277-16</inkml:trace>
  <inkml:trace contextRef="#ctx0" brushRef="#br0" timeOffset="10584.39">1839 2370 674 0,'0'0'42'0,"0"0"21"15,0 0 17-15,0 0-22 0,0 0-22 16,0 0-10-16,0 0 0 15,15-42-3-15,-13 42-3 16,0 0-11-16,8 12-7 16,1 18-1-16,2 9 11 15,1 4 6-15,-10 3 3 16,-4 0-17-16,0-5-1 16,0-5-2-16,0-9 0 15,0-11 1-15,0-5-1 16,0-6 2-16,0-5 4 15,0 0 0-15,0 0 0 16,0 0-2-16,0 0 6 16,0-21 4-16,0-7-9 15,0-8-5-15,0 1 1 0,9 1-2 16,5 4 6-16,-2 1-6 16,-1 6 0-16,1 5 0 15,-6 6 0-15,-3 7 4 16,-1 5-1-16,-2 0 0 15,0 0-2-15,0 0-1 16,0 0-2-16,0 0-10 16,-2 0 12-16,-23 19 0 15,-11 3-3-15,-10 4 6 16,-3-1 1-16,5-8-2 16,7-5-2-16,16-3 0 15,9-6 3-15,7-1 1 0,5-2-1 16,0 0 0-16,0 0 1 15,0 0-1-15,0 0 8 16,0 0-5-16,0 0-2 16,7 0-4-16,11 0 0 15,9 0-1-15,4 2 1 16,3 8 0-16,1 3-1 16,1-1 1-16,-3 2-1 15,-4-4 1-15,-4-2 0 16,-11-2 1-16,-6-4-1 15,-6-1 0-15,0-1-21 16,-2 0-38-16,0 0-101 16,0 0-172-16</inkml:trace>
  <inkml:trace contextRef="#ctx0" brushRef="#br0" timeOffset="14216.55">2784 2180 586 0,'0'0'71'15,"0"0"3"-15,0 0 4 16,0 0-32-16,0 0 17 16,0 0-24-16,0 0-4 15,-25-81-7-15,9 74-7 16,-1 7-12-16,-6 0-7 16,-6 12-2-16,-2 29 0 15,-6 13-5-15,3 15 5 0,5 7 0 16,11-6-1-1,7-2-3-15,11-8 2 0,0-3-1 16,15-10 0-16,16-8 3 16,3-9 0-16,2-12 1 15,0-13 1-15,-1-5-1 16,5 0 1-16,7-27 10 16,0-7-3-16,0-4 5 15,-5 1-2-15,-11-1-4 16,-6 4 11-16,-5 6-10 15,-9 7 10-15,-5 7-10 16,-6 11 11-16,0 3-13 16,0 0-7-16,0 0-7 0,0 17 5 15,0 10 0-15,0 7 1 16,0 5 0-16,0-3-1 16,0-5 1-16,8-6-1 15,7-11 0-15,-1-4 2 16,-1-6 2-16,5-4-1 15,1 0 4-15,8-16 1 16,0-10 3-16,-4-4-4 16,-4-2 6-16,-7-2-3 15,-10-1 4-15,-2 3 1 16,0 0-6-16,-20 6 2 16,-7 4-9-16,-2 10 5 0,-2 8-5 15,-1 4-5 1,3 0 3-16,6 9 0 0,2 12-1 15,7 4-2 1,6 2-2-16,8 1 0 0,0 3-4 16,4-6 8-16,23 1 0 15,4-5 3-15,7-10-3 16,3-6 2-16,5-5 1 16,3 0 3-16,1-16-1 15,-2-5-2-15,-7 2 1 16,-13 2 3-16,-8 3-1 15,-6 4-1-15,-7 4-2 16,-5 5 0-16,-2 1-1 16,0 0 0-16,0 0-8 15,0 1-2-15,0 19 8 0,0 8 2 16,0 4 1-16,0 1-4 16,8-5 4-16,1-6 0 15,1-10-1-15,-4-4 6 16,1-6-5-16,-1-2 1 15,8 0 2-15,3-2 3 16,8-18 1-16,4-6-4 16,-2-3 0-16,0 0-1 15,-5 2-3-15,-7 8 2 16,-1 4 3-16,-9 10-4 16,-1 3-4-16,-4 2 1 15,0 0-10-15,2 4 6 0,0 19-3 16,0 5 10-16,5 1 2 15,-2-2-2-15,2-7 0 16,-3-8-4-16,2-5 8 16,-3-7-3-16,1 0 0 15,3 0 8-15,2 0-3 16,8-10 0-16,6-10-2 16,-3-5 3-16,0-1-4 15,-4 5-3-15,-5 0 0 16,-4 8 0-16,-3 6 1 15,-2 4-1-15,-2 3-5 16,0 0-2-16,0 0-9 16,0 3 2-16,0 16 9 0,5 3 3 15,-1-2-1 1,3-3 1-16,2-5 0 0,-2-1 0 16,3-10 4-16,-1-1-1 15,5 0 2-15,1 0 1 16,1-5 1-16,5-12-2 15,-4-1-1-15,1-1-1 16,-5-2 0-16,1 1 6 16,-5 0-5-16,-5 2 2 15,0 6 2-15,-4 4-1 16,0 2 4-16,2 6-1 16,-2-1 0-16,0 1-5 15,0 0 0-15,0 0 0 16,0 0-3-16,0 7-2 0,0 21-2 15,0 16 2-15,0 10 2 16,0 12 1-16,0 9-1 16,0 1 0-16,0 0 5 15,0-3-3-15,5-7-2 16,-2-12 1-16,-3-10-2 16,0-12 1-16,0-10 0 15,-10-10-6-15,2-5-14 16,-5-7-7-16,-6 0 1 15,1-17-5-15,-3-19-21 16,0-12 12-16,5-11 12 0,3-4-27 16,7-8 47-1,1 3 8-15,5 2 3 0,0 3 5 16,0 5 3 0,7 7 15-16,10 0-5 0,6 8-9 15,1 1 5-15,5 5-14 16,13 7 1-16,8 5 4 15,6 8-2-15,-8 8-2 16,-7 4 2-16,-8 5 2 16,-10 0-8-16,-8 16-3 15,-9 12 2-15,-6 12-3 16,0 4 4-16,-19-2 7 16,-12-1 10-16,-6-8-17 15,4-4 9-15,4-5-6 16,2-11-1-16,8-4-4 15,0-9-19-15,4 0-43 0,9-6-16 16,6-20-90-16,0-5-256 16</inkml:trace>
  <inkml:trace contextRef="#ctx0" brushRef="#br0" timeOffset="16934">4556 2542 113 0,'0'0'431'0,"0"0"-405"16,0 0 41-16,0 0 14 0,0 0-14 15,0 0 2 1,0 2-12-16,0-2-8 0,4 0 5 16,0 0 12-16,4-2-12 15,-2-15-22-15,-1-4-12 16,-3 1-1-16,-2 0-9 15,0 2-4-15,0 4-6 16,-7 0 0-16,-9 8 3 16,-3 6-3-16,-6 0-9 15,-4 2 5-15,0 19 0 16,0 6 2-16,7 7-8 16,9-2 5-16,4 3 1 0,6-3-4 15,3-3 1 1,0-2 4-16,3-7-3 0,12-6 2 15,1-8 4-15,1-5 5 16,2-1-2-16,2 0 1 16,2-12 0-16,-1-9 2 15,-1-4-3-15,-8 1 1 16,-3 2 0-16,-2 3-4 16,-4 6 7-16,-4 9-6 15,0 3-1-15,0 1-5 16,0 0-7-16,0 0 0 15,0 0 6-15,0 15-6 16,5 4 11-16,1 1-6 0,5-1 7 16,3 0 0-1,1-5 1-15,-1-7 1 0,3-4 0 16,3-3 0-16,7 0 2 16,4-19 7-16,1-8-5 15,1-7 9-15,0-5-11 16,-4-8 10-16,-2-14-5 15,-9-19-8-15,-7-23-1 16,-9-13 0-16,3-2-1 16,-5 12-6-16,0 24 5 15,0 24 0-15,-5 24-9 16,-1 20 8-16,-1 11 0 16,0 3-8-16,-6 10-17 15,-5 31 16-15,-4 22 7 0,4 24 1 16,9 15-1-16,9 10 4 15,0 3 0-15,0-11 1 16,13-16-2-16,6-11 2 16,1-17 0-16,-3-13 0 15,-1-8 0-15,-1-13 0 16,-4-14 0-16,-1-6 1 16,-2-6 2-16,6 0 7 15,4-6 1-15,4-21-2 16,3-9 3-16,-1-1-9 15,-4 1-1-15,-2 4-1 16,-7 9-1-16,-5 11 0 16,-3 10-1-16,-3 2 1 15,0 0-8-15,0 0-2 0,0 10-4 16,0 15 12-16,0 7 2 16,0-1 0-16,11 1 0 15,2-3 0-15,8-7 0 16,3-6 4-16,3-8-4 15,1-8 11-15,11 0-5 16,1-8-1-16,2-18 2 16,-4-6 16-16,-4-6-14 15,-5-11 7-15,-8-6-7 16,-2-22-1-16,-9-19-2 16,2-8-4-16,-8 3-2 15,-4 12 0-15,0 22 0 0,0 17 0 16,0 5-2-16,-4 13 2 15,-8 11 6-15,8 7-6 16,2 10-1-16,0 4-1 16,2 0 2-16,-2 0-6 15,-1 30-7-15,-1 20 6 16,2 22 4-16,0 14 3 16,2 13 0-16,0 7 0 15,0-2 0-15,0-10-2 16,0-11 2-16,0-16-1 15,4-6-2-15,7-11 0 16,1-13-6-16,3-10 0 16,1-10 2-16,-1-12 6 15,10-5-4-15,4 0-1 0,4-8 4 16,0-16 0-16,5-7 2 16,-7-4 0-16,-4-10-1 15,-7 4 0-15,-9-1-3 16,-9 7 2-16,-2 8 1 15,0 7-8-15,-10 6 0 16,-11 7-5-16,4 5 8 16,-1 2-7-16,5 0 2 15,5 0 8-15,6 6-4 16,2 9-6-16,0-1 6 16,0-1 0-16,14-3 6 15,9-3-1-15,0-5-1 0,14-2 3 16,-2 0 2-16,7 0-2 15,-2-12 0-15,-1 1 0 16,-8 5 0-16,-12 3 1 16,-5 0-1-16,-12 3-1 15,-2 0-1-15,0 0-1 16,0 16 2-16,0 8 1 16,0 5 2-16,0 0-2 15,0 2 0-15,5-4 0 16,9-5 1-16,1-3-1 15,3-7 3-15,6-6 2 16,7-6 18-16,5 0 3 16,4-8-2-16,-2-16-12 0,-3-6 17 15,-6-4-12 1,-2-11-8-16,-11-6 4 0,-3-16-8 16,-4-13-3-16,-4-16 4 15,-5-5-3-15,0 1 6 16,0 10-3-16,0 12-3 15,0 12 0-15,0 13-3 16,-5 19 0-16,-2 19-1 16,5 6 2-16,0 9 0 15,0 0-1-15,-2 0-7 16,-5 28-2-16,-1 21 6 16,6 17-4-16,4 18 6 0,0 18 1 15,0 12 0 1,0 3-4-16,14-7 1 0,3-14-3 15,-1-13-12-15,2-20 6 16,-9-8-7-16,-2-15 1 16,-1-12 12-16,-4-12 4 15,5-7 1-15,2-9 1 16,13 0 1-16,7-11 4 16,4-17-4-16,6-12-1 15,-4-5 0-15,3-5 0 16,-5 9 1-16,-6 9 0 15,-6 13 0-15,-13 14 1 16,-8 2-1-16,0 3-1 16,0 0-7-16,0 0 4 15,0 20 1-15,0 9 1 0,0 4 1 16,0 2 0-16,9-3 0 16,11 0 0-16,3-10 2 15,4-6 2-15,2-7 0 16,2-9 7-16,2 0 7 15,3-9-7-15,-1-19-5 16,-1-10 7-16,-5-8-5 16,-5-12-3-16,-6-19 3 15,-2-16-8-15,-3-20 0 16,-4-4 0-16,-2 9 0 0,-5 20 0 16,-2 23-3-1,0 23 6-15,0 19 2 0,0 13-5 16,-2 8-3-1,-3 2-3-15,-4 3-4 0,-2 32-1 16,0 16 6-16,5 22 4 16,6 15 0-16,0 8 1 15,0 5 0-15,6-9 0 16,7-12 0-16,3-10-2 16,-1-14 2-16,-1-9 0 15,-1-14-2-15,1-11 2 16,-5-8 0-16,6-9 0 15,3-5 4-15,9 0-4 16,6-10 0-16,3-12-5 16,-3 1 2-16,-4 1-5 0,-8 11 0 15,-11 1 6-15,-5 8-3 16,-3 0-6-16,0 0-3 16,3 13-1-16,0 16 10 15,5 0 5-15,1 4 0 16,5-9 0-16,-1-4 1 15,4-6 1-15,3-10 2 16,5-4 4-16,4 0-3 16,7-2 3-16,-3-19-4 15,5-2-3-15,-3 0 3 16,-4 2-2-16,-4 1 9 16,-10 6 15-16,-9 6-15 0,-8 8-8 15,-2 0-3 1,0 17-7-16,-4 29 7 0,-21 23 3 15,-16 15 6-15,-3 13-3 16,-7 2 1-16,4-6-7 16,4-12-1-16,14-16 1 15,10-16 0-15,5-17 0 16,8-16 0-16,1-11-2 16,5-5 2-16,0 0-18 15,0-25-21-15,0-15-65 16,0-15-10-16,-2-11-135 15,-10-12-200-15</inkml:trace>
  <inkml:trace contextRef="#ctx0" brushRef="#br0" timeOffset="17200.45">7002 2127 828 0,'0'0'42'16,"0"0"12"-16,0 0 2 16,0 0-19-16,0 0 6 15,120-4 8-15,-60 4-17 16,3 0-9-16,1 0-21 16,-6 0-1-16,-9 0-3 15,-14 0 0-15,-17 0-1 0,-11 0-13 16,-7 0-45-16,-13 0-71 15,-39 0-42-15,-12-5-171 16</inkml:trace>
  <inkml:trace contextRef="#ctx0" brushRef="#br0" timeOffset="17441.86">6694 2057 746 0,'0'0'64'16,"0"0"-53"-16,0 0 21 16,0 0 17-16,0 0-2 0,0 0-23 15,-16 62-8-15,16-60 8 16,0 0-10-16,16-2 10 16,6 0-13-16,0-8 5 15,-7-8-16-15,-7 0-4 16,-8 4-24-16,-14 4-66 15,-28 5-89-15,-14 3-217 16</inkml:trace>
  <inkml:trace contextRef="#ctx0" brushRef="#br0" timeOffset="17763.32">5851 2013 703 0,'0'0'82'0,"0"0"-7"16,0 0-27-16,0 0-21 16,0 0-16-16,0 0 5 15,18 33 15-15,-11-16-4 16,-3-3-20-16,1-8-1 15,-3 0-2-15,0-6-2 16,0 0 7-16,5 0 17 0,0 0-1 16,2-16 4-1,-7-2-29-15,-2 0-13 0,0 6-51 16,-27 6-48 0,-25 6-127-16,-12 0-182 0</inkml:trace>
  <inkml:trace contextRef="#ctx0" brushRef="#br0" timeOffset="18112.93">5031 2113 624 0,'0'0'123'16,"0"0"-86"-16,0 0 23 15,0 0-30-15,0 0-4 16,0 0-5-16,4 25 21 16,3-11-10-16,-3-2-9 15,3-5-6-15,-4-2-6 16,3-1 2-16,1-4 7 15,3 0-2-15,4-4-4 16,6-15-8-16,-6-3-6 16,-8 5-12-16,-6 0-46 0,0 3-57 15,-20 8-161 1,-16 0-133-16</inkml:trace>
  <inkml:trace contextRef="#ctx0" brushRef="#br0" timeOffset="18325.32">4384 1935 812 0,'0'0'85'0,"0"0"-62"16,0 0 28-16,0 0-36 0,114-5-10 15,-23 5-2 1,23 0-3-16,11 0-1 0,0 0-12 15,-14 0-90-15,-13 0-105 16,-35 0-283-16</inkml:trace>
  <inkml:trace contextRef="#ctx0" brushRef="#br0" timeOffset="20576.25">2893 752 178 0,'0'0'101'0,"0"0"-29"15,0 0 5-15,0 0 1 16,0 0-23-16,0 0-15 0,0 4 3 16,0-4-7-1,0 0-5-15,0 0 7 0,0 0 9 16,0 0-17-16,0 0-3 16,0 0-14-16,0-10-5 15,0-2-1-15,0-5 3 16,-3 6-2-16,-1-4-6 15,0 5 3-15,-3 5-4 16,3 0 9-16,-1 3-6 16,3 2-4-16,-1 0 0 15,-1 0-1-15,4 0-2 16,-8 0 3-16,-4 8-5 16,5 11 4-16,-1-3 1 15,8 3-2-15,0-1-1 0,0 3-3 16,0-6 2-16,10-7 1 15,7-1 1-15,-2-5 2 16,1-2 0-16,-1 0 0 16,-6 0 3-16,-4 0 0 15,-3 0 0-15,0 0 2 16,-2 0 3-16,0 0 14 16,0 0 3-16,0 0-14 15,0-4-5-15,0-6-4 16,0 4 5-16,0 0 1 15,0 1 0-15,0 2-2 16,0 1 1-16,0 2-7 16,0 0 4-16,0 0-3 0,0 0-2 15,0 0 1-15,0 0-1 16,-4 0 0-16,-1 0-1 16,-2 5 0-16,5 2-3 15,2 0 5-15,0 0-1 16,0-3 0-16,0 0-2 15,0-2-3-15,0 1 3 16,0-2-1-16,0-1 3 16,2 0 1-16,3 0 1 15,2 0 1-15,-1 0 1 16,3 0-1-16,-5-10 3 16,-1-1-2-16,-3-1 4 15,0 3-6-15,0-6 2 0,0 4-3 16,-9 3-6-16,-11 4-14 15,-4 4-39-15,-5 0-85 16,-7 12-241-16</inkml:trace>
  <inkml:trace contextRef="#ctx0" brushRef="#br0" timeOffset="40678.11">8379 2773 494 0,'0'0'145'0,"0"0"-65"16,0 0 31-16,0 0-32 16,0 0-39-16,0 0-10 15,0 0-3-15,-9 0 6 16,9 2-12-16,0-2-3 0,0 2-3 16,15 0-5-16,28 0 16 15,8 1 6-15,5-3-17 16,2 0 3-16,-9 0-9 15,-7 0-1-15,-13 0-2 16,-8 0 4-16,-13 0-8 16,-8 0-1-16,0 0 2 15,0 0 1-15,0 0-3 16,0 0 2-16,0 0-3 16,0 0-3-16,0 0-9 15,0 0-22-15,0 0-36 16,0 0-27-16,0 0-74 15,0 0-197-15</inkml:trace>
  <inkml:trace contextRef="#ctx0" brushRef="#br0" timeOffset="56164.17">9407 2599 429 0,'0'0'156'0,"0"0"-74"16,0 0-17-16,0 0-9 16,0 0 26-16,0 0-25 15,0 0-6-15,-5 18-8 16,16-13 14-16,-2 0 5 16,-2-1-10-16,6-4-22 15,-2 0-4-15,5 0-3 16,9-18 1-16,4-12-4 15,4-9-3-15,-2-9-1 16,-2-8-3-16,-4-12-8 16,-8-20 1-16,-10-7-3 15,-2-2-1-15,-5 12-2 0,0 22 0 16,0 20 0-16,-12 11-4 16,-3 12-3-16,1 8 3 15,1 3-2-15,7 9-9 16,-4 0 8-16,8 0 3 15,-9 14-3-15,9 25-3 16,2 19 4-16,0 24 4 16,0 15 2-16,13 7 1 15,5-7 0-15,-5-7 1 16,1-17-2-16,-3-14 0 16,-2-15 1-16,-2-10 0 15,-3-14-1-15,3-14-4 16,-3-5 4-16,-2-1-2 0,9-3-1 15,3-26 3 1,9-7 9-16,0-8-6 0,4 6-1 16,2 6-1-16,-4 10-2 15,-5 10-2-15,0 8 0 16,-4 4-1-16,-1 0 0 16,3 9 0-16,-2 18 4 15,-1 5 0-15,-1 4 1 16,-14-2-1-16,0-1-1 15,0-8 1-15,-18-2 2 16,-7-9 4-16,-4-6-3 16,-4-8 2-16,-9 0 4 15,-5-14-9-15,5-15-3 0,6 0 0 16,7-3-8-16,15 3-18 16,14 8-32-16,0 2-96 15,29 11-179-15</inkml:trace>
  <inkml:trace contextRef="#ctx0" brushRef="#br0" timeOffset="57212.93">10401 2552 859 0,'0'0'111'0,"0"0"-57"16,0 0 3-16,0 0 26 15,0 0-23-15,0 0-24 16,0-124-12-16,0 96-6 16,-7 2 1-16,-6 6-1 15,0 4-8-15,-5 8 10 16,-3 4-14-16,-6 4-2 15,-2 0-4-15,0 14-6 16,1 20 0-16,6 8 4 16,6 2-2-16,11 2-2 15,5-1-5-15,0-6 6 0,12-7-3 16,10-8 0-16,2-7-2 16,3-9 10-16,2-8-10 15,5 0 8-15,-1-28 2 16,0-5 3-16,-6-4-1 15,-4-2 1-15,-8 6 2 16,-6-1-3-16,-2 15 1 16,-5 9 1-16,-2 7-4 15,0 3 0-15,0 0 0 16,0 0-3-16,0 17-7 16,0 12 6-16,0 0-3 15,0 0-2-15,2-8-6 16,9-5 13-16,5-4 0 15,-1-8 1-15,1-4-4 0,-1 0 5 16,8-7 0-16,-3-18 8 16,7-7-2-16,-10-8 0 15,4-4-2-15,-15-2-1 16,-4 6 0-16,-2 8-2 16,0 11-1-16,0 14 0 15,-15 7-4-15,-1 0 4 16,1 14-9-16,1 10-14 15,10 8-5-15,4 0-30 16,0 0-35-16,20 0 33 16,14-3 30-16,-1-4 24 15,5 1 2-15,-1 1 4 16,-2-1 0-16,-12-6 1 0,-2-6-1 16,-13-6 0-16,-8 1 0 15,0 2 4-15,-21 5 12 16,-16 3-13-16,-5 0-3 15,9-7 2-15,2-6-2 16,8-4 3-16,10-2-3 16,13 0 7-16,0 0 5 15,0 0-12-15,13-12 0 16,16-10 1-16,11-9 1 16,1-1-1-16,1 1-1 15,-2-3 7-15,3 0 13 16,-8-1 3-16,-6 3 7 15,-11 0-3-15,-7 3-9 0,-11 2-2 16,0 5 4 0,-2 10-2-16,-23 10-6 0,-6 2 5 15,-2 14-6-15,4 15-6 16,6 10-2-16,17 0 2 16,6 4 1-16,0-2 1 15,22-2 0-15,14-2 1 16,-1-9-2-16,7-8-6 15,8-13-4-15,1-7-24 16,7-7-46-16,7-25-121 16,4-6-369-16</inkml:trace>
  <inkml:trace contextRef="#ctx0" brushRef="#br0" timeOffset="57883.18">12329 1935 884 0,'0'0'129'0,"0"0"-47"15,0 0-38-15,0 0-3 16,0 0 18-16,116 0-19 15,-62 0-13-15,6 0-19 0,0 0 8 16,5 0-15-16,-7 0-1 16,-12-3-17-16,-15 1-23 15,-13 2-22-15,-18 0-83 16,0 0-16-16,-33 14-103 16,-16 3-353-16</inkml:trace>
  <inkml:trace contextRef="#ctx0" brushRef="#br0" timeOffset="58065.45">12561 2023 117 0,'0'0'654'16,"0"0"-514"-16,0 0-88 16,0 0 3-16,-6 118 48 15,6-63-28-15,6 6-27 0,5-1-17 16,-7-1-11-16,4-7-9 16,-8-10-8-16,0-8-3 15,0-10-7-15,4-10-32 16,9-12-47-16,5-2-109 15,9-14-95-15,4-18-265 16</inkml:trace>
  <inkml:trace contextRef="#ctx0" brushRef="#br0" timeOffset="58763.68">13049 2167 611 0,'0'0'321'16,"0"0"-177"-16,0 0-35 0,0 0-49 15,0 0-12-15,0 0-13 16,-116-70-6-16,89 70-16 16,-2 0-8-16,0 21 3 15,8 11-5-15,0 9-3 16,13 12-3-16,8 3-1 16,0-5 1-16,15-2 0 15,20-14-13-15,8-15-8 16,15-11-8-16,7-9-15 15,8 0 3-15,3-29-22 16,-3-2-38-16,-8-7 48 16,-16 0 21-16,-18-8-17 15,-11-1 34-15,-13 6 18 16,-7 4 47-16,0 18 25 0,-4 2 25 16,-8 11-5-16,1 4-28 15,9 2-14-15,-2 0-23 16,-1 18-19-16,0 20-3 15,3 13 0-15,2 13-4 16,0 3 5-16,0-4-6 16,0 2 2-16,0-14-1 15,0-7-2-15,0-16-2 16,0-11-16-16,0-14-12 16,0-3-23-16,0-1-34 15,2-23-17-15,3-14 24 16,-5-13 4-16,0-5-20 15,0-4 28-15,-5-1 28 0,3-2 30 16,2 3 11-16,0 2 5 16,0 7 37-16,12 12 23 15,5 8-5-15,6 4-14 16,-1 8 5-16,2 5-6 16,-6 6 7-16,5 8-6 15,-8 0-11-15,-1 0-10 16,-3 10 1-16,-7 10 0 15,-4 8 8-15,0-1-6 16,-11 8-3-16,-18-3-3 16,-4 0-8-16,-5-1-14 15,4-11 0-15,6-4-21 0,5-13-38 16,9-3-83-16,14-7-65 16,0-20-287-16</inkml:trace>
  <inkml:trace contextRef="#ctx0" brushRef="#br0" timeOffset="59050.16">13947 1895 974 0,'0'0'165'15,"0"0"-71"-15,0 0-46 16,0 0 1-16,0 0-25 0,0 0-11 15,0 0 0-15,-15 146 2 16,6-64-3-16,5 5-7 16,-8 3-2-16,-1-2-1 15,-3-9-1-15,-3-12-2 16,-4-11 1-16,5-10-4 16,7-14-17-16,5-9-7 15,0-13-20-15,6-10-37 16,0 0-118-16,0-10-175 15</inkml:trace>
  <inkml:trace contextRef="#ctx0" brushRef="#br0" timeOffset="59497.94">14295 2139 949 0,'0'0'127'16,"0"0"-63"-16,0 0-16 16,-8 125 12-16,2-72-14 15,6 2-24-15,0-3-12 16,0-12-8-16,0-6-1 16,0-9-2-16,0-7 1 15,0-7-1-15,0-3-3 16,0-4-16-16,0-2 4 15,-2 1-4-15,-15-3-4 0,-10 0-29 16,-4 0-4-16,-7 0 13 16,7 0 33-16,0 0 9 15,6 0 2-15,11 0 12 16,10 0 22-16,2 0-4 16,2 0-8-16,0 0-2 15,0 2-20-15,22 0 3 16,16-2 20-16,9 0-4 15,6 0 6-15,1 0-14 16,-3 0-4-16,-1-13-6 16,-8-3-1-16,-9-3-35 15,-6-4-78-15,-14 0-93 0,-13-6-329 16</inkml:trace>
  <inkml:trace contextRef="#ctx0" brushRef="#br0" timeOffset="59684.27">14164 2111 708 0,'0'0'302'15,"0"0"-215"-15,0 0-38 16,0 0-11-16,0 0-5 16,0 0 0-16,117-28-15 15,-67 26-18-15,-5 2 0 16,-5 0-38-16,4-1-112 15,-1 1-77-15,-1-3-117 0</inkml:trace>
  <inkml:trace contextRef="#ctx0" brushRef="#br0" timeOffset="59898.62">14625 2081 630 0,'0'0'226'0,"0"0"-99"16,0 0-28-16,0 0-10 15,0 0-39-15,0 0-18 16,-16 125-1-16,16-65 5 15,0 5-5-15,-2 0-11 16,-2-3-10-16,-5-7-5 16,5-5-5-16,-6-7 0 15,6-6 0-15,-5-9-4 0,7-12-28 16,2-9-17-16,0-7-57 16,0-3-137-16,0-25-221 15</inkml:trace>
  <inkml:trace contextRef="#ctx0" brushRef="#br0" timeOffset="60150.03">14580 2039 729 0,'0'0'134'0,"0"0"-49"16,0 0-37-16,0 0 11 15,0 0-12-15,128-76 8 16,-95 76-27-16,-4 0-18 15,-5 10-9-15,-10 22 1 0,-12 6-1 16,-2 8 7-16,-14 3 0 16,-17-10 12-16,0-1-3 15,-7-4-14-15,7-10-2 16,0-4-2-16,6-6 0 16,10-11-39-16,3-3-140 15,12 0-224-15</inkml:trace>
  <inkml:trace contextRef="#ctx0" brushRef="#br0" timeOffset="60308.27">15024 2446 1083 0,'0'0'129'15,"0"0"-101"-15,0 0-28 16,0 0-4-16,0 0-137 15,0 0-571-15</inkml:trace>
  <inkml:trace contextRef="#ctx0" brushRef="#br0" timeOffset="72424.31">13249 2316 432 0,'0'0'0'0,"0"0"-38"16,0 0-10-16,0 0 44 15,184 0 0-15,-109 0-22 16,17 0-91-16,8 3-19 0</inkml:trace>
  <inkml:trace contextRef="#ctx0" brushRef="#br0" timeOffset="75812.73">16357 2148 501 0,'0'0'86'0,"0"0"-17"15,0 0 15-15,0 0-15 16,0 0-1-16,0 0-16 16,0 0-8-16,0-83-1 15,0 75 6-15,0 2 11 16,0 1-21-16,-2 2 5 15,-2 3-18-15,-8 0-13 16,-1 3-8-16,-16 28-5 16,2 15-9-16,-2 11 9 15,14 5 1-15,10-8-1 16,5-8-2-16,0-4 1 16,5-8-3-16,21-6 3 0,13-10-4 15,0-8 0-15,15-10 5 16,2 0 2-16,-3-2 1 15,-6-15 1-15,-5-6-4 16,-9-3 0-16,1-4 0 16,-14 0 3-16,-4 1-2 15,-9 8-1-15,-7 5 1 16,0 6-1-16,0 6 5 16,0 4-5-16,-12 5-3 15,-5 24-1-15,-2 7 1 16,13-2 1-16,6-6-3 0,0-2 2 15,0-4-1-15,18-4-1 16,-3-6-3-16,10-6 6 16,-7-6 0-16,6 0 2 15,-4-3 3-15,5-20 1 16,-8-1 2-16,-3-6 4 16,-3-2-5-16,-11-8 1 15,0-6 1-15,0 0-6 16,-13-1 3-16,-12 15-2 15,1 12-2-15,-1 14 0 16,1 6-4-16,6 0 0 16,0 12 1-16,7 16-7 15,0 7 10-15,11 9-4 0,0-4 2 16,7-4-3-16,17-6-1 16,12-8 2-16,-1-8 3 15,7-8-2-15,3-6 2 16,5 0 0-16,-2-4-5 15,6-16 4-15,-8-2 1 16,-5-1 1-16,-10 8 0 16,-8 4 0-16,-15 4-1 15,-3 7 1-15,-5 0-1 16,0 0 1-16,0 4-3 16,0 22-5-16,-5 9 8 15,-1 6 1-15,-4-1 1 16,6-5 3-16,4-8-1 15,0-7-3-15,0-9 8 0,0-6-4 16,0-5 2 0,0 0 13-16,0 0-5 0,2-8-2 15,21-18 3-15,6-10-14 16,6-4-2-16,5 0-2 16,1 4-10-16,-8 10-3 15,-6 12 1-15,-5 12-4 16,-6 2 3-16,-3 16 2 15,3 17 10-15,-1 2 2 16,3-1 1-16,0-2 0 16,6-6-1-16,5-8-4 15,2-6-5-15,8-9 3 0,-6-3 1 16,5 0 2-16,-5-19 4 16,3-4-1-16,-12-6 2 15,1-2-1-15,-12-6 1 16,-9 1-1-16,2 7 0 15,-6 10 0-15,0 8 0 16,0 11 0-16,0 0 0 16,-6 3-8-16,0 24 3 15,-5 8 1-15,7 3 4 16,2 2 9-16,2-2-5 16,0-4 1-16,0-8 4 15,0-10-5-15,0-7-2 16,0-8 9-16,0-1-3 0,0 0 11 15,0-1 6 1,2-22-5-16,11-8-16 0,5-10-1 16,-3-1-3-16,3 6-3 15,-7 8 1-15,1 14-3 16,-10 10-5-16,-2 4 4 16,2 0 3-16,5 0-12 15,-3 15 8-15,0 10 6 16,8 3 1-16,-1 3 3 15,7-4-2-15,-3-3-1 16,8-4 0-16,-1-8 0 16,2-5 0-16,5-7 2 15,4 0-2-15,6-7 0 16,-1-10 4-16,-5-5 0 0,-8-11-3 16,-5 1 2-16,-7-5-3 15,-9 8 1-15,-4 7-1 16,0 8 0-16,0 7-2 15,0 7 1-15,-6 0-4 16,-10 5-2-16,-6 21 6 16,6 6-7-16,10 6 6 15,1-2 2-15,5 1 0 16,0-6-1-16,9-2 1 16,11-9-22-16,7-6-32 15,11-11-29-15,2-3 14 16,7 0-61-16,-3-16-85 15,1-7-135-15</inkml:trace>
  <inkml:trace contextRef="#ctx0" brushRef="#br0" timeOffset="76848.42">18530 2330 563 0,'0'0'240'0,"0"0"-128"15,0 0-38-15,0 0-37 16,0 0-22-16,0 0-3 15,-55 52-5-15,48-20 4 16,0 4-2-16,5 7-3 16,2-2-3-16,0 3-3 15,0-3 1-15,18-7-3 0,6-10 2 16,1-12-10-16,4-10-3 16,2-2 0-16,10-11 11 15,-1-21-2-15,-3-10 8 16,3-13 0-16,-1-15-4 15,-6-15 0-15,0-15 2 16,3-5-2-16,-9 9 0 16,-9 15 3-16,-3 28 8 15,-11 19 14-15,-4 14 16 16,0 8-6-16,0 10-17 16,0 2-12-16,0 0-6 15,-2 16-9-15,-11 26-2 16,-1 18 11-16,4 14-2 15,-1 12 2-15,1 4 0 0,8 0 0 16,2-13 1 0,0-12 0-16,0-14-1 0,9-8 0 15,9-9 0-15,7-12 0 16,-1-10 0-16,10-12 0 16,-1 0 2-16,0-19 4 15,5-12-3-15,-7-5-3 16,-4-10 0-16,-13-1-5 15,-3 3-4-15,-11 8 5 16,0 12 3-16,0 8-2 16,-21 11-1-16,2 5-5 0,1 0 8 15,3 7 0 1,5 15-6-16,6 7 0 0,4 4 5 16,0 1 0-16,2 3 0 15,18-4-5-15,9-3-16 16,15-4-26-16,19-7 7 15,4-9 23-15,9-7 17 16,-10-3 0-16,-3-2-12 16,-16-17 9-16,-9-4 5 15,-20-3 3-15,-14-1 6 16,-4-2 17-16,0 3 13 16,-18 4 8-16,-9 10-11 15,-6 6-16-15,4 6-6 16,4 0-10-16,10 6-2 15,2 18-4-15,8 6 4 0,0 5-6 16,5 1 4-16,0 0 0 16,10-2 0-16,7-9 0 15,6-6-9-15,-6-12 4 16,8-7 5-16,-5-2 2 16,7-26 9-16,2-9-10 15,0-12 6-15,-2-9-4 16,2-16-3-16,-5-21 0 15,-4-17 0-15,-7-6-5 16,-13 10 5-16,0 25-2 0,0 27 6 16,0 31 2-1,-4 14-3-15,-5 11-3 0,-7 18-6 16,3 27-2-16,-2 25 7 16,1 16 1-16,5 16 0 15,3 5 5-15,1-7-4 16,0-11-1-16,1-19 3 15,4-19-3-15,-2-10-5 16,-5-19-39-16,3-16-40 16,0-6-50-16,-10-16-176 15</inkml:trace>
  <inkml:trace contextRef="#ctx0" brushRef="#br0" timeOffset="77024.67">18424 2031 286 0,'0'0'800'0,"0"0"-754"15,0 0-29-15,0 0-17 16,0 0 0-16,193-8-4 16,-52 10-42-16,17 7-87 15,-6 3-197-15</inkml:trace>
  <inkml:trace contextRef="#ctx0" brushRef="#br0" timeOffset="77354.2">21223 2319 764 0,'0'0'76'16,"0"0"25"-16,0 0-50 16,0 0 8-16,0 0-5 15,0 0-17-15,54 53-18 16,-41-4-2-16,-9 4-11 15,-4 5-3-15,0 0 3 0,-2-7-6 16,-11-5-19-16,-3-12-48 16,1-10-14-16,-10-14-62 15,3-10-218-15</inkml:trace>
  <inkml:trace contextRef="#ctx0" brushRef="#br0" timeOffset="77731.83">21076 2493 848 0,'0'0'79'0,"0"0"-1"16,0 0-56-16,0 0 2 15,154-43 12-15,-82 39-14 0,-1 4 4 16,-11 0-1-16,-15 0-10 16,-14 4-9-16,-9 13-6 15,-15 2-3 1,-7 5 3-16,0 7 0 0,0 2 3 15,-7 3-2-15,-4-1 0 16,0-3-1-16,11-3 1 16,0-6-1-16,0-5-1 15,11-6-1-15,16-7 2 16,4-5 9-16,11 0-1 16,7-12-4-16,0-14 9 15,-6-8 0-15,-14-7-9 16,-14-8 8-16,-15 3-12 0,0 3 1 15,-15 6-1 1,-21 11-6-16,-9 8-11 0,-1 12-39 16,-1 6-62-16,0 0-57 15,13 20-328-15</inkml:trace>
  <inkml:trace contextRef="#ctx0" brushRef="#br0" timeOffset="80448.48">22643 2280 467 0,'0'0'102'15,"0"0"-23"-15,0 0 49 16,0 0-58-16,0 0-8 16,0 0-1-16,36 4-27 15,-9-12-2-15,-5-11 0 16,7-4-2-16,-7-10-8 16,5-2-14-16,-9 2-4 15,-5 4-3-15,1 10 3 16,-14 9-2-16,2 6-2 15,-2 4-8-15,0 0 3 16,0 9-11-16,0 17 4 0,0 13 4 16,0 7 6-16,0-2-3 15,0-1-17-15,9-9 13 16,7-8 6-16,1-13 0 16,10-4 3-16,0-9 0 15,4-2 0-15,0-22 1 16,5-10 1-16,-7-5-2 15,-7-5 0-15,-1-4-1 16,-15 0 0-16,-2 7-1 16,-4 10 0-16,0 16 2 0,0 6-8 15,0 9 8-15,0 0-5 16,0 9-5-16,-2 17 6 16,0 11 3-16,2 1 1 15,0 3 0-15,0-4 3 16,4-4-3-16,5-6 9 15,3-8-5-15,-8-9 7 16,5-7 6-16,-3-3 6 16,6-3 8-16,3-21-10 15,8-7-8-15,-6-3-13 16,-1-3 4-16,-1-1-8 16,-1 6-4-16,-5 9-7 15,-7 9 5-15,0 8-1 16,-2 6-15-16,0 0 0 15,0 8 11-15,0 22 11 0,0 8 4 16,7 3 0-16,11-4-4 16,0-5 4-16,3-3 2 15,6-11 1-15,0-7-1 16,4-11 3-16,3 0 9 16,-3-9-6-16,3-19 15 15,-6-8-4-15,-1-10-2 16,0-9-3-16,-11-11-6 15,-1-6 3-15,-3-10-8 16,-10 2-1-16,-2 3-2 16,0 11-4-16,0 14 3 15,0 10-2-15,-12 15 3 0,-1 10 0 16,7 7-2-16,-4 10-1 16,6 0-3-16,2 8-8 15,-5 26 1-15,1 16 12 16,6 12-3-16,0 6 6 15,0 8-2-15,0 5 0 16,0 0 2-16,15 0 0 16,3-2 7-16,7-7 8 15,2-10-4-15,-1-14-3 16,3-12-6-16,-7-14 0 16,3-8 0-16,0-12 3 15,-4-2-1-15,16 0 5 16,-4-16-7-16,7-10-2 0,-11-8 3 15,-2-12-3-15,-12-11-2 16,-13-2-2-16,-2 6-8 16,0 18-2-16,-2 12 3 15,-18 11 2-15,4 8-9 16,-1 4 10-16,-1 0-9 16,7 4 9-16,4 22-2 15,0 10 3-15,7 11 1 16,0-3 2-16,0 3-1 15,25-4 3-15,-3-12 0 16,3-6 0-16,4-13 1 16,2-8 3-16,5-4 10 0,-1 0 4 15,7-24-7 1,-1-8 0-16,-3-13-6 0,-14-6-4 16,-2-3 1-16,-8 3-2 15,-12 13-2-15,-2 12-9 16,0 14-3-16,-16 7-13 15,-10 5-17-15,6 0 9 16,-3 0 8-16,12 7 3 16,7 5 9-16,4 2 7 15,0 0-12-15,0 2 10 16,4 0 1-16,9-3 3 16,3-1 5-16,-5-5 1 15,3 1 6-15,-1 1-1 16,-4 2-4-16,5 5 4 15,-8 3-2-15,3 3 4 0,-3 2-3 16,2 2-2-16,-4-1 3 16,0-6-3-16,-2-5-1 15,5-6 5-15,-5 0-3 16,0-4 2-16,8-4 5 16,3 0-2-16,5 0 1 15,13 0-1-15,7-7 4 16,2-13 14-16,-5-4-21 15,4-12-2-15,-8-4-3 16,-12 5-8-16,2 6-7 0,-17 12 9 16,-2 6-1-1,-2 10-11-15,0 1 7 0,0 0 2 16,0 0 5-16,-4 17-1 16,-9 9 3-16,9 8 4 15,-4 7 2-15,4-4-3 16,4 1 4-16,0-9 10 15,0-9 2-15,0-8 32 16,0-6-23-16,0-6-5 16,0 0 3-16,6 0 13 15,4-18-2-15,5-11-16 16,1-5-19-16,1-10 0 16,4 1 0-16,-3-2 0 15,4 13-6-15,-4 14-1 16,-1 13 1-16,-3 5 1 0,-1 1-7 15,1 25-4-15,-1 8 12 16,3 10 4-16,-1-1-1 16,3-2 2-16,5-9 0 15,-4-9 0-15,4-9 1 16,-7-10 8-16,-3-4-1 16,2 0 11-16,1 0-4 15,4-20 1-15,2-12 2 16,-4-12-11-16,5-8-3 15,-10-7-5-15,-5 4-4 16,0 10 3-16,-8 15-10 16,0 14 5-16,0 11-9 0,-14 5 0 15,-13 0-6 1,0 23 0-16,3 15 5 0,4 8 10 16,11 4-3-16,5 6 7 15,4-3 0-15,0-9-4 16,19-8 6-16,13-10 0 15,1-11-1-15,8-6 1 16,3-9 9-16,1 0 10 16,1-14-4-16,-3-16-2 15,-5-8-3-15,-9-21-5 16,-10-13 3-16,2-14-1 16,-7-16-5-16,-8 3-4 15,5 2-12-15,-7 15 11 0,3 19-8 16,-4 21 1-1,-3 20 1-15,0 11 6 0,0 11 0 16,0 0-6-16,-3 21-8 16,-8 25 10-16,-2 17 2 15,9 13 5-15,4 8 1 16,0 4-1-16,0 1 1 16,4-10 6-16,13-7 2 15,1-14-8-15,2-16-1 16,0-13-1-16,3-13-16 15,-6-16-51-15,-5 0-61 16,-10-16-196-16</inkml:trace>
  <inkml:trace contextRef="#ctx0" brushRef="#br0" timeOffset="80670.85">25069 2025 933 0,'0'0'102'16,"0"0"3"-16,0 0-75 16,0 0-27-16,176-37 2 15,-94 32-2-15,-6 3 5 16,-9 2-7-16,-25 0-2 16,-13 0 0-16,-22 0-13 15,-7 0-54-15,-24-2-31 16,-41-4-148-16,-20-6-421 0</inkml:trace>
  <inkml:trace contextRef="#ctx0" brushRef="#br0" timeOffset="81000.39">22534 1453 594 0,'0'0'102'0,"0"0"-69"0,0 0 1 16,0 0-10-16,0 0 45 15,0 0 7-15,76 3-24 16,-34-3-26-16,16 0 15 15,16 0-4-15,18 0-25 16,1 0-6-16,5 0-6 16,-2 0-4-16,-23 0 3 15,-17 0-47-15,-29 0-36 16,-27 0-138-16,-29-3-118 16</inkml:trace>
  <inkml:trace contextRef="#ctx0" brushRef="#br0" timeOffset="81194.69">21809 1279 1080 0,'0'0'59'15,"0"0"-14"-15,0 0-40 16,0 0-5-16,0 0-14 15,0 0-71-15,50-15-55 16,-17 15-215-16</inkml:trace>
  <inkml:trace contextRef="#ctx0" brushRef="#br0" timeOffset="81519.2">26259 2402 1045 0,'0'0'58'0,"0"0"-5"0,0 0-3 16,0 0-22-16,0 0-2 15,0 0-26-15,-20-36-4 16,36 33-27-16,-1 3-49 16,-6 0-70-16,-9 0-211 15</inkml:trace>
  <inkml:trace contextRef="#ctx0" brushRef="#br0" timeOffset="85231.53">4429 3932 792 0,'0'0'86'0,"0"0"-33"15,0 0 6-15,0 0-3 16,0 0-18-16,0 0-24 16,0 0-7-16,-23 50-6 15,19-7 11-15,-2 0 1 16,-3-2-11-16,-1-9 3 15,6-13-4-15,0-8 3 16,2-7-2-16,-1-4-1 16,3 0 20-16,0-2 0 15,-4-26 3-15,-3-14-23 0,2-15-1 16,5-5 1-16,0-4 5 16,0-1-4-16,12 9-2 15,10 12-1-15,-2 15 1 16,-4 14 0-16,-1 11-1 15,1 6-4-15,2 3 0 16,4 25 3-16,5 14 2 16,-4 4 2-16,-6 5-1 15,-3 0 0-15,-8-7-1 16,-4-3 2-16,-2-12 1 16,0-7-1-16,0-8 0 15,0-7 3-15,0-5-4 16,0-2 2-16,0 0 1 0,0 0 2 15,0-18-2 1,0-21-3-16,5-13 0 0,8-3 1 16,5 4-2-16,4 13 0 15,0 11-5-15,-2 9 4 16,-6 10 1-16,4 7-1 16,-7 1-2-16,0 8 0 15,0 23 2-15,1 14 1 16,-6 7 0-16,-4 2 1 15,-2-6 0-15,0-4-1 16,0-9 0-16,0-12 1 16,0-8-1-16,0-9 0 0,2-6-2 15,1 0-2-15,1 0-7 16,8 0-5-16,5-21 6 16,8-9-6-16,2-4 2 15,-3-2-3-15,-2 9 1 16,-8 10 7-16,-6 11 1 15,-1 6 3-15,-7 0 3 16,2 16 1-16,0 20 1 16,3 6 0-16,-2 0 3 15,5-3-3-15,1-10-11 16,3-4-11-16,1-7 2 16,3-10 14-16,1-6 2 0,3-2 3 15,9-2 1 1,5-24 1-16,-5-6-1 15,-2-7 5-15,-10-4-2 16,-5-3-3-16,-10-3 6 0,-2 5 1 16,-7 7-5-16,-17 10 5 15,-8 10 4-15,1 12 7 16,-2 5-6-16,0 0-10 16,6 10-4-16,8 9-1 15,9 6 1-15,10 3-4 16,0 0-1-16,21-2-1 15,16-6 8-15,7-6-4 16,5-14-5-16,4 0-7 0,3-10 7 16,4-20-5-1,0-5 2-15,-2-8 9 16,-2-4 1-16,-18 1-18 0,-16-5-4 16,-13-2 17-16,-9 5 7 15,0 2 2-15,-19 12 2 16,-2 14 20-16,3 10 2 15,3 8 11-15,1 2-21 16,1 0-5-16,4 28-5 16,7 18-5-16,2 16 3 15,0 13 11-15,11 3-11 16,12 4 3-16,-2-4-5 16,2-6 7-16,1-7-4 15,-3-12 2-15,-2-15 2 16,-3-7-4-16,4-16-4 15,0-9-1-15,-2-6 0 0,9 0 2 16,2-20-2-16,5-9 3 16,-5-10-3-16,-6-2 1 15,-9-4-1-15,-7-1 1 16,-7 4 0-16,0 6 0 16,-7 8-1-16,-15 12-2 15,-1 9 1-15,4 4 1 16,-2 3-3-16,13 0 2 15,-2 3-6-15,8 14 6 16,2 5-1-16,0 2-9 16,16 0 10-16,7-2-1 0,6-2-2 15,-6-8 3-15,6-6 0 16,0-3-6-16,0-3-4 16,3 0 6-16,3-7 4 15,-4-5-7-15,-8-2 0 16,-7 4 0-16,-12 5 4 15,-4 2 4-15,0 1 4 16,0 2 7-16,0 0-1 16,-6 0-10-16,-2 19-7 15,6 6 5-15,2 8-4 16,0-4 5-16,16-3-3 16,7-5 4-16,4-10 3 15,-4-11-3-15,13 0 0 16,-2-2 1-16,2-25-1 15,-3-8 4-15,-4-5 6 0,-4-10 0 16,-8-8 4-16,-3-14-3 16,-10-14-5-16,-4-9 1 15,0-4-6-15,-8 15 14 16,-6 18-5-16,1 25 4 16,1 23-6-16,3 12 6 15,3 6-8-15,-4 0-6 16,-3 27-1-16,5 22-6 15,0 18 5-15,8 18 0 16,0 11 2-16,16 7 0 16,11-7-2-16,4-12 1 15,3-16 0-15,-3-14 1 0,4-15-9 16,1-13 2-16,-3-14-2 16,2-12-1-16,-6 0-9 15,0-14 3-15,-1-18 5 16,-6-7 10-16,-1-1-1 15,-11-3-3-15,-5 1 5 16,-5 3-3-16,0 7 1 16,-15 13-6-16,-8 12 5 15,-2 7 2-15,2 4 1 16,0 25 1-16,5 6-1 16,9 8 1-16,9-6-1 15,0 4 0-15,13-3 0 16,12-4 0-16,2-5 0 0,2-4-1 15,0-7-1-15,2-10-10 16,0-8-16-16,-4 0-30 16,-7-10-29-16,-2-14-62 15,-14-8-113-15</inkml:trace>
  <inkml:trace contextRef="#ctx0" brushRef="#br0" timeOffset="85501.99">5980 3613 839 0,'0'0'67'0,"0"0"-30"16,0 0 12-16,0 0 3 15,0 0-13-15,0 0-13 16,0 2-12-16,11-2 2 15,-1 0 3-15,-2 0-5 16,1-3-1-16,-5-10-7 16,4 3-4-16,-6 2-2 15,0 2-39-15,-2 6-75 16,0 0-99-16,0 0-356 16</inkml:trace>
  <inkml:trace contextRef="#ctx0" brushRef="#br0" timeOffset="86183.08">7608 3754 798 0,'0'0'107'0,"0"0"-51"16,0 0 17-16,0 0-27 15,0 0-30-15,0 0-13 0,0 56-2 16,4 2-1-16,3 4 7 15,-3-2-5 1,-2-5-4-16,5-9 0 0,-7-8-39 16,0-7-20-16,0-11-27 15,0-5-10-15,0-11-5 16,-7-4-21-16,-12 0-27 16,-12-2 23-16,-6-10 79 15,0 0 49-15,1 6 42 16,9 2 91-16,7 4-23 15,11 0-7-15,7 0 19 16,0 0-35-16,2 0-48 16,0 0-9-16,6 0-19 0,30 0 10 15,7 4 9 1,3-4-15-16,6 0 4 0,-3 0-11 16,-5-13-5-16,-6-2-3 15,-5-6-16-15,-12-5-37 16,-11-2-57-16,-10-8-71 15,0-2-134-15</inkml:trace>
  <inkml:trace contextRef="#ctx0" brushRef="#br0" timeOffset="86595.79">7405 3764 569 0,'0'0'102'0,"0"0"-27"16,0 0-5-1,0 0 2-15,0 0-23 0,135-61-17 16,-83 47-8-16,4-2-7 16,0 5-10-16,-8-1-7 15,2 3-27-15,-11 3-66 16,-5 0-65-16,-12 4 35 16,-10 0-13-16,-3 2 48 15,-7 0 88-15,-2 0 3 16,0 0 89-16,0 0-3 15,0 0-28-15,0 0 13 16,0 0 1-16,0 0-8 16,0 13-14-16,0 16 14 15,0 20-24-15,0 13-17 0,6 10 6 16,5 6-2-16,-1-2 2 16,-4-6-12-16,-4-7-15 15,-2-13-4-15,0-14-2 16,0-14-4-16,0-10-24 15,0-10-33-15,0-2-33 16,0-6-69-16,0-22-66 16,-4-12-107-16</inkml:trace>
  <inkml:trace contextRef="#ctx0" brushRef="#br0" timeOffset="86862.19">7849 3631 515 0,'0'0'77'0,"0"0"9"15,0 0 8-15,0 0-21 16,0 0-16-16,120-88 4 16,-80 88-6-16,0 0 3 15,-5 3-6-15,-1 17-31 16,-12 9-12-16,-6 9-6 16,-7 2 3-16,-9 7-3 15,0-3-1-15,-13-3 4 16,-21-8-2-16,-6-3 1 15,0-10-1-15,-3-4-4 16,3-8-19-16,9-8-47 16,4 0-42-16,8-10-114 15,14-17-319-15</inkml:trace>
  <inkml:trace contextRef="#ctx0" brushRef="#br0" timeOffset="88041.27">8512 3888 434 0,'0'0'75'0,"0"0"-4"15,0 0-12-15,0 0 1 16,0 0-11-16,0 0-12 15,0-14 17-15,0 14-3 16,0 0-3-16,0 0-2 16,0 0-8-16,0 0 0 0,-4 0-7 15,2 0-1-15,2 0-12 16,0 0-3-16,0 0-5 16,0 0 0-16,0 0-1 15,0 0-1-15,0 0 0 16,0 0-1-16,0 0-2 15,0 0 6-15,0 0-1 16,0 0-1-16,0 0 6 16,0 0 0-16,-2 0-4 15,2 0-4-15,0 0-2 16,0 0-1-16,0 0-3 16,0 0 0-16,0 0-2 0,4 0 0 15,16 0 0 1,7 0 0-16,7 0 1 0,1-2-3 15,5 0 1-15,3-2-2 16,-1 1 4-16,3 3 0 16,-5-3 1-16,-9 3 0 15,-11 0-1-15,-9-2 0 16,-11 2 1-16,0-4 2 16,0 4 6-16,0 0 4 15,0-3 2-15,0 3-8 16,0 0-1-16,-4 0-6 15,4 0 1-15,0-1-1 16,0-1 2-16,0 2-2 0,0 0-3 16,0 0 1-1,0 0-4-15,0 0-8 0,0 0-3 16,0 0-12 0,0 0-4-16,0 0-11 0,0 0-42 15,0 0-41-15,-2 0-53 16,-3 0-131-16</inkml:trace>
  <inkml:trace contextRef="#ctx0" brushRef="#br0" timeOffset="90463.3">9830 4052 602 0,'0'0'144'16,"0"0"-71"-16,0 0 8 15,0 0 2-15,0 0-13 16,0 0 3-16,13-29-22 16,21-12-29-16,6-9 1 15,7-8-4-15,-2-9-15 0,-1-1 2 16,-1-1-3-16,-8 3 1 16,-8 13-2-16,-12 16-1 15,-3 18-1-15,-12 12-1 16,0 7-5-16,-18 0-4 15,-18 0-1-15,-1 17-8 16,2 9 11-16,6 3-1 16,14 3-4-16,15 1-2 15,0 4-4-15,13 2 11 16,16 2 4-16,10-3 0 16,1-4 0-16,6-2 4 15,-1-4 0-15,-3-2 0 0,-9-2 0 16,-12-6 0-16,-13 0 0 15,-8 1-3-15,0 1 3 16,-17 1 1-16,-24 0-1 16,-7-3 0-16,-4-6-3 15,8-7-5-15,9-5 5 16,8 0 3-16,9 0 0 16,13-14-8-16,5-10-2 15,0-8-17-15,25-7 12 16,17-2 7-16,12-3 6 15,8-4-4-15,0-2 2 16,7-3 4-16,-6 2 0 16,-10 4 4-16,-5 6-3 15,-15 4-1-15,-14 5 0 16,-11 0 0-16,-8 4 4 0,0 4 4 16,-16 3 8-16,-5 8-4 15,8 4-3-15,5 5-1 16,-2 4-4-16,-1 0 5 15,3 8-9-15,0 19 0 16,4 9 0-16,4 14 8 16,0 10 4-16,0 10 2 15,2 7-5-15,8-1 2 16,-6-2-5-16,-2-6-2 16,-2-13-3-16,0-7 3 0,0-15 0 15,0-11-4 1,0-9 2-16,0-8-2 0,0-5 1 15,2 0-3-15,9-4 2 16,3-23-8-16,3-11-1 16,10-3 6-16,-2 4 3 15,-5 4-2-15,7 13 2 16,-12 8-1-16,1 8-3 16,-5 4 0-16,0 0 0 15,-4 2 1-15,6 19 3 16,0 6 1-16,3 1 0 15,-3-2-1-15,8-3 0 16,-7-6 1-16,-6-7-1 16,3-3 0-16,-7-6 1 15,2-1-1-15,2 0 4 16,5-5 4-16,5-20-1 0,7-6-4 16,-3-4-2-16,-2 1 2 15,-4 6-2-15,-5 8 0 16,-7 10-1-16,-4 6 4 15,0 4-2-15,0 0 4 16,0 0-5-16,0 4-1 16,0 22 0-16,7 11 0 15,2 4 0-15,4-1 0 16,3-6 0-16,6-6-1 16,-4-10 1-16,5-8 0 15,-4-6 1-15,-1-4-1 0,7 0 3 16,-3-11 3-16,0-14-3 15,-6-3 1-15,-9-5 5 16,-7-10-3-16,0-3-2 16,-2 0-4-16,-21 8-4 15,-2 12 3-15,4 10 0 16,-6 16-6-16,-2 0 2 16,0 2 1-16,6 22 3 15,7 2-2-15,8 4-5 16,8-1 7-16,0 4-8 15,2-1 9-15,18-2-3 16,7-6 0-16,2-6-2 16,2-5 1-16,-2-12 0 0,0-1 3 15,0 0 0-15,7-12 1 16,-1-8 0-16,-1-2 0 16,-5 0 0-16,-7 5 1 15,-9 3-1-15,-3 5 2 16,-8 6-1-16,-2 3 2 15,0 0-3-15,0 0-1 16,0 5-8-16,0 16 6 16,-2 8 1-16,2 3-2 15,0-1 0-15,0-6 3 16,6-3 1-16,7-10 4 16,1-6-4-16,1-3 2 15,6-3 1-15,1 0 16 16,4-17-12-16,1-5-3 0,0-6-2 15,-5-4 0-15,-1 0-1 16,-13-6-1-16,1 8 2 16,-5 8-2-16,-4 8 1 15,0 10-2-15,0 4-6 16,0 0-2-16,0 1-4 16,10 24 3-16,-6 5 8 15,9 5 0-15,3 2-4 16,8-7 5-16,1-2-2 15,-3-7-1-15,7-13 3 16,-4-8 2-16,0 0 3 16,-2-11 8-16,2-15 8 15,-9-10-13-15,-1-4 1 0,-3-12-4 16,-8-12 5-16,1-14-7 16,-5-5 4-16,0-1-6 15,0 10 1-15,-11 19 6 16,-3 20-5-16,3 19 5 15,5 14-3-15,-6 2-4 16,-1 18 0-16,1 24-3 16,6 18 2-16,6 18 1 15,0 8 0-15,16 5 0 16,3-4 1-16,4-8-2 16,-3-15 2-16,0-16-1 15,-2-14 2-15,-3-14-4 0,1-11-13 16,-1-9-38-1,10 0-42-15,6-13-44 0,2-13-51 16,6 1-182-16</inkml:trace>
  <inkml:trace contextRef="#ctx0" brushRef="#br0" timeOffset="91028.27">12256 4073 433 0,'0'0'122'16,"0"0"-28"-16,0 0 13 15,0 0-8-15,0 0-27 16,0 0-18-16,0 0-1 16,19 10 1-16,-19-17 2 0,0-9-19 15,0-3-6-15,0-6-11 16,-11 5-15-16,-9 0 10 16,-4 6-14-16,4 10 2 15,-5 4-3-15,-2 0-5 16,5 0 0-16,0 21-1 15,4 4 0-15,7 1 1 16,7 3 1-16,4-1-1 16,0-2 0-16,4-2-1 15,13-4-5-15,10-9-4 16,-2-6-5-16,2-5 9 16,0 0 6-16,-3-20 4 15,2-6 1-15,-1-10 2 16,-5-5 6-16,1-10 17 0,-13-14-4 15,3-15-8-15,-11-15-3 16,0-2-4-16,0 1-5 16,-4 18 2-16,-11 20-1 15,-1 20 0-15,7 20 1 16,3 13-2-16,0 5 0 16,4 0-1-16,-2 26-3 15,-3 18-1-15,7 22 4 16,0 16 4-16,5 16-1 15,13 6 3-15,-1-4-3 16,-1-10 1-16,-3-19 5 16,3-15-6-16,-3-17-2 15,-3-16-1-15,-6-9-5 0,5-11 0 16,-3-3-20 0,4-3-63-16,-4-25-89 0,5-8-159 15</inkml:trace>
  <inkml:trace contextRef="#ctx0" brushRef="#br0" timeOffset="91978.93">13122 4146 563 0,'0'0'83'0,"0"0"34"15,0 0 16-15,0 0-81 16,114-86-5-16,-91 51 19 16,-10-14-9-16,-5-9-21 0,2-14-7 15,-10-15-4 1,0-2-14-16,0-4 0 0,-10 15-2 16,-5 18-2-16,7 17-1 15,-6 19 4-15,5 15-3 16,5 6-5-16,2 3-2 15,-5 0 0-15,2 12-6 16,-4 29 1-16,3 19 4 16,6 22 1-16,0 11-2 15,4 6 2-15,12 2-1 16,8-7-3-16,1-13-2 16,-1-16-3-16,3-12-3 15,0-17 2-15,-5-10-2 16,-2-14 7-16,-4-12-2 0,-3 0 3 15,1-15-7-15,-5-17 11 16,-3-7 0-16,-4-16 4 16,-2-6-4-16,0-6 0 15,0 9 1-15,-6 12 5 16,-3 20-5-16,-3 12 1 16,8 8 4-16,2 6 1 15,0 0-3-15,2 0-4 16,0 14-7-16,0 16 3 15,20 5 3-15,9 4-4 16,2-5 5-16,5-6 0 16,-5-4 1-16,0-11 0 15,5-8-1-15,-1-5 0 0,10 0 2 16,-1-5 2-16,-2-18 1 16,-7-3-4-16,-16-8 1 15,-9-10 0-15,-8-5 0 16,-2 4-2-16,0 9 4 15,-12 18-4-15,-13 11 1 16,6 7-1-16,-8 0 0 16,0 15 6-16,7 21-6 15,7 7 3-15,11 6-3 16,2-2 2-16,0 2-2 16,19-5 0-16,10-6 0 15,0-3 1-15,0-16 1 0,0-3-2 16,0-11 2-16,7-5 2 15,-2 0-3-15,-3-6 1 16,-5-10-2-16,-8-6-30 16,-5-6-111-16,-3-2-110 15</inkml:trace>
  <inkml:trace contextRef="#ctx0" brushRef="#br0" timeOffset="93395.37">15706 3964 736 0,'0'0'64'0,"0"0"2"16,0 0-3-16,0 0-8 16,0 0-13-16,0 0-13 15,-2-22-14-15,-9 50-15 0,0 16-2 16,9 6-1-16,2 7 2 16,0-5-1-16,11-4-1 15,9-6 3-15,2-9-1 16,0-10-1-16,3-7 2 15,2-9 0-15,4-7 2 16,7 0 2-16,4-19-4 16,5-8 2-16,-3-10 0 15,-1-4 0-15,-12 3-1 16,-6 7-1-16,-19 4 0 16,-6 11 0-16,0 10 5 15,0 6-5-15,-8 0 2 0,-13 5-5 16,5 14 3-16,10 11-3 15,6 5 0-15,0 1 1 16,4-4 2-16,19-5 0 16,1-6 0-16,3-9 0 15,-2-6 0-15,-8-6 0 16,6 0 2-16,-8-2 6 16,-1-16 1-16,-10-10-3 15,-4-2 4-15,0-6-1 16,-2 0-7-16,-25 0-2 15,-2 5 0-15,2 8-4 16,0 8-4-16,14 7 4 16,9 3 3-16,2 2-8 0,2 3-2 15,0 0-12 1,15 0-14-16,16 0 25 0,21 0 12 16,6 0 2-16,2 10-2 15,0 9 0-15,-4 5 0 16,-12 3 5-16,-4 5-2 15,-11-1 4-15,-11-1 0 16,-5-6 4-16,-5-9-4 16,-8-2 4-16,0-6 1 15,0-4-4-15,-10-3-1 16,-3 0 0-16,-1 0-1 16,8-6-1-16,-1-14-3 0,7-10-2 15,0-4-6 1,0 0-10-16,23 3 14 0,4 12-12 15,2 9 7 1,2 10 5-16,-5 0 2 0,-2 0 0 16,8 19 2-16,-8 12 6 15,1 5-3-15,2 4-2 16,-12 2-2-16,-11-4 0 16,4-10 4-16,-8-10-4 15,0-8 6-15,0-8-1 16,0-2 0-16,0 0 7 15,0 0-1-15,4-4-8 16,9-17-4-16,7-8-7 0,12 0 6 16,-1 0-1-1,2 5-2-15,-4 10-2 0,-6 4 6 16,-6 8-3-16,-13 2-1 16,6 0 0-16,-6 8 3 15,5 10 2-15,-1 6-2 16,6-2 0-16,5 0 1 15,-2-2 1-15,1-6 1 16,-3-5 3-16,1-6-4 16,-1-3-1-16,4 0 2 15,-4 0-2-15,-1 0-10 16,-6-14-50-16,3-1-50 16,1 0-90-16,-6 3-203 15</inkml:trace>
  <inkml:trace contextRef="#ctx0" brushRef="#br0" timeOffset="93781.11">17323 4018 337 0,'0'0'188'16,"0"0"-119"-16,0 0 11 0,0 0 19 15,0 0-7 1,0 0-28-16,0-4-20 0,0 4 2 16,0 0-4-16,0 2-6 15,0 27-18-15,0 14 18 16,0 19-7-16,0 11-3 15,13 7-10-15,-3 5-4 16,0-3-6-16,-8-6-4 16,-2-9-2-16,0-16 0 15,0-10-4-15,0-14-25 16,0-10-9-16,-2-10-21 16,0-7-23-16,-8 0-24 15,8-10-131-15,-9-14-154 16</inkml:trace>
  <inkml:trace contextRef="#ctx0" brushRef="#br0" timeOffset="94082.63">17298 4109 532 0,'0'0'123'0,"0"0"-34"15,0 0 17-15,0 0-23 16,33-107-25-16,-8 89-5 15,4 4-29-15,0 2 1 16,7 7 15-16,-3 5-18 16,-4 0-5-16,-2 0-5 15,-10 14-6-15,-3 12-5 0,-5 9 3 16,-9-1-1-16,0 4 1 16,-25-4-2-16,-6-5-2 15,-5-5-2-15,5-8-5 16,4-6-21-16,10-8-33 15,1-2-15-15,5 0-71 16,11-16-125-16,0-8-339 16</inkml:trace>
  <inkml:trace contextRef="#ctx0" brushRef="#br0" timeOffset="95013.1">17784 4088 408 0,'0'0'193'0,"0"0"-116"15,0 0 38-15,0 0-12 16,0 0-21-16,0 0-13 16,48-14 3-16,-42 4-5 15,-2-2-27-15,-4-3-22 16,2-4-8-16,-2 0-7 16,0 0 0-16,-6 1-2 15,-17 4-1-15,-4 10-2 16,-2 4-3-16,0 0-2 15,0 6 6-15,2 16-2 16,10 8 3-16,-1 2-5 16,7 5 4-16,11-3-2 15,0 2 3-15,0-6 0 16,17-2 0-16,8-6-1 0,-5-12 0 16,5-6 0-16,-1-4 0 15,-2 0 1-15,5-18 2 16,0-7 1-16,-10-3-3 15,4 3 2-15,-5 3-2 16,-12 0 2-16,3 5-1 16,-5 10-1-16,-2 0 0 15,0 7-3-15,0 0-1 16,0 0-9-16,0 0 1 16,0 9 4-16,0 6 7 0,0 7-2 15,0 2 1 1,2-1 2-16,14-5-1 0,-3-4 0 15,12-4 1-15,-5-6-3 16,6-4 3-16,3 0 0 16,-2-18 2-16,-5-8 0 15,3-4-1-15,-8-7 2 16,-3-7-3-16,-3-12 5 16,-11-15-5-16,0-19 1 15,0-6 0-15,0 4-1 16,0 20 3-16,-11 26-1 15,5 23 3-15,-4 14 0 16,4 7-5-16,-3 2-5 16,-5 0 5-16,1 23-7 15,5 22 4-15,-2 17 1 16,10 16 2-16,0 12 0 0,0 5-2 16,10-5 4-16,7-7-2 15,1-11 1-15,5-14-1 16,-2-14 0-16,4-14 0 15,-5-14 0-15,5-14-1 16,-3-2 1-16,0-2 1 16,5-25-1-16,2-2 0 15,-2-10-5-15,-8 7 0 16,0 6 3-16,-11 11 0 16,2 9-2-16,-8 3 0 15,-2 3-4-15,4 0-7 0,7 14 8 16,-2 11 4-16,-4 0 2 15,6 2 1-15,-5-7-5 16,6-6-9-16,-1-8-15 16,-5-4-2-16,3-2-23 15,-4-4-55-15,4-18-70 16,-7-10-48-16,0-2-242 16</inkml:trace>
  <inkml:trace contextRef="#ctx0" brushRef="#br0" timeOffset="95199.37">18434 3858 463 0,'0'0'154'0,"0"0"-33"16,0 0 0-16,0 0-51 0,0 0-22 15,0 0-12 1,-21 12-16-16,21 2 13 0,0-3-4 16,0-4-18-16,2 0-4 15,2-7-3-15,3 0-4 16,-3 0-3-16,-4 0-43 15,0-5-38-15,0-17-29 16,0-9-155-16</inkml:trace>
  <inkml:trace contextRef="#ctx0" brushRef="#br0" timeOffset="95384.65">17873 3778 746 0,'0'0'137'0,"0"0"-89"15,0 0-29-15,0 0 11 16,145 0-2-16,-63-4-23 16,3-8-5-16,-7 4-38 15,-2 1-28-15,-14 6-50 16,-2-3-40-16,-6-3-19 16,-2-8-90-16</inkml:trace>
  <inkml:trace contextRef="#ctx0" brushRef="#br0" timeOffset="95795.25">18729 3595 346 0,'0'0'172'0,"0"0"-58"16,0 0 57-16,0 0-43 16,0 0-44-16,0 0-12 15,18-58-16-15,-18 58-28 0,0 12-18 16,-7 31-7-16,-6 22 13 16,-1 20-1-16,3 10 8 15,-4 2-15-15,1-8-2 16,1-12-4-16,9-13-1 15,-4-17-1-15,8-15-1 16,0-16 0-16,0-11-2 16,0-5-2-16,5 0-8 15,11-11 2-15,11-19 7 16,2-8-2-16,2-5-2 16,4 0 3-16,1 8-5 15,-5 12-1-15,-2 7 7 0,-11 14-1 16,-3 2-1-16,-5 0 1 15,-1 14 4-15,-9 11 2 16,0 5-2-16,0 2 3 16,-5-2-3-16,-15-4 2 15,-5-6 4-15,-6-5-5 16,-2-7 0-16,-5-8-5 16,5 0-23-16,4-5-64 15,8-16-58-15,19-12-143 16,2-4-242-16</inkml:trace>
  <inkml:trace contextRef="#ctx0" brushRef="#br0" timeOffset="96014.57">19088 3531 903 0,'0'0'117'0,"0"0"-39"15,0 0-8-15,0 0-43 16,0 0 5-16,0 131-4 15,0-58-8-15,0 6 6 16,0 2-5-16,0-2-13 16,0-11-3-16,0-7-5 15,0-11-5-15,0-16-22 16,4-10-8-16,5-14-48 16,7-10-99-16,9 0-192 0</inkml:trace>
  <inkml:trace contextRef="#ctx0" brushRef="#br0" timeOffset="96345.05">19306 4105 685 0,'0'0'113'16,"0"0"-58"-16,0 0 2 16,0 0 1-16,0 0-18 15,0 0-2-15,67 12-14 16,-47-23 2-16,-2-4-18 15,-2-8 5-15,-10 0-3 16,1-6-10-16,-7-3 2 16,0 3 5-16,-7 6-3 0,-10 15 7 15,-10 8-7-15,-2 6-1 16,-9 26-3-16,6 8 10 16,13 4-7-16,7 5 0 15,12-2 1-15,0 0 0 16,0-5-3-16,16-10 1 15,9-11-2-15,6-12-7 16,7-9-72-16,11 0-100 16,16-18-359-16</inkml:trace>
  <inkml:trace contextRef="#ctx0" brushRef="#br0" timeOffset="97496">20744 3941 739 0,'0'0'118'16,"0"0"-34"-16,0 0 7 16,0 0-18-16,0 0-13 15,0 0-26-15,-2 7-13 16,2 29-14-16,0 10 6 16,2-2-10-16,5-5-2 0,4-10 5 15,-7-8-6 1,5-9 0-16,-2-7-2 0,2-5 2 15,4 0-2-15,3-9 1 16,11-16 0-16,2-3-4 16,4-3-8-16,3 1 8 15,-7 7-1-15,-7 9 2 16,0 12-3-16,-4 2-4 16,5 2 6-16,-6 20 3 15,10 9 2-15,-7-1-2 16,7-2 2-16,0-5 0 15,-8-6 0-15,4-6 0 16,-7-6 0-16,-3-5 3 0,5 0 1 16,-3-19 4-1,1-8-3-15,-5-5-4 16,-9-6-1-16,-2-5 0 0,0 2-8 16,-16 2-2-16,-5 12-5 15,-6 12 4-15,2 11-27 16,7 4 9-16,3 0 11 15,6 0 0-15,7 10 0 16,2-1-8-16,0 0-4 16,17 2 20-16,12-4 6 15,9-5 3-15,-2 1 1 16,6-3 0-16,-2 0 3 16,1 0-2-16,-1-11 3 15,-9 1-1-15,-4 2-2 0,-12 5-1 16,-10 3 10-1,-5 0 6-15,0 0 3 0,0 3-6 16,0 21-13-16,0 10 5 16,0 0-4-16,0-4-1 15,2-3 0-15,9-12 1 16,4-4 1-16,1-7 1 16,7-4-1-16,-2 0 1 15,11-11 0-15,-3-15-3 16,-5-8 0-16,-1-2 0 15,-5-7 0-15,-5-14-1 16,-2-14 1-16,-11-12-1 16,0-11-3-16,0 3 3 0,-7 17 1 15,-1 21 2 1,-4 23-2-16,8 19 3 0,-3 11-3 16,3 0 0-16,-7 20-9 15,4 20 8-15,0 18 2 16,7 18-1-16,0 11 0 15,16 5 0-15,8-6 0 16,-4-13 0-16,3-14 0 16,-6-14 0-16,6-13-7 15,-3-16-61-15,7-16-61 16,0 0-87-16</inkml:trace>
  <inkml:trace contextRef="#ctx0" brushRef="#br0" timeOffset="97896.67">22037 3453 672 0,'0'0'120'15,"0"0"-35"-15,0 0-54 16,0 0-15-16,-18 106 29 16,16-30-11-16,2 5-15 15,0-1 5-15,0-10-3 16,-5-15 2-16,3-12-12 15,0-15-8-15,2-14-1 16,0-6 1-16,0-8 0 0,0 0 5 16,0-1 4-1,13-28-4-15,12-5-8 0,-3-7-8 16,5 10-5-16,-4 7 8 16,-15 12 5-16,1 10-5 15,-5 2-10-15,4 11 5 16,0 22 7-16,1 7 3 15,5 3 1-15,1-4 2 16,-1-4-3-16,-1-10 0 16,-2-7 0-16,-7-7-6 15,1-10-15-15,2-1-9 16,-1 0-14-16,3-23-49 16,-9-5-61-16,0-11-42 15,-20-3-201-15</inkml:trace>
  <inkml:trace contextRef="#ctx0" brushRef="#br0" timeOffset="98093.98">21524 3689 702 0,'0'0'120'0,"0"0"-27"16,0 0-40-16,0 0-34 15,0 0-8-15,134-8 18 16,-52 3-1-16,1 0-22 15,-8-3-2-15,-9 0-4 16,-18-2-19-16,-21-2-73 16,-16-4-187-16,-11-2-303 15</inkml:trace>
  <inkml:trace contextRef="#ctx0" brushRef="#br0" timeOffset="98317.3">21547 3523 515 0,'0'0'201'0,"0"0"-116"16,0 0 13-16,0 0-48 15,0 0-7-15,0 0-16 16,-21 40-9-16,40-40 11 16,-2 0-10-16,-1 0-9 15,-3-3-5-15,-7-6-5 0,0 1-1 16,-6-1-3-16,0 0-54 15,0 5-44-15,0-3-198 16</inkml:trace>
  <inkml:trace contextRef="#ctx0" brushRef="#br0" timeOffset="99495.28">23678 3955 601 0,'0'0'61'0,"0"0"34"15,0 0-9-15,0-141-43 16,0 101-3-16,-9 0-4 16,-3 12-7-16,-1 6-1 15,-5 9 7-15,-7 13-28 16,-6 0-3-16,-4 17-7 15,-5 19 3-15,0 10-3 16,9 8 2-16,6 2-1 16,17 2 2-16,8-6-4 15,0-8 0-15,4-10 2 0,23-11-2 16,2-11 4-16,4-9-1 16,7-3 1-16,6-6-1 15,8-18 2-15,-9-7 4 16,-5-6-5-16,-7-1 0 15,-8-2 2-15,-12-1-2 16,-8 10-1-16,-5 10 0 16,0 6-1-16,-5 15-5 15,-12 0-6-15,-2 8 6 16,6 18 6-16,7 6-2 16,6 1 0-16,0 6 0 0,0-3 3 15,4-2 2 1,16-7-2-16,0-8-3 0,7-8 3 15,4-7 0-15,7-4 3 16,-1-3 5-16,4-21-1 16,-1-8-3-16,0-7-4 15,-4-6 0-15,-10-8 1 16,-3-17-1-16,-9-8-1 16,-12-2 1-16,-2 5 2 15,0 17-2-15,-8 17 0 16,0 19 7-16,-5 16-6 15,-3 6-1-15,-4 6-4 16,2 30-2-16,2 16 6 16,12 20 0-16,4 9 1 15,0 3-1-15,16-2 0 0,13-14 1 16,0-12-1-16,0-13 0 16,0-17 2-16,0-16-2 15,0-10 2-15,6 0 2 16,3-24 1-16,0-10-2 15,-7-15-3-15,-2-11 0 16,-4-12 0-16,-9-23 4 16,-3-2-3-16,-7 2-1 15,-4 19 0-15,-2 27 0 16,0 26 5-16,0 14-3 0,0 9-2 16,-4 7-5-1,-13 25 4-15,-8 19 0 0,11 24-2 16,12 12 3-1,2 10 4-15,0 2-4 0,25-13 1 16,-3-16 1-16,3-13 0 16,4-20-1-16,-1-11-2 15,6-17-16-15,8-9-75 16,10-9-225-16</inkml:trace>
  <inkml:trace contextRef="#ctx0" brushRef="#br0" timeOffset="101585.58">25418 4030 773 0,'0'0'96'15,"0"0"-9"-15,0 0-19 16,0 0-33-16,0 0-5 15,0 0 8-15,137-128-3 16,-104 72-8-16,-4-19-11 16,-4-11-5-16,-12-12-8 15,-1-6-3-15,-10 10 5 16,-2 14-4-16,0 21 2 16,0 21-3-16,0 17-1 0,-8 14-1 15,2 7-6 1,-5 0-2-16,-5 18-1 0,1 22 6 15,-1 19 3-15,14 12-1 16,-3 8 0-16,5 11 2 16,0 7-4-16,7-4 0 15,9-7-4-15,11-15 2 16,2-17 2-16,0-16-14 16,4-16-2-16,5-11 12 15,4-11-5-15,7 0 5 16,5-14-28-16,4-15 9 15,-3-7 3-15,-12-9-1 16,-12-6 14-16,-6-5-2 16,-19 1 14-16,-4 9 1 15,-2 10 6-15,0 12 16 0,-14 10-12 16,-3 6 1-16,-10 8-8 16,0 0-1-16,-6 10 3 15,-5 19-3-15,3 13 5 16,-4 5-1-16,12 8-1 15,12 3 3-15,9-6-1 16,6-6 1-16,0-5 1 16,13-14-8-16,3-8 6 15,-1-7 1-15,10-11 5 16,-5-1 6-16,7 0 3 16,6-20-3-16,3-10-11 15,-5-5-6-15,-2-9 0 0,-4-2-3 16,-10-1 2-16,-7 6-2 15,0 15-4-15,-8 12 3 16,0 10-7-16,0 4-5 16,0 0 6-16,0 16 0 15,-2 12 1-15,-8 9 6 16,8 5-1-16,2 0 1 16,0 0 0-16,2-8 0 15,10-10 1-15,1-6 2 16,-7-7-1-16,6-11 5 15,1 0 2-15,3 0 7 16,1-11-10-16,4-13 3 16,-6-6-5-16,1-6-4 0,-3-6 0 15,1 0-3 1,-6 9-3-16,-1 11 3 0,-5 12-1 16,-2 10-11-16,0 0-6 15,0 9 7-15,0 17 7 16,0 7 7-16,0 8 0 15,12-4-1-15,3-2 1 16,-1-9 0-16,1-12 0 16,1-4 2-16,-1-10 2 15,8 0 10-15,-1 0 10 16,5-19-9-16,2-10-7 16,0-5-2-16,-5-4-3 15,-2-6 0-15,-1 0 0 16,-13 3-3-16,1 9 3 0,-5 16 1 15,4 10 14-15,-8 6-17 16,0 10-1-16,0 31-8 16,0 21 8-16,-10 18 1 15,4 16 0-15,-7 12 1 16,-1 9 2-16,-1 1-4 16,-6-4-5-16,1-17 3 15,3-19-7-15,-4-26-9 16,6-23 6-16,1-17 6 15,1-12 5-15,-5 0 0 16,1-26-36-16,-1-11-10 0,7-9 18 16,1-7 26-1,10-10 0-15,0-6 3 0,2-3-1 16,23 2 1-16,14 2 0 16,3 8 6-16,4 3-5 15,10 7 1-15,-5 6 14 16,3 6-3-16,-1 2-4 15,1 4-7-15,-9-1-2 16,-8 4 2-16,-3-5 4 16,-5-2-4-16,-9 3 1 15,-7 1 2-15,-4 9-2 16,-9 9 2-16,0 2 17 16,0 5-17-16,-9 3-5 15,-8 4-9-15,-6 0 5 0,1 24-6 16,-1 11 7-16,6 9 1 15,5-1-6-15,8 6 8 16,4-1 2-16,0-6-2 16,0-4 0-16,16-7 1 15,3-10-1-15,6-10 6 16,6-11 7-16,7 0 13 16,7-7-10-16,4-21-7 15,0-7-5-15,-6-11-3 16,-10-7 2-16,-2-7-3 15,-9-1-4-15,-10 14-1 16,-10 12-3-16,-2 17 3 16,0 10-4-16,0 6-14 0,-16 2-6 15,1 0-4 1,-4 6 19-16,11 6 7 0,-1 4 4 16,5 5 2-16,4 0-1 15,0 2-2-15,0 0 3 16,0 1 1-16,6 1-1 15,7-4 1-15,1 4 0 16,-3-1 0-16,0 2 0 16,-4-2 1-16,-5 2-1 15,3 2 0-15,-5-6 2 16,0-1 2-16,2-9 6 16,4-3 2-16,5-6-1 15,3-3 5-15,11 0 20 16,4 0-15-16,6-14 3 0,5-13-11 15,3-5-6-15,-1-8-3 16,-2-12 2-16,3-8-5 16,-14-9-1-16,-10 11-1 15,-17 14-3-15,-2 16-10 16,-15 14 8-16,-18 10-17 16,-10 4-20-16,12 0 27 15,4 14 13-15,12 12-2 16,8 9 3-16,7 3 0 15,0 0-3-15,5-2 2 16,12-1 3-16,10-2-2 16,-5-3 2-16,5-1 0 15,-2-4 2-15,2-4-1 0,-12-4 0 16,-1-2-1-16,-12-3 0 16,-2-1 0-16,0 2 1 15,-23-2 4-15,-12-3 0 16,-6-4-4-16,3 0 2 15,3-4-3-15,4 0-2 16,4 0-42-16,12 0-41 16,15-8-164-16</inkml:trace>
  <inkml:trace contextRef="#ctx0" brushRef="#br0" timeOffset="101765.84">28130 4132 943 0,'0'0'82'15,"0"0"-31"-15,0 0-28 16,0 0-23-16,0 0-21 16,0 0-117-16,0 0-596 15</inkml:trace>
  <inkml:trace contextRef="#ctx0" brushRef="#br0" timeOffset="137781.43">2014 6120 667 0,'0'0'100'16,"0"0"-23"-16,0 0-9 16,0 0-12-16,0 0-17 15,0 0 1-15,0 0-5 16,2-21 4-16,2 21-11 16,-4 0-16-16,4 0 4 15,5 17-11-15,3 15 1 0,5 11 12 16,-7 4-2-16,0-1-10 15,-6-2-5-15,1-4 0 16,-1-8 3-16,-2-5-6 16,0-12 2-16,-2-4-8 15,0-10 4-15,2-1-3 16,1 0 2-16,-1 0 0 16,0-19 2-16,5-17-5 15,0-10 7-15,6-7 0 16,1 2 0-16,3 5 0 15,-1 14-1-15,-3 13 2 16,-6 9-1-16,-4 8 0 0,-3 0-2 16,0 2-1-1,0 0-5-15,0 0-2 0,-3 14 11 16,-17 5 1-16,-7 4 1 16,-6-1-1-16,-3-4 1 15,-2-2-2-15,-2 0 4 16,2-4-2-16,7-3 2 15,8-5-3-15,13-4 8 16,5 0 5-16,5 0 1 16,0 0-15-16,22 4-2 15,19 1 2-15,15 7 6 16,6-2-3-16,9-2-3 16,4 0-8-16,6-4-58 0,4 0-119 15,0-1-542 1</inkml:trace>
  <inkml:trace contextRef="#ctx0" brushRef="#br0" timeOffset="140331.53">3785 6136 764 0,'0'0'124'15,"0"0"-63"-15,0 0 19 16,0 0-15-16,0 0-5 16,0 0-40-16,-10-57-16 15,-3 26-1-15,-1-1-3 0,4 4 0 16,1 6 0-16,5 9 2 15,2 6 0-15,-1 2-3 16,3 5 2-16,0-2-2 16,0 2-5-16,0 0 0 15,0 0-10-15,9 0-15 16,16 8 25-16,6 6 6 16,7 0 0-16,-1-4 1 15,6-3-2-15,-5-7 1 16,-3 0 0-16,-6 0 0 15,-2-2 3-15,-12-10-3 16,-3 1 13-16,-8-3 10 0,-4 0 0 16,0 0 1-16,0 2-5 15,0 2-1-15,-4 4-6 16,0 6-3-16,1 0-3 16,3 0-6-16,-3 3-3 15,-1 29 0-15,0 14 0 16,0 10-2-16,-1 4 3 15,1 2 1-15,-4-4-1 16,-2-4-3-16,-3-6 3 16,-8-6-15-16,1-5 0 15,-2-7 15-15,-7-10-8 16,7-6 10-16,-7-6 1 16,4-6-1-16,0-2 0 15,6 0 2-15,-1-8 2 16,1-16-3-16,2-4 8 0,5 0 3 15,6 5 1-15,1 11-7 16,3 7-4-16,2 5 9 16,0 0-11-16,0 0 0 15,5 0-5-15,17 8 3 16,12 13-1-16,3 5 3 16,4 3 0-16,1-4 0 15,5-4-4-15,-3-9-5 16,4-5 0-16,-4-7 3 15,-2 0 1-15,3-18 5 16,-1-12 0-16,3-8 5 16,-5-3 1-16,-6-6 2 15,-7 3 3-15,-15 10-4 0,-10 6-4 16,-4 9 2-16,-2 4-4 16,-21 5 0-16,-8 3-1 15,0 5-10-15,2 2 3 16,4 0-4-16,10 0 5 15,9 0-1-15,6 5-3 16,0 4-1-16,0 4-5 16,0-1-3-16,15-2 12 15,1 4 2-15,1 0 5 16,-1-2 0-16,-3 3 0 16,1-1 0-16,-1-1 1 15,-5 3-1-15,2 2 1 0,-3 5 4 16,1 0-5-1,-1 4 0-15,4-1 0 0,0 0-2 16,3-2 2-16,-1-5-5 16,0-4 5-16,7-5-1 15,5-8 0-15,8-2-2 16,5 0-1-16,7-17 2 16,-3-9-2-16,1-6 4 15,-5-3-1-15,-7-4 1 16,-6-1 2-16,-10 3 1 15,-3-2 12-15,-12 3 6 16,0 6-9-16,0 6-3 0,-12 10-1 16,-9 6-6-1,-7 8 3-15,-1 0-3 0,-2 5-4 16,-5 21 2-16,7 6-2 16,5 3 1-16,12 2 0 15,8 4-6-15,4-3 6 16,0-1-2-16,6-10 1 15,17-3-2-15,4-9 2 16,2-11 1-16,2-4-1 16,-2-4 4-16,0-21-2 15,0-3 3-15,-4-4 2 16,-4-2 1-16,-5 3-2 16,-7-1-3-16,-3 9 0 15,-1 9-1-15,-5 10-2 16,0 4 1-16,0 0-14 0,0 0 3 15,0 2-8-15,0 18 8 16,0 6 0-16,3 1 6 16,6 0-11-16,6-3-10 15,5-2 12-15,0-5-2 16,4-7 0-16,-1-8-3 16,-1-2 17-16,1 0 1 15,-4-22 0-15,2-7 2 16,-1 2 0-16,-3-6 2 15,-1 1-2-15,-1 2 0 0,-1 2 6 16,-5 9 5 0,-5 12-11-16,-4 5 2 0,0 2 0 15,0 0-4-15,0 12 3 16,0 14-1-16,0 8 11 16,0 4 2-16,5 0-1 15,-1-3-1-15,1-8 4 16,0-8-3-16,-3-9 2 15,0-4-3-15,0-6 4 16,0 0 3-16,7-4 3 16,5-20-1-16,3-10-12 15,8-5-7-15,4 0-1 16,4 1 1-16,3 5-3 16,-10 13 2-16,-12 8-4 15,-1 10-2-15,-8 2-9 0,-1 0-1 16,3 21 16-16,0 5 1 15,-1 6-1-15,3-5 0 16,3-1-2-16,-4-6 2 16,11-8 0-16,0-5 1 15,8-7 1-15,6 0 10 16,4-15-5-16,0-11-3 16,3-6 4-16,-4-2-8 15,-12-6 4-15,-5 2-1 16,-17 2-2-16,-2 8 2 15,0 8-3-15,-12 10-6 16,-10 6 3-16,-4 4-15 0,1 0 3 16,7 0-6-16,9 12 12 15,9 3-15-15,0 8 4 16,9 2 8-16,15 4 12 16,3 0-1-16,0 0 1 15,4 0 0-15,0-2 1 16,5 1 5-16,-1-2 2 15,-1-1 26-15,-7-3-30 16,-16-8-2-16,-2-1-4 16,-9-2 7-16,0 1-2 15,-13 3 5-15,-16 2-3 16,-5-5-5-16,0-5-1 16,13-2 1-16,5-5 0 15,7 0 0-15,7 0-2 16,2 0 2-16,0-10-11 0,13-10 4 15,12 2-4-15,4-2 1 16,4 0 5-16,-2-1 0 16,5 0 3-16,-1 1 2 15,2-1 0-15,-6 4 0 16,-12 1 11-16,-1 0 3 16,-11 7 4-16,-5 1 3 15,-2 6 4-15,0 2 5 16,0 0-12-16,0 0 3 15,0 0-8-15,0 0-9 16,-13 26-2-16,-3 18-1 16,5 14 4-16,-3 17-2 0,10 12-1 15,0 8 1-15,-3 7-3 16,5-3 0-16,0-9-1 16,2-16 1-16,0-16-20 15,0-16-19-15,0-12-19 16,0-12-18-16,0-8-3 15,0-10-58-15,0 0-80 16,2-22-8-16,-2-17-173 16</inkml:trace>
  <inkml:trace contextRef="#ctx0" brushRef="#br0" timeOffset="140613.97">6041 6511 339 0,'0'0'187'15,"29"-122"-90"-15,-19 71 32 0,4 8-28 16,1 4-25-16,6 7-13 15,1 2-11-15,14 7 0 16,4 2 4-16,-3 9-24 16,11 6-5-16,-11 4-8 15,-1 2 1-15,-5 0-10 16,-9 15-10-16,-8 8 2 16,-9 9-2-16,-5 4 0 15,0 3 6-15,-34 0-5 16,1-3 1-16,-8-5-2 15,1-8-2-15,7-4-12 16,6-12-7-16,9-7-42 0,7 0-41 16,11-12-24-16,0-17-144 15,2-2-135-15</inkml:trace>
  <inkml:trace contextRef="#ctx0" brushRef="#br0" timeOffset="142762.79">6603 6389 492 0,'0'0'98'0,"0"0"-2"15,0 0 36-15,0 0-35 16,0 0-23-16,0 0-30 16,19-7-1-16,-17-15-4 15,3-5-1-15,-3-6-11 0,-2-1-10 16,0 0 0-16,0 2-5 15,-11 6-2-15,-6 6-3 16,1 8-4-16,-5 3-3 16,2 9 0-16,-4 0 1 15,3 12-1-15,-2 14-3 16,4 3 2-16,2 9-2 16,5 4 2-16,7-2 0 15,4 3 0-15,0-7-1 16,0-8 2-16,9-6-1 15,2-10 1-15,2-6-2 0,6-6 2 16,0 0 1 0,1-8-1-16,5-14 10 0,-3-6-9 15,-4 0 7-15,-2-3-8 16,-3 1 0-16,-2 10 5 16,-9 4-5-16,1 10 2 15,-3 6-3-15,0 0 1 16,0 0-4-16,0 0 4 15,0 18 0-15,0 6-3 16,4 5 3-16,7-4 1 16,2 0 0-16,3-3-2 15,2-6 1-15,-5-8 0 16,14-8-2-16,2 0 2 16,2-8 2-16,11-20 0 15,-3-7-1-15,-6-11-1 0,5-7 0 16,-7-8-1-16,-8 1-6 15,-15 10-4-15,-1 13 6 16,-7 16-6-16,0 9 3 16,0 6-8-16,-7 2 9 15,3 1 2-15,2 3-1 16,0 0 5-16,2 0-7 16,0 15 2-16,0-1 4 15,0 3 2-15,0 0 0 16,4-2 6-16,9 2-3 15,1-1 4-15,3 2-6 16,-1 3 7-16,-1 4-3 0,-3 1-3 16,1 1 4-1,-2-1 2-15,1 1-1 0,3-1-6 16,3 0 8-16,2 1-9 16,6-5 3-16,-1-4-2 15,0-9 1-15,-1-2-1 16,5-7 4-16,5 0 4 15,-1-14 1-15,5-14-3 16,0-7 1-16,0-5-3 16,0-5 0-16,-5-1-4 15,-8-1-1-15,-12 7 1 16,-11 8-1-16,-2 12-1 16,0 8 1-16,-20 8-1 0,-9 4 1 15,5 0-1 1,-1 13-3-16,2 16 0 0,8 5 4 15,2 7 0-15,13 4-1 16,0-1-2-16,0-2 6 16,0-6-4-16,15-3 1 15,8-13-2-15,4-4 2 16,2-13 0-16,2-3 1 16,0 0 0-16,0-19 0 15,11-11-1-15,0-5 0 16,-1-2-2-16,-1-4 3 15,-11-1-1-15,-4 7 0 16,-7 8 0-16,-12 13 1 16,1 9-1-16,-7 2-1 0,0 3 1 15,0 0 1-15,-2 14-1 16,-9 14-1-16,1 2 1 16,4-2 0-16,6-6 0 15,0-4 2-15,0-5-2 16,0-6 0-16,0-2 0 15,0-5 0-15,2 0 0 16,14 0 7-16,8-19 0 16,7-8-4-16,3 2-2 15,4-1-1-15,-5 4 1 16,-4 8 0-16,-14 6-2 0,-3 8 0 16,-5 0 0-1,-1 12-3-15,-2 16 4 0,4 8 1 16,-2 0 2-16,3 2-3 15,4-5-4-15,1-8 3 16,-1-3-17-16,3-9-12 16,1-9-30-16,10-4-36 15,6-4-1-15,10-19-45 16,-1-3-60-16,1-4 25 16,-3-2 133-16,-2 0 44 15,-7-5 0-15,-9 4-59 16,-3 3 59-16,-13 0 171 15,-6 5-65-15,0 4 70 16,0 3-74-16,0 8-25 16,-6 0-5-16,-6 6 16 15,1 4-34-15,-3 0-19 0,-1 4-17 16,-3 18-6-16,3 8-1 16,-6 6-6-16,6 10 5 15,1 2-5-15,1 6-3 16,-1-6-1-16,12-3 0 15,2-10-1-15,0-9-1 16,0-6 0-16,14-10-3 16,8-8 1-16,9-2 1 15,2-2-2-15,8-23-6 16,-3-6 8-16,-5-3-4 16,-2-6 2-16,-8 8 1 0,-6 9-2 15,-7 8 1 1,-8 11 4-16,-2 4-3 0,0 0 2 15,0 0-2-15,0 23 1 16,0 5-2-16,0 2 4 16,0 2 0-16,0-2 3 15,0-4-3-15,0-4-6 16,6-9 6-16,10-6-11 16,-3-5-3-16,3-2 9 15,8 0 5-15,1-5 0 16,2-9 7-16,4-6-1 15,-2-4 6-15,6-5 8 16,8-4-2-16,-1 10 3 0,0 4-7 16,-7 12-5-16,-7 7-9 15,1 2 0-15,0 27 3 16,7 19 7-16,0 19 11 16,1 12-6-16,3 25-6 15,-4 17-4-15,-5 17-1 16,-11 4 4-16,-11-4-5 15,-9-20-2-15,0-20 1 16,-22-18-2-16,-16-23-1 16,-9-15 0-16,-2-18-1 15,-2-16-22-15,0-8 14 16,-1-5-9-16,10-27 18 16,7-13-7-16,10-20 8 15,13-11 6-15,12-16 6 0,0-6 0 16,31 1-1-16,21 7-2 15,6 18-6-15,9 7-3 16,0 15-2-16,4 10-8 16,0 3-10-16,-8 7-11 15,-5 1-20-15,-11 5-28 16,-5 2-73-16,-11 4-34 16,-15 0-98-16</inkml:trace>
  <inkml:trace contextRef="#ctx0" brushRef="#br0" timeOffset="143284.78">9853 6291 372 0,'0'0'313'0,"0"0"-233"16,0 0 32-16,0 0-6 16,0 0-37-16,0 0-9 15,0 0-29-15,42-30-6 16,4 30-2-16,10 0 2 15,0 0-9-15,-7 0-1 0,0 0-2 16,-11 9-7 0,-2-1-2-16,-17 1 0 0,-5-5 8 15,-5-3-9-15,-9-1-1 16,0 0-1-16,0 0-1 16,0 0-9-16,-7 0-39 15,-3 4-122-15,2 0-200 16</inkml:trace>
  <inkml:trace contextRef="#ctx0" brushRef="#br0" timeOffset="143442.01">10421 6428 910 0,'0'0'104'15,"0"0"-50"-15,0 0 41 0,0 0-60 16,0 0-35-16,0 0-87 15,0-15-134-15,2 9-516 16</inkml:trace>
  <inkml:trace contextRef="#ctx0" brushRef="#br0" timeOffset="200638.2">11043 5828 175 0,'0'0'404'16,"0"0"-252"-16,0 0-6 16,0 0-44-16,0 0-20 15,0 0-10-15,0 0-14 16,-4 5-18-16,4-5-17 15,0 4-4-15,-6 6-17 16,6 6 3-16,0 7-3 16,0 3 4-16,0-3-6 15,12 1-1-15,1-2-20 16,3-4-40-16,4-3-74 0,4-5-24 16,1-10-193-16</inkml:trace>
  <inkml:trace contextRef="#ctx0" brushRef="#br0" timeOffset="200824.49">11270 5861 819 0,'0'0'152'0,"0"0"-24"16,0 0-22-16,0 0-59 16,0 0-30-16,0 0-13 0,-9 32-3 15,9 7 3-15,-2 4-3 16,2-4-2-16,0-5-7 15,2-8-75-15,23-10-97 16,4-9-157-16</inkml:trace>
  <inkml:trace contextRef="#ctx0" brushRef="#br0" timeOffset="208528.87">12287 6154 387 0</inkml:trace>
  <inkml:trace contextRef="#ctx0" brushRef="#br0" timeOffset="208581.96">12287 6154 387 0,'-31'-22'0'0,"31"26"-45"0,0 0-136 0</inkml:trace>
  <inkml:trace contextRef="#ctx0" brushRef="#br0" timeOffset="209790.81">12227 6328 491 0,'0'0'122'0,"0"0"-33"15,0 0 9-15,0 0-21 16,0 0-43-16,0 0-4 16,27-19-17-16,-12 1 7 0,-1-1-4 15,1-1-4-15,1-3-1 16,-1-3-8-16,3-1-2 16,-3-4 0-16,-1 4-1 15,-3 1 0-15,-5 4 1 16,6 5 1-16,-10 5-1 15,3 5-1-15,-3 1 0 16,-2 3 0-16,0 3 2 16,0 0-1-16,0 0-1 15,0 0 0-15,0 0-7 16,0 0-1-16,0 11 3 16,-9 13 3-16,-5 10 1 15,-1 5 1-15,1 2 2 0,1 1-2 16,7-6 0-1,-4-1-2-15,10-10 4 0,0-4-2 16,0-8 1-16,0-3-1 16,0-1-1-16,8-6-8 15,0-1 9-15,3-2-1 16,5 0 2-16,1 0 2 16,10-7 2-16,2-11-5 15,7-3 1-15,-7-1 1 16,-7 4 0-16,1 2 0 15,-12 6 0-15,-5 2-2 16,-4 4 3-16,-2 2 0 16,0 0 4-16,0 2-4 0,0 0-1 15,0 0 0 1,0 0-1-16,0 0-1 0,0 0 0 16,0 0 1-16,0 0-1 15,0 0 0-15,0 0 1 16,0 0-1-16,0 0 0 15,0 0-1-15,0 0 1 16,0 0 3-16,0 0-2 16,0 0-1-16,0 0 2 15,0 0-2-15,0 0 0 16,0 0-1-16,0 0-1 16,0 0-7-16,0 0-23 0,-8 0-16 15,-13 0-164 1,0 0-294-16</inkml:trace>
  <inkml:trace contextRef="#ctx0" brushRef="#br0" timeOffset="-212635.4">12391 6029 561 0,'0'0'124'15,"0"0"-54"-15,0 0 11 16,0 0-12-16,0 0-50 16,0 0-16-16,0 0 0 15,10-12-3-15,-6 29 0 16,-2 11 0-16,5 11 0 16,-5 10 12-16,-2 7-7 15,0-1-4-15,-2-2-1 16,-11-7-3-16,1-11 3 15,-1-12 1-15,9-9 0 0,-4-7-1 16,8-5-1 0,0-2 1-16,0 0 1 0,0 0 0 15,0-4-1-15,8-19 8 16,-2-7-7-16,7-5 2 16,1 0-1-16,1-1-1 15,1 8 4-15,2 4-5 16,-2 4 1-16,-1 5-1 15,-1 6 1-15,-6 3-1 16,1 4 1-16,1 2-1 16,-4 0 0-16,-2 0 0 15,7 17 1-15,5 12 1 16,-3 3 2-16,-1 4-2 16,-6-4 0-16,5-3-1 15,-4-8-1-15,0-9 1 0,-5-5-1 16,5-7 1-1,-5 0-1-15,2 0 1 0,3 0-1 16,2 0 3-16,11-17 1 16,0-6 1-16,5-6-5 15,-3 4 3-15,4 0-3 16,-5 9 1-16,-13 8-1 16,2 4 0-16,-8 4-1 15,-2 0 1-15,0 0-7 16,0 14 2-16,0 12 5 15,0 6 1-15,0 0-1 16,2-1 1-16,7-8 0 0,-3-7 2 16,6-5-3-1,-1-8 2-15,0-3-1 0,0 0 4 16,12 0-1-16,1-19-1 16,7-11-1-16,-2-6 0 15,4 0-1-15,-4-3 0 16,0 7-1-16,-4 8 0 15,-13 13-2-15,-8 8 3 16,-4 3-2-16,0 3 0 16,0 23-14-16,0 11 12 15,0 6 6-15,0 1 1 16,2-5-4-16,11-6 1 16,3-8 2-16,4-8-1 0,2-5-2 15,5-12 2 1,4 0 4-16,9-8-1 0,3-21 3 15,-5-2 1-15,-7-12-3 16,-11-6 0-16,-7-4 0 16,-11-5-2-16,-2 9-2 15,0 12 1-15,-19 12-3 16,-22 18-8-16,-5 7 4 16,-8 6-2-16,-6 23-3 15,6 8-2-15,21 1-4 16,10 0 1-16,21-4 2 15,2-4 3-15,16-10-1 16,28-6-1-16,19-9 7 16,1-5 4-16,10-3 6 0,-3-23-6 15,-4-4 6-15,-7-8-1 16,-6-3 5-16,-7-10 3 16,-5-9 1-16,-4-7 0 15,-7-3-9-15,-6 1-2 16,-9 8 0-16,-12 6-1 15,-4 11 0-15,0 15 6 16,0 9-3-16,-14 11 7 16,3 7-6-16,1 2-6 15,-11 16-7-15,5 28 2 16,-1 14 5-16,6 12-3 16,4 10 6-16,2 2-3 15,5 1 2-15,0 0 4 0,0-4-3 16,14-10-2-1,12-8-1-15,13-7-2 0,5-13-5 16,10-12 5-16,-3-13-3 16,4-13 2-16,1-3-2 15,-9 0 3-15,-3-27-1 16,-12-9 3-16,-12-10-6 16,-16-7 6-16,-4 3-2 15,0 8 4-15,-13 12-4 16,-11 14-6-16,-12 8 2 15,3 8 1-15,-6 0 1 16,10 3 3-16,10 17-2 0,5-1-5 16,12 1 4-1,2 1 3-15,0-6-2 0,22-3-1 16,3-3 3-16,4-9-1 16,0 0 2-16,2-3 2 15,5-17 4-15,-5-4 4 16,0-6-4-16,-6 4-3 15,-6 1 3-15,-3 11-3 16,-7 5-3-16,-7 6 0 16,-2 3 0-16,0 0 0 15,0 0-7-15,0 21 1 16,-2 7 1-16,2 7 4 16,0-1 1-16,0-5 1 0,18-4-1 15,-1-7 4 1,4-4-3-16,1-10 1 0,12-4 3 15,1 0 17-15,7-4 1 16,-1-21-13-16,-1-9-3 16,-3-7 1-16,4-14 0 15,-10-11-5-15,-6-9 0 16,-10-10 1-16,-13-4-1 16,-2 6-2-16,0 11-1 15,0 11 2-15,-4 18-1 16,-9 18-1-16,-1 8-7 15,3 13 0-15,2 4 1 16,-4 11-18-16,0 33 16 16,-3 22 3-16,5 14 5 0,7 11 0 15,4 4 3-15,0 4-1 16,0-2-1-16,8-12 2 16,7-8-3-16,6-17 0 15,-3-13 0-15,-3-14-3 16,1-11 4-16,-3-12-3 15,1-10 2-15,1 0 0 16,-2-10 9-16,12-24 9 16,-3-12-3-16,5-12-14 15,-2-7 2-15,-6 7-4 16,2 12 1-16,-15 20-6 16,-4 14 3-16,-2 10 1 15,0 2-9-15,0 0-13 0,0 23 14 16,-2 14 6-1,-2 7-1-15,4 2 6 0,0-4-1 16,4-3 1 0,10-11 4-16,1-8-4 0,6-10 0 15,-6-10-2-15,5 0 2 16,9-7 23-16,7-20-2 16,1-12-9-16,6-11-2 15,-1-16-6-15,1-16-1 16,-14-12-4-16,2-11-2 15,-7 3 2-15,-10 6-5 16,-5 17-2-16,-7 16 7 16,-2 14-1-16,0 20 1 15,0 10-4-15,-7 14 4 0,5 5 0 16,0 0-7-16,-7 24-1 16,4 24 8-16,-6 22 4 15,7 15 11-15,0 12 0 16,-1 5-12-16,5 2 5 15,0-7-1-15,0-11 2 16,9-10-5-16,6-13-2 16,1-13-1-16,-3-14 1 15,3-14-2-15,-3-10 0 16,1-12 0-16,1 0 2 16,3-6 12-16,9-27-4 0,2-4-2 15,-2 0-7 1,-1 7-1-16,-10 14-10 0,-7 14 3 15,-3 2-16-15,-6 4 1 16,3 23 4-16,6 2 16 16,-5 2 2-16,9-2 2 15,10-2 1-15,-1-8-2 16,5-4 1-16,2-7-2 16,-2-6 1-16,4-2 0 15,-2 0 7-15,9-20-4 16,-5-11 0-16,7-10-2 15,-7-8 9-15,4 1-6 16,-11 6 2-16,-8 16-6 16,-16 15 9-16,-2 11-9 0,0 7 8 15,-15 36-9-15,-14 23 6 16,-10 20-4-16,2 18-2 16,-3 12 2-16,7 0-2 15,4-7 0-15,6-16-1 16,10-24 0-16,-1-12-5 15,3-15-26-15,7-14-6 16,-1-12-5-16,5-12-2 16,-2-4-13-16,-5-7-56 15,1-29-160-15,-7-18-231 16</inkml:trace>
  <inkml:trace contextRef="#ctx0" brushRef="#br0" timeOffset="-212344.96">15035 5871 715 0,'0'0'45'16,"0"0"-10"-16,0 0 39 15,0 0-6-15,0 0-24 16,0 0-12-16,103-2-17 0,-72 10-14 16,7 4 0-16,-5-4-2 15,5 2-6-15,-7-1-20 16,-2-5-21-16,-11-3-10 16,-7-1-35-16,-11 0-41 15,0 0-34-15</inkml:trace>
  <inkml:trace contextRef="#ctx0" brushRef="#br0" timeOffset="-212088.52">14951 5781 753 0,'0'0'61'16,"0"0"-35"-16,0 0 15 0,0 0-15 15,0 0 7-15,0 0-3 16,-14 73-17-16,16-68-5 16,10-1-8-16,-3-2-4 15,-1-2-3-15,1 0 2 16,-4 0-3-16,-5-4-11 16,0-6-77-16,-16 1-42 15,-19 2-182-15</inkml:trace>
  <inkml:trace contextRef="#ctx0" brushRef="#br0" timeOffset="-211820.02">14293 5842 837 0,'0'0'44'16,"0"0"-33"-16,0 0 23 15,0 0-7-15,0 0-1 16,0 0-4-16,-2 41-7 16,2-38-6-16,4-3-5 15,-4 0 0-15,2 0 2 16,5 0 1-16,-3 0-2 16,4-9-3-16,-8 3-2 15,0 2-18-15,0 4 1 0,0 0-54 16,0 0-91-16,-8 0-385 15</inkml:trace>
  <inkml:trace contextRef="#ctx0" brushRef="#br0" timeOffset="-208020.88">16680 6300 478 0,'0'0'105'15,"0"0"-80"-15,0 0 18 16,0 0 38-16,0 0-26 16,0 0-12-16,47 0-13 15,-20-9-4-15,-10-7-5 16,10-3-11-16,-4-8 3 16,-3-2-12-16,-7-5 0 15,-3 1-1-15,-6 4 0 0,-4 11-3 16,0 6 1-1,0 10-8-15,-14 2-21 0,-5 0 28 16,-10 20-8-16,-3 16 8 16,12 7-10-16,4 8 4 15,12-1 2-15,4-3-22 16,0-8 23-16,18-8 5 16,4-9-1-16,4-10-6 15,3-12 2-15,10 0 6 16,-1-10 7-16,-1-17 0 15,6-1 4-15,-3-4-4 16,-7 1 7-16,5 2-4 0,-9 7-1 16,-9 7-2-1,-7 12-7-15,-1 3-4 0,-10 6-2 16,3 23-2-16,-3 8 8 16,-2 3-2-16,0 3 0 15,0-10 0-15,0-2-4 16,0-11-4-16,-2-11 9 15,-5-4 1-15,0-5 3 16,2 0 9-16,3 0 10 16,2-14-22-16,0-12-1 15,2-9-6-15,19-11 7 16,1-2-3-16,2-1 2 16,3 4 0-16,-9 15 0 0,-5 12-1 15,-1 9 2 1,-12 9 0-16,0 0 7 0,0 0 1 15,0 3-8-15,-2 21 0 16,-10 12 1-16,1 6 2 16,9 1-2-16,2-1 2 15,0-2-1-15,0-11 1 16,13-2 4-16,3-13 0 16,3-6 4-16,6-8 8 15,6 0 4-15,8-13 2 16,5-16-11-16,-2-7 1 15,1-8-2-15,-10-13-10 16,3-11 2-16,-14-12-2 16,1-7-3-16,-10 5-16 0,-11 11-11 15,-2 18 19-15,0 15-3 16,0 16-2-16,-13 12-19 16,-3 10 15-16,-7 0-18 15,6 7 8-15,1 26 17 16,1 11-1-16,5 12 11 15,8 10 2-15,2 3 2 16,0 4 10-16,0 0 15 16,0-7-1-16,2-2 5 15,8-13-19-15,-1-12-3 16,-3-8-6-16,4-18-5 16,-6-4 5-16,7-8-5 15,-3-1 1-15,11-5 8 0,1-23-1 16,4-11-5-1,-4-3-3-15,7 6-2 0,-9 6 0 16,-5 16 1-16,-2 8-5 16,-11 6-2-16,0 0-2 15,2 0-4-15,1 16 4 16,4 6 10-16,-1 2 0 16,5 2 0-16,5 0 7 15,-3-3 3-15,5-5 2 16,-5-4 3-16,3-8 1 15,5-4-4-15,-4-2 11 16,10 0-11-16,-5-12-4 16,5-9-4-16,-3-3-2 15,-8-3-2-15,-1 4 0 0,-1 5-1 16,-12 10 1-16,0 6-2 16,-2 2-7-16,0 0-7 15,0 0-9-15,0 2 21 16,0 16 4-16,0 8 1 15,0-2 5-15,7 1-3 16,5-4 7-16,-4-6 1 16,3-6-3-16,1-4 3 15,-1-5-2-15,5 0 9 16,3 0 1-16,4-10-2 16,-3-12-11-16,2-5-4 0,-2-5-2 15,-5-3 0 1,-1 0-7-16,-1 5-10 0,-8 11 6 15,0 10-3-15,-5 7 2 16,0 2-5-16,0 0-19 16,0 12 19-16,0 8 17 15,4 1 2-15,0 0 2 16,5-5-1-16,-3-2 5 16,6-3 3-16,-3-8-3 15,5-3 3-15,1 0 1 16,3 0 3-16,6-18 3 15,5-8-10-15,-2-6-1 16,-3-10-1-16,3-10-3 16,-2-14-3-16,-10-13-1 0,1-7-4 15,-7 0-18-15,-7 8 19 16,0 9 3-16,-2 11 1 16,0 11 0-16,0 4-7 15,-13 10-4-15,-3 6 6 16,3 9-10-16,-1 6-10 15,10 7 5-15,-5 5-1 16,3 3 8-16,-8 28 10 16,1 18 3-16,2 16 3 15,6 12 11-15,3 15 2 16,2 5-4-16,0 3 2 16,11-1 12-16,13-9 7 15,-6-11-12-15,-2-12-9 0,2-11-4 16,-2-12-3-1,-8-13-5-15,5-14 7 0,1-7-7 16,-1-6-7-16,3-4 7 16,-1 0 10-16,6-5 0 15,-1-26 3-15,4-10-7 16,-8-9-6-16,-1-4-1 16,-3 1-14-16,-10 13 5 15,-2 10 3-15,0 12-2 16,-4 7-15-16,-12 8 19 15,3 1-4-15,-1 0 3 16,3 2-2-16,2 0-3 0,5 0 6 16,4 16-1-1,0 0 5-15,0 0 1 0,15-2 0 16,-1-2 1-16,3-7 1 16,-1 0 0-16,4-5 0 15,2 0-2-15,3 0 10 16,6 0-4-16,-2-10 1 15,-2 0-5-15,-10-1-2 16,-5 6 0-16,-5 3 1 16,-7 0-2-16,0 2 1 15,0 0-5-15,0 0-6 16,0 14 6-16,0 12 3 16,0 4 4-16,0 1-1 15,2-2 3-15,11-3-3 16,1-6 1-16,1-6 1 0,1-3 5 15,1-7-1-15,6-4 9 16,-3 0 9-16,-1-8-12 16,4-16 11-16,6-7-10 15,-2-10-8-15,2-16 6 16,0-13-9-16,-4-16 1 16,-6-15-4-16,4-3-2 15,-5 0-3-15,-7 9-5 16,-5 17 2-16,4 20 8 15,-8 20 1-15,-2 18-1 16,0 8-5-16,0 7-13 16,0 5-10-16,0 0 9 0,-7 21-16 15,-9 25 33-15,-2 16 2 16,3 17 2-16,-3 9-1 16,7 6-1-16,-2 7 3 15,10-6 3-15,3-3 10 16,0-11 2-16,0-11-7 15,7-10-8-15,6-9-3 16,3-16 2-16,2-8-2 16,-2-13-1-16,-3-11 1 15,3-3 0-15,1 0 1 16,3-19 6-16,7-20-2 16,2-17-5-16,0-9-11 15,-2-2-1-15,-3 13-1 16,-8 16-1-16,-5 18 14 0,-9 12 0 15,-2 6 0-15,0 2-3 16,0 0-9-16,0 7 2 16,0 20 7-16,0 7 3 15,0 6 0-15,2-5 2 16,10-1 0-16,-1-7 6 16,-3-8 2-16,4-7-5 15,-3-7 2-15,-3-3-5 16,6-2 8-16,3 0 0 15,3-4 3-15,5-18-9 16,-6-5 3-16,1-12-7 0,2 0-7 16,-4 6-3-1,-10 11-3-15,1 12 10 0,-7 5 3 16,0 5-20-16,0 0 11 16,0 21 1-16,-7 11 6 15,3 10 2-15,2 2 5 16,2 4 2-16,0-3 2 15,0-9 1-15,0-9 6 16,0-12 1-16,4-12-6 16,9-3-1-16,3 0 8 15,11-3-1-15,2-19 2 16,0-12-14-16,0-7-2 16,-4-7-1-16,-8-1-2 15,-3 3-12-15,-12 8-4 16,-2 13 5-16,-12 7-19 15,-19 6 15-15,-9 6-10 0,5 6 9 16,-1 0-6-16,14 0 4 16,10 0-2-16,8 0 12 15,4 0-2-15,0 0 1 16,0 0 1-16,4 0-22 16,16 0 30-16,7 0 0 15,7-5 1-15,-1 2 0 16,2 3-1-16,4 0 2 15,-8 0 4-15,0 3 8 16,1 17 0-16,-11 6 4 16,2 6-4-16,-7-1-12 0,-12 3 9 15,3-4-4-15,-7-8 2 16,0-6-1-16,0-6-6 16,0-6 6-16,0-1-1 15,0-3 4-15,0 0 2 16,0 0-5-16,0-11-8 15,16-19-15-15,3-14-28 16,10 2 17-16,7 7-10 16,-5 8 1-16,-2 17 24 15,-9 10 4-15,3 0 6 16,-6 10 1-16,-3 17 9 16,-3 11 6-16,-5 8-2 15,2 1-4-15,-8 3-5 0,0-1 6 16,0-11-10-16,-6-9 0 15,-11-10-4-15,-10-9-2 16,-4-10-13-16,-2 0-34 16,-12-14-131-16,-4-20-311 15</inkml:trace>
  <inkml:trace contextRef="#ctx0" brushRef="#br0" timeOffset="-207780.5">19743 5909 811 0,'0'0'62'0,"0"0"-54"15,0 0 21-15,0 0 8 16,0 0-17-16,0 0 3 16,0 0-7-16,-40 62 3 15,56-58-10-15,1-4 0 16,4 0 0-16,-6 0-9 15,-3-5-1-15,-12-18-33 16,0-3-40-16,-23-9-85 16,-24-6-94-16</inkml:trace>
  <inkml:trace contextRef="#ctx0" brushRef="#br0" timeOffset="-207598.2">19090 5659 802 0,'0'0'32'0,"0"0"-29"16,0 0 58-16,0 0 8 16,125-5-38-16,-71 1-16 15,-6 4-11-15,-5 0-4 16,-14 0-11-16,-20 0-32 16,-9 11-49-16,-11 5-76 15,-41 2-30-15</inkml:trace>
  <inkml:trace contextRef="#ctx0" brushRef="#br0" timeOffset="-207373.87">18796 5791 331 0,'0'0'416'16,"0"0"-398"-16,0 0 0 15,0 0 38-15,0 0-2 16,0 0-28-16,4 51-9 15,10-46-1-15,-8-5-10 16,3 0 0-16,5 0 2 16,-3 0 0-16,-7-10-8 15,-4-6-18-15,0 0-83 16,-29 2-150-16</inkml:trace>
  <inkml:trace contextRef="#ctx0" brushRef="#br0" timeOffset="-207057.36">18060 5921 877 0,'0'0'64'0,"0"0"-62"16,0 0 28-16,0 0 11 15,0 0-24-15,0 0-8 16,0 18-9-16,2-13 1 0,7-2 0 16,1 1-1-1,3-2 0-15,3-2 12 0,3 0-7 16,6 0 2-16,-3-9-4 16,-2-3 3-16,-11 5-6 15,-4 5 0-15,-5 2-20 16,0 0-25-16,-23 0-50 15,3 0-198-15</inkml:trace>
  <inkml:trace contextRef="#ctx0" brushRef="#br0" timeOffset="-206067.79">20789 5646 650 0,'0'0'95'0,"0"0"0"15,0 0-27-15,0 0-19 16,0 0-26-16,0 0-18 15,0 7-1-15,0 6 13 16,0 3-7-16,0-6-6 16,0 1 1-16,0-5-4 15,0-4 2-15,0-2-1 16,2 1-1-16,7-1 1 16,2 0 5-16,9 0-4 0,2-8 0 15,1-5-2 1,-6-3 1-16,-3 2-2 0,-3 2 4 15,-9 5-2-15,-2 4-1 16,0 3 10-16,0 0-6 16,0 0 17-16,0 0-21 15,-4 11-1-15,-9 12 0 16,-1 3 0-16,3 1 0 16,7 0 0-16,2-5-10 15,2-1-19-15,0-1-12 16,0-3-35-16,4-5-87 15,11-6-236-15</inkml:trace>
  <inkml:trace contextRef="#ctx0" brushRef="#br0" timeOffset="-204988.99">21992 6236 304 0,'0'0'30'0,"0"0"-9"15,0 0 70-15,0 0 22 16,0 0-34-16,0 0 7 16,32 52-21-16,-17-48-1 15,6-4-17-15,0 0-5 16,10 0 6-16,10-22-11 15,3-8-14-15,8-4-3 16,-6-1-12-16,-1-4-3 16,-7 1-2-16,-9 4-2 15,-13 3 0-15,-3 11-1 16,-13 10 0-16,0 6 0 16,0 4-4-16,0 0-22 15,-2 16 10-15,-11 19 8 0,-1 11 4 16,10 2 2-1,4 0 2-15,0-7-1 0,0-9 2 16,18-6-2-16,-1-11-6 16,8-8-10-16,-3-7 0 15,12 0 4-15,-5-22-52 16,0-11-137-16,-10-7-142 16</inkml:trace>
  <inkml:trace contextRef="#ctx0" brushRef="#br0" timeOffset="-204718.52">22467 5724 580 0,'0'0'27'16,"0"0"-13"-16,0 0 69 15,0 0 17-15,0 0-31 16,0 0-36-16,27 81-19 15,-9-81 19-15,4 0 4 16,5 0-3-16,-5-14-19 16,3-2-8-16,-10-1-3 15,-1 6-4-15,-14 2-3 16,0 9-7-16,0 0-42 16,-2 0-37-16,-19 20-53 0,-1 15 6 15,5 3-63-15</inkml:trace>
  <inkml:trace contextRef="#ctx0" brushRef="#br0" timeOffset="-203907.22">22746 6053 599 0,'0'0'154'0,"0"0"-35"15,0 0-64-15,0 0-37 16,0 0-6-16,0 0 21 15,-13 92-2-15,8-66-18 0,3-6-4 16,2-5 0 0,0-5-4-16,0-4 2 0,0-4-7 15,0-2 0-15,2 0 14 16,9 0-3-16,7-18-3 16,9-6-8-16,2-2-7 15,5 2 4-15,-5 3-14 16,-12 11 9-16,-5 8-7 15,-8 2 3-15,-2 0 2 16,9 17 7-16,0 9 2 16,3 3 2-16,4-2 1 15,1-8-1-15,2 0 0 16,-4-9 1-16,-3-7-1 16,1-3 3-16,3 0 4 15,7-15-3-15,2-9 0 0,-6-4-5 16,4 0 0-1,-5 2-1-15,1-1-1 0,-6 10-4 16,-9 5 6-16,1 7-4 16,-4 5 3-16,-3 0-8 15,0 8-2-15,2 18 6 16,5 3 3-16,-3 0 4 16,7-4 2-16,-2-6 5 15,2-6-3-15,0-5-4 16,1-3-1-16,-4-5 2 15,8 0 5-15,6-3 0 16,-4-13-2-16,5-3-1 0,-8-4-2 16,-4 0-3-1,-2-4-1-15,0 6-1 0,-7 3-4 16,7 9-1-16,-6 3-3 16,-1 2-10-16,2 1-16 15,5 3 8-15,2-2-3 16,7 2 14-16,2 0 17 15,4 0 0-15,3 12 0 16,-2 5 2-16,-5 3-1 16,5 1 6-16,-10 4 1 15,1 1 2-15,-3-4-4 16,-9-3 8-16,3-2-3 16,-2-5 2-16,-3-6-13 0,0-2 6 15,0-4 2 1,3 0-8-16,-1 0-1 0,7 0-6 15,-6-22-8-15,4-6-49 16,-7-10-119-16,-2-8-198 16</inkml:trace>
  <inkml:trace contextRef="#ctx0" brushRef="#br0" timeOffset="-203780.03">23673 5805 583 0,'0'0'5'0,"0"0"-5"16,0 0-5 0,0 0-57-16,0 0-245 0</inkml:trace>
  <inkml:trace contextRef="#ctx0" brushRef="#br0" timeOffset="-203158.08">23729 6278 694 0,'0'0'75'0,"0"0"-11"15,0 0 2-15,0 0-12 16,0 0-14-16,0 0-26 16,38 9 14-16,-5-32-9 15,5-7-5-15,-3-8-1 0,2-6-11 16,-6-7 1-16,-4 3 0 15,-12 9-2-15,-6 8-1 16,-9 14-17-16,0 6 3 16,-18 7 14-16,-2 4-24 15,0 0-4-15,7 0 7 16,2 7-6-16,9 10-3 16,2 7 16-16,0 2 11 15,4 1 2-15,18-4-2 16,-4 1 2-16,2-3 2 15,0-3 3-15,-4-2 12 16,-10-4 2-16,1 2-7 0,-5-3 3 16,-2 6-12-1,0-1 4-15,-2-2-3 0,-18 0-3 16,2-5 0-16,3-2-1 16,-1-3-11-16,3-4-10 15,13 0 7-15,0 0 1 16,0-11-11-16,6-12-65 15,23-9 41-15,5 0 39 16,8 6-1-16,5 10 11 16,1 9 0-16,4 7 38 15,-7 0-9-15,-12 3 10 16,-6 11-6-16,-5 3-5 16,-8 4-4-16,-12-1-10 0,-2 2-6 15,0-2-4 1,0-4-2-16,0-4-2 0,-12-7-3 15,-1-2-20-15,-3-3-37 16,5-3-124-16,5-22-269 16</inkml:trace>
  <inkml:trace contextRef="#ctx0" brushRef="#br0" timeOffset="-202910.65">24282 5903 755 0,'0'0'18'16,"0"0"-7"-16,0 0 49 16,0 0 16-16,0 0-36 0,0 0-19 15,15 103-4-15,-1-102 5 16,3-1 2-16,1 0 7 16,1-15-15-16,-9-10-10 15,1-1-4-15,-9-3-2 16,-2 3-4-16,0 3-35 15,0 7 14-15,-6 11-12 16,-11 5-46-16,-8 0-91 16,9 0-75-16</inkml:trace>
  <inkml:trace contextRef="#ctx0" brushRef="#br0" timeOffset="-202455.98">24579 5839 709 0,'0'0'94'0,"0"0"16"15,0 0-65-15,0 0-31 16,0 0-6-16,0 0 17 16,-23 146 13-16,23-83 6 15,0-3-2-15,-2-9-20 16,2-10-15-16,0-17-1 15,0-10-6-15,0-8 1 16,0-6 6-16,0 0-4 0,0 0-3 16,2 0 6-1,21-12-1-15,0-12-5 0,14 0-6 16,3 4-19-16,-5 8 4 16,3 10-7-16,-9 2 17 15,-11 0 11-15,-5 18-1 16,-6 5-4-16,-2 6 3 15,-5 1 2-15,0-2 6 16,-5-6-2-16,-17-2 0 16,-3-6 1-16,-8-6 4 15,-7-8-1-15,-5 0-6 16,-7 0-4-16,8-4-16 16,4-10-17-16,16-6-21 0,13-4-40 15,11-7-104 1,0-10-191-16</inkml:trace>
  <inkml:trace contextRef="#ctx0" brushRef="#br0" timeOffset="-202182.53">24953 5699 712 0,'0'0'76'16,"0"0"0"-16,0 0 16 15,0 0 6-15,0 0-40 16,0 0-57-16,0-4 5 16,-7 64-6-16,1 20 27 0,-4 12 5 15,-5 2-15-15,1-4-7 16,1-10-10-16,5-17 1 16,-2-17-3-16,10-13-16 15,0-13-14-15,0-8-43 16,10-9-22-16,7-3-51 15,3-3-49-15,3-24-291 16</inkml:trace>
  <inkml:trace contextRef="#ctx0" brushRef="#br0" timeOffset="-201823.93">25009 6240 145 0,'0'0'522'0,"0"0"-441"15,0 0-10-15,0 0 16 0,0 0-20 16,0 0-23-16,33 0 9 15,-13-4 15-15,6-3-20 16,9-6-30-16,-2 0-7 16,2-4-9-16,-3-1 1 15,-10-2-3-15,-11 2-3 16,-9 1-5-16,-2 5-26 16,-4 8 4-16,-27 4-4 15,-17 0 8-15,-2 13 22 16,-6 17 4-16,13 8-6 15,12 1 6-15,16 2 3 16,15 3-3-16,0 0 15 16,8-4 12-16,23-3 4 0,5-10 6 15,7-10-20-15,-3-5-7 16,-5-8-5-16,4-4-5 16,-8 0-10-16,-7-12-36 15,-19-14-64-15,-5-12-119 16,-39-9-417-16</inkml:trace>
  <inkml:trace contextRef="#ctx0" brushRef="#br0" timeOffset="-201388.25">23624 5595 389 0,'0'0'107'0,"0"0"-50"0,0 0 3 15,0 0 61-15,0 0-25 16,0 0-25-16,12 85-37 16,-10-76 2-16,2-3-3 15,-2-6-17-15,3 2 4 16,-5-2 0-16,2 0-2 15,-2 0 10-15,0-6-18 16,0-8-10-16,0 1-25 16,0 6-42-16,-23 4-9 15,2 3-99-15,-6 0-181 0</inkml:trace>
  <inkml:trace contextRef="#ctx0" brushRef="#br0" timeOffset="-201213.98">24195 5981 1131 0,'0'0'55'16,"0"0"-42"-16,0 0-2 16,0 0-11-16,0 0-21 15,0 0-130-15,18-7-141 16</inkml:trace>
  <inkml:trace contextRef="#ctx0" brushRef="#br0" timeOffset="-153423.84">6090 7445 875 0,'0'0'78'15,"0"0"-29"-15,0 0 20 16,0 0-21-16,0 0-30 15,0 0-4-15,0 0-5 16,69 112-4-16,-54-63 0 16,-3 2 3-16,-6 4-6 15,-4-3-1-15,-2-6 0 16,0-3-1-16,0-10 0 16,0-5-1-16,7-10-2 15,-5-5-6-15,2-9-6 0,6-4 0 16,1 0 2-16,5-18 5 15,1-14 5-15,3-11 3 16,5-6 1-16,0 0 2 16,-4 3-3-16,2 11 2 15,-7 8 4-15,-5 10 0 16,-7 8 1-16,-4 3 21 16,0-1-4-16,0 4-10 15,-4-1-11-15,-17 4-2 16,-8 0-1-16,-4 0 1 15,-9 20 1-15,-5 6-2 16,-2 2-1-16,-4-3 0 16,5 0-12-16,19-7 2 15,14-10 4-15,11-4 7 0,4-4-3 16,0 0 0 0,31 0 3-16,13 0 17 0,10 0 0 15,6 0-9-15,0 0-5 16,1 0-3-16,-1 0-4 15,-4 0-4-15,0 0-123 16,-4 0-256-16</inkml:trace>
  <inkml:trace contextRef="#ctx0" brushRef="#br0" timeOffset="-152323.98">8103 7495 693 0,'0'0'129'0,"0"0"-46"15,0 0-15-15,0 0-23 16,0 0 2-16,0 0-6 16,33-78-7-16,-33 60-10 15,-4-2 0-15,-17 2-19 16,-6 6 4-16,-4 5-3 16,-11 7-6-16,-7 0-2 15,-4 9-6-15,-1 15 5 0,11 4-4 16,8 1 6-1,10-3-1-15,12 6-9 0,7-5 5 16,6 2-2-16,0-1-1 16,21 0 8-16,18 1 2 15,7 0 0-15,10 1 0 16,4 2 0-16,-2 0 5 16,-2 0-6-16,-12 1-3 15,-5-6 3-15,-22 1 1 16,-8-2-1-16,-9 1 0 15,-13-5 3-15,-27 0-1 16,-16-4 4-16,-4-7 3 16,-7-3-6-16,3-8-3 0,4 0 1 15,10-5-1 1,13-17 0-16,10-9-13 0,13 2-9 16,12-6-30-16,2 5-6 15,24 2-27-15,26 2-67 16,10 8-55-16,9 0-288 15</inkml:trace>
  <inkml:trace contextRef="#ctx0" brushRef="#br0" timeOffset="-151766.08">8518 7670 819 0,'0'0'153'0,"0"0"-59"15,0 0 14-15,0 0-53 16,0 0-39-16,0 0-8 16,-21 21-7-16,7 20 2 15,8 9 0-15,-3 0-2 16,-2-4-1-16,2-6-4 16,-2-9-6-16,2-9-21 15,4-10-23-15,1-9-46 16,2-3 16-16,2-1-20 15,0-30-55-15,0-7 36 16,0-8 40-16,0-5 83 16,0-4 20-16,4 3 67 15,1 11 36-15,-3 15-11 0,3 17-23 16,-3 6-15 0,0 3-40-16,7 0-24 0,9 24 5 15,9 13 31-15,2 7-4 16,4 2-13-16,-2 0-4 15,5-2-4-15,-5-7-2 16,-4-5-14-16,-5-6 2 16,0-9 1-16,-6-6-3 15,-5-5-4-15,-7-6 0 16,0 0 1-16,4-9 6 16,-2-28 10-16,1-21-8 15,-3-14-3-15,-2-1-5 0,-2 9-2 16,6 14 3-1,-6 16-3-15,0 10 0 0,0 9-9 16,0 9-28-16,0 5-19 16,4 1-113-16,-2 0-107 15,2 0-441-15</inkml:trace>
  <inkml:trace contextRef="#ctx0" brushRef="#br0" timeOffset="-151495.66">9155 7567 940 0,'0'0'97'16,"0"0"10"-16,0 0-18 0,0 0-57 16,0 0-24-16,0 0 6 15,-36 115 4-15,31-61-7 16,5 5-5-16,0-4-3 15,0-5-3-15,0-7-2 16,10-9-19-16,1-12-20 16,-3-6-11-16,2-11-67 15,-6-5-22-15,1 0-92 16,-5-13-13-16,0-20-224 16</inkml:trace>
  <inkml:trace contextRef="#ctx0" brushRef="#br0" timeOffset="-151242.28">9077 7664 539 0,'0'0'147'16,"0"0"5"-16,0 0-18 16,0 0-37-16,0 0-28 15,0 0-26-15,35-65-5 16,-4 65-5-16,7 0-13 16,5 25-1-16,-5 5 3 15,-3 10-8-15,-8 4-7 16,-11 2-5-16,-12 2-2 15,-4-2 0-15,0-3 3 16,-11-7-3-16,-13-8-2 16,-3-7-15-16,-2-10-5 15,0-8-12-15,-2-3-36 0,0 0-59 16,8-27-27 0,8-9-298-16</inkml:trace>
  <inkml:trace contextRef="#ctx0" brushRef="#br0" timeOffset="-150686.41">9781 7682 138 0,'0'0'697'16,"0"0"-607"-1,0 0 2-15,0 0 18 0,0 0-41 16,0 0-24-16,-29-86-6 16,20 84-7-16,-4 2-11 15,-3 0-19-15,-2 0 1 16,-6 21-3-16,2 16-3 16,1 7 0-16,8 9 1 15,13-2-2-15,0-2-4 16,0-8-8-16,27-6 1 15,9-11-14-15,8-11-17 16,12-6-12-16,8-7-10 16,17 0 34-16,2-26 25 15,4-13-12-15,-10-7-37 16,-12-4 21-16,-16-4 11 0,-18 6 22 16,-20 6 4-16,-11 10 40 15,0 11 29-15,-4 7 21 16,-11 7-4-16,-4 3-39 15,3 4-15-15,8 0-14 16,-3 4-7-16,7 24-8 16,4 11 3-16,0 14 4 15,0 3 6-15,0 2-12 16,8-1 9-16,1-7-9 16,-3-7-4-16,0-9-2 0,-6-5-13 15,0-13-32 1,0-8-41-16,0-8-96 0,0-3-132 15,-10-24-333-15</inkml:trace>
  <inkml:trace contextRef="#ctx0" brushRef="#br0" timeOffset="-150424.02">10283 7497 587 0,'0'0'263'15,"0"0"-160"-15,0 0-8 16,0 0 9-16,142-60-48 15,-93 60-19-15,-1 0-10 16,-13 10-7-16,-10 14-11 16,-17 4-9-16,-8 6 2 15,0 3 1-15,-20-1 7 16,-20-2-3-16,-3-6-1 0,-3-5 4 16,-1-4-8-16,3-7-2 15,4-8 0-15,3-4-13 16,8 0-34-16,16-18-42 15,9-8-125-15,4 1-233 16</inkml:trace>
  <inkml:trace contextRef="#ctx0" brushRef="#br0" timeOffset="-150270.8">10742 7807 890 0,'0'0'8'0,"0"0"-8"16,0 0-76-16,0 0-401 15</inkml:trace>
  <inkml:trace contextRef="#ctx0" brushRef="#br0" timeOffset="-149076.02">9195 7724 198 0,'0'0'110'0,"0"0"-37"16,0 0 1-16,0 0-11 16,0 0 5-16,0 0-31 15,0-18 15-15,0 15 22 16,0 3 4-16,0 0-16 15,0-3-18-15,-9 1-26 16,7 2-7-16,-1-2 1 16,1 2-7-16,0 0-5 15,2 0 0-15,0 0 0 0,-5 0-4 16,3 0-4-16,-6 0-19 16,-1 0-6-16,-1 0-3 15,2 0-27-15,1 0-16 16,5 0 22-16,0 0 7 15,-1 0 17-15,3 0 2 16,0 0 4-16,0 0 27 16,0-2 42-16,0-1 26 15,0 2 22-15,0 1 0 16,0 0-20-16,0 0-28 16,0 0-9-16,0 0-17 0,0 13-13 15,0 22 7 1,0 9 11-16,3 4 0 0,-1 4-5 15,-2 2-2-15,0-1 1 16,0-5 2-16,0-4-3 16,0-8-10-16,0-8-1 15,0-3-3-15,-5-12-1 16,5-5 1-16,0-4-20 16,0-4-18-16,0 0-2 15,0-13-19-15,0-18-86 16,0-1-113-16</inkml:trace>
  <inkml:trace contextRef="#ctx0" brushRef="#br0" timeOffset="-148540.12">9093 7614 487 0,'0'0'96'0,"0"0"-33"0,0 0 7 16,0 0-17-16,0 0-9 16,0 0-1-16,0-6-2 15,0 6-14-15,0 0 0 16,0 0-6-16,0 0-9 16,0 0 6-16,6 0-4 15,9 0 17-15,8 0 1 16,-3 0-4-16,2 3-16 15,-2 11-2-15,3 6-3 16,-1 1-3-16,0 4 1 16,-2 6 0-16,-5 1-2 15,-1 2-2-15,-1 0 3 0,-8 4-2 16,-5-1 1-16,0-2 1 16,-9 2-1-16,-16-6 1 15,-4 1-1-15,-4-3 0 16,-9-1-3-16,-3-2-3 15,-6-5-5-15,0-8-66 16,-1-11-59-16,-1-2-225 16</inkml:trace>
  <inkml:trace contextRef="#ctx0" brushRef="#br0" timeOffset="-147231.89">11698 7820 624 0,'0'0'141'0,"0"0"-67"16,0 0-10-16,0 0-17 16,0 0-17-16,0 0 7 15,91 30 4-15,-54-15-12 0,0-3-10 16,10 1-5-16,2 0-2 15,3-3-5-15,-8-2-6 16,-9-6 3-16,-8-2-1 16,-13 0-3-16,-10 0-3 15,1 2-5-15,-5-2-11 16,0 0-24-16,0 0-34 16,-7-7-123-16,-7-7-261 15</inkml:trace>
  <inkml:trace contextRef="#ctx0" brushRef="#br0" timeOffset="-144140.66">13107 7313 614 0,'0'0'154'16,"0"0"-67"-16,0 0 1 16,0 0-19-16,0 0-24 15,0 0-11-15,13-77-11 16,-13 62-9-16,0-2 7 16,0 2-14-16,-4-1-2 15,-14 4-5-15,-8 4 0 16,-11 8-3-16,2 0 2 15,-9 6-3-15,-6 22 2 16,8 6-6-16,7 6-3 16,12-2-6-16,17 0-4 15,6-4 2-15,15 1 8 0,28-4 9 16,7-3 4 0,15-5-2-16,-3-4 0 0,6-1 4 15,-10 0 1-15,-12 3 3 16,-10-3-8-16,-16-1 1 15,-18 2-1-15,-2 3 1 16,-20 2-1-16,-33 2 7 16,-7-2-4-16,-2-6-3 15,-2-8 0-15,18-3 2 16,6-7-2-16,13 0-1 16,13 0 1-16,12-11 1 15,2-13-1-15,16-8-12 16,26-5 9-16,14 3 3 15,9 5 0-15,1 4 2 0,4 6 5 16,-3 6 10-16,-17 3-7 16,-7 5-8-16,-16 5-1 15,-14 0 1-15,-6 0-1 16,-7 0-1-16,0 0-1 16,0 15-5-16,0 13 6 15,0 5 0-15,0-1 2 16,0-5-2-16,2-4 0 15,12-2 0-15,4-7-2 16,6-7 2-16,-2-5 0 16,7-2 2-16,0 0-1 0,-2-14 7 15,2-13-1 1,0-6-2-16,-7-8 3 0,-2-3 0 16,-6 1-2-16,-5 4-4 15,-9 13 2-15,0 13-4 16,0 10 0-16,0 3-5 15,0 0 4-15,-9 18-20 16,-3 14 8-16,10 4-2 16,2 5 4-16,0-5-2 15,12-6 4-15,7-7-8 16,10-8-2-16,11-11-2 16,3-4 4-16,1 0 10 15,6-22 5-15,-1-9-1 16,-3-10 1-16,-4-5-8 0,-1-13-11 15,-14-7-8-15,-12-5 19 16,-3-4 8-16,-10 9 1 16,-2 11 1-16,0 22 2 15,0 16 12-15,-2 12 10 16,-10 5-11-16,-1 7-13 16,-3 26 0-16,3 14 3 15,1 10-3-15,10 7 5 16,2 2 2-16,0-4 11 15,0-8 0-15,0-11-8 16,10-15-8-16,-6-9 0 16,5-11 2-16,-3-8-1 15,10 0-3-15,9 0 6 16,6-19 8-16,7-7-9 0,8 3-2 16,10 5-3-16,2 10 0 15,-2 8 0-15,-12 0 0 16,-15 24-2-16,-13 9 1 15,-7 3-1-15,-9-3 2 16,-9 1 0-16,-26-9-3 16,-17-3 3-16,4-6 0 15,-4-7 2-15,5-9-2 16,7 0 0-16,9 0 1 16,6-5 1-16,12-10 6 15,11 3-8-15,2-2 0 16,9 2-6-16,26 0 3 0,7 3-1 15,12 0 3-15,2 4-5 16,-5-3 6-16,5 0-8 16,-7 1 2-16,-2-2 0 15,-5 1 5-15,-11-1 1 16,-13 4 0-16,-9 1 0 16,-7 4 3-16,-2-2-1 15,0-2 5-15,0-1-7 16,-2-3-4-16,-9 4 2 15,-1-1-4-15,6 2-1 16,-5 2-11-16,7 1-10 16,-6 0-31-16,6 0-65 15,2 0-31-15,-5 0-98 16</inkml:trace>
  <inkml:trace contextRef="#ctx0" brushRef="#br0" timeOffset="-143443.65">14966 7445 726 0,'0'0'129'15,"0"0"-25"-15,0 0 10 16,0 0-32-16,0 0-44 16,0 0-22-16,0 0-16 15,0 22-1-15,0 10 1 16,0 8 4-16,0-1-2 15,0-9 0-15,0-6-1 16,0-11-1-16,0-4 2 16,0-6-2-16,0-3 0 15,0 0 3-15,0 0 4 0,0-9 0 16,0-21-4 0,0-10-3-16,0-9 0 0,11-6 0 15,3-2 2-15,-3 9-1 16,-3 16-2-16,2 16 0 15,-8 10 1-15,0 6 0 16,-2 0-3-16,11 6-2 16,5 22 2-16,1 9 3 15,8 2 1-15,-5 0-1 16,5-8 0-16,-3-2 2 16,-2-7-2-16,-4-7 0 15,-5-6 0-15,0-5-3 0,-4-3 7 16,-5-1-4-1,5 0 2-15,-3 0 11 0,9-15 9 16,3-16-9-16,2-10-9 16,4-6 2-16,-4 1-3 15,-5 4-3-15,-1 10 0 16,-8 10-2-16,3 8 0 16,-7 4-15-16,2 2-4 15,0 4 1-15,-2 2-19 16,0 2-53-16,0 0-53 15,0 0-174-15</inkml:trace>
  <inkml:trace contextRef="#ctx0" brushRef="#br0" timeOffset="-142893.72">15485 7614 717 0,'0'0'103'0,"0"0"-13"15,0 0 22-15,0 0 8 16,0 0-54-16,0 0-39 16,11-49-24-16,3 20 10 15,-1-10-6-15,1-1-4 16,-3 0-2-16,-5 4 1 16,-4 9-2-16,-2 12-3 0,0 4 3 15,0 11-5 1,-10 0-7-16,-13 0-2 0,-4 23-2 15,6 12 8-15,-4 11-6 16,9 1 4-16,7-1-3 16,9-4 7-16,0-5 3 15,9-5-1-15,18-6 3 16,2-10 0-16,4-11-2 16,10-5 3-16,1 0 4 15,14-19 3-15,-2-14-7 16,4-12 3-16,-4-9 3 15,-4-13-3-15,-8-7-1 16,-11 2 2-16,-4 9-4 16,-6 18 0-16,-17 19 1 15,-4 14 2-15,-2 5 1 0,0 7 6 16,0 0-10 0,-6 15-1-16,-10 23-3 0,3 16 0 15,2 10-1-15,8 5 5 16,3-4 0-16,0-3 2 15,0-8 1-15,0-8-3 16,0-9-28-16,0-13-85 16,0-10-70-16,-13-10-266 15</inkml:trace>
  <inkml:trace contextRef="#ctx0" brushRef="#br0" timeOffset="-141443.18">15757 7492 783 0,'0'0'130'0,"0"0"-126"16,0 0 53-16,0 0-9 15,148-43-19-15,-102 35-12 16,-1 2-10-16,-5 3-7 16,-9 3-1-16,-2 0 1 15,-13 0-1-15,-5 0 1 16,-9 0-2-16,-2 0-1 15,0 0 3-15,0 0 0 16,0 0-2-16,0 12 2 16,-2 14-1-16,-2 7 3 0,-1 2-2 15,5-3 3-15,0-5-3 16,0-2 0-16,0-9 3 16,5-9-2-16,-1-2 7 15,-2-3-2-15,0-2 11 16,8 0 15-16,3-2 12 15,5-20-30-15,6-7-9 16,-2 2-5-16,3-2 2 16,0 7-2-16,-8 11 0 15,-5 7-2-15,-8 4-5 16,0 1-9-16,7 21 8 16,-3 5 8-16,0 0 0 0,3 0 0 15,5-4 0 1,-1-2 1-16,6-7-1 0,1-4 2 15,7-6-1 1,7-4 1-16,-1 0 1 0,3 0-1 16,-7-20 1-16,-11-4 3 15,-9-10-5-15,-3-3 2 16,-8 2 1-16,0 2-4 16,-6 9 1-16,-9 7-3 15,7 11-8-15,-2 1-3 16,6 2 4-16,-1 3-5 15,5 0-3-15,0 0 10 16,0 0-16-16,0-3 14 16,11 3 5-16,12 0 8 15,4 0-3-15,2 0-1 0,-5 0 2 16,10 6 0-16,-12 12 0 16,-2 2-2-16,-12 6 1 15,0 6 1-15,-6 3-2 16,-2 1 0-16,0 2 3 15,0-7-3-15,2 0 0 16,-2-5-1-16,9-5 2 16,-3-7-1-16,4-5 2 15,-6-7-2-15,9-2 2 16,1 0 14-16,5-2 13 16,6-21-1-16,2-6-12 15,-7-12 3-15,0-5-7 0,-6-9-11 16,-10 3-1-1,-4 7 1-15,0 10-2 0,-18 18 2 16,-11 5-3-16,-7 8-1 16,5 4-12-16,2 0 2 15,2 2 2-15,12 18-10 16,1 4-3-16,14 7 11 16,0-1 11-16,0-1-2 15,25-3 4-15,4-5 1 16,4-7 1-16,10-5-2 15,-1-9 2-15,16 0 10 16,-2-3-3-16,11-21 7 16,-5-5-1-16,-4-7-2 0,-6-4-5 15,-19-6-7 1,-18 4 1-16,-13 5-2 0,-2 8-6 16,-8 15-4-16,-26 8 0 15,3 6-1-15,6 0 0 16,8 0 2-16,10 6 8 15,7 5-11-15,0 1-1 16,0 3 8-16,16-3 5 16,1 0 0-16,1 1 1 15,5 1 0-15,-6 5-1 16,-1 7 0-16,-3 2 3 16,1 4-1-16,-5 0 0 15,-1-2-2-15,4 1 0 16,1-7 1-16,-4-4-1 0,-2-8 2 15,4-4 1-15,-9-7-1 16,7-1 14-16,-2 0 5 16,6-12 4-16,5-14-11 15,4-17-11-15,-2-9-3 16,7-15-1-16,2-10-8 16,9-10-9-16,-5 4 1 15,-6 20-1-15,-7 18 17 16,-11 25 1-16,-7 11-3 15,-2 9 3-15,0 0-7 16,-4 28-6-16,-12 20 12 16,1 13 1-16,6 11 0 15,9 3 0-15,0-5 10 0,0-8 8 16,0-12-11 0,0-11-7-16,0-18-5 0,0-8-15 15,0-11-37-15,13-2-91 16,3-7-156-16</inkml:trace>
  <inkml:trace contextRef="#ctx0" brushRef="#br0" timeOffset="-141175.78">17924 7277 831 0,'0'0'112'0,"0"0"2"15,0 0-23-15,0 0-54 0,0 0-23 16,0 0-9-16,-154 2-2 15,114 24 3-15,9 2-6 16,4 0 4-16,14-3-4 16,7 4-3-16,6-3 2 15,0 0 1-15,0-1-1 16,6-4 1-16,19 2 2 16,-1-3 1-16,5-2 1 15,4-2 0-15,-2-2 1 16,8-3-5-16,-6-4-16 15,7-5-119-15,5-2-123 16</inkml:trace>
  <inkml:trace contextRef="#ctx0" brushRef="#br0" timeOffset="-140142.05">19072 7452 54 0,'0'0'518'0,"0"0"-442"15,0 0 12-15,0 0 33 16,0 0-37-16,0 0-24 16,0-73-16-16,0 73-17 15,0 7-26-15,-11 28-1 0,-11 14 0 16,-5 6-2-16,-7 2 4 16,5-8-2-16,8-9 0 15,-2-8 0-15,5-15-6 16,14-9 0-16,-3-7 4 15,7-1-3-15,0-7 3 16,0-24-19-16,0-8-5 16,23-9 18-16,-4-3 3 15,8 8 4-15,0 4-1 16,-9 17-2-16,-3 14 2 16,-1 8-2-16,-3 0 2 15,4 16 2-15,8 17 0 0,-3 2 0 16,9 0 1-16,-2-5-1 15,2-9 0-15,0-1 4 16,9-13-1-16,-3-3 15 16,7-4 5-16,1 0-3 15,-1-17 3-15,-4-6-8 16,-9-5-5-16,-9-8 1 16,-9-7-2-16,-11-7-5 15,0 0-4-15,0 6-1 16,-26 9 1-16,-3 12-3 15,-14 7-10-15,1 14-6 16,-3 2-10-16,1 0 13 16,4 14 11-16,6 10 0 0,10 3-6 15,10 7 4-15,14-2 0 16,0-3 1-16,4-6-1 16,23-2 3-16,11-8 3 15,5-8 1-15,3-5 3 16,6 0-1-16,-3-2 4 15,4-15 0-15,-8-4-4 16,-1-1 13-16,-13 2-9 16,-6 8 5-16,-11 2-3 15,-12 8-3-15,-2 2 1 16,0 0-6-16,0 0-1 16,0 15-6-16,0 11 6 0,0 6 2 15,11-1 0 1,3-5 3-16,1-4-1 0,1-5-3 15,3-7 0-15,6-8 0 16,4-2 0-16,4 0-19 16,-1-11-54-16,-12-14-103 15,-5-8-124-15</inkml:trace>
  <inkml:trace contextRef="#ctx0" brushRef="#br0" timeOffset="-139999.83">19784 7103 717 0,'0'0'93'0,"0"0"-42"16,0 0-5-16,0 0-46 15,0 0-26-15,0 0-141 0,19 0-34 16,-1 19-277-16</inkml:trace>
  <inkml:trace contextRef="#ctx0" brushRef="#br0" timeOffset="-139142.52">19931 7302 646 0,'0'0'91'16,"0"0"26"-16,0 0-44 15,0 0-52-15,0 0-13 16,0 0 11-16,15 101 14 16,-11-71-13-16,6-5-8 15,-8-5-5-15,2-5 2 0,1-6 4 16,-3-5 0-1,0-3-6-15,2-1 3 0,5 0 9 16,5-8 20-16,3-13-25 16,8-12-13-16,-5-1 2 15,5 2-3-15,-6 7-3 16,0 11-9-16,-13 9 12 16,-2 5-6-16,2 0 2 15,-4 0-9-15,2 14 1 16,5 8 10-16,-1-2 2 15,4 0 0-15,1-6 0 16,1-6-2-16,-5-2 2 16,-1-6 8-16,6 0-4 0,6 0 5 15,0-18-7 1,-2-4 7-16,2-3-9 0,-6-9 0 16,-6 1-3-16,1 5 3 15,-9 6-7-15,0 12-9 16,0 8 2-16,-11 2-10 15,-7 0 10-15,-4 20 7 16,4 8 1-16,2 7 2 16,7 2 1-16,9-3-7 15,0 0 7-15,0-6-4 16,16-4 7-16,8-7 0 16,3-8 0-16,4-7 8 0,8-2 7 15,1 0 5 1,-3-18-9-16,8-3 1 0,-3-9 0 15,-4-5-9 1,-7-3 0-16,-6 0-3 0,-19 4-1 16,-6 5-10-16,0 12-9 15,-2 4 6-15,-15 8-4 16,3 3 5-16,-1 2 6 16,5 0-2-16,8 0 2 15,2 0-6-15,0 3-6 16,0 8 7-16,0 0 9 15,12 1 3-15,3-3 7 16,1 3 3-16,-3-1 6 16,3 0 5-16,-5 4-8 15,0 6-5-15,-4-1 1 0,2 0-4 16,-7 2 5-16,2-4-2 16,3 0 0-16,-5-4 2 15,1-5-3-15,-1-4 7 16,0-2-13-16,3-3 7 15,1 0-7-15,8 0-1 16,12 0-33-16,5-8-60 16,14-9-141-16,9-3 10 15</inkml:trace>
  <inkml:trace contextRef="#ctx0" brushRef="#br0" timeOffset="-134608.84">21424 7200 415 0,'0'0'214'15,"0"0"-119"-15,0 0 35 16,0 0-26-16,0 0-48 16,0 0-4-16,54-58 18 15,-54 58-25-15,0 0-18 16,-3 0-7-16,-23 3-15 0,-8 27-5 15,-8 12 2-15,2 11-4 16,9 0 1-16,6-5-3 16,16-4 1-16,9-6 2 15,0-8-4-15,18-3 0 16,15-12-2-16,8-8 5 16,5-7 2-16,3 0 0 15,5-7 2-15,-1-15-4 16,-8-2 5-16,-5 0-3 15,-9-4 4-15,-15 4-3 16,-5 4 3-16,-11 6-2 16,0 5-2-16,0 3-6 15,-7 6 5-15,-4 0-4 0,-7 0-10 16,10 17 0-16,0 7-4 16,8 2 5-16,0 5 4 15,10-5 7-15,9-5 3 16,8-3-1-16,2-6 2 15,0-8 0-15,2-4 4 16,3 0 0-16,-7 0 5 16,-7-12 2-16,-7-6-5 15,-1-6-1-15,-10 0-1 16,-2-4-4-16,0-2-1 16,-16 2-17-16,-11 1 7 15,-2 8-15-15,0 4-7 0,7 6-3 16,13 6 8-1,4 2 10-15,5 1 5 0,0 0-13 16,25 0 12-16,11 0 12 16,-3 0 1-16,8 0 0 15,-10 4 8-15,0 10 9 16,-2 6 4-16,-3 1 3 16,-6 8-4-16,-1-3-10 15,-15 0-1-15,-4-6-1 16,0-4-7-16,0-6 0 15,0-3 8-15,0-5-2 16,0-2-4-16,0 0 10 16,0 0 0-16,0-2-6 0,0-21-7 15,0-7-8 1,17-8-5-16,10 1 3 0,12 5-2 16,-6 9 1-16,7 11 3 15,-5 12 8-15,1 0-3 16,-9 0 3-16,-9 15-3 15,-3 12 3-15,-3 5 0 16,-4 7 1-16,1-1 2 16,3-4 3-16,-10-9-1 15,2-7-1-15,1-10 1 16,-3-5 1-16,0-3 10 16,-2 0 0-16,6 0 3 15,4-19 8-15,3-9-27 16,5-5-6-16,6-6-2 0,-4 1-7 15,3 5-3 1,-1 12 2-16,-4 11 4 0,-10 7 9 16,2 3-5-16,-4 0 2 15,1 15 0-15,5 11 6 16,-6 2 1-16,5 2 0 16,1-4 3-16,-8-4 9 15,2-7-7-15,-1-7 1 16,-3-7-4-16,-2-1 6 15,4 0 10-15,6 0 5 16,5-18 2-16,3-6-21 16,7-6-5-16,1-2-1 15,3-1 1-15,0 2-1 0,-2 5 1 16,-9 11 0 0,-3 6-2-16,-1 6 1 0,-8 3-3 15,3 0-1-15,1 12-5 16,-4 11 5-16,5 0 2 15,5 3 3-15,3-5 1 16,4-1 0-16,2-8 0 16,-8-7 1-16,1-2 2 15,-2-3-1-15,-1 0-1 16,-2 0 4-16,1-17-2 16,-3-8-4-16,-9-3-4 15,0-2-1-15,-2 2-18 16,0 6-4-16,0 5-2 0,-13 10 9 15,0 7-8-15,-3 0 17 16,-2 0 6-16,5 24-2 16,0 4 3-16,6 4 4 15,7 2-1-15,0-2 1 16,0-2 1-16,9-7 5 16,11-6 4-16,-4-8 1 15,3-2 6-15,6-7 8 16,0 0 14-16,4 0-10 15,2-13-11-15,0-7-8 16,0-5-5-16,-2-5 0 16,-2-7-5-16,-4 4 0 0,-15 5-1 15,1 6-3 1,-9 8-13-16,0 7-22 0,-2 4-1 16,-11 3 9-16,1 0 14 15,10 0 4-15,0 0-1 16,2 0 2-16,0 2 5 15,0 3 3-15,0 2 3 16,0 2 1-16,6-2 0 16,6 0 3-16,1 4 2 15,1 1-3-15,-3 0 0 16,-5 2 0-16,6 2-1 16,-1 0 0-16,-7 2 1 15,5-4 0-15,-6-4-2 16,-1-3 4-16,0-1 5 0,2-5-3 15,3-1 6-15,7 0 9 16,-1 0 18-16,5-7-11 16,8-10-8-16,-4-9-15 15,5-3-3-15,-2-10-2 16,-6-1 0-16,0 2-1 16,-15 5-11-16,-4 12-3 15,0 9-14-15,0 6 1 16,-2 3-11-16,-11 3 18 15,3 0 5-15,6 0 0 16,4 13 1-16,0 2 6 16,0 6 8-16,0-2 1 0,14 4 0 15,-1 0 1-15,-5 2 5 16,4-4 4-16,-1-1 1 16,3 1 2-16,-10-5-7 15,-2 0 6-15,3-4-12 16,-5-4 6-16,0-2-5 15,0-2 5-15,0-3-5 16,0 2 9-16,0-3-5 16,0 0 3-16,0 0-4 15,0-10 6-15,0-12-10 16,6-2-3-16,8-2 3 16,1 4-4-16,-1 5-10 15,1 10 9-15,1 2-1 0,4 5 3 16,-2 0 1-1,-5 0 4-15,3 0-2 0,-3 0 0 16,-7 9 1-16,4 3 1 16,1 2 5-16,-9-3 2 15,2 1 2-15,4-3-1 16,-6-1-4-16,-2-2-5 16,2-4 3-16,-2-1 3 15,2-1-6-15,-2 0 9 16,7 0-8-16,-1 0 12 15,8-7-9-15,11-9-5 16,-6-2-5-16,6 0-2 16,-3 2 6-16,-2 4-8 15,-2 6 5-15,-7 6 1 0,-7 0-1 16,-1 0-7-16,-3 0 10 16,0 9-5-16,0 14 2 15,0-1 4-15,7 0 1 16,-1 1 13-16,3-8-1 15,3-4-4-15,-6-4-3 16,-2-5-2-16,1-2 5 16,-3 0 3-16,-2 0-4 15,6 0 13-15,0-9-11 16,-4-12-10-16,-2-2-11 16,0-3-30-16,-10 6 6 0,-7 1-5 15,1 5 22 1,3 7 5-16,4 0 0 0,6 5 8 15,3 0 3-15,0 2-9 16,16-2 4-16,7 2 4 16,4 0 3-16,-6 0 11 15,4 2 0-15,-7 14 1 16,4 4 9-16,-4 2 0 16,0-2 1-16,-3-3-3 15,-1 0-5-15,-7-7-8 16,-5-3-6-16,-2-7 4 15,0 0-3-15,0 0 5 16,0 0 2-16,0 0-7 16,0 0-1-16,0-13-9 15,0-6-6-15,0-7-16 16,2 1 9-16,21 4 9 0,-8 1 4 16,1 15 2-16,-8 3 1 15,-1 2 6-15,5 0 0 16,-8 18 1-16,7 8 13 15,-7 3-2-15,0 4 2 16,4-5-5-16,-8-6-3 16,0-4 0-16,0-6-5 15,-14-4-1-15,-26-6-44 16,-18-2-107-16,-15-18-516 16</inkml:trace>
  <inkml:trace contextRef="#ctx0" brushRef="#br0" timeOffset="-134488.68">23651 6890 871 0,'0'0'61'0,"0"0"-61"16,0 0-2-16,0 0-39 16,134-8-182-16</inkml:trace>
  <inkml:trace contextRef="#ctx0" brushRef="#br0" timeOffset="-133473.12">24689 7337 1025 0,'0'0'66'0,"0"0"-63"16,0 0 19-16,0 0 6 15,0 128 43-15,6-50-29 16,-6 15-18-16,0 7-13 16,-8 3-10-16,-7-10-1 15,-3-14-5-15,9-21-18 16,3-20-1-16,-4-18-2 16,6-11-15-16,-7-9-55 0,-5-7-15 15,1-29-47 1,-10-14-123-16,7-8-2 0,5-11 152 15,11-7 77-15,2-10 54 16,2-6 108-16,23 2 41 16,2 10 1-16,4 15-41 15,-2 15-23-15,2 12 17 16,7 14-2-16,-5 8-22 16,7 4-30-16,-2 7 1 15,-2 5-6-15,-3 0-14 16,-8 0-1-16,-10 11-23 15,-3 11-6-15,-12 3 0 16,0 6-3-16,0-2 7 16,-14 0-2-16,-9-5-1 0,2-7 5 15,-4-6-3 1,7-2 1-16,5-4-3 0,6-5-1 16,5 0 0-16,2 0-2 15,0-3 0-15,0-22-3 16,22-7-18-16,5-3 10 15,2 4-2-15,2 7 2 16,2 7 12-16,-4 10-1 16,0 5 2-16,-6 2 5 15,-6 0 14-15,-3 0-8 16,-3 4 1-16,-9 10-7 16,-2 2-1-16,0 0 0 15,0 1 1-15,0-4 1 0,-4-3-5 16,-7-4 2-1,-1-4 5-15,8 1-8 0,-3-3 0 16,5 0 0-16,2 0-2 16,0-21-10-16,0-4-32 15,25-4 15-15,4 5-2 16,0 5 9-16,-2 6 6 16,0 11 7-16,-8 2 8 15,-1 0 1-15,4 12 7 16,-4 8 8-16,0 3 12 15,2 2-6-15,-4-1-10 16,-5-2 7-16,-5-2-7 0,-1-8-4 16,2-4-1-1,-7-4-5-15,0-4 6 0,2 0 10 16,2 0 4-16,7 0 2 16,5-8 5-1,7-8-23-15,-4-4-4 0,6-7 1 16,-9-8-2-16,-3-1 0 15,-7 0 0-15,-6 4-5 16,0 9-9-16,-21 10 7 16,-20 5-18-16,-1 8-6 15,-1 0-1-15,10 0-9 16,6 14-12-16,16 2-7 16,11-2-60-16,0 0-62 15,16-5-45-15</inkml:trace>
  <inkml:trace contextRef="#ctx0" brushRef="#br0" timeOffset="-133247.78">25588 7159 664 0,'0'0'114'0,"0"0"17"16,0 0-30-16,0 0 6 16,0 0-15-16,0 0-53 15,71-73-25-15,-69 73-14 16,4 27-1-16,-2 19 1 15,-4 14 3-15,0 8-2 16,0-1-1-16,-2-4-2 16,-14-13-30-16,-7-11-59 0,6-16-25 15,-10-13-16-15,-4-10-97 16,-7 0-248-16</inkml:trace>
  <inkml:trace contextRef="#ctx0" brushRef="#br0" timeOffset="-132590.75">25397 7315 614 0,'0'0'108'16,"0"0"10"-16,0 0-28 16,0 0-28-16,137-82-38 15,-87 70 4-15,0 3-13 16,2 1-4-16,-5 7-6 16,-5-2 22-16,-15 3-11 15,-9 0 1-15,-11 0-14 0,-7 7-3 16,0 15-5-1,0 7 5-15,-7 9-1 0,-2 3 1 16,-2-3 0-16,7-4 1 16,-6-8 0-16,8-4-2 15,0-5 1-15,2-8-1 16,0 0 2-16,0-8 2 16,0-1-3-16,0 0 6 15,9 0 3-15,11 0-2 16,-2-10 2-16,7-3-6 15,-2-8 1-15,-2-1-2 16,-3-2-1-16,-7 0-1 16,-7 5-2-16,-2 4 2 0,-2 7 0 15,0 4-3-15,0 4 1 16,0 0-2-16,0 0-6 16,5 0-3-16,-5 0 0 15,0 0 1-15,3 0 0 16,-1 0 10-16,-2 0 2 15,0 0 2-15,0 0-1 16,0 0 3-16,0 0-4 16,0 0-2-16,0 0-1 15,0 0-5-15,0 0-12 16,0 0 7-16,0-2 10 16,0-4 1-16,0-4 2 0,0-6 0 15,0-4 1 1,0-2-1-16,-16-2 1 0,-13 3 1 15,0 6-2-15,0 0 0 16,0 10-5-16,2 3 3 16,12 2-2-16,6 0-4 15,4 0-31-15,5 6-28 16,0 5 28-16,0 6-5 16,16-2-9-16,13 4-32 15,4-5-44-15,3-1-124 16</inkml:trace>
  <inkml:trace contextRef="#ctx0" brushRef="#br0" timeOffset="-131725.29">26076 7277 430 0,'0'0'79'16,"0"0"-1"-16,0 0 43 16,0 0 16-16,0 0-52 15,0 0-31-15,27-44-11 16,-27 44-6-16,0 0-8 15,0 0-16-15,0 0-12 16,-6 5-1-16,-13 18 0 16,9 1 4-16,-4 2-4 15,1 2 1-15,1-4 4 16,10-1-5-16,-5-9 0 16,7-1-2-16,0-3-2 15,0-1 4-15,5-4 3 0,4 2-2 16,4-6 2-1,8-1 0-15,-4 0 5 0,10 0-2 16,0-1-1-16,4-14 0 16,-2-3-5-16,2-4 1 15,-4 2 0-15,-7 4-1 16,-7 5 0-16,-11 8 0 16,-2 1 0-16,0 2 5 15,0 0-5-15,0 0-1 16,0 10-11-16,0 10 12 15,0 4-2-15,-2-2 2 16,0-3 0-16,2-6 1 0,0-1 3 16,0-4-2-1,9 1 4-15,7-5 7 0,1-4 8 16,8 0-7-16,-3 0-12 16,3-4 5-16,0-17-7 15,-12-3-12-15,-9-6-26 16,-4 0-7-16,0 3-8 15,-27 8-3-15,-6 4 19 16,-1 9 22-16,3 3 10 16,11 3 4-16,7 0-3 15,4 0-11-15,9 9-14 16,0 8-5-16,0-3 32 16,20-2 2-16,-2-6 1 15,9-2 6-15,2-4-2 16,0 0-5-16,0 0-1 0,2-10 1 15,-2-10 4-15,-5-8-4 16,-4-10 0-16,-2-8 0 16,2-7-4-16,-6-9 3 15,1-2-1-15,-1 6 2 16,-1 10 2-16,-11 16 1 16,0 13 14-16,-2 18 3 15,0 1-11-15,0 13-5 16,-11 24 4-16,-9 13 33 15,-5 10-5-15,8 2 2 16,6 0 3-16,4-1 2 16,0-3-14-16,5-4-17 0,0-7-10 15,2-10-2-15,0-8-1 16,0-7-23-16,0-6-41 16,11-4-74-16,11-8-184 15</inkml:trace>
  <inkml:trace contextRef="#ctx0" brushRef="#br0" timeOffset="-131124.37">26807 7458 711 0,'0'0'158'16,"0"0"-77"-16,0 0-1 15,0 0 18-15,0 0-43 16,0 0-38-16,-75 9-4 15,1-2 3-15,-35 0-2 0,-34-3-2 16,-48-1-11-16,-46-3 3 16,-41 0 0-16,-27-24-4 15,-15-8-2-15,13-5-2 16,10 3 3-16,21 4 1 16,26 4-5-16,36 3-3 15,49-1 1-15,52 6-5 16,45 2 12-16,41 7 0 15,27 3-4-15,14 0-57 16,49 2 54-16,24 2 5 0,27 2-4 16,21 0-19-16,28 7 1 15,4 11-4-15,3 5-9 16,-1-1 8-16,-20 0-7 16,-12 0-14-16,-20-5-5 15,-20-10 10-15,-33-2 31 16,-22-5 14-16,-26 0 0 15,-16-9 33-15,-5-15 35 16,-37-6-29-16,-22 0-31 16,-30-2-1-16,-22 2 19 15,-15 2 5-15,-25-1-11 16,-16 5 7-16,-15 4 12 16,-12 5 4-16,-1 5-23 15,19 5 6-15,30 5-22 16,28 0 1-16,40 0-5 0,34 5 0 15,27 5 0 1,19 1-9-16,3 8-69 0,25 2 18 16,29 5 1-16,22 3-22 15,22-4-115-15,2-3-220 16</inkml:trace>
  <inkml:trace contextRef="#ctx0" brushRef="#br0" timeOffset="-130963.14">23970 7296 877 0,'0'0'50'0,"0"0"-42"16,0 0-8-16,0 0-36 15,0 0-148-15,0 0-352 16</inkml:trace>
  <inkml:trace contextRef="#ctx0" brushRef="#br0" timeOffset="-122525.27">1968 9610 921 0,'0'0'89'16,"0"0"-25"-16,0 0-2 15,0 0-10-15,0 0-26 16,0 0-14-16,0 0-9 16,4 79 2-16,7-26-2 15,-1-2-2-15,-2-2 5 16,-6-10-6-16,1-2 0 15,-3-11 0-15,0-5 0 16,0-8 0-16,0-6-2 16,0-4-6-16,0-3-6 15,0 0 1-15,0-10 9 0,0-20-1 16,0-14-5-16,0-4-13 16,16 2 23-16,7 5 4 15,2 10-2-15,-2 7-2 16,-8 7 11-16,-6 7 0 15,-6 8-6-15,-3 2 2 16,0 0 4-16,0 0 2 16,-9 0-11-16,-25 12-2 15,-10 8 2-15,-6 3-2 16,8-2 1-16,9-3 0 16,12 1-1-16,8-6 0 15,7 4 0-15,6 2 0 0,0 2-1 16,6 3 1-16,28-4-1 15,10-5 1-15,14-6-5 16,18-9-29-16,13 0-88 16,9-10-85-16,11-16-422 15</inkml:trace>
  <inkml:trace contextRef="#ctx0" brushRef="#br0" timeOffset="-121788.09">3905 9624 692 0,'0'0'130'16,"0"0"-49"-16,0 0-36 15,0 0 10-15,-47-104-6 16,12 85-11-16,-11 3-7 15,-4 7-9-15,-6 9-8 16,-2 0-8-16,0 5-1 16,4 20-4-16,8 8 1 15,5 6-2-15,15 2-2 0,10 3 2 16,16 0-1-16,0 2-4 16,25 2 3-16,19 7-3 15,14-1 4-15,12 8 1 16,3 0 3-16,-2-4 6 15,-7 0-1-15,-12-14 3 16,-16-5 2-16,-18-11-4 16,-18-4-6-16,0-2-2 15,-29-3 7-15,-25 0-2 16,-15-7-2-16,-11-6-1 16,-5-6-2-16,3 0 1 15,6 0-1-15,11-10-1 0,17-8-1 16,15-3-10-16,21 0-23 15,12-2-32-15,8-3-44 16,42 1-26-16,21-1-175 16</inkml:trace>
  <inkml:trace contextRef="#ctx0" brushRef="#br0" timeOffset="-118726.5">4389 9904 864 0,'0'0'76'0,"0"0"-24"0,0 0 37 15,0 0 4 1,0 0-46-16,0 0-26 0,-91-62-11 16,75 62-5-16,-7 0-1 15,2 22-4-15,2 9-2 16,1 18 1-16,9 11 1 15,9 5-3-15,0-3 1 16,9-7-4-16,30-10-28 16,11-13-12-16,13-13-22 15,9-12-9-15,3-7 37 16,1-4-12-16,2-18 2 16,-2-8 13-16,-7-5 37 15,-11-1 29-15,-18-2-21 16,-18 3-4-16,-15 3 14 15,-7 7 20-15,-5 4 9 0,-24 7 3 16,-13 14-1-16,-5 0-23 16,-7 14-13-16,2 18-7 15,2 9-6-15,6 6 0 16,11 0 0-16,12 1-1 16,13-4 0-16,8-5 0 15,4-8-9-15,23-8 4 16,8-12-4-16,5-11-18 15,5 0 23-15,2-17 4 16,0-15-2-16,-7-6 3 16,-5 0 0-16,-8 6 0 15,-7 5 4-15,-9 8 1 0,-9 8 12 16,-2 5 9-16,0 2-8 16,0 4-18-16,0 0-4 15,0 2-2-15,0 21-1 16,0 5 6-16,0 5-4 15,0-1 5-15,21 1-1 16,8-8 1-16,11-2-4 16,13-9-1-16,8-12 5 15,3-2-1-15,-4-10 2 16,-2-20 1-16,-6-6-1 16,-12-6 1-16,-11-11 0 15,-14-6 4-15,-13-14 4 16,-2-15 3-16,0-5 2 15,-22-1-5-15,0 14 8 0,4 22 4 16,0 24 3-16,12 20-9 16,-2 12-2-16,-2 2-14 15,-11 11 0-15,2 26-4 16,1 21 4-16,9 18 1 16,9 21-1-16,0 10-5 15,0 0 3-15,19-5-4 16,6-11 2-16,6-16-19 15,12-17-20-15,6-11-13 16,2-19 11-16,5-19-12 16,0-9-8-16,4-17 6 15,0-19-38-15,1-10 61 16,-9-6 21-16,-9-10 15 0,-7-6 8 16,-11 3 30-16,-15 7 17 15,-5 17 7-15,-5 16-6 16,-11 15 4-16,-25 10-30 15,-9 0-10-15,-5 12 12 16,2 16-2-16,9 8-19 16,5 1-6-16,12 1-1 15,8 1-4-15,12-2 1 16,2-1-1-16,0-10 0 16,18-6-1-16,9-8-1 15,4-12-5-15,7 0 5 16,-1-4 2-16,4-19 3 0,-8 0-3 15,1-5 0-15,-7-4 4 16,-10-1-1-16,-5 4 1 16,-8 5 2-16,-4 12-3 15,0 8 4-15,0 4-7 16,0 0-5-16,0 0-6 16,-4 19 11-16,-6 13 0 15,6 7 0-15,4 3-3 16,0-3 1-16,8-4 0 15,17-5 0-15,6-8 2 16,6-10-14-16,-2-10-5 16,7-2 6-16,0-6 13 15,1-22 2-15,1-6 2 0,-3-8 0 16,-8-11-3 0,-4-14 2-16,-9-17-1 0,-6-17 1 15,-12-6 0-15,-2-5-1 16,0 16 9-16,-9 22-4 15,-5 26 11-15,6 22 1 16,1 16-2-16,-7 10-17 16,-1 0 5-16,-5 12-5 15,-5 30 0-15,8 16 1 16,5 16-4-16,12 21 3 16,0 9 0-16,0 4-4 15,20-1 4-15,-1-14 0 0,4-12 0 16,2-19-2-1,0-16 2-15,6-13 0 0,-2-14-12 16,0-13-19-16,2-6 9 16,0-6-1-16,3-22 15 15,-3-10 6-15,-6-5 2 16,-15-6 0-16,-5-7 4 16,-5 7-1-16,0 10 9 15,-5 12-2-15,-5 15-10 16,-11 12-11-16,-1 0 10 15,-2 7 2-15,1 13-2 16,9 4 0-16,8-2-7 16,6 0 4-16,0-4-2 15,4-3-7-15,19-2 2 16,6-9-7-16,2-4 4 0,2 0 6 16,5-2 5-16,1-10 3 15,-4-1 2-15,-4 6-1 16,-8-2 0-16,-10 4 2 15,-7 5 8-15,-1 0-10 16,-5 0-1-16,0 0 2 16,0 17 0-16,0 5-1 15,0 2 0-15,5-1 0 16,1 0 0-16,7 0 1 16,3-3 8-16,2-5-2 15,-2-8 1-15,1-5-3 16,3-2 4-16,3 0 10 0,2-9-9 15,4-14 1-15,-6-10-11 16,6-10 6-16,-4-13-4 16,-2-21 2-16,-3-17-3 15,-5-13 0-15,-4-13 3 16,-6-2-1-16,-5 10-2 16,0 16-1-16,0 25 5 15,0 30-2-15,0 18 4 16,0 13-3-16,-5 6-4 15,-4 4-1-15,-4 11-2 16,-3 30 2-16,3 24 0 16,5 17-1-16,8 10 1 15,0 10 2-15,0 5-2 16,0 1 0-16,6-10 1 0,3-9-1 16,2-17 1-16,-2-14-1 15,2-12 0-15,2-14-2 16,1-15-4-16,1-10-8 15,5-7 5-15,9-4 7 16,5-24-7-16,1-13 3 16,-1-10 6-16,0-14 1 15,-1-12 2-15,-4 2 0 16,-5 11 1-16,-8 21-1 16,-7 22 5-16,-7 13-1 15,-2 8-6-15,0-2 0 16,0 0-1-16,0-1-4 0,0 1 3 15,0 2 1-15,0 0 3 16,0 0 0-16,0 0 0 16,0 0 3-16,0 0 4 15,0 0-5-15,0 0 1 16,0 0-2-16,0 0-2 16,0 0-2-16,0 0-2 15,0 26-3-15,4 11 5 16,-2 11-1-16,8-2 3 15,-4 0-2-15,1-2 0 16,-1-8 0-16,6-2 0 16,-1-8 0-16,3-7-2 15,1-8 1-15,3-4-2 16,7-7-1-16,-1 0 4 0,7-8 0 16,2-16 0-16,4-7 1 15,0-7 0-15,3-14 2 16,-7-18-3-16,6-18 3 15,-1-13 0-15,-9-10 2 16,-7-5 4-16,-2 2-6 16,-12 10-3-16,-2 16 7 15,-6 21-5-15,0 24-1 16,0 19 10-16,0 16-7 16,0 8-4-16,-10 0-5 15,-3 26-4-15,-5 30 8 16,3 22 2-16,8 19 0 0,7 4 1 15,0 0-1-15,0 4 0 16,9-3-1-16,-3-6 0 16,5-4 0-16,-3-16 0 15,0-14 0-15,1-11 0 16,3-12 0-16,-2-8-1 16,3-13-2-16,12-12-6 15,4-6 2-15,4 0-5 16,8-26-3-16,1-6-4 15,-6 1 7-15,-7 3 9 16,-5 10 1-16,-11 10-11 16,-3 8 8-16,-6 0-7 15,1 7 3-15,-1 16 7 0,-2 3 1 16,2 3 1-16,8-3-1 16,-1-4 0-16,3-2 1 15,-1-6 0-15,0-4 1 16,-4-6-1-16,9-4 7 15,4 0 14-15,3 0-3 16,2-14-3-16,2-2 7 16,2-4 3-16,0-2-2 15,-4 8-4-15,-8 4 4 16,-7 8-20-16,-12 2-1 16,0 12-2-16,-7 26 0 15,-19 21 1-15,-11 11 6 0,-5 19-4 16,-3 6-3-1,-5 5 0-15,-6-2-1 0,0-8-1 16,-2-7-3-16,7-16-5 16,8-16 1-16,10-18-3 15,10-16 5-15,17-17-38 16,6-2-32-16,0-39-3 16,20-22-136-16,16-20-238 15</inkml:trace>
  <inkml:trace contextRef="#ctx0" brushRef="#br0" timeOffset="-118466.08">7717 9457 870 0,'0'0'28'0,"0"0"-2"16,0 0 30-16,176-4 18 16,-87 11-34-16,-2 7-6 15,0-2-23-15,-11-1-8 16,-23-2-1-16,-15-2-4 16,-20-2-40-16,-18-3-52 0,0 3-114 15,-29-5-48 1</inkml:trace>
  <inkml:trace contextRef="#ctx0" brushRef="#br0" timeOffset="-118231.7">7569 9421 821 0,'0'0'15'0,"0"0"-8"15,0 0 70-15,0 0-15 16,0 0-23-16,0 0-29 16,-6 97-4-16,8-90 1 15,8-3-5-15,3-4-2 0,0 0-13 16,-4 0-57-16,-9-12-90 16,0-2-204-16</inkml:trace>
  <inkml:trace contextRef="#ctx0" brushRef="#br0" timeOffset="-118000.35">6867 9578 118 0,'0'0'666'16,"0"0"-625"-16,0 0 8 15,0 0 30-15,0 0-43 0,0 0-20 16,-64 73 6-1,64-73 13-15,2 0-22 0,10 0 14 16,-4 0-14-16,1-4-9 16,-5-4-4-16,6 2-23 15,-4 0-52-15,3 1-111 16,7-2-153-16</inkml:trace>
  <inkml:trace contextRef="#ctx0" brushRef="#br0" timeOffset="-117027.85">10437 10189 673 0,'0'0'76'16,"0"0"8"-16,0 0 20 15,0 0-33-15,0 0-36 16,0 0-10-16,0-13-3 0,-41 13 5 16,-18 0 0-16,-22 0-26 15,-15 0 7-15,1-1-7 16,-11-3 2-16,2-3-6 15,7 3 1-15,13-4 0 16,33 3 0-16,22-4-3 16,20-2-5-16,9-10 8 15,11-9-9-15,32-15-3 16,19-6 5-16,18-3 8 16,3 0-5-16,-6 5 4 15,-11 7 1-15,-14 4-1 0,-13 9 2 16,-12 4 2-1,-14 7-1-15,-11 6 0 0,-2 2 4 16,0 2-5-16,-15 3-13 16,-14 5 8-16,-10 0-11 15,-1 3 15-15,3 21 0 16,1 7 1-16,7 4-1 16,9 3 0-16,9 5 1 15,11 1 0-15,0 9 2 16,15 8-1-16,23 5 6 15,7 4-2-15,3 1 10 16,0 1 2-16,-11-5-5 16,-8-7-1-16,-13-4 5 15,-7-5-6-15,-9-8 1 16,0-10-5-16,-18-5-3 0,-16-5 5 16,1-7-7-16,-7-7 0 15,-3-4-1-15,1-5-8 16,-2 0-14-16,8-23-25 15,10-12 0-15,10-11-28 16,16-12-81-16,0-3-56 16,35-5-358-16</inkml:trace>
  <inkml:trace contextRef="#ctx0" brushRef="#br0" timeOffset="-115542.55">10481 10043 527 0,'0'0'87'0,"0"0"-86"16,0 0 19-16,0 0 63 15,0 0-29-15,0 0 36 16,20 51-3-16,7-51-31 16,2 0-33-16,4-16-12 15,7-7-4-15,-9-6-1 16,3 0-2-16,-12-4-4 15,-9 3 2-15,-5 0-2 16,-8 2 0-16,0 1 0 16,-10 3-1-16,-14 10-14 15,0 10-5-15,-5 4 10 0,-5 4 7 16,5 25 4-16,0 7-1 16,15 7 0-16,8 10-1 15,6-5 1-15,2-2 0 16,25-8 1-16,6-7-2 15,10-10 2-15,-1-9-2 16,2-9 1-16,6-3 0 16,-1-12 0-16,-5-20 5 15,1-11-3-15,-5-7 7 16,-9-8-9-16,-8-6 1 16,-10-6-1-16,-7-3-1 15,-4 3-3-15,-2 7 2 0,0 16 2 16,0 13 0-1,0 11 0-15,-2 18 2 0,-2-2-1 16,-5 7 3-16,5 3-2 16,-8 26 0-16,6 18 1 15,4 11-1-15,2 14 6 16,0 17 3-16,0 15 1 16,0 10 5-16,0 4 3 15,0 3-8-15,0-7-2 16,0-4-6-16,-11-8-3 15,-1-11-1-15,1-19-1 16,7-17-3-16,4-18-18 16,0-16-8-16,0-13 0 0,9-8-4 15,15-5 6 1,5-27 21-16,9-16 7 0,-5-14 0 16,4-14 7-16,-16-11-2 15,0-3 2-15,-17 6 2 16,-4 8-1-16,0 14 4 15,-27 11-6-15,-4 12 0 16,-9 4 0-16,-7 10-6 16,-7 6 0-16,6 9-3 15,-4 8-2-15,17 2 2 16,1 0-6-16,18 0 2 16,8 0-5-16,8 0-2 15,0 0 6-15,35 0-13 16,19-13 21-16,10-8 0 0,13-7 0 15,-4-10-6-15,-4-5 2 16,-9-6 3-16,-6-4-1 16,-17 0 0-16,-3-5 0 15,-14-7 2-15,-11 1 0 16,-6 2 1-16,-3 8 0 16,0 12 4-16,-8 14-3 15,-7 7 1-15,1 9 19 16,6 8-7-16,-3 4 1 15,-1 0-9-15,1 18-6 16,5 22 0-16,6 21 0 16,0 12 10-16,0 17 4 15,0 14 0-15,4 8-1 0,5 6-4 16,-7-4 8-16,0-6-11 16,-2-6-1-16,0-5-2 15,0-9-2-15,0-14-2 16,0-18-5-16,0-16 3 15,0-17-4-15,0-14-12 16,0-9-4-16,0 0 4 16,18-5 18-16,9-27 5 15,2-13 0-15,0-9-2 16,-2-8-1-16,-10-4 2 16,-3 1-1-16,-9 0-1 15,-5 5 0-15,0 6 0 0,-25 3-2 16,-6 7-1-16,-9 8-1 15,-1 8-12-15,1 8 9 16,3 12-1-16,1 4 5 16,9 1-6-16,9 3-2 15,7-2 4-15,11 2-8 16,0-5 5-16,0-2 2 16,20-6-10-16,11-6 16 15,10-4 1-15,3-3 1 16,1 0-1-16,-3 6 2 15,-7 6-1-15,-1 5 9 16,-14 6-3-16,-7 3-2 16,-8 0-3-16,2 1-2 15,-3 24-1-15,-2 9 1 16,5 6 0-16,-5 0 1 0,2-4-2 16,6-6 0-16,-4-6-4 15,7-8 5-15,1-8-1 16,1-8 0-16,12 0-4 15,4-2-61-15,3-25-143 16,-3-6-75-16</inkml:trace>
  <inkml:trace contextRef="#ctx0" brushRef="#br0" timeOffset="-115376.31">11631 9513 643 0,'0'0'74'0,"0"0"34"15,0 0-13-15,0 0-73 16,0 0 5-16,0 0-22 16,2-87-5-16,27 86-69 15,5 1-69-15,-1 0-62 16,6 10-187-16</inkml:trace>
  <inkml:trace contextRef="#ctx0" brushRef="#br0" timeOffset="-114887.58">11984 9605 608 0,'0'0'95'0,"0"0"36"0,0 0-29 16,0 0-34-16,0 0-18 16,0 0-20-16,-70-68-18 15,46 68-9-15,2 10-3 16,-5 21-1-16,0 10 1 15,2 13 0-15,8 11 0 16,5 7 3-16,12 1-3 16,0-3-2-16,0-12 1 15,25-9 0-15,2-15-8 16,2-11 2-16,4-13-13 16,-2-10 14-16,5 0 5 15,0-23 2-15,2-12 6 0,-3-8 3 16,1-5-8-1,-11-4 2-15,-7 7-2 0,-12 6 0 16,-1 11 1-16,-5 14-3 16,0 7 2-16,0 7-2 15,0 0 1-15,-9 7-1 16,-3 18 0-16,12 10 1 16,0 3-4-16,0 3 5 15,0 0-2-15,16-1 0 16,4-10 1-16,2-6-1 15,5-12-1-15,0-9-1 16,4-3-11-16,5-3 0 16,-1-26-41-16,-4-6-46 15,-4-15-146-15,-6-8-305 16</inkml:trace>
  <inkml:trace contextRef="#ctx0" brushRef="#br0" timeOffset="-114717.3">12316 9394 753 0,'0'0'45'0,"0"0"28"16,0 0 6-16,0 0-15 15,0 0-30-15,0 0-15 16,-29-43-19-16,33 43-45 16,19 0-62-16,4 12-45 0,-4 10-44 15,4 7-197-15</inkml:trace>
  <inkml:trace contextRef="#ctx0" brushRef="#br0" timeOffset="-113994.2">12412 9791 524 0,'0'0'25'16,"0"0"97"-16,0 0 8 15,0 0-15-15,0 0-29 16,0 0-32-16,35 9-22 15,-8-18-1-15,2-5-14 16,-2-2-6-16,-2-2-4 16,-6-2-5-16,-3 0-1 0,-12-1 3 15,-4 0-4-15,0 3-5 16,-2 4-24-16,-18 7-2 16,-5 7-3-16,-2 0 23 15,-1 0 6-15,6 23 2 16,-3 9 1-16,7 10 2 15,9 6 0-15,9 3 0 16,0-1-1-16,0-2-5 16,18-8 6-16,6-11 0 15,3-8 3-15,2-13-6 16,2-8 3-16,0 0 0 16,6-15 4-16,-4-10 1 15,-4-10-5-15,2-4 2 0,-4 0 0 16,1 3-1-16,-5 0 1 15,-5 8-2-15,-7 9 2 16,-7 8-1-16,-2 11 0 16,-2 0-1-16,0 0-7 15,0 22 2-15,0 12 5 16,0 7 0-16,0 3 0 16,0-9 1-16,0-3-2 15,0-9 2-15,0-11-1 16,0-4 0-16,8-5 1 15,0-3 10-15,5 0 14 16,10-20-8-16,2-6-11 16,-3-3-4-16,7-5-2 15,0-2 0-15,-3 2 0 0,-8 12 1 16,-5 7-1-16,-3 13-1 16,-8 2-3-16,0 5-3 15,-2 21 0-15,7 16 7 16,-3 6 0-16,0 3 0 15,4-5 0-15,-6-5 0 16,2-7 0-16,-4-8 0 16,11-11-7-16,3-6-11 15,3-6-3-15,6-3-67 16,-3 0-256-16</inkml:trace>
  <inkml:trace contextRef="#ctx0" brushRef="#br0" timeOffset="-113193.89">13394 9629 709 0,'0'0'64'16,"0"0"42"-16,0 0-17 16,0 0-43-16,0 0-22 15,0 0-12-15,-66 7 4 16,43 25-15-16,4 9 1 15,-2 13-1-15,8 11 2 16,8 0-3-16,3 0 0 16,2-12 1-16,0-7-1 0,0-13 0 15,18-13 0-15,-3-10 2 16,10-10 2-16,2 0 0 16,6-10 12-16,10-14-9 15,-3-7 2-15,0-8-9 16,-5-5 0-16,-6-4 0 15,-2 2 2-15,-11 5-1 16,-3 18-1-16,-11 12 0 16,3 8-1-16,-5 3 1 15,0 1-13-15,0 30 3 16,0 13 9-16,0 6-2 16,0 2-7-16,0-6-28 15,0-10 7-15,0-10 0 0,7-6 14 16,2-9 6-1,-1-11 8-15,8 0 3 0,7 0 8 16,3-16-2-16,3-5 13 16,0 1 4-16,-2-2-16 15,-5-5 10-15,3 1 5 16,-8 5-9-16,-3 7 0 16,-12 8 9-16,-2 6-13 15,0 2-9-15,0 26-7 16,-4 20 7-16,-10 16 4 15,-1 18-3-15,-3 20 7 16,-3 14-7-16,2 11 2 16,-12 2 0-16,-5-7 1 0,-7-14-3 15,-1-13 1-15,-1-19-1 16,3-22 1-16,7-18 4 16,10-16-4-16,11-12 8 15,5-8 0-15,9 0 14 16,0-19 21-16,0-26-33 15,0-15-11-15,12-10 7 16,14-7-5-16,3-3-3 16,2 5 0-16,6 4 0 15,-4 17-1-15,-2 13 0 16,-2 14 0-16,0 7-2 16,-3 3-1-16,3 5-19 0,-4 4-25 15,4 2-35 1,4 3-60-16,10 0-157 0,8-3-243 15</inkml:trace>
  <inkml:trace contextRef="#ctx0" brushRef="#br0" timeOffset="-112842.36">14578 10265 919 0,'0'0'71'16,"0"0"-19"-16,0 0 68 16,0 0-62-16,0 0-17 0,0 0-11 15,60-9-25-15,-17 9-5 16,1 0 1-16,6 2 0 16,-2 15 2-16,4-3 1 15,-3 2-2-15,2 0 1 16,-16-4-3-16,-8-5 1 15,-15-2 0-15,-10-5 0 16,-2 0-1-16,0 0 1 16,0 0 2-16,0 0-3 15,0 0 0-15,0 0-7 16,0 0-13-16,0 0-11 16,-9 6-22-16,-7 3-41 15,-2-4-90-15,5 2-272 0</inkml:trace>
  <inkml:trace contextRef="#ctx0" brushRef="#br0" timeOffset="-109544.7">16262 6793 107 0,'0'0'168'0,"0"0"-166"16,0 0 22-16,0 0 59 15,0 0-6-15,0 0-11 16,-41 0-16-16,41 0-6 15,-7 0 4-15,3 0-6 16,-9 0-17-16,-5 0-21 16,-3 0 18-16,13 0-4 15,-1 0-4-15,9 0-10 16,0 0-4-16,2 3-3 16,38 8 3-16,25 10 1 15,22-2 20-15,15 4-8 16,5 2-4-16,3 0-4 15,-10 3 1-15,-15-6-6 0,-25-4 0 16,-18-6 1-16,-28-4-5 16,-12-5 2-16,-2 2 1 15,0-3 1-15,-2 2 0 16,-25-4 3-16,-20 0-3 16,-18 0 0-16,-8 0 1 15,-5 0-2-15,-14-2 2 16,3-7-1-16,2 4 3 15,14 1 3-15,13 1 9 16,19-2-4-16,19 3 6 0,18 0 1 16,4 0 0-16,0 0-17 15,0 2-1-15,24 0-1 16,21 0 1-16,15 0 12 16,11 2 2-16,3 9-2 15,-5-4-7-15,-9 1-3 16,-16 3-2-16,-17 1-2 15,-15 3-2-15,-12-1-111 16,-56-8-142-16</inkml:trace>
  <inkml:trace contextRef="#ctx0" brushRef="#br0" timeOffset="-102144.56">16491 10052 435 0,'0'0'107'0,"0"0"-48"16,0 0 42-1,0 0-19-15,0 0-22 0,0 0-18 16,0 0-8-16,0 0-5 16,0 0 1-16,0 0-6 15,0 0 11-15,0 0 1 16,0 0-4-16,0 0 12 15,0-4-5-15,4-16-12 16,12-6-19-16,1-6-7 16,8 1-1-16,0 6 1 15,-5 3-2-15,3 6 1 16,-6 5-3-16,-1 7 3 16,-5 3 0-16,-5 1 0 15,6 0-3-15,-10 9-3 16,5 24 5-16,-5 9 1 0,-2 6 0 15,0 0 1-15,0-4 1 16,-11-8-2-16,1-9 2 16,4-10-2-16,-3-8 3 15,7-7-3-15,2-2 1 16,0 0 2-16,0 0 4 16,0-13-4-16,11-14-2 15,5-12-1-15,3-5-1 16,6 3-1-16,2 2 3 15,-10 13-1-15,-3 10 0 16,-3 8 0-16,-9 8-4 16,-2 0 0-16,8 8-2 0,-8 26 4 15,2 8 2-15,0 0-1 16,-2-4 2-16,2-6-1 16,-2-10 2-16,0-10-2 15,0-5 0-15,0-7 0 16,0 0 1-16,0 0 9 15,11 0-5-15,3-24 0 16,7-10-5-16,6-12 0 16,9-5-1-16,-2 5 1 15,-1 2 1-15,-4 13-1 16,-7 13-2-16,-15 13 1 16,0 5-3-16,-5 1 1 15,-2 30 1-15,2 11 2 16,5 2 0-16,-3-2 0 15,-2-2 1-15,8-11-1 0,-6-5 0 16,7-10 1-16,1-6-1 16,-2-8 0-16,13 0 4 15,4-4 3-15,8-26-1 16,5-9-1-16,2-7 0 16,-3-6-1-16,-8-2-1 15,-12 2-1-15,-5 4-2 16,-5 12 0-16,-9 9 0 15,0 11-2-15,-7 11 2 16,-15 5-8-16,-7 0-7 0,-7 7 4 16,7 16 8-1,9 2-3-15,9 8 1 0,11-3 2 16,0 4 1-16,11-2 1 16,20-1 0-16,8-2 1 15,-2-2 1-15,3-2 0 16,-4-4 0-16,-14-2 1 15,-6-3-1-15,-7-2-1 16,-9-2 1-16,0 1-1 16,-9-2 0-16,-9 1-1 15,3-5-1-15,1-5 1 16,3-2-13-16,9 0-4 16,0 0-2-16,2-5 0 15,0-8 0-15,2-8-27 16,25 1-10-16,4-1-1 0,11 0 26 15,0-1-2-15,-1 0 23 16,-1 3 11-16,-5-8 1 16,1 3 8-16,-12-4 19 15,1 0 11-15,-10 1-4 16,-3 4 3-16,-10 1-3 16,-2 3 14-16,0 7-17 15,0 0-11-15,-18 9-9 16,-11 3-11-16,-2 0-1 15,-7 1 0-15,0 24-3 0,7 7 3 16,4 8 3 0,9 4-3-16,14-2 0 0,4-6-1 15,0-10 1-15,4-8-3 16,14-8 3-16,7-8 4 16,4-2 0-16,0 0 9 15,4-20-2-15,1-2-3 16,-7-2 1-16,-8 0-1 15,-5 2-2-15,-8 8 8 16,-1 4-4-16,-3 8-3 16,-2 2-1-16,0 0-6 15,0 4-5-15,0 24 2 16,-7 20 3-16,-8 12 0 16,-1 15 2-16,1 8-2 15,1 12 0-15,-1-1 1 0,-1-3-1 16,-2-12 1-16,-4-16-1 15,4-15-2-15,-7-16 2 16,8-15 0-16,-1-6 0 16,-5-9 0-16,4-2 2 15,-6-6-1-15,9-24 0 16,12-12 2-16,4-16-2 16,0-12-2-16,20-8-3 15,20 8 2-15,7 10 2 16,9 19-1-16,4 4 1 15,7 13-1-15,0 6-4 16,4 6-25-16,7 6-71 0,5 5-43 16,-8-1-169-1</inkml:trace>
  <inkml:trace contextRef="#ctx0" brushRef="#br0" timeOffset="-99506.6">18646 10147 660 0,'0'0'36'0,"0"0"-30"16,0 0 61-16,0 0 36 0,0 0-40 15,0 0-26-15,101 29-6 16,-72-29 9-16,-1 0-4 15,7-14-14-15,-6-10-4 16,-8-6-8-16,2-2-3 16,-10-1-6-16,-8-4 7 15,-5 1-4-15,0 10-4 16,0 4 1-16,-5 12-3 16,-8 5-4-16,-8 5 6 15,4 0-5-15,-3 20 1 16,-5 15 3-16,12 9-2 15,-1 6 1-15,12 2 1 16,2-4 1-16,0-6-1 16,0-7 1-16,2-15 0 0,14-6 0 15,5-11 2-15,2-3-2 16,6 0 7-16,10-19-5 16,1-8 2-16,0-4-2 15,0-6-2-15,0-2 2 16,0-2-2-16,3 3 1 15,-1 6-1-15,-9 11 1 16,-6 10-2-16,-9 9 0 16,-7 2 0-16,-2 13-2 15,-5 20 1-15,-4 11 2 16,0 2 0-16,0-4 2 16,-6-6-2-16,-12-5-1 15,0-9 1-15,5-10 1 0,6-7 1 16,0-5-2-16,7 0 9 15,0 0 8-15,0-3 5 16,0-19-10-16,11-11-6 16,7-3-6-16,7-8 0 15,4-5 2-15,0 0-2 16,0 5 0-16,-2 7 0 16,-12 16-1-16,-1 9 1 15,-10 6 0-15,1 4 0 16,-5 2 1-16,0 0-1 15,0 8-12-15,-23 25 6 16,-4 10 6-16,6 7 1 0,-2 0-1 16,7-8 0-1,5-6 0-15,11-7 0 0,0-8-2 16,7-7 1-16,17-7-6 16,14-7-4-16,2 0 9 15,5-2-13-15,1-17-2 16,6-6 11-16,-5-4 5 15,-5 0 0-15,-9 0 1 16,-8 0 1-16,-7 8-1 16,-9 7 2-16,-9 2 2 15,0 6 9-15,0 1 3 16,-4 5-9-16,-17 0-3 16,4 5-1-16,-1 22 3 0,-5 6-1 15,10 4-3 1,7 4 1-16,3-2 0 0,3-3 0 15,0-7-2-15,3-6 1 16,14-7-1-16,3-6 0 16,14-8-1-16,1-2 2 15,17 0-1-15,4-12-1 16,-1-15 0-16,-4-8-7 16,-1-11-18-16,-13-11 18 15,1-13-2-15,-9-7-4 16,-2-2 3-16,-9 8 10 15,-3 13 0-15,-1 16 1 16,-10 10 4-16,3 9 5 16,-7 8 15-16,0 6 6 0,0 6-15 15,0 3-10-15,0 0-6 16,-7 24-3-16,-9 20 3 16,-1 21 7-16,1 10-1 15,3 5 4-15,9 1-4 16,-4-11 12-16,8-12-12 15,0-14-5-15,0-16 3 16,0-11-1-16,0-12-2 16,0-2 1-16,0-3 0 15,14 0 5-15,11-14 6 16,6-14-7-16,0-9-2 16,0-3-3-16,3 2-1 15,-7 4-6-15,-8 14 5 0,-5 10-1 16,-10 10 1-1,1 0-3-15,-5 5-10 0,2 20 14 16,4 9-5-16,8 3 5 16,9-2 0-16,0-1 0 15,13-1 0-15,7-11 0 16,-8-5 0-16,7-10 0 16,-1-3 2-16,3-4-1 15,-1 0-1-15,-3-14 3 16,-11-8-2-16,-4-4-1 15,-12-5 8-15,-9-3-8 16,-4-1-2-16,0 7 0 16,-4 8-1-16,-21 8-4 0,-2 11 2 15,-4 1 5-15,-5 6-1 16,5 22-1-16,2 6-1 16,10 4 2-16,-2 0 0 15,15-2 0-15,2-4 1 16,4-7 0-16,0-9 1 15,0-6-1-15,0-6 0 16,4-4 3-16,13 0 1 16,10 0 3-16,0-16-2 15,2-4 0-15,-2-2-5 16,-7 0 0-16,0 3 4 16,-11 7-4-16,2 3 1 0,-11 6 0 15,0 3-1 1,0 0-1-16,0 0-3 0,0 0 0 15,2 0-1 1,0 12 3-16,7 5 1 0,5 1-2 16,-1 0 6-16,3-4-5 15,-3-2 2-15,3-4-7 16,-1-5-14-16,10-3 3 16,-5 0 0-16,4 0-9 15,-2-11-9-15,5-10-16 16,0-2 26-16,0-5-5 15,0-5 8-15,2-1 11 16,-2 0 5-16,-10 6 1 16,-1 10 6-16,-7 6 3 15,-7 9-2-15,-2 3 6 0,0 0 3 16,0 0-1-16,0 21-7 16,-11 11 15-16,-3 8 10 15,3-1-5-15,3-7 6 16,-4-4-1-16,3-9-11 15,5-6-7-15,2-7-8 16,2-4 2-16,0-2 5 16,0 0 10-16,0 0 16 15,0-21-4-15,0-7-24 16,15-4-6-16,-1-1 0 16,1 5 0-16,1 5 0 15,-5 14 1-15,-7 7-1 0,-2 2-3 16,8 0-4-1,1 14 0-15,7 11 6 0,10 8 1 16,3-3 0-16,10-2 1 16,-1-6 1-16,0-8-2 15,-2-8 0-15,4-4 0 16,1-2 0-16,-1 0 4 16,-2-20-1-16,-2-7 0 15,-6-3-2-15,-13-4 3 16,-3 2-3-16,-9 3 1 15,-7 0 0-15,0 12-4 16,-25 5 4-16,-8 11-4 0,-7 1 2 16,-1 13 0-16,6 14-1 15,1 12 0-15,16-1 0 16,5-3-1-16,11 0 0 16,2-5 2-16,0-9 2 15,2-1-2-15,16-11 2 16,4-7 0-16,7-2-1 15,6 0 3-15,6-11-1 16,-1-6-2-16,-2-5 2 16,-5-2-3-16,-6 2 4 15,-9 3-3-15,-5 7 4 16,-8 8-2-16,0 3 9 16,-5 1-12-16,0 0-2 15,0 26-8-15,0 18 10 16,0 18 0-16,0 12 2 0,0 8-2 15,0 5 0-15,-5-5 1 16,-11-6-2-16,-4-9 1 16,-7-14-2-16,3-13-3 15,4-14 4-15,-5-10-7 16,8-12 3-16,-1-4 4 16,-5 0-2-16,4-20 2 15,-6-7 2-15,5-10-1 16,2-6 0-16,11 2 1 15,7-5-1-15,0-3 0 16,2 4-1-16,25-8-1 16,16 1-15-16,3 2-25 15,12 6-60-15,11 8-60 0,-1 12-192 16</inkml:trace>
  <inkml:trace contextRef="#ctx0" brushRef="#br0" timeOffset="-98958.7">22133 10122 568 0,'0'0'98'16,"0"0"-23"-16,0 0 36 16,0 0-47-16,0 0-53 15,0 0-9-15,-38-12 1 16,36 12 2-16,2 0-4 16,0 0-1-16,0 0 5 15,0 0 3-15,0 0 13 16,0 0 12-16,0 0 13 15,9 0-3-15,9 0-9 16,1 0-11-16,6 0-3 0,2 0-9 16,-7 0-4-16,0-12-2 15,-11-2-1-15,-2-1 4 16,-7-2-7-16,0 3-1 16,-9 2-4-16,-9 4 3 15,-11 8-1-15,0 0-1 16,-2 0 1-16,2 22-3 15,4 7 5-15,3 10-2 16,8 2 3-16,8-4-3 16,6 3 0-16,0-3 2 15,17-3 3-15,24-3-3 16,15-6 0-16,13-6-2 16,4-12-66-16,3-5-75 15,-3-2-162-15,-1 0-359 16</inkml:trace>
  <inkml:trace contextRef="#ctx0" brushRef="#br0" timeOffset="-98725.3">22851 10156 641 0,'0'0'220'16,"0"0"-185"-16,0 0 81 15,0 0 2-15,0 0-64 16,0 0-21-16,62-2-4 15,-10 10-8-15,1-2-2 0,0 1-5 16,5-4-8 0,0 4-2-16,5-2-4 0,-12 3 1 15,0 1-1-15,-6-4-2 16,-12 0-38-16,1-3-107 16,-5-2-147-16,2 0-339 15</inkml:trace>
  <inkml:trace contextRef="#ctx0" brushRef="#br0" timeOffset="-97894.03">23908 10076 726 0,'0'0'181'0,"0"0"-151"15,0 0 92-15,0 0-26 0,0 0-59 16,0 0-33-16,-12-14-1 15,18 38 5-15,6 12-7 16,-3 6 4-16,-9 1-4 16,0-3 6-16,0-8 0 15,0-9-4-15,0-9-2 16,0-5 0-16,0-6 3 16,0-3-3-16,0 0 3 15,16-5 6-15,8-21 0 16,7-4-8-16,3-4-2 15,6-5-3-15,2-3 2 16,-7 5-1-16,2 2-2 0,-11 11 3 16,-10 11 1-16,-10 10 0 15,-1 3-2-15,-5 0-2 16,2 20-3-16,1 10 7 16,1 7 3-16,5-5-3 15,-5-6 2-15,5-4-1 16,-4-10-2-16,6-5 3 15,-5 0 1-15,5-7 0 16,7 0 6-16,5 0-2 16,2-12-7-16,-4-11 4 15,4-4-2-15,2-4-2 16,-7-5 0-16,5 4-1 16,-12 3 1-16,-2 12-1 15,-7 9 1-15,-1 8 0 16,-3 0 0-16,0 0-4 0,0 14-2 15,4 14 1-15,3 8 5 16,-5 3 1-16,2-8 3 16,3-3-3-16,0-10 2 15,2-4-3-15,4-5 3 16,3-5-1-16,3-4 4 16,10 0 0-16,10 0-4 15,3-4-2-15,0-9 0 16,-8-4 1-16,-3-6 1 15,1-5-1-15,-15 5-1 16,-1 5 1-16,-12 6 0 16,-2 12 1-16,-2 0-2 0,0 0-2 15,0 0-7-15,0 14 4 16,0 7 5-16,5 3 1 16,-1-2 0-16,8-6-1 15,3 1 3-15,-1-8-3 16,5-2 1-16,4-5 0 15,-1-2-2-15,7 0-15 16,0-12-33-16,0-15-58 16,-7-8-2-16,-2-23-132 15,1-12-187-15</inkml:trace>
  <inkml:trace contextRef="#ctx0" brushRef="#br0" timeOffset="-97621.53">25156 9549 474 0,'0'0'255'15,"0"0"-200"-15,0 0 44 16,0 0-19-16,0 0-24 16,-114 66-20-16,112-34-2 15,2-2-3-15,0-4-8 16,0-8 6-16,17-8-8 16,8-3-3-16,-3-7 3 15,5 0-7-15,-2-5-1 16,0-11-6-16,-8-7-4 15,-3 0-3-15,-12 3 0 16,-2 2-9-16,0 2-31 0,-2 9-30 16,-21 7-23-1,1 0-3-15,-5 12-52 0,0 13-62 16,10 5-170-16</inkml:trace>
  <inkml:trace contextRef="#ctx0" brushRef="#br0" timeOffset="-97010.64">25154 9997 712 0,'0'0'139'16,"0"0"-10"-16,0 0-64 16,0 0-37-16,0 0-23 0,0 0 23 15,-14 127 22 1,1-85-13-16,3-8-13 0,4-10-10 15,6-9-7 1,0-10-1-16,0-2 1 0,0-3 5 16,0 0 5-16,6 0 6 15,19-12-4-15,8-6-16 16,4-5-1-16,-2 0-2 16,1-6-2-16,4 2 0 15,-9 4-2-15,-9 7-1 16,-3 9-2-16,-15 2 1 15,-2 5 2-15,-2 0 1 0,0 5-4 16,2 16 5 0,-2 6 2-16,9-2-1 0,-5-3 1 15,6-4 2 1,-8-6-1-16,2-6-1 0,3-3 0 16,-1-3 4-16,12 0-1 15,5 0 0-15,3-7-2 16,1-11 1-16,-5-6-2 15,1-3-3-15,-8-4-3 16,1 4 3-16,-5 8-3 16,-11 7 5-16,0 8-2 15,0 4 3-15,0 0-7 16,0 2-2-16,0 22 4 16,0 10 5-16,0 3 0 15,0-4 0-15,0-3 1 0,14-3-1 16,-1-8 0-16,9-5 0 15,14-5-5-15,-1-7 2 16,8-2-27-16,-3 0-92 16,-7-22-45-16,-4-14-116 15</inkml:trace>
  <inkml:trace contextRef="#ctx0" brushRef="#br0" timeOffset="-96749.22">25877 9627 754 0,'0'0'14'16,"0"0"20"-16,0 0 53 0,0 0-2 16,0 0-37-16,0 0-15 15,-37 53-6-15,37-39 9 16,0-1-4-16,4-5-9 16,12-2 7-16,-1-4-8 15,8-2-3-15,-7 0-2 16,-3 0-13-16,1-4 0 15,-8-8-2-15,1 4-2 16,-5 0-2-16,-2 4-20 16,0 4-23-16,0 0-74 15,-13 7 16-15,-14 18-17 16,0 12-119-16,5 7-220 16</inkml:trace>
  <inkml:trace contextRef="#ctx0" brushRef="#br0" timeOffset="-95510.33">26007 10096 23 0,'0'0'583'16,"0"0"-493"-16,0 0 66 16,0 0-58-16,0 0-36 15,0 0-40-15,11-2-8 16,-13 28 13-16,-11 4 31 15,8 1-20-15,-6-7-16 16,9-8 6-16,2-6-20 16,0-6-3-16,0-4 2 0,0 0 8 15,0 0 7-15,6 0 5 16,17-2-18-16,4-10-2 16,6-4-7-16,-2-3 0 15,5 1 0-15,-7 4-3 16,-7 4 3-16,-1 6 0 15,-13 4 1-15,-1 0-1 16,-7 0-5-16,0 4 2 16,2 18-3-16,-2 8 6 15,0 3 2-15,0-8-2 16,0-4 0-16,0-9 0 16,0-5 2-16,0-7-2 15,9 3 2-15,2-3 7 0,9 0-2 16,9-3-4-16,0-10-2 15,4-7-1-15,6-1 0 16,3 2 0-16,-5-2-3 16,-3 7 3-16,-12 6-2 15,-6 5-2-15,-9 3 1 16,-3 0-3-16,-4 6-1 16,0 16-1-16,0 4 8 15,0-2-1-15,9 2 1 16,-2-4-1-16,6-4-6 15,2-2 0-15,8-4-3 16,4-4 9-16,16 0-2 16,7-2-1-16,15 2-1 15,7-2 1-15,3 0-4 0,-3-6-11 16,-5 0 8-16,-11-3-6 16,-19-23 5-16,-12-8-19 15,-21-3 5-15,-4-1-11 16,-22 2 4-16,-28 3 12 15,-5 13 14-15,-3 10 5 16,-2 10 2-16,11 7 0 16,9 23 1-16,13 3 1 15,9 8 3-15,9-3 1 16,9-6 3-16,0-2-1 16,0-10-1-16,9-4 5 0,9-6 9 15,7-4 4 1,2-6-6-16,4 0 1 0,0 0 3 15,7-4-14-15,-3-12 1 16,3-2-5-16,-3-6 2 16,2-4-7-16,-8 2 2 15,-3 4 2-15,-12 10-4 16,-12 5 1-16,0 7 0 16,-2 0-2-16,0 0-5 15,0 0-2-15,0 15 3 16,0 5 5-16,14 1 0 15,-1 0 1-15,2-7 0 16,5-3 1-16,1-4-2 16,-4-7 4-16,10 0 5 0,-5 0-6 15,5-12-3-15,0-10 2 16,2-9 0-16,2-4-2 16,5-13 0-16,1-17 1 15,11-13 0-15,-2-10-1 16,1-2 0-16,-9 7-5 15,-7 17 3-15,-15 20-1 16,-14 18 3-16,-2 16-15 16,-5 10 10-16,-23 2 0 15,-6 16 0-15,-6 22 4 16,2 19 1-16,7 13 0 16,4 14 5-16,9 4-4 15,16-1 20-15,-3-6-9 0,5-14-5 16,0-9-5-16,5-10 0 15,17-10-2-15,3-10-1 16,2-10-14-16,13-4-66 16,-3-8-78-16,13-6-263 15</inkml:trace>
  <inkml:trace contextRef="#ctx0" brushRef="#br0" timeOffset="-93927.96">28234 10430 618 0,'0'0'48'0,"0"0"73"15,0 0 11-15,0 0-33 16,0 0-31-16,0 0 18 16,25-44-63-16,4 21-12 15,0-7-5-15,4-9-1 16,5-6 0-16,-1-11-3 15,0-13 1-15,3-12-1 16,4-11 1-16,-1-5-3 16,-1-5 2-16,-7-1-1 15,2 6-1-15,-6 10 0 16,-10 12-1-16,-9 19 1 0,-10 18-1 16,-2 18-2-1,0 10-3-15,0 10 4 16,-9 0-7-16,-15 22 3 0,-9 24 3 15,-6 17 6-15,1 11-2 16,3 6-1-16,8 2 2 16,7-8-2-16,0-7 1 15,6-8 0-15,6-11 2 16,3-10-2-16,5-6 0 16,0-9 1-16,5-5 1 15,15-2 6-15,11-8 3 16,7-2-7-16,4-6-1 15,3 0-2-15,-1-11 1 16,1-15-2-16,-1-18 1 16,-1-2-2-16,-3-3-1 0,-11 3 0 15,-12 11-4-15,-9 10 0 16,-8 8-9-16,0 5-6 16,-12 8 1-16,-13 4 0 15,-6 0 8-15,-2 19 2 16,2 15 9-16,-5 9-1 15,9 5 0-15,5 3 1 16,9 3 0-16,2-2 0 16,9-4 0-16,2-10 2 15,0-14 0-15,0-6 5 0,17-7 5 16,10-4 6 0,6-2 1-16,5-5-9 15,5 0-7-15,1-3 2 0,1-18-5 16,-1-10 2-1,1-4-2-15,-3-10 2 0,-6 6-1 16,-9 4-2-16,-7 9 2 16,-9 14-4-16,-7 6 3 15,-4 4 0-15,0 2-4 16,0 0-6-16,0 14-2 16,-2 19 10-16,-13 10 2 15,3 1 0-15,1-2 1 16,5-7-1-16,-1-8 0 15,7-13 1-15,0-2 0 16,0-7-1-16,0-5 3 0,0 0 9 16,9 0 7-16,18-2-11 15,2-13-4-15,9-3-3 16,-1-7-1-16,1-4-1 16,5-7 0-16,-1-1 2 15,-1 6-2-15,-6 11 0 16,-13 6-5-16,-8 7 4 15,-12 7-1-15,-2 0 1 16,0 0-5-16,0 11-10 16,0 24 16-16,0 2 1 15,4 10 0-15,0-8-1 16,8-7 1-16,-3-6 1 16,4-10 0-16,1-8-1 15,-4-2 1-15,9-6 3 0,-4 0 2 16,5 0-5-16,9 0 0 15,-2-10 0-15,4-10-1 16,0-6-1-16,-8-4-8 16,-4-8-2-16,2-6-10 15,-13-2-24-15,-3-2-3 16,-5 9 29-16,0 9 13 16,-7 11-7-16,-10 6 4 15,-1 10 7-15,-3 3 1 16,0 5-3-16,-2 24 1 15,5 7-3-15,5 8 6 16,11 4 0-16,2-2 2 16,0-4 4-16,0-7-6 0,2-10 6 15,15-5 14-15,8-5 5 16,6-4 7-16,7-3 2 16,11 1-8-16,16-5-13 15,-1-4 0-15,6 0-13 16,-5-13 6-16,-5-22 7 15,4-14-11-15,-1-13 1 16,-5-6-3-16,-14-5 1 16,-9-1-1-16,-8 10-3 15,-11 4 3-15,-9 12 0 16,-5 11-1-16,-2 14-1 16,0 9-4-16,0 8-8 0,-17 6-5 15,-4 0 11-15,-3 2 2 16,-3 25 4-1,-2 6 1-15,2 13 1 0,5 8 0 16,0 10 0-16,1 10 3 16,6 5 3-16,6-1-1 15,0-8 0-15,7-7 6 16,2-13-11-16,0-15 4 16,0-4 1-16,2-9-5 15,14-3 0-15,8 2 0 16,7-3-4-16,10-4-76 15,3-2-75-15,5-8-178 16</inkml:trace>
  <inkml:trace contextRef="#ctx0" brushRef="#br0" timeOffset="-74263.19">16065 10990 387 0,'0'0'354'15,"0"0"-257"-15,0 0-51 16,0 0-4-16,0 0-16 0,0 0 15 16,0 0 9-16,87 28-21 15,-56-28-10-15,5 0-8 16,-5-3-6-16,-2-19 2 15,-2-7-4-15,-5-3-2 16,1-3-1-16,-8-6 9 16,-3-1-9-16,-8 2 2 15,-2 1 0-15,-2 7 4 16,0 6 0-16,0 6 5 16,0 6 6-16,0 4-10 15,0 5 1-15,0 5 11 16,0-2-4-16,0 2 0 15,0 0-4-15,0 0 4 0,0 0-4 16,0 0-4 0,0 14-6-16,7 23 6 0,3 18 5 15,2 15 1-15,-5 13 4 16,-3 8-6-16,-4 8-1 16,0 3 0-16,0 0-5 15,0-2-1-15,-9-3-3 16,0-9-1-16,0-8 1 15,-2-12-1-15,9-15-1 16,2-17-1-16,0-16 1 16,0-10-10-16,0-7 2 15,0-3-3-15,13 0 5 16,3-22 7-16,11-17 3 16,-3-12 1-16,-4-7-3 15,3-8 1-15,-10 2-1 0,-7 4-1 16,-6 4 0-16,0 3 2 15,-2 6-1-15,-29 4-1 16,-7 1 1-16,-4 10-1 16,-3 6-1-16,-1 6-5 15,-8 8-9-15,7 5-1 16,5 4 11-16,13-1-2 16,16 2-1-16,11 0 3 15,2-1-11-15,19-4-27 16,37-3 25-16,17-5-8 15,10 0-13-15,-5-9-14 16,-9-2-2-16,-11-6 27 0,-8-3 11 16,-17-2 17-1,-9-6 2-15,-8 4 4 0,-12 0 11 16,-2 6 18-16,-2 4-5 16,0 9 18-16,0 2-21 15,0 7 3-15,-2 6-14 16,0 3 3-16,0 2-4 15,-5 0-15-15,3 26-1 16,1 15-4-16,1 17 3 16,-3 9 2-16,5 2 0 15,0 1 2-15,0-5-1 16,0-7-1-16,0-9 0 16,0-8 0-16,5-10-6 0,4-11 6 15,4-8-2 1,1-9-2-16,6-3 2 0,2-5 0 15,5-22 1-15,4-14 1 16,-2-5-1-16,-2-5-1 16,-5 2 1-16,-6 13 0 15,-10 14 2-15,1 11-1 16,-7 10 0-16,0 1-2 16,0 0-2-16,0 10-4 15,-11 14 3-15,0 8-3 16,11 2 5-16,0 5 2 15,0-4 0-15,7-1 1 16,11-7-2-16,-1-14-7 16,1-1 6-16,4-12 1 0,-4 0 1 15,5 0 2-15,-4-24 3 16,6-1 6-16,-9-9 11 16,-10 1-14-16,-6-1-2 15,0-1-2-15,-14 8-3 16,-17 5 2-16,0 6-4 15,-9 7-7-15,7 8 1 16,4 1 2-16,6 0-22 16,17 0-29-16,6 0 1 15,0 12-8-15,14 3-85 16,19-1 78-16,7 1-12 16,4-5 1-16,3-3-20 15,11-2 18-15,9-3 84 0,4-2 140 16,1 0-111-16,-5 0-18 15,-16-16 6-15,-11 0 56 16,-15 2 2-16,-19 2 7 16,-6 4 10-16,0-1-23 15,-18 7-26-15,-11 2-26 16,-2 0-2-16,-5 19-4 16,12 8-3-16,2 8 3 15,6 5-9-15,14 4 0 16,2 0-1-16,0-2-1 15,4-10 0-15,21-6-1 16,2-9-7-16,4-12 0 0,0-5 5 16,11 0 3-1,-1-19 3-15,-6-10 11 0,1-5-4 16,-16-4-1-16,-11-2 2 16,-9-1 13-16,0 6 1 15,-25 5-15-15,-6 10-2 16,-9 6-7-16,0 7-1 15,6 7-18-15,8 0-21 16,10 2-31-16,16 18-9 16,0 3-84-16,11-2-81 15,23 0-234-15</inkml:trace>
  <inkml:trace contextRef="#ctx0" brushRef="#br0" timeOffset="-73794.44">17975 11153 645 0,'0'0'192'16,"0"0"-98"-16,0 0-10 16,0 0-9-16,-102-114-13 15,69 102-16-15,-6 8-34 16,6 4-12-16,-5 0 0 16,9 16-6-16,9 9 2 15,7 7-5-15,11-1-6 16,2 3-12-16,2-2 6 15,27-2-1-15,2-6 16 16,9-10 1-16,1-8-9 16,-6-6 13-16,5 0 0 0,-9-20 2 15,0-10 0-15,-2-7 4 16,-4-10-2-16,-2-11 5 16,-6-13 0-16,-1-8 0 15,-5-12 10-15,-7-3-1 16,-4 8 3-16,0 17-7 15,0 26-1-15,0 23 3 16,-4 15 1-16,-9 5-7 16,-3 20-9-16,-7 25-4 15,8 16 1-15,9 14 1 16,1 7 2-16,5 6-2 16,0 3 2-16,0-6 0 0,5-13 2 15,1-8-1-15,-4-17 3 16,5-13-4-1,-3-15-2-15,1-12-53 0,8-7-116 16,8-7-214-16</inkml:trace>
  <inkml:trace contextRef="#ctx0" brushRef="#br0" timeOffset="-72127.36">18920 11173 276 0,'0'0'126'0,"0"0"-119"15,0 0 0-15,0 0-7 0,0 0 0 16,0 0 1 0,-10 21-1-16,10-21 0 0,0 0 50 15,0 0 34 1,0 0-13-16,0 0 6 0,0 0 15 16,0 0-4-16,0 0-21 15,0-14-34-15,4-3-27 16,10-1 3-16,-1-2 0 15,2 5-2-15,1 4 8 16,4 2-5-16,0 9-8 16,-2 0 0-16,-3 0-1 15,-1 17-2-15,-3 12 0 16,-3 8 1-16,2 1 1 16,-10-2 1-16,0-4-2 0,0-11 0 15,0-10 2-15,0-4 1 16,0-7-1-16,0 0 18 15,0 0 7-15,0 0 15 16,2-21-7-16,11-9-29 16,10-6-6-16,6 2-2 15,-2 2 2-15,2 6 0 16,-7 12-1-16,-7 6 0 16,-4 8-7-16,-1 0 3 15,-6 12-3-15,-2 18 8 16,0 12 2-16,-2 3-1 15,0-2 0-15,0-4-2 16,0-9-24-16,5-9-37 0,3-10-30 16,15-9-41-1,8-2-66-15,2-4-210 0</inkml:trace>
  <inkml:trace contextRef="#ctx0" brushRef="#br0" timeOffset="-71879.96">19632 10953 436 0,'0'0'257'0,"0"0"-111"16,0 0-47-16,0 0-29 15,0 0-33-15,0 0-15 16,0-3-20-16,0 46 16 0,0 16 44 16,-4 11-15-16,-6 2-8 15,-3 6-17-15,-3 1-2 16,1 2-8-16,-3-9-12 15,3-8 0-15,5-14-9 16,10-14-31-16,0-17-29 16,0-10-62-16,18-9-12 15,11-3-105-15,0-28-242 16</inkml:trace>
  <inkml:trace contextRef="#ctx0" brushRef="#br0" timeOffset="-71445.29">19819 11217 650 0,'0'0'205'16,"0"0"-109"-16,0 0-31 0,0 0-52 15,0 0-11-15,0 0 23 16,0 137 10-16,0-87-4 16,0-6-15-16,0-7 0 15,0-12-5-15,0-13-8 16,0-5-2-16,0-7 1 15,0 0 4-15,2-6 0 16,21-20 5-16,8-7-7 16,2-5-2-16,3 2 2 15,-5 10-3-15,-4 12-1 16,-10 10 0-16,-1 4-1 16,-3 0-4-16,3 18 1 0,-1 14 4 15,6 2 1-15,-1 1-1 16,7-3 0-16,2-6 0 15,0-9-1-15,0-11 1 16,4-6 3-16,5-6 1 16,2-20-1-16,-5-12 8 15,2-1 15-15,-20 0-11 16,-3-5-8-16,-14 0-7 16,0-3-4-16,-18 15-2 15,-13 12-24-15,-7 16-66 16,-5 4-70-16,-3 0-216 15</inkml:trace>
  <inkml:trace contextRef="#ctx0" brushRef="#br0" timeOffset="-68957.16">12470 11510 825 0,'0'0'146'16,"0"0"-74"-16,0 0 4 15,0 0-28-15,0 0-26 16,-7-114 6-16,0 79-3 16,-8-3-9-16,-6 2-4 15,-1 2-8-15,-2 4 3 16,-7 10-5-16,0 6-1 15,-6 10-2-15,-3 4-2 16,5 0-3-16,-1 9 6 0,12 16-2 16,1 3-2-16,10 6-3 15,11 0-1-15,2-2-5 16,2 0 1-16,29-4 3 16,11-8 4-16,3-8 5 15,6-9 0-15,-4-3 0 16,5-6 0-16,-8-25 5 15,-2-5-3-15,-1-8 4 16,-6-4 1-16,-4-6 0 16,-4-10-5-16,-7-6 0 15,-11-6-1-15,-4-1 3 16,-5 5-3-16,0 15 3 0,-7 18-1 16,-7 15-2-1,1 12 0-15,-1 8 2 0,-1 4-3 16,-1 4-1-16,1 31-3 15,-1 12 0-15,5 19 1 16,9 9 0-16,2 7 3 16,0 3-1-16,0-6 1 15,13-5 0-15,5-12 1 16,5-13-2-16,-2-13 0 16,6-12 0-16,2-14-1 15,7-10-2-15,0 0-1 16,4-14 2-16,0-14-8 15,-7-10 2-15,-4-8-9 16,-2-5-4-16,-13-2 18 16,-5 7 1-16,-9 9 3 0,0 13 1 15,0 15-1-15,0 9-4 16,-11 0-1-16,-3 3 1 16,-1 23 1-16,3 8-3 15,3 8 2-15,9 3 1 16,0-1-1-16,0-5 0 15,23-6-5-15,1-9 7 16,-2-10 2-16,5-10 2 16,-2-4 0-16,2 0 7 15,-6-25 3-15,4-3-2 16,-7-7 10-16,-7-10-2 16,-11-2-3-16,0-6-7 0,-9 7 5 15,-13 6-8-15,-7 16-1 16,-2 8-3-16,-3 14-1 15,1 2 0-15,8 0 0 16,6 7 0-16,9 12-3 16,10 8-5-16,0 5 3 15,10 3-2-15,21-3-2 16,7-1-8-16,4-2-5 16,3-6-9-16,1-10-31 15,3-7-20-15,5-6-40 16,-1 0-4-16,-6-4 11 15,-7-14 55-15,-9-2 60 16,-6-2 9-16,-7 1 60 0,-9 2 43 16,-5 1-4-1,-2 6-35-15,-2 3-14 0,0 6 1 16,0 3-14-16,0 0-5 16,0 0-21-16,0 0-15 15,0 0-5-15,0 20 1 16,0 12 0-16,-6 6 6 15,-1 7 0-15,3-3 0 16,-6-5-2-16,8-9 0 16,-2-9-2-16,2-9-1 15,2-7-2-15,0-3 0 16,0 0 0-16,0-5 0 16,16-22 6-16,5-8-6 15,4-9 1-15,0 0-1 0,-3 3-4 16,4 9 4-16,3 10-6 15,0 13 1-15,-2 6 2 16,-9 3-2-16,-5 0 1 16,-1 20 0-16,-3 4 4 15,-3 4 0-15,1 2 0 16,-2 2-2-16,-1-1 4 16,3-8-3-16,-5-7 1 15,0-7 0-15,2-6 0 16,8-3 1-16,5 0 3 15,10 0 18-15,0-10-17 16,2-12 0-16,9-9-5 16,-5-3 2-16,-4 1-2 0,-6 8 0 15,-15 6 0 1,-1 11 1-16,-7 6-1 0,0 2 0 16,0 0 0-16,0 0 2 15,0 22-4-15,0 7 2 16,0 3 0-16,0 4-1 15,0-6 1-15,0-7-1 16,9 0 1-16,4-11 0 16,3-5 0-16,6-7 0 15,-2 0 1-15,16 0 0 16,-3-13 2-16,4-11 9 16,-9-8-7-16,-8-4-4 0,-6-5 0 15,-12-3 2-15,-2 4 0 16,-4 6 0-16,-21 11-3 15,-4 12 0-15,-2 8-1 16,0 3 0-16,0 7 0 16,8 19-2-16,9 6-1 15,12 2-2-15,2 5-4 16,2-3-6-16,25-2 0 16,6-4 1-16,6-12-5 15,1-6 4-15,2-12-8 16,5 0 2-16,7-2 19 15,-4-21 2-15,6-7 1 16,-11-5 1-16,-3-10 1 0,-8-5 0 16,-12-10 2-1,-11-4 10-15,-11 1 17 0,0 13 5 16,0 14-13-16,-17 18-6 16,-6 8-7-16,5 10-6 15,1 0-1-15,3 0 0 16,3 22-3-16,7 16-2 15,4 13 2-15,0 9 2 16,2 4-2-16,18 0 2 16,0-2 0-16,0-6 2 15,0-8-4-15,-2-10 2 16,2-3-2-16,-5-12-4 0,8-8-29 16,-1-10-39-1,5-5-36-15,-2 0-51 0,-12-25-318 16</inkml:trace>
  <inkml:trace contextRef="#ctx0" brushRef="#br0" timeOffset="-68778.89">14279 11076 792 0,'0'0'177'0,"0"0"-105"15,0 0 23-15,0 0-77 16,0 0-8-16,0 0-3 15,166-9-2-15,-89 9-1 16,6 6-4-16,4-3-31 16,0-3-126-16,2 0-448 0</inkml:trace>
  <inkml:trace contextRef="#ctx0" brushRef="#br0" timeOffset="-64880.33">20976 11376 481 0,'0'0'99'0,"0"0"-55"16,0 0 26-16,0 0 28 16,0 0-2-16,0 0-13 15,0 0-4-15,0 0 10 16,2-16-29-16,21-11-39 15,1-6-17-15,2-4-3 16,6 0-1-16,4-2 0 0,-11 9-1 16,-6 8-2-16,-7 9 3 15,-10 8-1-15,-2 3-3 16,0 2 2-16,0 0-6 16,0 27 1-16,0 11 6 15,0 3 2-15,0-2-1 16,0-7 0-16,2-13 1 15,2-5-1-15,1-7 0 16,-3-7 2-16,0 0 0 16,7 0 11-16,7-2 2 15,4-17-8-15,6-7-5 16,1-2 1-16,0 2-2 16,-9 6 0-16,-5 9-1 15,-7 4 0-15,0 5-2 0,-6 2 2 16,0 0-8-16,2 10 0 15,-2 18 7-15,11 3 1 16,-5-4 0-16,8-3-1 16,-1-5 1-16,1-7 2 15,-1-7-1-15,3-5 0 16,-1 0 3-16,12 0 1 16,-2-14-3-16,-6-4 1 15,4-4-2-15,-7-6-1 16,-8-2 1-16,1-4-1 15,-7 6 2-15,-2 3-2 16,0 10-15-16,0 7 3 16,-13 2-1-16,2 6 0 0,2 0 2 15,0 0 7-15,7 0-4 16,2 12-8-16,0 2-10 16,0-4 16-16,13-2 5 15,7-3 5-15,9-5-2 16,5 0 1-16,-1 0 0 15,-2 0 1-15,0 0 0 16,-4 0 0-16,-2-3 1 16,-10 1 0-16,-1 2 0 15,-5 0-1-15,-5 12-3 0,-2 18 3 16,0 5 1 0,6 4-1-16,-2-4 0 0,5-7 2 15,5-6 0-15,-3-8 12 16,1-6-5-16,1-6 4 15,1-2 22-15,6 0-18 16,-2-15 1-16,7-8-8 16,-2-8-2-16,-4-9-5 15,4-13 0-15,0-10-3 16,-5-11 1-16,5-2 3 16,-8 2-4-16,-3 13 0 15,-8 13 0-15,1 18 1 16,-7 12-1-16,0 12-6 15,0 6 5-15,0 0 1 16,-2 17-9-16,-19 30 8 16,4 13-4-16,3 11 5 0,8 2 0 15,-1 2 0-15,5-9 0 16,2-11 0-16,0-11 0 16,0-18-1-16,0-11-2 15,9-10-2-15,13-5-4 16,14 0 0-16,6-20-2 15,5-15-17-15,-1-9-9 16,-1-12-4-16,-7-12-19 16,-13-2-8-16,-7 0 43 15,-5 3 24-15,-9 13 1 16,-2 10 7-16,-2 16 11 0,0 14 4 16,0 8 0-1,0 6 2-15,0 7-21 0,-15 28-1 16,-3 15 11-16,1 10 17 15,-4 9-8-15,7 0 4 16,6 2 9-16,-3-6 6 16,-3-6-21-16,5-13-9 15,3-12-6-15,4-11-5 16,2-11 1-16,0-6 3 16,0-6-2-16,0 0 0 15,6-6 8-15,21-16-1 16,4-9-4-16,5-3-3 15,-5 5-2-15,-11 6 0 16,-7 11 0-16,-4 9-1 16,-9 3-3-16,0 0 0 0,3 15-3 15,1 16 6 1,3 2 1-16,6 2 0 0,3-6 0 16,3-3 0-16,6-5 0 15,2-10 1-15,2-5-2 16,-2-6 1-16,0 0-7 15,-7-7-13-15,-7-14-9 16,-11-7-20-16,-2-8-24 16,-27-6-30-16,-19-5-65 15,-16 1-69-15,-17 2-211 16</inkml:trace>
  <inkml:trace contextRef="#ctx0" brushRef="#br0" timeOffset="-64716.06">22106 10989 244 0,'0'0'249'16,"-114"-27"-142"-16,86 23-44 0,12 3 50 15,7 1-10-15,9 0-39 16,0 0-29-16,0 0-22 16,25 0-12-16,6 0 12 15,9 1-1-15,2-1-8 16,-9 2-4-16,-6-2-2 16,-11 0-35-16,-16 0-89 15,0 0-115-15,-16-2-304 16</inkml:trace>
  <inkml:trace contextRef="#ctx0" brushRef="#br0" timeOffset="-64476.71">21861 10962 556 0,'0'0'106'0,"0"0"-61"16,0 0 72-16,0 0-29 15,0 0-48-15,0 0-17 16,-25 73-15-16,25-67-4 15,0-6 3-15,4 0 8 16,10 0 21-16,1-6 0 16,-3-12-18-16,-1 0-8 15,-5 2-6-15,0 1-4 16,-6 5 0-16,0 7-59 0,0 3-3 16,0 0-69-1,2 0-137-15</inkml:trace>
  <inkml:trace contextRef="#ctx0" brushRef="#br0" timeOffset="-63043.47">23281 11279 902 0,'0'0'111'16,"0"0"-86"-16,0 0 4 0,0 0-22 15,0 0-1-15,0 0 26 16,-29 81-9-16,20-49-16 16,2 2 1-16,5-9-3 15,-3-4-3-15,5-8-1 16,0-8 1-16,0-3 0 15,0-2 11-15,12 0 9 16,12-12-7-16,10-10-8 16,2-4-6-16,-5 1 0 15,0-1 5-15,-2 6-4 0,-4 6-1 16,-12 4-1 0,-9 6 0-16,-4 4-2 0,0 0-1 15,2 0-3-15,0 18-1 16,5 12 7-16,-4 1 1 15,-1-4 0-15,0-4 2 16,-2-7-1-16,0-9-2 16,5-2 0-16,-5-5 0 15,4 0 5-15,7 0 2 16,7-8 3-16,11-14-6 16,9-6-4-16,-5-3 0 15,6-2 0-15,-8 2-1 16,-10 5-3-16,-7 11 1 15,-5 11 3-15,-9 1-2 16,0 3 0-16,0 0-7 0,0 8 2 16,0 14 4-1,0 6 3-15,2 1 0 0,7-5 0 16,0-6 0-16,4-4-1 16,10-7 1-16,-1-7 0 15,14 0 4-15,-1 0-1 16,7-20-1-16,3-3 0 15,4-5 0-15,-6-5-2 16,-10-6 0-16,-8-2 0 16,-19 3-4-16,-6 12 3 15,-2 6-5-15,-25 12 2 16,0 6 4-16,5 2-3 16,7 0-5-16,6 19 4 15,9 6-2-15,0 5 6 0,0 2 0 16,22 1 0-16,0-1 2 15,5-4-2-15,-2-2-1 16,-4 0 1-16,2-2 1 16,-3-4 2-16,-2-5 0 15,-13-6-1-15,-3-4-2 16,-2-2-2-16,0-1 2 16,-18-2 4-16,-13 0-3 15,-5 0-2-15,3 0-4 16,6 0-20-16,9-10-13 15,9 1 2-15,9-4-9 16,0 1-27-16,27 2-1 16,6 0 3-16,19 0-16 0,1 1-28 15,0 0 39-15,12 1 19 16,-1-3 25-16,13 1 31 16,-4-1 45-16,-3-4 30 15,-12-3 56-15,-21-3-13 16,-12-2-48-16,-14-5-17 15,-11 4-4-15,0 2-20 16,-13 0 10-16,-24 10-28 16,2 7-7-16,-9 5-2 15,1 0 1-15,7 12-2 16,12 15-1-16,6 4-3 16,12-2-2-16,6 1 5 0,0-4 2 15,0-6 3-15,17-3-1 16,8-5 3-16,2-6-3 15,4-6-3-15,2 0 1 16,5-5-2-16,-5-13-7 16,-2-4 2-16,-4-4 3 15,-4 0 2-15,-10 5 5 16,-11 8-4-16,-2 6 19 16,0 7 0-16,0 0-12 15,-2 25-4-15,-22 15-1 16,-7 16 0-16,-6 17 4 15,4 13-5-15,2 4 1 16,-5 0 1-16,5-10 19 0,2-14-9 16,-2-14-7-1,4-9 1-15,-4-11 6 0,2-8-1 16,-7-10-3-16,1-3-5 16,4-10-1-16,-3-1-4 15,12 0-3-15,4-8-12 16,7-11-16-16,11-10-33 15,0-8-64-15,16-6-82 16,24-13-340-16</inkml:trace>
  <inkml:trace contextRef="#ctx0" brushRef="#br0" timeOffset="-62892.25">25100 11543 952 0,'0'0'75'16,"0"0"-75"-16,0 0-23 16,0 0-34-16,0 0-95 15,0 0-224-15</inkml:trace>
  <inkml:trace contextRef="#ctx0" brushRef="#br0" timeOffset="-62363.36">22951 11624 768 0,'0'0'140'16,"0"0"-115"-16,0 0-19 16,0 0 13-16,141 58 37 15,-54-35-17-15,4 1-18 16,9-5-15-16,-4-2 5 16,-7-3 4-16,-16-6-5 0,-15-2-9 15,-17-2 11-15,-14-3-2 16,-14-1-3-16,-13 0-7 15,0 0 0-15,-18 0-25 16,-35 0-5-16,-17 0-41 16,-7 0 2-16,-15 0 43 15,5 0 18-15,7 0 8 16,13 0 0-16,11 0 1 16,25 3 11-16,8 1 7 15,19 0-11-15,4-1-6 16,12-1 6-16,25 1 6 15,26-3 15-15,10 2-9 16,12 0-10-16,4 3-6 0,-2 0-3 16,-6-2 1-1,-21 3-4-15,-12 0 2 0,-12-3-61 16,-20 1-106-16,-10-2-69 16</inkml:trace>
  <inkml:trace contextRef="#ctx0" brushRef="#br0" timeOffset="-55894.05">1829 13450 772 0,'0'0'40'0,"0"0"2"15,0 0 7-15,0 0-11 16,0 0-25-16,0 0 23 16,0 0-2-16,87 123-3 0,-64-89-1 15,-3-3-9-15,-5-6-10 16,-6-4-7-16,1-5 0 16,-6-8 1-16,-2-4-5 15,0-4 0-15,-2 0 4 16,2 0 7-16,-2 0 2 15,3 0 9-15,-1-4-2 16,-2-22 8-16,2-9-23 16,2-8 1-16,2-2-6 15,0 6 0-15,1 7-2 16,-1 6 0-16,-2 14 2 16,-2 7 4-16,-2 5-3 0,0 0-1 15,0 0 2-15,0 0 1 16,0 0 6-1,-4 5-8-15,-15 16 0 0,-12 13 3 16,-10 7-3-16,1-2 0 16,4-7 3-16,12-13-3 15,10-9-1-15,10-6 2 16,4-4-1-16,0 0 0 16,0 0 0-16,0 0-2 15,0 0 1-15,7 1-2 16,19 2 2-16,12-2 0 15,11-1 4-15,9 0-3 16,2 0-1-16,5-14-14 0,-1 0-82 16,2-4-108-16,0 1-411 15</inkml:trace>
  <inkml:trace contextRef="#ctx0" brushRef="#br0" timeOffset="-55012.51">3021 13687 585 0,'0'0'160'16,"0"0"-67"-16,0 0 17 15,0 0-30-15,0 0-43 0,41-105-6 16,-18 57 0-16,-4-3-6 15,8-2-9-15,-2-2-8 16,-2 1-2-16,-4 9-5 16,-9 8 3-16,-8 12-3 15,-2 14-1-15,0 4-4 16,0 7-24-16,-21 0 27 16,1 14-5-16,-4 18-5 15,0 5 4-15,5 0-3 16,13 0 5-16,6-6-11 15,0 0 10-15,13-5-1 16,16-5 6-16,9 2-4 0,7-3 5 16,-4-2-2-1,0 0 2-15,-10-4 0 0,-13-1 1 16,-9-3-1-16,-9-3-2 16,0 5 2-16,-14 6 6 15,-17 5 11-15,-9-3 10 16,-2-3-17-16,4-5-5 15,7-3-3-15,6-7-2 16,8-2 0-16,8 0-9 16,7-4-45-16,2-18-92 15,19-9-144-15</inkml:trace>
  <inkml:trace contextRef="#ctx0" brushRef="#br0" timeOffset="-54597.88">3590 13631 580 0,'0'0'52'0,"0"0"-9"16,0 0 49-16,0 0-30 16,0 0-16-16,0 0-3 15,-4 2-1-15,6-8-5 16,19-16 4-16,3-5-10 15,5-5-7-15,-5-1-13 0,-6 5 3 16,-5 2-9 0,-5 6 5-16,-6 4 3 0,-2 6-1 15,0 6-5 1,0 2-5-16,0 2 9 0,-14 0-11 16,-3 0-4-16,-2 0 1 15,2 16-5-15,3 8 6 16,1 5-4-16,11 3 5 15,2-1 0-15,0 1-3 16,11-3 4-16,12-5-3 16,1-7 2-16,2-3-1 15,3-6-7-15,0-8-23 16,7 0-27-16,7-5-49 16,3-20-87-16,3-3-141 0</inkml:trace>
  <inkml:trace contextRef="#ctx0" brushRef="#br0" timeOffset="-52780.12">4146 13377 507 0,'0'0'85'15,"0"0"39"-15,0 0-52 16,0 0 23-16,0 0-25 15,0 0-26-15,-9-40 0 16,6 40-11-16,1 0 14 0,-2 0-13 16,0 0-20-1,-10 0 5-15,-1 9-4 0,-8 17-13 16,-2 6-1-16,4 7 1 16,5-1-2-16,7 1 0 15,9-8-2-15,0 0 0 16,2-8-2-16,19-4 3 15,-2-5-1-15,6-9-15 16,2-5 12-16,4 0-2 16,4-2 7-16,5-20-13 15,-1-4 7-15,-6 1 1 16,-6-4 5-16,-10 3 0 16,-3 4 2-16,-5 4-1 15,-7 7 4-15,0 11-4 0,-2 0 4 16,0 0-5-16,0 0-6 15,0 0 4-15,0 0-9 16,2 19-2-16,10 8 13 16,7 4 0-16,8 3 0 15,4-3 1-15,5-8-1 16,-5-7 0-16,-4-5-1 16,-7-11-5-16,-2 0 6 15,0 0 1-15,0-16 1 16,-1-8 5-16,-3-5 2 15,-5-1-6-15,-5-3-2 0,-4 2 7 16,0 5 1 0,0 8-9-16,0 14 14 0,0 4-8 15,0 0-4 1,0 0-2-16,0 0-6 0,0 16-10 16,0 16 16-16,0 4 1 15,7 1 2-15,7-5-3 16,1-6-3-16,5-7 3 15,-2-6 4-15,0-5-4 16,2-8 3-16,-3 0 5 16,8-8 7-16,4-19-11 15,2-4 1-15,-4-4 0 16,-7-6-3-16,-7-8 2 16,-13-1-1-16,0 6-3 15,0 10 0-15,0 16-5 0,-13 12 3 16,-5 6-2-1,-4 0 3-15,2 4-7 0,4 12-1 16,5 0-5-16,7-2 7 16,4-2-9-16,0-2-2 15,0-4-21-15,9 4 36 16,15-2-6-16,1 0 8 16,-1-1 1-16,-2-2 0 15,1 3 0-15,-6-1 0 16,1 5 0-16,-5 7-2 15,1-3 2-15,-5 9 0 16,1-1-1-16,-4-1 1 0,-2 1 0 16,7 0 0-1,-4-5 0-15,2-5 1 0,-2-6-1 16,-3-8 2-16,-2 0-2 16,0 0-3-16,3 0 3 15,4-8 4-15,4-16 4 16,3-6-1-16,-1-7-3 15,1 0 4-15,-3 0-7 16,-4 7 1-16,-2 5 2 16,-2 16-2-16,-3 6 0 15,-2 3 2-15,0 0-4 16,0 0 0-16,0 0-1 16,2 19-12-16,7 11 13 15,0 6 0-15,11 0 5 16,0-6-4-16,3-3-1 0,-2-6 3 15,0-7 3-15,-5-5 1 16,-3-9 2-16,2 0 2 16,1 0 0-16,2-16-1 15,4-12-2-15,-2-7 2 16,-5-6-1-16,-3-10-1 16,-8-17-3-16,-4-14-1 15,0-11-2-15,0-7-1 16,-4 3 2-16,-10 12-2 15,1 15 0-15,4 19 2 16,0 21 4-16,7 16-7 16,-3 12-1-16,5 2 1 0,0 0-6 15,0 27 1-15,0 28-6 16,5 25 11-16,15 27 0 16,3 13 1-16,0 2 0 15,6-1-2-15,0-17 2 16,-4-17-1-16,0-17 1 15,-3-19 0-15,-2-20 2 16,-4-16-3-16,2-12-3 16,-1-3-1-16,10-12 4 15,4-22 3-15,5-10 0 16,-3-9 1-16,-4 8-4 16,-4 6-11-16,-9 13 6 15,-5 12 0-15,-7 10-3 0,-4 4 3 16,2 4-9-16,7 24-13 15,3 12 27-15,5 8 0 16,1-4 3-16,5-3-3 16,1-12 4-16,2-6-4 15,3-12-2-15,5-8 2 16,-3-3 0-16,3-3 1 16,-3-18 5-16,3-4-6 15,-5-7 2-15,-8 5-2 16,-5-2 4-16,-7 3 0 15,-7 6 0-15,-2 8-3 16,0 10 1-16,0 2-2 16,0 19-1-16,0 30 1 0,-11 22 9 15,1 15 1-15,-4 12-2 16,3 0-8-16,-3-5 6 16,-3-9-6-16,-4-12-2 15,-3-14-11-15,-3-14 8 16,-2-17 3-16,-5-13-9 15,-1-14-31-15,-3 0-60 16,1-24-92-16,-4-19-44 16,-1-9-185-16</inkml:trace>
  <inkml:trace contextRef="#ctx0" brushRef="#br0" timeOffset="-52521.74">5351 13092 716 0,'0'0'81'16,"0"0"-65"-16,0 0 15 15,0 0 37-15,0 0-29 16,156-2-17-16,-100 2-10 15,-4 0-10-15,-10 0 3 16,-6 0-5-16,-8 0 0 16,-14 0-34-16,-12-1-64 0,-2-8-41 15</inkml:trace>
  <inkml:trace contextRef="#ctx0" brushRef="#br0" timeOffset="-52242.32">5106 13101 666 0,'0'0'71'0,"0"0"-50"16,0 0 45-16,0 0-11 16,0 0-27-16,0 0-8 15,-13 58 1-15,26-58 9 0,1 0 7 16,1-14-8-16,-1-3-7 15,-5-1-10-15,-7 0-2 16,-2 6 0-16,0 4-6 16,-9 6-4-16,-11 2-24 15,-3 0-44-15,2 5-15 16,9 21-71-16,10-5-85 16</inkml:trace>
  <inkml:trace contextRef="#ctx0" brushRef="#br0" timeOffset="-51631.32">6720 13551 742 0,'0'0'45'0,"0"0"-22"0,0 0 55 15,0 0-44-15,0 0 13 16,137 10 4-16,-64-2-14 16,5-6-8-16,-5-2-6 15,-8 0-3-15,-14 0-12 16,-11 0-1-16,-17 0-7 15,-15 0 1-15,-8 0 2 16,0 0-3-16,0 0-1 16,0 0-2-16,0 0-44 15,0 0-32-15,-10 7-97 16,-11 0-167-16</inkml:trace>
  <inkml:trace contextRef="#ctx0" brushRef="#br0" timeOffset="-46576.59">8533 13375 343 0,'0'0'123'0,"0"0"-69"0,0 0 7 15,0 0-12-15,0 0-6 16,0 0 14-16,0 0 4 16,8-63 3-16,-8 56-7 15,0-3-5-15,0 2-22 16,-2 0 3-16,-15 1 0 15,-8 3-17-15,-6 4-11 16,-9 0-1-16,-3 11 2 16,-1 15-6-16,1 8 11 15,3 6-4-15,9 6-1 16,4 2-3-16,14 4-1 0,13-2-2 16,0-3-1-1,0-7 1-15,29-6 2 0,7-4-2 16,8-4-1-16,8-8 1 15,6-6 5-15,2-8-3 16,-2-4 13-16,-10 0-9 16,-5-10 8-16,-14-2 4 15,-7 4-6-15,-10 2-4 16,-8 2 1-16,-4 0-3 16,0 0-2-16,0-2-4 15,0 0-30-15,-4 1-69 16,-1 5-62-16,5-7-134 15</inkml:trace>
  <inkml:trace contextRef="#ctx0" brushRef="#br0" timeOffset="-46111.88">8921 13391 495 0,'0'0'75'15,"0"0"-8"-15,0 0 26 16,0 0 1-16,0 0-21 16,0 0-28-16,0-28-8 0,0 28-15 15,-9 6-13-15,-7 22-3 16,-2 8 6-16,1 7 1 15,6-2 0-15,3-1-3 16,8-1 0-16,0-6-6 16,12-3 5-16,10-7-8 15,2-7 2-15,12-9 0 16,5-7 2-16,3 0-3 16,1-9 10-16,-1-15-4 15,-11-2 6-15,-6-1 11 16,-11 1-13-16,-9 1 15 15,-7-2-1-15,0-3-13 16,-25 0-8-16,-8 4-5 0,-9 4-4 16,-3 7 3-1,-3 10-3-15,11 5-44 0,1 0-31 16,16 12-24-16,5 10-105 16,15 2-77-16</inkml:trace>
  <inkml:trace contextRef="#ctx0" brushRef="#br0" timeOffset="-45510.99">9402 13349 469 0,'0'0'252'16,"0"0"-171"-1,0 0 23-15,0 0-20 0,0 0-14 16,0 0-31-16,-11-38-22 16,11 38-11-16,-5 26-3 15,-1 14-1-15,-3 13 10 16,0-2-2-16,0 2-3 16,-2-5-5-16,-3-8 5 15,8-11-7-15,-3-8 2 16,7-9 1-16,0-9-1 15,2-1-2-15,0-2 9 16,0 0-9-16,0 0 14 16,0 0 3-16,0-9 17 0,0-20-14 15,4-13-12-15,7-13-5 16,5-3-1-16,-1-3-2 16,1 7 0-16,-3 10 4 15,-1 9-4-15,-6 13 4 16,3 10 1-16,-7 9-1 15,0 3-1-15,-2 0-3 16,0 0 0-16,0 0-3 16,12 6-3-16,1 23 1 15,5 14 5-15,4 9 0 0,-4 3 2 16,-1-2-2 0,-3-2 1-16,1-8 0 0,-1-7-1 15,-3-6 0-15,-7-9-2 16,6-7-10-16,-8-7 1 15,-2-3-12-15,0-1-21 16,2-3-21-16,-2 0-12 16,0 0-9-16,-4 0-87 15,-21-12-57-15,-8-1-193 16</inkml:trace>
  <inkml:trace contextRef="#ctx0" brushRef="#br0" timeOffset="-45315.7">9297 13592 458 0,'0'0'148'16,"0"0"-1"-16,0 0-8 0,0 0-62 16,0 0-29-16,0 0-26 15,-4-12-16-15,8 12-5 16,21 0 3-16,10 0-4 16,8 2 11-16,1 1-11 15,4 1-5-15,-11-1-27 16,3-2-77-16,-4-1-146 15,-2 0-267-15</inkml:trace>
  <inkml:trace contextRef="#ctx0" brushRef="#br0" timeOffset="-45147.45">9882 13647 762 0,'0'0'107'16,"0"0"-93"-16,0 0 22 15,0 0-17-15,0 0-19 16,0 0-33-16,-3 4-99 16,3 3-53-16</inkml:trace>
  <inkml:trace contextRef="#ctx0" brushRef="#br0" timeOffset="-44691.78">8657 14139 511 0,'0'0'305'16,"0"0"-239"-16,0 0-19 16,0 0 10-16,0 0-14 15,0 0-15-15,-2-8-1 16,2 6-12-16,2 2 3 16,23 0-6-16,13 0 10 0,20 0 7 15,11 0-11 1,11 0-1-16,5 0-7 0,2 4-4 15,0 0-1-15,-3-2 4 16,-10 0-6-16,-7-1-1 16,-20-1-1-16,-18 3 0 15,-11-1-2-15,-14-2 2 16,-4 0-1-16,0 0 5 16,0 2-5-16,0-2-3 15,0 0-5-15,-9 0-34 16,-9 0-101-16,1 0-110 15,7 0-377-15</inkml:trace>
  <inkml:trace contextRef="#ctx0" brushRef="#br0" timeOffset="-44536.55">9687 14165 727 0,'0'0'258'16,"0"0"-211"-16,0 0-31 15,0 0 7-15,0 0-23 16,0 0-30-16,0 0-71 16,0 0-198-16</inkml:trace>
  <inkml:trace contextRef="#ctx0" brushRef="#br0" timeOffset="-36497.47">10223 13714 835 0,'0'0'47'0,"0"0"-22"0,0 0 18 15,0 0-8-15,0 0-8 16,135-34-2-16,-68 34 5 16,5 0-13-16,1 0-1 15,-1 6-7-15,-1 8-7 16,-11-5-1-16,-6 3 0 16,-14-9-1-16,-13 1 0 15,-10-2-1-15,-10-2-11 16,-7 0-8-16,0 0 4 15,0-2 4-15,0-18-11 16,-22-4 1-16,-5-1 2 16,-4-1 15-16,2 0 1 15,0 2 4-15,2 2 2 0,4 2-1 16,6 4 3-16,3 4 8 16,3 4 10-16,7 4 13 15,2 2 5-15,2 0-9 16,0 2-16-16,0 0-4 15,0 0-9-15,0 0-2 16,20 14 5-16,11 9 2 16,7-3 9-16,2-3-1 15,-5 4-4-15,4-8-3 16,-6 1-2-16,-11-2-2 16,-4-3 2-16,-9 1 1 15,-5-5-1-15,-4 3 2 0,0 9 5 16,0 3 7-1,-24 8 2-15,-14 8-8 0,-15 5-9 16,-7 0-4-16,2-1-1 16,8-4-7-16,19-1-43 15,6-5-68-15,21-9-157 16</inkml:trace>
  <inkml:trace contextRef="#ctx0" brushRef="#br0" timeOffset="-35396.83">12146 13323 816 0,'0'0'34'0,"0"0"22"16,0 0 11-16,0 0-5 16,0 0-25-16,0 0-14 15,2-25-12-15,3 36-5 16,-1 29-2-16,1 20 38 16,-3 10-16-16,-2 8-12 0,0-2-7 15,0-1-4 1,0-7-1-16,0-4 0 0,0-9-2 15,0-11-5-15,5-15-42 16,3-13-76-16,13-16-36 16,-4 0-110-16</inkml:trace>
  <inkml:trace contextRef="#ctx0" brushRef="#br0" timeOffset="-35171.5">11963 13633 508 0,'0'0'59'0,"0"0"-38"16,0 0 29-16,0 0 14 0,0 0-22 15,0 0 50-15,52 10-21 16,-6-10-20-16,10 0-23 16,4-3-17-16,11-11-4 15,-3-3-7-15,-8 4-2 16,-4-3-38-16,-23 4-78 15,-9 1-44-15,-14 5-14 16,-10 4-110-16</inkml:trace>
  <inkml:trace contextRef="#ctx0" brushRef="#br0" timeOffset="-31662.25">12472 13607 192 0,'0'0'126'15,"0"0"-10"-15,0 0-6 0,0 0-23 16,0 0 4-16,0 0-5 15,27 33 3-15,-12-33-19 16,1-16-29-16,-1-7-9 16,-3 2 9-16,-6-5-2 15,-6-3-13-15,0 3-6 16,0 0-10-16,0 3-4 16,-8 8-6-16,-11 5 3 15,3 6-3-15,-1 4-3 16,-8 0-1-16,5 22 4 15,-2 8-4-15,6 5 2 16,10 8-3-16,6 2 0 16,0-5 1-16,2-6 0 0,18-4 3 15,7-9-1-15,-1-10 2 16,1-5 0-16,4-6 1 16,6 0 1-16,-2-17-1 15,3-10 5-15,-7-4-3 16,-6 1 1-16,-10 2 1 15,-6 6 2-15,-2 7 4 16,-7 4 1-16,0 8 6 16,0 3-10-16,0 0-6 15,0 0-2-15,0 0 0 16,0 7-7-16,0 17 3 16,0 8 1-16,0-2 1 15,0-2 2-15,11-5-1 16,-3-9 0-16,6-5 2 0,-1-6-1 15,1-3 2-15,3 0-1 16,10-10 4-16,2-15 3 16,0-2-8-16,-2-6 3 15,-9 4-3-15,0 2 0 16,-7 8 1-16,-2 6 0 16,-7 9 0-16,-2 4-1 15,2 0-2-15,3 0-3 16,-3 10-2-16,2 16 6 15,1 10 1-15,6-2 1 16,-2-2-1-16,-1-6 0 16,4-9 0-16,-1-5 0 15,-7-12 2-15,10 0-1 0,6 0 3 16,2-22 4 0,9-9-1-16,5-6-5 0,-5-2 0 15,-4 2 0-15,-2 4-2 16,-9 10 0-16,-10 11 0 15,-4 7 2-15,-2 5-2 16,0 0-4-16,7 12-4 16,-1 24 3-16,6 8 5 15,1 0 0-15,5-3-2 16,5-9 1-16,3-11 1 16,5-9 0-16,3-10 1 15,4-2 2-15,4-7 0 16,3-17 0-16,-5-7-1 15,-9 1 0-15,-13 1 3 0,-7-3 2 16,-9-1 3-16,-2 7 0 16,0 8-7-16,0 9 8 15,0 6-5-15,0 3-2 16,-2 3-4-16,-11 30-4 16,-5 23 1-16,2 17 1 15,5 13 2-15,0 4 0 16,4 8 0-16,0 0 0 15,3-8 2-15,4-7-2 16,0-19-1-16,0-15-1 16,0-20 2-16,0-12-2 15,0-12-3-15,0-5-19 16,0-5-18-16,0-28-51 0,4-12-11 16,-4-13 12-1,7-3-17-15,-4-5-16 0,-3 0 43 16,2 5 24-16,-2 10 22 15,0 6 36-15,0 6 15 16,0 4 23-16,0 0 3 16,2-2 8-16,7-2 27 15,4 3 3-15,5 5-41 16,0 4 2-16,11 8-9 16,2 0-22-16,7 3 5 15,0 4 7-15,-5 6-2 16,-6 4-1-16,-7 2-5 15,-9 11-7-15,-7 21-1 0,-4 9 3 16,0 7 4-16,-17 5 1 16,-14-5 0-16,-6-4-5 15,6-12-5-15,10-8-1 16,2-9 7-16,13-12-6 16,6-3-3-16,0 0-2 15,0-11 2-15,13-27-23 16,18-8-8-16,10-5 16 15,1 5-3-15,0 10 0 16,-6 14-7-16,6 12 17 16,-6 8 6-16,-3 2 2 0,-2 0 8 15,-8 15-8-15,-5 5 0 16,-9 8 0-16,-5 6 1 16,-2 1 6-16,-2 0-1 15,0 0 3-15,0-9-3 16,0-8 3-16,7-8-4 15,-2-6-3-15,-1-4 1 16,9 0 15-16,10-18 17 16,6-11-6-16,2-10 3 15,-2-1 1-15,-10-5-11 16,-3-1-6-16,-7 0-7 16,-9 6-3-16,0 10 2 15,0 11-5-15,-19 7 1 0,-6 9-3 16,-2 3-1-16,-2 3-1 15,2 23-2-15,7 8 0 16,9 3-1-16,11 4 3 16,0 0-3-16,0-2 1 15,18-7-2-15,8-4 4 16,6-12 0-16,8-6 1 16,0-10 2-16,7 0 1 15,6-7 1-15,5-19 7 16,2-9-7-16,-8-1-3 15,-17-4 0-15,-8-1 1 16,-13 3-2-16,-14 6 0 0,0 9-2 16,-14 9-4-16,-13 7 1 15,-4 7-7 1,0 0 2-16,4 0-1 0,10 12 6 16,7 0 3-16,6-2-6 15,4 0-4-15,0-1 2 16,4-4 5-16,14 4 4 15,9-4 2-15,0 2-2 16,2-2 2-16,-4-1-2 16,-8 2 3-16,-1 2-1 15,-3 3 0-15,-2 3-1 16,-6 4 2-16,-5 6 3 16,0 6 1-16,0 2 8 15,0 3-1-15,0-4-9 16,0 1 2-16,9-8-6 0,8-4 2 15,8-6-2 1,8-8 0-16,10-6-4 0,3 0-14 16,10-14 1-16,0-14 1 15,2-6 13-15,-14-5-6 16,-5-2 0-16,-15-4 0 16,-10 6 7-16,-8 4 2 15,-6 8 1-15,0 6 2 16,-6 7-2-16,-17 9 6 15,-4 5-2-15,-2 0-5 16,0 9 7-16,2 18-7 16,10 9 7-16,3 1-1 15,8 8-1-15,6-4 0 0,0-4-1 16,0-5 1 0,4-9 6-16,10-10-9 0,-1-6 7 15,5-7-3-15,5 0 12 16,0-15 3-16,11-13-11 15,-3-7-7-15,-2-2-2 16,-7-1 1-16,1 0 0 16,-12 8-1-16,-7 7 2 15,-2 13-3-15,-2 10 2 16,0 0-2-16,0 0 2 16,-2 5-2-16,-11 16-3 15,0 9 0-15,6 6 0 0,2 2 3 16,5-1 0-1,0-5 0-15,9-4-3 0,7-8 2 16,9-10-2-16,4-6 3 16,4-4 2-16,9-2 0 15,1-23 5-15,-1-4-7 16,-4-9 0-16,-7-2 0 16,-4-8 1-16,-9-1-1 15,-14 3 0-15,-4 9-1 16,0 10-3-16,-18 12 0 15,-9 6-4-15,6 7-4 16,-4 2-6-16,9 0 0 0,5 0 6 16,11 0 5-1,0 0-2-15,0 0-8 0,0 0-2 16,4 4 8-16,17 3 11 16,-2 2-1-16,-1-1 3 15,1 4-1-15,-4 5-1 16,-7 2 0-16,4 8 4 15,-1 2-2-15,-9 3-1 16,2 1 9-16,2-3-1 16,0-2-2-16,1-6-1 15,-1-5-1-15,10-2-4 16,-1-7 2-16,6-4 7 16,-1-4-2-16,4 0 1 15,3-14 2-15,2-13-3 16,-5-5 0-16,8-3-8 15,-10-3 2-15,1-1-1 0,-6 11-1 16,-11 9-2-16,4 8 2 16,-10 9-3-16,0 2-6 15,0 0 1-15,0 0 1 16,0 13 0-16,0 13 0 16,0 6 7-16,4 4 2 15,7 0-2-15,3-4-2 16,1-8 2-16,3-5 2 15,0-12-1-15,0-7 9 16,-1 0 12-16,12-14-13 16,-2-17-1-16,4-6 3 0,-2-7-4 15,0-11 0-15,-2-12 2 16,-2-21-7-16,-3-21 0 16,5-14-2-16,-1 3-2 15,-3 12-3-15,-7 26 1 16,-10 26 3-16,1 25 1 15,-7 19 0-15,0 12-4 16,-5 7-3-16,-15 34-2 16,-9 20 5-16,0 15 2 15,5 17 1-15,8 8 0 16,3 6 1-16,6-3-1 16,-2-7 1-16,9-14 0 15,0-11 1-15,0-16 0 16,14-15-1-16,1-15 2 15,8-12 1-15,4-14-1 0,6 0 3 16,11-18-2-16,1-16-3 16,-5-2-5-16,-2-1 4 15,-14 6-3-15,-3 11 4 16,-13 9-2-16,-1 10 0 16,-7 1-2-16,0 0-8 15,0 17-3-15,-2 15 12 16,-9 5 1-16,-1 1 1 15,10 0 0-15,2-4 0 16,0-5 0-16,0-6 1 16,14-9 0-16,3-7 2 15,10-7 6-15,4 0-3 0,6-19-2 16,-2-6-1-16,3-4 1 16,-5-3-2-16,-2-2 7 15,-4 2-7-15,-2 8 0 16,-12 8 4-16,-9 12-5 15,-4 4-5-15,0 16 5 16,-15 28 0-16,-14 18 0 16,2 16 4-16,-13 9-3 15,7 5 0-15,-6 3-2 16,6-6-3-16,4-7 4 16,0-14 1-16,2-13 4 15,3-18-10-15,2-14 5 16,-3-15-1-16,0-8-8 0,-4-8-26 15,-2-26-87-15,-2-10-19 16,-3-14-89-16,3-10-285 16</inkml:trace>
  <inkml:trace contextRef="#ctx0" brushRef="#br0" timeOffset="-31334.77">15985 13244 715 0,'0'0'132'0,"0"0"-111"15,0 0 19-15,0 0 12 16,0 0-26-16,0 0-7 15,-29 105-8-15,29-97 7 16,20-8 7-16,4 0 12 16,10-11 7-16,-3-12-29 15,-4-5-7-15,-9 5 4 16,-14 4-5-16,-4 6-6 16,-2 12-1-16,-27 1-44 15,-4 3-55-15,-8 26-87 0,8 2-465 16</inkml:trace>
  <inkml:trace contextRef="#ctx0" brushRef="#br0" timeOffset="-30447.42">18058 13726 575 0,'0'0'62'16,"0"0"42"-16,0 0 18 15,0 0-48-15,0 0-8 16,0 0 6-16,11-5 10 16,-9-16-42-16,0-4-17 0,-2-3-11 15,0-2-7-15,0 2 2 16,-2 5-7-16,-11 3 0 16,-3 5-2-16,-1 9-4 15,-6 6 6-15,1 0-5 16,-12 18-2-16,3 14 3 15,0 5-6-15,4 1-5 16,2-2 5-16,15-6-3 16,3-6 13-16,7-10-5 15,0-9 5-15,0-5-3 16,0 0 3-16,9 0 7 16,18-12 4-16,8-9-1 15,6-5-3-15,-8-1-4 16,3 5 0-16,-14 2 4 15,0 8 0-15,-16 5-2 0,4 4-4 16,-10 3-1-16,0 0-5 16,2 22-6-16,0 17 11 15,7 12 0-15,3-2-1 16,-4 1-4-16,5-7-30 16,10-11-31-16,-3-13-15 15,9-9-24-15,11-10-121 16,-2 0-96-16</inkml:trace>
  <inkml:trace contextRef="#ctx0" brushRef="#br0" timeOffset="-30147.95">18513 13568 637 0,'0'0'100'0,"0"0"8"15,0 0-29-15,0 0-17 16,0 0-24-16,0 0 2 15,-31-34-23-15,6 34-4 16,-2 12-12-16,-2 11 9 16,10 8-6-16,-4 5 8 15,7 5-2-15,12 3-9 16,-1 1 4-16,5-3-5 16,0-8-4-16,23-4 3 0,6-7 1 15,9-12 0 1,4-8-1-16,9-3 1 0,5 0-13 15,2-9-52 1,-2-8-9-16,-1-2-17 0,-8-1-47 16,-3 1-13-16,-3 4-134 15</inkml:trace>
  <inkml:trace contextRef="#ctx0" brushRef="#br0" timeOffset="-29464.9">19014 13746 62 0,'0'0'467'0,"0"0"-360"16,0 0-14-16,0 0 3 16,0 0-30-16,0 0-30 0,0-78 8 15,0 64-3-15,0-4-13 16,0 1-12-16,-9-1 12 16,3 4-5-16,-6 0 0 15,-3 7 0-15,2 0-6 16,-3 5-11-16,-2 2 0 15,-6 0-4-15,-5 12-2 16,-4 16-1-16,-4 13-1 16,8 7-2-16,10 4 3 15,9 0-1-15,10-5 0 16,0-8 0-16,5-6-2 16,19-13 4-16,5-8-2 15,8-9 0-15,-2-3 2 0,7-5 3 16,1-20 0-16,-10-3-1 15,1-4 0-15,-15-2 4 16,4-2 7-16,-13 2 0 16,2 5-6-16,-5 13-1 15,-5 11 11-15,-2 5 2 16,0 0-16-16,0 0-3 16,0 30-3-16,-9 16 0 15,-7 20 3-15,1 13 2 16,-1 4-2-16,-1 9 0 15,3 1 0-15,3-7 4 16,-3-7-4-16,5-20 0 16,1-10 0-16,-1-21 0 15,7-14 0-15,-1-9 0 0,3-5-3 16,0 0 5-16,0-9-4 16,3-25-1-16,16-14-4 15,13 2 6-15,-3 2 0 16,2 13-7-16,-2 18 7 15,-7 8 0-15,3 5-8 16,2 0 6-16,-1 12 0 16,1 8 3-16,2-2-8 15,-7-5-38-15,3-5-35 16,-8-8-18-16,-1 0-57 16,-3-8-35-16,1-18-75 0,-3-6-103 15</inkml:trace>
  <inkml:trace contextRef="#ctx0" brushRef="#br0" timeOffset="-27762.4">19360 13689 549 0,'0'0'74'16,"0"0"-18"-16,0 0 42 16,0 0 11-16,0 0-57 15,0 0-23-15,-16-35-19 16,14 35-5-16,-9 23 0 15,-1 9 21-15,6 3-5 16,-1 0 3-16,7-9-9 16,0-6-4-16,0-8-2 0,0-7-1 15,0-5 2-15,0 0 6 16,5 0 6-16,15-5 4 16,9-16-13-16,4-5-8 15,1 0-3-15,-14 4 3 16,-5 8-5-16,-6 7 4 15,-6 4-4-15,-3 3 0 16,0 0-8-16,2 3 4 16,0 20-3-16,5 7 7 15,-3 1 2-15,5-8 0 16,-5-5-2-16,1-8-1 16,2-6 0-16,-5-4 1 15,0 0 5-15,11 0 6 0,3-6 3 16,11-14 0-1,2-6-11-15,-2 2-2 0,-3-4 1 16,-4 2 0-16,-2 1-2 16,-3 7 0-16,-5 11-4 15,-8 4 0-15,0 3-5 16,-2 0 4-16,0 0-1 16,0 3 3-16,0 17-1 15,7 6 4-15,-3-2 1 16,5 0-1-16,-2-8 0 15,6-4 0-15,-4-6 3 16,5-6-1-16,1 0 7 0,3 0 3 16,11-8-3-1,-4-13-8-15,-4-4 1 0,4-5-1 16,-9-3 0-16,-3 5-1 16,-4 6-1-16,-7 8 1 15,1 6-1-15,-3 6-2 16,0 2-5-16,0 0-7 15,0 0 0-15,0 10 1 16,0 13 14-16,0-3-1 16,0-3 1-16,0 0-1 15,4-7-1-15,5-6 1 16,-7-1 0-16,0-3 1 16,9 0 1-16,1-3 0 15,1-14 6-15,1 2-7 16,-8-3 2-16,3 0-1 0,-5 1 2 15,-2 3-3-15,-2 4-4 16,0 5 2-16,0 1 1 16,0 4-1-16,0 0 2 15,3 0-7-15,-3 0 6 16,5 0-3-16,-5 0-2 16,0 0 2-16,2 0-2 15,2 0-3-15,5 0 8 16,-5 0 1-16,6 9 0 15,-6 6 0-15,0 2 1 16,3 5-1-16,-5 4 6 16,0 3 3-16,2-1-5 0,6 2 7 15,-6-4-3-15,5-3 1 16,3-4 5-16,-4-5-1 16,1-4-12-16,3-4 1 15,-4-2-1-15,5-4 0 16,10 0 2-16,-1 0 5 15,12-12-6-15,-1-8-1 16,5-6 5-16,-5-6-6 16,8-4 0-16,-10 2 0 15,-5 3 0-15,-12 10-2 16,-12 6 4-16,-2 7-2 16,0 3 0-16,0 0 0 15,0 5-8-15,-11 0 5 16,4 0-3-16,-4 0 4 0,-2 14-2 15,-1 7-9-15,12 5 11 16,2 1 0-16,0-4 1 16,0-1 0-16,2-4 1 15,14-6 0-15,4-3 4 16,4-6-4-16,12-3 1 16,7 0-1-16,-1-3-1 15,-5-12 1-15,2-8 2 16,-10-2 1-16,-7-8-3 15,-11-1 2-15,-4 2 0 16,-7 11-1-16,0 6 4 0,-2 12-5 16,-23 3 0-1,-4 0-2-15,-4 18 2 0,-3 15-1 16,7 6-2-16,13 5-1 16,3-3 1-16,11-8 3 15,2-5-1-15,0-4 1 16,11-5 1-16,7-10 0 15,9-5 1-15,4-4-2 16,7 0 11-16,6-18-7 16,1-9-1-16,-1-6 7 15,-1-6-10-15,-3-14 3 16,2-10-1-16,-6-11-2 16,0-10-3-16,-15-12-8 15,2-2-1-15,-9 9 1 16,-10 19 7-16,-2 24 1 0,-2 20 3 15,0 14 0-15,0 6-1 16,0 6-6-16,-4 0 1 16,-21 42-2-16,-6 26-7 15,-2 18 14-15,6 9 1 16,11-3-2-16,11-6 1 16,5-5 2-16,0-7 15 15,7-10-3-15,7-9-5 16,4-18-5-16,-5-11-2 15,-2-11 3-15,-7-10-1 16,-1-5-5-16,-1 0 2 16,-2-25-36-16,0-16-90 0,0-14-53 15,-11-8-146 1</inkml:trace>
  <inkml:trace contextRef="#ctx0" brushRef="#br0" timeOffset="-27569.11">19672 12867 527 0,'0'0'555'0,"0"0"-555"16,0 0-2-16,0 0-17 16,0 0 16-16,0 0-1 15,6-12 2-15,21 40-3 0,0 7-74 16,2 1-124-1,4-5-203-15</inkml:trace>
  <inkml:trace contextRef="#ctx0" brushRef="#br0" timeOffset="-26081.93">22070 13909 406 0,'0'0'95'0,"0"0"-48"16,0 0 28 0,0 0 24-16,0 0-28 0,0 0-2 15,94 0-22 1,-80-5-8-16,3-13-8 0,8-4 2 16,-3-5-12-16,0-8 0 15,3-5-15-15,-7-8 12 16,-1-11-16-16,1-9 4 15,-5-2-4-15,1-2-1 16,-5 2 3-16,-3 9-6 16,0 18 4-16,-6 16 1 15,0 15-3-15,0 10-5 16,0 2-5-16,0 0 8 16,0 24-5-16,-23 27 6 15,-2 13 1-15,5 6-1 0,3 8 1 16,5 1 0-1,12 5-1-15,0-5 1 16,2-1 0-16,21-9 0 0,1-8 1 16,3-13 1-16,0-11-2 15,-2-10 3-15,1-13 0 16,-8-8 1-16,0-6-2 16,4 0 2-16,-4-20 3 15,0-7-4-15,2-7-1 16,-14-8 1-16,2-4-1 15,-8-1-1-15,0 4-1 16,0 8-8-16,0 12-1 16,0 13-11-16,-10 5 6 15,10 5 13-15,-2 0-2 0,0 0-3 16,-3 0-2-16,5 7 8 16,0 5-8-16,0 2-1 15,9 2 5-15,18-2 0 16,0-7 4-16,4 0 0 15,-2-5 3-15,4-2-5 16,3 0 2-16,-5 0 0 16,-2 0 1-16,-9 0-1 15,-1 0 0-15,-13 0 2 16,-4 0-2-16,-2 0-2 16,2 12 2-16,3 13 2 15,-3 1 4-15,2-1-6 16,4-2-2-16,-4-8 2 15,7-5 5-15,-3-3-5 0,6-4 2 16,9-3 1-16,-4 0-3 16,6-2 4-16,4-13 4 15,-9-5 1-15,2-1 0 16,-6 1 1-16,-1-2 9 16,-3 2-4-16,-1 6-5 15,-7 7 6-15,-4 7 10 16,2 0-11-16,-2 0-15 15,0 5-7-15,0 29-4 0,8 20 11 16,-4 18 11 0,-4 15-4-16,0 10 5 0,0 7-6 15,-2 1-4-15,-25-2 0 16,-9-15 1-16,0-17-3 16,0-17 0-16,1-18 1 15,-1-14-1-15,3-10 2 16,0-12-1-16,-3 0 3 15,4-8-3-15,8-27-1 16,6-9-3-16,14-14 1 16,4-10 1-16,2-8 0 15,36-7-2-15,11 3-28 16,11 10-6-16,9 9-3 16,2 12-5-16,5 6-35 15,7 6-105-15,1 2-130 0</inkml:trace>
  <inkml:trace contextRef="#ctx0" brushRef="#br0" timeOffset="-25449">23896 13732 408 0,'0'0'427'15,"0"0"-355"-15,0 0-59 16,0 0-13-16,0 0 10 15,0 0 44-15,-56 148-21 16,41-102-4-16,3-5 6 0,1-16-16 16,5-6 9-1,4-12-5-15,0-4-9 0,2-3-8 16,0 0 23-16,0 0 6 16,0-19-16-16,0-15-11 15,0-10-6-15,15-9-2 16,5-10-2-16,7 1 0 15,0 5-7-15,0 18-7 16,-12 18 10-16,-9 14 6 16,-6 7-3-16,0 0 3 15,0 5-9-15,0 30-1 16,0 15 10-16,0 8 1 16,-4 4-1-16,0-8 0 15,-5-8 0-15,7-14 0 16,2-14 1-16,0-10-1 0,0-6 0 15,0-2 0-15,0 0 19 16,27-16-8-16,4-16-9 16,15-10-1-16,6-6 1 15,-6-6-2-15,6 1-3 16,-10 7-3-16,-13 17 3 16,-13 15-1-16,-12 10 3 15,-4 4-4-15,0 4-3 16,0 25 1-16,-15 22 7 15,-8 11 0-15,1 9 1 0,-1-1 1 16,4-3-2 0,5-6 0-16,1-10-2 0,9-10 0 15,-2-15-18 1,6-13-18-16,0-8-9 0,10-5-8 16,17 0-22-16,6-12-48 15,7-10-30-15,-2-4-10 16,-7 1-153-16</inkml:trace>
  <inkml:trace contextRef="#ctx0" brushRef="#br0" timeOffset="-24862.13">24589 13880 555 0,'0'0'193'0,"0"0"-124"0,0 0-53 16,0 0 12-16,0 0 1 15,0 0 37-15,-35 99 10 16,8-52-20-16,7 0-6 16,-4-7-13-16,8-6-13 15,5-13-10-15,6-9-10 16,-2-5 1-16,7-7 5 16,-2 0 12-16,0 0 9 15,2-22-14-15,0-10-17 16,0-8-3-16,0-8 2 15,25-7 2-15,4-9-4 16,4-2-3-16,7 8-7 0,-9 12 8 16,-4 20 2-1,-9 17-1-15,-3 9 1 0,-1 0-1 16,1 17 3-16,1 24 0 16,-3 12-3-16,1 11 4 15,-5 2 4-15,2-2-4 16,-4-6 4-16,4-5-4 15,2-13 1-15,1-10 0 16,-1-12 2-16,-7-8 1 16,4-7 1-16,-6-3 3 15,7 0 1-15,9-12 10 16,7-14 3-16,2-20-19 16,2-9 6-16,5-15-9 15,-7-11 0-15,-2-1-2 16,-10 9 1-16,-5 15 1 0,-8 14 0 15,-2 15 0-15,-2 10 0 16,0 5-6-16,0 9-10 16,0 3-10-16,0 2-2 15,0 0-5-15,-4 0-42 16,-10 11-36-16,3 14-29 16,9 3-194-16</inkml:trace>
  <inkml:trace contextRef="#ctx0" brushRef="#br0" timeOffset="-24668.85">25383 14101 918 0,'0'0'95'16,"0"0"-63"-16,0 0-24 15,0 0 17-15,0 0 14 16,0 0-26-16,0 12-12 15,0 0-2-15,14 5-53 16,-6-2-121-16,-3 1-278 16</inkml:trace>
  <inkml:trace contextRef="#ctx0" brushRef="#br0" timeOffset="109078.59">4605 14837 749 0,'0'0'86'0,"0"0"-10"16,0 0 14-16,0 0-46 15,0 0 4-15,0 0-10 0,0 0-11 16,-114-42-5-1,79 42-13-15,-3 14-3 0,2 11-6 16,0 10 0-16,5 11-3 16,12 6 3-16,7 6-2 15,12 0 2-15,2-8-1 16,36-8-3-16,7-8 4 16,13-7-5-16,6-13 0 15,3-12 3-15,5-2-5 16,-3-12-27-16,-5-16-36 15,-6-7-19-15,-9-5-70 16,-15 3-167-16</inkml:trace>
  <inkml:trace contextRef="#ctx0" brushRef="#br0" timeOffset="109412.12">5102 14604 704 0,'0'0'121'0,"0"0"-30"15,0 0-10-15,0 0-16 16,0 0-16-16,0 0-20 16,-4 18-8-16,-15 22-12 0,-4 20 6 15,-4 15-6 1,-2 11 3-16,-2 14-6 0,-1 3-3 15,1 1-2-15,0-12-1 16,4-14 0-16,0-6 0 16,11-12 0-16,3-5-6 15,5-14-29-15,8-4-27 16,0-15-9-16,0-12-15 16,19-10-49-16,8 0-47 15,4-20-158-15</inkml:trace>
  <inkml:trace contextRef="#ctx0" brushRef="#br0" timeOffset="109937.9">5229 15066 622 0,'0'0'88'15,"0"0"-23"-15,0 0 21 16,0 0-32-16,0 0-15 16,0 0-12-16,-11-19-12 15,11 19-13-15,-2 0-2 16,2 0-9-16,0 0-1 16,0 8-1-16,0 3 3 15,0-8 4-15,0 1 2 0,0-2 1 16,0-2 2-16,0 0-1 15,0 0 4-15,0 0 4 16,0 0 7-16,0 0 1 16,0 4 4-16,-2 12-12 15,-8 11-2-15,-1 9-4 16,5 1 0-16,-1 4 0 16,5-5-1-16,2-6-1 15,0 0-3-15,5-11 3 16,10-4 2-16,3-9-2 15,1-6-3-15,8 0 3 16,2-14 20-16,0-12 16 16,-4-6 3-16,-5-6 3 15,-7-4-19-15,-8-3 4 0,-5-3-16 16,0 4-3-16,-7 10-8 16,-13 14 0-16,-8 14-1 15,-13 6-22-15,-11 23-50 16,0 26-41-16,2 11-64 15,15-2-342-15</inkml:trace>
  <inkml:trace contextRef="#ctx0" brushRef="#br0" timeOffset="110129.17">5800 15274 756 0,'0'0'15'0,"0"0"-15"16,0 0-114-16,0 0-539 16</inkml:trace>
  <inkml:trace contextRef="#ctx0" brushRef="#br0" timeOffset="121748.73">24480 14997 307 0,'0'0'381'0,"0"0"-294"16,0 0 1-16,0 0-30 0,0 0-2 16,0 0-16-16,0 0-4 15,0 0-7-15,7-40-6 16,-7 58-1-16,-4 30-17 16,-19 20 10-16,-6 4-2 15,-4-5-5-15,2-13-6 16,2-10 8-16,4-12-6 15,7-6-2-15,5-12 2 16,2-6-2-16,6-8 2 16,5 0-3-16,0 0 0 15,0-10-2-15,5-18-15 0,10-14 16 16,8-10 3-16,-1-4-2 16,2-1 0-16,3-1 0 15,-2 14-1-15,-5 6 0 16,-3 6 0-16,-1 8 0 15,-5 7 0-15,1 6 0 16,-10 8 0-16,-2 3 0 16,0 0 2-16,0 0-2 15,0 5 0-15,9 29-3 16,-5 14-2-16,9 7 5 16,-6 3 2-16,4-3-1 15,-2-4 0-15,-5-5-1 16,1-9-1-16,0-12-3 15,-3-5-4-15,-2-7-2 16,2-6-3-16,-2-2-13 0,0-5-21 16,0 0-4-16,0 0-11 15,0-19-47-15,-18-3-116 16,-6 2-127-16</inkml:trace>
  <inkml:trace contextRef="#ctx0" brushRef="#br0" timeOffset="121957.03">24282 15250 420 0,'0'0'153'0,"0"0"-66"0,0 0-2 15,0 0-10 1,0 0-34-16,0 0-12 0,62-6 9 16,-26 6 6-16,-5 0-4 15,-2 0-13-15,-4 0-11 16,-12 0-6-16,-8 0-10 15,-5 0-4-15,0-6-39 16,-10-4-62-16,-9-2-338 16</inkml:trace>
  <inkml:trace contextRef="#ctx0" brushRef="#br0" timeOffset="122628.05">24759 15291 881 0,'0'0'80'16,"0"0"-32"-16,0 0 14 16,0 0 10-16,0 0-43 15,0 0 2-15,26-9-29 16,19 6-1-16,15 3 15 15,11-3-5-15,8 3-5 16,4 0-6-16,-6 0 1 16,-5 0 2-16,-17 0-3 15,-22 0 0-15,-12 0-2 0,-19 0 0 16,-2 0-4 0,0-6-3-16,-25-8 1 0,-6-2-21 15,-5 0-6-15,3 0 5 16,2 2-16-16,6 2 0 15,8 0-17-15,1 1-1 16,3 2 11-16,-1-1 17 16,1 2 20-16,7 0 16 15,-4 6 4-15,8-3 33 16,2 5 24-16,0-2 5 16,0 2-14-16,0-2-1 15,0 1-6-15,0 1-5 16,0 0-12-16,4 0-14 15,21 3-11-15,16 15 7 16,1 3 7-16,2-5-3 0,-6-2-1 16,-4-4-8-16,-10-3-4 15,-4 0 1-15,-14-6 1 16,2 2 2-16,-8-2 4 16,0 4 4-16,-2 7 6 15,-23 8-6-15,-14 9-1 16,-5 3 7-16,-5-3-11 15,-6 1-5-15,1-5-2 16,7 0-1-16,11-7-14 16,16-6-21-16,11-1-26 15,9-10-60-15,14-1-87 16,28 0-436-16</inkml:trace>
  <inkml:trace contextRef="#ctx0" brushRef="#br0" timeOffset="125261.43">26076 15020 573 0,'0'0'93'0,"0"0"1"15,0 0 1-15,0 0-37 0,0 0-19 16,0 0-14-16,7-12-6 16,-7 24-8-16,0 23-10 15,0 14 5-15,0-2 7 16,0-3-5-16,0-9 7 15,0-11-13-15,0-11 0 16,0-6 3-16,0-5-5 16,0-2 2-16,0 0 1 15,0-6 3-15,0-20 17 16,0-9-5-16,0-11-15 16,0-2-1-16,0-10-1 15,0 4 2-15,2 1 0 16,5 16-1-16,0 15-1 0,-1 12 0 15,-4 8 2 1,3 2 0-16,-3 0 0 0,2 4-3 16,12 26-4-16,5 14 2 15,-4 7 2-15,3 4 0 16,1-1 4-16,-6-8-4 16,3-11 2-16,-5-12-2 15,-2-4 6-15,-6-15-2 16,-1 2 3-16,3-6-7 15,4 0 0-15,5-6 9 16,6-18-5-16,12-12-2 16,-3-4 10-16,-2 0-8 15,-10 5 1-15,-3 12-4 16,-7 10 2-16,-5 5-1 0,-2 8 0 16,-2 0-2-1,0 0 7-15,0 6-7 0,0 20-10 16,5 8 8-16,0 7 2 15,4-5 2-15,-3-9-2 16,3-4 0-16,0-9 0 16,-2-6 1-16,-5-8-1 15,0 0 0-15,0 0 2 16,5 0-1-16,7-7 1 16,1-14 1-16,5-9 5 15,3-1-7-15,-8 4-1 16,1 4 2-16,-5 11-3 15,-7 9 1-15,-2 3-3 16,0 0-1-16,4 9 2 16,-4 20-7-16,4 5 0 0,3-2 7 15,3-4 3-15,-6-8-1 16,3-6 0-16,-5-7 2 16,5-4-1-16,-4-3-1 15,6 0 0-15,-3 0 2 16,13-18 0-16,-1-8 3 15,2-6-2-15,-4-3 0 16,-5 6-1-16,1 7 0 16,-8 9-2-16,1 9 0 15,-7 4-1-15,0 0 1 16,0 3-2-16,2 16-7 16,8 9-2-16,-6 1 11 0,2-5 1 15,3-10 0-15,3-5-1 16,-8 0 0-16,0-9 1 15,3 0 0-15,5 0-1 16,-4-6 0-16,7-12 4 16,6-6 0-16,-6-2-2 15,-1 4 0-15,-1 5 0 16,-8 7-2-16,4 8 0 16,-7 2-2-16,-2 0 2 15,2 2-4-15,2 18-2 16,3 6 0-16,-5-4 6 15,3-1 1-15,2-11-1 16,-5-6 0-16,-2-4 0 0,2 0-1 16,2 0 2-16,3 0 0 15,2-7 0-15,9-14 0 16,0-4 6-16,1 4-6 16,4 2-1-16,-9 5 0 15,-1 10 0-15,-5 4-1 16,2 0 1-16,1 8-3 15,-5 14 0-15,4 5 0 16,-6-8 2-16,5 2 1 16,-7-10 0-16,2-6 0 15,3-4-4-15,-5-1 4 16,5 0 3-16,8-6-3 0,8-12 2 16,2-1-1-16,-8 5 2 15,-1 3 0-15,-5 7-3 16,-5 4-2-16,2 0 2 15,-2 0-2-15,3 0 0 16,3 8 1-16,-6 0-3 16,3-3-1-16,7-5 5 15,-1 0-10-15,10 0 5 16,-3-6 1-16,4-14 0 16,1-9-2-16,0-7 3 15,-7-12 5-15,-3-13-4 16,2-12 4-16,-11 1-2 15,0 1 1-15,-8 16 0 0,0 12 1 16,0 17 1 0,0 14 4-16,0 6 1 0,0 6 3 15,0 0-11-15,-8 8-3 16,2 25-5-16,-5 14 2 16,1 15 6-16,2 11 0 15,6-1 4-15,-5-2 5 16,5-10-1-16,0-14-7 15,2-14 6-15,0-14-4 16,0-9-2-16,0-7 0 16,0-2-1-16,17 0 0 15,12-11 5-15,12-11-2 16,3 2 4-16,1 4-7 0,-5 8-1 16,-11 7-3-16,-10 1 3 15,-9 0 1-15,-8 0 1 16,-2 0-1-16,0 0-3 15,-4 13-7-15,-25 3 10 16,-9 2 3-16,-11-6 0 16,-7-4 2-16,6-4-3 15,11-4 2-15,5 0-4 16,16 0-5-16,14 0 3 16,4 0-8-16,0 0-7 15,29 0-31-15,20 0-19 16,9 0 10-16,7 0-7 15,1 0 3-15,-1 0-16 16,5 0 10-16,-13 0 67 0,-8 0 6 16,-18 0 20-16,-10-8 4 15,-19-6 33-15,-2 1 5 16,0-8 8-16,-16 1-12 16,-9-1-2-16,-3 6-21 15,-1 7-10-15,4 4-20 16,1 4 3-16,1 0-8 15,6 15-5-15,1 8-1 16,9 7-1-16,5-2 1 16,2 2-4-16,0-8 2 15,7-4 1-15,9-7-4 16,3-9 2-16,6-2 3 0,4 0 3 16,4-10 2-16,3-12-1 15,-5-6-4-15,-2-2 2 16,-9 3-2-16,-5 6 5 15,-5 12-2-15,-8 4-3 16,-2 5 1-16,0 0-1 16,0 0 0-16,0 13-3 15,0 15-12-15,0 6 15 16,0-5 2-16,0-3 0 16,0-8-2-16,0-11 2 15,0-2-2-15,0-3 0 16,0-2 0-16,13 0 0 15,5-9 2-15,9-9 1 16,2-5 3-16,7 3-4 0,-7 1-1 16,0 9-1-16,-2 6 1 15,-14 4-2-15,-7 0 1 16,4 10-2-16,-10 14 2 16,6 4-5-16,1 1 5 15,-1-1 0-15,6-5 0 16,1-4 0-16,5-7 1 15,-3-6-3-15,-1-5-1 16,3-1-2-16,4-3-4 16,-4-21-16-16,3-13-17 15,1-13-32-15,-13-2-24 0,-3-16-86 16,-5 5-157-16</inkml:trace>
  <inkml:trace contextRef="#ctx0" brushRef="#br0" timeOffset="125422.73">28444 14607 884 0,'0'0'162'0,"0"0"-61"16,0 0-53-16,0 0-14 16,0 0-10-16,0 0-14 15,16-23-10-15,-26 23-10 16,-23 0-117-16,-17 6-105 15</inkml:trace>
  <inkml:trace contextRef="#ctx0" brushRef="#br0" timeOffset="126661.75">23194 15891 738 0,'0'0'104'0,"0"0"-54"16,0 0-9-16,0 0-15 0,0 0-5 16,-31 131 9-1,10-89-9-15,2-4-10 0,1-7 6 16,0-10-5-16,9-9-9 15,0-6-3-15,9-6 0 16,0 0 7-16,0 0 1 16,0-22 6-16,0-15 6 15,23-10-3-15,4-9-14 16,4-2-1-16,2 1 4 16,3 10 0-16,-12 10 1 15,-2 17-3-15,-8 10 1 16,-12 8-1-16,-2 2 1 15,2 5-3-15,5 27-2 0,-3 15-4 16,1 10 4 0,2-1 6-16,-7-3-5 0,0-7-1 15,0-8 0-15,0-3-21 16,-10-15-40-16,-1-6-6 16,-4-10-24-16,-1-4-104 15,-2 0-56-15</inkml:trace>
  <inkml:trace contextRef="#ctx0" brushRef="#br0" timeOffset="128662.83">23069 16032 248 0,'0'0'339'0,"0"0"-254"16,0 0-18-16,0 0-25 16,0 0-23-16,0 0-16 0,65 14-2 15,-16-2 7-15,16-4 1 16,1-1-6-16,5-7-2 15,-3 0-1-15,-11 0 2 16,-10-3 2-16,-11-6-4 16,-18 0 2-16,-7-3 3 15,-9-2 25-15,-2 0 8 16,0-4 4-16,-23 5-13 16,-5 3-12-16,-6 10-8 15,-6 0 0-15,-2 0-5 16,4 10-3-16,0 12 3 0,13 1 3 15,10 1-3 1,11 1-2-16,4-2-2 0,0-8 0 16,13 3 0-16,14-11-9 15,4-7 0-15,12 0 9 16,-1-14 1-16,0-14 6 16,-4-10 9-16,-2-4 10 15,-15-4 3-15,-7-11-1 16,-7 6-11-16,-7-2-6 15,0 11-4-15,0 16-1 16,0 14-1-16,0 10-2 16,-11 2-3-16,-5 4 0 15,-1 30-7-15,1 14 5 16,7 11-30-16,9-4 5 0,0-2 3 16,17-9-8-16,8-6 8 15,4-10-6-15,2-8 3 16,0-6-7-16,8-10 14 15,1-4 6-15,2-2 14 16,-5-18-1-16,0-4 1 16,-8-6 0-16,-16 4 1 15,-7 2 12-15,-6 2 17 16,0 1-3-16,-6 6 7 16,-12 3-7-16,-14 5-7 15,1 7-17-15,-2 0 3 16,-3 15-1-16,5 11-5 15,4 2-4-15,10-2 1 0,12-2 3 16,5-2-3 0,0-1 3-16,0-6-1 0,16-7-13 15,13-8 13-15,-2 0 1 16,4-4 0-16,0-22 1 16,-2-8 3-16,-4-2 6 15,-6-11 5-15,-5-7 2 16,-5-7-7-16,-3-8 10 15,4 7-6-15,-8 10-8 16,2 15 3-16,1 16-9 16,-3 10 2-16,-2 6-1 15,0 5 1-15,0 0-2 0,0 10-4 16,0 30-16-16,0 17 1 16,-2 10 19-16,2 5 3 15,0-1-3-15,0-8-4 16,0-5 2-16,6-9 0 15,8-14 2-15,1-8 0 16,1-13-7-16,6-12-4 16,0-2 0-16,7-11 10 15,7-21 1-15,-1-8 2 16,2-9 0-16,-8-4 2 16,-12 9-3-16,-6 4 0 15,-6 12-2-15,-5 10 1 16,0 10-4-16,0 8 0 15,-18 0-15-15,0 0-6 16,-6 17 17-16,10 0-6 0,3 2-2 16,11-1-5-16,0-2 1 15,5 0 0-15,10-2 10 16,1-5 2-16,2 0-2 16,-1-6 8-16,-1 2 2 15,-3 2 2-15,-2 0-1 16,-1 1 5-16,-4 2-4 15,1 4 6-15,-5 4 6 16,0-2-3-16,0 3 5 16,1-7-5-16,6 3-4 15,-3-7-1-15,7 1 1 16,8-9-5-16,1 0-1 0,7 0 0 16,7-13 2-16,4-11-2 15,-5-6 14-15,2 0-3 16,-8-6-2-16,-12 2 0 15,-3 4-3-15,-12 7 0 16,-2 10-2-16,0 6 2 16,-2 5 6-16,-12 2-9 15,-9 0 6-15,4 18-10 16,1 14-1-16,7 11-1 16,11 3-9-16,0 4 5 15,0-3-8-15,13-10 2 16,5-7 2-16,7-14 2 15,-6-8 8-15,6-8-6 0,2 0 6 16,2-16 14 0,2-16 1-16,-2-5-11 0,-2-7 5 15,-14-2 3-15,-6 3 5 16,-7 7-3-16,0 9-4 16,0 12 1-16,0 8-3 15,-7 7-8-15,-4 0-10 16,2 0-7-16,2 21 4 15,5 2-3-15,2 8-9 16,0 1 8-16,2-6 4 16,12 2 8-16,-1-3 4 15,1-2 1-15,-8 3 2 16,1-4 4-16,-5 2 4 0,-2-6-7 16,0-2 1-16,-7-2-4 15,-13-7 2-15,-2-2 2 16,0-5-3-16,-7 0-1 15,4 0-6-15,8 0-1 16,3-7 0-16,10-5 0 16,4-3 3-16,2 1 4 15,25-1-6-15,6-2 5 16,9 0 0-16,1 0 1 16,13-3 0-16,0-4 0 15,-4-4 1-15,-2-2-1 16,-15 4 0-16,-12 2 0 15,-19 10 0-15,-4 2 0 16,0 3 7-16,-4 2-7 0,-12 3 18 16,1 1-6-1,-1 3 3-15,-2 0-10 0,2 5 5 16,1 17-7-16,3 5-3 16,8 8 2-16,4 5-2 15,0 0 5-15,0 6-3 16,4-6-1-16,10-4 7 15,-3-5 11-15,0-10 4 16,-4-5 2-16,-2-5-19 16,-5-6-2-16,0-2-4 15,0-3-3-15,0 0-13 16,0 0-27-16,-19 0-1 0,2-10 5 16,3-4-50-16,8-5-103 15,4 1-143-15</inkml:trace>
  <inkml:trace contextRef="#ctx0" brushRef="#br0" timeOffset="128921.25">25283 16058 894 0,'0'0'79'16,"0"0"-8"-16,129-18 13 15,-58 18-32-15,3 0-24 0,1 0 4 16,-5 4-22-16,-14 2-3 16,-16-4-7-16,-25 2 0 15,-8-4 0-15,-7 0 2 16,0 0-2-16,-5 0-3 16,-14 0-17-16,-8 0 1 15,6 0-29-15,8 0-91 16,9 0-151-16</inkml:trace>
  <inkml:trace contextRef="#ctx0" brushRef="#br0" timeOffset="130062.06">26656 16012 685 0,'0'0'93'16,"0"0"-19"-16,0 0 2 15,0 0-15-15,0 0-7 16,0 0-9-16,-9 52-18 16,-7-10-6-16,-1-3 4 15,3-7-12-15,-1-9-13 16,3-11 4-16,10-6-4 15,0-1-3-15,2-5 3 16,0 0 6-16,0 0-1 16,0-20 0-16,2-13-1 0,12-11-1 15,3-4-3 1,8 4 0-16,-1 8 0 0,1 9 0 16,0 15-3-16,-4 7 3 15,0 5-2-15,-8 0 1 16,3 3-1-16,-5 20 2 15,-4 5 1-15,-3 4-1 16,1 6-1-16,-5-6 1 16,0-2-1-16,0-10-4 15,0-10 2-15,-7-8 0 16,7-2 1-16,0 0 2 16,0 0 8-16,0-12-2 15,13-15-5-15,14-8 2 16,11-1-3-16,5 3 0 15,-6 6 0-15,-1 11 1 0,-7 10-1 16,-9 6 0-16,-9 0 0 16,-2 6 0-16,-7 18 1 15,-2 7 5-15,0 8 6 16,0-6-4-16,0 4 1 16,-7-8-6-16,5-8-2 15,0-9 0-15,2-1-1 16,0-9 0-16,0-1-1 15,0-1-4-15,0 0 5 16,11 0 0-16,5 0-1 16,3-3 1-16,6-12 1 15,0-5-1-15,-1-6-1 0,1 2-2 16,-3-4-2 0,-6 5 1-16,-8 4 4 0,-3 1-1 15,-2 2 0-15,-3-1 1 16,0 3 0-16,0 5-2 15,-10 3-2-15,6 6 0 16,4 0 1-16,0 0 1 16,0 0-2-16,0 0 2 15,0 0-2-15,0 6-2 16,0 12 2-16,0 4 4 16,14-4 0-16,-1 5 2 15,0-6-1-15,3 4-1 16,-1 4 2-16,-1-5 2 15,-3-1 1-15,-9-8 4 0,-2-1 0 16,0-2 4-16,0 4-5 16,0-2-4-16,0-1-3 15,0-2 4-15,0-7-4 16,0 3-1-16,0-3-4 16,0 0-23-16,7 0-37 15,19-3-9-15,7-13 21 16,0 0-50-16,-12 0-131 15,-5 0-138-15</inkml:trace>
  <inkml:trace contextRef="#ctx0" brushRef="#br0" timeOffset="130207.27">27601 16124 742 0,'0'0'158'0,"0"0"-112"15,0 0-46-15,0 0-16 16,0 0-168-16,0 0-467 16</inkml:trace>
  <inkml:trace contextRef="#ctx0" brushRef="#br0" timeOffset="130683.02">28132 15883 844 0,'0'0'88'15,"0"0"-17"-15,0 0 7 16,0 0-9-16,0 0-26 16,0 0-25-16,-8-4-14 15,4 38-4-15,0 10 4 16,-9 2 5-16,1 3-1 15,1-9 1-15,5-10-8 16,-3-12 0-16,6-8 2 16,3-10-3-16,0 0 4 15,0 0 5-15,0 0 3 0,0-17 8 16,0-16-12 0,16-17 4-16,11-12-6 0,4-1-6 15,5 7 1 1,-5 16 0-16,-11 22-2 0,-9 11 1 15,-7 7-1-15,1 0-2 16,-3 3 1-16,1 23-1 16,1 22 1-16,-2 11 0 15,-2 4 0-15,0 4 4 16,0-4-4-16,0-12-1 16,0-12-16-16,0-15-13 15,0-13-30-15,0-8-69 16,0-3 22-16,-2-5-101 0,-2-16-79 15</inkml:trace>
  <inkml:trace contextRef="#ctx0" brushRef="#br0" timeOffset="130837.25">28038 16068 662 0,'0'0'204'0,"0"0"-91"15,0 0-35-15,0 0-35 16,0 0-28-16,0 0-12 15,136-6-3-15,-89 5-11 16,-14-2-83-16,-13-3-156 16,-13 6-439-16</inkml:trace>
  <inkml:trace contextRef="#ctx0" brushRef="#br0" timeOffset="132094.31">26633 16545 742 0,'0'0'179'16,"0"0"-88"-16,0 0-8 0,0 0-16 16,0 0-20-16,0 0-20 15,0 7-13-15,-6 28-14 16,-17 11 1-16,-6 3 4 15,-2-5-2-15,-2-8-3 16,-5-2 0-16,7-10-1 16,4-10 1-16,14-6-1 15,9-4-5-15,4-4 5 16,0 0 1-16,0 0-2 16,2 0-13-16,27-4 4 15,11-1 11-15,6 0 0 16,10 3 2-16,2 2-2 15,-2 0 1-15,-7 10-1 0,0 4 0 16,-11-4 1 0,-10-2-1-16,-5-6-4 0,-7-2 2 15,-3 0-20-15,-11 0-1 16,-2-10 9-16,0-6-18 16,0-4-8-16,-2-2 6 15,-13-2 12-15,1 2 17 16,3 2 5-16,-3 1 1 15,8 10 3-15,-1 1 15 16,5 8 11-16,2-2 3 16,0 2-13-16,0 0-10 15,0 2-4-15,0 25-6 16,0 16 0-16,0 3 4 0,0 6 5 16,0-6 2-16,-2-2 2 15,0-7-6-15,-3-16-4 16,5-7-3-16,0-10-5 15,0-4-43-15,5 0-65 16,12-2-47-16,8-19-262 16</inkml:trace>
  <inkml:trace contextRef="#ctx0" brushRef="#br0" timeOffset="132331.69">27077 16351 653 0,'0'0'140'16,"0"0"-7"-16,0 0-53 15,0 0-15-15,0 0-25 16,0 0-30-16,0 98-5 16,0-27 0-16,0-4 12 15,0-5-13-15,0-16-4 16,0-8-16-16,-13-9-59 15,-3-12-2-15,-2-8-55 16,3-9-92-16,1 0-181 16</inkml:trace>
  <inkml:trace contextRef="#ctx0" brushRef="#br0" timeOffset="132827.46">26903 16631 594 0,'0'0'75'15,"0"0"-27"-15,0 0-15 16,0 0 17-16,147-4-4 16,-91 1-23-16,0-2-11 15,-2-1 5-15,-4-6 7 16,0 2-10-16,-10-3-3 16,-9-6 6-16,-17 1 0 15,-12-3-7-15,-2 2-5 16,0 3 9-16,-2 4 7 15,-10 6 7-15,1 4 9 16,-3 2 2-16,1 0-23 16,-2 29-2-16,1 10-12 0,1 9 0 15,6-2 1-15,5-3 2 16,2-9-4-16,0-12 6 16,0-4-6-16,0-9-1 15,0-6 0-15,0-3-4 16,2 0 4-16,16 0 4 15,7-12 4-15,10-11 0 16,1 4-6-16,-7-1 1 16,-7 8-2-16,-9 5-1 15,-5 5 0-15,-6 2-2 16,-2 2-4-16,0 25 5 0,0 4-8 16,0 10 9-16,0-5 4 15,0-6-4-15,0-6-11 16,0-2-27-16,4-8-51 15,18-7-58-15,21-2-208 16</inkml:trace>
  <inkml:trace contextRef="#ctx0" brushRef="#br0" timeOffset="134161.71">28002 16714 339 0,'0'0'155'0,"0"0"-59"15,0 0 4-15,0 0-13 16,0 0-16-16,0 0-11 16,0-10-21-16,0 20-3 0,0 20-10 15,-11 20-17 1,-4-2 31-16,-1 0-23 0,1-9-4 16,-1-12-12-16,3-5-1 15,5-10-1-15,6-5-4 16,2-5 3-16,0-2 2 15,0 0 1-15,0-19 8 16,0-11-5-16,10-8-1 16,5-5-3-16,3-10 2 15,7-5-2-15,3-2 0 16,3 7-1-16,8 13 0 16,-6 16 1-16,-4 12-1 15,-4 9-7-15,-10 3 5 16,-9 13 0-16,2 18 1 15,-8 4-1-15,0 10-4 0,-14-5-2 16,-13-5 5-16,-2-6 4 16,-2-9-13-16,6-6 3 15,8-5 9-15,3-6 1 16,12-3 1-16,2 0 1 16,0 0 7-16,0 0-1 15,4-6-7-15,23-8-1 16,4 5-1-16,8 0-3 15,-4 9 4-15,-4 0 0 16,-4 0 0-16,-5 9 0 16,-8 0 1-16,-8 8 7 15,-6 2 0-15,0 3-1 0,0 0-6 16,-13 0 0 0,-16-3 1-16,-6-6 0 0,-8-1 2 15,-9-4-3-15,4-6-1 16,5-2-1-16,1 0-7 15,13 0-8-15,8-8-4 16,13-7 10-16,8-6-3 16,0 1-9-16,14 3-2 15,21-2 12-15,14 3 4 16,11 2-11-16,4 0-5 16,6 0-1-16,1-2-22 15,-6-7-16-15,-12 0-30 16,-5-12 24-16,-15 0 30 15,-6-6 39-15,-10-5 1 0,-5-6 18 16,-6 0 42-16,-1 6 23 16,-5 12-8-16,0 9-17 15,0 12-19-15,0 3 2 16,0 6-16-16,-5 4 3 16,1 0-20-16,-8 22-9 15,4 20-3-15,-6 16 3 16,1 12 12-16,4 2 2 15,3-1 1-15,-4-7 7 16,-1-10 2-16,3-12 3 16,-4-12-12-16,10-14-6 15,-5-4-1-15,5-10-5 16,2-2-2-16,0 0 1 0,0 0-2 16,17-2-1-16,18-24 1 15,7-8 0-15,0-2-2 16,-7 4-9-16,-6 6-9 15,-6 16 8-15,-9 2 3 16,-12 8-1-16,-2 0 9 16,0 0 0-16,0 16-4 15,2 6 3-15,4-2 2 16,1 1 1-16,7 2 1 16,3-9-1-16,6 0-1 15,-5-7 1-15,1-7 1 16,-3 0 7-16,2 0 0 15,-7-7 1-15,2-11 4 0,-2-6-1 16,-6-6 1 0,-5 0-8-16,0-4 3 0,0 3-8 15,-9 6-1-15,-20 11-21 16,0 7-38-16,0 7 6 16,1 0-10-16,7 16-105 15,15 2-83-15</inkml:trace>
  <inkml:trace contextRef="#ctx0" brushRef="#br0" timeOffset="134666.53">29019 16691 680 0,'0'0'168'0,"0"0"-73"16,0 0-48-16,0 0-5 15,0 0-9-15,0 0-18 16,-60-50-15-16,47 81-8 16,-1 6 6-16,3 7 2 15,9-1 0-15,2-2 1 16,0-9 2-16,0-6-3 16,13-3 2-16,7-7 0 15,9-9-2-15,7-7 0 16,-1 0 1-16,7-7 3 0,1-17 1 15,-3-3 3-15,-5-8 7 16,-1-13-4-16,-10-10 1 16,-3-14 3-16,-4-3-11 15,-3 9 6-15,-5 14 0 16,-7 20-5-16,0 14-5 16,-2 10 8-16,0 4-1 15,0 4-3-15,0 0 1 16,0 8-2-16,0 31-3 15,-4 24-7-15,-5 13 7 16,-2 0 9-16,4-5-4 16,-6-11 12-16,2-10-6 15,-1-13-9-15,-1-10 3 16,4-8-5-16,4-7-5 0,5-11-15 16,0-1-57-16,8 0-42 15,18-20-39-15,3-10-373 16</inkml:trace>
  <inkml:trace contextRef="#ctx0" brushRef="#br0" timeOffset="135012.04">29532 16489 725 0,'0'0'167'0,"0"0"-56"0,0 0-31 15,0 0-25-15,0 0-24 16,0 0-17-16,-85 51-12 15,45-22 0-15,-1 1 0 16,8-2-1-16,4-1-1 16,14-6 0-16,1-2 0 15,14-9 0-15,0-2-2 16,0-2 1-16,2 2 1 16,18 4 6-16,7-2 21 15,-2 4-12-15,2-2 4 16,-4-2-3-16,0 2-6 15,-7 0 9-15,-3-2-8 16,-1 2-8-16,1 4-2 16,0-4 0-16,5 4-1 15,9 0-22-15,6-2-23 16,9 0-54-16,-1-3-61 16,-6-10-65-16</inkml:trace>
  <inkml:trace contextRef="#ctx0" brushRef="#br0" timeOffset="135166.26">29735 16927 871 0,'0'0'139'15,"0"0"-46"-15,-79 106-11 16,57-66-28-16,2-7-10 16,2-11-26-16,12-13-18 15,1-9-48-15,5 0-165 0,18 0-678 16</inkml:trace>
  <inkml:trace contextRef="#ctx0" brushRef="#br0" timeOffset="137558.66">29735 16888 478 0,'0'0'137'15,"0"0"-43"-15,0 0-25 16,0 0-23-16,0 0 5 16,0 0-18-16,0 0-8 15,-8 0-1-15,4 0-11 16,0 0-1-16,-5-2-10 16,-3-1 1-16,4-6-3 15,-1-1-2-15,5-2-3 0,-4 0-12 16,4 0 8-1,2 2 8-15,2 3 1 0,0-2 0 16,0 7 0-16,0 0 0 16,0 2 0-16,2 0-3 15,12 0 2-15,-1 0 0 16,1 0 1-16,-6 18 3 16,-3 3 6-16,-5 6 11 15,0 1-8-15,-23-4-9 16,-8-1-3-16,-7-12-44 15,1-3-139-15</inkml:trace>
  <inkml:trace contextRef="#ctx0" brushRef="#br0" timeOffset="143531.11">30258 16416 648 0,'0'0'124'16,"0"0"-7"-16,0 0-38 15,0 0 0-15,0 0-13 16,0 0-26-16,0 0-40 0,-2 104 0 16,2-37 0-16,0-3 10 15,0-11-8-15,0-8-1 16,0-12 1-16,0-13-2 15,0-4 0-15,0-14 0 16,0-2 0-16,0 0 0 16,0 0 5-16,0-18 0 15,0-12-3-15,0-16 0 16,0-8-1-16,0-6 1 16,0-7-2-16,7 11 0 0,-1 12 0 15,3 15 2 1,0 17 1-16,-4 5-3 0,-3 7 0 15,2 0-6 1,3 0 0-16,4 26 3 0,7 13-1 16,-2 7 0-16,-3 5 8 15,1 0-4-15,1-10 2 16,-7-6-1-16,2-12 3 16,-6-11-1-16,1-3-1 15,-3-9 0-15,-2 0-2 16,6 0 5-16,10 0 2 15,9-23 1-15,13-7-5 16,-5-2 1-16,5 2-2 16,-9 8-1-16,-11 7 0 15,-7 8-2-15,-5 7 1 16,2 0-1-16,-6 24-2 0,4 18-9 16,3 7 4-16,3 1 8 15,3-7-2-15,1-11 2 16,11-6-1-16,-4-3-4 15,11-5-12-15,9-10-21 16,1-8 3-16,12 0 13 16,0-12 9-16,-3-14 2 15,-4-2 8-15,-11-4 2 16,-14 0 1-16,-8-3 2 16,-16 13-2-16,0 5 0 15,-8 3 5-15,-27 7-3 0,-2 7-2 16,-12 0 0-1,0 21 0-15,5 9-1 0,3 0 0 16,14 0-3-16,10-4 2 16,7-1-1-16,10-2 3 15,0-5-3-15,5 1 3 16,13-12-1-16,6-5 1 16,10-2 0-16,3 0 2 15,6-23 5-15,4-4 1 16,-2-1 4-16,-8-4 3 15,-3 2 2-15,-12 4 3 16,-9 9-9-16,-5 7-4 16,-8 10-7-16,0 0 0 15,0 0 2-15,0 0-2 16,-8 22-23-16,2 6 20 0,6 7-2 16,0-1 5-16,2-4-11 15,18-4 4-15,5-8-4 16,-1-6 8-16,5-8 3 15,2-4 1-15,0 0 5 16,3-10 3-16,0-12 7 16,-5-6 2-16,-8-9-10 15,0-9 2-15,-6-10-2 16,-3-13 2-16,-6-17-3 16,-6-6 1-16,0 11-4 15,0 11 0-15,0 28-3 16,-6 15-1-16,-3 15 0 0,-1 7-3 15,10 5-12-15,-2 0-7 16,-4 5 13-16,3 27-10 16,-3 17-1-1,6 17 20-15,0 19 0 0,0 0 1 16,4 4 0-16,7-13 0 16,3-16 2-16,-1-16-2 15,3-18-2-15,-1-8 1 16,6-6 0-16,-6-6 1 15,7-6 6-15,5 0 7 16,2-4-6-16,7-18 7 16,-7-10-7-16,0-4 0 15,-2 5-4-15,-12 4-1 0,1 8-2 16,-8 10 0 0,-3 6-1-16,-5 3 0 0,0 0-5 15,2 0 1-15,0 7-4 16,8 17-2-16,-2 6 0 15,5-2 10-15,3-6 4 16,-1-5-4-16,4-3-1 16,-1-3 1-16,-3-10 0 15,10-1 1-15,-3 0 1 16,5-19 0-16,-1-9 3 16,-1-4-1-16,-5-7-3 15,-7 3 0-15,-3 4 0 16,-6 13 5-16,-4 8-1 15,0 5-1-15,0 6-4 0,0 0-1 16,0 14-15-16,0 13-2 16,0 4 5-16,0 0 12 15,0-5 1 1,2-6-5-16,5-8-13 0,1-9-1 16,6-3-2-16,9 0-1 15,0 0 18-15,9-17 4 16,-3-5 0-16,0-4 0 15,-9-1 1-15,-4 5 2 16,-5 6 0-16,-5 11 0 16,-6 5 5-16,0 0 11 0,0 0-2 15,0 0-17 1,-2 21 0-16,-6 9-7 0,-6 1 7 16,7-4 4-16,3-4 2 15,2-9-3-15,-1 0 6 16,1-10 2-16,2-4-9 15,0 0 6-15,0 0 8 16,0-2 11-16,0-22-1 16,5-8-14-16,8-4-8 15,1 1-1-15,-8 12-2 16,3 11-1-16,-7 5 0 16,0 7 0-16,-2 0-5 15,5 0 5-15,2 14-10 16,8 13-2-16,10 9 9 0,14-2 2 15,11 0-6-15,10-5 2 16,2-6 5-16,1-11 5 16,-1-10-4-16,-8-2 2 15,-8-4 0-15,-9-20-2 16,-18-6-1-16,-15-7 0 16,-4-2 4-16,-4 3 4 15,-25 7 11-15,-4 12-19 16,-7 10 8-16,-5 7-4 15,-4 0-1-15,6 24-2 16,8 13 0-16,10 3-1 16,12 1 0-16,13-6-3 15,0-3 0-15,0-9-7 0,21-6 9 16,-2-5-5 0,10-10 5-16,4-2 1 0,4 0 6 15,3-5-5-15,-11-9 2 16,-3-7 7-16,-6 3-7 15,-6 6 8-15,-3 2 7 16,-7 6-8-16,-4 2-10 16,0 2 6-16,0 0-6 15,0 4 0-15,-2 20-5 16,-13 17 5-16,-1 15 3 16,-6 4 3-16,2 7 0 15,-3 2-4-15,-2-9 1 16,-2-8 0-16,2-12-3 15,-2-13 0-15,-2-12-3 0,6-11 2 16,3-4-4-16,2 0 1 16,7-17-3-16,4-16-20 15,7-11-13-15,0-14 2 16,14-4-41-16,28-5-5 16,14 12-37-16,11 6-82 15,2 13-71-15</inkml:trace>
  <inkml:trace contextRef="#ctx0" brushRef="#br0" timeOffset="143943.74">33185 16740 434 0,'0'0'184'0,"0"0"-39"15,0 0-14 1,0 0-41-16,0 0-12 0,0 0 0 16,0 0-32-16,-98-38-34 15,54 48-1-15,-3 18-10 16,5 2 2-16,7 2 8 15,14 3-11-15,13-8-7 16,8 1 6-16,0-8-3 16,14-10-1-16,11-3-8 15,4-7 13-15,4 0 4 16,5-7 2-16,0-15-3 16,0-4 10-16,-5-6-6 15,-1 6 1-15,-11 4-5 16,-9 12 3-16,-8 8 0 0,-4 2 0 15,0 0-3-15,0 2-3 16,-10 28-2-16,0 10 2 16,6 4 6-16,4-1-2 15,0-8-4-15,0-9-1 16,4-8-8-16,6-7-17 16,0-9-13-16,-1-2-21 15,-5 0 17-15,4-18-24 16,-8-10-61-16,-2-3-124 15,-27-3-218-15</inkml:trace>
  <inkml:trace contextRef="#ctx0" brushRef="#br0" timeOffset="144188.12">31364 16355 788 0,'0'0'131'0,"0"0"-118"16,0 0-5-16,194 0 25 15,-83 12 10-15,14 6-29 0,-3 6-9 16,-14 8-5-16,-37-2-67 15,-38-2-272-15</inkml:trace>
  <inkml:trace contextRef="#ctx0" brushRef="#br0" timeOffset="145950.37">26427 17383 671 0,'0'0'97'0,"0"0"-1"15,0 0-15-15,0 0-31 16,0 0-24-16,0 0-10 16,8 86-6-16,-1-63-3 15,-1-5-7-15,4-8 3 16,-4-4-6-16,3-6-4 15,5 0-23-15,1-6 5 16,3-15-6-16,2-2-2 16,-9-1 20-16,0 4-2 0,-9 6 15 15,-2 7 3 1,0 5 26-16,0 2 21 0,0 0-7 16,0 0-7-16,0 9-4 15,0 21-32-15,-2 12 0 16,2 2-2-16,0 2 1 15,9-16-29-15,20-12-97 16,12-15-299-16</inkml:trace>
  <inkml:trace contextRef="#ctx0" brushRef="#br0" timeOffset="149777.07">27015 17387 181 0,'0'0'118'15,"0"0"-42"-15,0 0-4 16,0 0-1-16,0 0 7 16,0 0-2-16,0 0-3 15,13 0-7-15,-13 0-6 16,0-1-12-16,0-8-16 16,-7-1-6-16,-10-2-7 15,-8 5-12-15,3-4-5 0,-7 11-2 16,4 0-1-1,6 0-1-15,0 0-3 0,13 12 4 16,6 8-3-16,0 2 1 16,4 9-8-16,25-1 7 15,7 1 1-15,1-2 3 16,6 3-1-16,-1-3 2 16,-4 4-2-16,-7-3 1 15,-6-6 0-15,-11-7 1 16,-14-3-1-16,0 1 0 15,-14-5 1-15,-26-2-1 16,-5-4 0-16,-6-2 2 16,2-2-2-16,9 0-7 15,7 0-6-15,12-7 9 16,11-4 3-16,4 3-6 0,6-5 4 16,0 2 0-16,29-1-4 15,10 2-1-15,9 2 8 16,2 3 0-16,6 0 1 15,-8-4-2-15,-1 6 2 16,0-1 4-16,-15-1-2 16,-11-4 6-16,-2 5-6 15,-15-3 0-15,-2 0 1 16,-2 2 8-16,0 0 6 16,0-4 11-16,0 4-20 0,0-2-7 15,-2-2 4 1,-2 1-5-16,-3-2-1 0,2 3 0 15,3 2-1-15,2-2 1 16,0 7-4-16,0 0 4 16,0 0-1-16,-5 0 1 15,5 0 0-15,-2 0 0 16,2 0-1-16,-2 0-9 16,2 0 8-16,0 14 2 15,0 3-1-15,0 3 1 16,4 1 0-16,17 2-1 15,8-5 0-15,0 2 1 16,2-6 0-16,0-4 0 16,-2 0 0-16,-6-6 0 15,-15 1 3-15,-1-5-3 0,-7 0-3 16,0 3 3-16,0 3 8 16,-13 2-7-16,-1 2-1 15,1 2 4-15,1-2-1 16,8-1-2-16,2-2-1 15,2-1-2-15,0-2-1 16,22-4-1-16,12 0-1 16,10 0 5-16,1-5 0 15,4-12 2-15,-7-3 1 16,-4-1-3-16,-9-5-2 16,-11-1 2-16,-7 1 3 15,-9-2 1-15,-2 5 1 0,0 2 4 16,-19 7-2-1,-10 5-1-15,0 6-4 0,6 3-2 16,7 0 0-16,10 0-6 16,-3 18 5-16,9 6 1 15,0 4-2-15,11 7 2 16,16-1 0-16,-3-8-2 16,5-1 1-16,0-11 1 15,-2 0 0-15,0-11 0 16,-1-3 0-16,3 0 0 15,0-7 1-15,0-10 4 16,-4-3-4-16,-7-6 3 16,-7 3-3-16,-9-7 3 15,-2 2 3-15,0 2 1 16,-2 8-1-16,-13 10 0 0,1 5 3 16,3 3 0-16,-3 0-10 15,1 7 2-15,9 15-3 16,2 16 1-16,2 2-1 15,0 3 0-15,8-4 1 16,17-4-2-16,4-7 0 16,9-14 2-16,4-6-1 15,5-8-3-15,9 0-1 16,2-22 5-16,-3-9-17 16,-6-5-71-16,-9 1-210 15</inkml:trace>
  <inkml:trace contextRef="#ctx0" brushRef="#br0" timeOffset="150428.2">28674 17372 739 0,'0'0'176'0,"0"0"-84"15,0 0 1-15,0 0-15 16,0 0-37-16,0 0-21 16,0 36-6-16,0 13-13 0,0 9 3 15,0 0 1 1,0-9-3-16,0-11-2 0,0-7 0 16,-6-14-5-16,6-2-28 15,0-15-38-15,6 0-65 16,13-23-82-16,8-9-400 15</inkml:trace>
  <inkml:trace contextRef="#ctx0" brushRef="#br0" timeOffset="152663.81">28921 17390 105 0,'0'0'583'0,"0"0"-476"15,0 0-10-15,0 0-23 16,0 0-42-16,0 0 11 0,-94 90-20 15,58-67-8-15,0 0-15 16,1-8-3-16,4 0-3 16,2-7 0-16,14-6-14 15,3-2 16-15,10 0 3 16,2 0 1-16,0 0-10 16,2 0 3-16,18-10-3 15,5 6 7-15,2 4 1 16,-1 0 2-16,-2 0 3 15,-1 18 2-15,2 4 0 16,4 0 9-16,-5 6-3 16,8-4 0-16,-3-6-8 15,0-8-3-15,-1-1 0 0,4-9 2 16,3 0 3 0,1-5-3-16,-3-16 1 0,3-2 6 15,-16-5 0-15,-3-6-7 16,-3 3-2-16,-7-1 3 15,-7 13-7-15,0 3 7 16,0 8-6-16,-13 2-4 16,-3 2-6-16,-5 4-29 15,6 0 29-15,4 4-10 16,6 10 6-16,5 0 8 16,0 2-8-16,2-6 4 15,12 2 6-15,1-6 6 0,6 3 1 16,-5-6 0-1,-3 1 0-15,-5-2 1 0,2 1 0 16,1 6-1-16,-7-4 3 16,5 4 6-16,-4 3 7 15,-1 2 0-15,3 0-3 16,-3 0-5-16,5 1-7 16,-2-8 6-16,2 3-7 15,4-6 0-15,1-4 5 16,1 0-5-16,7 0 2 15,5-2-2-15,0-14 7 16,2-4-5-16,-4-2-2 16,1-2 7-16,-6-5-7 15,-4 8 0-15,-3 3 5 0,-4 8-2 16,-9 6-2-16,0 4 1 16,0 0-2-16,0 0 0 15,0 0 0-15,0 0 0 16,0 6-3-16,0 16 0 15,0 3 1-15,2 6 2 16,10-4 1-16,-6-4-1 16,7-5 0-16,5-6-1 15,5-10 1-15,4-2-1 16,6 0 2-16,5-6-1 16,-9-9 1-16,-2-10 2 15,-10-5-3-15,-3-7 2 16,-1-7-2-16,-9 3 3 0,-4-2-2 15,0 9 0-15,0 13-1 16,-11 5 0-16,-4 11-8 16,1 3-10-16,8 2-2 15,-1 0 9-15,7 0 6 16,0 19-3-16,5 3-13 16,12 2 19-16,10 6-2 15,-5-4 4-15,3-2 2 16,-5-2-2-16,0 0 1 15,-14-5 4-15,-4 2 6 16,-2-3-1-16,0 2-5 16,-8 1 2-16,-12-2 5 15,-4-2-5-15,-1-3-5 0,0-7-2 16,10-5-4 0,3 0 0-16,6 0 1 0,6 0-6 15,0 0-7-15,0-12-15 16,18-8 0-16,18-6 13 15,-1-2-7-15,5-7 9 16,1 6 16-16,-4-5 0 16,-1-5 12-16,4 4 16 15,-7-6-9-15,-4 1-9 16,-6-4 8-16,-15 3-16 16,-6 2 6-16,-2 6-7 15,0 16 2-15,-8 2-1 0,-17 3-4 16,6 10-7-16,-4 2 4 15,3 0 5-15,0 25 3 16,6 15-1-16,6 13 4 16,8 6 8-16,0 3 8 15,0 1 1-15,0-9 3 16,8-6 4-16,4-12-4 16,-1-6-2-16,0-16-1 15,-7-8-10-15,6-6-8 16,-2 0 3-16,8-2-2 15,6-19 8-15,3-8 5 16,-3-9-12-16,1 8-4 0,-8 2 0 16,-1 5-2-1,-10 16-1-15,0 5-3 0,1 2 1 16,-5 0 0-16,0 0-7 16,6 4 4-16,6 20-10 15,3 1 12-15,1 1 2 16,1-1 0-16,-1-9 0 15,2-2 0-15,-2-6 1 16,3-4 2-16,4-4-2 16,-3 0-2-16,5-12 2 15,-6-11 2-15,4 6 0 16,-5-5-2-16,-5 0-1 16,-2 8 1-16,-8 6 0 15,-1 4 0-15,0 4 0 16,-2 0-4-16,0 0-4 0,0 0 1 15,0 20-7-15,0 8 9 16,-2 2 4-16,-5-2 1 16,-2-1 0-16,5-10 3 15,4-8-2-15,-5-4-1 16,5-5 1-16,0 0 0 16,0 0 5-16,11-8-1 15,14-15 8-15,6-4-2 16,2 3-1-16,3 4-1 15,-3 6-7-15,-6 9-2 16,-4 5-1-16,-7 0 1 16,-3 5 0-16,-5 13-4 0,6 3 4 15,-1 2 1 1,-2-9-1-16,5 0 4 0,4-10-4 16,4-1 0-16,13-3-1 15,-2 0 1-15,7-5 3 16,3-11-1-16,4-7-2 15,-4 2 3-15,-3-7-1 16,-13 2-1-16,-15 8-2 16,-12 0-1-16,-2 13 2 15,-16 3-3-15,-22 2-22 16,-9 0 6-16,3 21 19 16,1 9-2-16,9 0-2 15,15 2-4-15,7-4-18 0,12-10-2 16,0-1 6-1,0-8 14-15,25-5 8 0,6-4 3 16,12 0 7-16,-1-4 16 16,2-10 4-16,-7-4-6 15,-8 0 0-15,-12 4-2 16,-11 6-8-16,0 4 1 16,-6 4-2-16,0 0-5 15,0 0-8-15,-6 9-3 16,-9 18 3-16,-3 9 0 15,5 3 0-15,7-2-2 16,6-1 1-16,0-10-1 16,2-3 0-16,13-11-1 15,1-6-4-15,-1-6-1 0,8 0-1 16,-8-14-13-16,1-15-21 16,-3-1-24-16,-13-6-19 15,0-2-86-15,-34-8-94 16</inkml:trace>
  <inkml:trace contextRef="#ctx0" brushRef="#br0" timeOffset="152888.13">29518 17163 204 0,'0'0'675'16,"0"0"-595"-16,0 0-42 15,0 0-21-15,0 0-10 16,0 0-7-16,0 0-37 16,36-72-266-16</inkml:trace>
  <inkml:trace contextRef="#ctx0" brushRef="#br0" timeOffset="153993.81">31852 17522 545 0,'0'0'137'0,"0"0"-40"15,0 0-12-15,0 0-21 16,0 0-29-16,0 0-12 0,0 46-17 15,0 0-2-15,0 8 7 16,0 1-3-16,0-17-5 16,0-15-3-16,0-9 1 15,-7-10-2-15,3-4 1 16,-5 0 0-16,0-14 12 16,-4-16 15-16,6-5-13 15,7-6-10-15,0-3-4 16,15-2 0-16,12 6 4 15,0 3-3-15,2 12 1 16,2 11 1-16,3 9-2 16,-5 5 3-16,0 0-4 0,-5 10 1 15,-4 12 3-15,-8 4-3 16,-12 6-1-16,0 3 3 16,0 0-2-16,-32 0-1 15,-1-7-9-15,2 2 9 16,6-10-2-16,9-6-4 15,10-6 5-15,6-4 1 16,0-4-2-16,0 0-13 16,4 0 1-16,23 0 6 15,4 0 8-15,7 0 1 16,-9 0 1-16,-7 0 0 16,-8 0 6-16,-12 0 3 15,-2 9-5-15,0 5 2 16,-29 8-3-16,-9-5 7 15,-11-3-10-15,0-5-2 0,5-8-17 16,3-1-11-16,14 0-21 16,14-1-55-16,13-22-30 15,0-4-65-15,29-12-347 16</inkml:trace>
  <inkml:trace contextRef="#ctx0" brushRef="#br0" timeOffset="154659.87">32217 17427 595 0,'0'0'93'0,"0"0"71"0,0 0-48 16,0 0-52-16,0 0-30 15,0 0-24-15,0 85-5 16,0-33 13-16,0-2 4 16,0-4-17-16,0-3-4 15,0-11-1-15,0-9-7 16,0-11-15-16,0-1-25 15,16-11-20-15,13 0-20 16,9 0-34-16,2-11-16 16,1-1 30-16,-8 1 9 15,-8-1 97-15,-10 0 1 16,-7-3 92-16,-8 1 14 16,0-3 4-16,0-6-9 15,-10 0-38-15,-13 2-23 16,4 7-4-16,-8 2-21 0,2 1 5 15,0 11 1-15,1 0-18 16,0 0 3-16,6 7-5 16,2 15 10-16,7 4-10 15,9 4-1-15,0 1 3 16,4-4-3-16,21-3 0 16,4-6 5-16,4-10-4 15,3-8 6-15,5 0 22 16,-6-17 4-16,5-12-14 15,-2-7 8-15,-7-8-14 16,-2-6-5-16,-11-11-5 16,-7 3-2-16,-9 5 1 0,-2 12 0 15,0 19-2 1,0 8 1-16,0 10-4 0,0 4-2 16,-4 0-12-16,-5 6-18 15,-2 20 4-15,-3 11 29 16,6 9 1-16,5 5 1 15,3 2 1-15,0-3 0 16,0-6-1-16,3-10 1 16,5-10-1-16,1-6 0 15,3-14-13-15,7-4-39 16,6 0 4-16,10-4-12 16,8-14-88-16,-1 1-42 15,3-2-81-15</inkml:trace>
  <inkml:trace contextRef="#ctx0" brushRef="#br0" timeOffset="155063.57">32966 17596 219 0,'0'0'200'0,"0"0"-56"16,0 0-19-16,0 0-10 15,0 0-17-15,0 0-18 16,-51-104-31-16,32 95-11 16,-8 7-33-16,4 2-2 15,1 0-3-15,-7 7 2 16,9 15-2-16,2 6 0 15,9 2-4-15,7-2 4 16,2 0 0-16,0-4 1 0,0-10-1 16,15-4 3-16,6-10-2 15,1 0 0-15,5 0 17 16,6-4-7-16,1-6 6 16,-5-3-5-16,-2-1-3 15,-15 9 9-15,-1-2 8 16,-5 7-6-16,-6 0-12 15,0 0-6-15,0 0 2 16,0 26-4-16,-19 20-3 16,-10 10 3-16,-4 2 3 15,2 2-1-15,-3-6-1 16,8-13-1-16,-3-7 0 16,2-17-4-16,2-9-1 15,0-8-20-15,4-13-1 16,7-26-57-16,12-7-46 0,2-10-223 15</inkml:trace>
  <inkml:trace contextRef="#ctx0" brushRef="#br0" timeOffset="155400.13">33114 17239 288 0,'0'0'507'0,"0"0"-395"15,0 0-51-15,0 0-38 16,0 0 0-16,0 0 9 16,-31 109-4-16,31-90-17 0,0-9-9 15,0 0 0-15,0-10-2 16,0 0 1-16,6 0 4 16,21-13 12-16,11-6 16 15,-3-7-4-15,-6 2-1 16,-6 6-9-16,-10 6-1 15,-10 7-5-15,-3 5-2 16,0 0-2-16,0 0-9 16,-8 21-9-16,-9 11 5 15,-6 5 4-15,11-2 0 16,-5 2 0-16,7-7-26 16,8-11-74-16,-4-10-91 15,6-9-296-15</inkml:trace>
  <inkml:trace contextRef="#ctx0" brushRef="#br0" timeOffset="158496.84">27171 18011 711 0,'0'0'154'0,"0"0"-69"16,0 0-40-16,0 0-13 16,0 113 14-16,0-55-4 15,0-7-17-15,-9-8-10 16,5-17-13-16,-4-10 7 16,6-11-7-16,2-5-1 15,0 0 0-15,0 0 13 0,0-17-1 16,0-17 3-16,0-19-3 15,0-8-13-15,8-10 1 16,0 3 0-16,3 8-1 16,-1 16 0-16,-6 19 2 15,-2 18-1-15,0 7 0 16,-2 0-1-16,0 0 2 16,2 2-2-16,3 29 0 15,3 15-2-15,2 11 2 16,1 2 1-16,2-13 0 15,-6-7-1-15,2-12 0 16,-3-15 0-16,-4-7-1 0,-2-5 1 16,0 0 0-1,0 0 1-15,5 0 2 0,2-17 3 16,8-14-4-16,8-9 5 16,6 0-4-16,-12 8-3 15,-1 10-2-15,-7 16 0 16,-5 4-1-16,-2 2 2 15,0 0-2-15,4 0-3 16,-4 26 3-16,2 10 0 16,5 2 3-16,-7 1 0 15,8-13-2-15,-4-4 0 16,3-10 2-16,-7-9-2 16,4-3 2-16,4 0 0 15,5 0 0-15,10-15-1 16,2-12 1-16,-3-5 3 0,-2 6-3 15,-2 0-2-15,-9 6 2 16,1 8 1-16,-10 6 4 16,-2 6-5-16,0 0-7 15,0 0 1-15,0 9 1 16,-4 18-19-16,-10 6 20 16,5-1 0-16,7-6 3 15,2-9-4-15,0 1 4 16,0-4 0-16,9-5-2 15,-3-5 1-15,6-4 0 16,1 0 1-16,3 0 1 16,5-4 0-16,4-14 0 0,-2-5 4 15,-5 1-1-15,-3 3-3 16,-4 2 4 0,-6 12-3-16,2 0 2 0,-7 5-2 15,0 0-1-15,0 0-5 16,0 9 4-16,0 14-4 15,0 8 4-15,4-3 1 16,7-6-2-16,3-6 2 16,-4-6 0-16,4-6 1 15,6-4-1-15,2 0-2 16,7-12 2-16,7-12 1 16,-7-7 2-16,-2-3-3 15,-7 2 0-15,-5-4 2 0,-6 6-2 16,-2 10 3-1,-2 8 1-15,-5 9-3 0,0 3-1 16,0 0 2-16,0 0-2 16,0 25-6-16,0 11 0 15,0 4 6-15,0 1 1 16,0-6 1-16,0-12-2 16,4-5-1-16,7-11 0 15,-2-7-1-15,4 0 1 16,10 0-2-16,-4 0 3 15,6 0 0-15,0-9 1 16,-5-12 1-16,-3-7-2 16,-3 6 0-16,-3 9 0 15,-7 4-1-15,3 5 0 0,-7 4 1 16,0 0-2-16,0 0-1 16,0 21 2-16,0 6-5 15,3 10 5-15,3-7 1 16,1-7 2-16,-1-9-2 15,1-5-2-15,-4-6 1 16,3-3 1-16,3 0 0 16,9-17 1-16,4-5 5 15,5-6-3-15,-5 2 0 16,1-2-1-16,-4 1-2 16,-3 8 0-16,-5 4 2 0,-7 10 1 15,2 5-2 1,-6 0-1-16,0 0-1 0,0 9-2 15,2 19 3 1,2 3 1-16,3 0 2 0,-1-6-3 16,3-6 0-16,-2-7 1 15,0-6 1-15,-1-5-2 16,8-1 1-16,1 0 3 16,8-10 0-16,-4-2 1 15,4-2 3-15,-9 5-5 16,-8 4-1-16,-2 5 0 15,1-4 2-15,-5 4-2 16,0 0 0-16,0-11 5 16,0-5-4-16,0-10-3 0,0-4-3 15,0-7-6-15,0-9-7 16,0-12 7-16,0 0 4 16,0 0 3-16,0 5-2 15,0 13 4-15,0 5 0 16,0 11 0-16,0 12 0 15,0 7 0-15,-5 5 0 16,5 0 0-16,0 0-1 16,0 12-3-16,0 24-4 15,0 13 3-15,0 16 4 16,0 3 1-16,9 7 1 16,5-10 1-16,3 2-2 15,4-13 1-15,-3-8-1 0,1-12 1 16,4-10-2-1,-1-12 2-15,5-2-3 0,2-8 4 16,0-2-2-16,-3 0 1 16,-3-12-1-16,-7-10 0 15,-8-1-1-15,-3-9-3 16,-5 0-6-16,0 3-7 16,-7 7-7-16,-15 3 2 15,-1 14-8-15,-1 1-30 16,4 4 31-16,6 0-5 15,10 0 10-15,4 0-11 16,0 9 13-16,2 10-16 16,16-6 8-16,5-1 19 15,4 3 11-15,-8-2 4 0,6-4-2 16,-3 0-1-16,-2-4 3 16,0-3 6-16,5 0-6 15,-5-2 4-15,6 0 9 16,-1 0 12-16,4-6 4 15,-9-10-8-15,-5-5-10 16,-1-4-2-16,-7-10 4 16,-7 0 14-16,0 2-8 15,-7 6 13-15,-11 6-6 16,-4 11-18-16,0 6-2 16,-1 4-10-16,3 0 1 15,5 26 2-15,1 6-3 16,5 8 0-16,5 5-3 0,4-5 1 15,0-8 2 1,0-11 0-16,0-7-1 0,11-9 1 16,3-5-5-16,3 0 5 15,10-14 8-15,2-12 11 16,-2-2 14-16,-7-6-6 16,-3 10 2-16,-9 6-18 15,-6 9-2-15,-2 5 2 16,0 1 0-16,0 3 1 15,0 0-9-15,0 0-2 16,0 0-1-16,0 13-3 16,0 8 0-16,0-2 1 0,0-1-6 15,11-9 7-15,-3 1 1 16,4-8-1-16,1-2 2 16,14 0-1-16,2 0 0 15,9 0 4-15,-1-2 0 16,0-13-3-16,-8 1 4 15,-8 1 0-15,-7 2-4 16,-7 8-2-16,-7 3 0 16,0 0 1-16,0 0-1 15,0 0 0-15,2 24 0 16,4 11 0-16,2 8-1 16,3-6 4-16,-7-11-6 15,2-3 8-15,1-9-8 16,5-10 8-16,-6-4-9 15,10 0 5-15,1 0 0 0,8-15 3 16,-2-2-3-16,-2-1 0 16,-7-2-1-16,-7-4-23 15,-7-6-48-15,0 4-85 16,0-3-175-16</inkml:trace>
  <inkml:trace contextRef="#ctx0" brushRef="#br0" timeOffset="158760.27">29538 17913 441 0,'0'0'348'0,"0"0"-248"0,0 0-36 16,0 0-35-16,0 0-9 16,0 0-9-16,0 0 13 15,29 23 4-15,-16-18-20 16,1-5-1-16,-1 0-1 15,1 0 8-15,-1-2 20 16,-4-10 2-16,-2 4-28 16,-5 4 0-16,-2 4-3 15,0 0-5-15,0 0-46 16,0 6-72-16,0 16 12 16,-4 6-186-16</inkml:trace>
  <inkml:trace contextRef="#ctx0" brushRef="#br0" timeOffset="158927.53">29857 18381 299 0,'0'0'548'16,"0"0"-411"-16,0 0-65 16,0 0-8-16,0 0-36 15,0 0-28-15,-5-90-90 16,17 71-98-16,3 9-482 15</inkml:trace>
  <inkml:trace contextRef="#ctx0" brushRef="#br0" timeOffset="160778.63">25815 15529 745 0,'0'0'71'0,"0"0"-26"15,0 0-12-15,0 0 1 16,0 0-1-16,118 1 19 0,-24-1-14 15,11 0-13-15,9 0-11 16,-1 0-10-16,-10 0-1 16,-23 0-3-16,-24 0 3 15,-34 0-3-15,-15 0 0 16,-7 0 4-16,-34 0-3 16,-30-4-2-16,-23-2-5 15,-20 5-2-15,4 1 8 16,16 0 4-16,27 0 0 15,24 0 20-15,26 0 0 16,10 0-22-16,0 0-2 16,31 14 0-16,38 8 2 0,40 2-2 15,33 2 2-15,26-4-4 16,8 0-48-16,-9-2-58 16,-20-9-139-16,-22-4-356 15</inkml:trace>
  <inkml:trace contextRef="#ctx0" brushRef="#br0" timeOffset="161278.5">27632 13994 958 0,'0'0'8'15,"0"0"10"-15,0 0 36 16,0 0-13-16,0 0-17 15,0 0 1-15,31-41-14 16,-21 55-5-16,-6 25 5 16,-4 12 2-16,0 5-10 15,-18-1-3-15,-18-11-17 16,-1-7-69-16,-2-16-42 16,11-16-29-16,1-5-9 15,7-17-128-15</inkml:trace>
  <inkml:trace contextRef="#ctx0" brushRef="#br0" timeOffset="161630.01">27271 13964 656 0,'0'0'92'0,"0"0"-51"15,0 0-1-15,0 0-18 16,0 0 5-16,172-4 8 16,-81 16 1-16,19-4-13 15,-2-4-3-15,-2-4-11 16,-25 0-7-16,-18 0 2 15,-22-4-2-15,-19-9 6 16,-11-6 6-16,-9-3 17 16,-2-6-14-16,0-2-15 0,-16 2 2 15,-3 8-1-15,-4 5-2 16,8 10 7-16,1 3 12 16,3 2 8-16,2 7-10 15,-2 25-16-15,2 21 5 16,7 10-5-16,2 6 0 15,0 2 0-15,0-5 0 16,4-8-1-16,1-10-2 16,-5-16-2-16,0-13 3 15,0-10-50-15,0-6-68 16,2-3-55-16,9 0-145 16</inkml:trace>
  <inkml:trace contextRef="#ctx0" brushRef="#br0" timeOffset="162126.76">28294 13866 764 0,'0'0'146'0,"0"0"-78"16,0 0-26-16,0 0-25 15,0 0-13-15,0 0 34 16,0 123-5-16,0-78-10 15,-2-3-8-15,-2-8-10 16,-5-7-4-16,4-13-1 0,5-6-1 16,-2-4 1-1,2-4 7-15,0 0 6 0,0 0-3 16,0 0 2-16,0-16 18 16,0-11-24-16,0-6-4 15,2-9 0-15,3-1-2 16,-1 5 0-16,1 8 2 15,-3 14-2-15,0 7 3 16,0 6-3-16,-2 3 2 16,0 0-2-16,0 0 0 15,0 0 0-15,0 0 0 16,0 0 0-16,0 0 0 16,0 0-1-16,0 0 0 15,0 0 0-15,0 0-1 16,0 0 0-16,0 0-1 0,0 0-10 15,0 0-8-15,0 0-4 16,0 3-4-16,0 4-38 16,-6 1-4-16,-8 0-56 15,-1 1-81-15,-12-6-147 16</inkml:trace>
  <inkml:trace contextRef="#ctx0" brushRef="#br0" timeOffset="162702.63">27661 13830 583 0,'0'0'124'15,"0"0"-33"-15,0 0-5 0,0 0-19 16,0 0-24-16,0 0-23 16,0 4-4-16,0 34-14 15,0 16 35-15,-9 9-9 16,-7-4-28-16,3-6-3 15,7-7-37-15,6-16-85 16,0-12-181-16</inkml:trace>
  <inkml:trace contextRef="#ctx0" brushRef="#br0" timeOffset="163405.78">28288 13866 385 0,'0'0'174'0,"0"0"-122"16,0 0-13-16,0 0-12 16,0 0 50-16,0 0 6 15,66 159-27-15,-26-91-17 16,5 0 6-16,-1-6-13 16,-3-12-12-16,-5-16-15 15,-7-12-1-15,-10-12-2 16,-3-7 4-16,-1-3 35 15,1-13 34-15,5-23-39 16,-8-12-6-16,1-8-18 16,-12-11 0-16,-2-5-7 15,0-2-5-15,-18 7 0 0,-7 9-2 16,8 15-10-16,-2 19-39 16,11 16-80-16,8 8-76 15,0 0-272-15</inkml:trace>
  <inkml:trace contextRef="#ctx0" brushRef="#br0" timeOffset="163996.69">28851 14142 745 0,'0'0'100'15,"0"0"-63"1,0 0-6-16,0 0-18 0,0 0 2 16,0 0 12-16,54-17-15 15,-23-1-5-15,-2-2 3 16,-4-3 8-16,-9 0-8 16,-3-5 0-16,-11-3-3 15,-2 4-4-15,0 4-1 16,-2 12-2-16,-23 4-12 15,-4 7 6-15,0 0 4 16,0 12 1-16,4 17-1 16,10 6-9-16,11 9 7 15,4 5 3-15,0-5 0 0,19-5-3 16,8-8 4-16,10-11-2 16,-4-12 6-16,7-8-6 15,4-8 4-15,1-18 1 16,9-11 1-16,-4-7 2 15,0-2 9-15,-15-3 0 16,-8-11 4-16,-9-9-14 16,-9-3 3-16,-7 4-1 15,-2 11 4-15,0 22 8 16,0 17 0-16,-4 9 10 16,2 9-29-16,-5 0-7 15,0 20-3-15,-4 29 10 0,7 17 0 16,4 12 4-1,0 8-2-15,15-4 1 0,3-7-3 16,-3-13 1-16,-5-14-2 16,-6-18-30-16,-4-12-53 15,0-14-13-15,0-4-122 16,-4-2-126-16</inkml:trace>
  <inkml:trace contextRef="#ctx0" brushRef="#br0" timeOffset="165611.28">29139 13968 610 0,'0'0'114'0,"0"0"17"0,0 0-61 16,0 0-45-16,0 0-15 15,0 0-9-15,129-29 0 16,-71 29 0-16,-2 0 6 16,-4 0 6-16,-4 0 20 15,-7 0-3-15,-10 0 11 16,-14 5-19-16,-8 6-8 15,1 5-10-15,-10 10 13 16,2 7-1-16,-2 8-3 16,2 3-9-16,-2-5 7 15,2-8-10-15,5-11 3 16,-5-13-4-16,0-2 2 16,0-5 3-16,8 0 7 15,5-5 7-15,7-16 10 16,12-5-25-16,1-2-3 0,1 4 4 15,-2 7-5-15,-3 4 0 16,-7 9-1-16,1 4 1 16,-5 0-3-16,5 5 0 15,-2 19 2-15,12 7 1 16,-7-2 0-16,4 0 2 16,-1-9-1-16,-9-4-1 15,2-10 2-15,1-6 1 16,2 0-1-16,4 0 1 15,-4-14 0-15,-5-6-2 16,-6-8 1-16,-12-4 0 16,-2-6-1-16,-2-3-2 0,0 5 0 15,0 7 0-15,0 8-7 16,0 9 3-16,0 8-6 16,0 4-8-16,25 0-22 15,21 0-4-15,12 18 32 16,8 11 12-16,-9 7 2 15,-10 1-2-15,-9 4 2 16,-9-3 0-16,-21-6 1 16,-2-2 2-16,-6 0-4 15,0-1 2-15,-14-6 2 16,-1-2 5-16,5-12-1 16,8-3-8-16,2-4 6 15,0-2-5-15,0 0 1 16,4 0 6-16,21 0-1 15,4-3 4-15,4-16-8 0,4-7 9 16,-6-8-11-16,0-12 4 16,-7 4-1-16,-8 0-4 15,-12 8 1-15,-4 8-1 16,-6 10-13-16,-23 6-9 16,-14 4 22-16,-6 6 8 15,2 0-8-15,9 14-10 16,14 10 9-16,15 5-14 15,9 2 1-15,2 1 14 16,25-3 2-16,6-8-2 0,9-9 2 16,6-10 3-16,1-2 0 15,2 0 8-15,-2-6-10 16,3-11 8-16,-10-6-3 16,-11-5-1-16,-9-8 1 15,-13 0-8-15,-9 4 0 16,0 5-6-16,-16 10-13 15,-6 6-6-15,4 8 22 16,7 3-10-16,7 0 9 16,4 0-6-16,0 2-16 15,0 12 19-15,4 4 7 16,11 1 2-16,4 4 0 16,1-2-1-16,-5 3 0 15,8 5-1-15,-10 5 1 16,-4 0 1-16,0 4 1 0,-7 0 1 15,-2-2 2 1,0-3 2-16,0-7-3 0,2-10-1 16,5-7-2-16,-3-9-1 15,10 0-1-15,11 0 8 16,8-9 5-16,9-12 5 16,7-8-10-16,-2-9-5 15,-2-8 11-15,-10-17-10 16,1-11-3-16,-5-4 0 15,-9 13-2-15,-4 19 2 16,-11 23-1-16,0 14 0 16,-7 9 0-16,0 0-9 0,0 9-6 15,-12 27 6-15,-6 22 7 16,0 11 4-16,1 10 2 16,1-4-4-16,3-12 3 15,7-10-8-15,0-17-2 16,6-13-42-16,0-11-12 15,0-7 0-15,6-5-9 16,23 0-17-16,8-18-54 16,12-4-32-16,-4-4-37 15,6-5 141-15,-4-1 69 16,-2-2 0-16,-3 5 4 16,-9 0 42-16,-10 7 96 15,-15 6-2-15,-8 6-10 16,0 3 12-16,-8 4-51 0,-40 3-59 15,-14 0-18-15,-18 10 5 16,-2 16 12-16,5 4 9 16,13 2-3-16,12 3-12 15,21-5-25-15,16-2-3 16,15-3 2-16,0-2 1 16,29 0 8-16,15 0 0 15,10 3-3-15,6 2 11 16,2-1 0-16,-8-1 0 15,-8-1-13-15,-5-6-2 16,-12-5-1-16,-2-1-3 16,-5-1-39-16,0 2-101 15,5 0-7-15,4 3-132 0</inkml:trace>
  <inkml:trace contextRef="#ctx0" brushRef="#br0" timeOffset="165733.44">32039 14837 797 0,'0'0'111'16,"0"0"-52"-16,0 0-20 16,0 0-3-16,0 0-36 15,0 0-154-15</inkml:trace>
  <inkml:trace contextRef="#ctx0" brushRef="#br0" timeOffset="172942.86">25512 18003 761 0,'0'0'59'0,"0"0"-10"15,0 0-25-15,0 0 15 16,0 0-2-16,0 0-11 15,0 0 13-15,0 0-16 16,0-20 1-16,0 20-5 16,-2 0-4-16,-3 0 1 15,3 0 2-15,-2 0-3 16,4 0-6-16,-2 0-5 16,-9 0 2-16,-5 0-5 0,-13 18 0 15,-13 4 0 1,-12 2 5-16,-8 4-6 0,-7-2-2 15,-5 0 2-15,3-8 6 16,-10 5-6-16,6-9 1 16,1-5-2-16,-4-1 2 15,0-5 2-15,-3-1-3 16,-3-2-1-16,-7 0 1 16,-10 0 4-16,-10 0-4 15,-9-19 2-15,-7-3-2 16,-5-4 0-16,-4-6 1 15,2 0-2-15,3-6 0 16,-8 0 1-16,8 0 0 16,2-2-2-16,2 4 0 0,-1-5 2 15,3-1 0 1,-4 0 0-16,-4-4 2 0,-8-1 0 16,6-4-2-16,-6-2-1 15,0 0-2-15,10-1 6 16,-5-5-3-16,6 5 0 15,8-2 0-15,-1 0 1 16,7 0-1-16,10 2 4 16,-4-4-2-16,10 3 4 15,0 2 0-15,-3 0 1 16,3 1-5-16,2 0-2 16,4-2 0-16,12-6 0 15,-1 2 2-15,-2-9-2 0,3 4 0 16,-3-4-1-1,5 3 1-15,-2 3 0 0,-3 1 1 16,0-2 0-16,0-5-1 16,-4 4 2-16,-5-1 0 15,3-2 5-15,4-1-1 16,0 1 3-16,-2 2-8 16,-5 0 0-16,3 1 5 15,-5 1 3-15,0 3-9 16,7-4 2-16,2 1-2 15,-4 2 4-15,-3 0-3 16,-2 0-1-16,3-5 1 16,-3 3-1-16,3-5 0 15,-8 4 0-15,1-1 1 0,-7 3-4 16,4 12 4-16,-6-1-1 16,-5 6 5-16,-2 3-4 15,-4 1-1-15,2 2 1 16,4 4 4-16,5 1-5 15,9 8 2-15,1 0 11 16,10 7-9-16,5 4-3 16,10 6 3-16,7 4 7 15,11 3-9-15,10 1-2 16,1 0 0-16,5 0 0 16,5 5-1-16,6 9 1 15,0 4 0-15,2 3-2 16,-4 3 2-16,-3 1-2 0,5 4 2 15,2-7 3 1,7-3-3-16,7-5-2 0,1-5 2 16,8-5 1-16,2 0-1 15,0-1-1-15,2 0 1 16,0-1 0-16,0-2 0 16,0 0 1-16,0 0-1 15,0 0 0-15,-7 0 1 16,3 2-1-16,-8-2 0 15,-1 5 0-15,-1-5 1 16,1 3 0-16,0-1 0 16,4-2-1-16,-4 4 0 15,-8 0 0-15,4 0 0 0,-3 0 1 16,-5 2-2-16,-2-2 2 16,0 2-2-16,6 3 1 15,-6-4 0-15,2 2 0 16,0 2 0-16,-4-1 0 15,5 2 0-15,-5 2 0 16,-5-2-3-16,11 3 3 16,-6-2 0-16,4-3 0 15,2-4-1-15,10 5-3 16,6-6 1-16,-2-1-1 16,5 3-8-16,-7-5-8 15,-1 0-20-15,4-7-41 16,-3-15-108-16,6-4-77 15,5-4-132-15</inkml:trace>
  <inkml:trace contextRef="#ctx0" brushRef="#br0" timeOffset="173312.45">15160 14494 733 0,'0'0'97'16,"0"0"-38"-16,0 0 2 0,0 0-2 16,0 0-13-16,0 0-18 15,0-4-13-15,0 4-1 16,0 26-5-16,-13 10 14 16,-8 10-4-16,4 1-18 15,-1-1 8-15,-5 0-1 16,8-7 3-16,-1-6-5 15,5-9 2-15,5-8-2 16,4-8-3-16,2-4 7 16,0-4-5-16,0 0 1 15,0 0-6-15,0 0 2 16,19 4-2-16,22 0 1 16,17-1 6-16,13-3-7 15,2 0 0-15,1 0-10 16,-3 0-59-16,-13 0-55 0,-8 0-138 15</inkml:trace>
  <inkml:trace contextRef="#ctx0" brushRef="#br0" timeOffset="174530.49">10218 14495 754 0,'0'0'59'0,"0"0"-39"0,0 0 24 15,0 0-19-15,0 0-3 16,0 0 16-16,140 37-7 16,-73-33-9-16,3-4-2 15,-4 0-14-15,-1 0-4 16,-11 0-4-16,-17 0-41 16,-10 0-73-16,-20 0-103 15,-7 0-117-15</inkml:trace>
  <inkml:trace contextRef="#ctx0" brushRef="#br0" timeOffset="174738.79">10456 14614 641 0,'0'0'109'0,"0"0"-87"16,0 0 52-16,0 0 8 15,0 0-26-15,31 133-20 16,-15-92-10-16,-3 4-11 15,1-3-6-15,-5-6-1 16,-3-4-7-16,0-8-1 16,-2-12-26-16,2-8-49 15,7-4-106-15,10-21-63 16</inkml:trace>
  <inkml:trace contextRef="#ctx0" brushRef="#br0" timeOffset="177643.34">10759 14758 604 0,'0'0'56'16,"0"0"23"-16,0 0-27 15,0 0-12-15,0 0-2 16,0 0-21-16,29 29-7 16,-13-41 7-16,5-12 0 15,-4-2-12-15,-5 4 2 16,-8 3-7-16,-4 3 6 15,0 7-1-15,0 4 6 16,-7 5 7-16,-11 0-13 16,2 0 2-16,-1 20-6 0,1 9 1 15,7 5-2 1,9 1 5-16,0 4-5 0,9-7 1 16,16-6-1-16,-3-8 1 15,5-6 0-15,-3-10 1 16,-2-2 4-16,7-6 2 15,3-20 4-15,-3-6 3 16,0 0-2-16,-7-1-5 16,-1 5-6-16,-6 4 3 15,-7 11-1-15,-3 4-4 16,0 7-2-16,-5 2 2 16,2 0-10-16,0 7 1 15,7 16 9-15,-3 5 0 0,8 2 0 16,-1-3 0-1,-1-9 1-15,-1-2 0 0,-5-8-1 16,1-6 1-16,0-2 1 16,6 0 2-16,3-22 3 15,4-4 7-15,2-5-5 16,-5 6-9-16,4-1 2 16,-3 8-1-16,-5 2-1 15,-9 9 0-15,4 7 0 16,-6 0-7-16,0 0-8 15,0 19 4-15,7 7 11 16,2 3 0-16,0-3 1 0,2-3-1 16,1-9 0-1,-1-6 0-15,-4-8-1 0,7 0 1 16,4-3 7-16,4-18-2 16,3-5-5-16,2-1 5 15,-4 5-5-15,-5 10 0 16,-7 5 0-16,-9 4-2 15,1 3 1-15,-2 0-7 16,3 6-2-16,5 17 6 16,0 2 0-16,5 0 3 15,-1-3-1-15,1-6-5 16,0-8 3-16,-1-7 1 16,1-1 1-16,-3-5-3 15,8-17 5-15,-6-9 1 16,-7 4 0-16,4 0-1 0,-10 3 0 15,-2 2 3 1,0 5-3-16,0 6 8 0,0 8 2 16,0 3-4-16,0 5-5 15,-8 25-1-15,-2 16 3 16,6 12 0-16,4 16 0 16,6 11-3-16,21 3 8 15,2 0-6-15,-4-13-2 16,-5-15 0-16,-5-14 1 15,-3-21-1-15,-8-10 2 16,1-13-1-16,-5-2 1 16,0-5 15-16,-9-27-7 15,-16-11-10-15,1-11 3 0,-3-17-3 16,-2-9 2-16,4-6 0 16,10-1 7-16,3 14 7 15,12 9-4-15,0 8-5 16,0 10 6-16,18 9 0 15,5 7-11-15,2 10-1 16,-2 8 0-16,4 6 0 16,0 6-1-16,-4 0 0 15,-3 12-1-15,-5 23 1 16,-4 6-1-16,-6 3 2 16,-5 1-2-16,0-8 1 15,0-4 0-15,-7-5-1 0,-6-10-1 16,4-5 1-1,4-6 0-15,3-7-7 0,2 0 7 16,0 0-4-16,0-16-8 16,9-14 2-16,13-9-4 15,5 5 12-15,6 3 1 16,6 7-1-16,1 4 3 16,-3 11-3-16,-8 4 1 15,-6 5 0-15,-8 0-2 16,-8 5 3-16,0 19 1 15,-7 10 0-15,0 2 3 16,0 3-2-16,0-1 4 16,0-4-4-16,0-6-2 15,0-7 6-15,0-7-7 0,4-5 5 16,5-9-1-16,7 0-1 16,1-14 9-16,10-15 10 15,-2-6 0-15,-5-5-15 16,-5-4 3-16,-8-1-1 15,-7 5-3-15,0 5-1 16,0 10-2-16,-15 12-1 16,-10 6-5-16,-4 7-7 15,-2 0 11-15,2 4-4 16,6 16 3-16,10 4 0 16,13 7-2-16,0 1-2 15,13 1 6-15,14-1-1 16,4-3 1-16,12-9-1 0,1-8 1 15,6-12 5-15,1 0 0 16,2-8 4-16,-4-19 1 16,5-5-3-16,-10 1-4 15,-4-4 1-15,-17 3-3 16,-17 5 4-16,-6 6-5 16,-4 4-3-16,-21 11-12 15,-6 6-7-15,0 0 2 16,2 9 3-16,9 7-6 15,4 0 20-15,16 0-2 16,0 0-2-16,0 1 5 16,16-4 2-16,7 1 0 0,3-2 1 15,-4 5-1-15,3-3 1 16,-7 4-1-16,2 1 4 16,-9 6-1-16,7 1 2 15,-7 2-4-15,0-1 5 16,0-1-6-16,-7-1 2 15,6-7-2-15,-4-6-1 16,5-6-7-16,5-4 2 16,9-2-13-16,6 0 4 15,7-14 7-15,6-10 8 16,-1-8 0-16,-1-7-4 16,-11-2 4-16,-11-4 3 15,-7 5 1-15,-13 11 3 16,0 8-6-16,0 11 3 15,-19 10 7-15,-12 0-11 0,2 0 3 16,0 13-5-16,4 10 7 16,9 8-2-16,5 4-2 15,11-1 4-15,0 1 0 16,0-3-5-16,2-12 1 16,9-4-5-16,5-6 9 15,-1-10-5-15,10 0 12 16,2-17 7-16,0-9-1 15,-3 1-10-15,1-5-1 16,-10 2-5-16,-1 5-2 16,-7 4 6-16,-7 6-6 15,2 8 3-15,-2 5-3 0,0 0-4 16,0 0-15-16,0 22 2 16,0 10 14-16,0 6 3 15,0 0-3-15,2-8-10 16,16-6 12-16,-1-10-4 15,8-11 5-15,2-3 2 16,4 0-2-16,-2-25 0 16,7-8 6-16,-7-2 8 15,-7-5-9-15,-9-1 0 16,-11 0-3-16,-2 1-2 16,0 5 1-16,-2 8-1 15,-15 15-10-15,-8 9-5 16,5 3-6-16,-3 0 9 0,8 10 5 15,3 6-3-15,12 2-1 16,0-1 2-16,8-1 7 16,19-3 2-16,2-3 2 15,-1-1-2-15,1-1 4 16,-9-1 1-16,3 1 3 16,-8 5 0-16,-3-1-1 15,-6 3 1-15,-2 8 1 16,1-2 6-16,-3 0-4 15,0-5-6-15,0-7 1 16,-2-2-4-16,2-7-2 16,-2 0 0-16,6 0 1 0,2 0 1 15,5-8-2-15,3-14 5 16,5-1-2-16,-6 0-2 16,1 0 3-16,-3 6-4 15,-2 9-1-15,-6 3 1 16,-5 5-1-16,2 0-2 15,0 17-7-15,7 11 9 16,2 8 1-16,0-6 1 16,2 0-1-16,1-5 0 15,-1-14 2-15,0-1-2 16,-1-10 0-16,1 0 3 16,5-12 3-16,-1-18 6 15,6-6-10-15,-5 2 3 16,-3 0-2-16,1-1 4 15,-3 10 3-15,-3 4 2 0,-6 9-6 16,-4 11-2-16,0 1-4 16,0 3-3-16,0 26 2 15,-2 10 0-15,-12 19 1 16,10 7 0-16,-3 3-1 16,5-1-1-16,0-12 2 15,-8-5-1-15,6-11 0 16,-9-11 1-16,-5-8 0 15,-7-8 0-15,-4-4 2 16,-4-7 4-16,-7-1 0 0,0 0-5 16,7 0-1-1,4-9-2-15,13-11-27 0,9-6-78 16,7-5-52-16,11 2-230 16</inkml:trace>
  <inkml:trace contextRef="#ctx0" brushRef="#br0" timeOffset="178843.34">14467 14841 727 0,'0'0'123'15,"0"0"-25"-15,0 0-37 16,0 0-23-16,0 0-14 16,-16 109 12-16,14-34-11 0,2 5-15 15,0-8 8 1,-4-9-16-16,-5-19 4 0,-5-10-5 16,3-12-1-16,5-8 0 15,-2-8 0-15,8-6-2 16,-4 0 2-16,2-23-2 15,-2-20-11-15,-3-13 10 16,7-12-1-16,0-13 4 16,0 0 2-16,0 6-2 15,22 11 0-15,2 28-2 16,14 14 2-16,-6 13 0 16,4 9 5-16,-5 0-1 15,-12 21-4-15,2 9-1 0,-17 9 1 16,-4 5-1-1,0-4-2-15,-29-3 3 0,-4-10 0 16,-3-10 0-16,1-8-3 16,6-4-1-16,6-5-17 15,10 0-5-15,11-17-4 16,2-17-14-16,9-10-13 16,24-5 18-16,9-3 16 15,5-7 7-15,9 9 0 16,-5 2 12-16,-4 4 4 15,-16 8 2-15,-4-2 14 16,-12 2 16-16,-5 6 13 0,-8 4 0 16,-2 10 5-1,0 6-4-15,0 8 9 0,-10 2-18 16,-3 0-23-16,-5 14-14 16,-1 21 6-16,-4 16-5 15,10 11-1-15,1 7 0 16,10 4-1-16,2 1-3 15,0-2 4-15,9-7 0 16,7-13-1-16,0-12 0 16,-1-14-16-16,8-12-5 15,-2-14 6-15,8 0 8 16,12-12 2-16,-1-20-5 16,-5-5 4-16,-1-8-2 15,-14-3 8-15,-16-1-1 16,-4 8 2-16,0 11 5 0,-6 12-1 15,-19 14 4-15,-4 4-5 16,-6 0 0-16,-1 15 3 16,7 12-4-16,7 7 1 15,4 6-3-15,13 0 0 16,5-6 0-16,0-4 0 16,0-12 0-16,16-4-1 15,-3-8 1-15,10-6 1 16,-3 0 9-16,9-14-3 15,0-12 7-15,0-4 6 16,-2-2-14-16,-12 2 5 16,1 4-7-16,-7 7 5 0,-7 10 0 15,0 7-5 1,-2 2-4-16,0 0 0 0,0 20-9 16,0 15 3-16,0 8 5 15,0-2-3-15,0 0-6 16,2-9-14-16,14-10-17 15,4-13-16-15,0-6-10 16,5-3-16-16,0-10-94 16,-4-18-131-16</inkml:trace>
  <inkml:trace contextRef="#ctx0" brushRef="#br0" timeOffset="179276.08">15256 14821 562 0,'0'0'167'0,"0"0"-27"15,0 0-23-15,0 0-18 0,0 0-16 16,0 0-37-16,-18-33-25 16,12 33-12-16,-6 23-8 15,-3 12 5-15,6 11-4 16,4 7-1-16,5-3 0 16,0-2-1-16,0-4 0 15,5-7-1-15,8-10 0 16,5-5 1-16,8-11-6 15,1-9 3-15,12-2 1 16,-2-6 2-16,3-23-1 16,-4-5 0-16,-12-4 1 15,1-8-4-15,-12-4 2 0,-8 6 1 16,-5 4 1-16,0 16-1 16,0 12 1-16,-14 10 0 15,-3 2 5-15,-10 4-3 16,7 28-2-16,-5 8 0 15,14 6 0-15,9 2-1 16,2-4 1-16,0-4 0 16,22-4 0-16,0-10 0 15,5-9-1-15,9-7-3 16,7-10-29-16,3 0-48 16,8-9-21-16,-3-9-60 15,2-4-124-15</inkml:trace>
  <inkml:trace contextRef="#ctx0" brushRef="#br0" timeOffset="179403.27">16139 15071 314 0,'0'0'538'0,"0"0"-434"16,0 0-48-16,0 0-50 16,0 0-6-16,0 0-94 15,-62-51-283-15</inkml:trace>
  <inkml:trace contextRef="#ctx0" brushRef="#br0" timeOffset="181212.29">8557 15244 552 0,'0'0'194'0,"0"0"-126"15,0 0 37-15,0 0-42 16,0 0-21-16,0 0 6 16,0-31-8-16,0 36-32 15,-4 27 0-15,-10 14-5 16,-3 9 8-16,-1 2-2 15,-3-4-5-15,8-12-4 16,0-6 1-16,4-15 0 16,2-8-1-16,5-11 3 0,2-1-2 15,0 0 8-15,0 0-2 16,0-11 2-16,0-19 3 16,0-12-8-16,9-9-3 15,7-2 1-15,-1-5 0 16,5 9-1-16,-7 5 1 15,3 10-1-15,-5 16-1 16,-9 8 0-16,4 8 0 16,-6 2-1-16,2 0 1 15,6 9-6-15,5 23 5 16,12 18 1-16,4 9 0 16,2 3 2-16,-2 2-2 15,0-9 0-15,-2-4 1 0,-4-10-1 16,-10-13 0-16,-9-10-24 15,-4-6-45-15,0-10-73 16,-13-2-114-16,-16-4-208 16</inkml:trace>
  <inkml:trace contextRef="#ctx0" brushRef="#br0" timeOffset="181389.56">8392 15470 620 0,'0'0'138'16,"0"0"-128"-16,0 0 2 0,0 0 55 16,130 14-4-1,-68-10-24-15,5-2-22 0,0 0-17 16,-1-2-98-16,4 0-138 16,-5 0-258-16</inkml:trace>
  <inkml:trace contextRef="#ctx0" brushRef="#br0" timeOffset="181941.43">9052 15446 515 0,'0'0'321'0,"0"0"-240"15,0 0-20-15,0 0 3 16,0 0-19-16,0 0-44 0,-17-16 5 15,61 16-6-15,18 0 13 16,9 0 16-16,1 0-4 16,-7 0-20-16,-14 0-5 15,-17 0 0-15,-13 2 0 16,-11-2 0-16,-8 2-11 16,-2-2-8-16,0 0 3 15,-9 0-4-15,-9-12-10 16,-9-2-1-16,0-4 10 15,5-2 17-15,2 0 3 16,0 2 0-16,5 2 1 16,1 2 3-16,5 8 9 0,5 1 16 15,4 4 16-15,-2-1-6 16,2 2-23-16,0 0-15 16,0 0 0-16,0 10-2 15,15 15 2-15,10 3 4 16,8 4 5-16,-2 0 1 15,0-1 3-15,-4-4 0 16,-6-3-4-16,-13-9 2 16,1-1-2-16,-9-6-3 15,0 3 5-15,-9-1-3 16,-20 0 0-16,-4-2-6 16,-7-4-4-16,-3-4-4 15,-1 0-20-15,6 0-20 0,14-11-52 16,12-5-29-1,12 0-154-15,12 2-270 0</inkml:trace>
  <inkml:trace contextRef="#ctx0" brushRef="#br0" timeOffset="182594.51">9853 15416 754 0,'0'0'110'0,"0"0"-26"16,0 0 11-16,0 0-15 15,0 0-26-15,0 0-34 0,-23-16-14 16,23 28-6-16,0 20 0 16,0 12 1-16,0 1 7 15,0-8-4-15,0-11-4 16,0-9 6-16,0-11-4 15,0-2 1-15,0-4 0 16,0 0 2-16,0 0 3 16,0-18 5-16,0-14-7 15,0-15-6-15,13-3 0 16,3-6 2-16,9-4 0 16,-1 14-1-16,-2 8-1 0,-6 16 0 15,-3 12-3 1,-4 6 4-16,-7 4-1 0,-2 0 0 15,0 0-2-15,0 0-2 16,0 18-1-16,0 15 4 16,0 13 1-16,-11 0 0 15,3-3 1-15,-2-8-1 16,6-16 0-16,4 0 0 16,0-11 0-16,0-4-1 15,0-3 0-15,16-1-4 16,13 0 5-16,4 0-1 15,3 0-1-15,-5 0 2 16,-4 0 0-16,-9 3 0 16,-7 2 0-16,-5 4 0 15,-6 0 1-15,0 8-2 0,0 1 8 16,-15 0-5-16,-12-1 1 16,-6-2-1-16,-8-5-1 15,-1-6 1-15,0-4-4 16,8 0 2-16,6 0-13 15,10-12-25-15,11-10-56 16,7-4-50-16,9 1-64 16,20 3-67-16</inkml:trace>
  <inkml:trace contextRef="#ctx0" brushRef="#br0" timeOffset="185411.01">10316 15511 426 0,'0'0'170'0,"0"0"-145"16,0 0 99-16,0 0-23 15,0 0-27-15,0 0-17 16,54 27-29-16,-50-27-5 16,3 0 21-16,-1-12 0 15,-6-6-9-15,0-3-10 16,0-2-1-16,0 5-11 15,-4 2-7-15,-11 8-6 16,-1 4-2-16,-7 4-2 0,4 0-4 16,-4 11 8-1,3 13 0-15,3 3 0 0,7 4-2 16,8-4 1-16,2 5-1 16,0-9-2-16,6-5 4 15,8-10-2-15,1-8 1 16,6 0-1-16,6 0 2 15,-3-12 4-15,10-11-1 16,-10 0-1-16,-2-1 2 16,-6 7-3-16,-12 5 0 15,3 6 3-15,-5 6-2 16,-2 0-2-16,0 0 0 16,0 0 0-16,0 0-8 15,0 14-4-15,2 7 12 16,1-1-1-16,6-2-1 0,2-6-6 15,-3-4-13-15,4-7 8 16,1-1 1-16,5 0-4 16,9-8 1-16,4-11 2 15,9-2 5-15,-2 2 8 16,-9 1 1-16,-9 4 0 16,-9 4-1-16,-7 3 0 15,-4 7 0-15,0 0 3 16,0 0 2-16,0 0-5 15,0 10 4-15,0 16-2 16,-6 3 6-16,4 1 0 16,-3-2 5-16,5-6-8 0,0-10-3 15,0-4 6-15,0-8-1 16,0 0 3-16,0 0 5 16,0-11 2-16,13-10 0 15,3-5-7-15,-3 0-10 16,1 2 6-16,-3 6-3 15,-7 7-3-15,4 5 0 16,-6 6-2-16,2 0-9 16,5 0-1-16,9 18 2 15,9 9 9-15,6-1 1 16,7-3 0-16,2 0-1 16,3-11-1-16,-1-6 2 15,1-6 0-15,-3 0 0 16,-1-6 0-16,-12-17 0 15,-5 2 1-15,-8-5 3 0,-12 2 7 16,-4-2-6-16,0 2 0 16,-2 3-5-16,-25 8 0 15,-2 4-2-15,-2 9-12 16,-2 0 6-16,-3 24 8 16,7 7 0-16,13-1-1 15,10-2-2-15,6-6-1 16,0-5 1-16,8 0 1 15,15-7 2-15,-3-6 2 16,3-4 0-16,-4 0 2 16,6 0 3-16,0-14 5 15,-8 2 7-15,1-1-9 0,-5 4 1 16,-8 3-1-16,2 2-1 16,-7 4-1-16,0 0-5 15,0 0-3-15,2 0-1 16,2 19-2-16,3 18 3 15,-1 11 0-15,2 10 2 16,-2 6-2-16,1 3 0 16,-3-6 0-16,-4-4-1 15,0-13 1-15,0-10 0 16,-13-12-2-16,-5-15-3 16,-2-7 3-16,0 0 0 15,-5-3-15-15,3-19 5 16,0-11-6-16,8-2 3 15,10-7-4-15,4-4-7 0,0 2-21 16,29-2 11-16,11 11 7 16,9 3-29-16,7 6 7 15,4 3 17-15,-4 9 13 16,-1-3 21-16,-8 5 3 16,-7 2-2-16,-13 0 35 15,-13 7 4-15,-10-3 7 16,-4 1 10-16,0-1 6 15,-4-3-31-15,-21 4-15 16,-4-2-10-16,-2 7-7 16,-2 0 1-16,4 7-1 0,2 15 0 15,4 2-6-15,12 4 6 16,9-2-2-16,2-4 2 16,0-2 0-16,2-7-1 15,11-6 0-15,1-5 1 16,8-2 1-16,-2 0 4 15,9-11 15-15,5-14-4 16,-3 1-8-16,-9-3-2 16,1 4-4-16,-10 3 3 15,-7 2 1-15,-6 6-5 16,5 6-1-16,-5 6 2 16,0 0-2-16,0 0 0 15,0 0-2-15,2 0-4 16,3 7-3-16,4 13 9 15,4 3 0-15,-2-1 1 0,2-6-1 16,6-5-1-16,-9-6 0 16,11-5-3-16,-2 0 4 15,8 0 0-15,4-16 0 16,6-4 0-16,-2-7 2 16,7-2-2-16,-11-7-2 15,-2-8 0-15,-4-9-8 16,-14-5-1-16,-9 2 10 15,-2 8-4-15,0 14 1 16,-11 17 4-16,-5 12-12 16,1 5-20-16,-1 0 26 15,1 22 5-15,4 8 1 0,6 10 4 16,5 6 3-16,0 4 1 16,2-1-4-16,14 4 4 15,-1-9 4-15,-1-6 2 16,-1-9-10-16,-3-12 0 15,-4-6-2-15,-2-7-1 16,3-4-1-16,-1 0 7 16,10-12 2-16,7-12-1 15,-6-2-6-15,6-4-2 16,-3 0 2-16,-5 4-2 16,-1 8 0-16,-3 9-1 15,-7 5 0-15,-4 4-4 16,5 0 0-16,-3 0-2 0,5 17-3 15,0 9 10-15,1-1 0 16,6-1 1-16,-3-1-2 16,2-5 2-16,3-8-1 15,-1 0 3-15,3-10-1 16,5 0 4-16,-6 0 4 16,-1-15-5-16,-1-5-4 15,-3-3 3-15,-10-4-4 16,-2 0 4-16,0-1-4 15,-6-2-1-15,-17 10 1 16,-4 3-10-16,3 12-6 16,-1 5 1-16,6 0 5 0,5 0 3 15,7 7 5-15,7 9 0 16,0 6 0-16,0 0 2 16,23 1 1-16,-2-1 2 15,6-4 0-15,2-4-1 16,0-8-1-16,7-5 2 15,2-1-2-15,13 0 4 16,-4-15 2-16,3-8-6 16,-13 0 7-16,-10-8-5 15,-12-5-1-15,-6 4 3 16,-9 2-5-16,0 7 0 16,0 11-8-16,-9 7-6 15,-6 3 1-15,1 2-9 0,-1 0 14 16,3 0 8-1,6 12 1-15,-3 4-1 0,9 2-7 16,0 1 7-16,0-3-1 16,7-3 1-16,6 1 0 15,1-1 0-15,-4-6 1 16,2 1 1-16,1 0-2 16,-4-2 0-16,-2 5 6 15,0-1-1-15,-5 4 2 16,0 0-3-16,-2 2 2 15,2-2-1-15,-2 0-4 16,2 0 6-16,3-5-5 0,1-2 1 16,-1-2-2-1,6-2 3-15,5-3 1 0,-1 0-1 16,10 0 4-16,0-8-3 16,2-8-2-16,-4-4 5 15,14-2 3-15,-4-8-5 16,3-7-5-16,-3-3 0 15,-6 0-1-15,-12 11 0 16,-9 9-1-16,0 15-1 16,-6 5-3-16,0 0-4 15,-16 2 9-15,-9 21-2 16,1 6 2-16,4 3-4 16,8 7-1-16,10-4-2 0,2-1 3 15,0 1 1 1,20-5 3-16,3-8-1 0,4-7 2 15,6-10 0-15,5-5 1 16,7 0 3-16,-3 0 0 16,-7-8-3-16,-8-2-2 15,-14 2 1-15,-11-3-1 16,-2 2-3-16,0-8-51 16,-11 2-100-16,-13-2-220 15</inkml:trace>
  <inkml:trace contextRef="#ctx0" brushRef="#br0" timeOffset="187826.06">4232 14947 667 0,'0'0'2'0,"0"0"-2"0,121 56 21 16,-36-30 25-16,18-1 37 16,21-4-25-16,16-3-9 15,8-6-3-15,-8-4-28 16,-15-6-6-16,-36-2-9 15,-31 0-1-15,-26 0-1 16,-32 0 5-16,-5 0 2 16,-51 0-6-16,-33-11-2 15,-31-4-5-15,-21 4-13 16,-6-1 12-16,-7 7 4 16,8 3 1-16,9 2 1 15,23 0 0-15,32 0 1 16,35 7 4-16,29-4 2 0,18 1-6 15,22 2-1-15,49 1 0 16,37-6 7-16,31-1-5 16,10 0 4-16,-1-4 6 15,-15-13-1-15,-27 6-1 16,-30 2 11-16,-34 0-12 16,-19 9-7-16,-19 0 1 15,-4 0 11-15,-4 0 34 16,-36 0-32-16,-20 12-11 15,-21 14-4-15,-4 4-1 16,12 9 0-16,11-6-1 16,19-1-1-16,16-1-3 0,18-9 0 15,9 0-1 1,11-1-5-16,36-1 7 0,18-3 3 16,20-1 2-16,13-11 6 15,2-2 1-15,-4-3-4 16,-12 0-4-16,-5-6-3 15,-15-3-72-15,-6-2-72 16,-8-1-278-16</inkml:trace>
  <inkml:trace contextRef="#ctx0" brushRef="#br0" timeOffset="192393.26">8377 16160 449 0,'0'0'296'0,"0"0"-250"15,0 0 55-15,0 0-36 16,-123-24-47-16,88 24-12 16,-1 2 8-16,5 16 6 15,0 8-6-15,2 4-1 0,6 7-1 16,9 2-4-16,14 2 1 15,0-1-6-15,14-2-3 16,20-6 1-16,8-9 2 16,9-14-3-16,5-9-3 15,4 0 3-15,5-22 7 16,-3-11-1-16,-4-2-6 16,-8-5 3-16,-13-1 3 15,-10 2-5-15,-10-4 0 16,-10-3 1-16,-7 5 0 15,0-3-2-15,0 5 4 16,0 8-4-16,-9 12 0 16,3 7 4-16,-1 6-4 0,7 2 9 15,-2 4 8-15,2 0 3 16,0 0-9-16,0 0-4 16,0 10-7-16,0 24 5 15,-2 21-2-15,-3 15 2 16,-2 11 1-16,1 8-1 15,-5 3-2-15,-1-2 1 16,-3-8 0-16,-1-16-2 16,1-16-1-16,-1-15-1 15,3-13-5-15,3-12-32 16,8-7-58-16,2-3 8 16,0 0-117-16,2-16-239 0</inkml:trace>
  <inkml:trace contextRef="#ctx0" brushRef="#br0" timeOffset="192758.8">8729 16204 776 0,'0'0'96'15,"0"0"-25"-15,0 0-11 16,0 0-16-16,0 0-21 15,0 0-8-15,-72 75-3 16,70-27-11-16,2 6 4 16,0-2 5-16,11 0-8 15,7-12 5-15,-2-6-7 0,2-14 4 16,0-12-1 0,1-8 2-16,6 0 16 0,0-21 16 15,4-16-10-15,-7-7-5 16,-9-2-15-16,-11-3 7 15,-2 4-2-15,0 5-8 16,-21 5-3-16,-10 14-1 16,-4 7-20-16,4 9-12 15,2 5-45-15,5 0-40 16,8 14-83-16,14 7-236 16</inkml:trace>
  <inkml:trace contextRef="#ctx0" brushRef="#br0" timeOffset="193793.48">9270 16367 93 0,'0'0'442'0,"0"0"-338"16,0 0 7-16,0 0-8 15,0 0-25-15,0 0-19 16,-26 0-19-16,26 0-3 15,0 0-2-15,0 0-11 16,0 0-16-16,0 0-8 16,22 0-4-16,19 0 4 15,9 2 10-15,8 7 12 0,5-2-14 16,-1-2 0-16,-4 0 0 16,-11-3-8-16,-5 0 2 15,-19-2-1-15,-10 0-2 16,-11 0 2-16,-2 0-2 15,0 0-2-15,-11-9-11 16,-9-12-27-16,-9-2-10 16,0 6 15-16,3 3 19 15,1-1 0-15,3 3 5 16,1 5 12-16,8-4 4 16,5 6-3-16,-2 1 10 0,8 1 14 15,-2 1 7-15,4 2 4 16,0-4-7-16,0 4-17 15,0 0-6-15,0 0-6 16,2 0 1-16,18 17 9 16,9 2 13-16,2 4-3 15,3-2 6-15,1-2-21 16,-4-5 7-16,-4-4-5 16,2-4-5-16,-2-2 3 15,-12-4-5-15,-5 2 2 16,-8-2 0-16,-2 0 7 15,0 0-1-15,0 0-1 16,0 0 3-16,0 0-8 16,0 8-2-16,-27 1-2 0,-8 8 1 15,-13 7-2 1,4-2-11-16,6 8-11 0,6-2-27 16,22-6-55-16,10-5-56 15,0-12-204-15</inkml:trace>
  <inkml:trace contextRef="#ctx0" brushRef="#br0" timeOffset="201211.55">10490 16240 639 0,'0'0'95'0,"0"0"-18"16,0 0-27-16,0 0-5 16,0 0-25-16,0 0-11 15,0 0 2-15,0 0-1 16,-7 94 12-16,3-59-6 16,-1-9-5-16,5-6-7 15,-2-8 2-15,0-8-1 0,2-2 7 16,-2-2 8-16,2 0 2 15,0 0 2-15,0 0 3 16,-7-2 3-16,5-20-12 16,-5-10-18-16,0-4-1 15,7-7-3-15,0-3 2 16,0 6 2-16,0 5 0 16,11 3 2-16,1 13-2 15,-6 6-3-15,-1 10 3 16,-3 3-1-16,-2 0 1 15,2 0-3-15,2 0-4 16,8 30-5-16,3 10 12 16,1 10 4-16,5 6-3 15,-4 1 1-15,-1-10-1 16,-1 2-1-16,-3-11-1 0,-6-14 1 16,3-8 3-16,-7-13-3 15,0-3 0-15,-2 0 0 16,7 0 4-16,7-14-4 15,3-18 10-15,3-3-8 16,7-5 0-16,-4-3 2 16,-2 7-2-16,-5 4 2 15,3 9-3-15,-11 7 1 16,-1 9-2-16,-5 3 0 16,0 4 1-16,-2 0-1 15,0 0-4-15,0 0-3 16,0 14 2-16,4 17 2 0,4 6 3 15,0 6 2-15,10-5 1 16,0 0-3-16,0-10 1 16,-3-6-2-16,1-5 0 15,-5-15 1-15,-7 3 0 16,8-5 1-16,-3 0 0 16,6-12 9-16,3-18-6 15,-3-5 0-15,1-6-3 16,-5 1 2-16,-9 4-3 15,-2 5 0-15,0 12 0 16,0 6-1-16,0 6-8 16,0 7-4-16,0 0-17 15,0 0 7-15,0 0 9 0,0 0 0 16,0 3 7-16,0 11-1 16,0-4 1-16,8 0 0 15,5-1 3-15,1-2 2 16,-4-2 2-16,3-1 1 15,1 4 2-15,1-4 3 16,-5 0-2-16,-6 1-1 16,-2 2 1-16,5 9 5 15,-3 6 5-15,-4 5 0 16,7-4-9-16,-5 3 6 16,1-8-5-16,-1-4 0 15,0-2-1-15,9-3-3 0,2-7-2 16,7-2 0-1,16 0-1-15,5-9-1 0,5-16-59 16,1-4-75-16,2-1-237 16</inkml:trace>
  <inkml:trace contextRef="#ctx0" brushRef="#br0" timeOffset="201578.11">11625 16351 760 0,'0'0'148'16,"0"0"-76"-16,0 0-5 0,0 0 0 15,0 0-19 1,0 0-42-16,0-24-6 0,0 22-25 15,0 0-79 1,2-1-84-16,20 2-233 0</inkml:trace>
  <inkml:trace contextRef="#ctx0" brushRef="#br0" timeOffset="202075.92">12073 16206 551 0,'0'0'319'16,"0"0"-238"-16,0 0-20 15,0 0 9-15,0 0-22 0,0 0-27 16,-12-24-17-16,-1 60-2 16,-9 16 1-16,-3 10-1 15,1-4-1-15,8-3 0 16,3-11-1-16,4-8 0 15,2-16 0-15,5-10 1 16,0-10-1-16,2 0 5 16,0 0 5-16,0-22 9 15,11-17-2-15,11-16-12 16,7-6-1-16,2-2 3 16,3-3-2-16,-3 3 5 15,0 5-2-15,-4 12 1 0,-9 16-7 16,-3 18 2-1,-10 6-4-15,-3 6 1 0,-2 0-1 16,0 18-2-16,2 26 0 16,3 16 2-16,6 12 3 15,-2 0-3-15,2-3 3 16,0-5-6-16,4-8 2 16,1-10-1-16,-3-15-9 15,1-10-9-15,-7-13-11 16,-3-8-18-16,-2 0-43 15,-2 0 8-15,0-17-75 16,0-14-104-16</inkml:trace>
  <inkml:trace contextRef="#ctx0" brushRef="#br0" timeOffset="202410.52">11955 16302 679 0,'0'0'142'0,"0"0"-67"15,0 0-18-15,0 0-19 16,0 0-17-16,0 0-4 16,56-19 1-16,-6 19 10 15,8 0 12-15,0 0-1 16,-8 0-15-16,-6 1-7 16,-11 3-1-16,-10-4-13 15,-9 7 4-15,-12-5-6 16,-2-2 2-16,0 1 5 0,0-1-8 15,0 0 6-15,0 0-3 16,0 2 0-16,0-2-3 16,0 0 2-16,0 0-2 15,0 0-4-15,0 0-10 16,0 2-27-16,0 3-36 16,0 4-20-16,0 4-11 15,-2-1-112-15,-10-2-160 16</inkml:trace>
  <inkml:trace contextRef="#ctx0" brushRef="#br0" timeOffset="207247.13">10185 16820 616 0,'0'0'141'0,"0"0"-55"15,0 0-7-15,0 0-12 16,0 0-2-16,0 0-2 16,0 0-13-16,-20-14-19 15,20 14-8-15,0 0-5 16,0 0-5-16,0 0-4 0,-5 10-9 15,3 32 1-15,-7 18-1 16,0 16 2-16,-4-5-1 16,-5-9-1-16,-5-12 0 15,4-15 0-15,-6-8-7 16,-2-10-5-16,5-10 1 16,7-5-3-16,3-2 3 15,5 0 10-15,5-7-21 16,2-16 6-16,0 0 7 15,0-3 8-15,11 3-3 16,7 5 4-16,11 6 4 16,0 7-4-16,7 5 2 15,1 0 2-15,6 0-2 0,-1 7-1 16,8 3-1 0,-8-4 1-16,-7-3-1 0,-4-3 2 15,-4 0-4-15,-11 0-3 16,-3-3 3-16,-1-13 2 15,-12-4 0-15,0-4 1 16,0 2 2-16,-5-4-3 16,-10 7 0-16,-4 1 1 15,4 6-1-15,6 6 1 16,2 3 4-16,5 3 4 16,0 0-7-16,0 0-2 15,0 14-9-15,-3 20 6 16,5 6 3-16,0 2 0 15,0-3 0-15,0-7-1 0,0-6 0 16,0-7-36-16,9-11-31 16,-3-8-18-16,8 0-73 15,8-4-56-15,-2-22-251 16</inkml:trace>
  <inkml:trace contextRef="#ctx0" brushRef="#br0" timeOffset="207450.45">10545 16760 561 0,'0'0'94'0,"0"0"-4"16,0 0 2-1,0 0-20-15,0 0-20 0,0 0-27 16,0-11-18-16,0 41-7 16,0 11 8-16,10 3 0 15,-6 0-1-15,-2-8-6 16,-2-4-1-16,0-9-56 15,0-10-74-15,-2-9-74 16,-4-4-131-16</inkml:trace>
  <inkml:trace contextRef="#ctx0" brushRef="#br0" timeOffset="207925.19">10508 16922 430 0,'0'0'173'0,"0"0"-75"15,0 0-12-15,0 0-12 16,0 0-27-16,0 0-20 0,-34-14-12 15,34 14-15-15,0 0-8 16,25 0 7-16,6 0 1 16,7 0 0-16,-3-4 1 15,4-2 0-15,-8-4 1 16,-5 3 1-16,-8-2-2 16,-7-3 1-16,-9 4 0 15,-2-2 6-15,0 5 4 16,0 0 22-16,0 3-3 15,-8 2-9-15,-1 0-8 16,-2 0-4-16,4 12-8 16,0 15-2-16,5 4-2 0,2 1 2 15,0-6 0 1,0-4 1-16,0-5 0 0,0-12 0 16,0-5 1-16,2 0-2 15,7 0 8-15,7-5 13 16,9-16 5-16,4-1-6 15,0 4-8-15,-8 4-10 16,-5 8 5-16,-5 5-6 16,-9 1-2-16,8 0-1 15,-6 3-7-15,9 25 9 16,-1 4 2-16,3 1-2 16,1-6-8-16,1 1-48 15,10-12-23-15,2-7-75 16,9-9-157-16</inkml:trace>
  <inkml:trace contextRef="#ctx0" brushRef="#br0" timeOffset="209158.25">11390 16900 718 0,'0'0'150'16,"0"0"-86"-16,0 0-1 16,0 0-15-16,0 0-8 15,0 0-25-15,0 0 18 16,14 126 2-16,-14-73-10 15,0-5-17-15,0-10 0 16,0-10-8-16,0-12 0 16,0-8-1-16,0-8-13 15,0 0 0-15,0 0 8 16,0-12-12-16,0-18-17 16,0-12 29-16,0-4 6 0,0-12 1 15,0-1 0 1,0 5 2-16,0 7-1 0,7 18 4 15,8 9 7-15,-1 11-3 16,-1 6 1-16,1 3 2 16,-10 0-4-16,2 0-5 15,-1 0-4-15,-5 12 0 16,0 16 8-16,0-2-6 16,-7 0-2-16,-6 4 4 15,-3-10 0-15,10-4-4 16,-1-6-4-16,7-6 0 15,0 6 6-15,0-1-3 16,13 3 1-16,16 1-2 16,0 1 2-16,7 3 2 15,-3-3-1-15,-8 1-1 16,-5 2-3-16,-7-1 3 0,-11 2 2 16,-2-1 1-16,0 6 0 15,-15-3 0-15,-26-3-2 16,-3 0 3-16,-3-7-4 15,1-2-9-15,10-6-1 16,7-2-5-16,15 0 7 16,12-14-11-16,2-14-29 15,7-8 13-15,29-2 1 16,8 1-7-16,12 7-40 16,2 2-59-16,0 6-17 15,-2 0 2-15,-10-2 42 16,-6-5 91-16,-3 0 22 15,-16-2 1-15,-7-2 8 0,-12-4 142 16,-2 5-25-16,0 1-57 16,-8 4-4-16,-8 5 38 15,-3 9-20-15,6 4-21 16,11 5 3-16,0 4 4 16,0 0-31-16,-2 4-32 15,-2 33-3-15,6 11 4 16,0 10 1-16,0 5 9 15,0-2-1-15,6-6-2 16,-4-4-9-16,-2-12-1 16,0-13-3-16,0-10-1 15,0-10 1-15,0-3 0 16,0-3-1-16,2 0-1 0,4-3 1 16,15-26 6-16,-2-2-2 15,10-3-2-15,-4 10-2 16,-7 7-2-16,-5 12 0 15,-6 2 1-15,0 3-5 16,-5 0 1-16,7 18 4 16,-5 6 1-16,7 5 0 15,1-5 1-15,1-5 0 16,-4 0-1-16,4-9-1 16,0-7 0-16,-1-3 1 15,-1 0 0-15,-3 0 2 16,8-5 2-16,3-13 1 15,-11-6 5-15,1-3-6 0,-7-3 3 16,-2 2-7-16,0 0 4 16,-27 6-4-16,0 12-1 15,-4 3-11-15,0 7-17 16,5 0-30-16,1 7-70 16,16 7-90-16,9 4-204 15</inkml:trace>
  <inkml:trace contextRef="#ctx0" brushRef="#br0" timeOffset="209693.08">12304 17038 666 0,'0'0'115'0,"0"0"0"15,0 0-18-15,0 0-24 16,0 0 13-16,0 0-26 16,-27-53-28-16,19 53-20 15,-5 3-9-15,-8 20-3 16,6 9-2-16,6 4 0 16,4 4 0-16,5 4 1 15,0-9 0-15,9-4-4 0,7-7 5 16,1-10-2-1,8-11-1-15,6-3 0 0,10 0 3 16,3-26 1-16,1-9 4 16,-7-3-2-16,-5-10-3 15,-4-6-2-15,-8-9 2 16,-11-4 0-16,-5 2-3 16,-5 9 3-16,0 17 0 15,-23 12 0-15,6 11 1 16,-8 10-2-16,9 6-1 15,1 0 2-15,4 10-3 16,11 24-5-16,0 12 6 16,0 10 2-16,9 4 0 15,6 3 0-15,1-1 1 0,-5-8-1 16,-5-10 4-16,-6-14-2 16,0-12-1-16,0-8-2 15,0-10-5-15,0 0-36 16,0 0-73-16,0-10-54 15,0-16-126-15,14-4-151 16</inkml:trace>
  <inkml:trace contextRef="#ctx0" brushRef="#br0" timeOffset="209992.58">12777 16904 383 0,'0'0'153'15,"0"0"-39"-15,0 0 22 16,0 0-31-16,0 0-25 0,0 0-12 15,-11-9-25-15,-20 24-14 16,-12 7-13-16,-3 4-8 16,-1 3-8-16,5-4 5 15,5-1-1-15,9-3-4 16,12-1 0-16,12-8-2 16,4-5-5-16,0 5 2 15,22-1-3-15,12 1 8 16,-1-6 1-16,-2 6 2 15,5-7-3-15,-7 0-6 16,-2-1-36-16,6 2-39 16,5 0-48-16,7 0-2 0,1 4-18 15,-3-6-325-15</inkml:trace>
  <inkml:trace contextRef="#ctx0" brushRef="#br0" timeOffset="210125.79">12978 17223 463 0,'0'0'202'16,"0"0"-38"-16,0 0-66 15,0 0-33-15,0 0 10 16,0 0-14-16,-60 128-4 16,44-102-18-16,-7-2-28 15,8-12-11-15,1-7-174 16,12-5-611-16</inkml:trace>
  <inkml:trace contextRef="#ctx0" brushRef="#br0" timeOffset="210857.95">13473 16858 501 0,'0'0'126'0,"0"0"-5"16,0 0 5-16,0 0-18 16,0 0-42-16,0 0-15 15,-16-28-24-15,74 21 10 16,22-2 5-16,25-3-22 0,2 1-13 15,-5 4-5-15,-8 2-2 16,-24 2-1-16,-28 3-5 16,-24 0-34-16,-18 0-35 15,-16 0-34-15,-36 0-89 16,-8 0-76-16,-9 3 38 16,0 12 96-16,16-1-10 15,6-2 150-15,15 0 61 16,15-4 121-16,6 0-22 15,11 0-28-15,0 0-49 16,0 11-12-16,9-2-5 16,10 12 13-16,13 0 3 0,2 15-8 15,-1 1-10-15,-6 2-9 16,-12-1-18 0,-13-5-14-16,-2-7-12 0,-2-10-4 15,-25-5-2-15,-6-12 0 16,-5-2-5-16,-5-5-16 15,1 0-30-15,7-19-13 16,6-8-13-16,6-4-25 16,21-10-94-16,2 0-188 15</inkml:trace>
  <inkml:trace contextRef="#ctx0" brushRef="#br0" timeOffset="213707.37">14416 17031 752 0,'0'0'154'0,"0"0"-74"15,0 0-9-15,-121-73-17 16,79 51-19-16,4 1-19 16,2 4-16-16,5 5 11 15,4 9-9-15,2 3 0 16,4 0-2-16,-4 7-5 15,-2 18 3-15,7 8-1 16,7 6 2-16,1 3 0 16,12-2-1-16,0-4 0 15,3-4-2-15,21-15 1 0,3-2-8 16,4-11 5-16,8-4 6 16,-4 0 8-16,7-21 0 15,0-4-4-15,-10-6-1 16,-6 5 1-16,-10 3-2 15,-5 2 4-15,-9 10-1 16,-2 7-1-16,0 1-1 16,0 3-3-16,0 0 0 15,0 0-13-15,-4 18 8 16,-5 6 5-16,7 0-3 16,2-2 3-16,0-1-1 15,4-5-1-15,19-4-2 16,2-5-1-16,-2-7 5 0,11 0 1 15,-3 0 1 1,-2-7 0-16,0-11 4 0,-2-8-5 16,-5 4 2-16,-3 0-1 15,-13 12 0-15,-2 1-1 16,-4 9 0-16,0 0-1 16,0 0-5-16,0 0-9 15,0 19 1-15,0 8 9 16,0 2-1-16,11-5-8 15,3-2-16-15,1-10 9 16,6-8 5-16,-1-4 11 16,6 0 4-16,1-16 8 15,2-6 7-15,-7-2-6 0,1-2 4 16,-10-4 7 0,-7 4-3-16,2 1-10 0,-6 9 6 15,-2 6 3-15,0 8-10 16,2 2 2-16,-2 0-8 15,2 7-9-15,7 27-3 16,-3 13 12-16,6 15 5 16,3 8-5-16,-5 5 2 15,-6 0-2-15,-4-10 0 16,0-7 1-16,0-14-1 16,-6-11-4-16,-15-11-25 15,3-12 8-15,-1-8 1 16,-6-2-5-16,-4 0 2 15,0-21 15-15,0-6 4 0,4-4 3 16,14-3 0-16,11-8-4 16,0-2 5-16,22-6 0 15,19 7 0-15,5-3 0 16,3 7 1-16,3 3-1 16,-6 4 1-16,-1 3 4 15,-3 5 0-15,-2 6 5 16,-3 9 6-16,-16 0-7 15,-7 4 6-15,-14 5-1 16,0 0 1-16,0 0-14 16,0 4 2-16,0 19 0 15,0 8 9-15,-12 5-10 16,10-4 2-16,2-6-8 16,0-9 10-16,0-8-7 0,0-7 2 15,0-2 1-15,0 0 2 16,0 0 2-16,8-11 5 15,13-15-4-15,6-13 0 16,4 0-7-16,7 1 0 16,-5 4 0-16,-4 13-1 15,-4 8-3-15,-7 13-4 16,-5 0 0-16,-1 9-9 16,-1 16 7-16,-5 8 5 15,8-1-9-15,-3 0-8 16,2-6-18-16,1-8 14 0,-1-4 10 15,3-10 6-15,4-4 1 16,2 0 9-16,2-2 0 16,3-18 4-16,0-2 2 15,0-5 4-15,-10-1-2 16,-1 1-1-16,-5 1-5 16,-11-1 2-16,0 3-1 15,0 6-3-15,-15 2 3 16,-3 8-3-16,-7 6-1 15,-4 2-4-15,2 0 0 16,1 14 3-16,4 12 0 16,1 6 1-16,11 5 1 0,3 2 0 15,7-2 0 1,0-7-2-16,0-7 2 0,7-11 0 16,3-3 0-16,4-9 0 15,1 0 7-15,6 0 19 16,-2-16 1-16,2-6-2 15,-5-7-13-15,-8 4 3 16,3-3-7-16,-11 7-1 16,0 7-5-16,0 5 1 15,0 4-3-15,0 5 0 16,0 0-1-16,2 0 0 16,12 0-7-16,-1 0-13 15,12 19 20-15,6 1 1 16,0-1 3-16,11 8 0 15,-3-10 1-15,-6-5-1 0,-2-5 1 16,-4-7-4-16,-4 0 3 16,3 0 11-16,-4-10 1 15,5-12-6-15,-9-9-3 16,-3 0 1-16,-4-8 0 16,-1 3 9-16,-8 4-6 15,-2 6-8-15,0 9 4 16,-2 2-5-16,-14 3-1 15,1 7-3-15,-6 3-4 16,1 2-16-16,-4 2 12 16,-1 23-2-16,7 8 6 15,1 2 5-15,3 0-2 0,10 1 3 16,4-6-2-16,0-11 0 16,0 0 2-16,2-11-6 15,14-7 3-15,1-1 4 16,12 0 6-16,-2-7 8 15,2-16 5-15,-2-1-9 16,-2-3 9-16,-8-5-1 16,-1-1-9-16,-10 5 1 15,-1 8-4-15,-5 8 0 16,0 10 2-16,0 2-7 16,0 0-1-16,0 13-9 15,-9 24 9-15,-5 17 0 16,8 17 0-16,1 4 0 0,5 8 0 15,0 1 0-15,0 6 0 16,0-3 0-16,-2-7-1 16,-14-12 0-16,1-18-7 15,-1-16-14-15,1-20-13 16,-3-14 1-16,-4 0 2 16,-7-28-32-16,0-14-8 15,2-16 23-15,9-6 35 16,9-6 12-16,9-6 0 15,9 9 1-15,24 9 1 16,17 12-7-16,1 11 0 16,12 9 1-16,1 6-3 0,7 5 6 15,-2 1 3-15,3-4-1 16,-12 5 1-16,-18 0 4 16,-11-3 14-16,-19-4 7 15,-12-6 24-15,0-3-9 16,-14 5-13-16,-11 2-16 15,-4 7 0-15,-4 6-3 16,2 7-8-16,-7 2 0 16,9 0-4-16,7 11 4 15,2 6 1-15,11 13-1 16,2 1 0-16,7 0 0 16,0 1 2-16,0-6-1 15,14-6 1-15,1-8-1 0,8-7 5 16,-4-5 14-1,8 0 8-15,0 0 1 0,2-21-13 16,-4-7-5-16,-3-2 1 16,-5-5-6-16,2 1-1 15,-13 5-5-15,-2 11 2 16,-4 14-1-16,0 2-1 16,0 2-4-16,0 0-3 15,0 10-7-15,0 21 12 16,0 4-1-16,0 2 0 15,0 2-3-15,12 0 0 16,8-11 2-16,-2-10-2 16,-1-4 0-16,6-14 3 15,-3 0 3-15,9 0 5 0,0-14 2 16,-2-15 4-16,2-8 1 16,-5-9-5-16,-4-8-7 15,-6-3-1-15,-1 11-1 16,-11 12-6-16,-2 16 2 15,0 12-2-15,-4 4-6 16,-17 2-1-16,6 0-3 16,1 0 0-16,10 0 4 15,4 4 4-15,0 4-3 16,0 2 10-16,11 2 1 16,11-3 0-16,3 4 2 15,4-5-1-15,0 3 2 16,-2-2 5-16,-2 3 6 0,-8 2 0 15,-1 4-8 1,-3 4 4-16,-11 0-5 0,-2 2 0 16,0-2-1-16,0-1-1 15,0-7 2-15,0-2 0 16,0-6-1-16,0-2 0 16,14-3-2-16,8-1 3 15,12 0-2-15,10 0 4 16,0 0-5-16,8-9-8 15,-9 1-52-15,-14-7-48 16,-18 6-233-16</inkml:trace>
  <inkml:trace contextRef="#ctx0" brushRef="#br0" timeOffset="214598.83">10639 17515 780 0,'0'0'148'0,"0"0"-81"15,0 0-10-15,0 0-11 16,0 0-11-16,0 0-20 16,0 0-14-16,-2 19 1 15,2-1 0-15,9-2 0 16,0-6-2-16,-5-6-5 15,3-4 2-15,-2 0 2 16,-1 0 0-16,3 0 2 16,4-4 1-16,-2-10 3 0,0 0 2 15,-3 4-5-15,-6 4 2 16,0 6-1-16,0 0 0 16,0 0-3-16,0 0-8 15,0 0 1-15,0 10-1 16,0 14 3-16,7 4 5 15,-1 4 1-15,4-10-1 16,-4-6-1-16,3-10-68 16,3-6-98-16,1 0-427 15</inkml:trace>
  <inkml:trace contextRef="#ctx0" brushRef="#br0" timeOffset="-207989.33">11290 17608 98 0,'0'0'34'0,"0"0"-16"16,0 0 51-16,0 0 75 16,0 0 0-16,0 0-27 15,0 0 3-15,0-42-20 16,0 32-12-16,0 6-8 15,0 4-3-15,0 0-13 16,0 0-29-16,0 0-18 16,0 12-17-16,-6 20 2 0,-4 17-2 15,2 9 2-15,-1-5-2 16,7-4 0-16,-5-10 0 16,7-10-3-16,0-12-9 15,0-6 5-15,0-11-7 16,0 0 3-16,0 0-5 15,0-18 14-15,0-14 0 16,0-8-1-16,0-5 1 16,0-9 2-16,7 0 0 15,-3 2 0-15,-2 10 1 16,9 7 0-16,-7 18-1 16,8 4 0-16,-1 8 0 15,1 3-2-15,1 2 2 16,-5 0-3-16,6 2 1 0,-3 16-1 15,-2 8-7 1,-2 0 7-16,-7 2 0 0,0-6 3 16,0 6 0-16,0-5 0 15,-12-4 0-15,6 0 0 16,-3-10 0-16,5-1 2 16,2-5-1-16,2-2 0 15,0-1-1-15,0 0 0 16,0 0-6-16,8 0 4 15,19 0 2-15,2 0 6 16,0 4-2-16,-2 3 7 16,-10 2-9-16,4 3 0 0,-10 2-2 15,-7 2 1 1,-4 3 2-16,0 0-2 0,-15 1-1 16,-16 1 5-16,-10-8-5 15,-3-4-17-15,4-9-16 16,-1 0 5-16,8 0 18 15,2-2 10-15,4-18 1 16,5-4-1-16,2-2 2 16,6-1 1-16,5 5-1 15,5 8 10-15,4 11 1 16,0 3-3-16,0 0-6 16,0 0-4-16,25 0-1 15,8 12 1-15,9 8 2 16,3-1-2-16,11 1 0 15,2-8 0-15,9 0 8 0,-3-10-8 16,-4-2 3-16,-2 0-3 16,-7-19 2-16,-10-10 2 15,-8-4 7-15,-8-9 2 16,-8-9 5-16,-7 1-7 16,-10-6-5-16,0 2-2 15,-6 9-1-15,-11 10 4 16,-3 16 3-16,5 12 1 15,-4 5-11-15,4 2-3 16,-1 14-2-16,1 25 1 0,3 16-1 16,12 3 3-1,0 3 0-15,7 6 2 0,13-13-2 16,1-4 2-16,-6-13 0 16,-7-15 1-16,4-10-1 15,-10-8 0-15,-2-4-3 16,2 0 3-16,7 0 5 15,3-14 3-15,3-10 0 16,10-8-7-16,-3 6 1 16,-7 6-2-16,-1 8-1 15,-7 10 1-15,-5 2-2 16,-2 0 0-16,0 0-5 16,6 9-6-16,3 14 13 15,5 0 3-15,-1-1-3 16,5-4 0-16,0-4 0 0,4-5-3 15,0-5-1-15,7-4 4 16,9 0 0-16,0-8 1 16,-2-11 1-16,-5 1 1 15,-4-1-3-15,-14-3 7 16,-6-3-6-16,-7 2 3 16,0-4 1-16,-5 10-5 15,-15 10-1-15,-4 5-8 16,-5 2 1-16,2 0-2 15,5 12 1-15,-3 17-1 16,10-3-5-16,3 6 4 16,8-2 5-16,4-2 5 0,0-4 0 15,4-9-1-15,12-3-1 16,-1-5 1-16,6-7 0 16,-1 0 2-16,2 0 9 15,5-16 10-15,-3-4-1 16,1 0-7-16,-8-2-3 15,-3 3-2-15,-5 5-5 16,-5 4 1-16,-4 4 0 16,0 6-1-16,0 0-1 15,0 0-5-15,0 0-16 16,0 0-9-16,8 6 12 16,-2 11 14-16,5 1 4 15,5 0 0-15,-3-5 1 16,3-4-1-16,-3-5 0 15,3-3 0-15,1-1 2 0,4 0-1 16,1-5 5-16,2-14-3 16,-6 6 0-16,5-8 0 15,-6 2-1-15,-3-4-1 16,-3 2 0-16,-7 9-1 16,-2 5 3-16,-2 3-3 15,0 4-3-15,0 0-7 16,0 0 0-16,0 0-4 15,0 8 10-15,0 2 4 16,0-5-4-16,0-2 1 16,0-1 2-16,0-2-3 15,2 0 4-15,6 0 1 0,-4 0 1 16,0 0 4-16,5-5-1 16,-7 0 5-16,6 5-4 15,-8 0 0-15,0 0-3 16,0 0-1-16,0 0-2 15,0 0-2-15,0 0-5 16,0 0-10-16,0 0 2 16,2 0 3-16,-2 0-2 15,2-2 9-15,0-3 4 16,-2-2 1-16,2-1 0 16,-2-2 1-16,0-2 6 15,0-6 2-15,0 0 2 16,-6 4-8-16,-8 2 13 0,-3 2 0 15,-2 6-15-15,1 2-1 16,1 2 0-16,-1 0-2 16,0 16-3-16,7 8 1 15,2 5 2-15,7 2-1 16,2-1 0-16,0-2 3 16,2-8-1-16,11-6 0 15,3-7-1-15,2-3 2 16,2-4 2-16,2 0 0 15,1-4 15-15,-2-15 0 16,2-3 1-16,-7 0-4 16,-5 2 4-16,-7 0-9 0,-2 5-2 15,-2 3-1 1,0 7 1-16,0 5-7 0,0 0-1 16,0 0-6-16,0 5 4 15,0 26-11-15,2 13 13 16,8 6 1-16,-8 9-1 15,5 5-5-15,-3 5-17 16,-2-4-1-16,-2 0 20 16,0-14-8-16,0-12-1 15,0-13 1-15,-11-18-3 16,-3-8-15-16,4 0-1 16,-1-17 9-16,-1-20-2 15,3-16 11-15,7-1 3 16,2-8 10-16,0-3 1 15,15 2 7-15,14 5-4 0,10 7-3 16,-1 12 1-16,-3 14 0 16,1 5 2-16,-3 7 4 15,-4 6 5-15,-4 0 7 16,-7 2-17-16,-7 5 2 16,-5 0-5-16,1 12 0 15,-2 12 4-15,4 12 3 16,-5 1-5-16,0-3 4 15,5-5-6-15,-4-8 0 16,8-3 1-16,-6-11-1 16,2-2 4-16,0-5-2 15,-3 0 3-15,7 0 0 0,1-18 6 16,1-8 8-16,1 4-7 16,-3-7-9-16,1 3 9 15,-3 4-1-15,-2 8-9 16,-4 11 7-16,-3 3-5 15,-2 0-4-15,0 3-1 16,0 24-1-16,2 10 2 16,0 12 8-16,5 4-7 15,-3 10 1-15,-4 7 4 16,2 8-5-16,-2-2-1 16,0-7 0-16,0-18 3 15,0-16-1-15,-8-17-2 16,-5-8-2-16,-3-10-4 0,1 0-9 15,-6-10-1-15,7-20 6 16,-3-16-4-16,1-12 14 16,5-14 2-16,11-7-1 15,0 3-1-15,0 16 1 16,25 7-1-16,4 18 0 16,4 7-2-16,3 3 2 15,1 9-1-15,15 0 1 16,4-2 0-16,4 8 1 15,-2-6 0-15,-12 2-1 0,-12 8 1 16,-20 0-1 0,-8 6 16-16,-6-2 2 0,0-2 7 15,-6 4-14 1,-21-3-11-16,-9 3 0 0,3 0 0 16,0 3-3-16,6 26 3 15,4 6-6-15,9 9 4 16,12 0 0-16,2-3 2 15,0-3 0-15,12-6 0 16,5-12-4-16,6-12 2 16,-1 1 2-16,5-9 2 15,2 0 11-15,-2-13-4 16,4-8 4-16,-5 2 4 16,-6 1-6-16,-7 4 8 15,-1 4-11-15,-5 1-5 16,-7 9-2-16,2 0-2 15,-2 0-1-15,4 0-8 0,6 14 2 16,-4 9 5-16,9 5-25 16,8-4-24-16,-1 0-23 15,18 2-16-15,10 0-143 16,14-3-21-16</inkml:trace>
  <inkml:trace contextRef="#ctx0" brushRef="#br0" timeOffset="-207338.3">14221 17781 724 0,'0'0'149'0,"0"0"-56"16,0 0-14-16,0 0 11 0,0 0-32 15,0 0-23-15,0 0-23 16,-15-5-12-16,4 44 3 16,-5 11-3-16,5 0 0 15,2-10 0-15,2-10 0 16,5-14 0-16,0-11-1 16,2-5 1-16,0 0 2 15,0-3-2-15,0-21 1 16,0-12-1-16,11-8 0 15,5-4 0-15,4 8 0 16,2 3 0-16,-4 12-1 16,-7 14 0-16,-7 11 0 0,6 0-4 15,-2 28-5 1,5 17 10-16,8 7 1 0,-3 6 1 16,-3-8 1-16,1-1-3 15,-1-17 0-15,-1-15-2 16,-1-8 0-16,3-9 2 15,13-9 2-15,0-23 0 16,7-11 3-16,-7-6 3 16,-10-6 6-16,-7-6-3 15,-12 2-9-15,0 5-2 16,0 15-2-16,-14 22-17 16,-11 17-43-16,6 0-94 15,1 31-50-15,7 8-83 0</inkml:trace>
  <inkml:trace contextRef="#ctx0" brushRef="#br0" timeOffset="-207022.84">14609 18065 388 0,'0'0'379'0,"0"0"-300"16,0 0-19-16,0 0 1 15,0 0-13-15,0 0-12 16,-6-24-13-16,6 2-21 15,20-8 0-15,9 0 0 16,0-2-1-16,0 6 7 16,-7 6-7-16,-13 8 12 0,-2 8-3 15,-7 4-4-15,0 0-4 16,0 4-2-16,0 22 4 16,0 10-2-16,0 0-2 15,0 3 0-15,0-5 0 16,0-17-1-16,6-5-5 15,5-8-20-15,1-4-20 16,1-8-34-16,1-20-135 16,-6-10-385-16</inkml:trace>
  <inkml:trace contextRef="#ctx0" brushRef="#br0" timeOffset="-206775.47">14741 17650 789 0,'0'0'157'0,"0"0"-118"16,0 0 1-16,0 0 16 16,0 0-3-16,0 0-21 15,-9 88-21-15,18-84-7 16,9-4 0-16,0 0-1 16,-1 0 0-16,6-12 1 15,-9 0 5-15,-8-2-6 16,-6-1 0-16,0 3-3 15,0 0-1-15,-14 1-38 16,1 7-52-16,-3 4-19 16,5 0-95-16,9 0-138 0</inkml:trace>
  <inkml:trace contextRef="#ctx0" brushRef="#br0" timeOffset="-205385.25">14906 17650 456 0,'11'-10'183'16,"-4"1"-49"-16,0 4-6 15,-5 1-36-15,-2 1 6 16,0 3-3-16,0 0-48 16,0 0-29-16,0 0-3 15,0 12-13-15,0 29-1 16,0 17 5-16,0 5-2 16,-7 0-4-16,5-6 2 15,2-5-2-15,0-6 0 0,0-10-1 16,7-8-2-1,1-12 0-15,6-12-12 0,8-4-16 16,5-4 6-16,6-22 4 16,-2-10 0-16,8-8 5 15,-8-10 14-15,0 4 2 16,-9 1 2-16,-8 10-2 16,-12 11 0-16,-2 10 4 15,0 1-1-15,-23 13 1 16,-4 4-4-16,-4 0-1 15,0 16-2-15,4 12 3 16,8 7 0-16,5-3-2 16,5 4 2-16,9-7 0 0,0-4-1 15,0-4 0-15,0-9 1 16,11-5-2-16,-4-7 1 16,6 0 1-16,10 0 20 15,-4-19 4-15,8-2-13 16,2-16-6-16,-8 2-3 15,-11-1 0-15,2 5 1 16,-3 9-3-16,-7 14 1 16,-2 8-2-16,0 0-1 15,0 0-3-15,0 0-5 16,0 21 2-16,0 5 8 16,0 1-1-16,2 2 1 15,7-5-1-15,-2-7 1 16,0-6 0-16,-1-8 0 0,5-3 0 15,7 0 4 1,0-3 18-16,16-20-6 0,1-2-12 16,1 1-2-16,-5-2 0 15,-13 4 0-15,-5 10 0 16,-2 1-1-16,-9 11-1 16,1 0-4-16,-3 0-4 15,0 6-22-15,0 15 16 16,2-2 13-16,5-3-8 15,-3-4 1-15,0-10 3 16,3 3 1-16,5-5 4 16,5 0 4-16,10-14 9 0,6-8-3 15,10-5-4 1,-3 4-1-16,0-7-1 0,-9 3 2 16,-11 8-2-16,-4 2 3 15,-9 13 11-15,-7 4-14 16,0 0-4-16,0 23 0 15,-21 21 2-15,-1 19 0 16,-5 22-1-16,3 17-1 16,8 14 0-16,3 0 1 15,4-17-3-15,0-25-37 16,0-28 6-16,5-20 28 16,4-14 5-16,0-12 0 15,-4 0 0-15,-4-24-7 16,0-16-52-16,1-16-1 15,3-14 14-15,4-7 6 0,0 3-1 16,2 6 11-16,23 14 18 16,1 20-1-16,5 2-6 15,3 6 10-15,4 2 1 16,-5 2 3-16,7 4-1 16,-7 2-1-16,-2 4 4 15,1-4 3-15,-3 5 27 16,-5-3 28-16,-1-2 4 15,-8 4-19-15,-10-2-5 16,-5 5-5-16,0 0 2 0,-3 6-16 16,-16 3-16-1,-17 0-5-15,3 7 1 0,-4 19 0 16,14 11 3-16,0-1 1 16,11 4 1-16,12-5-1 15,0-3-1-15,0-9 0 16,12-11 0-16,3-9-2 15,10-3 3-15,0 0 16 16,6-15 11-16,-2-8-16 16,-4 2 15-16,-4-4 2 15,-5-2-6-15,-3 6-14 16,-3 6 3-16,-8 7-8 16,-2 8-2-16,0 0-2 15,0 0-1-15,0 22-7 16,0 6 9-16,0 7-1 0,0 2 0 15,6-11 0-15,3 1-4 16,1-6-7-16,-2-11-66 16,3-6-31-16,3-4-120 15,1-14-348-15</inkml:trace>
  <inkml:trace contextRef="#ctx0" brushRef="#br0" timeOffset="-205055.75">16409 17452 722 0,'0'0'166'0,"0"0"-130"15,0 0 23-15,0 0-4 16,4 109-26-16,3-74-17 16,-1-7-9-16,3-10-1 15,5-10 1-15,1-8-1 16,12 0 6-16,6 0 13 15,10-22-10-15,1-2-8 16,-3 0-2-16,-8-4 2 16,-9 10-2-16,-17 11 1 15,-7 6 6-15,0 1-8 16,-2 14 3-16,-18 19-6 16,-9 13 4-16,-2 0-1 15,6-3 0-15,8-7-49 16,5-10-49-16,1-8-73 15,9-13-49-15</inkml:trace>
  <inkml:trace contextRef="#ctx0" brushRef="#br0" timeOffset="-204152.22">11290 18314 873 0,'0'0'89'0,"0"0"-68"16,0 0-19-16,-20 142 3 15,7-62 13-15,-3 3 0 16,1-9-9-16,-1-14-7 15,3-11-1-15,4-10-1 16,-3-20 0-16,12-7 0 16,0-12 0-16,0 0-7 0,0-9-6 15,0-23 12 1,0-14 1-16,0-15 5 0,12-14 2 16,3-5 11-16,8 1 4 15,-1 11-5-15,4 20-7 16,-1 11-8-16,-7 18 3 15,-5 7-1-15,-6 8 4 16,-7 4-7-16,0 0-1 16,0 4-2-16,0 27-12 15,0 13 14-15,0 9 7 16,0-2-5-16,0-3-2 16,0-7-2-16,0-5-3 15,0-11 3-15,5-8 2 0,8-6-3 16,7-1-1-16,5-6 0 15,-1-4 4-15,5 4 8 16,-7-4-8-16,-9 5 0 16,-3-5 0-16,-10 3 1 15,0 3-1-15,0 2 1 16,-10 10 6-16,-11 8-6 16,-13-4 10-16,1-4-10 15,-6-3-1-15,6-8-3 16,2-1-8-16,4-6-9 15,2 0-26-15,12-4-21 16,11-20-70-16,2-7-96 0,7 8-256 16</inkml:trace>
  <inkml:trace contextRef="#ctx0" brushRef="#br0" timeOffset="-201439.77">11749 18659 99 0,'0'0'495'0,"0"0"-360"15,0 0-8-15,0 0-25 16,0 0-42-16,0 0-26 16,11-80-19-16,-32 58-10 15,-4 1 1-15,0 1-4 16,5 6 2-16,5 9 1 16,1 5 3-16,1 0-8 15,-10 9-9-15,8 19-4 16,1 3 7-16,6 9 4 0,1-5 0 15,7 2 1-15,0-4-2 16,0-8 2-16,7-4-1 16,11-8-1-16,1-9 3 15,6-4-1-15,6 0 2 16,-2-22 20-16,2-5-6 16,-2-2 3-16,-2 0-2 15,-2 0 2-15,-8 5-9 16,-7 8-1-16,-6 8-7 15,-4 8 2-15,0 0-3 16,0 0 0-16,0 0-11 16,0 19 2-16,0 10 8 0,0 3-2 15,0-6-17-15,2-9 4 16,7 1 2-16,-3-9 5 16,6-4 7-16,-1-5-2 15,3 0 4-15,5-13 7 16,4-9-4-16,-1-2 3 15,5-2-3-15,-5-2 0 16,-2 5-1-16,-7 6-1 16,1 8-1-16,-10 6-2 15,1 3-3-15,-5 0-2 16,0 12-9-16,4 16 16 16,-2 8 1-16,-2-2 4 15,8-6-5-15,-4-6 0 0,0-8 0 16,1-6 0-1,-3-8 0-15,0 0 9 0,0 0 3 16,10 0 16-16,3-22 9 16,5-5-21-16,7 0-10 15,-3-3-1-15,-4 6-3 16,3 3 0-16,-8 8-2 16,-5 8-1-16,-4 4-1 15,-4 1-6-15,11 3-6 16,1 18 11-16,1 11 2 15,10-2 1-15,-5 0-2 16,7-6-2-16,2-6-3 16,2-6 7-16,7-6 1 15,-5-6 0-15,7 0 3 0,-3-6 0 16,-2-16 1-16,-4-5 9 16,-2 0-6-16,-7-7 0 15,-8-2-1-15,-12 0-6 16,-2 4 5-16,-4 9-6 15,-23 11 0-15,-11 12 0 16,-3 0-5-16,-1 12-2 16,7 21 7-16,-1 2-4 15,16 4-2-15,9-4-5 16,11-6 5-16,0-3-1 16,11-8 4-16,9-6-3 0,6-10 5 15,1-2 1 1,2 0 1-16,2-2 5 0,3-16 8 15,-3-3 6 1,-6-2-4-16,-5 0-3 0,-5-3-4 16,-5 9 4-16,-4 9-6 15,-6 1-5-15,0 7-4 16,0 0 2-16,0 23-1 16,0 18 1-16,0 11-1 15,-11 14 1-15,4 4 1 16,-4 1-1-16,-2-17-18 15,-1-17 0-15,-1-21 14 16,-1-16-20-16,1 10-4 16,1-10 13-16,1 0 15 0,-3 0 6 15,-3 0-6 1,-2 0-8-16,3 0-1 0,5-7 8 16,11-24-1-16,2-22 2 15,6-13-3-15,34 6 2 16,3 5-3-16,13 12 3 15,1 13-1-15,3 4 1 16,-2 15 1-16,0 0 0 16,-2 3 0-16,-14 1 0 15,-1 0 2-15,-16-3 0 16,-10 2 10-16,-9-1 6 16,-6 0-6-16,0-6-2 15,0 3-5-15,-8 2-3 0,-15 7-2 16,-2 3-1-1,-3 0 0-15,4 0 2 0,-3 8-2 16,2 9 1-16,5 6 0 16,7 0-2-16,4 1 0 15,9-1 2-15,0-3-2 16,0-5-1-16,15-1 3 16,8-5 0-16,-3-7 5 15,0-2 2-15,2 0 1 16,7-5 4-16,0-22-2 15,-4 1-3-15,-1-2-5 16,-6-2 1-16,-4 2 0 16,-6 2 1-16,-1 13-4 15,-5 9 1-15,-2 4-1 0,0 0-11 16,0 0 5-16,0 12-11 16,0 10 10-16,4 11 5 15,8-3-2-15,5-3 4 16,8-8-3-16,0-7 2 15,4-5 1-15,2-5-1 16,7-2 4-16,-1-5 5 16,8-17-5-16,2-8 6 15,-2-2-7-15,-5-9 0 16,-7-7 0-16,-13-13-1 0,-9-14 2 16,-9-5-2-1,-2 2 3-15,0 20-4 16,-15 21 2-16,-5 19-2 0,-3 18-1 15,6 6-5-15,-1 29 3 16,5 19 0-16,6 8 2 16,7 12 1-16,5 0 0 15,14-4 1-15,6-2 1 16,-5-11-2-16,3-18 1 16,-6-10 5-16,-5-12-2 15,-6-12 0-15,-6-1-2 16,7-4 1-16,-1 0-3 15,10-11 5-15,6-13 0 16,-2-7-5-16,3 4 0 16,-8 4 0-16,1 10-5 0,1 10 2 15,-3 3-7-15,3 0 7 16,2 19-4-16,-9 10 2 16,4 0 5-16,1 3 0 15,4 3-2-15,-1-7-4 16,-1-4 4-16,-1-7 0 15,-1-8 2-15,-3-9-4 16,1 0 4-16,0 0 2 16,-1-18 7-16,-6-10-5 15,1-2 1-15,-5-10-2 0,-2-3-2 16,0-8 4 0,-7 7-5-16,-11 11-4 0,-1 11 4 15,-4 14-1 1,3 8-7-16,-4 0 0 15,8 3-3-15,5 12 0 0,9 9 5 16,2 0 0-16,0 7 3 16,15-3 3-16,8 0-1 15,1-3 0-15,5-6 1 16,7-7 0-16,-3-5 2 16,5-7 0-16,3 0 6 15,3 0 1-15,0-12-2 16,-1-5-2-16,-10-5 1 15,-12-4-3-15,-13-6 1 16,-8 5-4-16,0 8-4 0,0 2-3 16,-14 3-7-16,-1 6 7 15,-5 4 7-15,5 4-11 16,3 0 10-16,8 0-6 16,4 0 2-16,0-1-1 15,0 1 0-15,0 0-4 16,4 0 8-16,10 0-2 15,1 1 4-15,-1 7 0 16,-3-4 1-16,-3 10-3 16,6 5 3-16,-7 3-1 15,-1 7 4-15,2 3-1 16,-8 0-2-16,4-9-1 16,-4-1 1-16,2-4-1 15,7-6 3-15,-3-6 5 16,8-3 10-16,11-3-4 0,-6 0-5 15,8 0-4-15,4-3 1 16,5-11 5-16,-3-4-1 16,8-8-4-16,-6-3-2 15,5-10-4-15,-4-9 2 16,-14 2-2-16,-6 7-11 16,-9 13-1-16,-7 14-1 15,-2 12-3-15,-25 0 9 16,-9 2 6-16,1 25-3 15,-4 8 2-15,8 10 2 16,14-2-1-16,15 0 1 16,2-8 1-16,2-4 5 0,17 1 7 15,10-12 9 1,0-6 3-16,-2-6-13 0,2-8-3 16,-2 0-9-16,0 0-1 15,-5-18-55-15,4-2-44 16,1 2-79-16,4 4-248 15</inkml:trace>
  <inkml:trace contextRef="#ctx0" brushRef="#br0" timeOffset="-201294.55">15138 18721 872 0,'0'0'171'0,"0"0"-86"16,0 0-44-16,0 0-41 15,0 0-97-15,0 0-381 16</inkml:trace>
  <inkml:trace contextRef="#ctx0" brushRef="#br0" timeOffset="-197323.46">15249 14659 145 0,'0'0'97'16,"0"0"-20"-16,0 0-12 15,0 0 9-15,0 0 6 16,0 0-25-16,0 0-7 16,-9-5-11-16,9 5 7 15,0 0-3-15,0 0-12 16,0 0-7-16,0 0 7 16,0 0 5-16,0-4-2 0,-2 2-13 15,2-6-5 1,0-4-4-16,-2-2-6 0,0-2 3 15,2 0 0-15,0 0 0 16,0 2 2-16,0 0-1 16,0 2-5-16,0 0 3 15,0 0-1-15,2 2-1 16,0 1-4-16,7 0 1 16,-5 3-1-16,-2-3 2 15,1 4 4-15,2 1-1 16,-3 2 7-16,-2 0 1 15,0 2-3-15,0 0-1 16,0 0-4-16,0 0 0 0,0 0-4 16,0 0 0-16,0 0 0 15,0 0-1-15,0 0 1 16,0 0 3-16,0 0-1 16,0 0 0-16,0 0 8 15,-7 12-11-15,-11 13 1 16,-11 9 5-16,-4 1-5 15,-3 0 0-15,7-6-1 16,9-3 2-16,-5-4-4 16,8-4 3-16,1-2-1 15,3-3 2-15,1-6-1 16,8 0 1-16,2-2-2 16,-3-5 0-16,3 7 1 15,2-5 0-15,0-1 5 0,0 1-4 16,-4 3 1-16,-5-1 1 15,4 2 1-15,-8 2-2 16,0-1-2-16,-1 1 4 16,1 0-4-16,6 1-1 15,0-4 1-15,3 2-1 16,0-5 1-16,-1 2 0 16,5-4 1-16,0 0 1 15,0 0 1-15,0 0 1 16,0 0 1-16,0 0 1 15,0 0 0-15,0 0-2 16,0 0-4-16,0 0 4 0,0 0 2 16,11-8 1-16,5-12 1 15,13-9-6 1,0-3 3-16,-3-3-5 0,5 3 3 16,-2 1 0-16,-2 1-3 15,2 2-1-15,-11 6 0 16,0 3 0-16,-9 7 2 15,-2 7-1-15,-5 1 3 16,-2 2-3-16,0 2 0 16,0 0 0-16,0 0-1 15,0 0-1-15,0 0 1 16,0 0 0-16,0 0 0 16,0 20 0-16,-11 12 0 15,-9 8 1-15,-3 2-1 16,-4 2 0-16,8-2 0 0,-4-3 2 15,5-9-2-15,7-9 0 16,5-8 0-16,4-5 0 16,-3-6 1-16,5-2 0 15,0 0-1-15,0 0 0 16,0 0 3-16,0 0-3 16,0 0 0-16,0 0 2 15,0-14 0-15,11-16 4 16,4-13-6-16,10-5 0 15,0-6 0-15,-3 2 0 16,5 2 0-16,-5 6 2 0,-6 6-1 16,-8 8 0-1,2 7 2-15,-8 11-2 0,-2 4 1 16,0 6-1-16,0 2-1 16,0 0 0-16,0 0-6 15,0 0 6-15,0 0 0 16,0 0-1-16,0 0 1 15,0 0 0-15,0 0-3 16,0 4 0-16,0 19 1 16,0 7-1-16,-16 5 3 15,-2 6 5-15,-6 1-5 16,4-1 0-16,-1-3 0 16,6-7 2-16,1-4-3 15,8-10 1-15,-3-7-1 0,9 0 1 16,0-8 2-16,0-2-2 15,0 0 0-15,0 0 0 16,0 0 0-16,0 0 0 16,0 0 0-16,0 0 0 15,0-16 2-15,0-12-2 16,13-4 0-16,3-6 0 16,5-6-1-16,0 3 0 15,2 0 2-15,-3 5 5 16,-5 2-6-16,1 6 0 15,-3 3-5-15,1 8 10 16,-7 5-9-16,-3 5 4 0,-2 6 0 16,-2 1 5-16,0 0-5 15,0 0 0-15,0 0-4 16,0 0 4-16,0 0 0 16,0 0-1-16,0 0-1 15,0 27-6-15,-18 13 8 16,-6 13 1-16,-5 5-1 15,0-3 7-15,0 3-7 16,2-9-2-16,-2-5 2 16,7-9 1-16,4-8-1 15,7-6 0-15,4-11-1 16,3-4 0-16,4-5 1 16,0-1-2-16,0 0 4 0,0 0 0 15,0 0-2-15,0 0 0 16,0 0 1-16,0 0 1 15,0 0-2-15,0 0 1 16,0 0 0-16,0 0 3 16,0 0-2-16,0 0 0 15,0 0 0-15,0 0 2 16,0 0-3-16,0 0-1 16,0 0 0-16,0 0 0 15,0 0-3-15,0 0 2 16,0 0-3-16,4 0-1 15,25 3 5-15,13 5 2 16,10-2 0-16,-1-3 0 16,2 2 1-16,-1 1-3 0,-5 0 1 15,-5 0 1-15,-9 2-2 16,-6-2-1-16,-11-5 1 16,-5 2 2-16,-9-3-1 15,-2 0 0-15,0 0-1 16,0 0 6-16,0 0-5 15,0 0 2-15,0 0-1 16,-6 0 0-16,-21 0-1 16,-11 0-1-16,-7 0 0 15,-11-3-3-15,-6 3 2 16,-1 0-3-16,5 0 2 0,12 0-1 16,13 0 2-1,8 0 0-15,14 0 0 0,11 0 0 16,0 0 1-16,0 0 0 15,0 0-6-15,0 0 1 16,2 0-4-16,32 0 9 16,10 0 1-16,18 0 0 15,10 0 8-15,-1 0-7 16,-11 0-2-16,-8 0-3 16,-21 3 2-16,-16 1-6 15,-15 2-34-15,0-6-92 16,-20 0-119-16</inkml:trace>
  <inkml:trace contextRef="#ctx0" brushRef="#br0" timeOffset="-195689.69">15383 14654 266 0,'0'0'93'15,"0"0"-2"-15,0 0 4 0,0 0-25 16,0 0-7-16,0 0 7 16,0 0-12-16,-2 0-10 15,-5 0-24-15,-4 0-2 16,-6 5-11-16,-8 2 0 15,-4 1 9-15,-2 2 0 16,-3 2-7-16,3 3-2 16,2-8-3-16,4 4 5 15,9-10 0-15,12 3 2 16,4-4-2-16,0 0 0 16,0 0 0-16,0 0 9 15,0 0 14-15,18 0-16 16,31-8 5-16,18-14 1 15,23-2 1-15,1-2-14 16,7 5-5-16,-5 6 3 0,3 1 1 16,-7 2-6-16,-6 4 1 15,-21-1-3-15,-9 6-2 16,-22-1 1-16,-15 2 0 16,-7 0-3-16,-9 2 1 15,0 0 3-15,0 0-4 16,0 0-3-16,0 0 2 15,-4 0 0-15,-30 6-3 16,-12 8-1-16,-12 2-12 16,-10 2 11-16,2 2-5 15,-5 0 0-15,0-2 6 16,3 0 2-16,15-5 3 0,21-3-1 16,15-7 3-1,6-1-2-15,11-2 1 0,0 0 0 16,0 0-1-16,0 0 0 15,0 0 0-15,22-11 7 16,23-9 4-16,15-7-5 16,11 3-4-16,0 4 0 15,-1 4-1-15,-6 4-1 16,-8 7 0-16,-5 0 3 16,-18 3-3-16,-10 2-7 15,-17 0-28-15,-6 0-49 16,0 2-48-16,-26 16 7 15,-17 2-151-15</inkml:trace>
  <inkml:trace contextRef="#ctx0" brushRef="#br0" timeOffset="-195087.64">15425 14768 163 0,'0'0'418'0,"0"0"-351"16,0 0-19-16,0 0 33 16,0 0 2-16,0 0-27 15,-4-6-12-15,4 6-9 16,0-1 9-16,0-2-8 15,18-4-8-15,22-4 4 16,20 1-2-16,21-3-8 0,5 0-1 16,5 0-4-16,6 2-3 15,-6-1 1-15,7 2-6 16,-2 0 0-16,-5 4 0 16,5 2-6-16,-13 4 3 15,-8 0-2-15,-15 0 1 16,-10 0-1-16,-15 7-7 15,-10-2 7-15,-17 1-8 16,-1-3 1-16,-7-3 2 16,0 0-2-16,0 3 1 15,0-1-24-15,0 5-7 16,-24-2-16-16,-12 3-35 0,-13-3-11 16,-2-5-71-16,-14 0-106 15,1 0-232-15</inkml:trace>
  <inkml:trace contextRef="#ctx0" brushRef="#br0" timeOffset="-194342.49">15624 14616 432 0,'0'0'54'16,"0"0"-15"-16,0 0 8 15,0 0 30-15,0 0 65 0,0 0-31 16,-45-29-33-16,45 29-25 16,0 0 5-16,0 0-10 15,0-5-17-15,25-2-7 16,22-4-10-16,15-1-5 16,16 6 8-16,2 3-3 15,7 3 4-15,5 0-3 16,-1 0-4-16,-6 3-1 15,-10 9-7-15,-6 0-3 16,-13-2 1-16,-20-3 0 16,-14-4-1-16,-13-1 0 15,-9-2-3-15,0 0-16 0,0 0 2 16,-11 0 4 0,-31 0-10-16,-14 0-33 0,-14-8-2 15,-7-4 21-15,-6 1 4 16,-4-2 13-16,3 1 4 15,1 2 14-15,11 4 0 16,22 3 2-16,14 3 0 16,18 0 13-16,14 0-1 15,4 0 2-15,0 0-1 16,22 0 3-16,35 12 19 16,28 2 30-16,27-2-32 15,17 1-3-15,12 1-13 16,-1 2-2-16,-6 2 2 15,-5 2-4-15,-13 2-9 16,-16-1 0-16,-17-6 0 0,-29-2-4 16,-30-6-7-16,-15-3 6 15,-9-4-31-15,0 0-1 16,0 2 0-16,-31 0-7 16,-21 5-4-16,-8-2-10 15,-9 0 4-15,5 0-16 16,1 2-25-16,12-4-44 15,7 4 22-15,9-3 39 16,18-3 37-16,17-1 16 16,0 0-29-16,2 0-59 0,23 0 104 15,0 0-58 1,-6 0-32-16,-1-1 57 0,-7-2-30 16,-9 3 42-16,-2-4 11 15,0-2 7-15</inkml:trace>
  <inkml:trace contextRef="#ctx0" brushRef="#br0" timeOffset="-194138.18">16627 14711 435 0,'0'0'76'0,"0"0"-21"15,0 0-6-15,140 19 6 16,-80-9 2-16,8 4-13 15,3 0-35-15,-7-2-8 0,-6 1-2 16,-11-1 0-16,-13-5-51 16,-15 0-37-16,-5-5-9 15,-14-2-147-15</inkml:trace>
  <inkml:trace contextRef="#ctx0" brushRef="#br0" timeOffset="-192004.48">8399 15680 144 0,'0'0'435'15,"0"0"-410"-15,0 0-4 16,0 0 41-16,0 0 3 15,0 0 21-15,94 81-15 16,-46-75-29-16,10-3 0 0,12-3 0 16,-1 0-2-1,0-12-3-15,-5-11-16 0,1-3-2 16,-16-6 6-16,-5 4-8 16,-7-6-5-16,-18-2-3 15,-5-5 1-15,-5-7-2 16,-9-6 3-16,0-8-1 15,0-1-7-15,-18-4-2 16,-8 3 1-16,-3-1 0 16,-6 4-1-16,0 4-2 15,-3 10 2-15,-4 8 0 16,-1 9 0-16,-3 10 1 0,-1 5 2 16,-2 12-4-16,-4 3-2 15,-1 0 2-15,-2 20-3 16,0 9 2-16,3 9 1 15,6 7 0-15,7 3-1 16,7 2 0-16,6 1 1 16,2 0 0-16,9 4 0 15,10 3 0-15,6 2-1 16,0 4 0-16,0 0 1 16,22-3-3-16,7-7 3 15,11-4 0-15,5-11 0 16,4-2 2-16,7-10 1 15,8-10-3-15,4-8 2 0,3-9 3 16,2 0-1 0,-1-17-1-16,-10-13 0 0,-4-6-3 15,-7-4 2-15,-16 0-1 16,-2-6 1-16,-10 1-1 16,-9-5 0-16,-1-4 0 15,-6-4-1-15,-7-2 2 16,0-4-1-16,0 4 0 15,-5-1 0-15,-10 7 0 16,-12 7-1-16,-2 1 0 16,-4 7-1-16,-5 3 1 15,-5 6 1-15,-1 2-1 0,1 11 0 16,1 5-1 0,5 7 1-16,-4 3-1 0,-1 2-1 15,0 0 1-15,-3 0 0 16,3 14 0-16,1 5 1 15,-1 8 1-15,2 4-1 16,4 6 0-16,0 1 0 16,3 4 0-16,4-2-2 15,4 1 2-15,6-1 0 16,5 0 0-16,5 7-1 16,3 3 1-16,6 5 0 15,0 5 0-15,0 0-2 16,2 3 2-16,15-5 0 15,12-5-1-15,0-2 0 16,14-5 0-16,-1-6 0 0,10-4 0 16,4-8 1-16,2-6 0 15,2-2 0-15,0-8 3 16,0-6-1-16,-5-3-1 16,1-3 0-16,0-3 0 15,-2-18 0-15,-4-11 0 16,2-1-1-16,-7-5-2 15,-5-4 2-15,-11 2-1 16,-4-6-1-16,-10-2 2 16,-9-6-1-16,-3-8 0 0,-3-8 1 15,0 1 0 1,-16-7 1-16,-6 1-1 0,-5 12 0 16,-9 0 0-16,-6 13 1 15,-7 8 0-15,-9 8-1 16,-9 7 0-16,-6 12-2 15,-3 7 0-15,3 8 2 16,1 0-15-16,7 20-5 16,7 14-47-16,16 10-69 15,15-2-76-15,27-2-371 16</inkml:trace>
  <inkml:trace contextRef="#ctx0" brushRef="#br0" timeOffset="-188721.93">24028 15308 214 0,'0'0'338'15,"0"0"-274"-15,0 0-2 16,0 0 13-16,0 0 1 16,0 0-25-16,0 0-19 15,-29-8-17-15,29 24-1 16,2 10 20-16,18 6 3 16,0 2-3-16,9 4-5 15,13 3 11-15,5-4-3 16,7-2-11-16,4-7-10 15,2-10-3-15,5-6-5 16,8-10 1-16,10-2-1 0,-6 0-3 16,2 0-2-16,-13-14 1 15,-3-3-2-15,-14-2 3 16,-9-7-4-16,-7-5 4 16,-8-5-2-16,-5-6-2 15,-5-6 0-15,-3-1 0 16,-3-4 4-16,-7 5-4 15,-2-1 1-15,0 2-2 16,0 0 1-16,-13 0 0 16,-14 2-1-16,-2 3 0 15,-4 1 1-15,-10 4-2 16,-3 5-1-16,-8 2 1 0,-2 8 0 16,0 5 2-1,0 5 1-15,-2 6-2 0,3 5-1 16,4 1-4-16,-3 0 5 15,8 0 1-15,-2 0 0 16,4 11-2-16,1 14 4 16,6 7-3-16,-3 8 0 15,3 9-3-15,6 8 3 16,0 8 1-16,14 0 0 16,5-2 0-16,12-1-2 15,0-1 2-15,12-1 0 16,15-2 3-16,6-5 1 15,9-4 4-15,7-8-7 0,5-2 9 16,3-5-2-16,11-8-8 16,3-6 6-16,7-8 0 15,6-8-2-15,-1-4-2 16,-5 0-2-16,-7-16-1 16,-6-10 3-16,-7-6-3 15,-13-4-4-15,-5-4-7 16,-11 0 0-16,-14-4-4 15,-3-1 8-15,-10 0-5 16,-2-2-1-16,0 1 6 16,-2 2-12-16,-21 0-18 15,1 3-1-15,-14 4-41 0,-6 4 8 16,-7 3-24 0,-14 2-125-16,3 2-293 0</inkml:trace>
  <inkml:trace contextRef="#ctx0" brushRef="#br1" timeOffset="-177357.65">20610 14962 730 0,'0'0'106'0,"0"0"-63"16,0 0-19-16,0 0 22 15,0 0 3-15,0 0-12 16,-120-47-17-16,73 48-10 0,-2 24 13 16,2 5-8-16,5 10 3 15,4 4-6-15,7 5-5 16,13-2 7-16,14-3-8 15,4-3-4-15,13-5 9 16,27-6-1-16,23-2-1 16,10-16-6-16,14-6-3 15,0-6-1-15,-2 0-38 16,-14-16-71-16,-11 2-52 16,-10-2-248-16</inkml:trace>
  <inkml:trace contextRef="#ctx0" brushRef="#br1" timeOffset="-175121.84">20729 14945 396 0,'0'0'171'16,"0"0"-121"-16,0 0-7 0,0 0 12 15,0 0 3-15,0 0-25 16,0 0-6-16,-9 0-8 16,9 0 3-16,0 0 4 15,0 0-6-15,0 0 1 16,0 0 2-16,0 0-4 16,0 0-6-16,-3 0-4 15,-6-9-8-15,3 0 0 16,-3-2 2-16,2 4 1 15,-4-1-2-15,-2-2 0 16,-3 3-1-16,-1 2 1 16,-6-2-2-16,-4 4 1 15,5-3 2-15,-5 0-1 0,0 2-2 16,-2 2 2 0,7 2 0-16,2 0-1 0,-3-2 4 15,8-1-2-15,1 3 1 16,8 0-1-16,-7 0 2 15,-1 3-2-15,-1 13-2 16,-1 3 0-16,1 1-2 16,1 1-1-16,1 1-4 15,4-4-15-15,4 2-69 16,5-8-188-16</inkml:trace>
  <inkml:trace contextRef="#ctx0" brushRef="#br1" timeOffset="-173236.75">20606 14853 249 0,'0'0'173'15,"0"0"-87"-15,0 0-40 16,0 0-3-16,0 0 10 16,0 0-19-16,-2-2 3 15,2 2-9-15,-2 0 14 16,0 0-13-16,-6 0-5 15,2 0-7-15,-5-2-7 16,-5-1 5-16,1 0-7 16,1 1-2-16,1 0 2 15,-1-3 6-15,-3 5-5 16,1 0-1-16,-6 0-4 16,-5 0 5-16,5 0-5 0,-7 0 1 15,6 11-2-15,-2 2 3 16,10 1-2-16,2 1-3 15,4-1-1-15,-2 0 4 16,-1-2-4-16,6 2 1 16,-3 2 1-16,-4 2 1 15,-1 4 1-15,8 1 4 16,-3 0 1-16,-3 0-3 16,8-2 0-16,4-3 0 15,0 1-5-15,0 2 3 16,0-4 1-16,9-2 1 0,9 2-4 15,2-2-1-15,9 2-1 16,5-1 1-16,1-4-1 16,3 1 1-16,-1-1-1 15,6-7 3-15,-3 2-3 16,0-4 0-16,-7-3-2 16,-6 0-1-16,-2 0-1 15,-11 0 0-15,-8 0 4 16,1 0 0-16,-3-4 0 15,-2-4 3-15,0 2-2 16,6-3 2-16,-8 4-2 16,0 1 1-16,2 4-2 15,-2-2-1-15,0 2 1 16,0 0 0-16,0 0-1 0,0 0 1 16,0 0 0-1,0 0 0-15,0 0 0 0,0 0 0 16,0 0 2-16,0 0-1 15,0 0 1-15,0 0 1 16,-14 0-1-16,-3 0 0 16,-4 3-1-16,1 0 1 15,-5-3-2-15,-3 5 0 16,-6-5-1-16,-4 0 1 16,5 0 0-16,-5 0 3 15,7 0-3-15,2 0-1 16,4-1 1-16,5-7 3 0,7-6-1 15,-3 6 0-15,5-7 2 16,7-2 4-16,-3 0 0 16,5-7 4-16,0 5-4 15,2-6-2-15,0-1-3 16,0 2 2-16,0 1-3 16,13 0 8-16,0 1-9 15,1 0 4-15,-1 2-1 16,3 2-3-16,-1 0 4 15,3 2 3-15,7-4-6 16,4 2 1-16,0 2 0 16,9-3 0-16,-3 6-3 15,7 3 4-15,1-1-2 16,-1 8 0-16,-3-1-2 0,-6 4 0 16,-4 0 0-16,-12 0-4 15,4 0 5-15,-15 0-3 16,3 0 1-16,-7 2-1 15,-2 0 2-15,2 1 5 16,-2-3-5-16,0 0-1 16,3 0 1-16,-3 0 0 15,0 0 2-15,0 0-1 16,0 0 2-16,0 0 0 16,0 0 0-16,0 0-3 15,0 2 0-15,-7 1 0 0,-17-1 0 16,-1 2 0-1,1 0 1-15,-3 0 0 0,0 0-1 16,0-1-1-16,2 0 1 16,6 5 0-16,3-4 0 15,1 0 3-15,-1 2-3 16,3 0-3-16,-1 2 3 16,1 2-1-16,-3-1 1 15,1 6 2-15,-4-1-2 16,4 0-4-16,-1 6 4 15,3-2 0-15,5 0 0 16,-6 2 1-16,3-3 0 16,1 4 0-16,6-1-1 15,4 1 0-15,0 1 0 16,0-2 0-16,0 0 1 0,0-1-1 16,12-2 1-16,5-2 0 15,6-2 2-15,1-3-2 16,10 2 5-16,-1-4-5 15,9-2 5-15,1 2-6 16,1-2-2-16,1-5 2 16,-5 2 0-16,-7-3-4 15,-4 4-19-15,-8-3-9 16,-13-1-35-16,-3 0-71 16,-5 0-279-16</inkml:trace>
  <inkml:trace contextRef="#ctx0" brushRef="#br1" timeOffset="-168556.28">20978 14988 320 0,'0'0'51'15,"0"0"-5"-15,0 0 29 16,0 0 18-16,0 0-8 15,0 0 1-15,0 0-6 16,0 9-22-16,0-9-10 16,0 0-1-16,0 0-14 15,4 0 9-15,10 6-8 16,13 2-4-16,22 4 8 16,23 2-1-16,16-2-8 15,28 5-8-15,16-1-8 0,24 2 2 16,13 4-4-1,14 1-7-15,7 5-3 0,-3-1 0 16,-2-1-1-16,-13-5 1 16,-16-2-1-16,-21-6 0 15,-12-1-5-15,-25-3 10 16,-18-7-5-16,-11 4 1 16,-11-3-1-16,-8-3 0 15,-15 0 0-15,-8 0 0 16,-14 0 0-16,-9 0 0 15,-4 0 1-15,0 0-1 16,0-3-2-16,0-11-19 16,-21-1 4-16,-20-6-23 15,-3 1 11-15,-10 0-16 16,2 2-14-16,2-2 17 0,5-1 13 16,3 2 2-16,2-2 9 15,1 2 6-15,8 1 11 16,4-1 1-16,8 5 4 15,5 2 11-15,3 6 19 16,7 0-6-16,4 6 7 16,0 0-1-16,0 0-5 15,0 0-12-15,0 0-2 16,13 0-7-16,9 22 6 16,14 0 4-16,5 4 0 15,-4 3-4-15,7-2-1 16,-1 2-3-16,-3-1-4 0,-2-4 1 15,-7-2-4-15,-13-6-1 16,-7-7-1-16,-7-6 1 16,-4-1-2-16,0 5 3 15,-2 7 3-15,-33 13 3 16,-21 1 0-16,-13 7-3 16,-12-4-4-16,6-7-1 15,1 1-1-15,7-10-8 16,7-3-20-16,6-7-55 15,10-5-114-15,13-3-370 16</inkml:trace>
  <inkml:trace contextRef="#ctx0" brushRef="#br1" timeOffset="-167421.46">21634 14816 381 0,'0'0'151'16,"0"0"-84"-16,0 0-9 16,0 0 33-16,0 0-6 15,0 0-24-15,2-48-27 16,9 27-8-16,-9-4 0 16,0 1 9-16,-2-2-10 15,0 4 6-15,0 0-11 16,-15 2 1-16,-5 4-8 15,-7 4-8-15,-4 7-3 0,-3 2-2 16,3 3 0-16,4 0-1 16,8 12-1-16,-2 12 0 15,13 1-4-15,5-2 3 16,3 1 0-16,0-1-1 16,11-8-3-16,14-3 7 15,2-2 1-15,4-6 6 16,5-4 6-16,-5 0 7 15,0 0-1-15,-4-7 2 16,-8-4 2-16,-5 3-3 16,-3 2-4-16,-9 6 0 15,-2-1-5-15,0 1-3 0,0 0-7 16,0 0-1 0,0 28-3-16,0 21 0 0,0 24 3 15,-13 9 7-15,-5 4-6 16,-11-6-1-16,2-7-11 15,-4-15-4-15,0-14 0 16,-5-10-6-16,5-15 4 16,4-6 10-16,8-9 1 15,3-4-10-15,5 0 6 16,7-29-1-16,4-12-9 16,0-3 20-16,4-12 0 15,25-6 0-15,6-6 6 0,7-3 4 16,-1 11 1-1,1 18-1-15,-2 16-2 0,1 14-6 16,-8 10 2-16,0 2-3 16,-6 0 9-16,-5 0-5 15,-6 17-3-15,-10 12 0 16,1 7-1-16,-7-2 1 16,0-3 0-16,0-6-1 15,0-7-1-15,0-3-1 16,0-7-10-16,4-7-17 15,6-1-46-15,1 0-52 16,5-21-185-16</inkml:trace>
  <inkml:trace contextRef="#ctx0" brushRef="#br1" timeOffset="-167152.04">21975 14739 725 0,'0'0'108'16,"0"0"-52"-16,0 0-35 15,0 0 14-15,0 0 0 16,0 0-10-16,-56 31 0 16,56-18-5-16,0-8-9 15,0 4-1-15,0-8 7 16,2-1 8-16,12 0 2 16,-1-1 6-16,-2-16-17 15,-4-2-8-15,2-2 5 16,-7 7-13-16,-2 2-6 0,0 5-33 15,0 3-35-15,-7 4 0 16,1 0-73-16,3 0-114 16,3 4-285-16</inkml:trace>
  <inkml:trace contextRef="#ctx0" brushRef="#br1" timeOffset="-166457.97">22255 14730 761 0,'0'0'136'0,"0"0"-59"15,0 0 10-15,0 0 25 16,0 0-55-16,0 0-26 16,7-13-18-16,-22 35-1 15,-10 22-7-15,-4 16 3 16,-9 13 2-16,5 10-8 0,-8 0-2 16,1-3 0-16,5-9 0 15,-1-8-1-15,16-9-6 16,5-9 7-16,10-10-10 15,5-7 8-15,0-11-11 16,0-8-3-16,16-9 6 16,8 0 5-16,5 0 4 15,5-26 1-15,-5-10 0 16,-12-3 4-16,-1-7-2 16,-9-3 0-16,-7 1 1 15,0-1 2-15,-5 9-5 16,-13 4 0-16,-1 8-1 15,-6 10 1-15,11 4-3 0,1 8-11 16,11 3 1-16,2 3-5 16,0 0-6-16,11 0-43 15,22 0 28-15,21 1 29 16,6 7 9-16,7-6-9 16,-5-2 0-16,-6 0 4 15,-9-6 5-15,-7-14 1 16,-13-6 0-16,-12-6 2 15,-3-5-1-15,-8-4 3 16,-4-3 8-16,0 2 6 16,0 8 6-16,-2 6 6 15,-7 10-2-15,4 7-1 16,3 5-7-16,2 6 1 0,-2 0-12 16,2 0-7-16,-7 6-2 15,-4 30 0-15,-5 17 0 16,-1 15 2-16,1 7-1 15,1-5 4-15,1 1-4 16,1-12 1-16,-1-9-2 16,10-10-2-16,-1-13 0 15,5-10-6-15,0-11-21 16,0-6-33-16,0 0-31 16,23-6-33-16,2-16-116 15,-6-12-200-15</inkml:trace>
  <inkml:trace contextRef="#ctx0" brushRef="#br1" timeOffset="-166198.59">22336 14999 560 0,'0'0'132'0,"0"0"-39"16,0 0-8-16,0 0-6 16,0 0-21-16,0 0-28 15,11-12-30-15,32 12 0 16,17 0-4-16,11-4-31 15,14 4-63-15,4 0-29 16,-3 0 47-16,-3 0 38 16,-19 8 37-16,-16-4 4 15,-26 2-1-15,-13-4 4 16,-9-2 10-16,-11 0 102 0,-23 0-54 16,-13 0-20-16,10-8-39 15,0-2-1-15,18 1-41 16,19 0-175-16</inkml:trace>
  <inkml:trace contextRef="#ctx0" brushRef="#br1" timeOffset="-161041.38">24940 16481 503 0,'0'0'42'0,"0"0"-14"15,0 0 10-15,0 0 14 16,0 0-15-16,0 0-1 16,0 0-4-16,0 0-21 0,-14 0 32 15,-15 0 7 1,-23 4-33-16,-8 10-8 16,-7 2-2-16,3-2-1 0,-3 0 2 15,11-10-2-15,12 3 12 16,15-6-4-16,13-1 4 15,12 0 1-15,4 0 6 16,0 0 2-16,27 0-21 16,33-15-2-16,40-5-2 15,20-1 4-15,15 5-3 16,-4 6 0-16,-4 4 2 16,-20 6-1-16,-13 0-3 0,-28 0 1 15,-24 0-2 1,-19 0 0-16,-23 0 0 0,0 0 7 15,-29-2 5 1,-31 2-2-16,-36 0-10 0,-20 2-4 16,-20 16-2-16,0 3-7 15,-2-7 4-15,8-5 4 16,17 2 5-16,24-4 0 16,31 0-2-16,31-6 2 15,25-1 0-15,6 0-13 16,59 0-1-16,39 0 13 15,41 0-40-15,19 0-127 16,4-22-507-16</inkml:trace>
  <inkml:trace contextRef="#ctx0" brushRef="#br1" timeOffset="-155125.25">22654 17055 328 0,'0'0'168'0,"0"0"-37"15,0 0-4-15,0 0-59 16,0 0-13-16,0 0-29 15,0 0-20-15,16-56-6 16,-9 51 2-16,-5 3 9 16,-2 2 35-16,0 0 10 15,0 0 17-15,0 0-30 16,-27 0-10-16,-4 19-24 16,-11 6 1-16,4 9-8 0,9 1 0 15,7-3-2 1,10 0 0-16,8-6 0 0,4 2-2 15,0-7 2 1,22-9-2-16,18-10-10 0,14-2-15 16,10-7-39-16,8-23 0 15,1-5 14-15,-2-2-28 16,-5-4-5-16,-20 3 22 16,-8 1 16-16,-20 1 12 15,-9 1 24-15,-9 7 2 16,0 2 9-16,0 4 17 15,0 5 43-15,-11 4 3 16,4 5 10-16,2 6-10 16,5 2-14-16,0 0-19 0,0 0-11 15,-2 0-7 1,0 2-9-16,-5 24 2 0,3 8 1 16,0 8 1-16,-3 10-2 15,5 3-2-15,-3 1 0 16,-4-3 5-16,3-2-6 15,-5-7-1-15,3-12-1 16,2-6-1-16,4-12-19 16,2-6-32-16,0-8-62 15,0 0-95-15,16-22-220 16</inkml:trace>
  <inkml:trace contextRef="#ctx0" brushRef="#br1" timeOffset="-154791.69">23227 17026 599 0,'0'0'163'16,"0"0"-41"-16,0 0-35 15,0 0-44-15,0 0-16 16,-69 107-7-16,63-71-6 16,6-2-6-16,0-2-4 15,0-6-2-15,2-2 2 16,20-7-1-16,0-3-3 15,9-11 3-15,3-3 0 16,-3 0-3-16,0-22 0 0,-2-5 2 16,-4-8 10-1,-11 5 0-15,-14-2 0 0,0 6 4 16,-14 3 11-16,-24 10-16 16,-4 7-9-16,-5 6-2 15,5 0-7-15,11 0-12 16,6 10-47-16,21 6-13 15,4-2-104-15,8 0-156 16</inkml:trace>
  <inkml:trace contextRef="#ctx0" brushRef="#br1" timeOffset="-154647.47">23785 17247 917 0,'0'0'93'0,"0"0"-57"16,0 0-36-16,0 0-37 16,0 0-224-16</inkml:trace>
  <inkml:trace contextRef="#ctx0" brushRef="#br1" timeOffset="-153790.12">24795 16533 659 0,'0'0'101'16,"0"0"-6"-16,0 0-40 15,0 0-34-15,0 0-10 16,0 0 6-16,-5-4 5 16,5 4 4-16,0 18-2 15,0 18 24-15,0 8-2 16,0 11-5-16,-7 3-14 16,-17-2-7-16,-9-3-7 15,-10-2-5-15,-13 2-5 16,-6-4 6-16,-14-3-8 0,-4-5 4 15,-12-11-4 1,-1-2 0-16,-1-9 0 0,9-8-1 16,12-7 0-16,22-4 0 15,11 0 2-15,22 0-2 16,7 0-4-16,9 0-4 16,2 0 0-16,0 0-2 15,0 0-3-15,0 0-13 16,4 0 1-16,15-4 10 15,6 2-27-15,0 0-32 16,-7 0-138-16,-5 2-244 16</inkml:trace>
  <inkml:trace contextRef="#ctx0" brushRef="#br1" timeOffset="-151358.25">22527 17217 300 0,'0'0'96'0,"0"0"-13"15,0 0-1 1,0 0-28-16,0 0 3 0,0 0 4 16,-6 0-16-16,6 0-2 15,-2 0 0-15,-7 0-11 16,2 0-7-16,-4-5-13 15,-7 0 2-15,-6-4 0 16,-3 2-4-16,-6-3-2 16,-8-2-5-16,-10-5 0 15,-5-2 3-15,-2-8-6 16,-2 0 3-16,2-4-1 16,2-2 7-16,7-2-2 15,-6 1 9-15,10 0 4 0,-7-2 3 16,8-3-4-16,0-4 7 15,1-2-12-15,3 0-6 16,-1-5-6-16,4-1 13 16,-5 0-6-16,2-6-8 15,-3 7 4-15,1-5-4 16,1 11 8-16,4-2-4 16,-5-2 1-16,1 4 0 15,-1 2 0-15,0 0-4 16,-1 2 2-16,3 4-4 15,-2 0 4-15,-3 5-1 16,3 0 12-16,-3 1-13 0,1 0 1 16,1 3 1-1,1 1 4-15,-3 5-6 0,1-4 3 16,-8-1-3-16,6 2 1 16,-6-2 0-16,1 0-2 15,-2-4 2-15,-1 2-5 16,3-2 4-16,-3-1-1 15,-1 4 0-15,-3-4-1 16,-4-1 0-16,-15-2 0 16,2 0-3-16,-10-2 3 15,-2 0 0-15,-2-2 0 16,2 3 0-16,4 0 3 16,1-2-2-16,4 4 0 15,0-5 0-15,2 0-1 16,5-2 2-16,-1-3-1 0,3-3-2 15,-4-2 4-15,-1 0-1 16,1 2-2-16,-1 6 2 16,5 5-2-16,0 2 1 15,11 2-2-15,0 5-5 16,0 4 6-16,2 4 2 16,-2 4-2-16,1 0 0 15,-1 2 2-15,2 3-2 16,0 0-2-16,2 9 2 15,10-2 0-15,1 0 0 16,8 2 1-16,-3-2 1 16,-2 2-2-16,-3 0-2 0,-1 0 2 15,-1 0-1 1,1 0-2-16,1 0 3 0,1 0 3 16,-3 0-1-16,-1-3-2 15,-6 1 0-15,6 2 0 16,-1-3 0-16,5 1 0 15,4 2 0-15,-5-4 0 16,1 4 1-16,-7 0-1 16,-9 0 1-16,-7 0-1 15,-8 0 0-15,-1 11 1 16,3 4-1-16,6 2-4 16,7 0 0-16,11 4 4 15,3-4-1-15,4 1 1 0,8-2-2 16,6 0 4-1,6-5-2-15,-1 5 0 0,6-3 0 16,-3 1-3-16,-5 4 5 16,6-2-2-16,-1 0 1 15,1 2-1-15,3-1-1 16,3-7-1-16,0 4-1 16,4-11-3-16,0 2-1 15,3-3-2-15,2 0 0 16,-3 1 1-16,1 0-1 15,4-3-2-15,0 0 0 16,0 0-2-16,0 0-10 16,0 0-3-16,0-24-45 15,4-13-15-15,18-2 37 0,-2-5 45 16,7 3 0-16,2-2 4 16,0 2 3-16,5 7-2 15,-12 2 5-15,0 8-6 16,-6 5 0-16,-10 6 17 15,6 5-3-15,-12 4 3 16,2 0-1-16,-2 4-2 16,0 0-4-16,0 0-3 15,0 0 1-15,0 0-3 16,0 0 3-16,0 0-1 16,0 0 0-16,0 8 7 15,-16 13 4-15,-4 5-2 16,-8 6-3-16,-7-1 0 0,4-2 1 15,2 3-10-15,3-6 1 16,6-1 6-16,2-1-7 16,5-3-1-16,1-8 1 15,3-1-4-15,7-5-4 16,2-6 4-16,0 2 0 16,0-3 2-16,0 0 1 15,0 0-3-15,0 0-3 16,0 0 2-16,0 0 0 15,0 0 1-15,0 7 1 16,23 1 2-16,1 0 0 16,14 9-2-16,0-3 1 0,7 1 0 15,-1 8 1 1,1-1-3-16,-3 3 0 0,-11-8 0 16,-2-1-3-16,-2-3 3 15,-14-4 6-15,-1-3-6 16,-8-4-1-16,-4-2 1 15,0 0 1-15,0 0-1 16,0 4-4-16,0-2 3 16,0-2 0-16,0 0-13 15,0 0-37-15,4 0-43 16,17-8-130-16,8-16-351 16</inkml:trace>
  <inkml:trace contextRef="#ctx0" brushRef="#br1" timeOffset="-151215.05">17043 15127 848 0,'0'0'58'15,"0"0"-44"-15,0 0-14 16,0 0-22-16,0 0-192 16</inkml:trace>
  <inkml:trace contextRef="#ctx0" brushRef="#br1" timeOffset="-147172.22">15311 15657 317 0,'0'0'112'0,"0"0"-41"16,0 0 12-16,0 0-11 15,0 0 3-15,0 0-9 16,0 0 1-16,2-3-24 15,-2 3-13-15,0 0-5 16,0 0 4-16,0 0 0 16,-17 0-13-16,-12 12 4 0,-4 9-14 15,2-3 2-15,4-2-3 16,11-6-3-16,9-6-2 16,7-4-3-16,0 0-1 15,7 0-1-15,29 0-4 16,19 0 9-16,13-18-1 15,3 1 1-15,-9 3 1 16,-10 1 1-16,-19 5-1 16,-18 6 0-16,-5 2-1 15,-10 0 6-15,0 0-4 16,-25 3 1-16,-22 22 1 16,-18 7 8-16,-6 1-10 15,7-5 0-15,12-5-1 16,23-14 3-16,18-4-4 0,11-5-10 15,42-12-56 1,37-34-246-16</inkml:trace>
  <inkml:trace contextRef="#ctx0" brushRef="#br1" timeOffset="-140140.31">26248 15526 535 0,'0'0'69'16,"0"0"-38"-16,0 0 52 15,0 0 5-15,0 0-20 16,0 0-25-16,0 0-12 16,-107 21-6-16,86-13-1 0,8-2 0 15,5 2 3-15,-4-4 8 16,10-2 1-16,0-2-15 16,2 0 8-16,0 0-9 15,0 0-6-15,16 0-5 16,30 0 4-16,37 0 6 15,21 0-1-15,22 0-8 16,1 0-5-16,-7 0-5 16,-20 0 7-16,-21 0-7 15,-33 0 8-15,-19 0-7 16,-21 0-1-16,-6 0 2 16,0 0-1-16,0 0 3 15,-29 0-2-15,-31 2-2 16,-31 4 5-16,-32-1-3 15,-8 0-1-15,2-5 4 0,15 0-5 16,12 2 0-16,10-2-1 16,25 1 2-16,20-1-1 15,25 0 10-15,22 0-10 16,0 0-8-16,29 0 4 16,35 0 4-16,32 7 1 15,31 1 7-15,16 0-7 16,6 1-1-16,-6 0 2 15,-18-1-4-15,-25 1 1 16,-31-4-25-16,-33-1-27 16,-31-1-102-16,-19 0-106 15,-53-3-479-15</inkml:trace>
  <inkml:trace contextRef="#ctx0" brushRef="#br1" timeOffset="-133841.47">9114 16985 579 0,'0'0'35'15,"0"0"25"-15,0 0 34 0,0 0-3 16,0 0-34-16,0 0-22 16,0 0 0-16,-118-63-13 15,76 63 10-15,-2 17-16 16,-10 12-6-16,9 5-10 16,5 0 7-16,18 3-4 15,9-2-3-15,13 2-1 16,0-1 1-16,31 7 0 15,13 3 4-15,12-5-4 16,4 1 0-16,3-4 5 16,-3 3 1-16,-11-7 0 15,-7-1-5-15,-17-3-1 0,-12 2 6 16,-13-1-2-16,0 3 9 16,-26 6 6-16,-21 0 12 15,-9 1-6-15,-2-5-8 16,0-4-3-16,7-6-7 15,10-6-1-15,10-12 0 16,16-4 1-16,11-4-3 16,4 0 1-16,0 0-5 15,0 0-8-15,8 0-1 16,21 0 8-16,11-4 1 16,5 4 1-16,-7 0-1 15,-11 0-1-15,-8 8 1 16,-9 19 7-16,-10 26-7 0,0 23 5 15,-27 27 5 1,-18 13-6-16,-1 4 6 0,3-7-4 16,9-19 0-16,19-10 0 15,15-14 0-15,0-13-2 16,36-13-4-16,40-15-1 16,43-29-3-16,49-22-99 15,28-43-298-15</inkml:trace>
  <inkml:trace contextRef="#ctx0" brushRef="#br1" timeOffset="-124291.66">21063 15747 105 0,'0'0'255'16,"0"0"-253"-16,0 0 24 16,0 0 108-16,0 0-50 15,0 0 4-15,0 0 4 16,13-9-18-16,-13 9-19 16,0 0-6-16,0 0 5 15,0 0 1-15,0 0-24 16,-25 18 11-16,-3 9-17 15,-13 11-14-15,-7 4 2 16,3 3-11-16,1-5 1 0,3-5-3 16,12-8 6-1,12-11-5-15,5-8 3 0,12-8-1 16,0 0-1-16,0 0-2 16,3-17 0-16,30-20 3 15,18-20-1-15,11-11 1 16,6 6-2-16,-8 10 0 15,-7 11 1-15,-24 18 2 16,-13 12 1-16,-12 10 4 16,-4 1 3-16,0 0-3 15,0 0-2-15,0 8 1 16,-20 22-6-16,-13 12-1 16,-7 10 3-16,0 2-4 15,8-6 0-15,6-6 0 16,8-7 2-16,7-11-2 0,7-12 0 15,4-8 0-15,0-4-4 16,0 0-6-16,23-18 7 16,29-21 3-16,17-12 6 15,7-7-4-15,-7 13 0 16,-20 13-2-16,-22 20 0 16,-16 12-2-16,-11 0 2 15,0 0-4-15,-14 26 4 16,-28 15 0-16,-16 5-10 15,-11 2-64-15,7-11-87 16,2-6-68-16,12-13-228 16</inkml:trace>
  <inkml:trace contextRef="#ctx0" brushRef="#br1" timeOffset="-120256.82">19933 16218 897 0,'0'0'44'16,"0"0"-10"-16,0 0 23 16,0 0 11-16,0 0-19 0,0 0-14 15,0 0-6-15,-91-53-15 16,52 68-2-16,-3 21-8 15,-2 10 0-15,10 12-1 16,10 9-5-16,8 5 2 16,7 2 0-16,9-6-1 15,0-8 0-15,13-17 0 16,14-16-1-16,4-14-3 16,12-13-23-16,12 0-18 15,5-37-27-15,10-14 4 16,1-12 21-16,-11-1 23 15,-8 8 19-15,-17 8 5 16,-8 6 1-16,-14 10 4 16,-11 10 3-16,-2 4 17 0,0 7 7 15,0 6 19-15,0 5 21 16,-4 0-18-16,-9 0-31 16,-1 10-15-16,-1 14 2 15,-1 12-2-15,3 3-3 16,9 2-3-16,4 3 1 15,0-4 1-15,0-3-1 16,15-4-2-16,3-10-1 16,9-9 1-16,2-14 3 15,2 0-3-15,7-17 0 16,-1-19 14-16,-1-2-7 16,-7-6 9-16,-15 2-3 15,-14-2-8-15,0 4 5 16,-29 2-1-16,-12 8-8 15,-10 7-2-15,4 13 1 0,3 10-8 16,-1 0-7-16,12 7-19 16,8 17-31-16,12 3-68 15,13-1-50-15,0-6-112 16</inkml:trace>
  <inkml:trace contextRef="#ctx0" brushRef="#br1" timeOffset="-119851.23">20710 16220 677 0,'0'0'137'0,"0"0"-20"0,0 0 4 16,0 0 9-16,0 0-64 15,0 0-23-15,-15-8-16 16,-9 45-14-16,-12 14-6 16,3 7-2-16,4 7 0 15,4-5-5-15,9-2 0 16,3-12-1-16,2-14-2 15,6-14 3-15,3-15-1 16,2-3-1-16,0 0-2 16,0-9 4-16,0-27 2 15,2-19-1-15,16-12 1 16,-2-2-2-16,-1 8 0 16,-2 6 4-16,-1 23-2 15,-1 11 0-15,-9 12 1 16,2 9-2-16,4 0-1 0,0 4-7 15,13 27 7 1,-2 13 0-16,8 7 0 0,0 6-1 16,-7-3-2-16,-2-1-2 15,-7-9-23-15,-2-9-37 16,-5-10-76-16,-4-13-95 16,0-11-98-16,0-1-82 15</inkml:trace>
  <inkml:trace contextRef="#ctx0" brushRef="#br1" timeOffset="-119677.97">20474 16541 572 0,'0'0'147'0,"0"0"-23"0,0 0-5 15,0 0-33-15,0 0-52 16,0 0-21-16,-4-35-11 16,49 14-1-16,13-9-1 15,2-4-4-15,-4 0-117 16,-12 2-186-16</inkml:trace>
  <inkml:trace contextRef="#ctx0" brushRef="#br1" timeOffset="-119326.4">20075 15619 778 0,'0'0'92'0,"0"0"-50"16,0 0 21-16,0 0-11 15,0 0-3-15,0 0 2 16,-2 8-17-16,2 16 0 15,0 14 13-15,6 6-24 16,15 6-13-16,-5 4-1 0,-3 4-7 16,-5-5-2-16,0-7 0 15,-8-6 1-15,0-4-1 16,0-10-13-16,0-3-16 16,-8-9-46-16,-7-5-56 15,-3-9 18-15,-9 0-105 16,-4-6-131-16</inkml:trace>
  <inkml:trace contextRef="#ctx0" brushRef="#br1" timeOffset="-118988.89">19892 15976 621 0,'0'0'148'0,"0"0"-52"0,0 0 3 16,0 0-21-1,0 0-29-15,0 0-3 0,-4-6-28 16,29 12 15-16,4 12 16 15,2 0-38-15,-4-1-3 16,0 6 1-16,-8 0-9 16,1 0 0-16,1-1 1 15,-6-6 1-15,-1-4 0 16,-3-4 0-16,-5-8 11 16,8 0-3-16,1 0-3 15,10-23 8-15,2-14 6 16,6-7-3-16,0 0-9 15,1 2-3-15,-10 6-4 16,-3 10-1-16,-10 9-1 16,-7 7-1-16,-2 7-7 0,0 3-11 15,-2 0-27-15,2 0-26 16,-2 0-117-16,8 0-202 16</inkml:trace>
  <inkml:trace contextRef="#ctx0" brushRef="#br1" timeOffset="-117060.51">20205 16753 579 0,'0'0'93'16,"0"0"4"-16,0 0 25 15,0 0-39-15,0 0-16 16,0 0 1-16,0 0-14 16,-2-4-17-16,2 7-13 0,0 35-8 15,0 26 0-15,11 23 12 16,4 15-10-16,-1-5-4 16,-6-8-10-16,1-16-3 15,3-13-1-15,-8-18 0 16,0-14 0-16,1-8-2 15,-3-15 1-15,-2 0-4 16,0-5 1-16,0 0-3 16,0-5-1-16,-2-16 5 15,-23-9 2-15,3-4-2 16,2 3 4-16,-5 6-1 16,8 2 2-16,1 9-2 0,5 5 1 15,5 6 0 1,-2 1 2-16,6 0 3 0,2 2-1 15,0 0 9-15,0 0-2 16,0 0-12-16,0 0-2 16,10 0-2-16,13 27 4 15,16 2 3-15,1 7 2 16,-7 0 1-16,-2-9 4 16,-8-5-9-16,-6-10 3 15,-3-7-4-15,-3-5 0 16,-9 0-1-16,8 0 1 15,3 0-4-15,7-3 8 16,11-28 6-16,13-15 4 16,8-12 6-16,-4-3 0 15,2 8-15-15,-15 14-1 0,-10 18-4 16,-19 11 2-16,1 6-4 16,-4 4-1-16,-3 0-10 15,0 0-46-15,-12 0-45 16,-10 6-164-16,-12 22-232 15</inkml:trace>
  <inkml:trace contextRef="#ctx0" brushRef="#br1" timeOffset="-116506.64">20185 17740 884 0,'0'0'68'16,"0"0"-25"-16,0 0 37 15,0 0 19-15,0 0-48 16,0 0-22-16,0 43-16 15,0 13 0-15,-9 6-7 16,-5 2 3-16,3-9-5 16,3-6 2-16,-4-1-5 0,3-16-1 15,5-8 0-15,4-12 0 16,-2-12 3-16,2 0-2 16,0 0 0-16,0-26 2 15,0-23 3-15,0-14-4 16,2-17 3-16,11-9-4 15,7 4 8-15,5 15-2 16,-1 13 2-16,-6 19-2 16,-7 20 0-16,-9 10-1 15,-2 8-2-15,0 0 1 16,0 0-3-16,3 17-2 16,6 26 0-16,-1 19 2 0,6 12 2 15,1-3-4 1,6-1 2-16,-4-10 2 0,-3-12-4 15,1-2-11-15,-1-12-5 16,-1-12-26-16,-9-8-7 16,6-9-36-16,-10-5-83 15,0 0-56-15,-8-9-153 16</inkml:trace>
  <inkml:trace contextRef="#ctx0" brushRef="#br1" timeOffset="-116327.35">20056 18019 594 0,'0'0'143'0,"0"0"-24"16,0 0-13-16,0 0-55 15,0 0-31-15,0 0 4 0,62-13 28 16,-8 1-11-16,1-5-23 16,5 0-11-16,0 5-7 15,0 3-80-15,-6 5-78 16,-12 4-163-16</inkml:trace>
  <inkml:trace contextRef="#ctx0" brushRef="#br1" timeOffset="-115457.04">20528 17844 231 0,'0'0'500'0,"0"0"-477"16,0 0 2-16,0 0 75 16,-38-114-17-16,18 88-17 15,-12-1-6-15,-3 0-2 16,-9 5-22-16,-12 2-13 16,0 8-6-16,-4 6-3 15,-5 6 2-15,3 0-7 16,-5 20-4-16,9 15-5 15,7 9 0-15,3 5 0 16,15 11 1-16,6 5 3 16,14 3-4-16,13 4-4 0,0 8 2 15,25 0 2 1,15 9 0-16,7-13 0 0,9-10-3 16,6-20 3-16,5-12 0 15,4-18-6-15,7-12 2 16,2-4-3-16,7-6 4 15,2-26-8-15,-2-9-1 16,-6-14 5-16,-10-5 2 16,-13-5 5-16,-12 2 0 15,-5-4 5-15,-10 5 10 16,-8 2 1-16,-17-4-5 16,-6-4 2-16,-14-2 2 0,-28-7-4 15,-20 4 0-15,-19 20-6 16,-19 9 1-16,-16 13-1 15,-4 18-2-15,-3 11 2 16,5 2-5-16,14 11-1 16,8 19-4-16,13 9 4 15,21 1 0-15,15 0-4 16,9-4-8-16,23-4 7 16,3 1 3-16,12 6 0 15,0 12-2-15,29 5 5 16,21 6 0-16,8 1 0 15,15 4 0-15,12-5-1 16,4 5 1-16,0-11-3 0,0-12 6 16,1-18-3-1,-13-12 0-15,-5-14-9 0,-3 0-7 16,-11-19 2-16,-2-18 4 16,-6-15-1-16,0-11 8 15,-8-3 3-15,-7-6 1 16,-6-4-1-16,-13-5 0 15,-16 2 9-15,0-2-3 16,-18 11 7-16,-17 12-6 16,-19 12 0-16,-11 16-2 15,-14 16-4-15,-20 14 0 16,-1 0-1-16,-4 34-6 16,7 10-7-16,22 8-47 15,17-3-141-15,16-10-230 0</inkml:trace>
  <inkml:trace contextRef="#ctx0" brushRef="#br1" timeOffset="-112364.99">25312 14869 143 0,'-127'148'0'0,"59"29"-95"16</inkml:trace>
  <inkml:trace contextRef="#ctx0" brushRef="#br1" timeOffset="-70593.22">6780 13017 688 0,'0'0'5'16,"0"0"-1"-16,0 0 0 16,0 0 12-16,0 0 21 15,0 0-23-15,0 0-7 16,0 0-6-16,-27 0 6 15,17 3-1-15,-3 6 3 16,1 2 6-16,3-3 0 16,5-4 3-16,4-1-4 15,0-3 1-15,0 0 10 16,0 0 5-16,20-7 1 16,35-24 0-16,32-15 4 15,32-12-7-15,12-5-13 16,5 2-7-16,-2 7 5 0,-16 6 0 15,-22 12-2 1,-24 12-9-16,-33 7 0 0,-14 10-1 16,-21 5-1-16,-4 0-4 15,0 2-3-15,-6 0 1 16,-27 10-4-16,-15 14-37 16,0 4-25-16,-4-6-88 15,7-16-167-15</inkml:trace>
  <inkml:trace contextRef="#ctx0" brushRef="#br1" timeOffset="-68675.13">8348 12047 575 0,'0'0'26'0,"0"0"-26"16,0 0-2-16,0 0 2 15,0 0 10-15,0 0 3 16,8 21 3-16,4-21 15 16,-3 0-4-16,-1 0 4 15,13 0-6-15,1-4-1 16,7-17-3-16,-3-5-7 0,1-3-7 15,-4-4-7-15,-3-4-2 16,-9 2 2-16,-5-1 0 16,-6 0 0-16,0 4 1 15,0 6-1-15,0 10 2 16,-4 5 0-16,2 10 16 16,0 1-12-16,2 0-6 15,-7 0-3-15,-1 14-1 16,-2 14 4-16,-5 6 1 15,3 4 0-15,1 6 10 16,3 3 1-16,-2 12 0 16,-1 11 1-16,-2 9-3 0,-3 11 0 15,-6 8-5 1,-5 8 2-16,-4 3-3 0,-5-3-4 16,-4-7 0-16,11-15 3 15,5-18-2-15,13-16 0 16,4-16-1-16,7-14 0 15,0-11-3-15,0-1 2 16,0-8-3-16,13 0-1 16,16-13 5-16,5-23 4 15,3-12 2-15,2-7-5 16,-8-1 1-16,-5 0 0 16,-8 3-1-16,-7 2-1 15,-11 3 4-15,0 2-3 16,-6 4-1-16,-28 5 0 0,1 5-5 15,-11 6 4-15,-1 8-3 16,-5 4 1-16,4 8 3 16,8 2-3-16,9 2 2 15,15 0 1-15,14 1 0 16,0-6 0-16,21-6-9 16,21-1 5-16,18-3 4 15,10-1-7-15,3 6 7 16,5 4-28-16,-7 2-64 15,0 3-39-15,-15 2-66 16,-11 1-113-16</inkml:trace>
  <inkml:trace contextRef="#ctx0" brushRef="#br1" timeOffset="-68045.09">8780 12250 346 0,'0'0'156'0,"0"0"-111"16,0 0 0-16,0 0 29 15,0 0-41-15,0 0-11 16,-27-61 3-16,16 56-9 15,-5 3-5-15,-3 2 1 16,-8 0-8-16,-6 16-1 16,-3 16-1-16,3 4 1 15,4 6 5-15,8 1-8 16,13-6 3-16,8-1-3 16,0-10-3-16,2-4 2 15,17-9 1-15,8-9 4 16,2-4 5-16,7 0 27 0,2-21 0 15,4-11-28 1,-2-2 1-16,-3-5 2 0,-14 1-7 16,-2 3 4-16,-13 9-2 15,0 9-3-15,-6 12 2 16,-2 5 9-16,0 0-14 16,0 0-3-16,0 10-13 15,-10 14 16-15,-3 8-1 16,11-1 1-16,2-4 0 15,0-3-1-15,0-4 1 16,13-6-1-16,3-4 2 16,9-8-1-16,-6-2 0 15,8 0 0-15,2-10 3 0,0-14 4 16,0-7-7-16,-4-6 1 16,-8-7-1-16,-1-6 0 15,-3-4 0-15,-1-1 0 16,-8 9 0-16,1 12 1 15,-5 17 0-15,0 8 2 16,0 7-3-16,0 2-1 16,0 4-8-16,-7 28 4 15,-7 19 4-15,-1 12 0 16,1 6-1-16,8 1 2 16,-1-2 0-16,3-7 3 15,2-10-3-15,2-10-4 0,0-10 4 16,0-12-13-1,0-11-42-15,0-8-36 0,0 0-61 16,11-25-73-16</inkml:trace>
  <inkml:trace contextRef="#ctx0" brushRef="#br1" timeOffset="-67495.23">9286 12158 611 0,'0'0'40'0,"0"0"5"15,0 0 64-15,0 0-16 16,0 0-59-16,0 0-23 16,-4-20-7-16,-23 45-4 15,-18 12 1-15,-8 3 8 0,-3 4-9 16,5-6 2-16,1-2 0 16,17-9-1-16,9-12-1 15,10-6 0-15,12-8 0 16,2-1-1-16,0 0 1 15,14 0 0-15,12 0 0 16,13 0 7-16,3 0-2 16,3 0-1-16,1 4-3 15,1 8 1-15,-5 3 1 16,-4-1-3-16,-7-2 0 16,-4-3 0-16,-7-2 2 15,0-7-2-15,-4 0 1 16,2 0 3-16,-1-12-4 0,4-11 3 15,-6-3-2 1,-3 1 0-16,-8-6-1 0,-4 2-2 16,0 2-5-16,0 7-5 15,-16 3 1-15,-6 14-2 16,6 3 13-16,-6 0-4 16,0 10-2-16,-3 15 4 15,7 4 2-15,3 5-2 16,3 4 2-16,12 4 0 15,0-1 0-15,0-1 2 16,23-5-2-16,-1-3-2 16,7-9 2-16,7-11 0 0,4-6-3 15,5-6-14-15,5 0-121 16,6-10-71-16</inkml:trace>
  <inkml:trace contextRef="#ctx0" brushRef="#br1" timeOffset="-66809.13">10225 12293 920 0,'0'0'33'0,"0"0"-30"0,0 0-2 16,0 0-1-16,0 0-4 16,0 0 4-16,0 104 4 15,0-62-2-15,0 2-1 16,0-5 0-16,-9 0-1 15,0-7 0-15,-2-6 0 16,-3-8 2-16,5-8-2 16,5-6-3-16,2-1 3 15,-5-3 3-15,0 0 0 16,-8 0-1-16,-8 0-2 16,-8 0 0-16,0 0 1 15,0 0 1-15,2 0-1 16,9 0 2-16,6 1 0 15,12 1 3-15,2-2-6 0,0 2 1 16,0 4-1-16,0 2-1 16,13-1 1-1,16 4 5-15,10-7-4 0,3-4 2 16,9 0-2-16,3 0-2 16,-8-8 0-16,2-11-30 15,-17-8-41-15,-14-1-40 16,-15-9-50-16,-2-1-34 15,-29-1-75-15</inkml:trace>
  <inkml:trace contextRef="#ctx0" brushRef="#br1" timeOffset="-66177.19">9980 12360 544 0,'0'0'94'0,"0"0"-37"16,0 0-15-16,0 0 31 16,0 0-11-16,0 0-43 15,-21-14-12-15,69 14 27 16,12 0 1-16,15 0-12 15,10 0-11-15,2 0-8 16,-5 0-3-16,-17 0 0 16,-12 0 0-16,-24 0 0 15,-13 0 1-15,-9 0-1 16,-7 0 4-16,0 0 7 16,0 0 26-16,0 0-5 15,0 0-7-15,0 0-13 16,0 0-9-16,0 0-4 15,0 0-6-15,0 22-4 0,0 10 10 16,-9 12 2-16,-3 2-2 16,8 1 2-16,0-1-1 15,-3-2-1-15,5-6 0 16,-4-8 0-16,0-8-1 16,4-8 1-16,-2-6-15 15,4-6-49-15,-7-2 15 16,3-3 7-16,0-28-55 15,-6-13-53-15,6-9 90 16,2-7 60-16,2-1 2 0,0 1 27 16,6 3 33-1,10 10 1-15,5 8-6 0,-2 11-5 16,1 5-8-16,5 10-25 16,0 3-7-16,1 2-10 15,-4 8 14-15,7 0-10 16,-6 0 0-16,-4 10-2 15,2 8-3-15,-10 2 2 16,-4 4-2-16,-7-2-1 16,0 0 0-16,0 0 0 15,-25-1 4-15,-10-4 1 16,-15 1-4-16,-8-4 5 16,0-2-6-16,0-6-3 15,12-4-12-15,10-2-34 16,20 0-40-16,16-2-76 15,0-14-90-15</inkml:trace>
  <inkml:trace contextRef="#ctx0" brushRef="#br1" timeOffset="-66019.91">10856 12374 873 0,'0'0'34'16,"0"0"-31"-16,0 0 7 15,0 0 5-15,0 0-15 16,0 0-15-16,-5 18-109 16,-19-15-83-16</inkml:trace>
  <inkml:trace contextRef="#ctx0" brushRef="#br1" timeOffset="-65596.22">10024 12280 382 0,'0'0'247'0,"0"0"-231"16,0 0-16-16,0 0 8 15,0 0 21-15,0 0-15 16,-56 10-11-16,32-7-3 15,-3-3 1-15,11 0 5 16,10 0 6-16,6 0 26 0,0 0 8 16,0 0-24-1,0 0-22-15,20 0-3 0,9 3 3 16,9-1 6-16,6 0-6 16,3-2-52-16,-3 0-328 15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24T05:07:03.566"/>
    </inkml:context>
    <inkml:brush xml:id="br0">
      <inkml:brushProperty name="width" value="0.05292" units="cm"/>
      <inkml:brushProperty name="height" value="0.05292" units="cm"/>
      <inkml:brushProperty name="color" value="#002060"/>
    </inkml:brush>
  </inkml:definitions>
  <inkml:trace contextRef="#ctx0" brushRef="#br0">9754 6592 667 0,'0'0'135'0,"0"0"-75"16,0 0 8-16,0 0-14 15,0 0 16-15,0 0-13 16,0 0-11-16,0 0 1 0,-4 5-12 16,4-5-5-16,0 0 2 15,0 0-12-15,4 0-15 16,25 0 4-16,10-10 11 15,5-2-8-15,3 0-3 16,-7 0-4-16,-5 2 6 16,-6 1-10-16,-6 4 2 15,-12 3-1-15,-7 2-2 16,-4 0 0-16,0 0 3 16,-2 7-3-16,-29 16 0 15,-9 5-2-15,-12 2 2 16,8-4-3-16,-1-3 2 0,10-8-3 15,10-3 3 1,8-4 2-16,11-8-2 0,6 2-5 16,0-2 0-16,29 0-5 15,14 0 9-15,13-2-7 16,-3-10-30-16,-8 2-56 16,-14 5-126-16,-8-2-249 15</inkml:trace>
  <inkml:trace contextRef="#ctx0" brushRef="#br0" timeOffset="17141.86">9515 9124 541 0,'0'0'83'0,"0"0"-37"16,0 0 11-16,0 0 16 0,0 0-27 16,0 0-13-16,0 0-2 15,0 0-4-15,-15 0-4 16,-7 0-16-16,-5 0-1 16,-2 7 2-16,3 2 0 15,-3 3 5-15,6-4-5 16,3 0 8-16,7-2-12 15,3-6 7-15,8 0 7 16,2 0 6-16,0 0-14 16,0 0-1-16,0 0-6 15,0 0-3-15,23 0 0 16,10 0 7-16,12-12-3 16,10 0 2-16,1 0-5 15,0 2-1-15,-7 1 0 0,-13 4 0 16,-14 2 0-1,-9 3 2-15,-6 0-2 0,-7 0 5 16,0 0-3-16,0 0 3 16,0 0 1-16,-22 0-5 15,-16 11-1-15,-15 5 5 16,-7 0-5-16,6-1 0 16,11-4 2-16,12-2-1 15,9-4 3-15,15-1 1 16,0-4 3-16,7 0 1 15,0 0-1-15,0 0-8 16,0 0-1-16,0 0-1 0,14 0 0 16,15 0 2-16,7 0 6 15,6 0-6-15,1-2 1 16,-6-5-1-16,-8-2-6 16,-11 3-56-16,-13 1-45 15,-5 2-80-15,-16 1-337 16</inkml:trace>
  <inkml:trace contextRef="#ctx0" brushRef="#br0" timeOffset="44343.78">9737 11604 659 0,'0'0'40'16,"0"0"-14"-16,0 0 25 15,0 0 10-15,0 0-12 16,0 0-15-16,0 0-9 16,0 0-6-16,-29-6-5 15,29 6 3-15,0 0-8 16,0 0 2-16,0 0-9 15,0 0 1-15,0-2-2 16,6-2 3-16,23-6 8 16,7-3 5-16,7-1-17 15,-1-3 4-15,-5 2-4 16,-8 3 4-16,-8 7-4 16,-8 3 3-16,-11 2-3 0,-2 0 0 15,0 0-3-15,0 0 8 16,0 0-10-16,0 10 5 15,-22 10 0-15,-7 6 0 16,-2-2 4-16,0 2-4 16,4-8-1-16,2-4 1 15,3-2 2-15,1-4-2 16,6-2 1-16,11-2 2 16,2-4 1-16,2 0-3 15,0 0 3-15,0 0-8 16,0 0 1-16,8-4-12 15,26-12 15-15,3 0 1 16,13-2-1-16,-6 1-12 0,-3 2-32 16,-14 7-50-16,-12 5-85 15,-15 3-121-15</inkml:trace>
  <inkml:trace contextRef="#ctx0" brushRef="#br0" timeOffset="66143.85">10755 14076 679 0,'0'0'83'0,"0"0"-56"16,0 0 10-16,0 0 15 15,0 0-15-15,0 0-15 16,0 0 5-16,-13 0 18 16,13 0-7-16,0 0-11 15,0 0 0-15,17 0-12 16,18 0 12-16,2-3-12 15,3-8-6-15,-9 4-3 0,-6 0-6 16,-10 6 2 0,-5 1 0-16,-6-2-2 0,-4 2 4 15,0 0 0-15,0 0 7 16,0 0-11-16,-14 7 9 16,-17 14 1-16,-11 2-10 15,2 0 2-15,9-8 3 16,6-7 0-16,14-3 7 15,6-5 1-15,3 0-5 16,2 0 1-16,0 0 5 16,0 0-14-16,0 0 3 15,18-8-1-15,24-6-2 16,14-8 1-16,4 2 2 16,-4 3-3-16,-25 10-22 0,-18 5-43 15,-13 2-114 1,-17 0-192-16</inkml:trace>
  <inkml:trace contextRef="#ctx0" brushRef="#br0" timeOffset="74073.53">19672 14011 513 0,'0'0'49'0,"0"0"-42"15,0 0-3-15,0 0 37 16,0 0 14-16,0 0-9 16,0 0-3-16,0 0-1 15,0 0-4-15,-9 0-24 16,0 0-12-16,-11-3 0 16,2-1-1-16,-9 1 2 15,-4 3-2-15,-9 0 1 16,-2 0-1-16,-3 0 7 0,-3 0 8 15,-4 0-12 1,3 0 10-16,7 1-4 16,4 5-4-16,11-3 3 0,9 1-3 15,3-3 0-15,-1 1 0 16,5 1 1-16,1-3 4 16,8 0-4-16,0 0 11 15,2 0 0-15,0 0-3 16,0 0-6-16,0 0-6 15,4 0-3-15,25 0 0 16,14-5 1-16,15-7 1 16,9-3-1-16,0 1 3 15,-5 1-3-15,-6 6-1 16,-12 2 1-16,-3 3 3 16,-10 2-3-16,-16 0-1 0,-1 0 0 15,-5 0 0-15,-9 0 0 16,2 0 0-16,-2 0 0 15,0 0 3-15,0 0-3 16,0 0 0-16,-9 0 2 16,-13 0 3-16,-16 0 1 15,-7 0-6-15,-10 0 0 16,-3 0 1-16,0 0-1 16,-2 0 0-16,2 0-2 15,6 0 2-15,8 0 2 0,13 0-2 16,6 0 0-1,15 0 1-15,6 0-1 16,4 0 2-16,0 0-2 0,0 0 3 16,0 0 2-1,0 0-1-15,0 0 0 0,2 0-4 16,25 0 0-16,16 0 1 16,15 0 1-16,11 0 4 15,4 0-6-15,3 0 5 16,0-2 5-16,-12 0-9 15,-6 2 8-15,-8-3 0 16,-17 3 0-16,-8 0-9 16,-17 0 7-16,1 0-5 15,-9 0 1-15,0 0 11 16,0 0-5-16,0 0 2 16,0 0-6-16,0 0-5 0,0 0 3 15,0 0-1-15,0 0 0 16,0 0-4-16,0 0 1 15,0 0-6-15,0 0-43 16,0 0-41-16,-11 0-41 16,-9 0-368-16</inkml:trace>
  <inkml:trace contextRef="#ctx0" brushRef="#br0" timeOffset="83505.86">4772 1855 868 0,'0'0'77'0,"0"0"-53"15,0 0 1-15,0 0 33 16,0 0 8-16,0 0-33 16,0 0-24-16,0 5-9 15,18 36 0-15,9 25 0 16,13 27 6-16,2 13 2 16,3 4-7-16,-7-10 1 0,-7-9-1 15,-9-16 2-15,1-11-3 16,-12-10 1-16,-1-11-1 15,-2-13 0-15,-6-8-6 16,2-10 2-16,-4-8-3 16,0-2-5-16,0-2-6 15,0 0-16-15,0-2-11 16,-4-19-31-16,-12-4-22 16,1-8-87-16,-3-4-95 15</inkml:trace>
  <inkml:trace contextRef="#ctx0" brushRef="#br0" timeOffset="84462.48">4730 1838 599 0,'0'0'133'0,"0"0"-84"16,0 0 25-16,0 0-4 16,0 0-26-16,0 0-11 0,-12-1-9 15,12 1-4-15,0 0-4 16,0 0-7-16,23-2 0 15,22-5-5-15,17-2 9 16,11-8-4-16,10-1 1 16,4-2-5-16,5 0-4 15,-3 0 0-15,0 2-1 16,-7 2 0-16,-8 0 0 16,-12 6 2-16,-11 2-2 15,-10 2-2-15,-12 4 2 16,-14 0 5-16,-6 2-5 15,-6 0-1-15,-3 0 0 16,0 0 1-16,0 0 6 0,0 0-3 16,0 0 11-16,0 0-9 15,0 0 1-15,0 0-6 16,4 16 2-16,2 14 0 16,5 12 17-16,1 11-9 15,-1 11-1-15,5 12-1 16,1 10-4-16,-1 8-2 15,1 0 4-15,2-6-6 16,-4-14 0-16,1-7 2 16,-1-7-2-16,1-6 0 15,-5-8-2-15,1-7 2 16,-6-13 0-16,-2-8 0 16,3-6 0-16,-5-6 0 0,0-5-1 15,0 1 2-15,-2-2-1 16,0 0 0-16,0 0 0 15,0 0 0-15,0 0 3 16,0 0-3-16,0 0 1 16,-8-5 0-16,-15-7-1 15,-3 8-2-15,-8-2-1 16,-10 3 3-16,-12 3 0 16,-13 0 0-16,-14 0-1 15,-6 16 1-15,2 5-7 0,5 1 6 16,8-2 1-1,12-4 3-15,13-2-3 0,6-3 0 16,16-2-2 0,8-3 2-16,3-2 3 0,7-2-1 15,9 0-2-15,0-2-2 16,0 0-2-16,0 0 4 16,0 0 1-16,0 0-1 15,0 0-2-15,0 0 1 16,0 0-3-16,0 0 3 15,0 0 1-15,0 0-15 16,0 0-62-16,0 0-29 16,0 6-58-16,0 4-86 15,0 2-195-15</inkml:trace>
  <inkml:trace contextRef="#ctx0" brushRef="#br0" timeOffset="85191.61">5087 2871 663 0,'0'0'182'16,"0"0"-137"-16,0 0 7 15,0 0 15-15,0 0-1 16,0 0-14-16,0-2-15 16,-5 2-1-16,-13 0-28 15,-6 14-4-15,-12 8-8 16,-9 7 8-16,1 2-3 15,6 0 0-15,5-6 0 16,8-4-1-16,9-3-1 0,5-9 1 16,7-2 0-16,2-5 0 15,2-2-1-15,0 0-3 16,0 0-1-16,4 0 5 16,25 0 2-16,15 0 6 15,14-2 3-15,19-12-5 16,2-2 0-16,8-7 2 15,0 2-7-15,-2-1 1 16,2 1-2-16,-9 3 6 16,-2 3-4-16,-9 1-2 15,-7 2 0-15,-8 7 0 16,-10-1-1-16,-9 5 0 16,-4-2 0-16,-4 3 0 0,-3 0-1 15,-7 0 0-15,1 0 2 16,-5 0 0-16,-2 0-1 15,0-2 1-15,0 2 0 16,0-2 0-16,2-2 0 16,-2 2 1-16,0 0-1 15,-1-2 0-15,6 3 0 16,-3-4-1-16,3 1-3 16,-3-1 2-16,-3-2 0 15,4 2 1-15,-1 0-5 16,-5 1 6-16,-6 2 1 15,5 1 2-15,-5 1-5 0,0 0 5 16,0 0-3 0,0 0 0-16,0 0 8 0,0-3 2 15,0-1 6-15,-9-6-8 16,-4 2-4-16,-1-1-1 16,-3-3 3-16,-3-3 2 15,-3-2-7-15,-4 0 1 16,3-3-2-16,0 4-6 15,3 4-8-15,1 2-16 16,5 8-29-16,-3 2-106 16,5 0-213-16</inkml:trace>
  <inkml:trace contextRef="#ctx0" brushRef="#br0" timeOffset="85842.69">8267 1381 708 0,'0'0'138'15,"0"0"-86"-15,0 0 13 16,0 0-4-16,0 0-13 16,0 0-8-16,0 8-21 15,2 17-14-15,10 23-1 16,3 29 23-16,6 22 2 16,-3 11-13-16,-3 2-9 15,-4-5-4-15,-4-14-3 16,0-12 0-16,-3-14 0 15,-2-16-3-15,0-10-1 0,-2-17-2 16,0-12-5-16,0-12-22 16,2 0-39-16,-2-2-7 15,0-25-88-15,0-9-132 16</inkml:trace>
  <inkml:trace contextRef="#ctx0" brushRef="#br0" timeOffset="87607.66">8277 1373 621 0,'0'0'54'0,"0"0"2"15,0 0 39-15,0 0-18 16,0 0-31-16,0 0-21 16,-16-8-9-16,16 8-3 15,0 0-6-15,4 0-7 16,23 0 0-16,16 3 21 16,14 0-7-16,13 2 7 15,9-1-6-15,8-4-2 16,5 0 0-16,1 0 14 15,8 0-18-15,-5-9-6 16,2-1 5-16,-7 0-7 0,3-4 2 16,-1 4-1-16,-6-2-1 15,-2 2 3-15,-14 4-4 16,-21 0 1-16,-17 6 5 16,-15 0-5-16,-9 0 6 15,-5 0-7-15,-4 0 4 16,0 0 0-16,0 0 5 15,0 5 1-15,0 7 9 16,0-1-4-16,0 1-4 16,0 2-7-16,0 4 8 15,0 6-3-15,0 4-8 16,0 11 4-16,9 7-2 16,3 7 7-16,-4 10-9 0,3 4 1 15,1 0 1-15,-6 2-3 16,5-4 1-16,-1 2-1 15,-4-3 0-15,3-4 0 16,-3-6 0-16,2-4 0 16,-4-5 0-16,0-5 0 15,1-1 1-15,-3-4-1 16,-2-1 0-16,0-8 0 16,0-2 0-16,0-10 0 15,0-4 0-15,0-2-1 16,0-6 0-16,0 0 1 15,0-2-2-15,0 0-1 0,0 0-2 16,0 0-1-16,0 0 3 16,-9 0 1-16,-13 0 1 15,-12 0 1-15,1 0-2 16,-12 0 2-16,-8-4-7 16,-5-6-3-16,-10 2 0 15,6-2 2-15,-5 3 1 16,-4 4-1-16,-5 3 2 15,-6 0-7-15,-3 3 7 16,5 11-4-16,7 1 2 16,3-1 7-16,11-4-10 15,5-2 1-15,7-4 4 16,7-2-2-16,11-2-6 16,6 0 14-16,10 0-4 0,7 0 8 15,3 0-8-15,-2 0 2 16,5-7-18-16,0 0-2 15,0 0 10-15,0 0 1 16,0 5-5-16,0 2-2 16,0 0 1-16,0 0-11 15,-4 0-9-15,-2 0 0 16,-3 0-21-16,-3 0 44 16,1 0 6-16,5 0-26 15,-4 0-8-15,2 0-1 16,-5 0 20-16,1-3 5 15,3-2-15-15,1-3-3 16,0 1 22-16,6 4 9 0,-2 1 5 16,2-2 2-16,-3-1 16 15,5 5 32-15,-2 0 9 16,-2-3-19-16,2 3-7 16,-3 0 6-16,5 0-9 15,-2 0-12-15,2 0 1 16,0 0-13-16,0 0 4 15,0-2 14-15,0 2-5 16,0-2 4-16,0 2-7 16,0 0 2-16,0 0 5 15,0 0 1-15,0 0-5 16,0 0-4-16,0 0 2 16,0 0-3-16,0 0 1 0,-5 0 0 15,3 0-7-15,-7 14-1 16,-9 13 3-16,-6 4 1 15,-7 6-5-15,-8-1-1 16,8-3 1-16,-2-3 0 16,4-1-4-16,2-5-1 15,5-5 1-15,6-4-2 16,12-7 1-16,0-6-1 16,4-2 0-16,0 2 2 15,0-2-2-15,0 0 6 16,0 0-3-16,0 0-4 15,0 0 2-15,0 0 0 0,22 0 1 16,16-15 10 0,10 0 1-16,18-8-8 0,5 1 1 15,9-2-4-15,14 3 3 16,4-2-1-16,2 1 1 16,3 7-2-16,-3 0-1 15,-9 5-2-15,-6 4-3 16,-9 2 3-16,-10 4 0 15,-8-2 0-15,0 2 0 16,-8 0 4-16,-6 0-4 16,-3 0-1-16,-6 0 1 15,-4 0 1-15,-2 0-1 16,-2 0-1-16,-3 0 1 0,-6 0-1 16,5 0 2-1,-6 0-2-15,1 0 0 0,-3 0 1 16,-5-2 0-16,-8 2-5 15,-2-1-4-15,0 1 5 16,0 0-13-16,0-3-5 16,0 3-23-16,0-4-34 15,0 3-20-15,-2-6-38 16,-8 3-119-16,6 1-260 16</inkml:trace>
  <inkml:trace contextRef="#ctx0" brushRef="#br0" timeOffset="87976.35">9658 2384 677 0,'0'0'142'16,"0"0"-106"-16,0 0-1 15,0 0 26-15,0 0-22 16,0 0 1-16,43 34-4 15,-14-12-21-15,9 5-7 16,-5-1 1-16,1-3 2 16,-1 3-7-16,-4-2-4 15,-2-2 0-15,-5-4-7 16,-2-3 5-16,-6-7-2 16,-8-3 4-16,-4-5 2 15,-2 0-2-15,0 0 2 0,0 0 6 16,0 0 9-16,-15 0 12 15,-14 0-22-15,-14 0-4 16,-1 0-3-16,-12 0 0 16,-2 2-20-16,2 8-38 15,-2 3-15-15,2-1-52 16,12-1-194-16</inkml:trace>
  <inkml:trace contextRef="#ctx0" brushRef="#br0" timeOffset="89438.96">5426 3345 502 0,'0'0'99'15,"0"0"-43"-15,0 0 50 16,0 0-6-16,0 0-27 16,0 0-11-16,0-17-7 15,0 17 9-15,0 0-26 16,0 0-10-16,0 0-13 0,0 19-9 16,0 6-5-1,0 10 1-15,0 0-1 0,0-4 1 16,0-7-2-16,0-8 2 15,0-9-3-15,0-6 3 16,0-1 0-16,0 0 3 16,0 0 1-16,-5-10-6 15,-2-16-4-15,-4-12 4 16,2-9 3-16,2 2-3 16,7-1 1-16,0 7-1 15,0 13 0-15,16 6 0 16,-5 10-1-16,3 6-4 0,-1 4 2 15,3 0-3 1,1 0 0-16,1 16 5 0,-3 6 2 16,-1 3 0-16,-3-7 1 15,-7 0-1-15,2-8 1 16,-6-5-2-16,0-3 2 16,0-2-1-16,0 0 0 15,2 0 4-15,-2 0-1 16,0-5-4-16,0-14-8 15,0-5 8-15,0-2-4 16,6 4 1-16,7 6-1 16,3 7-1-16,2 6 1 15,0 3 0-15,4 4-3 16,3 20 7-16,-1 4 0 16,-4 5 0-16,-7-1-1 15,-1-5 1-15,-8-3-8 0,-2-6-8 16,3-3-38-16,-3-9-24 15,-2-6-80-15,0 0-123 16,0-21-203-16</inkml:trace>
  <inkml:trace contextRef="#ctx0" brushRef="#br0" timeOffset="89992.9">5789 3136 694 0,'0'0'106'0,"0"0"-50"15,0 0 5-15,0 0-19 0,0 0-28 16,0 0 17-16,11 106-4 16,-11-64 6-16,0-2-10 15,0-5-9-15,0-10-1 16,0-6-11-16,0-8 4 16,0-4-2-16,0-7 0 15,0 0-1-15,0 0 6 16,0-12-5-16,0-15 16 15,0-6-15-15,-2-3-4 16,2-2 0-16,0 7-1 16,0 4-1-16,16 6 0 15,-3 9 1-15,2 6 0 16,1 4-1-16,2 2 1 0,8 0-5 16,3 18 5-16,2 8 4 15,-2 2 0-15,-2 2-2 16,-4-2 0-16,-7-1 1 15,-3-8 0-15,-7-7-2 16,-2-5 1-16,-4-7 4 16,0 0 2-16,0 0 6 15,0 0 9-15,0-8-3 16,0-21 12-16,-10-9-23 16,-9-6-5-16,11-8 1 15,1 4-3-15,5 2-2 16,2 9 0-16,0 14-2 15,0 9 1-15,0 10 1 16,2 4-3-16,-2 0 1 0,0 0-14 16,0 0-14-16,0 0-9 15,2 0-29-15,9 11-32 16,-3 12 11-16,-2-4-159 16,-4 1-359-16</inkml:trace>
  <inkml:trace contextRef="#ctx0" brushRef="#br0" timeOffset="93193.63">9070 2912 225 0,'0'0'223'0,"0"0"-145"16,0 0 17-16,0 0 34 0,0 0-29 15,0 0-34-15,15-43-12 16,-10 39-8-16,-5 1 7 15,0 3-2-15,0 0-4 16,0 0-20-16,0 0-2 16,0 0-3-16,-5 1-12 15,-10 17-6-15,-5 8-8 16,-1 6 7-16,11 4-9 16,1 5 9-16,7 0-6 15,2 0 5-15,0-1-7 16,6 0 6-16,15-6-2 15,0-6-1-15,6-5-1 0,4-11-1 16,5-5 0 0,0-7-16-16,2 0 11 0,-5-16-13 15,1-12-10-15,-10-5-6 16,3-1-7-16,-12 1 12 16,-1 3 9-16,-3 2 9 15,-9 3 13-15,-2 2 2 16,0 3 4-16,0 4 19 15,0 4 10-15,-2 3 4 16,-2 4 0-16,-1 2-8 16,3 3-11-16,2 0-18 15,0 0 0-15,0 0-2 16,0 17-4-16,0 6 6 0,0 9 1 16,0 1 4-1,0 1-6-15,9-4 1 0,-3-4 0 16,-1-3 0-16,-3-6 0 15,1-7 1-15,-3-5-1 16,0-5-1-16,0 0 1 16,0 0 10-16,0-3 10 15,0-20 8-15,0-9-27 16,-14-7 2-16,3-5-1 16,2 0 3-16,4 4-5 15,3 7 1-15,2 5-1 16,0 6 0-16,0 11 2 15,0 2-2-15,0 9-1 0,2 0-1 16,5 0-4-16,11 11-1 16,2 16 7-16,12 8 1 15,-1 5 1-15,-2 4 3 16,0 0-2-16,-2-4-3 16,-6-6-1-16,2-7 0 15,-7-12 1-15,-10-7-1 16,1-5-1-16,-7-3 2 15,0 0 0-15,2 0 0 16,-2-17 4-16,0-12 12 16,0-6-9-16,0-5 7 15,0-1 3-15,0-5-6 0,0 4-3 16,0 5 1 0,0 5-4-16,0 5 0 0,0 11-5 15,0 6 0-15,0 4-2 16,0 6 1-16,0 0-6 15,0 0-32-15,0 0-31 16,0 18-88-16,0 8-71 16,0 5-374-16</inkml:trace>
  <inkml:trace contextRef="#ctx0" brushRef="#br0" timeOffset="93382.92">9984 3067 942 0,'0'0'220'16,"0"0"-168"-16,0 0-5 15,0 0-7-15,0 0-26 16,0 0-14-16,-27 0-11 16,27 0-41-16,-6 0-88 15,-6 2-282-15</inkml:trace>
  <inkml:trace contextRef="#ctx0" brushRef="#br0" timeOffset="98996.04">8620 2358 332 0,'0'0'0'0</inkml:trace>
  <inkml:trace contextRef="#ctx0" brushRef="#br0" timeOffset="103506.01">5878 1959 153 0,'0'0'48'0,"0"0"-27"15,0 0-10-15,0 0 3 16,0 0 34-16,0 0 6 16,-36-8-2-16,31 8-21 15,5 0-10-15,0 0-4 0,0 0 4 16,0 0-1-16,0 0 8 16,0 0-2-16,-4 0-2 15,0 0 0-15,-1 0-9 16,-5 4 2-16,0 6-11 15,-1-2 5-15,3-5-6 16,0 2 5-16,2-3 1 16,1-2 10-16,5 2 7 15,0-2 10-15,0 3-8 16,0-3-1-16,0 0 0 16,0 0-4-16,0 0-10 15,0 0 3-15,0 0 1 0,0 0-10 16,0 0 1-16,0 0-8 15,0 0 5-15,0 0 5 16,0 0-12-16,0 0 4 16,9 0-5-16,14-7 3 15,10-1 0-15,7 0 18 16,5-2-10-16,3-1-1 16,4 4-6-16,2 0 3 15,-1-2 2-15,3 1-3 16,-5 0-1-16,0-1-3 15,5 4 4-15,-2-3-2 16,-1-3-2-16,3 3 2 16,-3 0-1-16,10-1 1 15,-3 0-3-15,0 2 0 16,0-3 0-16,-2 3 0 0,-4 2 1 16,-5-2-1-16,-2 6 0 15,-3-6 0-15,-1 2 0 16,-1-2 0-16,0 2 5 15,7-2-5-15,3 0 0 16,4-4 2-16,1-3-1 16,-1 5 0-16,-5-1-1 15,-7-1 0-15,-1 3-1 16,-5 2 1-16,-7 2-1 16,-6-1 1-16,-5 5 0 0,-5-3 0 15,-2 3-2 1,8-2 2-16,-5 0 2 0,1-2 0 15,1 3-2-15,7-1 0 16,-1-1 1-16,5-1-1 16,0-1-2-16,0 2 2 15,-2-1 0-15,-5 2 0 16,-1 0 1-16,-6 0-1 16,-7 2 0-16,4-2-1 15,-10 2 1-15,5 0 1 16,-7 0-1-16,2 0 0 15,0 0 0-15,2-2 0 16,10-1 1-16,-3 2-1 16,1-1 0-16,-1 2 1 15,-5-2-1-15,6-2 0 0,-6 1 2 16,7 3 2-16,-4-3-3 16,-4 3-1-16,2 0 1 15,-1 0 2-15,5-2-3 16,1 0 4-16,1 0-3 15,-4 0 0-15,0 2 0 16,-3 0 0-16,1 0-1 16,-1 0 0-16,2 0 0 15,-6 0 0-15,0 0 1 16,-2 0 1-16,0 0 1 16,0 0 2-16,0 0-2 15,0 0-3-15,0 0 2 0,0 0-2 16,0 0-1-1,0 0-3-15,0 0 3 0,0 0-6 16,0-3 3-16,0-4-3 16,-12-1-8-16,-5-4-3 15,1 2 6-15,1 3 12 16,-1 0 0-16,-4 0 2 16,4 0-2-16,-1 1 2 15,-1-2-2-15,2 4 0 16,3-3 4-16,4 4-2 15,3 1-1-15,0-2 2 16,4 1 3-16,0 1 4 16,2 1-4-16,0-1 3 0,0 2 0 15,0-2 0 1,0 2-4-16,0-2 1 0,0 2-2 16,0-3 1-16,0 3-2 15,0 0 1-15,0 0-4 16,0 0-3-16,0 0 0 15,23 7 0-15,6 7 3 16,4 4 3-16,0 1-3 16,1-2 3-16,-5-1-3 15,0 0 0-15,-7-4 5 16,-1-3-5-16,-6-2-1 16,-7-3 1-16,0-4 1 15,-8 0 2-15,2 0 1 16,-2 0 4-16,0 0 1 0,0 0 0 15,0 0 2-15,0 0-1 16,0 0 2-16,0 0-1 16,0 1-2-16,-12 4-6 15,-7 3-3-15,-6 4 0 16,-4 4-1-16,2 2-2 16,0 4 3-16,7 1-3 15,5 2 2-15,-1-2 0 16,5-1 1-16,2-9-1 15,7-4-1-15,0-6 0 16,2-3 0-16,0 0-2 16,0 0 0-16,0 0-1 15,0 0-6-15,0 0-12 0,0 0-20 16,0 0-13-16,0 0-25 16,4 0-96-16,9 0-21 15,1 0-104-15</inkml:trace>
  <inkml:trace contextRef="#ctx0" brushRef="#br0" timeOffset="107062.35">5626 3693 391 0,'0'0'105'0,"0"0"-83"16,0 0-19-16,0 0 21 15,0 0 8-15,0 0-12 16,0 0-15-16,22 5 1 16,-4-4 9-16,6 1 4 15,5-2 6-15,2 0-3 0,8 0 5 16,5 0-10-16,1 0 7 16,6-10 5-16,0-8-15 15,3-2 2-15,-8-4-10 16,4-4-3-16,-10 2 6 15,-7-3-8-15,-6 4 4 16,-7 1 8-16,-5 2-7 16,-1 0 12-16,-12-1 5 15,5-2 4-15,-7 1-6 16,0-5-12-16,0 1 1 16,0 0-3-16,-2 0 3 15,-9 2 4-15,-1 1 3 16,-1-1-7-16,-3 3 2 0,-3 5-1 15,-2 0 1-15,-1 2 1 16,-2 0 1-16,-3 3-3 16,0 2-6-16,-2 1-4 15,0 1 16-15,-4 7-16 16,-3-5 2-16,0 5-3 16,0 2 0-16,1 0 0 15,-1 0 0-15,1 0 0 16,-4 6 0-16,4 2 0 15,-1 1 0-15,3 2 0 16,-5 1 1-16,9 2-1 16,-2 0-5-16,4 2 5 15,0 0 1-15,3-2 4 16,1 2-10-16,4 2 6 0,-2-1-3 16,11 0 3-16,-4 1-4 15,-4 0 6-15,9 4-4 16,-4 2 2-16,6 2-2 15,1 3 0-15,1 3-1 16,5 0 2-16,0 1-1 16,0 4-2-16,7-3 0 15,10 0-1-15,8 0 1 16,2-3 1-16,6-7 0 16,7-5-3-16,5-2 3 0,1-9-2 15,8-5-1-15,0-3-12 16,-3-3-18-16,4-22-29 15,-1-6-78-15,2-4-118 16,-9 1-255-16</inkml:trace>
  <inkml:trace contextRef="#ctx0" brushRef="#br0" timeOffset="111159.69">8919 3447 36 0,'0'0'504'16,"0"0"-458"-16,0 0-43 15,0 0 10-15,0 0 41 16,0 0-8-16,0 0-17 16,0 0 18-16,37 26-15 15,-21-14-8-15,6-2 2 16,5 0-2-16,4-1-12 15,10 0-2-15,1-1-3 16,2 0 15-16,5-6-16 16,1-2 4-16,0 0-3 15,8 0-4-15,7-16 3 0,-1-4-4 16,-6-6 1-16,5 0 7 16,-7-6-7-16,-5 0-1 15,-7-5 3-15,-3-1-1 16,-10 4 1-16,-2 0-4 15,-7 2 6-15,-8 3-4 16,-8 0 22-16,-6 3-3 16,0 0 6-16,0 0 7 15,-8 0-13-15,-6-3-3 16,-1 2-12-16,-6-4 6 16,6 5-4-16,-7 1-3 15,-3 2 2-15,-4 1 1 0,-7 4-2 16,-3 2-2-16,-11 4-4 15,-6 2 2-15,-2 4-1 16,0 0-2-16,1 6 0 16,1 0 3-16,5 0-3 15,-5 0 0-15,0 0 1 16,5 12-1-16,4-4-1 16,5 4 1-16,1 2 0 15,6 4 2-15,-1 5-3 16,3 5 1-16,2 5-1 15,4 6 0-15,2 5 0 16,10 4 1-16,3 4 0 16,12 1-2-16,0 6 0 15,14 2 0-15,15-2-2 16,13-2 1-16,8-7 3 0,2-12-2 16,4-13-5-16,7-13-20 15,2-12-38-15,0 0-16 16,-3-26-42-16,-9-15-165 15</inkml:trace>
  <inkml:trace contextRef="#ctx0" brushRef="#br0" timeOffset="125022.06">21569 16513 835 0,'0'0'78'0,"0"0"-40"16,0 0 20-16,0 0 21 15,0 0-17-15,0 0-25 0,0 0-18 16,0-5 8 0,0 5-3-16,0 0-1 0,0 0 0 15,0 0-5-15,0 0-5 16,0 0-4-16,0-2-3 15,7-3 2-15,10 1-7 16,12-8 0-16,12 1 6 16,3-1-5-16,-4-1-2 15,-6 7-1-15,-6 2-1 16,-3-2 4-16,-9 4 1 16,-7 2-3-16,-5 0-1 15,-4 0 0-15,0 0-4 16,0 0 4-16,0 0-3 15,-4 0-1-15,-19 12 0 0,-6 0 1 16,0-2 2 0,0-2 2-16,3-2 0 0,6-2 0 15,-1-2-3-15,13-2 3 16,-1 4 1-16,9-4 0 16,0 0 0-16,0 0 5 15,0 0-5-15,0 0 0 16,11 0-1-16,16 0 0 15,8-10 2-15,5-2 3 16,3 2-4-16,-12-2 0 16,-2 8 1-16,-12-1-2 15,-5 2 0-15,-5 3 0 16,-7 0-1-16,0 0-2 0,0 0-15 16,0 0-17-1,-9 16-23-15,-18 8-107 0,-4 0-267 16</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2-24T05:09:32.269"/>
    </inkml:context>
    <inkml:brush xml:id="br0">
      <inkml:brushProperty name="width" value="0.05292" units="cm"/>
      <inkml:brushProperty name="height" value="0.05292" units="cm"/>
      <inkml:brushProperty name="color" value="#002060"/>
    </inkml:brush>
  </inkml:definitions>
  <inkml:trace contextRef="#ctx0" brushRef="#br0">10945 3820 515 0,'0'0'53'16,"0"0"-32"-16,0 0-9 16,0 0 9-16,0 0 31 15,0 0 19-15,0 0-35 16,0 0-11-16,0 0-1 15,0 0-2-15,0 0-1 16,0 0-5-16,0 0-4 16,0 0 4-16,-3 2-11 0,-10 6 2 15,0-1-3 1,-1-2 2-16,1 1 1 0,-3 2 3 16,-1 4 4-16,-8 2-10 15,-4 2-1-15,0-2 6 16,0 0-3-16,7-2-3 15,4-6-1-15,11-2-2 16,3-2 5-16,-1-2-2 16,5 0-1-16,0 0 0 15,0 0 2-15,0 0 1 16,0 0 3-16,0 0 3 16,0 0 2-16,0 0-2 15,0 0 1-15,27 0-1 16,15-2 12-16,12-14 21 15,8 0-19-15,7-4-9 0,-1-1-11 16,-6 6 3-16,-6-2-1 16,-10 4-2-16,-8 0 0 15,-11 8-2-15,-18 0-3 16,-2 3 2-16,-7 2 4 16,0 0-3-16,0 0-3 15,0 0 1-15,0 0 3 16,0 0-2-16,0 0-2 15,-10 0-7-15,-7 0-7 16,-8 5-45-16,3 7-47 16,2 4-3-16,11-6-173 15</inkml:trace>
  <inkml:trace contextRef="#ctx0" brushRef="#br0" timeOffset="2085.51">11301 7878 287 0,'0'0'215'0,"0"0"-155"15,0 0-25-15,0 0 9 16,0 0 12-16,0 0-11 16,0 0-7-16,0 0-4 15,0 0-4-15,0 0-10 0,0 0-3 16,0 0-2-16,0 0-9 15,0 0 3-15,0 0-3 16,0 0 5-16,0 0-1 16,-15 0-3-16,-10 7-4 15,-6 3 1-15,2-2 2 16,2 0-2-16,10-5 0 16,1 1-4-16,3-1 2 15,3-3 2-15,4 2 10 16,4-2-4-16,2 0 3 15,0 0 13-15,0 0-9 16,0 0 5-16,0 0-6 0,0 0-7 16,0 0-2-16,8 0 4 15,31-12-8-15,16-4-1 16,21-5-2-16,11 3 1 16,5 2 1-16,-11 3-2 15,-2-2 0-15,-17 5 0 16,-17 3 2-16,-9 2-4 15,-19 3 2-15,-15 2 0 16,0 0 2-16,-2 0-1 16,0 0 2-16,0 0 3 15,0 0-4-15,0 0 3 16,0 0-5-16,0 0-5 16,0 0 5-16,-2 0-22 0,-11 0-47 15,-5 0-36-15,-6 0-151 16,2 0-195-16</inkml:trace>
  <inkml:trace contextRef="#ctx0" brushRef="#br0" timeOffset="4351.22">9210 8999 604 0,'0'0'61'16,"0"0"-44"-16,0 0-7 16,0 0 17-16,0 0 16 15,0 0-4-15,0 3-9 16,0-3-14-16,0 0 6 15,0 0 5-15,0 0 7 16,0 0-8-16,0 0-1 16,0 0-8-16,0 0 3 15,0 0-3-15,0 0-5 16,-2 0-6-16,-9 0-6 16,0-3 0-16,-3-1 1 0,-1 1 0 15,-1-1-1-15,1-1 0 16,-3 1 3-16,3 3-3 15,1-1 0-15,1 2 3 16,3-3 1-16,8 3-3 16,0 0-1-16,0 0 4 15,2 0-1-15,0-2 3 16,0 2-2-16,0 0-2 16,0 0-1-16,0 0 1 15,0 0-1-15,0 0 1 16,0 0-2-16,0 0 0 15,0 0-1-15,0 0-6 16,4 0 6-16,14 0 0 0,16 0 2 16,3 0-1-16,4 0 1 15,-1 0 0-15,-2 0 5 16,-5 0-6-16,-8 7 1 16,-3-6-1-16,-9 3 0 15,-11-2-3-15,5 1 4 16,-4-3-1-16,-3 2 7 15,0-2-7-15,0 0 1 16,0 0-1-16,0 0 3 16,0 0 0-16,0 0 1 15,0 0-2-15,0 0 2 16,0 0-3-16,0 0 1 0,0 0-2 16,0 0-1-16,0 0 1 15,0 0 0-15,0 0-2 16,0 2-24-16,0 1-26 15,-3 8-38-15,-23-4-133 16,-13 2-405-16</inkml:trace>
  <inkml:trace contextRef="#ctx0" brushRef="#br0" timeOffset="6816.46">7282 11343 719 0,'0'0'48'16,"0"0"-48"-16,0 0 0 16,0 0 49-16,0 0 7 15,0 0-34-15,0 0-9 16,0-1-4-16,0-2 2 15,0 3 2-15,0 0-2 16,0-2 7-16,0-2-5 16,0 3-6-16,0-3-5 15,-2-1 0-15,2 5 12 16,-2 0-5-16,2-2 3 0,-2 2 1 16,2 0 1-1,0 0-5-15,0 0 5 0,0 0-12 16,0 0-1-16,0 0-1 15,4 0-3-15,25 0 1 16,13 0 4-16,10 12 2 16,6 1 4-16,0-1-4 15,2-1 3-15,0 3-5 16,3 1 2-16,-1 1-2 16,-4-4-2-16,-12-1 0 15,-5-2 0-15,-19-5 2 16,-11-3-1-16,-4 2-1 15,-7-3 0-15,0 0 14 16,0 0 8-16,0 0 1 0,0 0-4 16,0 0-5-16,0 0-5 15,0 0-6-15,0 0 1 16,0 0-4-16,0 0-4 16,0 0-8-16,0 0-38 15,-12 0-62-15,-14 0-135 16</inkml:trace>
  <inkml:trace contextRef="#ctx0" brushRef="#br0" timeOffset="8886.94">9114 16988 747 0,'0'0'99'15,"0"0"-56"-15,0 0-11 16,0 0 13-16,0 0 9 16,0 0-2-16,-62 0-11 0,53 0-11 15,9 0-10-15,-2 0 3 16,2 0-7-16,0 0-10 15,0 0-3-15,0 0 0 16,0 0 5-16,0 0-6 16,0 0-2-16,0 0 0 15,0 0-3-15,0 0-4 16,0 0-2-16,15 0-1 16,19 0 10-16,4 0 3 15,6 0-2-15,-1 0 2 0,-1 0-2 16,-4 0 1-1,-7 0-2-15,-6 0 1 16,-9 0 0-16,-10 0-1 0,-1 0 0 16,-5 0 3-16,0 0-1 15,0 0 7-15,0 0 2 16,0 0 8-16,0 0-8 16,-7 2-2-16,-20 0-5 15,-18 5-2-15,-10 0-2 16,-3 2-2-16,9-4 1 15,9 4 1-15,13-5-1 16,11-4 0-16,5 0 1 16,9 0 0-16,2 0 0 15,0 0 0-15,0 0-1 16,0 0 0-16,0 0 1 0,0 0-5 16,0 0 2-16,0 0 2 15,0 0-6-15,0 0 5 16,15 1 0-16,12 1 2 15,-2 0 1-15,-5-2-1 16,-5 5-3-16,-1-5-8 16,-14 0-46-16,0 9-76 15,-7 5-31-15,-24 2-302 16</inkml:trace>
  <inkml:trace contextRef="#ctx0" brushRef="#br0" timeOffset="11937.54">15051 16918 552 0,'0'0'51'0,"0"0"-31"16,0 0-12-16,0 0 24 15,0 0 45-15,0 0-14 16,0 4-14-16,0-4-24 16,0 0-8-16,0 0-4 15,0 0 4-15,0 0 2 16,0 0 4-16,0 0-3 16,-2 0-5-16,-10 0 4 15,-1 0 3-15,-9 5-3 16,-10-3-7-16,1-1-6 15,4 1-4-15,8 0 1 0,3-2-1 16,3 0 3-16,1 2 0 16,6-2 1-16,-1 0 4 15,5 0-2-15,2 0-2 16,0 0-1-16,0 0-2 16,0 0 0-16,0 0 0 15,0 0-3-15,0 0 0 16,9 5 3-16,15 4-3 15,14-3 2-15,7 0 1 16,4 2 0-16,4-2 0 16,5-2-2-16,-4 3 2 15,-1-4-1-15,-10 1 4 16,-10 1-5-16,-4-2 2 16,-6 1 4-16,-10 1-3 15,-9-4 1-15,-2-1 0 0,-2 0 4 16,0 0 3-16,0 0-2 15,0 0 3-15,0 0-2 16,0 0-5-16,0 0 0 16,0 3-2-16,0-3-3 15,0 0 0-15,0 0-1 16,0 0 0-16,0 1-12 16,0-1-58-16,0 3-64 15,-2-3-127-15,-9 0-467 16</inkml:trace>
  <inkml:trace contextRef="#ctx0" brushRef="#br0" timeOffset="15897.52">26190 11703 49 0,'0'0'49'15,"0"0"19"-15,0 0 7 16,0 0 10-16,0 0-26 0,0 0-12 15,0 0-3 1,0 0 20-16,0 2-11 0,0 0-2 16,0-2 14-16,0 0-20 15,0 0-4-15,0 0-6 16,0 0-9-16,0 0 6 16,0 0-5-16,9 0-3 15,18 0-5-15,8 0-14 16,17 0-5-16,6 0 6 15,-2 1 2-15,-4 5-8 16,4 2 0-16,0-1-5 16,-4-1 5-16,-12-1 3 15,-18-2-3-15,-11-2-2 16,-7-1 2-16,-4 0-1 0,0 0 1 16,0 0 0-16,0 0 2 15,-17 0-4-15,-24 0 4 16,-7 0 1-16,-15 0-1 15,5 0-1-15,5 0-1 16,-1 0 1-16,10 0-1 16,1 0 1-16,12 0 0 15,11 0-1-15,13 0 0 16,5 0 3-16,2 0 1 16,0 0-3-16,0 0 2 15,22 0-3-15,23 0 4 0,8 0 0 16,7 0-4-1,-8 0 5-15,-8 0-5 0,-8 0-2 16,-9 0 2 0,-5 0-4-16,-10 0-7 0,-12 0-86 15,0 0-70-15,-23-7-221 16</inkml:trace>
  <inkml:trace contextRef="#ctx0" brushRef="#br0" timeOffset="18326.68">23484 10728 118 0,'0'0'74'15,"0"0"0"-15,0 0-33 16,0 0 5-16,0 0 8 16,0 0-7-16,40 0-3 15,-36 0 0-15,-4 0-16 16,0 0-5-16,0 0-2 16,0 0 8-16,0 0 6 15,0 0-1-15,0 0-4 16,0 0-10-16,-4 0-9 0,-12 0 0 15,-6 7-2 1,0-2 12-16,-5-1-13 0,0-1 0 16,2-1-4-16,4 1 1 15,-6-1 1-15,9 0-1 16,0-2-1-16,11 0 1 16,5 0 1-16,0 0 2 15,2 0 3-15,0 0 3 16,0 0-4-16,0 0 0 15,0 0 0-15,0 2-5 16,18 0-1-16,17 2-1 16,17 2-1-16,10 2-2 0,3 2 4 15,-3 0-1 1,-2 2-1-16,-8-4 0 0,-10 0 3 16,-9 0-2-16,-8-3-1 15,-12-2 3-15,-9 1-4 16,-4-4 0-16,0 0 3 15,0 0-4-15,0 0 8 16,0 0-5-16,-13 0-2 16,-16 0 6-16,-15 0-7 15,-12 0 0-15,-2 0 0 16,0 0 0-16,0 0 2 16,4 0-1-16,8 0-1 15,13-6-3-15,6 2 3 16,4-2 4-16,15 0 0 15,-2 4-3-15,8 2 0 0,2 0 0 16,0 0 1-16,0-3 2 16,0 3-1-16,0 0-3 15,0 0 2-15,0 0-2 16,0 0 0-16,20 0 0 16,18 0 0-16,7 0 0 15,6 0 0-15,-4 0 0 16,-5 0 1-16,-6 0-1 15,-2 0 0-15,-13 3 0 16,0 1 0-16,-13-2 0 16,0-2-1-16,-6 2 1 15,-2-2 0-15,0 0 0 0,0 0 0 16,0 0 0 0,2 0 0-16,2 0 0 0,1 0-1 15,-1 0 0-15,5 0-48 16,-2 0-67-16,-5 0-121 15</inkml:trace>
  <inkml:trace contextRef="#ctx0" brushRef="#br0" timeOffset="38234.14">13317 10499 94 0,'147'141'0'0,"40"-14"-76"16</inkml:trace>
  <inkml:trace contextRef="#ctx0" brushRef="#br0" timeOffset="206974.64">18956 11722 141 0,'136'-174'10'0,"-7"14"-6"16,-6 1-3-16,-13 5 4 15,-6 7-5-15,-5 5-11 16,-8 8-48-16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D33B3B4-EF4B-4B31-A278-1E3A13CB3F7F}" type="datetimeFigureOut">
              <a:rPr lang="en-IN" smtClean="0"/>
              <a:t>11-03-2024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77B4D1-9D39-4166-AC65-94597BDBE883}" type="slidenum">
              <a:rPr lang="en-IN" smtClean="0"/>
              <a:t>‹#›</a:t>
            </a:fld>
            <a:endParaRPr lang="en-IN"/>
          </a:p>
        </p:txBody>
      </p:sp>
    </p:spTree>
    <p:extLst>
      <p:ext uri="{BB962C8B-B14F-4D97-AF65-F5344CB8AC3E}">
        <p14:creationId xmlns:p14="http://schemas.microsoft.com/office/powerpoint/2010/main" val="13023584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7BE32-2563-4DC7-A3A8-FC976DE6738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0B321BC-4754-446C-9ACD-4C225703B72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1049A9-D6FD-4D77-BDD1-77B318A3DD1C}"/>
              </a:ext>
            </a:extLst>
          </p:cNvPr>
          <p:cNvSpPr>
            <a:spLocks noGrp="1"/>
          </p:cNvSpPr>
          <p:nvPr>
            <p:ph type="dt" sz="half" idx="10"/>
          </p:nvPr>
        </p:nvSpPr>
        <p:spPr/>
        <p:txBody>
          <a:bodyPr/>
          <a:lstStyle/>
          <a:p>
            <a:fld id="{34C845DD-A676-47B5-A68C-139B67A32A63}" type="datetimeFigureOut">
              <a:rPr lang="en-IN" smtClean="0"/>
              <a:t>11-03-2024</a:t>
            </a:fld>
            <a:endParaRPr lang="en-IN"/>
          </a:p>
        </p:txBody>
      </p:sp>
      <p:sp>
        <p:nvSpPr>
          <p:cNvPr id="5" name="Footer Placeholder 4">
            <a:extLst>
              <a:ext uri="{FF2B5EF4-FFF2-40B4-BE49-F238E27FC236}">
                <a16:creationId xmlns:a16="http://schemas.microsoft.com/office/drawing/2014/main" id="{D7A889C4-86D1-4699-8F6C-4946BB30A3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A35CE3-15FE-4AB3-AC59-C62A861AEE3C}"/>
              </a:ext>
            </a:extLst>
          </p:cNvPr>
          <p:cNvSpPr>
            <a:spLocks noGrp="1"/>
          </p:cNvSpPr>
          <p:nvPr>
            <p:ph type="sldNum" sz="quarter" idx="12"/>
          </p:nvPr>
        </p:nvSpPr>
        <p:spPr/>
        <p:txBody>
          <a:bodyPr/>
          <a:lstStyle/>
          <a:p>
            <a:fld id="{9C5B29D9-0556-4A2E-9227-88FF19A4997F}" type="slidenum">
              <a:rPr lang="en-IN" smtClean="0"/>
              <a:t>‹#›</a:t>
            </a:fld>
            <a:endParaRPr lang="en-IN"/>
          </a:p>
        </p:txBody>
      </p:sp>
    </p:spTree>
    <p:extLst>
      <p:ext uri="{BB962C8B-B14F-4D97-AF65-F5344CB8AC3E}">
        <p14:creationId xmlns:p14="http://schemas.microsoft.com/office/powerpoint/2010/main" val="1277389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265A4-93A5-43C0-86F9-D60086797BC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3439B0D-7F7D-47F4-BD51-EE627A675F4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641974-C26F-462E-8078-34988F29F4AF}"/>
              </a:ext>
            </a:extLst>
          </p:cNvPr>
          <p:cNvSpPr>
            <a:spLocks noGrp="1"/>
          </p:cNvSpPr>
          <p:nvPr>
            <p:ph type="dt" sz="half" idx="10"/>
          </p:nvPr>
        </p:nvSpPr>
        <p:spPr/>
        <p:txBody>
          <a:bodyPr/>
          <a:lstStyle/>
          <a:p>
            <a:fld id="{34C845DD-A676-47B5-A68C-139B67A32A63}" type="datetimeFigureOut">
              <a:rPr lang="en-IN" smtClean="0"/>
              <a:t>11-03-2024</a:t>
            </a:fld>
            <a:endParaRPr lang="en-IN"/>
          </a:p>
        </p:txBody>
      </p:sp>
      <p:sp>
        <p:nvSpPr>
          <p:cNvPr id="5" name="Footer Placeholder 4">
            <a:extLst>
              <a:ext uri="{FF2B5EF4-FFF2-40B4-BE49-F238E27FC236}">
                <a16:creationId xmlns:a16="http://schemas.microsoft.com/office/drawing/2014/main" id="{E533A99C-269A-47C1-9BD5-91754D951D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1D6F839-81A1-4BBF-8810-0901A62FB023}"/>
              </a:ext>
            </a:extLst>
          </p:cNvPr>
          <p:cNvSpPr>
            <a:spLocks noGrp="1"/>
          </p:cNvSpPr>
          <p:nvPr>
            <p:ph type="sldNum" sz="quarter" idx="12"/>
          </p:nvPr>
        </p:nvSpPr>
        <p:spPr/>
        <p:txBody>
          <a:bodyPr/>
          <a:lstStyle/>
          <a:p>
            <a:fld id="{9C5B29D9-0556-4A2E-9227-88FF19A4997F}" type="slidenum">
              <a:rPr lang="en-IN" smtClean="0"/>
              <a:t>‹#›</a:t>
            </a:fld>
            <a:endParaRPr lang="en-IN"/>
          </a:p>
        </p:txBody>
      </p:sp>
    </p:spTree>
    <p:extLst>
      <p:ext uri="{BB962C8B-B14F-4D97-AF65-F5344CB8AC3E}">
        <p14:creationId xmlns:p14="http://schemas.microsoft.com/office/powerpoint/2010/main" val="7837281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EBAC4AC-3E93-440F-B845-1FAE26D18F1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AF4554-DDEE-4AF4-9A60-63A6F2CB4B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ECE95B-F2FB-4EB5-97AC-0AC439BE4566}"/>
              </a:ext>
            </a:extLst>
          </p:cNvPr>
          <p:cNvSpPr>
            <a:spLocks noGrp="1"/>
          </p:cNvSpPr>
          <p:nvPr>
            <p:ph type="dt" sz="half" idx="10"/>
          </p:nvPr>
        </p:nvSpPr>
        <p:spPr/>
        <p:txBody>
          <a:bodyPr/>
          <a:lstStyle/>
          <a:p>
            <a:fld id="{34C845DD-A676-47B5-A68C-139B67A32A63}" type="datetimeFigureOut">
              <a:rPr lang="en-IN" smtClean="0"/>
              <a:t>11-03-2024</a:t>
            </a:fld>
            <a:endParaRPr lang="en-IN"/>
          </a:p>
        </p:txBody>
      </p:sp>
      <p:sp>
        <p:nvSpPr>
          <p:cNvPr id="5" name="Footer Placeholder 4">
            <a:extLst>
              <a:ext uri="{FF2B5EF4-FFF2-40B4-BE49-F238E27FC236}">
                <a16:creationId xmlns:a16="http://schemas.microsoft.com/office/drawing/2014/main" id="{A103DC9E-8256-4DF9-9B2B-D7527F2B0B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2AA4BA0-DB5C-4846-B17A-4FB5FAAFF4FA}"/>
              </a:ext>
            </a:extLst>
          </p:cNvPr>
          <p:cNvSpPr>
            <a:spLocks noGrp="1"/>
          </p:cNvSpPr>
          <p:nvPr>
            <p:ph type="sldNum" sz="quarter" idx="12"/>
          </p:nvPr>
        </p:nvSpPr>
        <p:spPr/>
        <p:txBody>
          <a:bodyPr/>
          <a:lstStyle/>
          <a:p>
            <a:fld id="{9C5B29D9-0556-4A2E-9227-88FF19A4997F}" type="slidenum">
              <a:rPr lang="en-IN" smtClean="0"/>
              <a:t>‹#›</a:t>
            </a:fld>
            <a:endParaRPr lang="en-IN"/>
          </a:p>
        </p:txBody>
      </p:sp>
    </p:spTree>
    <p:extLst>
      <p:ext uri="{BB962C8B-B14F-4D97-AF65-F5344CB8AC3E}">
        <p14:creationId xmlns:p14="http://schemas.microsoft.com/office/powerpoint/2010/main" val="6108577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88C1C-FCFE-4615-BB0A-204C2EE930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F756DB2-8B2F-4608-A33F-662877EF3A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E9B374B-5340-4167-84C6-A916D023196E}"/>
              </a:ext>
            </a:extLst>
          </p:cNvPr>
          <p:cNvSpPr>
            <a:spLocks noGrp="1"/>
          </p:cNvSpPr>
          <p:nvPr>
            <p:ph type="dt" sz="half" idx="10"/>
          </p:nvPr>
        </p:nvSpPr>
        <p:spPr/>
        <p:txBody>
          <a:bodyPr/>
          <a:lstStyle/>
          <a:p>
            <a:fld id="{34C845DD-A676-47B5-A68C-139B67A32A63}" type="datetimeFigureOut">
              <a:rPr lang="en-IN" smtClean="0"/>
              <a:t>11-03-2024</a:t>
            </a:fld>
            <a:endParaRPr lang="en-IN"/>
          </a:p>
        </p:txBody>
      </p:sp>
      <p:sp>
        <p:nvSpPr>
          <p:cNvPr id="5" name="Footer Placeholder 4">
            <a:extLst>
              <a:ext uri="{FF2B5EF4-FFF2-40B4-BE49-F238E27FC236}">
                <a16:creationId xmlns:a16="http://schemas.microsoft.com/office/drawing/2014/main" id="{7EB3EAE8-A518-46E5-A065-3E8BF32590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F32E34D-E3E9-4FFE-9368-534F6AB73498}"/>
              </a:ext>
            </a:extLst>
          </p:cNvPr>
          <p:cNvSpPr>
            <a:spLocks noGrp="1"/>
          </p:cNvSpPr>
          <p:nvPr>
            <p:ph type="sldNum" sz="quarter" idx="12"/>
          </p:nvPr>
        </p:nvSpPr>
        <p:spPr/>
        <p:txBody>
          <a:bodyPr/>
          <a:lstStyle/>
          <a:p>
            <a:fld id="{9C5B29D9-0556-4A2E-9227-88FF19A4997F}" type="slidenum">
              <a:rPr lang="en-IN" smtClean="0"/>
              <a:t>‹#›</a:t>
            </a:fld>
            <a:endParaRPr lang="en-IN"/>
          </a:p>
        </p:txBody>
      </p:sp>
    </p:spTree>
    <p:extLst>
      <p:ext uri="{BB962C8B-B14F-4D97-AF65-F5344CB8AC3E}">
        <p14:creationId xmlns:p14="http://schemas.microsoft.com/office/powerpoint/2010/main" val="4030973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BD408-A56A-485C-BD63-B44ADDA5BE3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499BBE5-3864-4DB9-A8C0-80BD5EB44B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954EE8-B8A0-4591-99F7-A3B58D29880F}"/>
              </a:ext>
            </a:extLst>
          </p:cNvPr>
          <p:cNvSpPr>
            <a:spLocks noGrp="1"/>
          </p:cNvSpPr>
          <p:nvPr>
            <p:ph type="dt" sz="half" idx="10"/>
          </p:nvPr>
        </p:nvSpPr>
        <p:spPr/>
        <p:txBody>
          <a:bodyPr/>
          <a:lstStyle/>
          <a:p>
            <a:fld id="{34C845DD-A676-47B5-A68C-139B67A32A63}" type="datetimeFigureOut">
              <a:rPr lang="en-IN" smtClean="0"/>
              <a:t>11-03-2024</a:t>
            </a:fld>
            <a:endParaRPr lang="en-IN"/>
          </a:p>
        </p:txBody>
      </p:sp>
      <p:sp>
        <p:nvSpPr>
          <p:cNvPr id="5" name="Footer Placeholder 4">
            <a:extLst>
              <a:ext uri="{FF2B5EF4-FFF2-40B4-BE49-F238E27FC236}">
                <a16:creationId xmlns:a16="http://schemas.microsoft.com/office/drawing/2014/main" id="{52C640C0-7067-49C6-9FC9-CB8F57962E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5ACF9B-8394-4B23-9D21-1C2DB7688EB9}"/>
              </a:ext>
            </a:extLst>
          </p:cNvPr>
          <p:cNvSpPr>
            <a:spLocks noGrp="1"/>
          </p:cNvSpPr>
          <p:nvPr>
            <p:ph type="sldNum" sz="quarter" idx="12"/>
          </p:nvPr>
        </p:nvSpPr>
        <p:spPr/>
        <p:txBody>
          <a:bodyPr/>
          <a:lstStyle/>
          <a:p>
            <a:fld id="{9C5B29D9-0556-4A2E-9227-88FF19A4997F}" type="slidenum">
              <a:rPr lang="en-IN" smtClean="0"/>
              <a:t>‹#›</a:t>
            </a:fld>
            <a:endParaRPr lang="en-IN"/>
          </a:p>
        </p:txBody>
      </p:sp>
    </p:spTree>
    <p:extLst>
      <p:ext uri="{BB962C8B-B14F-4D97-AF65-F5344CB8AC3E}">
        <p14:creationId xmlns:p14="http://schemas.microsoft.com/office/powerpoint/2010/main" val="253374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4F758-4965-4FC5-A449-04A96204EB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F95B9F-7417-4F50-AABB-BD7425EDE01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2858FCC-A81E-4C9E-95CF-ACE443FA447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6C4FEF0-01E7-4A39-A393-C8E0B4EB228A}"/>
              </a:ext>
            </a:extLst>
          </p:cNvPr>
          <p:cNvSpPr>
            <a:spLocks noGrp="1"/>
          </p:cNvSpPr>
          <p:nvPr>
            <p:ph type="dt" sz="half" idx="10"/>
          </p:nvPr>
        </p:nvSpPr>
        <p:spPr/>
        <p:txBody>
          <a:bodyPr/>
          <a:lstStyle/>
          <a:p>
            <a:fld id="{34C845DD-A676-47B5-A68C-139B67A32A63}" type="datetimeFigureOut">
              <a:rPr lang="en-IN" smtClean="0"/>
              <a:t>11-03-2024</a:t>
            </a:fld>
            <a:endParaRPr lang="en-IN"/>
          </a:p>
        </p:txBody>
      </p:sp>
      <p:sp>
        <p:nvSpPr>
          <p:cNvPr id="6" name="Footer Placeholder 5">
            <a:extLst>
              <a:ext uri="{FF2B5EF4-FFF2-40B4-BE49-F238E27FC236}">
                <a16:creationId xmlns:a16="http://schemas.microsoft.com/office/drawing/2014/main" id="{91CD3277-8CB4-4542-BFF5-AA1AD79C52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F5EE90F-E27F-48F4-96EE-BE915E59B8D0}"/>
              </a:ext>
            </a:extLst>
          </p:cNvPr>
          <p:cNvSpPr>
            <a:spLocks noGrp="1"/>
          </p:cNvSpPr>
          <p:nvPr>
            <p:ph type="sldNum" sz="quarter" idx="12"/>
          </p:nvPr>
        </p:nvSpPr>
        <p:spPr/>
        <p:txBody>
          <a:bodyPr/>
          <a:lstStyle/>
          <a:p>
            <a:fld id="{9C5B29D9-0556-4A2E-9227-88FF19A4997F}" type="slidenum">
              <a:rPr lang="en-IN" smtClean="0"/>
              <a:t>‹#›</a:t>
            </a:fld>
            <a:endParaRPr lang="en-IN"/>
          </a:p>
        </p:txBody>
      </p:sp>
    </p:spTree>
    <p:extLst>
      <p:ext uri="{BB962C8B-B14F-4D97-AF65-F5344CB8AC3E}">
        <p14:creationId xmlns:p14="http://schemas.microsoft.com/office/powerpoint/2010/main" val="161877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C3D8B-0626-46D9-9779-1A52F23493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FE697E-6534-4320-AAE2-F231EC84B9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4609D6C-6BFA-475D-BA1E-A70DEB3BAD6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E420BD-010E-40F4-B066-2347207E75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AA18582-A7A0-4D4B-A5D9-273D4760CA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97E8B05-EC26-4BF5-B303-1C31DDF31AF9}"/>
              </a:ext>
            </a:extLst>
          </p:cNvPr>
          <p:cNvSpPr>
            <a:spLocks noGrp="1"/>
          </p:cNvSpPr>
          <p:nvPr>
            <p:ph type="dt" sz="half" idx="10"/>
          </p:nvPr>
        </p:nvSpPr>
        <p:spPr/>
        <p:txBody>
          <a:bodyPr/>
          <a:lstStyle/>
          <a:p>
            <a:fld id="{34C845DD-A676-47B5-A68C-139B67A32A63}" type="datetimeFigureOut">
              <a:rPr lang="en-IN" smtClean="0"/>
              <a:t>11-03-2024</a:t>
            </a:fld>
            <a:endParaRPr lang="en-IN"/>
          </a:p>
        </p:txBody>
      </p:sp>
      <p:sp>
        <p:nvSpPr>
          <p:cNvPr id="8" name="Footer Placeholder 7">
            <a:extLst>
              <a:ext uri="{FF2B5EF4-FFF2-40B4-BE49-F238E27FC236}">
                <a16:creationId xmlns:a16="http://schemas.microsoft.com/office/drawing/2014/main" id="{BA20FB20-D75F-4D29-BA40-406ABA590DA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367EBBA-DEE3-4B64-BAB0-91EABAFF0014}"/>
              </a:ext>
            </a:extLst>
          </p:cNvPr>
          <p:cNvSpPr>
            <a:spLocks noGrp="1"/>
          </p:cNvSpPr>
          <p:nvPr>
            <p:ph type="sldNum" sz="quarter" idx="12"/>
          </p:nvPr>
        </p:nvSpPr>
        <p:spPr/>
        <p:txBody>
          <a:bodyPr/>
          <a:lstStyle/>
          <a:p>
            <a:fld id="{9C5B29D9-0556-4A2E-9227-88FF19A4997F}" type="slidenum">
              <a:rPr lang="en-IN" smtClean="0"/>
              <a:t>‹#›</a:t>
            </a:fld>
            <a:endParaRPr lang="en-IN"/>
          </a:p>
        </p:txBody>
      </p:sp>
    </p:spTree>
    <p:extLst>
      <p:ext uri="{BB962C8B-B14F-4D97-AF65-F5344CB8AC3E}">
        <p14:creationId xmlns:p14="http://schemas.microsoft.com/office/powerpoint/2010/main" val="42935178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05E29-1699-4D12-8FAF-5C459B4A5DA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A1230D3-820E-402A-8E83-8B8B25CBA52F}"/>
              </a:ext>
            </a:extLst>
          </p:cNvPr>
          <p:cNvSpPr>
            <a:spLocks noGrp="1"/>
          </p:cNvSpPr>
          <p:nvPr>
            <p:ph type="dt" sz="half" idx="10"/>
          </p:nvPr>
        </p:nvSpPr>
        <p:spPr/>
        <p:txBody>
          <a:bodyPr/>
          <a:lstStyle/>
          <a:p>
            <a:fld id="{34C845DD-A676-47B5-A68C-139B67A32A63}" type="datetimeFigureOut">
              <a:rPr lang="en-IN" smtClean="0"/>
              <a:t>11-03-2024</a:t>
            </a:fld>
            <a:endParaRPr lang="en-IN"/>
          </a:p>
        </p:txBody>
      </p:sp>
      <p:sp>
        <p:nvSpPr>
          <p:cNvPr id="4" name="Footer Placeholder 3">
            <a:extLst>
              <a:ext uri="{FF2B5EF4-FFF2-40B4-BE49-F238E27FC236}">
                <a16:creationId xmlns:a16="http://schemas.microsoft.com/office/drawing/2014/main" id="{EE38AE31-4853-46AA-93D6-BC997CC8BDA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4432922-9830-4B46-9488-A4B7700F3EBB}"/>
              </a:ext>
            </a:extLst>
          </p:cNvPr>
          <p:cNvSpPr>
            <a:spLocks noGrp="1"/>
          </p:cNvSpPr>
          <p:nvPr>
            <p:ph type="sldNum" sz="quarter" idx="12"/>
          </p:nvPr>
        </p:nvSpPr>
        <p:spPr/>
        <p:txBody>
          <a:bodyPr/>
          <a:lstStyle/>
          <a:p>
            <a:fld id="{9C5B29D9-0556-4A2E-9227-88FF19A4997F}" type="slidenum">
              <a:rPr lang="en-IN" smtClean="0"/>
              <a:t>‹#›</a:t>
            </a:fld>
            <a:endParaRPr lang="en-IN"/>
          </a:p>
        </p:txBody>
      </p:sp>
    </p:spTree>
    <p:extLst>
      <p:ext uri="{BB962C8B-B14F-4D97-AF65-F5344CB8AC3E}">
        <p14:creationId xmlns:p14="http://schemas.microsoft.com/office/powerpoint/2010/main" val="3158613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3F217A4-E38B-4358-A71D-E69D4660AC71}"/>
              </a:ext>
            </a:extLst>
          </p:cNvPr>
          <p:cNvSpPr>
            <a:spLocks noGrp="1"/>
          </p:cNvSpPr>
          <p:nvPr>
            <p:ph type="dt" sz="half" idx="10"/>
          </p:nvPr>
        </p:nvSpPr>
        <p:spPr/>
        <p:txBody>
          <a:bodyPr/>
          <a:lstStyle/>
          <a:p>
            <a:fld id="{34C845DD-A676-47B5-A68C-139B67A32A63}" type="datetimeFigureOut">
              <a:rPr lang="en-IN" smtClean="0"/>
              <a:t>11-03-2024</a:t>
            </a:fld>
            <a:endParaRPr lang="en-IN"/>
          </a:p>
        </p:txBody>
      </p:sp>
      <p:sp>
        <p:nvSpPr>
          <p:cNvPr id="3" name="Footer Placeholder 2">
            <a:extLst>
              <a:ext uri="{FF2B5EF4-FFF2-40B4-BE49-F238E27FC236}">
                <a16:creationId xmlns:a16="http://schemas.microsoft.com/office/drawing/2014/main" id="{7EA4239D-53E8-475D-B648-ED0E76B10D6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D38E089-9EE5-4598-88AD-F39C4BBBDCA9}"/>
              </a:ext>
            </a:extLst>
          </p:cNvPr>
          <p:cNvSpPr>
            <a:spLocks noGrp="1"/>
          </p:cNvSpPr>
          <p:nvPr>
            <p:ph type="sldNum" sz="quarter" idx="12"/>
          </p:nvPr>
        </p:nvSpPr>
        <p:spPr/>
        <p:txBody>
          <a:bodyPr/>
          <a:lstStyle/>
          <a:p>
            <a:fld id="{9C5B29D9-0556-4A2E-9227-88FF19A4997F}" type="slidenum">
              <a:rPr lang="en-IN" smtClean="0"/>
              <a:t>‹#›</a:t>
            </a:fld>
            <a:endParaRPr lang="en-IN"/>
          </a:p>
        </p:txBody>
      </p:sp>
    </p:spTree>
    <p:extLst>
      <p:ext uri="{BB962C8B-B14F-4D97-AF65-F5344CB8AC3E}">
        <p14:creationId xmlns:p14="http://schemas.microsoft.com/office/powerpoint/2010/main" val="3630253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6AE8-2FE7-48C8-94CB-72A3E7D7341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45E90F2-A3EC-40E8-BEE8-C016ED05EA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5B0483-DB47-41B1-A120-23F4321A89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FE586E-1B67-4025-A8F5-C573F3443BC5}"/>
              </a:ext>
            </a:extLst>
          </p:cNvPr>
          <p:cNvSpPr>
            <a:spLocks noGrp="1"/>
          </p:cNvSpPr>
          <p:nvPr>
            <p:ph type="dt" sz="half" idx="10"/>
          </p:nvPr>
        </p:nvSpPr>
        <p:spPr/>
        <p:txBody>
          <a:bodyPr/>
          <a:lstStyle/>
          <a:p>
            <a:fld id="{34C845DD-A676-47B5-A68C-139B67A32A63}" type="datetimeFigureOut">
              <a:rPr lang="en-IN" smtClean="0"/>
              <a:t>11-03-2024</a:t>
            </a:fld>
            <a:endParaRPr lang="en-IN"/>
          </a:p>
        </p:txBody>
      </p:sp>
      <p:sp>
        <p:nvSpPr>
          <p:cNvPr id="6" name="Footer Placeholder 5">
            <a:extLst>
              <a:ext uri="{FF2B5EF4-FFF2-40B4-BE49-F238E27FC236}">
                <a16:creationId xmlns:a16="http://schemas.microsoft.com/office/drawing/2014/main" id="{08DF6C4D-01CA-4ACB-859F-0CF43D8E360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B1D8FC-B056-426C-949B-7FB207B2BAE0}"/>
              </a:ext>
            </a:extLst>
          </p:cNvPr>
          <p:cNvSpPr>
            <a:spLocks noGrp="1"/>
          </p:cNvSpPr>
          <p:nvPr>
            <p:ph type="sldNum" sz="quarter" idx="12"/>
          </p:nvPr>
        </p:nvSpPr>
        <p:spPr/>
        <p:txBody>
          <a:bodyPr/>
          <a:lstStyle/>
          <a:p>
            <a:fld id="{9C5B29D9-0556-4A2E-9227-88FF19A4997F}" type="slidenum">
              <a:rPr lang="en-IN" smtClean="0"/>
              <a:t>‹#›</a:t>
            </a:fld>
            <a:endParaRPr lang="en-IN"/>
          </a:p>
        </p:txBody>
      </p:sp>
    </p:spTree>
    <p:extLst>
      <p:ext uri="{BB962C8B-B14F-4D97-AF65-F5344CB8AC3E}">
        <p14:creationId xmlns:p14="http://schemas.microsoft.com/office/powerpoint/2010/main" val="16619891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7B8DB-4C80-4993-BE29-0D67DFD384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97DA3F2-B17C-4978-8784-B0C23C5D1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157CCB5-B3B4-4E0E-B71F-E68EC7C252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90B980-7EC6-4B3F-92B4-477837118F9D}"/>
              </a:ext>
            </a:extLst>
          </p:cNvPr>
          <p:cNvSpPr>
            <a:spLocks noGrp="1"/>
          </p:cNvSpPr>
          <p:nvPr>
            <p:ph type="dt" sz="half" idx="10"/>
          </p:nvPr>
        </p:nvSpPr>
        <p:spPr/>
        <p:txBody>
          <a:bodyPr/>
          <a:lstStyle/>
          <a:p>
            <a:fld id="{34C845DD-A676-47B5-A68C-139B67A32A63}" type="datetimeFigureOut">
              <a:rPr lang="en-IN" smtClean="0"/>
              <a:t>11-03-2024</a:t>
            </a:fld>
            <a:endParaRPr lang="en-IN"/>
          </a:p>
        </p:txBody>
      </p:sp>
      <p:sp>
        <p:nvSpPr>
          <p:cNvPr id="6" name="Footer Placeholder 5">
            <a:extLst>
              <a:ext uri="{FF2B5EF4-FFF2-40B4-BE49-F238E27FC236}">
                <a16:creationId xmlns:a16="http://schemas.microsoft.com/office/drawing/2014/main" id="{9DAA94A5-6BEF-4C33-8893-4B30A6F7F62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494125D-25F8-4671-A129-E3DF109CAF11}"/>
              </a:ext>
            </a:extLst>
          </p:cNvPr>
          <p:cNvSpPr>
            <a:spLocks noGrp="1"/>
          </p:cNvSpPr>
          <p:nvPr>
            <p:ph type="sldNum" sz="quarter" idx="12"/>
          </p:nvPr>
        </p:nvSpPr>
        <p:spPr/>
        <p:txBody>
          <a:bodyPr/>
          <a:lstStyle/>
          <a:p>
            <a:fld id="{9C5B29D9-0556-4A2E-9227-88FF19A4997F}" type="slidenum">
              <a:rPr lang="en-IN" smtClean="0"/>
              <a:t>‹#›</a:t>
            </a:fld>
            <a:endParaRPr lang="en-IN"/>
          </a:p>
        </p:txBody>
      </p:sp>
    </p:spTree>
    <p:extLst>
      <p:ext uri="{BB962C8B-B14F-4D97-AF65-F5344CB8AC3E}">
        <p14:creationId xmlns:p14="http://schemas.microsoft.com/office/powerpoint/2010/main" val="2188298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52BD60A-C2FD-4C3C-BFDA-B063C026F3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AC670CF-2316-4752-9B67-825EDC6842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0C7E68-C80A-40A6-B4CF-00BB73953B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C845DD-A676-47B5-A68C-139B67A32A63}" type="datetimeFigureOut">
              <a:rPr lang="en-IN" smtClean="0"/>
              <a:t>11-03-2024</a:t>
            </a:fld>
            <a:endParaRPr lang="en-IN"/>
          </a:p>
        </p:txBody>
      </p:sp>
      <p:sp>
        <p:nvSpPr>
          <p:cNvPr id="5" name="Footer Placeholder 4">
            <a:extLst>
              <a:ext uri="{FF2B5EF4-FFF2-40B4-BE49-F238E27FC236}">
                <a16:creationId xmlns:a16="http://schemas.microsoft.com/office/drawing/2014/main" id="{9CF4398E-C36B-4675-B971-FF2EDE3D49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5F1292C-987B-4F2E-90E0-078799D6F8D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C5B29D9-0556-4A2E-9227-88FF19A4997F}" type="slidenum">
              <a:rPr lang="en-IN" smtClean="0"/>
              <a:t>‹#›</a:t>
            </a:fld>
            <a:endParaRPr lang="en-IN"/>
          </a:p>
        </p:txBody>
      </p:sp>
    </p:spTree>
    <p:extLst>
      <p:ext uri="{BB962C8B-B14F-4D97-AF65-F5344CB8AC3E}">
        <p14:creationId xmlns:p14="http://schemas.microsoft.com/office/powerpoint/2010/main" val="19758105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1.emf"/><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34.png"/><Relationship Id="rId2" Type="http://schemas.openxmlformats.org/officeDocument/2006/relationships/image" Target="../media/image26.wmf"/><Relationship Id="rId1" Type="http://schemas.openxmlformats.org/officeDocument/2006/relationships/slideLayout" Target="../slideLayouts/slideLayout6.xml"/><Relationship Id="rId6" Type="http://schemas.openxmlformats.org/officeDocument/2006/relationships/image" Target="../media/image28.wmf"/><Relationship Id="rId5" Type="http://schemas.openxmlformats.org/officeDocument/2006/relationships/oleObject" Target="../embeddings/oleObject6.bin"/><Relationship Id="rId10" Type="http://schemas.openxmlformats.org/officeDocument/2006/relationships/customXml" Target="../ink/ink10.xml"/><Relationship Id="rId4" Type="http://schemas.openxmlformats.org/officeDocument/2006/relationships/image" Target="../media/image27.wmf"/><Relationship Id="rId9" Type="http://schemas.openxmlformats.org/officeDocument/2006/relationships/image" Target="../media/image29.wmf"/></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oleObject" Target="../embeddings/oleObject9.bin"/><Relationship Id="rId7" Type="http://schemas.openxmlformats.org/officeDocument/2006/relationships/oleObject" Target="../embeddings/oleObject11.bin"/><Relationship Id="rId12" Type="http://schemas.openxmlformats.org/officeDocument/2006/relationships/image" Target="../media/image35.png"/><Relationship Id="rId2" Type="http://schemas.openxmlformats.org/officeDocument/2006/relationships/image" Target="../media/image26.wmf"/><Relationship Id="rId1" Type="http://schemas.openxmlformats.org/officeDocument/2006/relationships/slideLayout" Target="../slideLayouts/slideLayout6.xml"/><Relationship Id="rId6" Type="http://schemas.openxmlformats.org/officeDocument/2006/relationships/image" Target="../media/image28.wmf"/><Relationship Id="rId5" Type="http://schemas.openxmlformats.org/officeDocument/2006/relationships/oleObject" Target="../embeddings/oleObject10.bin"/><Relationship Id="rId10" Type="http://schemas.openxmlformats.org/officeDocument/2006/relationships/customXml" Target="../ink/ink11.xml"/><Relationship Id="rId4" Type="http://schemas.openxmlformats.org/officeDocument/2006/relationships/image" Target="../media/image27.wmf"/><Relationship Id="rId9" Type="http://schemas.openxmlformats.org/officeDocument/2006/relationships/image" Target="../media/image29.wmf"/></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customXml" Target="../ink/ink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customXml" Target="../ink/ink13.xml"/><Relationship Id="rId13" Type="http://schemas.openxmlformats.org/officeDocument/2006/relationships/image" Target="../media/image3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customXml" Target="../ink/ink1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customXml" Target="../ink/ink15.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diagramLayout" Target="../diagrams/layout8.xml"/><Relationship Id="rId7" Type="http://schemas.openxmlformats.org/officeDocument/2006/relationships/customXml" Target="../ink/ink16.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16.bin"/><Relationship Id="rId3" Type="http://schemas.openxmlformats.org/officeDocument/2006/relationships/oleObject" Target="../embeddings/oleObject13.bin"/><Relationship Id="rId7" Type="http://schemas.openxmlformats.org/officeDocument/2006/relationships/oleObject" Target="../embeddings/oleObject15.bin"/><Relationship Id="rId2" Type="http://schemas.openxmlformats.org/officeDocument/2006/relationships/image" Target="../media/image26.wmf"/><Relationship Id="rId1" Type="http://schemas.openxmlformats.org/officeDocument/2006/relationships/slideLayout" Target="../slideLayouts/slideLayout6.xml"/><Relationship Id="rId6" Type="http://schemas.openxmlformats.org/officeDocument/2006/relationships/image" Target="../media/image28.wmf"/><Relationship Id="rId5" Type="http://schemas.openxmlformats.org/officeDocument/2006/relationships/oleObject" Target="../embeddings/oleObject14.bin"/><Relationship Id="rId4" Type="http://schemas.openxmlformats.org/officeDocument/2006/relationships/image" Target="../media/image27.wmf"/><Relationship Id="rId9" Type="http://schemas.openxmlformats.org/officeDocument/2006/relationships/image" Target="../media/image29.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5.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5.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customXml" Target="../ink/ink6.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customXml" Target="../ink/ink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Layout" Target="../diagrams/layout3.xml"/><Relationship Id="rId7" Type="http://schemas.openxmlformats.org/officeDocument/2006/relationships/customXml" Target="../ink/ink8.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bin"/><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33.png"/><Relationship Id="rId2" Type="http://schemas.openxmlformats.org/officeDocument/2006/relationships/image" Target="../media/image26.wmf"/><Relationship Id="rId1" Type="http://schemas.openxmlformats.org/officeDocument/2006/relationships/slideLayout" Target="../slideLayouts/slideLayout6.xml"/><Relationship Id="rId6" Type="http://schemas.openxmlformats.org/officeDocument/2006/relationships/image" Target="../media/image28.wmf"/><Relationship Id="rId5" Type="http://schemas.openxmlformats.org/officeDocument/2006/relationships/oleObject" Target="../embeddings/oleObject2.bin"/><Relationship Id="rId10" Type="http://schemas.openxmlformats.org/officeDocument/2006/relationships/customXml" Target="../ink/ink9.xml"/><Relationship Id="rId4" Type="http://schemas.openxmlformats.org/officeDocument/2006/relationships/image" Target="../media/image27.wmf"/><Relationship Id="rId9" Type="http://schemas.openxmlformats.org/officeDocument/2006/relationships/image" Target="../media/image29.w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 name="Rectangle 52">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5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56">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58">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1E8B4C-8E79-497D-BAEE-5ADE6B246D42}"/>
              </a:ext>
            </a:extLst>
          </p:cNvPr>
          <p:cNvSpPr>
            <a:spLocks noGrp="1"/>
          </p:cNvSpPr>
          <p:nvPr>
            <p:ph type="title"/>
          </p:nvPr>
        </p:nvSpPr>
        <p:spPr>
          <a:xfrm>
            <a:off x="699713" y="248038"/>
            <a:ext cx="7063721" cy="1159200"/>
          </a:xfrm>
        </p:spPr>
        <p:txBody>
          <a:bodyPr vert="horz" lIns="91440" tIns="45720" rIns="91440" bIns="45720" rtlCol="0" anchor="ctr">
            <a:normAutofit/>
          </a:bodyPr>
          <a:lstStyle/>
          <a:p>
            <a:r>
              <a:rPr lang="en-US" sz="3700" kern="1200">
                <a:solidFill>
                  <a:srgbClr val="FFFFFF"/>
                </a:solidFill>
                <a:latin typeface="+mj-lt"/>
                <a:ea typeface="+mj-ea"/>
                <a:cs typeface="+mj-cs"/>
              </a:rPr>
              <a:t>Hidden and Exposed Terminal Problem</a:t>
            </a:r>
          </a:p>
        </p:txBody>
      </p:sp>
      <p:pic>
        <p:nvPicPr>
          <p:cNvPr id="7" name="Content Placeholder 6">
            <a:extLst>
              <a:ext uri="{FF2B5EF4-FFF2-40B4-BE49-F238E27FC236}">
                <a16:creationId xmlns:a16="http://schemas.microsoft.com/office/drawing/2014/main" id="{D1967CBD-03B9-40C2-B2C7-8BBB5E5F481D}"/>
              </a:ext>
            </a:extLst>
          </p:cNvPr>
          <p:cNvPicPr>
            <a:picLocks noChangeAspect="1"/>
          </p:cNvPicPr>
          <p:nvPr/>
        </p:nvPicPr>
        <p:blipFill>
          <a:blip r:embed="rId2"/>
          <a:stretch>
            <a:fillRect/>
          </a:stretch>
        </p:blipFill>
        <p:spPr>
          <a:xfrm>
            <a:off x="925749" y="1966293"/>
            <a:ext cx="10340501" cy="4452160"/>
          </a:xfrm>
          <a:prstGeom prst="rect">
            <a:avLst/>
          </a:prstGeom>
        </p:spPr>
      </p:pic>
      <mc:AlternateContent xmlns:mc="http://schemas.openxmlformats.org/markup-compatibility/2006" xmlns:p14="http://schemas.microsoft.com/office/powerpoint/2010/main">
        <mc:Choice Requires="p14">
          <p:contentPart p14:bwMode="auto" r:id="rId3">
            <p14:nvContentPartPr>
              <p14:cNvPr id="10" name="Ink 9">
                <a:extLst>
                  <a:ext uri="{FF2B5EF4-FFF2-40B4-BE49-F238E27FC236}">
                    <a16:creationId xmlns:a16="http://schemas.microsoft.com/office/drawing/2014/main" id="{EE7FC277-E783-4CFE-A508-A81EB37E5F9E}"/>
                  </a:ext>
                </a:extLst>
              </p14:cNvPr>
              <p14:cNvContentPartPr/>
              <p14:nvPr/>
            </p14:nvContentPartPr>
            <p14:xfrm>
              <a:off x="268200" y="261360"/>
              <a:ext cx="11808720" cy="6232320"/>
            </p14:xfrm>
          </p:contentPart>
        </mc:Choice>
        <mc:Fallback xmlns="">
          <p:pic>
            <p:nvPicPr>
              <p:cNvPr id="10" name="Ink 9">
                <a:extLst>
                  <a:ext uri="{FF2B5EF4-FFF2-40B4-BE49-F238E27FC236}">
                    <a16:creationId xmlns:a16="http://schemas.microsoft.com/office/drawing/2014/main" id="{EE7FC277-E783-4CFE-A508-A81EB37E5F9E}"/>
                  </a:ext>
                </a:extLst>
              </p:cNvPr>
              <p:cNvPicPr/>
              <p:nvPr/>
            </p:nvPicPr>
            <p:blipFill>
              <a:blip r:embed="rId4"/>
              <a:stretch>
                <a:fillRect/>
              </a:stretch>
            </p:blipFill>
            <p:spPr>
              <a:xfrm>
                <a:off x="258840" y="252000"/>
                <a:ext cx="11827440" cy="6251040"/>
              </a:xfrm>
              <a:prstGeom prst="rect">
                <a:avLst/>
              </a:prstGeom>
            </p:spPr>
          </p:pic>
        </mc:Fallback>
      </mc:AlternateContent>
    </p:spTree>
    <p:extLst>
      <p:ext uri="{BB962C8B-B14F-4D97-AF65-F5344CB8AC3E}">
        <p14:creationId xmlns:p14="http://schemas.microsoft.com/office/powerpoint/2010/main" val="176815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2">
            <a:extLst>
              <a:ext uri="{FF2B5EF4-FFF2-40B4-BE49-F238E27FC236}">
                <a16:creationId xmlns:a16="http://schemas.microsoft.com/office/drawing/2014/main" id="{9FAE8A65-8C56-46BC-A285-CFD3BDA918A6}"/>
              </a:ext>
            </a:extLst>
          </p:cNvPr>
          <p:cNvSpPr>
            <a:spLocks noGrp="1"/>
          </p:cNvSpPr>
          <p:nvPr>
            <p:ph type="ftr" sz="quarter" idx="10"/>
          </p:nvPr>
        </p:nvSpPr>
        <p:spPr/>
        <p:txBody>
          <a:bodyPr/>
          <a:lstStyle/>
          <a:p>
            <a:r>
              <a:rPr lang="en-US" altLang="en-US"/>
              <a:t>		</a:t>
            </a:r>
            <a:r>
              <a:rPr lang="de-DE" altLang="en-US"/>
              <a:t>8</a:t>
            </a:r>
            <a:r>
              <a:rPr lang="en-US" altLang="en-US"/>
              <a:t>.</a:t>
            </a:r>
            <a:fld id="{DE80B1CD-94AD-4349-A945-28A54DB483B9}" type="slidenum">
              <a:rPr lang="en-US" altLang="en-US"/>
              <a:pPr/>
              <a:t>10</a:t>
            </a:fld>
            <a:endParaRPr lang="en-US" altLang="en-US"/>
          </a:p>
        </p:txBody>
      </p:sp>
      <p:pic>
        <p:nvPicPr>
          <p:cNvPr id="120419" name="Picture 611">
            <a:extLst>
              <a:ext uri="{FF2B5EF4-FFF2-40B4-BE49-F238E27FC236}">
                <a16:creationId xmlns:a16="http://schemas.microsoft.com/office/drawing/2014/main" id="{E46CE443-385C-44DD-87E9-F9DF91A7C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4941889"/>
            <a:ext cx="1368425" cy="839787"/>
          </a:xfrm>
          <a:prstGeom prst="rect">
            <a:avLst/>
          </a:prstGeom>
          <a:noFill/>
          <a:extLst>
            <a:ext uri="{909E8E84-426E-40DD-AFC4-6F175D3DCCD1}">
              <a14:hiddenFill xmlns:a14="http://schemas.microsoft.com/office/drawing/2010/main">
                <a:solidFill>
                  <a:srgbClr val="FFFFFF"/>
                </a:solidFill>
              </a14:hiddenFill>
            </a:ext>
          </a:extLst>
        </p:spPr>
      </p:pic>
      <p:sp>
        <p:nvSpPr>
          <p:cNvPr id="119810" name="Freeform 2">
            <a:extLst>
              <a:ext uri="{FF2B5EF4-FFF2-40B4-BE49-F238E27FC236}">
                <a16:creationId xmlns:a16="http://schemas.microsoft.com/office/drawing/2014/main" id="{E84196E5-DCEE-4AB0-BE2F-AAD55AAACCF4}"/>
              </a:ext>
            </a:extLst>
          </p:cNvPr>
          <p:cNvSpPr>
            <a:spLocks/>
          </p:cNvSpPr>
          <p:nvPr/>
        </p:nvSpPr>
        <p:spPr bwMode="auto">
          <a:xfrm>
            <a:off x="7004050" y="919164"/>
            <a:ext cx="2916238" cy="3551237"/>
          </a:xfrm>
          <a:custGeom>
            <a:avLst/>
            <a:gdLst>
              <a:gd name="T0" fmla="*/ 580 w 1837"/>
              <a:gd name="T1" fmla="*/ 45 h 2237"/>
              <a:gd name="T2" fmla="*/ 148 w 1837"/>
              <a:gd name="T3" fmla="*/ 237 h 2237"/>
              <a:gd name="T4" fmla="*/ 52 w 1837"/>
              <a:gd name="T5" fmla="*/ 1149 h 2237"/>
              <a:gd name="T6" fmla="*/ 459 w 1837"/>
              <a:gd name="T7" fmla="*/ 1769 h 2237"/>
              <a:gd name="T8" fmla="*/ 896 w 1837"/>
              <a:gd name="T9" fmla="*/ 2184 h 2237"/>
              <a:gd name="T10" fmla="*/ 1629 w 1837"/>
              <a:gd name="T11" fmla="*/ 2088 h 2237"/>
              <a:gd name="T12" fmla="*/ 1822 w 1837"/>
              <a:gd name="T13" fmla="*/ 1466 h 2237"/>
              <a:gd name="T14" fmla="*/ 1540 w 1837"/>
              <a:gd name="T15" fmla="*/ 237 h 2237"/>
              <a:gd name="T16" fmla="*/ 580 w 1837"/>
              <a:gd name="T17" fmla="*/ 45 h 2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7" h="2237">
                <a:moveTo>
                  <a:pt x="580" y="45"/>
                </a:moveTo>
                <a:cubicBezTo>
                  <a:pt x="348" y="45"/>
                  <a:pt x="236" y="53"/>
                  <a:pt x="148" y="237"/>
                </a:cubicBezTo>
                <a:cubicBezTo>
                  <a:pt x="60" y="421"/>
                  <a:pt x="0" y="894"/>
                  <a:pt x="52" y="1149"/>
                </a:cubicBezTo>
                <a:cubicBezTo>
                  <a:pt x="104" y="1404"/>
                  <a:pt x="318" y="1597"/>
                  <a:pt x="459" y="1769"/>
                </a:cubicBezTo>
                <a:cubicBezTo>
                  <a:pt x="600" y="1941"/>
                  <a:pt x="701" y="2131"/>
                  <a:pt x="896" y="2184"/>
                </a:cubicBezTo>
                <a:cubicBezTo>
                  <a:pt x="1091" y="2237"/>
                  <a:pt x="1475" y="2208"/>
                  <a:pt x="1629" y="2088"/>
                </a:cubicBezTo>
                <a:cubicBezTo>
                  <a:pt x="1783" y="1968"/>
                  <a:pt x="1837" y="1774"/>
                  <a:pt x="1822" y="1466"/>
                </a:cubicBezTo>
                <a:cubicBezTo>
                  <a:pt x="1807" y="1158"/>
                  <a:pt x="1747" y="474"/>
                  <a:pt x="1540" y="237"/>
                </a:cubicBezTo>
                <a:cubicBezTo>
                  <a:pt x="1333" y="0"/>
                  <a:pt x="812" y="45"/>
                  <a:pt x="580" y="45"/>
                </a:cubicBezTo>
                <a:close/>
              </a:path>
            </a:pathLst>
          </a:custGeom>
          <a:solidFill>
            <a:srgbClr val="F4EE0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11" name="Freeform 3">
            <a:extLst>
              <a:ext uri="{FF2B5EF4-FFF2-40B4-BE49-F238E27FC236}">
                <a16:creationId xmlns:a16="http://schemas.microsoft.com/office/drawing/2014/main" id="{53ECC203-01F9-4E84-BFC8-69002825CD21}"/>
              </a:ext>
            </a:extLst>
          </p:cNvPr>
          <p:cNvSpPr>
            <a:spLocks/>
          </p:cNvSpPr>
          <p:nvPr/>
        </p:nvSpPr>
        <p:spPr bwMode="auto">
          <a:xfrm>
            <a:off x="1765301" y="774701"/>
            <a:ext cx="2043113" cy="2797175"/>
          </a:xfrm>
          <a:custGeom>
            <a:avLst/>
            <a:gdLst>
              <a:gd name="T0" fmla="*/ 232 w 1287"/>
              <a:gd name="T1" fmla="*/ 136 h 1762"/>
              <a:gd name="T2" fmla="*/ 1085 w 1287"/>
              <a:gd name="T3" fmla="*/ 134 h 1762"/>
              <a:gd name="T4" fmla="*/ 1278 w 1287"/>
              <a:gd name="T5" fmla="*/ 771 h 1762"/>
              <a:gd name="T6" fmla="*/ 1137 w 1287"/>
              <a:gd name="T7" fmla="*/ 1490 h 1762"/>
              <a:gd name="T8" fmla="*/ 472 w 1287"/>
              <a:gd name="T9" fmla="*/ 1672 h 1762"/>
              <a:gd name="T10" fmla="*/ 40 w 1287"/>
              <a:gd name="T11" fmla="*/ 952 h 1762"/>
              <a:gd name="T12" fmla="*/ 232 w 1287"/>
              <a:gd name="T13" fmla="*/ 136 h 1762"/>
            </a:gdLst>
            <a:ahLst/>
            <a:cxnLst>
              <a:cxn ang="0">
                <a:pos x="T0" y="T1"/>
              </a:cxn>
              <a:cxn ang="0">
                <a:pos x="T2" y="T3"/>
              </a:cxn>
              <a:cxn ang="0">
                <a:pos x="T4" y="T5"/>
              </a:cxn>
              <a:cxn ang="0">
                <a:pos x="T6" y="T7"/>
              </a:cxn>
              <a:cxn ang="0">
                <a:pos x="T8" y="T9"/>
              </a:cxn>
              <a:cxn ang="0">
                <a:pos x="T10" y="T11"/>
              </a:cxn>
              <a:cxn ang="0">
                <a:pos x="T12" y="T13"/>
              </a:cxn>
            </a:cxnLst>
            <a:rect l="0" t="0" r="r" b="b"/>
            <a:pathLst>
              <a:path w="1287" h="1762">
                <a:moveTo>
                  <a:pt x="232" y="136"/>
                </a:moveTo>
                <a:cubicBezTo>
                  <a:pt x="406" y="0"/>
                  <a:pt x="911" y="28"/>
                  <a:pt x="1085" y="134"/>
                </a:cubicBezTo>
                <a:cubicBezTo>
                  <a:pt x="1259" y="240"/>
                  <a:pt x="1269" y="545"/>
                  <a:pt x="1278" y="771"/>
                </a:cubicBezTo>
                <a:cubicBezTo>
                  <a:pt x="1287" y="997"/>
                  <a:pt x="1271" y="1340"/>
                  <a:pt x="1137" y="1490"/>
                </a:cubicBezTo>
                <a:cubicBezTo>
                  <a:pt x="1003" y="1640"/>
                  <a:pt x="655" y="1762"/>
                  <a:pt x="472" y="1672"/>
                </a:cubicBezTo>
                <a:cubicBezTo>
                  <a:pt x="289" y="1582"/>
                  <a:pt x="80" y="1208"/>
                  <a:pt x="40" y="952"/>
                </a:cubicBezTo>
                <a:cubicBezTo>
                  <a:pt x="0" y="696"/>
                  <a:pt x="0" y="272"/>
                  <a:pt x="232" y="136"/>
                </a:cubicBezTo>
                <a:close/>
              </a:path>
            </a:pathLst>
          </a:custGeom>
          <a:solidFill>
            <a:srgbClr val="FF99FF"/>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12" name="Rectangle 4">
            <a:extLst>
              <a:ext uri="{FF2B5EF4-FFF2-40B4-BE49-F238E27FC236}">
                <a16:creationId xmlns:a16="http://schemas.microsoft.com/office/drawing/2014/main" id="{EE38900C-5A46-419C-AC63-AE910D138A85}"/>
              </a:ext>
            </a:extLst>
          </p:cNvPr>
          <p:cNvSpPr>
            <a:spLocks noGrp="1" noChangeArrowheads="1"/>
          </p:cNvSpPr>
          <p:nvPr>
            <p:ph type="title"/>
          </p:nvPr>
        </p:nvSpPr>
        <p:spPr/>
        <p:txBody>
          <a:bodyPr/>
          <a:lstStyle/>
          <a:p>
            <a:r>
              <a:rPr lang="en-US" altLang="en-US"/>
              <a:t>Data transfer to the mobile system</a:t>
            </a:r>
          </a:p>
        </p:txBody>
      </p:sp>
      <p:sp>
        <p:nvSpPr>
          <p:cNvPr id="119817" name="AutoShape 9">
            <a:extLst>
              <a:ext uri="{FF2B5EF4-FFF2-40B4-BE49-F238E27FC236}">
                <a16:creationId xmlns:a16="http://schemas.microsoft.com/office/drawing/2014/main" id="{D8C36840-F616-4913-B06D-5AEF07004CFC}"/>
              </a:ext>
            </a:extLst>
          </p:cNvPr>
          <p:cNvSpPr>
            <a:spLocks noChangeArrowheads="1"/>
          </p:cNvSpPr>
          <p:nvPr/>
        </p:nvSpPr>
        <p:spPr bwMode="auto">
          <a:xfrm>
            <a:off x="4114800" y="2209800"/>
            <a:ext cx="2590800" cy="2057400"/>
          </a:xfrm>
          <a:prstGeom prst="irregularSeal2">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Internet</a:t>
            </a:r>
          </a:p>
        </p:txBody>
      </p:sp>
      <p:cxnSp>
        <p:nvCxnSpPr>
          <p:cNvPr id="119818" name="AutoShape 10">
            <a:extLst>
              <a:ext uri="{FF2B5EF4-FFF2-40B4-BE49-F238E27FC236}">
                <a16:creationId xmlns:a16="http://schemas.microsoft.com/office/drawing/2014/main" id="{55581DDE-886F-4FD3-91B1-17E2A06F9732}"/>
              </a:ext>
            </a:extLst>
          </p:cNvPr>
          <p:cNvCxnSpPr>
            <a:cxnSpLocks noChangeShapeType="1"/>
            <a:stCxn id="0" idx="0"/>
            <a:endCxn id="119817" idx="2"/>
          </p:cNvCxnSpPr>
          <p:nvPr/>
        </p:nvCxnSpPr>
        <p:spPr bwMode="auto">
          <a:xfrm flipV="1">
            <a:off x="5468938" y="4005264"/>
            <a:ext cx="38100" cy="7953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19" name="AutoShape 11">
            <a:extLst>
              <a:ext uri="{FF2B5EF4-FFF2-40B4-BE49-F238E27FC236}">
                <a16:creationId xmlns:a16="http://schemas.microsoft.com/office/drawing/2014/main" id="{7E156708-C470-4221-8E02-D990ECCC3C73}"/>
              </a:ext>
            </a:extLst>
          </p:cNvPr>
          <p:cNvCxnSpPr>
            <a:cxnSpLocks noChangeShapeType="1"/>
            <a:stCxn id="0" idx="3"/>
            <a:endCxn id="119817" idx="0"/>
          </p:cNvCxnSpPr>
          <p:nvPr/>
        </p:nvCxnSpPr>
        <p:spPr bwMode="auto">
          <a:xfrm>
            <a:off x="4156075" y="1981200"/>
            <a:ext cx="1125538" cy="4079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19820" name="AutoShape 12">
            <a:extLst>
              <a:ext uri="{FF2B5EF4-FFF2-40B4-BE49-F238E27FC236}">
                <a16:creationId xmlns:a16="http://schemas.microsoft.com/office/drawing/2014/main" id="{03468220-F935-4018-BE7C-14D09764F341}"/>
              </a:ext>
            </a:extLst>
          </p:cNvPr>
          <p:cNvCxnSpPr>
            <a:cxnSpLocks noChangeShapeType="1"/>
            <a:stCxn id="119817" idx="3"/>
            <a:endCxn id="0" idx="1"/>
          </p:cNvCxnSpPr>
          <p:nvPr/>
        </p:nvCxnSpPr>
        <p:spPr bwMode="auto">
          <a:xfrm>
            <a:off x="6705600" y="2843214"/>
            <a:ext cx="533400" cy="8905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9821" name="Line 13">
            <a:extLst>
              <a:ext uri="{FF2B5EF4-FFF2-40B4-BE49-F238E27FC236}">
                <a16:creationId xmlns:a16="http://schemas.microsoft.com/office/drawing/2014/main" id="{4E6CFC96-64F8-4733-BFF8-BFC318A61E9A}"/>
              </a:ext>
            </a:extLst>
          </p:cNvPr>
          <p:cNvSpPr>
            <a:spLocks noChangeShapeType="1"/>
          </p:cNvSpPr>
          <p:nvPr/>
        </p:nvSpPr>
        <p:spPr bwMode="auto">
          <a:xfrm>
            <a:off x="4267200" y="4572000"/>
            <a:ext cx="0" cy="1371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22" name="Line 14">
            <a:extLst>
              <a:ext uri="{FF2B5EF4-FFF2-40B4-BE49-F238E27FC236}">
                <a16:creationId xmlns:a16="http://schemas.microsoft.com/office/drawing/2014/main" id="{611616C4-4E58-4B8F-AE9A-DE4230DEA39A}"/>
              </a:ext>
            </a:extLst>
          </p:cNvPr>
          <p:cNvSpPr>
            <a:spLocks noChangeShapeType="1"/>
          </p:cNvSpPr>
          <p:nvPr/>
        </p:nvSpPr>
        <p:spPr bwMode="auto">
          <a:xfrm>
            <a:off x="3581400" y="5410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23" name="Line 15">
            <a:extLst>
              <a:ext uri="{FF2B5EF4-FFF2-40B4-BE49-F238E27FC236}">
                <a16:creationId xmlns:a16="http://schemas.microsoft.com/office/drawing/2014/main" id="{DF225F59-C82A-43F9-84A5-CBA84DD4068E}"/>
              </a:ext>
            </a:extLst>
          </p:cNvPr>
          <p:cNvSpPr>
            <a:spLocks noChangeShapeType="1"/>
          </p:cNvSpPr>
          <p:nvPr/>
        </p:nvSpPr>
        <p:spPr bwMode="auto">
          <a:xfrm flipH="1">
            <a:off x="4267200" y="52578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19824" name="Group 16">
            <a:extLst>
              <a:ext uri="{FF2B5EF4-FFF2-40B4-BE49-F238E27FC236}">
                <a16:creationId xmlns:a16="http://schemas.microsoft.com/office/drawing/2014/main" id="{E3F97844-6C98-4E72-8DDB-6103EEC5A7E0}"/>
              </a:ext>
            </a:extLst>
          </p:cNvPr>
          <p:cNvGrpSpPr>
            <a:grpSpLocks/>
          </p:cNvGrpSpPr>
          <p:nvPr/>
        </p:nvGrpSpPr>
        <p:grpSpPr bwMode="auto">
          <a:xfrm flipH="1">
            <a:off x="8153400" y="1295400"/>
            <a:ext cx="1066800" cy="609600"/>
            <a:chOff x="1248" y="2736"/>
            <a:chExt cx="240" cy="192"/>
          </a:xfrm>
        </p:grpSpPr>
        <p:sp>
          <p:nvSpPr>
            <p:cNvPr id="119825" name="Line 17">
              <a:extLst>
                <a:ext uri="{FF2B5EF4-FFF2-40B4-BE49-F238E27FC236}">
                  <a16:creationId xmlns:a16="http://schemas.microsoft.com/office/drawing/2014/main" id="{42436013-6FA3-4ACD-AD4B-CC095D48F41B}"/>
                </a:ext>
              </a:extLst>
            </p:cNvPr>
            <p:cNvSpPr>
              <a:spLocks noChangeShapeType="1"/>
            </p:cNvSpPr>
            <p:nvPr/>
          </p:nvSpPr>
          <p:spPr bwMode="auto">
            <a:xfrm flipV="1">
              <a:off x="1296" y="2736"/>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26" name="Line 18">
              <a:extLst>
                <a:ext uri="{FF2B5EF4-FFF2-40B4-BE49-F238E27FC236}">
                  <a16:creationId xmlns:a16="http://schemas.microsoft.com/office/drawing/2014/main" id="{0801239E-1D4C-48A1-8DD4-09C3562D75EE}"/>
                </a:ext>
              </a:extLst>
            </p:cNvPr>
            <p:cNvSpPr>
              <a:spLocks noChangeShapeType="1"/>
            </p:cNvSpPr>
            <p:nvPr/>
          </p:nvSpPr>
          <p:spPr bwMode="auto">
            <a:xfrm flipH="1">
              <a:off x="1248" y="2832"/>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9827" name="Line 19">
              <a:extLst>
                <a:ext uri="{FF2B5EF4-FFF2-40B4-BE49-F238E27FC236}">
                  <a16:creationId xmlns:a16="http://schemas.microsoft.com/office/drawing/2014/main" id="{43A13578-35BC-4E1F-9F82-4AEB135C6221}"/>
                </a:ext>
              </a:extLst>
            </p:cNvPr>
            <p:cNvSpPr>
              <a:spLocks noChangeShapeType="1"/>
            </p:cNvSpPr>
            <p:nvPr/>
          </p:nvSpPr>
          <p:spPr bwMode="auto">
            <a:xfrm>
              <a:off x="1296" y="2832"/>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19828" name="Group 20">
            <a:extLst>
              <a:ext uri="{FF2B5EF4-FFF2-40B4-BE49-F238E27FC236}">
                <a16:creationId xmlns:a16="http://schemas.microsoft.com/office/drawing/2014/main" id="{9449C6D2-F14A-41A0-BBF1-575C55A7938D}"/>
              </a:ext>
            </a:extLst>
          </p:cNvPr>
          <p:cNvGrpSpPr>
            <a:grpSpLocks/>
          </p:cNvGrpSpPr>
          <p:nvPr/>
        </p:nvGrpSpPr>
        <p:grpSpPr bwMode="auto">
          <a:xfrm>
            <a:off x="7620000" y="1371600"/>
            <a:ext cx="979488" cy="901700"/>
            <a:chOff x="2491" y="1440"/>
            <a:chExt cx="617" cy="568"/>
          </a:xfrm>
        </p:grpSpPr>
        <p:graphicFrame>
          <p:nvGraphicFramePr>
            <p:cNvPr id="119829" name="Object 21">
              <a:extLst>
                <a:ext uri="{FF2B5EF4-FFF2-40B4-BE49-F238E27FC236}">
                  <a16:creationId xmlns:a16="http://schemas.microsoft.com/office/drawing/2014/main" id="{A94B1A0C-E6E4-4914-93D9-2BF972A0E83D}"/>
                </a:ext>
              </a:extLst>
            </p:cNvPr>
            <p:cNvGraphicFramePr>
              <a:graphicFrameLocks noChangeAspect="1"/>
            </p:cNvGraphicFramePr>
            <p:nvPr/>
          </p:nvGraphicFramePr>
          <p:xfrm>
            <a:off x="2491" y="1776"/>
            <a:ext cx="617" cy="232"/>
          </p:xfrm>
          <a:graphic>
            <a:graphicData uri="http://schemas.openxmlformats.org/presentationml/2006/ole">
              <mc:AlternateContent xmlns:mc="http://schemas.openxmlformats.org/markup-compatibility/2006">
                <mc:Choice xmlns:v="urn:schemas-microsoft-com:vml" Requires="v">
                  <p:oleObj name="Clip" r:id="rId3" imgW="4395600" imgH="1652040" progId="MS_ClipArt_Gallery.2">
                    <p:embed/>
                  </p:oleObj>
                </mc:Choice>
                <mc:Fallback>
                  <p:oleObj name="Clip" r:id="rId3" imgW="4395600" imgH="1652040" progId="MS_ClipArt_Gallery.2">
                    <p:embed/>
                    <p:pic>
                      <p:nvPicPr>
                        <p:cNvPr id="119829" name="Object 21">
                          <a:extLst>
                            <a:ext uri="{FF2B5EF4-FFF2-40B4-BE49-F238E27FC236}">
                              <a16:creationId xmlns:a16="http://schemas.microsoft.com/office/drawing/2014/main" id="{A94B1A0C-E6E4-4914-93D9-2BF972A0E8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1" y="1776"/>
                          <a:ext cx="617"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9830" name="Line 22">
              <a:extLst>
                <a:ext uri="{FF2B5EF4-FFF2-40B4-BE49-F238E27FC236}">
                  <a16:creationId xmlns:a16="http://schemas.microsoft.com/office/drawing/2014/main" id="{A6716463-5B75-4213-9318-C3820DDC1F67}"/>
                </a:ext>
              </a:extLst>
            </p:cNvPr>
            <p:cNvSpPr>
              <a:spLocks noChangeShapeType="1"/>
            </p:cNvSpPr>
            <p:nvPr/>
          </p:nvSpPr>
          <p:spPr bwMode="auto">
            <a:xfrm flipV="1">
              <a:off x="2587" y="1440"/>
              <a:ext cx="0"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aphicFrame>
        <p:nvGraphicFramePr>
          <p:cNvPr id="120388" name="Object 580">
            <a:extLst>
              <a:ext uri="{FF2B5EF4-FFF2-40B4-BE49-F238E27FC236}">
                <a16:creationId xmlns:a16="http://schemas.microsoft.com/office/drawing/2014/main" id="{417BBE6D-ECAA-4DE5-AF3D-394CF68581CE}"/>
              </a:ext>
            </a:extLst>
          </p:cNvPr>
          <p:cNvGraphicFramePr>
            <a:graphicFrameLocks noChangeAspect="1"/>
          </p:cNvGraphicFramePr>
          <p:nvPr/>
        </p:nvGraphicFramePr>
        <p:xfrm>
          <a:off x="7239001" y="3276600"/>
          <a:ext cx="879475" cy="914400"/>
        </p:xfrm>
        <a:graphic>
          <a:graphicData uri="http://schemas.openxmlformats.org/presentationml/2006/ole">
            <mc:AlternateContent xmlns:mc="http://schemas.openxmlformats.org/markup-compatibility/2006">
              <mc:Choice xmlns:v="urn:schemas-microsoft-com:vml" Requires="v">
                <p:oleObj name="Clip" r:id="rId5" imgW="3985920" imgH="4144680" progId="MS_ClipArt_Gallery.2">
                  <p:embed/>
                </p:oleObj>
              </mc:Choice>
              <mc:Fallback>
                <p:oleObj name="Clip" r:id="rId5" imgW="3985920" imgH="4144680" progId="MS_ClipArt_Gallery.2">
                  <p:embed/>
                  <p:pic>
                    <p:nvPicPr>
                      <p:cNvPr id="120388" name="Object 580">
                        <a:extLst>
                          <a:ext uri="{FF2B5EF4-FFF2-40B4-BE49-F238E27FC236}">
                            <a16:creationId xmlns:a16="http://schemas.microsoft.com/office/drawing/2014/main" id="{417BBE6D-ECAA-4DE5-AF3D-394CF68581C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1" y="3276600"/>
                        <a:ext cx="8794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0389" name="Object 581">
            <a:extLst>
              <a:ext uri="{FF2B5EF4-FFF2-40B4-BE49-F238E27FC236}">
                <a16:creationId xmlns:a16="http://schemas.microsoft.com/office/drawing/2014/main" id="{EB7DC4B7-20DF-4415-A44F-7E0784251048}"/>
              </a:ext>
            </a:extLst>
          </p:cNvPr>
          <p:cNvGraphicFramePr>
            <a:graphicFrameLocks noChangeAspect="1"/>
          </p:cNvGraphicFramePr>
          <p:nvPr/>
        </p:nvGraphicFramePr>
        <p:xfrm>
          <a:off x="5029201" y="4800600"/>
          <a:ext cx="879475" cy="914400"/>
        </p:xfrm>
        <a:graphic>
          <a:graphicData uri="http://schemas.openxmlformats.org/presentationml/2006/ole">
            <mc:AlternateContent xmlns:mc="http://schemas.openxmlformats.org/markup-compatibility/2006">
              <mc:Choice xmlns:v="urn:schemas-microsoft-com:vml" Requires="v">
                <p:oleObj name="Clip" r:id="rId7" imgW="3985920" imgH="4144680" progId="MS_ClipArt_Gallery.2">
                  <p:embed/>
                </p:oleObj>
              </mc:Choice>
              <mc:Fallback>
                <p:oleObj name="Clip" r:id="rId7" imgW="3985920" imgH="4144680" progId="MS_ClipArt_Gallery.2">
                  <p:embed/>
                  <p:pic>
                    <p:nvPicPr>
                      <p:cNvPr id="120389" name="Object 581">
                        <a:extLst>
                          <a:ext uri="{FF2B5EF4-FFF2-40B4-BE49-F238E27FC236}">
                            <a16:creationId xmlns:a16="http://schemas.microsoft.com/office/drawing/2014/main" id="{EB7DC4B7-20DF-4415-A44F-7E078425104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1" y="4800600"/>
                        <a:ext cx="8794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390" name="Line 582">
            <a:extLst>
              <a:ext uri="{FF2B5EF4-FFF2-40B4-BE49-F238E27FC236}">
                <a16:creationId xmlns:a16="http://schemas.microsoft.com/office/drawing/2014/main" id="{88A31BC6-1295-4C41-8B97-D6E69061D7E3}"/>
              </a:ext>
            </a:extLst>
          </p:cNvPr>
          <p:cNvSpPr>
            <a:spLocks noChangeShapeType="1"/>
          </p:cNvSpPr>
          <p:nvPr/>
        </p:nvSpPr>
        <p:spPr bwMode="auto">
          <a:xfrm>
            <a:off x="7467600" y="27432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391" name="Line 583">
            <a:extLst>
              <a:ext uri="{FF2B5EF4-FFF2-40B4-BE49-F238E27FC236}">
                <a16:creationId xmlns:a16="http://schemas.microsoft.com/office/drawing/2014/main" id="{DF837E56-4766-4448-A9A3-080BA3FC02FD}"/>
              </a:ext>
            </a:extLst>
          </p:cNvPr>
          <p:cNvSpPr>
            <a:spLocks noChangeShapeType="1"/>
          </p:cNvSpPr>
          <p:nvPr/>
        </p:nvSpPr>
        <p:spPr bwMode="auto">
          <a:xfrm flipV="1">
            <a:off x="7772400" y="2743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392" name="Line 584">
            <a:extLst>
              <a:ext uri="{FF2B5EF4-FFF2-40B4-BE49-F238E27FC236}">
                <a16:creationId xmlns:a16="http://schemas.microsoft.com/office/drawing/2014/main" id="{8D5E7C77-05E5-4578-B6C4-6AAE49BD97BB}"/>
              </a:ext>
            </a:extLst>
          </p:cNvPr>
          <p:cNvSpPr>
            <a:spLocks noChangeShapeType="1"/>
          </p:cNvSpPr>
          <p:nvPr/>
        </p:nvSpPr>
        <p:spPr bwMode="auto">
          <a:xfrm flipV="1">
            <a:off x="8077200" y="2209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120393" name="Object 585">
            <a:extLst>
              <a:ext uri="{FF2B5EF4-FFF2-40B4-BE49-F238E27FC236}">
                <a16:creationId xmlns:a16="http://schemas.microsoft.com/office/drawing/2014/main" id="{07A9884C-009E-401E-96C0-BF81FAE1A71B}"/>
              </a:ext>
            </a:extLst>
          </p:cNvPr>
          <p:cNvGraphicFramePr>
            <a:graphicFrameLocks noChangeAspect="1"/>
          </p:cNvGraphicFramePr>
          <p:nvPr/>
        </p:nvGraphicFramePr>
        <p:xfrm>
          <a:off x="3276601" y="1524000"/>
          <a:ext cx="879475" cy="914400"/>
        </p:xfrm>
        <a:graphic>
          <a:graphicData uri="http://schemas.openxmlformats.org/presentationml/2006/ole">
            <mc:AlternateContent xmlns:mc="http://schemas.openxmlformats.org/markup-compatibility/2006">
              <mc:Choice xmlns:v="urn:schemas-microsoft-com:vml" Requires="v">
                <p:oleObj name="Clip" r:id="rId8" imgW="3985920" imgH="4144680" progId="MS_ClipArt_Gallery.2">
                  <p:embed/>
                </p:oleObj>
              </mc:Choice>
              <mc:Fallback>
                <p:oleObj name="Clip" r:id="rId8" imgW="3985920" imgH="4144680" progId="MS_ClipArt_Gallery.2">
                  <p:embed/>
                  <p:pic>
                    <p:nvPicPr>
                      <p:cNvPr id="120393" name="Object 585">
                        <a:extLst>
                          <a:ext uri="{FF2B5EF4-FFF2-40B4-BE49-F238E27FC236}">
                            <a16:creationId xmlns:a16="http://schemas.microsoft.com/office/drawing/2014/main" id="{07A9884C-009E-401E-96C0-BF81FAE1A71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1524000"/>
                        <a:ext cx="8794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0394" name="Line 586">
            <a:extLst>
              <a:ext uri="{FF2B5EF4-FFF2-40B4-BE49-F238E27FC236}">
                <a16:creationId xmlns:a16="http://schemas.microsoft.com/office/drawing/2014/main" id="{F28B045B-3501-485D-AA22-BD93AB4BA436}"/>
              </a:ext>
            </a:extLst>
          </p:cNvPr>
          <p:cNvSpPr>
            <a:spLocks noChangeShapeType="1"/>
          </p:cNvSpPr>
          <p:nvPr/>
        </p:nvSpPr>
        <p:spPr bwMode="auto">
          <a:xfrm>
            <a:off x="2362200" y="1219200"/>
            <a:ext cx="0" cy="1371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395" name="Line 587">
            <a:extLst>
              <a:ext uri="{FF2B5EF4-FFF2-40B4-BE49-F238E27FC236}">
                <a16:creationId xmlns:a16="http://schemas.microsoft.com/office/drawing/2014/main" id="{49C77533-C1DA-4A51-A11F-26EAE75BCA2F}"/>
              </a:ext>
            </a:extLst>
          </p:cNvPr>
          <p:cNvSpPr>
            <a:spLocks noChangeShapeType="1"/>
          </p:cNvSpPr>
          <p:nvPr/>
        </p:nvSpPr>
        <p:spPr bwMode="auto">
          <a:xfrm flipH="1">
            <a:off x="2362200" y="19050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399" name="Text Box 591">
            <a:extLst>
              <a:ext uri="{FF2B5EF4-FFF2-40B4-BE49-F238E27FC236}">
                <a16:creationId xmlns:a16="http://schemas.microsoft.com/office/drawing/2014/main" id="{35432E54-97A0-4AF6-81AE-E0B34CCB6A03}"/>
              </a:ext>
            </a:extLst>
          </p:cNvPr>
          <p:cNvSpPr txBox="1">
            <a:spLocks noChangeArrowheads="1"/>
          </p:cNvSpPr>
          <p:nvPr/>
        </p:nvSpPr>
        <p:spPr bwMode="auto">
          <a:xfrm>
            <a:off x="2743201" y="5715000"/>
            <a:ext cx="829073"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sender</a:t>
            </a:r>
          </a:p>
        </p:txBody>
      </p:sp>
      <p:sp>
        <p:nvSpPr>
          <p:cNvPr id="120400" name="Text Box 592">
            <a:extLst>
              <a:ext uri="{FF2B5EF4-FFF2-40B4-BE49-F238E27FC236}">
                <a16:creationId xmlns:a16="http://schemas.microsoft.com/office/drawing/2014/main" id="{9EC528D8-0D91-409D-B412-D5CF7B46642B}"/>
              </a:ext>
            </a:extLst>
          </p:cNvPr>
          <p:cNvSpPr txBox="1">
            <a:spLocks noChangeArrowheads="1"/>
          </p:cNvSpPr>
          <p:nvPr/>
        </p:nvSpPr>
        <p:spPr bwMode="auto">
          <a:xfrm>
            <a:off x="8213725" y="3516313"/>
            <a:ext cx="442622" cy="40011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FA</a:t>
            </a:r>
          </a:p>
        </p:txBody>
      </p:sp>
      <p:sp>
        <p:nvSpPr>
          <p:cNvPr id="120401" name="Text Box 593">
            <a:extLst>
              <a:ext uri="{FF2B5EF4-FFF2-40B4-BE49-F238E27FC236}">
                <a16:creationId xmlns:a16="http://schemas.microsoft.com/office/drawing/2014/main" id="{CA718DC0-C95F-4DE4-BFC8-729C6A5DA41A}"/>
              </a:ext>
            </a:extLst>
          </p:cNvPr>
          <p:cNvSpPr txBox="1">
            <a:spLocks noChangeArrowheads="1"/>
          </p:cNvSpPr>
          <p:nvPr/>
        </p:nvSpPr>
        <p:spPr bwMode="auto">
          <a:xfrm>
            <a:off x="3429001" y="1066800"/>
            <a:ext cx="502061" cy="40011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HA</a:t>
            </a:r>
          </a:p>
        </p:txBody>
      </p:sp>
      <p:sp>
        <p:nvSpPr>
          <p:cNvPr id="120402" name="Text Box 594">
            <a:extLst>
              <a:ext uri="{FF2B5EF4-FFF2-40B4-BE49-F238E27FC236}">
                <a16:creationId xmlns:a16="http://schemas.microsoft.com/office/drawing/2014/main" id="{5DA18FD0-4FE4-4E8B-AF1D-9D47710B522A}"/>
              </a:ext>
            </a:extLst>
          </p:cNvPr>
          <p:cNvSpPr txBox="1">
            <a:spLocks noChangeArrowheads="1"/>
          </p:cNvSpPr>
          <p:nvPr/>
        </p:nvSpPr>
        <p:spPr bwMode="auto">
          <a:xfrm>
            <a:off x="9753600" y="1524001"/>
            <a:ext cx="579438" cy="396875"/>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MN</a:t>
            </a:r>
          </a:p>
        </p:txBody>
      </p:sp>
      <p:sp>
        <p:nvSpPr>
          <p:cNvPr id="120403" name="Text Box 595">
            <a:extLst>
              <a:ext uri="{FF2B5EF4-FFF2-40B4-BE49-F238E27FC236}">
                <a16:creationId xmlns:a16="http://schemas.microsoft.com/office/drawing/2014/main" id="{2E898827-AA65-40B3-8E56-A81721A49B40}"/>
              </a:ext>
            </a:extLst>
          </p:cNvPr>
          <p:cNvSpPr txBox="1">
            <a:spLocks noChangeArrowheads="1"/>
          </p:cNvSpPr>
          <p:nvPr/>
        </p:nvSpPr>
        <p:spPr bwMode="auto">
          <a:xfrm>
            <a:off x="2133601" y="2819400"/>
            <a:ext cx="1590179"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home network</a:t>
            </a:r>
          </a:p>
        </p:txBody>
      </p:sp>
      <p:sp>
        <p:nvSpPr>
          <p:cNvPr id="120404" name="Text Box 596">
            <a:extLst>
              <a:ext uri="{FF2B5EF4-FFF2-40B4-BE49-F238E27FC236}">
                <a16:creationId xmlns:a16="http://schemas.microsoft.com/office/drawing/2014/main" id="{3C8791FB-6782-4876-82FD-6C1F35138BC2}"/>
              </a:ext>
            </a:extLst>
          </p:cNvPr>
          <p:cNvSpPr txBox="1">
            <a:spLocks noChangeArrowheads="1"/>
          </p:cNvSpPr>
          <p:nvPr/>
        </p:nvSpPr>
        <p:spPr bwMode="auto">
          <a:xfrm>
            <a:off x="8839200" y="3505201"/>
            <a:ext cx="987450" cy="646331"/>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foreign</a:t>
            </a:r>
          </a:p>
          <a:p>
            <a:r>
              <a:rPr lang="en-US" altLang="en-US" b="1"/>
              <a:t>network</a:t>
            </a:r>
          </a:p>
        </p:txBody>
      </p:sp>
      <p:sp>
        <p:nvSpPr>
          <p:cNvPr id="120407" name="Freeform 599">
            <a:extLst>
              <a:ext uri="{FF2B5EF4-FFF2-40B4-BE49-F238E27FC236}">
                <a16:creationId xmlns:a16="http://schemas.microsoft.com/office/drawing/2014/main" id="{4CA0DF6D-FB34-46D2-B9E1-BC74F98E8838}"/>
              </a:ext>
            </a:extLst>
          </p:cNvPr>
          <p:cNvSpPr>
            <a:spLocks/>
          </p:cNvSpPr>
          <p:nvPr/>
        </p:nvSpPr>
        <p:spPr bwMode="auto">
          <a:xfrm>
            <a:off x="3657600" y="2133600"/>
            <a:ext cx="1765300" cy="3073400"/>
          </a:xfrm>
          <a:custGeom>
            <a:avLst/>
            <a:gdLst>
              <a:gd name="T0" fmla="*/ 0 w 1112"/>
              <a:gd name="T1" fmla="*/ 1920 h 1936"/>
              <a:gd name="T2" fmla="*/ 720 w 1112"/>
              <a:gd name="T3" fmla="*/ 1824 h 1936"/>
              <a:gd name="T4" fmla="*/ 1056 w 1112"/>
              <a:gd name="T5" fmla="*/ 1248 h 1936"/>
              <a:gd name="T6" fmla="*/ 1056 w 1112"/>
              <a:gd name="T7" fmla="*/ 624 h 1936"/>
              <a:gd name="T8" fmla="*/ 864 w 1112"/>
              <a:gd name="T9" fmla="*/ 192 h 1936"/>
              <a:gd name="T10" fmla="*/ 96 w 1112"/>
              <a:gd name="T11" fmla="*/ 0 h 1936"/>
            </a:gdLst>
            <a:ahLst/>
            <a:cxnLst>
              <a:cxn ang="0">
                <a:pos x="T0" y="T1"/>
              </a:cxn>
              <a:cxn ang="0">
                <a:pos x="T2" y="T3"/>
              </a:cxn>
              <a:cxn ang="0">
                <a:pos x="T4" y="T5"/>
              </a:cxn>
              <a:cxn ang="0">
                <a:pos x="T6" y="T7"/>
              </a:cxn>
              <a:cxn ang="0">
                <a:pos x="T8" y="T9"/>
              </a:cxn>
              <a:cxn ang="0">
                <a:pos x="T10" y="T11"/>
              </a:cxn>
            </a:cxnLst>
            <a:rect l="0" t="0" r="r" b="b"/>
            <a:pathLst>
              <a:path w="1112" h="1936">
                <a:moveTo>
                  <a:pt x="0" y="1920"/>
                </a:moveTo>
                <a:cubicBezTo>
                  <a:pt x="272" y="1928"/>
                  <a:pt x="544" y="1936"/>
                  <a:pt x="720" y="1824"/>
                </a:cubicBezTo>
                <a:cubicBezTo>
                  <a:pt x="896" y="1712"/>
                  <a:pt x="1000" y="1448"/>
                  <a:pt x="1056" y="1248"/>
                </a:cubicBezTo>
                <a:cubicBezTo>
                  <a:pt x="1112" y="1048"/>
                  <a:pt x="1088" y="800"/>
                  <a:pt x="1056" y="624"/>
                </a:cubicBezTo>
                <a:cubicBezTo>
                  <a:pt x="1024" y="448"/>
                  <a:pt x="1024" y="296"/>
                  <a:pt x="864" y="192"/>
                </a:cubicBezTo>
                <a:cubicBezTo>
                  <a:pt x="704" y="88"/>
                  <a:pt x="400" y="44"/>
                  <a:pt x="96" y="0"/>
                </a:cubicBezTo>
              </a:path>
            </a:pathLst>
          </a:custGeom>
          <a:noFill/>
          <a:ln w="76200"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409" name="Freeform 601">
            <a:extLst>
              <a:ext uri="{FF2B5EF4-FFF2-40B4-BE49-F238E27FC236}">
                <a16:creationId xmlns:a16="http://schemas.microsoft.com/office/drawing/2014/main" id="{ED1AC759-AA5F-43E1-95E8-DA8CDD0D6E89}"/>
              </a:ext>
            </a:extLst>
          </p:cNvPr>
          <p:cNvSpPr>
            <a:spLocks/>
          </p:cNvSpPr>
          <p:nvPr/>
        </p:nvSpPr>
        <p:spPr bwMode="auto">
          <a:xfrm>
            <a:off x="7645400" y="1600200"/>
            <a:ext cx="1651000" cy="2133600"/>
          </a:xfrm>
          <a:custGeom>
            <a:avLst/>
            <a:gdLst>
              <a:gd name="T0" fmla="*/ 32 w 1040"/>
              <a:gd name="T1" fmla="*/ 1344 h 1344"/>
              <a:gd name="T2" fmla="*/ 32 w 1040"/>
              <a:gd name="T3" fmla="*/ 720 h 1344"/>
              <a:gd name="T4" fmla="*/ 224 w 1040"/>
              <a:gd name="T5" fmla="*/ 672 h 1344"/>
              <a:gd name="T6" fmla="*/ 224 w 1040"/>
              <a:gd name="T7" fmla="*/ 288 h 1344"/>
              <a:gd name="T8" fmla="*/ 224 w 1040"/>
              <a:gd name="T9" fmla="*/ 0 h 1344"/>
              <a:gd name="T10" fmla="*/ 1040 w 1040"/>
              <a:gd name="T11" fmla="*/ 288 h 1344"/>
            </a:gdLst>
            <a:ahLst/>
            <a:cxnLst>
              <a:cxn ang="0">
                <a:pos x="T0" y="T1"/>
              </a:cxn>
              <a:cxn ang="0">
                <a:pos x="T2" y="T3"/>
              </a:cxn>
              <a:cxn ang="0">
                <a:pos x="T4" y="T5"/>
              </a:cxn>
              <a:cxn ang="0">
                <a:pos x="T6" y="T7"/>
              </a:cxn>
              <a:cxn ang="0">
                <a:pos x="T8" y="T9"/>
              </a:cxn>
              <a:cxn ang="0">
                <a:pos x="T10" y="T11"/>
              </a:cxn>
            </a:cxnLst>
            <a:rect l="0" t="0" r="r" b="b"/>
            <a:pathLst>
              <a:path w="1040" h="1344">
                <a:moveTo>
                  <a:pt x="32" y="1344"/>
                </a:moveTo>
                <a:cubicBezTo>
                  <a:pt x="16" y="1088"/>
                  <a:pt x="0" y="832"/>
                  <a:pt x="32" y="720"/>
                </a:cubicBezTo>
                <a:cubicBezTo>
                  <a:pt x="64" y="608"/>
                  <a:pt x="192" y="744"/>
                  <a:pt x="224" y="672"/>
                </a:cubicBezTo>
                <a:cubicBezTo>
                  <a:pt x="256" y="600"/>
                  <a:pt x="224" y="400"/>
                  <a:pt x="224" y="288"/>
                </a:cubicBezTo>
                <a:cubicBezTo>
                  <a:pt x="224" y="176"/>
                  <a:pt x="88" y="0"/>
                  <a:pt x="224" y="0"/>
                </a:cubicBezTo>
                <a:cubicBezTo>
                  <a:pt x="360" y="0"/>
                  <a:pt x="700" y="144"/>
                  <a:pt x="1040" y="288"/>
                </a:cubicBezTo>
              </a:path>
            </a:pathLst>
          </a:custGeom>
          <a:noFill/>
          <a:ln w="76200"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410" name="Text Box 602">
            <a:extLst>
              <a:ext uri="{FF2B5EF4-FFF2-40B4-BE49-F238E27FC236}">
                <a16:creationId xmlns:a16="http://schemas.microsoft.com/office/drawing/2014/main" id="{CD23A804-3095-450C-89C8-8DFBFBBC9DB9}"/>
              </a:ext>
            </a:extLst>
          </p:cNvPr>
          <p:cNvSpPr txBox="1">
            <a:spLocks noChangeArrowheads="1"/>
          </p:cNvSpPr>
          <p:nvPr/>
        </p:nvSpPr>
        <p:spPr bwMode="auto">
          <a:xfrm>
            <a:off x="9144001" y="2819400"/>
            <a:ext cx="940835"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receiver</a:t>
            </a:r>
          </a:p>
        </p:txBody>
      </p:sp>
      <p:sp>
        <p:nvSpPr>
          <p:cNvPr id="120411" name="Freeform 603">
            <a:extLst>
              <a:ext uri="{FF2B5EF4-FFF2-40B4-BE49-F238E27FC236}">
                <a16:creationId xmlns:a16="http://schemas.microsoft.com/office/drawing/2014/main" id="{E9B93E8A-EF66-4322-98D3-B956E175536A}"/>
              </a:ext>
            </a:extLst>
          </p:cNvPr>
          <p:cNvSpPr>
            <a:spLocks/>
          </p:cNvSpPr>
          <p:nvPr/>
        </p:nvSpPr>
        <p:spPr bwMode="auto">
          <a:xfrm>
            <a:off x="4038600" y="1676400"/>
            <a:ext cx="3505200" cy="2057400"/>
          </a:xfrm>
          <a:custGeom>
            <a:avLst/>
            <a:gdLst>
              <a:gd name="T0" fmla="*/ 0 w 2208"/>
              <a:gd name="T1" fmla="*/ 0 h 1296"/>
              <a:gd name="T2" fmla="*/ 864 w 2208"/>
              <a:gd name="T3" fmla="*/ 336 h 1296"/>
              <a:gd name="T4" fmla="*/ 1008 w 2208"/>
              <a:gd name="T5" fmla="*/ 768 h 1296"/>
              <a:gd name="T6" fmla="*/ 1680 w 2208"/>
              <a:gd name="T7" fmla="*/ 768 h 1296"/>
              <a:gd name="T8" fmla="*/ 2208 w 2208"/>
              <a:gd name="T9" fmla="*/ 1296 h 1296"/>
            </a:gdLst>
            <a:ahLst/>
            <a:cxnLst>
              <a:cxn ang="0">
                <a:pos x="T0" y="T1"/>
              </a:cxn>
              <a:cxn ang="0">
                <a:pos x="T2" y="T3"/>
              </a:cxn>
              <a:cxn ang="0">
                <a:pos x="T4" y="T5"/>
              </a:cxn>
              <a:cxn ang="0">
                <a:pos x="T6" y="T7"/>
              </a:cxn>
              <a:cxn ang="0">
                <a:pos x="T8" y="T9"/>
              </a:cxn>
            </a:cxnLst>
            <a:rect l="0" t="0" r="r" b="b"/>
            <a:pathLst>
              <a:path w="2208" h="1296">
                <a:moveTo>
                  <a:pt x="0" y="0"/>
                </a:moveTo>
                <a:cubicBezTo>
                  <a:pt x="348" y="104"/>
                  <a:pt x="696" y="208"/>
                  <a:pt x="864" y="336"/>
                </a:cubicBezTo>
                <a:cubicBezTo>
                  <a:pt x="1032" y="464"/>
                  <a:pt x="872" y="696"/>
                  <a:pt x="1008" y="768"/>
                </a:cubicBezTo>
                <a:cubicBezTo>
                  <a:pt x="1144" y="840"/>
                  <a:pt x="1480" y="680"/>
                  <a:pt x="1680" y="768"/>
                </a:cubicBezTo>
                <a:cubicBezTo>
                  <a:pt x="1880" y="856"/>
                  <a:pt x="2044" y="1076"/>
                  <a:pt x="2208" y="1296"/>
                </a:cubicBezTo>
              </a:path>
            </a:pathLst>
          </a:custGeom>
          <a:noFill/>
          <a:ln w="762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412" name="Freeform 604">
            <a:extLst>
              <a:ext uri="{FF2B5EF4-FFF2-40B4-BE49-F238E27FC236}">
                <a16:creationId xmlns:a16="http://schemas.microsoft.com/office/drawing/2014/main" id="{484D72FA-B9CB-40F8-A7ED-AF6C219D31B2}"/>
              </a:ext>
            </a:extLst>
          </p:cNvPr>
          <p:cNvSpPr>
            <a:spLocks/>
          </p:cNvSpPr>
          <p:nvPr/>
        </p:nvSpPr>
        <p:spPr bwMode="auto">
          <a:xfrm>
            <a:off x="3886200" y="1828800"/>
            <a:ext cx="3505200" cy="2057400"/>
          </a:xfrm>
          <a:custGeom>
            <a:avLst/>
            <a:gdLst>
              <a:gd name="T0" fmla="*/ 0 w 2208"/>
              <a:gd name="T1" fmla="*/ 0 h 1296"/>
              <a:gd name="T2" fmla="*/ 864 w 2208"/>
              <a:gd name="T3" fmla="*/ 336 h 1296"/>
              <a:gd name="T4" fmla="*/ 1008 w 2208"/>
              <a:gd name="T5" fmla="*/ 768 h 1296"/>
              <a:gd name="T6" fmla="*/ 1680 w 2208"/>
              <a:gd name="T7" fmla="*/ 768 h 1296"/>
              <a:gd name="T8" fmla="*/ 2208 w 2208"/>
              <a:gd name="T9" fmla="*/ 1296 h 1296"/>
            </a:gdLst>
            <a:ahLst/>
            <a:cxnLst>
              <a:cxn ang="0">
                <a:pos x="T0" y="T1"/>
              </a:cxn>
              <a:cxn ang="0">
                <a:pos x="T2" y="T3"/>
              </a:cxn>
              <a:cxn ang="0">
                <a:pos x="T4" y="T5"/>
              </a:cxn>
              <a:cxn ang="0">
                <a:pos x="T6" y="T7"/>
              </a:cxn>
              <a:cxn ang="0">
                <a:pos x="T8" y="T9"/>
              </a:cxn>
            </a:cxnLst>
            <a:rect l="0" t="0" r="r" b="b"/>
            <a:pathLst>
              <a:path w="2208" h="1296">
                <a:moveTo>
                  <a:pt x="0" y="0"/>
                </a:moveTo>
                <a:cubicBezTo>
                  <a:pt x="348" y="104"/>
                  <a:pt x="696" y="208"/>
                  <a:pt x="864" y="336"/>
                </a:cubicBezTo>
                <a:cubicBezTo>
                  <a:pt x="1032" y="464"/>
                  <a:pt x="872" y="696"/>
                  <a:pt x="1008" y="768"/>
                </a:cubicBezTo>
                <a:cubicBezTo>
                  <a:pt x="1144" y="840"/>
                  <a:pt x="1480" y="680"/>
                  <a:pt x="1680" y="768"/>
                </a:cubicBezTo>
                <a:cubicBezTo>
                  <a:pt x="1880" y="856"/>
                  <a:pt x="2044" y="1076"/>
                  <a:pt x="2208" y="1296"/>
                </a:cubicBezTo>
              </a:path>
            </a:pathLst>
          </a:custGeom>
          <a:noFill/>
          <a:ln w="762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408" name="Freeform 600">
            <a:extLst>
              <a:ext uri="{FF2B5EF4-FFF2-40B4-BE49-F238E27FC236}">
                <a16:creationId xmlns:a16="http://schemas.microsoft.com/office/drawing/2014/main" id="{D1B7E550-A537-4920-AB9E-581F5CC8383B}"/>
              </a:ext>
            </a:extLst>
          </p:cNvPr>
          <p:cNvSpPr>
            <a:spLocks/>
          </p:cNvSpPr>
          <p:nvPr/>
        </p:nvSpPr>
        <p:spPr bwMode="auto">
          <a:xfrm>
            <a:off x="3962400" y="1752600"/>
            <a:ext cx="3505200" cy="2057400"/>
          </a:xfrm>
          <a:custGeom>
            <a:avLst/>
            <a:gdLst>
              <a:gd name="T0" fmla="*/ 0 w 2208"/>
              <a:gd name="T1" fmla="*/ 0 h 1296"/>
              <a:gd name="T2" fmla="*/ 864 w 2208"/>
              <a:gd name="T3" fmla="*/ 336 h 1296"/>
              <a:gd name="T4" fmla="*/ 1008 w 2208"/>
              <a:gd name="T5" fmla="*/ 768 h 1296"/>
              <a:gd name="T6" fmla="*/ 1680 w 2208"/>
              <a:gd name="T7" fmla="*/ 768 h 1296"/>
              <a:gd name="T8" fmla="*/ 2208 w 2208"/>
              <a:gd name="T9" fmla="*/ 1296 h 1296"/>
            </a:gdLst>
            <a:ahLst/>
            <a:cxnLst>
              <a:cxn ang="0">
                <a:pos x="T0" y="T1"/>
              </a:cxn>
              <a:cxn ang="0">
                <a:pos x="T2" y="T3"/>
              </a:cxn>
              <a:cxn ang="0">
                <a:pos x="T4" y="T5"/>
              </a:cxn>
              <a:cxn ang="0">
                <a:pos x="T6" y="T7"/>
              </a:cxn>
              <a:cxn ang="0">
                <a:pos x="T8" y="T9"/>
              </a:cxn>
            </a:cxnLst>
            <a:rect l="0" t="0" r="r" b="b"/>
            <a:pathLst>
              <a:path w="2208" h="1296">
                <a:moveTo>
                  <a:pt x="0" y="0"/>
                </a:moveTo>
                <a:cubicBezTo>
                  <a:pt x="348" y="104"/>
                  <a:pt x="696" y="208"/>
                  <a:pt x="864" y="336"/>
                </a:cubicBezTo>
                <a:cubicBezTo>
                  <a:pt x="1032" y="464"/>
                  <a:pt x="872" y="696"/>
                  <a:pt x="1008" y="768"/>
                </a:cubicBezTo>
                <a:cubicBezTo>
                  <a:pt x="1144" y="840"/>
                  <a:pt x="1480" y="680"/>
                  <a:pt x="1680" y="768"/>
                </a:cubicBezTo>
                <a:cubicBezTo>
                  <a:pt x="1880" y="856"/>
                  <a:pt x="2044" y="1076"/>
                  <a:pt x="2208" y="1296"/>
                </a:cubicBezTo>
              </a:path>
            </a:pathLst>
          </a:custGeom>
          <a:noFill/>
          <a:ln w="76200"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0413" name="Text Box 605">
            <a:extLst>
              <a:ext uri="{FF2B5EF4-FFF2-40B4-BE49-F238E27FC236}">
                <a16:creationId xmlns:a16="http://schemas.microsoft.com/office/drawing/2014/main" id="{D4748306-F542-47EE-B2F4-D0F02B268E14}"/>
              </a:ext>
            </a:extLst>
          </p:cNvPr>
          <p:cNvSpPr txBox="1">
            <a:spLocks noChangeArrowheads="1"/>
          </p:cNvSpPr>
          <p:nvPr/>
        </p:nvSpPr>
        <p:spPr bwMode="auto">
          <a:xfrm>
            <a:off x="3717925" y="4687889"/>
            <a:ext cx="340158" cy="461665"/>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1"/>
                </a:solidFill>
              </a:rPr>
              <a:t>1</a:t>
            </a:r>
          </a:p>
        </p:txBody>
      </p:sp>
      <p:sp>
        <p:nvSpPr>
          <p:cNvPr id="120414" name="Text Box 606">
            <a:extLst>
              <a:ext uri="{FF2B5EF4-FFF2-40B4-BE49-F238E27FC236}">
                <a16:creationId xmlns:a16="http://schemas.microsoft.com/office/drawing/2014/main" id="{17C705B4-896C-4FF1-B26C-C20A1E808395}"/>
              </a:ext>
            </a:extLst>
          </p:cNvPr>
          <p:cNvSpPr txBox="1">
            <a:spLocks noChangeArrowheads="1"/>
          </p:cNvSpPr>
          <p:nvPr/>
        </p:nvSpPr>
        <p:spPr bwMode="auto">
          <a:xfrm>
            <a:off x="4191000" y="1295401"/>
            <a:ext cx="340158" cy="461665"/>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1"/>
                </a:solidFill>
              </a:rPr>
              <a:t>2</a:t>
            </a:r>
          </a:p>
        </p:txBody>
      </p:sp>
      <p:sp>
        <p:nvSpPr>
          <p:cNvPr id="120415" name="Text Box 607">
            <a:extLst>
              <a:ext uri="{FF2B5EF4-FFF2-40B4-BE49-F238E27FC236}">
                <a16:creationId xmlns:a16="http://schemas.microsoft.com/office/drawing/2014/main" id="{94AC87E9-8080-418F-A1A2-1E1E333F616C}"/>
              </a:ext>
            </a:extLst>
          </p:cNvPr>
          <p:cNvSpPr txBox="1">
            <a:spLocks noChangeArrowheads="1"/>
          </p:cNvSpPr>
          <p:nvPr/>
        </p:nvSpPr>
        <p:spPr bwMode="auto">
          <a:xfrm>
            <a:off x="7315200" y="2819401"/>
            <a:ext cx="340158" cy="461665"/>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1"/>
                </a:solidFill>
              </a:rPr>
              <a:t>3</a:t>
            </a:r>
          </a:p>
        </p:txBody>
      </p:sp>
      <p:sp>
        <p:nvSpPr>
          <p:cNvPr id="120416" name="Text Box 608">
            <a:extLst>
              <a:ext uri="{FF2B5EF4-FFF2-40B4-BE49-F238E27FC236}">
                <a16:creationId xmlns:a16="http://schemas.microsoft.com/office/drawing/2014/main" id="{6D13BB51-4DF2-4C44-94D6-223EE6271259}"/>
              </a:ext>
            </a:extLst>
          </p:cNvPr>
          <p:cNvSpPr txBox="1">
            <a:spLocks noChangeArrowheads="1"/>
          </p:cNvSpPr>
          <p:nvPr/>
        </p:nvSpPr>
        <p:spPr bwMode="auto">
          <a:xfrm>
            <a:off x="6140451" y="4343400"/>
            <a:ext cx="3991349" cy="1754326"/>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Sender sends to the IP address of MN,</a:t>
            </a:r>
          </a:p>
          <a:p>
            <a:r>
              <a:rPr lang="en-US" altLang="en-US"/>
              <a:t>    HA intercepts packet (proxy ARP)</a:t>
            </a:r>
          </a:p>
          <a:p>
            <a:r>
              <a:rPr lang="en-US" altLang="en-US"/>
              <a:t>2. HA tunnels packet to COA, here FA, </a:t>
            </a:r>
          </a:p>
          <a:p>
            <a:r>
              <a:rPr lang="en-US" altLang="en-US"/>
              <a:t>    by encapsulation</a:t>
            </a:r>
          </a:p>
          <a:p>
            <a:r>
              <a:rPr lang="en-US" altLang="en-US"/>
              <a:t>3. FA forwards the packet </a:t>
            </a:r>
            <a:br>
              <a:rPr lang="en-US" altLang="en-US"/>
            </a:br>
            <a:r>
              <a:rPr lang="en-US" altLang="en-US"/>
              <a:t>    to the MN</a:t>
            </a:r>
          </a:p>
        </p:txBody>
      </p:sp>
      <p:sp>
        <p:nvSpPr>
          <p:cNvPr id="120418" name="Text Box 610">
            <a:extLst>
              <a:ext uri="{FF2B5EF4-FFF2-40B4-BE49-F238E27FC236}">
                <a16:creationId xmlns:a16="http://schemas.microsoft.com/office/drawing/2014/main" id="{B7936DCC-FB39-4A6D-8FDD-87A69B988E9C}"/>
              </a:ext>
            </a:extLst>
          </p:cNvPr>
          <p:cNvSpPr txBox="1">
            <a:spLocks noChangeArrowheads="1"/>
          </p:cNvSpPr>
          <p:nvPr/>
        </p:nvSpPr>
        <p:spPr bwMode="auto">
          <a:xfrm>
            <a:off x="2286000" y="4953000"/>
            <a:ext cx="489236" cy="40011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CN</a:t>
            </a:r>
          </a:p>
        </p:txBody>
      </p:sp>
      <p:pic>
        <p:nvPicPr>
          <p:cNvPr id="120420" name="Picture 612">
            <a:extLst>
              <a:ext uri="{FF2B5EF4-FFF2-40B4-BE49-F238E27FC236}">
                <a16:creationId xmlns:a16="http://schemas.microsoft.com/office/drawing/2014/main" id="{EC72A73D-5CBF-469C-8D66-B908EBD39EF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04288" y="1773239"/>
            <a:ext cx="1071562" cy="10810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F6191C57-256F-49C4-BDBE-2EE95C07CA7B}"/>
                  </a:ext>
                </a:extLst>
              </p14:cNvPr>
              <p14:cNvContentPartPr/>
              <p14:nvPr/>
            </p14:nvContentPartPr>
            <p14:xfrm>
              <a:off x="659520" y="136080"/>
              <a:ext cx="10817280" cy="5976360"/>
            </p14:xfrm>
          </p:contentPart>
        </mc:Choice>
        <mc:Fallback xmlns="">
          <p:pic>
            <p:nvPicPr>
              <p:cNvPr id="2" name="Ink 1">
                <a:extLst>
                  <a:ext uri="{FF2B5EF4-FFF2-40B4-BE49-F238E27FC236}">
                    <a16:creationId xmlns:a16="http://schemas.microsoft.com/office/drawing/2014/main" id="{F6191C57-256F-49C4-BDBE-2EE95C07CA7B}"/>
                  </a:ext>
                </a:extLst>
              </p:cNvPr>
              <p:cNvPicPr/>
              <p:nvPr/>
            </p:nvPicPr>
            <p:blipFill>
              <a:blip r:embed="rId12"/>
              <a:stretch>
                <a:fillRect/>
              </a:stretch>
            </p:blipFill>
            <p:spPr>
              <a:xfrm>
                <a:off x="650160" y="126720"/>
                <a:ext cx="10836000" cy="5995080"/>
              </a:xfrm>
              <a:prstGeom prst="rect">
                <a:avLst/>
              </a:prstGeom>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2">
            <a:extLst>
              <a:ext uri="{FF2B5EF4-FFF2-40B4-BE49-F238E27FC236}">
                <a16:creationId xmlns:a16="http://schemas.microsoft.com/office/drawing/2014/main" id="{8B9FEF97-D2E4-431C-89CD-629AA034D9B0}"/>
              </a:ext>
            </a:extLst>
          </p:cNvPr>
          <p:cNvSpPr>
            <a:spLocks noGrp="1"/>
          </p:cNvSpPr>
          <p:nvPr>
            <p:ph type="ftr" sz="quarter" idx="10"/>
          </p:nvPr>
        </p:nvSpPr>
        <p:spPr/>
        <p:txBody>
          <a:bodyPr/>
          <a:lstStyle/>
          <a:p>
            <a:r>
              <a:rPr lang="en-US" altLang="en-US"/>
              <a:t>		</a:t>
            </a:r>
            <a:r>
              <a:rPr lang="de-DE" altLang="en-US"/>
              <a:t>8</a:t>
            </a:r>
            <a:r>
              <a:rPr lang="en-US" altLang="en-US"/>
              <a:t>.</a:t>
            </a:r>
            <a:fld id="{98C00C12-BDE1-4FBB-8C86-D5768C1A4B8D}" type="slidenum">
              <a:rPr lang="en-US" altLang="en-US"/>
              <a:pPr/>
              <a:t>11</a:t>
            </a:fld>
            <a:endParaRPr lang="en-US" altLang="en-US"/>
          </a:p>
        </p:txBody>
      </p:sp>
      <p:pic>
        <p:nvPicPr>
          <p:cNvPr id="122462" name="Picture 606">
            <a:extLst>
              <a:ext uri="{FF2B5EF4-FFF2-40B4-BE49-F238E27FC236}">
                <a16:creationId xmlns:a16="http://schemas.microsoft.com/office/drawing/2014/main" id="{B1BCA33A-AAED-41BE-A5D4-600899CDDC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4941889"/>
            <a:ext cx="1368425" cy="839787"/>
          </a:xfrm>
          <a:prstGeom prst="rect">
            <a:avLst/>
          </a:prstGeom>
          <a:noFill/>
          <a:extLst>
            <a:ext uri="{909E8E84-426E-40DD-AFC4-6F175D3DCCD1}">
              <a14:hiddenFill xmlns:a14="http://schemas.microsoft.com/office/drawing/2010/main">
                <a:solidFill>
                  <a:srgbClr val="FFFFFF"/>
                </a:solidFill>
              </a14:hiddenFill>
            </a:ext>
          </a:extLst>
        </p:spPr>
      </p:pic>
      <p:sp>
        <p:nvSpPr>
          <p:cNvPr id="121858" name="Freeform 2">
            <a:extLst>
              <a:ext uri="{FF2B5EF4-FFF2-40B4-BE49-F238E27FC236}">
                <a16:creationId xmlns:a16="http://schemas.microsoft.com/office/drawing/2014/main" id="{E7FEE9AE-189E-4C4A-807E-1A386CB4472D}"/>
              </a:ext>
            </a:extLst>
          </p:cNvPr>
          <p:cNvSpPr>
            <a:spLocks/>
          </p:cNvSpPr>
          <p:nvPr/>
        </p:nvSpPr>
        <p:spPr bwMode="auto">
          <a:xfrm>
            <a:off x="7004050" y="919164"/>
            <a:ext cx="2916238" cy="3551237"/>
          </a:xfrm>
          <a:custGeom>
            <a:avLst/>
            <a:gdLst>
              <a:gd name="T0" fmla="*/ 580 w 1837"/>
              <a:gd name="T1" fmla="*/ 45 h 2237"/>
              <a:gd name="T2" fmla="*/ 148 w 1837"/>
              <a:gd name="T3" fmla="*/ 237 h 2237"/>
              <a:gd name="T4" fmla="*/ 52 w 1837"/>
              <a:gd name="T5" fmla="*/ 1149 h 2237"/>
              <a:gd name="T6" fmla="*/ 459 w 1837"/>
              <a:gd name="T7" fmla="*/ 1769 h 2237"/>
              <a:gd name="T8" fmla="*/ 896 w 1837"/>
              <a:gd name="T9" fmla="*/ 2184 h 2237"/>
              <a:gd name="T10" fmla="*/ 1629 w 1837"/>
              <a:gd name="T11" fmla="*/ 2088 h 2237"/>
              <a:gd name="T12" fmla="*/ 1822 w 1837"/>
              <a:gd name="T13" fmla="*/ 1466 h 2237"/>
              <a:gd name="T14" fmla="*/ 1540 w 1837"/>
              <a:gd name="T15" fmla="*/ 237 h 2237"/>
              <a:gd name="T16" fmla="*/ 580 w 1837"/>
              <a:gd name="T17" fmla="*/ 45 h 2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7" h="2237">
                <a:moveTo>
                  <a:pt x="580" y="45"/>
                </a:moveTo>
                <a:cubicBezTo>
                  <a:pt x="348" y="45"/>
                  <a:pt x="236" y="53"/>
                  <a:pt x="148" y="237"/>
                </a:cubicBezTo>
                <a:cubicBezTo>
                  <a:pt x="60" y="421"/>
                  <a:pt x="0" y="894"/>
                  <a:pt x="52" y="1149"/>
                </a:cubicBezTo>
                <a:cubicBezTo>
                  <a:pt x="104" y="1404"/>
                  <a:pt x="318" y="1597"/>
                  <a:pt x="459" y="1769"/>
                </a:cubicBezTo>
                <a:cubicBezTo>
                  <a:pt x="600" y="1941"/>
                  <a:pt x="701" y="2131"/>
                  <a:pt x="896" y="2184"/>
                </a:cubicBezTo>
                <a:cubicBezTo>
                  <a:pt x="1091" y="2237"/>
                  <a:pt x="1475" y="2208"/>
                  <a:pt x="1629" y="2088"/>
                </a:cubicBezTo>
                <a:cubicBezTo>
                  <a:pt x="1783" y="1968"/>
                  <a:pt x="1837" y="1774"/>
                  <a:pt x="1822" y="1466"/>
                </a:cubicBezTo>
                <a:cubicBezTo>
                  <a:pt x="1807" y="1158"/>
                  <a:pt x="1747" y="474"/>
                  <a:pt x="1540" y="237"/>
                </a:cubicBezTo>
                <a:cubicBezTo>
                  <a:pt x="1333" y="0"/>
                  <a:pt x="812" y="45"/>
                  <a:pt x="580" y="45"/>
                </a:cubicBezTo>
                <a:close/>
              </a:path>
            </a:pathLst>
          </a:custGeom>
          <a:solidFill>
            <a:srgbClr val="F4EE0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59" name="Freeform 3">
            <a:extLst>
              <a:ext uri="{FF2B5EF4-FFF2-40B4-BE49-F238E27FC236}">
                <a16:creationId xmlns:a16="http://schemas.microsoft.com/office/drawing/2014/main" id="{52C341BA-D0D0-4E87-BEDE-E58E8C26CF17}"/>
              </a:ext>
            </a:extLst>
          </p:cNvPr>
          <p:cNvSpPr>
            <a:spLocks/>
          </p:cNvSpPr>
          <p:nvPr/>
        </p:nvSpPr>
        <p:spPr bwMode="auto">
          <a:xfrm>
            <a:off x="1765301" y="774701"/>
            <a:ext cx="2043113" cy="2797175"/>
          </a:xfrm>
          <a:custGeom>
            <a:avLst/>
            <a:gdLst>
              <a:gd name="T0" fmla="*/ 232 w 1287"/>
              <a:gd name="T1" fmla="*/ 136 h 1762"/>
              <a:gd name="T2" fmla="*/ 1085 w 1287"/>
              <a:gd name="T3" fmla="*/ 134 h 1762"/>
              <a:gd name="T4" fmla="*/ 1278 w 1287"/>
              <a:gd name="T5" fmla="*/ 771 h 1762"/>
              <a:gd name="T6" fmla="*/ 1137 w 1287"/>
              <a:gd name="T7" fmla="*/ 1490 h 1762"/>
              <a:gd name="T8" fmla="*/ 472 w 1287"/>
              <a:gd name="T9" fmla="*/ 1672 h 1762"/>
              <a:gd name="T10" fmla="*/ 40 w 1287"/>
              <a:gd name="T11" fmla="*/ 952 h 1762"/>
              <a:gd name="T12" fmla="*/ 232 w 1287"/>
              <a:gd name="T13" fmla="*/ 136 h 1762"/>
            </a:gdLst>
            <a:ahLst/>
            <a:cxnLst>
              <a:cxn ang="0">
                <a:pos x="T0" y="T1"/>
              </a:cxn>
              <a:cxn ang="0">
                <a:pos x="T2" y="T3"/>
              </a:cxn>
              <a:cxn ang="0">
                <a:pos x="T4" y="T5"/>
              </a:cxn>
              <a:cxn ang="0">
                <a:pos x="T6" y="T7"/>
              </a:cxn>
              <a:cxn ang="0">
                <a:pos x="T8" y="T9"/>
              </a:cxn>
              <a:cxn ang="0">
                <a:pos x="T10" y="T11"/>
              </a:cxn>
              <a:cxn ang="0">
                <a:pos x="T12" y="T13"/>
              </a:cxn>
            </a:cxnLst>
            <a:rect l="0" t="0" r="r" b="b"/>
            <a:pathLst>
              <a:path w="1287" h="1762">
                <a:moveTo>
                  <a:pt x="232" y="136"/>
                </a:moveTo>
                <a:cubicBezTo>
                  <a:pt x="406" y="0"/>
                  <a:pt x="911" y="28"/>
                  <a:pt x="1085" y="134"/>
                </a:cubicBezTo>
                <a:cubicBezTo>
                  <a:pt x="1259" y="240"/>
                  <a:pt x="1269" y="545"/>
                  <a:pt x="1278" y="771"/>
                </a:cubicBezTo>
                <a:cubicBezTo>
                  <a:pt x="1287" y="997"/>
                  <a:pt x="1271" y="1340"/>
                  <a:pt x="1137" y="1490"/>
                </a:cubicBezTo>
                <a:cubicBezTo>
                  <a:pt x="1003" y="1640"/>
                  <a:pt x="655" y="1762"/>
                  <a:pt x="472" y="1672"/>
                </a:cubicBezTo>
                <a:cubicBezTo>
                  <a:pt x="289" y="1582"/>
                  <a:pt x="80" y="1208"/>
                  <a:pt x="40" y="952"/>
                </a:cubicBezTo>
                <a:cubicBezTo>
                  <a:pt x="0" y="696"/>
                  <a:pt x="0" y="272"/>
                  <a:pt x="232" y="136"/>
                </a:cubicBezTo>
                <a:close/>
              </a:path>
            </a:pathLst>
          </a:custGeom>
          <a:solidFill>
            <a:srgbClr val="FF99FF"/>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60" name="Rectangle 4">
            <a:extLst>
              <a:ext uri="{FF2B5EF4-FFF2-40B4-BE49-F238E27FC236}">
                <a16:creationId xmlns:a16="http://schemas.microsoft.com/office/drawing/2014/main" id="{52898361-A63F-4B6C-954C-C6A28BDB85CD}"/>
              </a:ext>
            </a:extLst>
          </p:cNvPr>
          <p:cNvSpPr>
            <a:spLocks noGrp="1" noChangeArrowheads="1"/>
          </p:cNvSpPr>
          <p:nvPr>
            <p:ph type="title"/>
          </p:nvPr>
        </p:nvSpPr>
        <p:spPr/>
        <p:txBody>
          <a:bodyPr/>
          <a:lstStyle/>
          <a:p>
            <a:r>
              <a:rPr lang="en-US" altLang="en-US"/>
              <a:t>Data transfer from the mobile system</a:t>
            </a:r>
          </a:p>
        </p:txBody>
      </p:sp>
      <p:sp>
        <p:nvSpPr>
          <p:cNvPr id="121864" name="AutoShape 8">
            <a:extLst>
              <a:ext uri="{FF2B5EF4-FFF2-40B4-BE49-F238E27FC236}">
                <a16:creationId xmlns:a16="http://schemas.microsoft.com/office/drawing/2014/main" id="{670A1F42-97C8-4E2E-A3B6-B3AC50DB3000}"/>
              </a:ext>
            </a:extLst>
          </p:cNvPr>
          <p:cNvSpPr>
            <a:spLocks noChangeArrowheads="1"/>
          </p:cNvSpPr>
          <p:nvPr/>
        </p:nvSpPr>
        <p:spPr bwMode="auto">
          <a:xfrm>
            <a:off x="4114800" y="2209800"/>
            <a:ext cx="2590800" cy="2057400"/>
          </a:xfrm>
          <a:prstGeom prst="irregularSeal2">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Internet</a:t>
            </a:r>
          </a:p>
        </p:txBody>
      </p:sp>
      <p:cxnSp>
        <p:nvCxnSpPr>
          <p:cNvPr id="121865" name="AutoShape 9">
            <a:extLst>
              <a:ext uri="{FF2B5EF4-FFF2-40B4-BE49-F238E27FC236}">
                <a16:creationId xmlns:a16="http://schemas.microsoft.com/office/drawing/2014/main" id="{4000ECB2-CE80-4DB6-90E0-FC529632A241}"/>
              </a:ext>
            </a:extLst>
          </p:cNvPr>
          <p:cNvCxnSpPr>
            <a:cxnSpLocks noChangeShapeType="1"/>
            <a:stCxn id="0" idx="0"/>
            <a:endCxn id="121864" idx="2"/>
          </p:cNvCxnSpPr>
          <p:nvPr/>
        </p:nvCxnSpPr>
        <p:spPr bwMode="auto">
          <a:xfrm flipV="1">
            <a:off x="5468938" y="4005264"/>
            <a:ext cx="38100" cy="7953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66" name="AutoShape 10">
            <a:extLst>
              <a:ext uri="{FF2B5EF4-FFF2-40B4-BE49-F238E27FC236}">
                <a16:creationId xmlns:a16="http://schemas.microsoft.com/office/drawing/2014/main" id="{7368F4E3-7BDF-4C75-B6F7-003FF60AAA22}"/>
              </a:ext>
            </a:extLst>
          </p:cNvPr>
          <p:cNvCxnSpPr>
            <a:cxnSpLocks noChangeShapeType="1"/>
            <a:stCxn id="0" idx="3"/>
            <a:endCxn id="121864" idx="0"/>
          </p:cNvCxnSpPr>
          <p:nvPr/>
        </p:nvCxnSpPr>
        <p:spPr bwMode="auto">
          <a:xfrm>
            <a:off x="4156075" y="1981200"/>
            <a:ext cx="1125538" cy="4079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1867" name="AutoShape 11">
            <a:extLst>
              <a:ext uri="{FF2B5EF4-FFF2-40B4-BE49-F238E27FC236}">
                <a16:creationId xmlns:a16="http://schemas.microsoft.com/office/drawing/2014/main" id="{BA15C1C5-E1F2-42AB-89E1-CC4B29FEDA69}"/>
              </a:ext>
            </a:extLst>
          </p:cNvPr>
          <p:cNvCxnSpPr>
            <a:cxnSpLocks noChangeShapeType="1"/>
            <a:stCxn id="121864" idx="3"/>
            <a:endCxn id="0" idx="1"/>
          </p:cNvCxnSpPr>
          <p:nvPr/>
        </p:nvCxnSpPr>
        <p:spPr bwMode="auto">
          <a:xfrm>
            <a:off x="6705600" y="2843214"/>
            <a:ext cx="533400" cy="8905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1868" name="Line 12">
            <a:extLst>
              <a:ext uri="{FF2B5EF4-FFF2-40B4-BE49-F238E27FC236}">
                <a16:creationId xmlns:a16="http://schemas.microsoft.com/office/drawing/2014/main" id="{8222CAA9-2412-4672-979C-4D0EEC264100}"/>
              </a:ext>
            </a:extLst>
          </p:cNvPr>
          <p:cNvSpPr>
            <a:spLocks noChangeShapeType="1"/>
          </p:cNvSpPr>
          <p:nvPr/>
        </p:nvSpPr>
        <p:spPr bwMode="auto">
          <a:xfrm>
            <a:off x="4267200" y="4572000"/>
            <a:ext cx="0" cy="1371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69" name="Line 13">
            <a:extLst>
              <a:ext uri="{FF2B5EF4-FFF2-40B4-BE49-F238E27FC236}">
                <a16:creationId xmlns:a16="http://schemas.microsoft.com/office/drawing/2014/main" id="{67C64880-5C35-4137-8312-5F7C900A4240}"/>
              </a:ext>
            </a:extLst>
          </p:cNvPr>
          <p:cNvSpPr>
            <a:spLocks noChangeShapeType="1"/>
          </p:cNvSpPr>
          <p:nvPr/>
        </p:nvSpPr>
        <p:spPr bwMode="auto">
          <a:xfrm>
            <a:off x="3581400" y="5410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70" name="Line 14">
            <a:extLst>
              <a:ext uri="{FF2B5EF4-FFF2-40B4-BE49-F238E27FC236}">
                <a16:creationId xmlns:a16="http://schemas.microsoft.com/office/drawing/2014/main" id="{AD2A2033-BA71-4336-AE07-39012246969F}"/>
              </a:ext>
            </a:extLst>
          </p:cNvPr>
          <p:cNvSpPr>
            <a:spLocks noChangeShapeType="1"/>
          </p:cNvSpPr>
          <p:nvPr/>
        </p:nvSpPr>
        <p:spPr bwMode="auto">
          <a:xfrm flipH="1">
            <a:off x="4267200" y="52578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21871" name="Group 15">
            <a:extLst>
              <a:ext uri="{FF2B5EF4-FFF2-40B4-BE49-F238E27FC236}">
                <a16:creationId xmlns:a16="http://schemas.microsoft.com/office/drawing/2014/main" id="{38F43283-2F76-4576-9292-D71C713DBED2}"/>
              </a:ext>
            </a:extLst>
          </p:cNvPr>
          <p:cNvGrpSpPr>
            <a:grpSpLocks/>
          </p:cNvGrpSpPr>
          <p:nvPr/>
        </p:nvGrpSpPr>
        <p:grpSpPr bwMode="auto">
          <a:xfrm flipH="1">
            <a:off x="8153400" y="1295400"/>
            <a:ext cx="1066800" cy="609600"/>
            <a:chOff x="1248" y="2736"/>
            <a:chExt cx="240" cy="192"/>
          </a:xfrm>
        </p:grpSpPr>
        <p:sp>
          <p:nvSpPr>
            <p:cNvPr id="121872" name="Line 16">
              <a:extLst>
                <a:ext uri="{FF2B5EF4-FFF2-40B4-BE49-F238E27FC236}">
                  <a16:creationId xmlns:a16="http://schemas.microsoft.com/office/drawing/2014/main" id="{FB18E25A-A497-44CD-8618-FF1C7632BB35}"/>
                </a:ext>
              </a:extLst>
            </p:cNvPr>
            <p:cNvSpPr>
              <a:spLocks noChangeShapeType="1"/>
            </p:cNvSpPr>
            <p:nvPr/>
          </p:nvSpPr>
          <p:spPr bwMode="auto">
            <a:xfrm flipV="1">
              <a:off x="1296" y="2736"/>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73" name="Line 17">
              <a:extLst>
                <a:ext uri="{FF2B5EF4-FFF2-40B4-BE49-F238E27FC236}">
                  <a16:creationId xmlns:a16="http://schemas.microsoft.com/office/drawing/2014/main" id="{F08B9B7B-70B6-467B-9940-6A2564723275}"/>
                </a:ext>
              </a:extLst>
            </p:cNvPr>
            <p:cNvSpPr>
              <a:spLocks noChangeShapeType="1"/>
            </p:cNvSpPr>
            <p:nvPr/>
          </p:nvSpPr>
          <p:spPr bwMode="auto">
            <a:xfrm flipH="1">
              <a:off x="1248" y="2832"/>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1874" name="Line 18">
              <a:extLst>
                <a:ext uri="{FF2B5EF4-FFF2-40B4-BE49-F238E27FC236}">
                  <a16:creationId xmlns:a16="http://schemas.microsoft.com/office/drawing/2014/main" id="{1DD8A125-FE5F-40E5-B88F-A45F9C10D931}"/>
                </a:ext>
              </a:extLst>
            </p:cNvPr>
            <p:cNvSpPr>
              <a:spLocks noChangeShapeType="1"/>
            </p:cNvSpPr>
            <p:nvPr/>
          </p:nvSpPr>
          <p:spPr bwMode="auto">
            <a:xfrm>
              <a:off x="1296" y="2832"/>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21875" name="Group 19">
            <a:extLst>
              <a:ext uri="{FF2B5EF4-FFF2-40B4-BE49-F238E27FC236}">
                <a16:creationId xmlns:a16="http://schemas.microsoft.com/office/drawing/2014/main" id="{1A041312-8255-4801-B54A-10329593AEEF}"/>
              </a:ext>
            </a:extLst>
          </p:cNvPr>
          <p:cNvGrpSpPr>
            <a:grpSpLocks/>
          </p:cNvGrpSpPr>
          <p:nvPr/>
        </p:nvGrpSpPr>
        <p:grpSpPr bwMode="auto">
          <a:xfrm>
            <a:off x="7620000" y="1371600"/>
            <a:ext cx="979488" cy="901700"/>
            <a:chOff x="2491" y="1440"/>
            <a:chExt cx="617" cy="568"/>
          </a:xfrm>
        </p:grpSpPr>
        <p:graphicFrame>
          <p:nvGraphicFramePr>
            <p:cNvPr id="121876" name="Object 20">
              <a:extLst>
                <a:ext uri="{FF2B5EF4-FFF2-40B4-BE49-F238E27FC236}">
                  <a16:creationId xmlns:a16="http://schemas.microsoft.com/office/drawing/2014/main" id="{CFF394C5-622C-4561-AD05-51BF70575517}"/>
                </a:ext>
              </a:extLst>
            </p:cNvPr>
            <p:cNvGraphicFramePr>
              <a:graphicFrameLocks noChangeAspect="1"/>
            </p:cNvGraphicFramePr>
            <p:nvPr/>
          </p:nvGraphicFramePr>
          <p:xfrm>
            <a:off x="2491" y="1776"/>
            <a:ext cx="617" cy="232"/>
          </p:xfrm>
          <a:graphic>
            <a:graphicData uri="http://schemas.openxmlformats.org/presentationml/2006/ole">
              <mc:AlternateContent xmlns:mc="http://schemas.openxmlformats.org/markup-compatibility/2006">
                <mc:Choice xmlns:v="urn:schemas-microsoft-com:vml" Requires="v">
                  <p:oleObj name="Clip" r:id="rId3" imgW="4395600" imgH="1652040" progId="MS_ClipArt_Gallery.2">
                    <p:embed/>
                  </p:oleObj>
                </mc:Choice>
                <mc:Fallback>
                  <p:oleObj name="Clip" r:id="rId3" imgW="4395600" imgH="1652040" progId="MS_ClipArt_Gallery.2">
                    <p:embed/>
                    <p:pic>
                      <p:nvPicPr>
                        <p:cNvPr id="121876" name="Object 20">
                          <a:extLst>
                            <a:ext uri="{FF2B5EF4-FFF2-40B4-BE49-F238E27FC236}">
                              <a16:creationId xmlns:a16="http://schemas.microsoft.com/office/drawing/2014/main" id="{CFF394C5-622C-4561-AD05-51BF705755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1" y="1776"/>
                          <a:ext cx="617"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1877" name="Line 21">
              <a:extLst>
                <a:ext uri="{FF2B5EF4-FFF2-40B4-BE49-F238E27FC236}">
                  <a16:creationId xmlns:a16="http://schemas.microsoft.com/office/drawing/2014/main" id="{4269EA05-6581-4F32-A1A4-48C72701FFDC}"/>
                </a:ext>
              </a:extLst>
            </p:cNvPr>
            <p:cNvSpPr>
              <a:spLocks noChangeShapeType="1"/>
            </p:cNvSpPr>
            <p:nvPr/>
          </p:nvSpPr>
          <p:spPr bwMode="auto">
            <a:xfrm flipV="1">
              <a:off x="2587" y="1440"/>
              <a:ext cx="0"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aphicFrame>
        <p:nvGraphicFramePr>
          <p:cNvPr id="122435" name="Object 579">
            <a:extLst>
              <a:ext uri="{FF2B5EF4-FFF2-40B4-BE49-F238E27FC236}">
                <a16:creationId xmlns:a16="http://schemas.microsoft.com/office/drawing/2014/main" id="{31B4A07E-5454-4D3A-B989-01AC49EEA17D}"/>
              </a:ext>
            </a:extLst>
          </p:cNvPr>
          <p:cNvGraphicFramePr>
            <a:graphicFrameLocks noChangeAspect="1"/>
          </p:cNvGraphicFramePr>
          <p:nvPr/>
        </p:nvGraphicFramePr>
        <p:xfrm>
          <a:off x="7239001" y="3276600"/>
          <a:ext cx="879475" cy="914400"/>
        </p:xfrm>
        <a:graphic>
          <a:graphicData uri="http://schemas.openxmlformats.org/presentationml/2006/ole">
            <mc:AlternateContent xmlns:mc="http://schemas.openxmlformats.org/markup-compatibility/2006">
              <mc:Choice xmlns:v="urn:schemas-microsoft-com:vml" Requires="v">
                <p:oleObj name="Clip" r:id="rId5" imgW="3985920" imgH="4144680" progId="MS_ClipArt_Gallery.2">
                  <p:embed/>
                </p:oleObj>
              </mc:Choice>
              <mc:Fallback>
                <p:oleObj name="Clip" r:id="rId5" imgW="3985920" imgH="4144680" progId="MS_ClipArt_Gallery.2">
                  <p:embed/>
                  <p:pic>
                    <p:nvPicPr>
                      <p:cNvPr id="122435" name="Object 579">
                        <a:extLst>
                          <a:ext uri="{FF2B5EF4-FFF2-40B4-BE49-F238E27FC236}">
                            <a16:creationId xmlns:a16="http://schemas.microsoft.com/office/drawing/2014/main" id="{31B4A07E-5454-4D3A-B989-01AC49EEA17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1" y="3276600"/>
                        <a:ext cx="8794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436" name="Object 580">
            <a:extLst>
              <a:ext uri="{FF2B5EF4-FFF2-40B4-BE49-F238E27FC236}">
                <a16:creationId xmlns:a16="http://schemas.microsoft.com/office/drawing/2014/main" id="{127F5CD4-740B-4319-8240-7B617D53689E}"/>
              </a:ext>
            </a:extLst>
          </p:cNvPr>
          <p:cNvGraphicFramePr>
            <a:graphicFrameLocks noChangeAspect="1"/>
          </p:cNvGraphicFramePr>
          <p:nvPr/>
        </p:nvGraphicFramePr>
        <p:xfrm>
          <a:off x="5029201" y="4800600"/>
          <a:ext cx="879475" cy="914400"/>
        </p:xfrm>
        <a:graphic>
          <a:graphicData uri="http://schemas.openxmlformats.org/presentationml/2006/ole">
            <mc:AlternateContent xmlns:mc="http://schemas.openxmlformats.org/markup-compatibility/2006">
              <mc:Choice xmlns:v="urn:schemas-microsoft-com:vml" Requires="v">
                <p:oleObj name="Clip" r:id="rId7" imgW="3985920" imgH="4144680" progId="MS_ClipArt_Gallery.2">
                  <p:embed/>
                </p:oleObj>
              </mc:Choice>
              <mc:Fallback>
                <p:oleObj name="Clip" r:id="rId7" imgW="3985920" imgH="4144680" progId="MS_ClipArt_Gallery.2">
                  <p:embed/>
                  <p:pic>
                    <p:nvPicPr>
                      <p:cNvPr id="122436" name="Object 580">
                        <a:extLst>
                          <a:ext uri="{FF2B5EF4-FFF2-40B4-BE49-F238E27FC236}">
                            <a16:creationId xmlns:a16="http://schemas.microsoft.com/office/drawing/2014/main" id="{127F5CD4-740B-4319-8240-7B617D53689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1" y="4800600"/>
                        <a:ext cx="8794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437" name="Line 581">
            <a:extLst>
              <a:ext uri="{FF2B5EF4-FFF2-40B4-BE49-F238E27FC236}">
                <a16:creationId xmlns:a16="http://schemas.microsoft.com/office/drawing/2014/main" id="{93B37F03-128B-4DFE-BD90-6D9A70D74F63}"/>
              </a:ext>
            </a:extLst>
          </p:cNvPr>
          <p:cNvSpPr>
            <a:spLocks noChangeShapeType="1"/>
          </p:cNvSpPr>
          <p:nvPr/>
        </p:nvSpPr>
        <p:spPr bwMode="auto">
          <a:xfrm>
            <a:off x="7467600" y="27432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438" name="Line 582">
            <a:extLst>
              <a:ext uri="{FF2B5EF4-FFF2-40B4-BE49-F238E27FC236}">
                <a16:creationId xmlns:a16="http://schemas.microsoft.com/office/drawing/2014/main" id="{A0A15B36-6EFF-49DF-9958-EE144BAD4C3E}"/>
              </a:ext>
            </a:extLst>
          </p:cNvPr>
          <p:cNvSpPr>
            <a:spLocks noChangeShapeType="1"/>
          </p:cNvSpPr>
          <p:nvPr/>
        </p:nvSpPr>
        <p:spPr bwMode="auto">
          <a:xfrm flipV="1">
            <a:off x="7772400" y="2743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439" name="Line 583">
            <a:extLst>
              <a:ext uri="{FF2B5EF4-FFF2-40B4-BE49-F238E27FC236}">
                <a16:creationId xmlns:a16="http://schemas.microsoft.com/office/drawing/2014/main" id="{4BE6EB84-43E8-4BDC-95DD-F62E937E5D71}"/>
              </a:ext>
            </a:extLst>
          </p:cNvPr>
          <p:cNvSpPr>
            <a:spLocks noChangeShapeType="1"/>
          </p:cNvSpPr>
          <p:nvPr/>
        </p:nvSpPr>
        <p:spPr bwMode="auto">
          <a:xfrm flipV="1">
            <a:off x="8077200" y="2209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122440" name="Object 584">
            <a:extLst>
              <a:ext uri="{FF2B5EF4-FFF2-40B4-BE49-F238E27FC236}">
                <a16:creationId xmlns:a16="http://schemas.microsoft.com/office/drawing/2014/main" id="{B3D71366-11C8-473C-A2BB-D7A9EA18A1A0}"/>
              </a:ext>
            </a:extLst>
          </p:cNvPr>
          <p:cNvGraphicFramePr>
            <a:graphicFrameLocks noChangeAspect="1"/>
          </p:cNvGraphicFramePr>
          <p:nvPr/>
        </p:nvGraphicFramePr>
        <p:xfrm>
          <a:off x="3276601" y="1524000"/>
          <a:ext cx="879475" cy="914400"/>
        </p:xfrm>
        <a:graphic>
          <a:graphicData uri="http://schemas.openxmlformats.org/presentationml/2006/ole">
            <mc:AlternateContent xmlns:mc="http://schemas.openxmlformats.org/markup-compatibility/2006">
              <mc:Choice xmlns:v="urn:schemas-microsoft-com:vml" Requires="v">
                <p:oleObj name="Clip" r:id="rId8" imgW="3985920" imgH="4144680" progId="MS_ClipArt_Gallery.2">
                  <p:embed/>
                </p:oleObj>
              </mc:Choice>
              <mc:Fallback>
                <p:oleObj name="Clip" r:id="rId8" imgW="3985920" imgH="4144680" progId="MS_ClipArt_Gallery.2">
                  <p:embed/>
                  <p:pic>
                    <p:nvPicPr>
                      <p:cNvPr id="122440" name="Object 584">
                        <a:extLst>
                          <a:ext uri="{FF2B5EF4-FFF2-40B4-BE49-F238E27FC236}">
                            <a16:creationId xmlns:a16="http://schemas.microsoft.com/office/drawing/2014/main" id="{B3D71366-11C8-473C-A2BB-D7A9EA18A1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1524000"/>
                        <a:ext cx="8794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441" name="Line 585">
            <a:extLst>
              <a:ext uri="{FF2B5EF4-FFF2-40B4-BE49-F238E27FC236}">
                <a16:creationId xmlns:a16="http://schemas.microsoft.com/office/drawing/2014/main" id="{42348A16-F934-4467-8E5D-DF8384A9AA59}"/>
              </a:ext>
            </a:extLst>
          </p:cNvPr>
          <p:cNvSpPr>
            <a:spLocks noChangeShapeType="1"/>
          </p:cNvSpPr>
          <p:nvPr/>
        </p:nvSpPr>
        <p:spPr bwMode="auto">
          <a:xfrm>
            <a:off x="2362200" y="1219200"/>
            <a:ext cx="0" cy="1371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442" name="Line 586">
            <a:extLst>
              <a:ext uri="{FF2B5EF4-FFF2-40B4-BE49-F238E27FC236}">
                <a16:creationId xmlns:a16="http://schemas.microsoft.com/office/drawing/2014/main" id="{06CD1129-CF19-46CB-A470-58F3ACD9E392}"/>
              </a:ext>
            </a:extLst>
          </p:cNvPr>
          <p:cNvSpPr>
            <a:spLocks noChangeShapeType="1"/>
          </p:cNvSpPr>
          <p:nvPr/>
        </p:nvSpPr>
        <p:spPr bwMode="auto">
          <a:xfrm flipH="1">
            <a:off x="2362200" y="19050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443" name="Text Box 587">
            <a:extLst>
              <a:ext uri="{FF2B5EF4-FFF2-40B4-BE49-F238E27FC236}">
                <a16:creationId xmlns:a16="http://schemas.microsoft.com/office/drawing/2014/main" id="{6F5637F0-A63F-4F2B-AA39-1D9AA3D69F79}"/>
              </a:ext>
            </a:extLst>
          </p:cNvPr>
          <p:cNvSpPr txBox="1">
            <a:spLocks noChangeArrowheads="1"/>
          </p:cNvSpPr>
          <p:nvPr/>
        </p:nvSpPr>
        <p:spPr bwMode="auto">
          <a:xfrm>
            <a:off x="2743201" y="5715000"/>
            <a:ext cx="940835"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receiver</a:t>
            </a:r>
          </a:p>
        </p:txBody>
      </p:sp>
      <p:sp>
        <p:nvSpPr>
          <p:cNvPr id="122444" name="Text Box 588">
            <a:extLst>
              <a:ext uri="{FF2B5EF4-FFF2-40B4-BE49-F238E27FC236}">
                <a16:creationId xmlns:a16="http://schemas.microsoft.com/office/drawing/2014/main" id="{47FD3B55-15E6-4843-B1A7-991FFB363C08}"/>
              </a:ext>
            </a:extLst>
          </p:cNvPr>
          <p:cNvSpPr txBox="1">
            <a:spLocks noChangeArrowheads="1"/>
          </p:cNvSpPr>
          <p:nvPr/>
        </p:nvSpPr>
        <p:spPr bwMode="auto">
          <a:xfrm>
            <a:off x="8213725" y="3516313"/>
            <a:ext cx="442622" cy="40011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FA</a:t>
            </a:r>
          </a:p>
        </p:txBody>
      </p:sp>
      <p:sp>
        <p:nvSpPr>
          <p:cNvPr id="122445" name="Text Box 589">
            <a:extLst>
              <a:ext uri="{FF2B5EF4-FFF2-40B4-BE49-F238E27FC236}">
                <a16:creationId xmlns:a16="http://schemas.microsoft.com/office/drawing/2014/main" id="{7E5E972F-4BAB-4ED5-B47E-3050BEF99EB2}"/>
              </a:ext>
            </a:extLst>
          </p:cNvPr>
          <p:cNvSpPr txBox="1">
            <a:spLocks noChangeArrowheads="1"/>
          </p:cNvSpPr>
          <p:nvPr/>
        </p:nvSpPr>
        <p:spPr bwMode="auto">
          <a:xfrm>
            <a:off x="3429001" y="1066800"/>
            <a:ext cx="502061" cy="40011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HA</a:t>
            </a:r>
          </a:p>
        </p:txBody>
      </p:sp>
      <p:sp>
        <p:nvSpPr>
          <p:cNvPr id="122446" name="Text Box 590">
            <a:extLst>
              <a:ext uri="{FF2B5EF4-FFF2-40B4-BE49-F238E27FC236}">
                <a16:creationId xmlns:a16="http://schemas.microsoft.com/office/drawing/2014/main" id="{0C4C67DD-4935-4FE2-9E2F-508443F5709F}"/>
              </a:ext>
            </a:extLst>
          </p:cNvPr>
          <p:cNvSpPr txBox="1">
            <a:spLocks noChangeArrowheads="1"/>
          </p:cNvSpPr>
          <p:nvPr/>
        </p:nvSpPr>
        <p:spPr bwMode="auto">
          <a:xfrm>
            <a:off x="9753600" y="1524001"/>
            <a:ext cx="579438" cy="396875"/>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MN</a:t>
            </a:r>
          </a:p>
        </p:txBody>
      </p:sp>
      <p:sp>
        <p:nvSpPr>
          <p:cNvPr id="122447" name="Text Box 591">
            <a:extLst>
              <a:ext uri="{FF2B5EF4-FFF2-40B4-BE49-F238E27FC236}">
                <a16:creationId xmlns:a16="http://schemas.microsoft.com/office/drawing/2014/main" id="{225E5036-2A82-4467-9BA0-8C267AC7FFD6}"/>
              </a:ext>
            </a:extLst>
          </p:cNvPr>
          <p:cNvSpPr txBox="1">
            <a:spLocks noChangeArrowheads="1"/>
          </p:cNvSpPr>
          <p:nvPr/>
        </p:nvSpPr>
        <p:spPr bwMode="auto">
          <a:xfrm>
            <a:off x="2133601" y="2819400"/>
            <a:ext cx="1590179"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home network</a:t>
            </a:r>
          </a:p>
        </p:txBody>
      </p:sp>
      <p:sp>
        <p:nvSpPr>
          <p:cNvPr id="122448" name="Text Box 592">
            <a:extLst>
              <a:ext uri="{FF2B5EF4-FFF2-40B4-BE49-F238E27FC236}">
                <a16:creationId xmlns:a16="http://schemas.microsoft.com/office/drawing/2014/main" id="{9F04AFBB-2749-4440-AEC5-537D41AEB468}"/>
              </a:ext>
            </a:extLst>
          </p:cNvPr>
          <p:cNvSpPr txBox="1">
            <a:spLocks noChangeArrowheads="1"/>
          </p:cNvSpPr>
          <p:nvPr/>
        </p:nvSpPr>
        <p:spPr bwMode="auto">
          <a:xfrm>
            <a:off x="8839200" y="3581401"/>
            <a:ext cx="987450" cy="646331"/>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foreign</a:t>
            </a:r>
            <a:br>
              <a:rPr lang="en-US" altLang="en-US" b="1"/>
            </a:br>
            <a:r>
              <a:rPr lang="en-US" altLang="en-US" b="1"/>
              <a:t>network</a:t>
            </a:r>
          </a:p>
        </p:txBody>
      </p:sp>
      <p:sp>
        <p:nvSpPr>
          <p:cNvPr id="122451" name="Text Box 595">
            <a:extLst>
              <a:ext uri="{FF2B5EF4-FFF2-40B4-BE49-F238E27FC236}">
                <a16:creationId xmlns:a16="http://schemas.microsoft.com/office/drawing/2014/main" id="{8B39F8AA-984F-45EB-B27A-6985169CF5BC}"/>
              </a:ext>
            </a:extLst>
          </p:cNvPr>
          <p:cNvSpPr txBox="1">
            <a:spLocks noChangeArrowheads="1"/>
          </p:cNvSpPr>
          <p:nvPr/>
        </p:nvSpPr>
        <p:spPr bwMode="auto">
          <a:xfrm>
            <a:off x="9144001" y="2819400"/>
            <a:ext cx="829073"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sender</a:t>
            </a:r>
          </a:p>
        </p:txBody>
      </p:sp>
      <p:sp>
        <p:nvSpPr>
          <p:cNvPr id="122455" name="Text Box 599">
            <a:extLst>
              <a:ext uri="{FF2B5EF4-FFF2-40B4-BE49-F238E27FC236}">
                <a16:creationId xmlns:a16="http://schemas.microsoft.com/office/drawing/2014/main" id="{1164798A-43C6-4C57-A901-E9B4F16D7A6C}"/>
              </a:ext>
            </a:extLst>
          </p:cNvPr>
          <p:cNvSpPr txBox="1">
            <a:spLocks noChangeArrowheads="1"/>
          </p:cNvSpPr>
          <p:nvPr/>
        </p:nvSpPr>
        <p:spPr bwMode="auto">
          <a:xfrm>
            <a:off x="9144000" y="1447801"/>
            <a:ext cx="340158" cy="461665"/>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1"/>
                </a:solidFill>
              </a:rPr>
              <a:t>1</a:t>
            </a:r>
          </a:p>
        </p:txBody>
      </p:sp>
      <p:sp>
        <p:nvSpPr>
          <p:cNvPr id="122458" name="Text Box 602">
            <a:extLst>
              <a:ext uri="{FF2B5EF4-FFF2-40B4-BE49-F238E27FC236}">
                <a16:creationId xmlns:a16="http://schemas.microsoft.com/office/drawing/2014/main" id="{3CD3ED4F-DF56-41C0-96F9-2492DE020009}"/>
              </a:ext>
            </a:extLst>
          </p:cNvPr>
          <p:cNvSpPr txBox="1">
            <a:spLocks noChangeArrowheads="1"/>
          </p:cNvSpPr>
          <p:nvPr/>
        </p:nvSpPr>
        <p:spPr bwMode="auto">
          <a:xfrm>
            <a:off x="6172200" y="4572000"/>
            <a:ext cx="3289234" cy="92333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Sender sends to the IP address</a:t>
            </a:r>
            <a:br>
              <a:rPr lang="en-US" altLang="en-US"/>
            </a:br>
            <a:r>
              <a:rPr lang="en-US" altLang="en-US"/>
              <a:t>    of the receiver as usual,</a:t>
            </a:r>
            <a:br>
              <a:rPr lang="en-US" altLang="en-US"/>
            </a:br>
            <a:r>
              <a:rPr lang="en-US" altLang="en-US"/>
              <a:t>    FA works as default router</a:t>
            </a:r>
          </a:p>
        </p:txBody>
      </p:sp>
      <p:sp>
        <p:nvSpPr>
          <p:cNvPr id="122459" name="Freeform 603">
            <a:extLst>
              <a:ext uri="{FF2B5EF4-FFF2-40B4-BE49-F238E27FC236}">
                <a16:creationId xmlns:a16="http://schemas.microsoft.com/office/drawing/2014/main" id="{42B40EE2-AB62-4792-9DD4-FE46995AE393}"/>
              </a:ext>
            </a:extLst>
          </p:cNvPr>
          <p:cNvSpPr>
            <a:spLocks/>
          </p:cNvSpPr>
          <p:nvPr/>
        </p:nvSpPr>
        <p:spPr bwMode="auto">
          <a:xfrm>
            <a:off x="3429000" y="1447800"/>
            <a:ext cx="6096000" cy="3962400"/>
          </a:xfrm>
          <a:custGeom>
            <a:avLst/>
            <a:gdLst>
              <a:gd name="T0" fmla="*/ 3840 w 3840"/>
              <a:gd name="T1" fmla="*/ 384 h 2496"/>
              <a:gd name="T2" fmla="*/ 2928 w 3840"/>
              <a:gd name="T3" fmla="*/ 0 h 2496"/>
              <a:gd name="T4" fmla="*/ 2736 w 3840"/>
              <a:gd name="T5" fmla="*/ 384 h 2496"/>
              <a:gd name="T6" fmla="*/ 2928 w 3840"/>
              <a:gd name="T7" fmla="*/ 720 h 2496"/>
              <a:gd name="T8" fmla="*/ 2736 w 3840"/>
              <a:gd name="T9" fmla="*/ 864 h 2496"/>
              <a:gd name="T10" fmla="*/ 2688 w 3840"/>
              <a:gd name="T11" fmla="*/ 1536 h 2496"/>
              <a:gd name="T12" fmla="*/ 1968 w 3840"/>
              <a:gd name="T13" fmla="*/ 912 h 2496"/>
              <a:gd name="T14" fmla="*/ 1344 w 3840"/>
              <a:gd name="T15" fmla="*/ 1248 h 2496"/>
              <a:gd name="T16" fmla="*/ 1248 w 3840"/>
              <a:gd name="T17" fmla="*/ 2208 h 2496"/>
              <a:gd name="T18" fmla="*/ 576 w 3840"/>
              <a:gd name="T19" fmla="*/ 2352 h 2496"/>
              <a:gd name="T20" fmla="*/ 480 w 3840"/>
              <a:gd name="T21" fmla="*/ 2448 h 2496"/>
              <a:gd name="T22" fmla="*/ 0 w 3840"/>
              <a:gd name="T23" fmla="*/ 2496 h 24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0" h="2496">
                <a:moveTo>
                  <a:pt x="3840" y="384"/>
                </a:moveTo>
                <a:cubicBezTo>
                  <a:pt x="3476" y="192"/>
                  <a:pt x="3112" y="0"/>
                  <a:pt x="2928" y="0"/>
                </a:cubicBezTo>
                <a:cubicBezTo>
                  <a:pt x="2744" y="0"/>
                  <a:pt x="2736" y="264"/>
                  <a:pt x="2736" y="384"/>
                </a:cubicBezTo>
                <a:cubicBezTo>
                  <a:pt x="2736" y="504"/>
                  <a:pt x="2928" y="640"/>
                  <a:pt x="2928" y="720"/>
                </a:cubicBezTo>
                <a:cubicBezTo>
                  <a:pt x="2928" y="800"/>
                  <a:pt x="2776" y="728"/>
                  <a:pt x="2736" y="864"/>
                </a:cubicBezTo>
                <a:cubicBezTo>
                  <a:pt x="2696" y="1000"/>
                  <a:pt x="2816" y="1528"/>
                  <a:pt x="2688" y="1536"/>
                </a:cubicBezTo>
                <a:cubicBezTo>
                  <a:pt x="2560" y="1544"/>
                  <a:pt x="2192" y="960"/>
                  <a:pt x="1968" y="912"/>
                </a:cubicBezTo>
                <a:cubicBezTo>
                  <a:pt x="1744" y="864"/>
                  <a:pt x="1464" y="1032"/>
                  <a:pt x="1344" y="1248"/>
                </a:cubicBezTo>
                <a:cubicBezTo>
                  <a:pt x="1224" y="1464"/>
                  <a:pt x="1376" y="2024"/>
                  <a:pt x="1248" y="2208"/>
                </a:cubicBezTo>
                <a:cubicBezTo>
                  <a:pt x="1120" y="2392"/>
                  <a:pt x="704" y="2312"/>
                  <a:pt x="576" y="2352"/>
                </a:cubicBezTo>
                <a:cubicBezTo>
                  <a:pt x="448" y="2392"/>
                  <a:pt x="576" y="2424"/>
                  <a:pt x="480" y="2448"/>
                </a:cubicBezTo>
                <a:cubicBezTo>
                  <a:pt x="384" y="2472"/>
                  <a:pt x="192" y="2484"/>
                  <a:pt x="0" y="2496"/>
                </a:cubicBezTo>
              </a:path>
            </a:pathLst>
          </a:custGeom>
          <a:noFill/>
          <a:ln w="76200" cap="flat" cmpd="sng">
            <a:solidFill>
              <a:schemeClr val="accent1"/>
            </a:solidFill>
            <a:prstDash val="solid"/>
            <a:round/>
            <a:headEnd type="none" w="med" len="med"/>
            <a:tailEnd type="triangle" w="med" len="med"/>
          </a:ln>
          <a:effectLst/>
          <a:extLst>
            <a:ext uri="{909E8E84-426E-40DD-AFC4-6F175D3DCCD1}">
              <a14:hiddenFill xmlns:a14="http://schemas.microsoft.com/office/drawing/2010/main">
                <a:solidFill>
                  <a:srgbClr val="DADAF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2461" name="Text Box 605">
            <a:extLst>
              <a:ext uri="{FF2B5EF4-FFF2-40B4-BE49-F238E27FC236}">
                <a16:creationId xmlns:a16="http://schemas.microsoft.com/office/drawing/2014/main" id="{2EAB842E-DBE7-4C6F-A2F5-1C38F76F2F78}"/>
              </a:ext>
            </a:extLst>
          </p:cNvPr>
          <p:cNvSpPr txBox="1">
            <a:spLocks noChangeArrowheads="1"/>
          </p:cNvSpPr>
          <p:nvPr/>
        </p:nvSpPr>
        <p:spPr bwMode="auto">
          <a:xfrm>
            <a:off x="2286000" y="4953000"/>
            <a:ext cx="489236" cy="40011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CN</a:t>
            </a:r>
          </a:p>
        </p:txBody>
      </p:sp>
      <p:pic>
        <p:nvPicPr>
          <p:cNvPr id="122463" name="Picture 607">
            <a:extLst>
              <a:ext uri="{FF2B5EF4-FFF2-40B4-BE49-F238E27FC236}">
                <a16:creationId xmlns:a16="http://schemas.microsoft.com/office/drawing/2014/main" id="{A853AF3B-6A17-426A-A849-E8101ECE9A1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04288" y="1773239"/>
            <a:ext cx="1071562" cy="10810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12655BDB-7961-4288-94DF-83507DC340C7}"/>
                  </a:ext>
                </a:extLst>
              </p14:cNvPr>
              <p14:cNvContentPartPr/>
              <p14:nvPr/>
            </p14:nvContentPartPr>
            <p14:xfrm>
              <a:off x="10211400" y="1993680"/>
              <a:ext cx="1646280" cy="1428840"/>
            </p14:xfrm>
          </p:contentPart>
        </mc:Choice>
        <mc:Fallback xmlns="">
          <p:pic>
            <p:nvPicPr>
              <p:cNvPr id="2" name="Ink 1">
                <a:extLst>
                  <a:ext uri="{FF2B5EF4-FFF2-40B4-BE49-F238E27FC236}">
                    <a16:creationId xmlns:a16="http://schemas.microsoft.com/office/drawing/2014/main" id="{12655BDB-7961-4288-94DF-83507DC340C7}"/>
                  </a:ext>
                </a:extLst>
              </p:cNvPr>
              <p:cNvPicPr/>
              <p:nvPr/>
            </p:nvPicPr>
            <p:blipFill>
              <a:blip r:embed="rId12"/>
              <a:stretch>
                <a:fillRect/>
              </a:stretch>
            </p:blipFill>
            <p:spPr>
              <a:xfrm>
                <a:off x="10202040" y="1984320"/>
                <a:ext cx="1665000" cy="1447560"/>
              </a:xfrm>
              <a:prstGeom prst="rect">
                <a:avLst/>
              </a:prstGeom>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2">
            <a:extLst>
              <a:ext uri="{FF2B5EF4-FFF2-40B4-BE49-F238E27FC236}">
                <a16:creationId xmlns:a16="http://schemas.microsoft.com/office/drawing/2014/main" id="{E9CEF7D9-2CC7-408B-8B30-355D41C8822D}"/>
              </a:ext>
            </a:extLst>
          </p:cNvPr>
          <p:cNvSpPr>
            <a:spLocks noGrp="1"/>
          </p:cNvSpPr>
          <p:nvPr>
            <p:ph type="ftr" sz="quarter" idx="10"/>
          </p:nvPr>
        </p:nvSpPr>
        <p:spPr/>
        <p:txBody>
          <a:bodyPr/>
          <a:lstStyle/>
          <a:p>
            <a:r>
              <a:rPr lang="en-US" altLang="en-US"/>
              <a:t>		</a:t>
            </a:r>
            <a:r>
              <a:rPr lang="de-DE" altLang="en-US"/>
              <a:t>8</a:t>
            </a:r>
            <a:r>
              <a:rPr lang="en-US" altLang="en-US"/>
              <a:t>.</a:t>
            </a:r>
            <a:fld id="{5586B127-447A-4344-86BC-6EDE9E00985C}" type="slidenum">
              <a:rPr lang="en-US" altLang="en-US"/>
              <a:pPr/>
              <a:t>12</a:t>
            </a:fld>
            <a:endParaRPr lang="en-US" altLang="en-US"/>
          </a:p>
        </p:txBody>
      </p:sp>
      <p:sp>
        <p:nvSpPr>
          <p:cNvPr id="139266" name="Rectangle 2">
            <a:extLst>
              <a:ext uri="{FF2B5EF4-FFF2-40B4-BE49-F238E27FC236}">
                <a16:creationId xmlns:a16="http://schemas.microsoft.com/office/drawing/2014/main" id="{007456C5-F1B3-466E-B6BC-D5E8FC8D1194}"/>
              </a:ext>
            </a:extLst>
          </p:cNvPr>
          <p:cNvSpPr>
            <a:spLocks noGrp="1" noChangeArrowheads="1"/>
          </p:cNvSpPr>
          <p:nvPr>
            <p:ph type="title"/>
          </p:nvPr>
        </p:nvSpPr>
        <p:spPr/>
        <p:txBody>
          <a:bodyPr/>
          <a:lstStyle/>
          <a:p>
            <a:r>
              <a:rPr lang="en-US" altLang="en-US"/>
              <a:t>Overview</a:t>
            </a:r>
          </a:p>
        </p:txBody>
      </p:sp>
      <p:sp>
        <p:nvSpPr>
          <p:cNvPr id="139267" name="Oval 3">
            <a:extLst>
              <a:ext uri="{FF2B5EF4-FFF2-40B4-BE49-F238E27FC236}">
                <a16:creationId xmlns:a16="http://schemas.microsoft.com/office/drawing/2014/main" id="{95BB75C4-9EDF-4F58-B9F8-E7F531D53C7A}"/>
              </a:ext>
            </a:extLst>
          </p:cNvPr>
          <p:cNvSpPr>
            <a:spLocks noChangeArrowheads="1"/>
          </p:cNvSpPr>
          <p:nvPr/>
        </p:nvSpPr>
        <p:spPr bwMode="auto">
          <a:xfrm>
            <a:off x="2971800" y="5334000"/>
            <a:ext cx="533400" cy="533400"/>
          </a:xfrm>
          <a:prstGeom prst="ellipse">
            <a:avLst/>
          </a:prstGeom>
          <a:solidFill>
            <a:srgbClr val="DADA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CN</a:t>
            </a:r>
          </a:p>
        </p:txBody>
      </p:sp>
      <p:sp>
        <p:nvSpPr>
          <p:cNvPr id="139268" name="Rectangle 4">
            <a:extLst>
              <a:ext uri="{FF2B5EF4-FFF2-40B4-BE49-F238E27FC236}">
                <a16:creationId xmlns:a16="http://schemas.microsoft.com/office/drawing/2014/main" id="{C81FE07F-1CFD-4C7C-A14A-0B155073AD5F}"/>
              </a:ext>
            </a:extLst>
          </p:cNvPr>
          <p:cNvSpPr>
            <a:spLocks noChangeArrowheads="1"/>
          </p:cNvSpPr>
          <p:nvPr/>
        </p:nvSpPr>
        <p:spPr bwMode="auto">
          <a:xfrm>
            <a:off x="3886200" y="3886200"/>
            <a:ext cx="609600" cy="5334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router</a:t>
            </a:r>
          </a:p>
          <a:p>
            <a:pPr algn="ctr"/>
            <a:r>
              <a:rPr lang="de-DE" altLang="en-US" sz="1200"/>
              <a:t>HA</a:t>
            </a:r>
          </a:p>
        </p:txBody>
      </p:sp>
      <p:sp>
        <p:nvSpPr>
          <p:cNvPr id="139269" name="Rectangle 5">
            <a:extLst>
              <a:ext uri="{FF2B5EF4-FFF2-40B4-BE49-F238E27FC236}">
                <a16:creationId xmlns:a16="http://schemas.microsoft.com/office/drawing/2014/main" id="{DE66886E-8370-44D9-BA2A-66BE88BEDFFD}"/>
              </a:ext>
            </a:extLst>
          </p:cNvPr>
          <p:cNvSpPr>
            <a:spLocks noChangeArrowheads="1"/>
          </p:cNvSpPr>
          <p:nvPr/>
        </p:nvSpPr>
        <p:spPr bwMode="auto">
          <a:xfrm>
            <a:off x="6553200" y="3810000"/>
            <a:ext cx="609600" cy="5334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router</a:t>
            </a:r>
          </a:p>
          <a:p>
            <a:pPr algn="ctr"/>
            <a:r>
              <a:rPr lang="de-DE" altLang="en-US" sz="1200"/>
              <a:t>FA</a:t>
            </a:r>
          </a:p>
        </p:txBody>
      </p:sp>
      <p:sp>
        <p:nvSpPr>
          <p:cNvPr id="139270" name="Oval 6">
            <a:extLst>
              <a:ext uri="{FF2B5EF4-FFF2-40B4-BE49-F238E27FC236}">
                <a16:creationId xmlns:a16="http://schemas.microsoft.com/office/drawing/2014/main" id="{3B79B8EB-D31E-4C72-90C3-B36E5BB3F7DF}"/>
              </a:ext>
            </a:extLst>
          </p:cNvPr>
          <p:cNvSpPr>
            <a:spLocks noChangeArrowheads="1"/>
          </p:cNvSpPr>
          <p:nvPr/>
        </p:nvSpPr>
        <p:spPr bwMode="auto">
          <a:xfrm>
            <a:off x="4572000" y="4343400"/>
            <a:ext cx="1981200" cy="762000"/>
          </a:xfrm>
          <a:prstGeom prst="ellipse">
            <a:avLst/>
          </a:prstGeom>
          <a:solidFill>
            <a:srgbClr val="DADA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Internet</a:t>
            </a:r>
          </a:p>
        </p:txBody>
      </p:sp>
      <p:sp>
        <p:nvSpPr>
          <p:cNvPr id="139271" name="Rectangle 7">
            <a:extLst>
              <a:ext uri="{FF2B5EF4-FFF2-40B4-BE49-F238E27FC236}">
                <a16:creationId xmlns:a16="http://schemas.microsoft.com/office/drawing/2014/main" id="{23D31F38-2AF2-41F8-8B16-23E013D2DC67}"/>
              </a:ext>
            </a:extLst>
          </p:cNvPr>
          <p:cNvSpPr>
            <a:spLocks noChangeArrowheads="1"/>
          </p:cNvSpPr>
          <p:nvPr/>
        </p:nvSpPr>
        <p:spPr bwMode="auto">
          <a:xfrm>
            <a:off x="3886200" y="5334000"/>
            <a:ext cx="609600" cy="5334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router</a:t>
            </a:r>
          </a:p>
        </p:txBody>
      </p:sp>
      <p:cxnSp>
        <p:nvCxnSpPr>
          <p:cNvPr id="139272" name="AutoShape 8">
            <a:extLst>
              <a:ext uri="{FF2B5EF4-FFF2-40B4-BE49-F238E27FC236}">
                <a16:creationId xmlns:a16="http://schemas.microsoft.com/office/drawing/2014/main" id="{15B9B077-CCC6-4F11-9E2A-EC42BA55E31C}"/>
              </a:ext>
            </a:extLst>
          </p:cNvPr>
          <p:cNvCxnSpPr>
            <a:cxnSpLocks noChangeShapeType="1"/>
            <a:stCxn id="139271" idx="3"/>
            <a:endCxn id="139270" idx="3"/>
          </p:cNvCxnSpPr>
          <p:nvPr/>
        </p:nvCxnSpPr>
        <p:spPr bwMode="auto">
          <a:xfrm flipV="1">
            <a:off x="4495801" y="4994276"/>
            <a:ext cx="366713" cy="606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73" name="AutoShape 9">
            <a:extLst>
              <a:ext uri="{FF2B5EF4-FFF2-40B4-BE49-F238E27FC236}">
                <a16:creationId xmlns:a16="http://schemas.microsoft.com/office/drawing/2014/main" id="{AB35285B-55B3-48DF-BA0B-54C0CAACF588}"/>
              </a:ext>
            </a:extLst>
          </p:cNvPr>
          <p:cNvCxnSpPr>
            <a:cxnSpLocks noChangeShapeType="1"/>
            <a:stCxn id="139268" idx="3"/>
            <a:endCxn id="139270" idx="1"/>
          </p:cNvCxnSpPr>
          <p:nvPr/>
        </p:nvCxnSpPr>
        <p:spPr bwMode="auto">
          <a:xfrm>
            <a:off x="4495801" y="4152901"/>
            <a:ext cx="366713" cy="3016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74" name="AutoShape 10">
            <a:extLst>
              <a:ext uri="{FF2B5EF4-FFF2-40B4-BE49-F238E27FC236}">
                <a16:creationId xmlns:a16="http://schemas.microsoft.com/office/drawing/2014/main" id="{F40215F7-CD26-470F-84A5-C0E7D6712129}"/>
              </a:ext>
            </a:extLst>
          </p:cNvPr>
          <p:cNvCxnSpPr>
            <a:cxnSpLocks noChangeShapeType="1"/>
            <a:stCxn id="139270" idx="7"/>
            <a:endCxn id="139269" idx="1"/>
          </p:cNvCxnSpPr>
          <p:nvPr/>
        </p:nvCxnSpPr>
        <p:spPr bwMode="auto">
          <a:xfrm flipV="1">
            <a:off x="6262688" y="4076701"/>
            <a:ext cx="290512" cy="377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75" name="AutoShape 11">
            <a:extLst>
              <a:ext uri="{FF2B5EF4-FFF2-40B4-BE49-F238E27FC236}">
                <a16:creationId xmlns:a16="http://schemas.microsoft.com/office/drawing/2014/main" id="{A252B635-ACCF-4963-B878-EB84D5FA2A8A}"/>
              </a:ext>
            </a:extLst>
          </p:cNvPr>
          <p:cNvCxnSpPr>
            <a:cxnSpLocks noChangeShapeType="1"/>
            <a:stCxn id="139267" idx="6"/>
            <a:endCxn id="139271" idx="1"/>
          </p:cNvCxnSpPr>
          <p:nvPr/>
        </p:nvCxnSpPr>
        <p:spPr bwMode="auto">
          <a:xfrm>
            <a:off x="3505200" y="56007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76" name="AutoShape 12">
            <a:extLst>
              <a:ext uri="{FF2B5EF4-FFF2-40B4-BE49-F238E27FC236}">
                <a16:creationId xmlns:a16="http://schemas.microsoft.com/office/drawing/2014/main" id="{C0B66C0F-CC8F-4C6A-870B-52F2B92E3DAD}"/>
              </a:ext>
            </a:extLst>
          </p:cNvPr>
          <p:cNvCxnSpPr>
            <a:cxnSpLocks noChangeShapeType="1"/>
            <a:stCxn id="139269" idx="3"/>
            <a:endCxn id="139285" idx="2"/>
          </p:cNvCxnSpPr>
          <p:nvPr/>
        </p:nvCxnSpPr>
        <p:spPr bwMode="auto">
          <a:xfrm>
            <a:off x="7162800" y="4076700"/>
            <a:ext cx="533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277" name="Freeform 13">
            <a:extLst>
              <a:ext uri="{FF2B5EF4-FFF2-40B4-BE49-F238E27FC236}">
                <a16:creationId xmlns:a16="http://schemas.microsoft.com/office/drawing/2014/main" id="{59C20752-5284-4E8C-890C-B4A7A194F0AA}"/>
              </a:ext>
            </a:extLst>
          </p:cNvPr>
          <p:cNvSpPr>
            <a:spLocks/>
          </p:cNvSpPr>
          <p:nvPr/>
        </p:nvSpPr>
        <p:spPr bwMode="auto">
          <a:xfrm>
            <a:off x="3568701" y="4332289"/>
            <a:ext cx="1273175" cy="1165225"/>
          </a:xfrm>
          <a:custGeom>
            <a:avLst/>
            <a:gdLst>
              <a:gd name="T0" fmla="*/ 0 w 802"/>
              <a:gd name="T1" fmla="*/ 703 h 734"/>
              <a:gd name="T2" fmla="*/ 512 w 802"/>
              <a:gd name="T3" fmla="*/ 663 h 734"/>
              <a:gd name="T4" fmla="*/ 784 w 802"/>
              <a:gd name="T5" fmla="*/ 279 h 734"/>
              <a:gd name="T6" fmla="*/ 620 w 802"/>
              <a:gd name="T7" fmla="*/ 0 h 734"/>
            </a:gdLst>
            <a:ahLst/>
            <a:cxnLst>
              <a:cxn ang="0">
                <a:pos x="T0" y="T1"/>
              </a:cxn>
              <a:cxn ang="0">
                <a:pos x="T2" y="T3"/>
              </a:cxn>
              <a:cxn ang="0">
                <a:pos x="T4" y="T5"/>
              </a:cxn>
              <a:cxn ang="0">
                <a:pos x="T6" y="T7"/>
              </a:cxn>
            </a:cxnLst>
            <a:rect l="0" t="0" r="r" b="b"/>
            <a:pathLst>
              <a:path w="802" h="734">
                <a:moveTo>
                  <a:pt x="0" y="703"/>
                </a:moveTo>
                <a:cubicBezTo>
                  <a:pt x="85" y="696"/>
                  <a:pt x="381" y="734"/>
                  <a:pt x="512" y="663"/>
                </a:cubicBezTo>
                <a:cubicBezTo>
                  <a:pt x="643" y="592"/>
                  <a:pt x="766" y="389"/>
                  <a:pt x="784" y="279"/>
                </a:cubicBezTo>
                <a:cubicBezTo>
                  <a:pt x="802" y="169"/>
                  <a:pt x="654" y="58"/>
                  <a:pt x="620" y="0"/>
                </a:cubicBezTo>
              </a:path>
            </a:pathLst>
          </a:custGeom>
          <a:noFill/>
          <a:ln w="12700"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DADAF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278" name="Text Box 14">
            <a:extLst>
              <a:ext uri="{FF2B5EF4-FFF2-40B4-BE49-F238E27FC236}">
                <a16:creationId xmlns:a16="http://schemas.microsoft.com/office/drawing/2014/main" id="{5799096B-AD02-4388-9E3F-697ACD0CC4D5}"/>
              </a:ext>
            </a:extLst>
          </p:cNvPr>
          <p:cNvSpPr txBox="1">
            <a:spLocks noChangeArrowheads="1"/>
          </p:cNvSpPr>
          <p:nvPr/>
        </p:nvSpPr>
        <p:spPr bwMode="auto">
          <a:xfrm>
            <a:off x="3581400" y="5178425"/>
            <a:ext cx="311150" cy="274638"/>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200"/>
              <a:t>1.</a:t>
            </a:r>
          </a:p>
        </p:txBody>
      </p:sp>
      <p:sp>
        <p:nvSpPr>
          <p:cNvPr id="139279" name="Freeform 15">
            <a:extLst>
              <a:ext uri="{FF2B5EF4-FFF2-40B4-BE49-F238E27FC236}">
                <a16:creationId xmlns:a16="http://schemas.microsoft.com/office/drawing/2014/main" id="{02EA2E07-0BBC-4EEB-A422-C1A72952E6AF}"/>
              </a:ext>
            </a:extLst>
          </p:cNvPr>
          <p:cNvSpPr>
            <a:spLocks/>
          </p:cNvSpPr>
          <p:nvPr/>
        </p:nvSpPr>
        <p:spPr bwMode="auto">
          <a:xfrm>
            <a:off x="4540250" y="4038601"/>
            <a:ext cx="1936750" cy="581025"/>
          </a:xfrm>
          <a:custGeom>
            <a:avLst/>
            <a:gdLst>
              <a:gd name="T0" fmla="*/ 0 w 1220"/>
              <a:gd name="T1" fmla="*/ 24 h 366"/>
              <a:gd name="T2" fmla="*/ 385 w 1220"/>
              <a:gd name="T3" fmla="*/ 301 h 366"/>
              <a:gd name="T4" fmla="*/ 861 w 1220"/>
              <a:gd name="T5" fmla="*/ 316 h 366"/>
              <a:gd name="T6" fmla="*/ 1220 w 1220"/>
              <a:gd name="T7" fmla="*/ 0 h 366"/>
            </a:gdLst>
            <a:ahLst/>
            <a:cxnLst>
              <a:cxn ang="0">
                <a:pos x="T0" y="T1"/>
              </a:cxn>
              <a:cxn ang="0">
                <a:pos x="T2" y="T3"/>
              </a:cxn>
              <a:cxn ang="0">
                <a:pos x="T4" y="T5"/>
              </a:cxn>
              <a:cxn ang="0">
                <a:pos x="T6" y="T7"/>
              </a:cxn>
            </a:cxnLst>
            <a:rect l="0" t="0" r="r" b="b"/>
            <a:pathLst>
              <a:path w="1220" h="366">
                <a:moveTo>
                  <a:pt x="0" y="24"/>
                </a:moveTo>
                <a:cubicBezTo>
                  <a:pt x="64" y="71"/>
                  <a:pt x="241" y="252"/>
                  <a:pt x="385" y="301"/>
                </a:cubicBezTo>
                <a:cubicBezTo>
                  <a:pt x="529" y="350"/>
                  <a:pt x="722" y="366"/>
                  <a:pt x="861" y="316"/>
                </a:cubicBezTo>
                <a:cubicBezTo>
                  <a:pt x="1000" y="266"/>
                  <a:pt x="1145" y="66"/>
                  <a:pt x="1220" y="0"/>
                </a:cubicBezTo>
              </a:path>
            </a:pathLst>
          </a:custGeom>
          <a:noFill/>
          <a:ln w="28575"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DADAF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280" name="Line 16">
            <a:extLst>
              <a:ext uri="{FF2B5EF4-FFF2-40B4-BE49-F238E27FC236}">
                <a16:creationId xmlns:a16="http://schemas.microsoft.com/office/drawing/2014/main" id="{7AAA3ED3-2E2A-4FA8-9C7E-8F56C8634F38}"/>
              </a:ext>
            </a:extLst>
          </p:cNvPr>
          <p:cNvSpPr>
            <a:spLocks noChangeShapeType="1"/>
          </p:cNvSpPr>
          <p:nvPr/>
        </p:nvSpPr>
        <p:spPr bwMode="auto">
          <a:xfrm>
            <a:off x="7239000" y="3962400"/>
            <a:ext cx="457200" cy="0"/>
          </a:xfrm>
          <a:prstGeom prst="line">
            <a:avLst/>
          </a:prstGeom>
          <a:noFill/>
          <a:ln w="12700">
            <a:solidFill>
              <a:schemeClr val="tx1"/>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281" name="Text Box 17">
            <a:extLst>
              <a:ext uri="{FF2B5EF4-FFF2-40B4-BE49-F238E27FC236}">
                <a16:creationId xmlns:a16="http://schemas.microsoft.com/office/drawing/2014/main" id="{45CA7E59-278C-4B6E-AFD6-227917F779E5}"/>
              </a:ext>
            </a:extLst>
          </p:cNvPr>
          <p:cNvSpPr txBox="1">
            <a:spLocks noChangeArrowheads="1"/>
          </p:cNvSpPr>
          <p:nvPr/>
        </p:nvSpPr>
        <p:spPr bwMode="auto">
          <a:xfrm>
            <a:off x="4724400" y="4011614"/>
            <a:ext cx="311150" cy="27463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200"/>
              <a:t>2.</a:t>
            </a:r>
          </a:p>
        </p:txBody>
      </p:sp>
      <p:sp>
        <p:nvSpPr>
          <p:cNvPr id="139282" name="Text Box 18">
            <a:extLst>
              <a:ext uri="{FF2B5EF4-FFF2-40B4-BE49-F238E27FC236}">
                <a16:creationId xmlns:a16="http://schemas.microsoft.com/office/drawing/2014/main" id="{FF06CCAA-8D8E-4863-AA5F-F44BB295D58E}"/>
              </a:ext>
            </a:extLst>
          </p:cNvPr>
          <p:cNvSpPr txBox="1">
            <a:spLocks noChangeArrowheads="1"/>
          </p:cNvSpPr>
          <p:nvPr/>
        </p:nvSpPr>
        <p:spPr bwMode="auto">
          <a:xfrm>
            <a:off x="7239000" y="3706814"/>
            <a:ext cx="311150" cy="274637"/>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200"/>
              <a:t>3.</a:t>
            </a:r>
          </a:p>
        </p:txBody>
      </p:sp>
      <p:sp>
        <p:nvSpPr>
          <p:cNvPr id="139283" name="Oval 19">
            <a:extLst>
              <a:ext uri="{FF2B5EF4-FFF2-40B4-BE49-F238E27FC236}">
                <a16:creationId xmlns:a16="http://schemas.microsoft.com/office/drawing/2014/main" id="{E7A81140-D545-40A7-BDF4-43C303CD186E}"/>
              </a:ext>
            </a:extLst>
          </p:cNvPr>
          <p:cNvSpPr>
            <a:spLocks noChangeArrowheads="1"/>
          </p:cNvSpPr>
          <p:nvPr/>
        </p:nvSpPr>
        <p:spPr bwMode="auto">
          <a:xfrm>
            <a:off x="2667000" y="3886200"/>
            <a:ext cx="1066800" cy="533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home</a:t>
            </a:r>
          </a:p>
          <a:p>
            <a:pPr algn="ctr"/>
            <a:r>
              <a:rPr lang="de-DE" altLang="en-US" sz="1200"/>
              <a:t>network</a:t>
            </a:r>
          </a:p>
        </p:txBody>
      </p:sp>
      <p:sp>
        <p:nvSpPr>
          <p:cNvPr id="139285" name="Oval 21">
            <a:extLst>
              <a:ext uri="{FF2B5EF4-FFF2-40B4-BE49-F238E27FC236}">
                <a16:creationId xmlns:a16="http://schemas.microsoft.com/office/drawing/2014/main" id="{DEDABF1E-AD75-488E-83E6-BC32470C7889}"/>
              </a:ext>
            </a:extLst>
          </p:cNvPr>
          <p:cNvSpPr>
            <a:spLocks noChangeArrowheads="1"/>
          </p:cNvSpPr>
          <p:nvPr/>
        </p:nvSpPr>
        <p:spPr bwMode="auto">
          <a:xfrm>
            <a:off x="7696200" y="3810000"/>
            <a:ext cx="533400" cy="533400"/>
          </a:xfrm>
          <a:prstGeom prst="ellipse">
            <a:avLst/>
          </a:prstGeom>
          <a:solidFill>
            <a:srgbClr val="DADA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MN</a:t>
            </a:r>
          </a:p>
        </p:txBody>
      </p:sp>
      <p:sp>
        <p:nvSpPr>
          <p:cNvPr id="139286" name="Oval 22">
            <a:extLst>
              <a:ext uri="{FF2B5EF4-FFF2-40B4-BE49-F238E27FC236}">
                <a16:creationId xmlns:a16="http://schemas.microsoft.com/office/drawing/2014/main" id="{21B8B858-F88E-4781-BC02-D90DA2EA22EE}"/>
              </a:ext>
            </a:extLst>
          </p:cNvPr>
          <p:cNvSpPr>
            <a:spLocks noChangeArrowheads="1"/>
          </p:cNvSpPr>
          <p:nvPr/>
        </p:nvSpPr>
        <p:spPr bwMode="auto">
          <a:xfrm>
            <a:off x="7543800" y="3581400"/>
            <a:ext cx="1295400" cy="15240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DADAF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nchorCtr="1"/>
          <a:lstStyle/>
          <a:p>
            <a:pPr algn="r"/>
            <a:r>
              <a:rPr lang="de-DE" altLang="en-US" sz="1200"/>
              <a:t>foreign</a:t>
            </a:r>
          </a:p>
          <a:p>
            <a:pPr algn="r"/>
            <a:r>
              <a:rPr lang="de-DE" altLang="en-US" sz="1200"/>
              <a:t>network</a:t>
            </a:r>
          </a:p>
        </p:txBody>
      </p:sp>
      <p:cxnSp>
        <p:nvCxnSpPr>
          <p:cNvPr id="139287" name="AutoShape 23">
            <a:extLst>
              <a:ext uri="{FF2B5EF4-FFF2-40B4-BE49-F238E27FC236}">
                <a16:creationId xmlns:a16="http://schemas.microsoft.com/office/drawing/2014/main" id="{72915412-35DD-4B15-BD0B-B573B2CDE95F}"/>
              </a:ext>
            </a:extLst>
          </p:cNvPr>
          <p:cNvCxnSpPr>
            <a:cxnSpLocks noChangeShapeType="1"/>
            <a:stCxn id="139283" idx="6"/>
            <a:endCxn id="139268" idx="1"/>
          </p:cNvCxnSpPr>
          <p:nvPr/>
        </p:nvCxnSpPr>
        <p:spPr bwMode="auto">
          <a:xfrm>
            <a:off x="3733800" y="4152900"/>
            <a:ext cx="152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288" name="Freeform 24">
            <a:extLst>
              <a:ext uri="{FF2B5EF4-FFF2-40B4-BE49-F238E27FC236}">
                <a16:creationId xmlns:a16="http://schemas.microsoft.com/office/drawing/2014/main" id="{25F45A9B-0F7D-4841-A05B-B4B0C7D3A9BE}"/>
              </a:ext>
            </a:extLst>
          </p:cNvPr>
          <p:cNvSpPr>
            <a:spLocks/>
          </p:cNvSpPr>
          <p:nvPr/>
        </p:nvSpPr>
        <p:spPr bwMode="auto">
          <a:xfrm>
            <a:off x="3530600" y="4216400"/>
            <a:ext cx="4127500" cy="1638300"/>
          </a:xfrm>
          <a:custGeom>
            <a:avLst/>
            <a:gdLst>
              <a:gd name="T0" fmla="*/ 2600 w 2600"/>
              <a:gd name="T1" fmla="*/ 0 h 1032"/>
              <a:gd name="T2" fmla="*/ 2024 w 2600"/>
              <a:gd name="T3" fmla="*/ 72 h 1032"/>
              <a:gd name="T4" fmla="*/ 1664 w 2600"/>
              <a:gd name="T5" fmla="*/ 384 h 1032"/>
              <a:gd name="T6" fmla="*/ 984 w 2600"/>
              <a:gd name="T7" fmla="*/ 472 h 1032"/>
              <a:gd name="T8" fmla="*/ 664 w 2600"/>
              <a:gd name="T9" fmla="*/ 944 h 1032"/>
              <a:gd name="T10" fmla="*/ 0 w 2600"/>
              <a:gd name="T11" fmla="*/ 1000 h 1032"/>
            </a:gdLst>
            <a:ahLst/>
            <a:cxnLst>
              <a:cxn ang="0">
                <a:pos x="T0" y="T1"/>
              </a:cxn>
              <a:cxn ang="0">
                <a:pos x="T2" y="T3"/>
              </a:cxn>
              <a:cxn ang="0">
                <a:pos x="T4" y="T5"/>
              </a:cxn>
              <a:cxn ang="0">
                <a:pos x="T6" y="T7"/>
              </a:cxn>
              <a:cxn ang="0">
                <a:pos x="T8" y="T9"/>
              </a:cxn>
              <a:cxn ang="0">
                <a:pos x="T10" y="T11"/>
              </a:cxn>
            </a:cxnLst>
            <a:rect l="0" t="0" r="r" b="b"/>
            <a:pathLst>
              <a:path w="2600" h="1032">
                <a:moveTo>
                  <a:pt x="2600" y="0"/>
                </a:moveTo>
                <a:cubicBezTo>
                  <a:pt x="2503" y="12"/>
                  <a:pt x="2180" y="8"/>
                  <a:pt x="2024" y="72"/>
                </a:cubicBezTo>
                <a:cubicBezTo>
                  <a:pt x="1868" y="136"/>
                  <a:pt x="1837" y="317"/>
                  <a:pt x="1664" y="384"/>
                </a:cubicBezTo>
                <a:cubicBezTo>
                  <a:pt x="1491" y="451"/>
                  <a:pt x="1151" y="379"/>
                  <a:pt x="984" y="472"/>
                </a:cubicBezTo>
                <a:cubicBezTo>
                  <a:pt x="817" y="565"/>
                  <a:pt x="828" y="856"/>
                  <a:pt x="664" y="944"/>
                </a:cubicBezTo>
                <a:cubicBezTo>
                  <a:pt x="500" y="1032"/>
                  <a:pt x="138" y="988"/>
                  <a:pt x="0" y="1000"/>
                </a:cubicBezTo>
              </a:path>
            </a:pathLst>
          </a:custGeom>
          <a:noFill/>
          <a:ln w="12700" cap="flat" cmpd="sng">
            <a:solidFill>
              <a:schemeClr val="tx1"/>
            </a:solidFill>
            <a:prstDash val="dash"/>
            <a:round/>
            <a:headEnd type="none" w="med" len="med"/>
            <a:tailEnd type="triangle" w="med" len="med"/>
          </a:ln>
          <a:effectLst/>
          <a:extLst>
            <a:ext uri="{909E8E84-426E-40DD-AFC4-6F175D3DCCD1}">
              <a14:hiddenFill xmlns:a14="http://schemas.microsoft.com/office/drawing/2010/main">
                <a:solidFill>
                  <a:srgbClr val="DADAF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289" name="Text Box 25">
            <a:extLst>
              <a:ext uri="{FF2B5EF4-FFF2-40B4-BE49-F238E27FC236}">
                <a16:creationId xmlns:a16="http://schemas.microsoft.com/office/drawing/2014/main" id="{B8260AF9-A673-493C-8908-026A7EB1445B}"/>
              </a:ext>
            </a:extLst>
          </p:cNvPr>
          <p:cNvSpPr txBox="1">
            <a:spLocks noChangeArrowheads="1"/>
          </p:cNvSpPr>
          <p:nvPr/>
        </p:nvSpPr>
        <p:spPr bwMode="auto">
          <a:xfrm>
            <a:off x="7239000" y="4187825"/>
            <a:ext cx="311150" cy="274638"/>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sz="1200"/>
              <a:t>4.</a:t>
            </a:r>
          </a:p>
        </p:txBody>
      </p:sp>
      <p:sp>
        <p:nvSpPr>
          <p:cNvPr id="139290" name="Oval 26">
            <a:extLst>
              <a:ext uri="{FF2B5EF4-FFF2-40B4-BE49-F238E27FC236}">
                <a16:creationId xmlns:a16="http://schemas.microsoft.com/office/drawing/2014/main" id="{E8F1B186-BCD5-4052-8D02-08F1CFF52CCE}"/>
              </a:ext>
            </a:extLst>
          </p:cNvPr>
          <p:cNvSpPr>
            <a:spLocks noChangeArrowheads="1"/>
          </p:cNvSpPr>
          <p:nvPr/>
        </p:nvSpPr>
        <p:spPr bwMode="auto">
          <a:xfrm>
            <a:off x="3048000" y="2743200"/>
            <a:ext cx="533400" cy="533400"/>
          </a:xfrm>
          <a:prstGeom prst="ellipse">
            <a:avLst/>
          </a:prstGeom>
          <a:solidFill>
            <a:srgbClr val="DADA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CN</a:t>
            </a:r>
          </a:p>
        </p:txBody>
      </p:sp>
      <p:sp>
        <p:nvSpPr>
          <p:cNvPr id="139291" name="Rectangle 27">
            <a:extLst>
              <a:ext uri="{FF2B5EF4-FFF2-40B4-BE49-F238E27FC236}">
                <a16:creationId xmlns:a16="http://schemas.microsoft.com/office/drawing/2014/main" id="{EDED6E00-83AA-4044-B7D4-CBFC63FA0DC0}"/>
              </a:ext>
            </a:extLst>
          </p:cNvPr>
          <p:cNvSpPr>
            <a:spLocks noChangeArrowheads="1"/>
          </p:cNvSpPr>
          <p:nvPr/>
        </p:nvSpPr>
        <p:spPr bwMode="auto">
          <a:xfrm>
            <a:off x="3962400" y="1295400"/>
            <a:ext cx="609600" cy="5334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router</a:t>
            </a:r>
          </a:p>
          <a:p>
            <a:pPr algn="ctr"/>
            <a:r>
              <a:rPr lang="de-DE" altLang="en-US" sz="1200"/>
              <a:t>HA</a:t>
            </a:r>
          </a:p>
        </p:txBody>
      </p:sp>
      <p:sp>
        <p:nvSpPr>
          <p:cNvPr id="139292" name="Rectangle 28">
            <a:extLst>
              <a:ext uri="{FF2B5EF4-FFF2-40B4-BE49-F238E27FC236}">
                <a16:creationId xmlns:a16="http://schemas.microsoft.com/office/drawing/2014/main" id="{4F7C422A-0D22-4356-B069-B657BC05FA9D}"/>
              </a:ext>
            </a:extLst>
          </p:cNvPr>
          <p:cNvSpPr>
            <a:spLocks noChangeArrowheads="1"/>
          </p:cNvSpPr>
          <p:nvPr/>
        </p:nvSpPr>
        <p:spPr bwMode="auto">
          <a:xfrm>
            <a:off x="6629400" y="1219200"/>
            <a:ext cx="609600" cy="5334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router</a:t>
            </a:r>
          </a:p>
          <a:p>
            <a:pPr algn="ctr"/>
            <a:r>
              <a:rPr lang="de-DE" altLang="en-US" sz="1200"/>
              <a:t>FA</a:t>
            </a:r>
          </a:p>
        </p:txBody>
      </p:sp>
      <p:sp>
        <p:nvSpPr>
          <p:cNvPr id="139293" name="Oval 29">
            <a:extLst>
              <a:ext uri="{FF2B5EF4-FFF2-40B4-BE49-F238E27FC236}">
                <a16:creationId xmlns:a16="http://schemas.microsoft.com/office/drawing/2014/main" id="{3A6ACE17-FD60-4416-B78C-DAEDA6699745}"/>
              </a:ext>
            </a:extLst>
          </p:cNvPr>
          <p:cNvSpPr>
            <a:spLocks noChangeArrowheads="1"/>
          </p:cNvSpPr>
          <p:nvPr/>
        </p:nvSpPr>
        <p:spPr bwMode="auto">
          <a:xfrm>
            <a:off x="4648200" y="1752600"/>
            <a:ext cx="1981200" cy="762000"/>
          </a:xfrm>
          <a:prstGeom prst="ellipse">
            <a:avLst/>
          </a:prstGeom>
          <a:solidFill>
            <a:srgbClr val="DADA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Internet</a:t>
            </a:r>
          </a:p>
        </p:txBody>
      </p:sp>
      <p:sp>
        <p:nvSpPr>
          <p:cNvPr id="139294" name="Rectangle 30">
            <a:extLst>
              <a:ext uri="{FF2B5EF4-FFF2-40B4-BE49-F238E27FC236}">
                <a16:creationId xmlns:a16="http://schemas.microsoft.com/office/drawing/2014/main" id="{DFB164F1-DCA1-4E07-AC08-1898E9813FB7}"/>
              </a:ext>
            </a:extLst>
          </p:cNvPr>
          <p:cNvSpPr>
            <a:spLocks noChangeArrowheads="1"/>
          </p:cNvSpPr>
          <p:nvPr/>
        </p:nvSpPr>
        <p:spPr bwMode="auto">
          <a:xfrm>
            <a:off x="3962400" y="2743200"/>
            <a:ext cx="609600" cy="5334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router</a:t>
            </a:r>
          </a:p>
        </p:txBody>
      </p:sp>
      <p:cxnSp>
        <p:nvCxnSpPr>
          <p:cNvPr id="139295" name="AutoShape 31">
            <a:extLst>
              <a:ext uri="{FF2B5EF4-FFF2-40B4-BE49-F238E27FC236}">
                <a16:creationId xmlns:a16="http://schemas.microsoft.com/office/drawing/2014/main" id="{74B887AC-DEF0-4D77-8ACE-0CAA93644D37}"/>
              </a:ext>
            </a:extLst>
          </p:cNvPr>
          <p:cNvCxnSpPr>
            <a:cxnSpLocks noChangeShapeType="1"/>
            <a:stCxn id="139294" idx="3"/>
            <a:endCxn id="139293" idx="3"/>
          </p:cNvCxnSpPr>
          <p:nvPr/>
        </p:nvCxnSpPr>
        <p:spPr bwMode="auto">
          <a:xfrm flipV="1">
            <a:off x="4572001" y="2403476"/>
            <a:ext cx="366713" cy="6064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96" name="AutoShape 32">
            <a:extLst>
              <a:ext uri="{FF2B5EF4-FFF2-40B4-BE49-F238E27FC236}">
                <a16:creationId xmlns:a16="http://schemas.microsoft.com/office/drawing/2014/main" id="{F4B39B3E-8D99-4788-9772-293A0E24ACE1}"/>
              </a:ext>
            </a:extLst>
          </p:cNvPr>
          <p:cNvCxnSpPr>
            <a:cxnSpLocks noChangeShapeType="1"/>
            <a:stCxn id="139291" idx="3"/>
            <a:endCxn id="139293" idx="1"/>
          </p:cNvCxnSpPr>
          <p:nvPr/>
        </p:nvCxnSpPr>
        <p:spPr bwMode="auto">
          <a:xfrm>
            <a:off x="4572001" y="1562101"/>
            <a:ext cx="366713" cy="3016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97" name="AutoShape 33">
            <a:extLst>
              <a:ext uri="{FF2B5EF4-FFF2-40B4-BE49-F238E27FC236}">
                <a16:creationId xmlns:a16="http://schemas.microsoft.com/office/drawing/2014/main" id="{A3078DBB-3C60-454A-87B7-C444A1CDE617}"/>
              </a:ext>
            </a:extLst>
          </p:cNvPr>
          <p:cNvCxnSpPr>
            <a:cxnSpLocks noChangeShapeType="1"/>
            <a:stCxn id="139293" idx="7"/>
            <a:endCxn id="139292" idx="1"/>
          </p:cNvCxnSpPr>
          <p:nvPr/>
        </p:nvCxnSpPr>
        <p:spPr bwMode="auto">
          <a:xfrm flipV="1">
            <a:off x="6338888" y="1485901"/>
            <a:ext cx="290512" cy="377825"/>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98" name="AutoShape 34">
            <a:extLst>
              <a:ext uri="{FF2B5EF4-FFF2-40B4-BE49-F238E27FC236}">
                <a16:creationId xmlns:a16="http://schemas.microsoft.com/office/drawing/2014/main" id="{CB618BC9-F66A-4580-A9DC-AE3B49921313}"/>
              </a:ext>
            </a:extLst>
          </p:cNvPr>
          <p:cNvCxnSpPr>
            <a:cxnSpLocks noChangeShapeType="1"/>
            <a:stCxn id="139290" idx="6"/>
            <a:endCxn id="139294" idx="1"/>
          </p:cNvCxnSpPr>
          <p:nvPr/>
        </p:nvCxnSpPr>
        <p:spPr bwMode="auto">
          <a:xfrm>
            <a:off x="3581400" y="3009900"/>
            <a:ext cx="3810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9299" name="AutoShape 35">
            <a:extLst>
              <a:ext uri="{FF2B5EF4-FFF2-40B4-BE49-F238E27FC236}">
                <a16:creationId xmlns:a16="http://schemas.microsoft.com/office/drawing/2014/main" id="{40C8B091-8748-405F-BAB9-7E6BC4801A37}"/>
              </a:ext>
            </a:extLst>
          </p:cNvPr>
          <p:cNvCxnSpPr>
            <a:cxnSpLocks noChangeShapeType="1"/>
            <a:stCxn id="139292" idx="3"/>
            <a:endCxn id="139307" idx="2"/>
          </p:cNvCxnSpPr>
          <p:nvPr/>
        </p:nvCxnSpPr>
        <p:spPr bwMode="auto">
          <a:xfrm>
            <a:off x="7239000" y="1485900"/>
            <a:ext cx="533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306" name="Oval 42">
            <a:extLst>
              <a:ext uri="{FF2B5EF4-FFF2-40B4-BE49-F238E27FC236}">
                <a16:creationId xmlns:a16="http://schemas.microsoft.com/office/drawing/2014/main" id="{3F87D79D-9DF2-4838-BD05-0CCAC8298DDF}"/>
              </a:ext>
            </a:extLst>
          </p:cNvPr>
          <p:cNvSpPr>
            <a:spLocks noChangeArrowheads="1"/>
          </p:cNvSpPr>
          <p:nvPr/>
        </p:nvSpPr>
        <p:spPr bwMode="auto">
          <a:xfrm>
            <a:off x="2743200" y="1295400"/>
            <a:ext cx="1066800" cy="5334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home</a:t>
            </a:r>
          </a:p>
          <a:p>
            <a:pPr algn="ctr"/>
            <a:r>
              <a:rPr lang="de-DE" altLang="en-US" sz="1200"/>
              <a:t>network</a:t>
            </a:r>
          </a:p>
        </p:txBody>
      </p:sp>
      <p:sp>
        <p:nvSpPr>
          <p:cNvPr id="139307" name="Oval 43">
            <a:extLst>
              <a:ext uri="{FF2B5EF4-FFF2-40B4-BE49-F238E27FC236}">
                <a16:creationId xmlns:a16="http://schemas.microsoft.com/office/drawing/2014/main" id="{4BCDBA73-0F92-471D-B104-5CDF35035338}"/>
              </a:ext>
            </a:extLst>
          </p:cNvPr>
          <p:cNvSpPr>
            <a:spLocks noChangeArrowheads="1"/>
          </p:cNvSpPr>
          <p:nvPr/>
        </p:nvSpPr>
        <p:spPr bwMode="auto">
          <a:xfrm>
            <a:off x="7772400" y="1219200"/>
            <a:ext cx="533400" cy="533400"/>
          </a:xfrm>
          <a:prstGeom prst="ellipse">
            <a:avLst/>
          </a:prstGeom>
          <a:solidFill>
            <a:srgbClr val="DADAF6"/>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de-DE" altLang="en-US" sz="1200"/>
              <a:t>MN</a:t>
            </a:r>
          </a:p>
        </p:txBody>
      </p:sp>
      <p:sp>
        <p:nvSpPr>
          <p:cNvPr id="139308" name="Oval 44">
            <a:extLst>
              <a:ext uri="{FF2B5EF4-FFF2-40B4-BE49-F238E27FC236}">
                <a16:creationId xmlns:a16="http://schemas.microsoft.com/office/drawing/2014/main" id="{69737591-0F06-4C42-B17E-1B675F7096C4}"/>
              </a:ext>
            </a:extLst>
          </p:cNvPr>
          <p:cNvSpPr>
            <a:spLocks noChangeArrowheads="1"/>
          </p:cNvSpPr>
          <p:nvPr/>
        </p:nvSpPr>
        <p:spPr bwMode="auto">
          <a:xfrm>
            <a:off x="7620000" y="990600"/>
            <a:ext cx="1295400" cy="1524000"/>
          </a:xfrm>
          <a:prstGeom prst="ellipse">
            <a:avLst/>
          </a:prstGeom>
          <a:noFill/>
          <a:ln w="9525">
            <a:solidFill>
              <a:schemeClr val="tx1"/>
            </a:solidFill>
            <a:prstDash val="dash"/>
            <a:round/>
            <a:headEnd/>
            <a:tailEnd/>
          </a:ln>
          <a:effectLst/>
          <a:extLst>
            <a:ext uri="{909E8E84-426E-40DD-AFC4-6F175D3DCCD1}">
              <a14:hiddenFill xmlns:a14="http://schemas.microsoft.com/office/drawing/2010/main">
                <a:solidFill>
                  <a:srgbClr val="DADAF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b" anchorCtr="1"/>
          <a:lstStyle/>
          <a:p>
            <a:pPr algn="r"/>
            <a:r>
              <a:rPr lang="de-DE" altLang="en-US" sz="1200"/>
              <a:t>foreign</a:t>
            </a:r>
          </a:p>
          <a:p>
            <a:pPr algn="r"/>
            <a:r>
              <a:rPr lang="de-DE" altLang="en-US" sz="1200"/>
              <a:t>network</a:t>
            </a:r>
          </a:p>
        </p:txBody>
      </p:sp>
      <p:cxnSp>
        <p:nvCxnSpPr>
          <p:cNvPr id="139309" name="AutoShape 45">
            <a:extLst>
              <a:ext uri="{FF2B5EF4-FFF2-40B4-BE49-F238E27FC236}">
                <a16:creationId xmlns:a16="http://schemas.microsoft.com/office/drawing/2014/main" id="{39E2D0EC-5D36-4646-8CE1-D768D747F31A}"/>
              </a:ext>
            </a:extLst>
          </p:cNvPr>
          <p:cNvCxnSpPr>
            <a:cxnSpLocks noChangeShapeType="1"/>
            <a:stCxn id="139306" idx="6"/>
            <a:endCxn id="139291" idx="1"/>
          </p:cNvCxnSpPr>
          <p:nvPr/>
        </p:nvCxnSpPr>
        <p:spPr bwMode="auto">
          <a:xfrm>
            <a:off x="3810000" y="1562100"/>
            <a:ext cx="152400"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9312" name="Freeform 48">
            <a:extLst>
              <a:ext uri="{FF2B5EF4-FFF2-40B4-BE49-F238E27FC236}">
                <a16:creationId xmlns:a16="http://schemas.microsoft.com/office/drawing/2014/main" id="{AE806D3B-D862-491F-B3C8-2303EC436014}"/>
              </a:ext>
            </a:extLst>
          </p:cNvPr>
          <p:cNvSpPr>
            <a:spLocks/>
          </p:cNvSpPr>
          <p:nvPr/>
        </p:nvSpPr>
        <p:spPr bwMode="auto">
          <a:xfrm>
            <a:off x="4572000" y="1428750"/>
            <a:ext cx="2032000" cy="508000"/>
          </a:xfrm>
          <a:custGeom>
            <a:avLst/>
            <a:gdLst>
              <a:gd name="T0" fmla="*/ 0 w 1280"/>
              <a:gd name="T1" fmla="*/ 12 h 320"/>
              <a:gd name="T2" fmla="*/ 334 w 1280"/>
              <a:gd name="T3" fmla="*/ 261 h 320"/>
              <a:gd name="T4" fmla="*/ 964 w 1280"/>
              <a:gd name="T5" fmla="*/ 277 h 320"/>
              <a:gd name="T6" fmla="*/ 1280 w 1280"/>
              <a:gd name="T7" fmla="*/ 0 h 320"/>
            </a:gdLst>
            <a:ahLst/>
            <a:cxnLst>
              <a:cxn ang="0">
                <a:pos x="T0" y="T1"/>
              </a:cxn>
              <a:cxn ang="0">
                <a:pos x="T2" y="T3"/>
              </a:cxn>
              <a:cxn ang="0">
                <a:pos x="T4" y="T5"/>
              </a:cxn>
              <a:cxn ang="0">
                <a:pos x="T6" y="T7"/>
              </a:cxn>
            </a:cxnLst>
            <a:rect l="0" t="0" r="r" b="b"/>
            <a:pathLst>
              <a:path w="1280" h="320">
                <a:moveTo>
                  <a:pt x="0" y="12"/>
                </a:moveTo>
                <a:cubicBezTo>
                  <a:pt x="56" y="53"/>
                  <a:pt x="173" y="217"/>
                  <a:pt x="334" y="261"/>
                </a:cubicBezTo>
                <a:cubicBezTo>
                  <a:pt x="495" y="305"/>
                  <a:pt x="806" y="320"/>
                  <a:pt x="964" y="277"/>
                </a:cubicBezTo>
                <a:cubicBezTo>
                  <a:pt x="1122" y="234"/>
                  <a:pt x="1214" y="58"/>
                  <a:pt x="1280" y="0"/>
                </a:cubicBezTo>
              </a:path>
            </a:pathLst>
          </a:custGeom>
          <a:noFill/>
          <a:ln w="76200" cap="flat" cmpd="sng">
            <a:solidFill>
              <a:schemeClr val="bg2"/>
            </a:solidFill>
            <a:prstDash val="solid"/>
            <a:round/>
            <a:headEnd/>
            <a:tailEnd/>
          </a:ln>
          <a:effectLst/>
          <a:extLst>
            <a:ext uri="{909E8E84-426E-40DD-AFC4-6F175D3DCCD1}">
              <a14:hiddenFill xmlns:a14="http://schemas.microsoft.com/office/drawing/2010/main">
                <a:solidFill>
                  <a:srgbClr val="DADAF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9313" name="Text Box 49">
            <a:extLst>
              <a:ext uri="{FF2B5EF4-FFF2-40B4-BE49-F238E27FC236}">
                <a16:creationId xmlns:a16="http://schemas.microsoft.com/office/drawing/2014/main" id="{8B28FF8D-D573-46C8-AA5E-7A90962A16F4}"/>
              </a:ext>
            </a:extLst>
          </p:cNvPr>
          <p:cNvSpPr txBox="1">
            <a:spLocks noChangeArrowheads="1"/>
          </p:cNvSpPr>
          <p:nvPr/>
        </p:nvSpPr>
        <p:spPr bwMode="auto">
          <a:xfrm>
            <a:off x="5867400" y="914401"/>
            <a:ext cx="455702" cy="276999"/>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200"/>
              <a:t>COA</a:t>
            </a:r>
          </a:p>
        </p:txBody>
      </p:sp>
      <p:cxnSp>
        <p:nvCxnSpPr>
          <p:cNvPr id="139314" name="AutoShape 50">
            <a:extLst>
              <a:ext uri="{FF2B5EF4-FFF2-40B4-BE49-F238E27FC236}">
                <a16:creationId xmlns:a16="http://schemas.microsoft.com/office/drawing/2014/main" id="{8FFC0A33-F6A6-47FB-A883-EA3300001B0B}"/>
              </a:ext>
            </a:extLst>
          </p:cNvPr>
          <p:cNvCxnSpPr>
            <a:cxnSpLocks noChangeShapeType="1"/>
            <a:stCxn id="139313" idx="2"/>
            <a:endCxn id="139312" idx="3"/>
          </p:cNvCxnSpPr>
          <p:nvPr/>
        </p:nvCxnSpPr>
        <p:spPr bwMode="auto">
          <a:xfrm>
            <a:off x="6095252" y="1191400"/>
            <a:ext cx="508749" cy="237351"/>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EA20F4B9-A344-4A3F-9737-9245439D0419}"/>
                  </a:ext>
                </a:extLst>
              </p14:cNvPr>
              <p14:cNvContentPartPr/>
              <p14:nvPr/>
            </p14:nvContentPartPr>
            <p14:xfrm>
              <a:off x="6627600" y="3896640"/>
              <a:ext cx="605520" cy="360720"/>
            </p14:xfrm>
          </p:contentPart>
        </mc:Choice>
        <mc:Fallback xmlns="">
          <p:pic>
            <p:nvPicPr>
              <p:cNvPr id="2" name="Ink 1">
                <a:extLst>
                  <a:ext uri="{FF2B5EF4-FFF2-40B4-BE49-F238E27FC236}">
                    <a16:creationId xmlns:a16="http://schemas.microsoft.com/office/drawing/2014/main" id="{EA20F4B9-A344-4A3F-9737-9245439D0419}"/>
                  </a:ext>
                </a:extLst>
              </p:cNvPr>
              <p:cNvPicPr/>
              <p:nvPr/>
            </p:nvPicPr>
            <p:blipFill>
              <a:blip r:embed="rId3"/>
              <a:stretch>
                <a:fillRect/>
              </a:stretch>
            </p:blipFill>
            <p:spPr>
              <a:xfrm>
                <a:off x="6618240" y="3887280"/>
                <a:ext cx="624240" cy="379440"/>
              </a:xfrm>
              <a:prstGeom prst="rect">
                <a:avLst/>
              </a:prstGeom>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9" name="!!BGRectangle">
            <a:extLst>
              <a:ext uri="{FF2B5EF4-FFF2-40B4-BE49-F238E27FC236}">
                <a16:creationId xmlns:a16="http://schemas.microsoft.com/office/drawing/2014/main" id="{25E8815A-9407-4234-B08F-A1E49DCD7F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6182"/>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41" name="Rectangle 140">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24934" name="Picture 124933">
            <a:extLst>
              <a:ext uri="{FF2B5EF4-FFF2-40B4-BE49-F238E27FC236}">
                <a16:creationId xmlns:a16="http://schemas.microsoft.com/office/drawing/2014/main" id="{23CDA683-EA07-48FB-8A53-F1FA3791E8DF}"/>
              </a:ext>
            </a:extLst>
          </p:cNvPr>
          <p:cNvPicPr>
            <a:picLocks noChangeAspect="1"/>
          </p:cNvPicPr>
          <p:nvPr/>
        </p:nvPicPr>
        <p:blipFill rotWithShape="1">
          <a:blip r:embed="rId2">
            <a:alphaModFix amt="50000"/>
          </a:blip>
          <a:srcRect b="15730"/>
          <a:stretch/>
        </p:blipFill>
        <p:spPr>
          <a:xfrm>
            <a:off x="20" y="1"/>
            <a:ext cx="12191980" cy="6857999"/>
          </a:xfrm>
          <a:prstGeom prst="rect">
            <a:avLst/>
          </a:prstGeom>
        </p:spPr>
      </p:pic>
      <p:sp>
        <p:nvSpPr>
          <p:cNvPr id="124930" name="Rectangle 2">
            <a:extLst>
              <a:ext uri="{FF2B5EF4-FFF2-40B4-BE49-F238E27FC236}">
                <a16:creationId xmlns:a16="http://schemas.microsoft.com/office/drawing/2014/main" id="{A29A5DAF-B376-4670-9AC3-7AC2DC218ECA}"/>
              </a:ext>
            </a:extLst>
          </p:cNvPr>
          <p:cNvSpPr>
            <a:spLocks noGrp="1" noChangeArrowheads="1"/>
          </p:cNvSpPr>
          <p:nvPr>
            <p:ph type="title"/>
          </p:nvPr>
        </p:nvSpPr>
        <p:spPr>
          <a:xfrm>
            <a:off x="838200" y="963877"/>
            <a:ext cx="3494362" cy="4930246"/>
          </a:xfrm>
        </p:spPr>
        <p:txBody>
          <a:bodyPr>
            <a:normAutofit/>
          </a:bodyPr>
          <a:lstStyle/>
          <a:p>
            <a:pPr algn="r"/>
            <a:r>
              <a:rPr lang="en-US" altLang="en-US">
                <a:solidFill>
                  <a:schemeClr val="bg1"/>
                </a:solidFill>
              </a:rPr>
              <a:t>Network integration</a:t>
            </a:r>
          </a:p>
        </p:txBody>
      </p:sp>
      <p:sp>
        <p:nvSpPr>
          <p:cNvPr id="124939" name="!!Line">
            <a:extLst>
              <a:ext uri="{FF2B5EF4-FFF2-40B4-BE49-F238E27FC236}">
                <a16:creationId xmlns:a16="http://schemas.microsoft.com/office/drawing/2014/main" id="{C9C56819-FD02-4626-ABF5-85C7463C9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0580" y="2057400"/>
            <a:ext cx="27432" cy="27432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BA91A159-88ED-43E1-9160-51E0524B7E0C}"/>
              </a:ext>
            </a:extLst>
          </p:cNvPr>
          <p:cNvSpPr>
            <a:spLocks noGrp="1"/>
          </p:cNvSpPr>
          <p:nvPr>
            <p:ph type="ftr" sz="quarter" idx="10"/>
          </p:nvPr>
        </p:nvSpPr>
        <p:spPr>
          <a:xfrm>
            <a:off x="4976031" y="6355080"/>
            <a:ext cx="5259985" cy="365125"/>
          </a:xfrm>
        </p:spPr>
        <p:txBody>
          <a:bodyPr>
            <a:normAutofit/>
          </a:bodyPr>
          <a:lstStyle/>
          <a:p>
            <a:pPr>
              <a:spcAft>
                <a:spcPts val="600"/>
              </a:spcAft>
            </a:pPr>
            <a:r>
              <a:rPr lang="en-US" altLang="en-US" sz="1050">
                <a:solidFill>
                  <a:prstClr val="white">
                    <a:alpha val="80000"/>
                  </a:prstClr>
                </a:solidFill>
              </a:rPr>
              <a:t>		</a:t>
            </a:r>
            <a:r>
              <a:rPr lang="de-DE" altLang="en-US" sz="1050">
                <a:solidFill>
                  <a:prstClr val="white">
                    <a:alpha val="80000"/>
                  </a:prstClr>
                </a:solidFill>
              </a:rPr>
              <a:t>8</a:t>
            </a:r>
            <a:r>
              <a:rPr lang="en-US" altLang="en-US" sz="1050">
                <a:solidFill>
                  <a:prstClr val="white">
                    <a:alpha val="80000"/>
                  </a:prstClr>
                </a:solidFill>
              </a:rPr>
              <a:t>.</a:t>
            </a:r>
            <a:fld id="{F82AB184-DC01-4C1A-BD48-4EAFB84D8CA5}" type="slidenum">
              <a:rPr lang="en-US" altLang="en-US" sz="1050">
                <a:solidFill>
                  <a:prstClr val="white">
                    <a:alpha val="80000"/>
                  </a:prstClr>
                </a:solidFill>
              </a:rPr>
              <a:pPr>
                <a:spcAft>
                  <a:spcPts val="600"/>
                </a:spcAft>
              </a:pPr>
              <a:t>13</a:t>
            </a:fld>
            <a:endParaRPr lang="en-US" altLang="en-US" sz="1050">
              <a:solidFill>
                <a:prstClr val="white">
                  <a:alpha val="80000"/>
                </a:prstClr>
              </a:solidFill>
            </a:endParaRPr>
          </a:p>
        </p:txBody>
      </p:sp>
      <p:graphicFrame>
        <p:nvGraphicFramePr>
          <p:cNvPr id="124933" name="Rectangle 3">
            <a:extLst>
              <a:ext uri="{FF2B5EF4-FFF2-40B4-BE49-F238E27FC236}">
                <a16:creationId xmlns:a16="http://schemas.microsoft.com/office/drawing/2014/main" id="{1691CA83-DE4C-40A7-8CEA-80D8A03254A1}"/>
              </a:ext>
            </a:extLst>
          </p:cNvPr>
          <p:cNvGraphicFramePr/>
          <p:nvPr>
            <p:extLst>
              <p:ext uri="{D42A27DB-BD31-4B8C-83A1-F6EECF244321}">
                <p14:modId xmlns:p14="http://schemas.microsoft.com/office/powerpoint/2010/main" val="1582501496"/>
              </p:ext>
            </p:extLst>
          </p:nvPr>
        </p:nvGraphicFramePr>
        <p:xfrm>
          <a:off x="4976031" y="963877"/>
          <a:ext cx="6377769" cy="49302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14="http://schemas.microsoft.com/office/powerpoint/2010/main">
        <mc:Choice Requires="p14">
          <p:contentPart p14:bwMode="auto" r:id="rId8">
            <p14:nvContentPartPr>
              <p14:cNvPr id="5" name="Ink 4">
                <a:extLst>
                  <a:ext uri="{FF2B5EF4-FFF2-40B4-BE49-F238E27FC236}">
                    <a16:creationId xmlns:a16="http://schemas.microsoft.com/office/drawing/2014/main" id="{E2CD7A4B-2FC1-47BE-8D76-E667E296C705}"/>
                  </a:ext>
                </a:extLst>
              </p14:cNvPr>
              <p14:cNvContentPartPr/>
              <p14:nvPr/>
            </p14:nvContentPartPr>
            <p14:xfrm>
              <a:off x="2033280" y="2146680"/>
              <a:ext cx="3180600" cy="3254040"/>
            </p14:xfrm>
          </p:contentPart>
        </mc:Choice>
        <mc:Fallback xmlns="">
          <p:pic>
            <p:nvPicPr>
              <p:cNvPr id="5" name="Ink 4">
                <a:extLst>
                  <a:ext uri="{FF2B5EF4-FFF2-40B4-BE49-F238E27FC236}">
                    <a16:creationId xmlns:a16="http://schemas.microsoft.com/office/drawing/2014/main" id="{E2CD7A4B-2FC1-47BE-8D76-E667E296C705}"/>
                  </a:ext>
                </a:extLst>
              </p:cNvPr>
              <p:cNvPicPr/>
              <p:nvPr/>
            </p:nvPicPr>
            <p:blipFill>
              <a:blip r:embed="rId13"/>
              <a:stretch>
                <a:fillRect/>
              </a:stretch>
            </p:blipFill>
            <p:spPr>
              <a:xfrm>
                <a:off x="2023920" y="2137320"/>
                <a:ext cx="3199320" cy="3272760"/>
              </a:xfrm>
              <a:prstGeom prst="rect">
                <a:avLst/>
              </a:prstGeom>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Footer Placeholder 2">
            <a:extLst>
              <a:ext uri="{FF2B5EF4-FFF2-40B4-BE49-F238E27FC236}">
                <a16:creationId xmlns:a16="http://schemas.microsoft.com/office/drawing/2014/main" id="{03C2A512-F8DF-4454-A866-367A5AF41D48}"/>
              </a:ext>
            </a:extLst>
          </p:cNvPr>
          <p:cNvSpPr>
            <a:spLocks noGrp="1"/>
          </p:cNvSpPr>
          <p:nvPr>
            <p:ph type="ftr" sz="quarter" idx="10"/>
          </p:nvPr>
        </p:nvSpPr>
        <p:spPr/>
        <p:txBody>
          <a:bodyPr/>
          <a:lstStyle/>
          <a:p>
            <a:r>
              <a:rPr lang="en-US" altLang="en-US" dirty="0"/>
              <a:t>		</a:t>
            </a:r>
            <a:r>
              <a:rPr lang="de-DE" altLang="en-US" dirty="0"/>
              <a:t>8</a:t>
            </a:r>
            <a:r>
              <a:rPr lang="en-US" altLang="en-US" dirty="0"/>
              <a:t>.</a:t>
            </a:r>
            <a:fld id="{E98A6C06-1A1E-4B31-AAF5-B7CE9D19B286}" type="slidenum">
              <a:rPr lang="en-US" altLang="en-US"/>
              <a:pPr/>
              <a:t>14</a:t>
            </a:fld>
            <a:endParaRPr lang="en-US" altLang="en-US" dirty="0"/>
          </a:p>
        </p:txBody>
      </p:sp>
      <p:sp>
        <p:nvSpPr>
          <p:cNvPr id="140347" name="Text Box 59">
            <a:extLst>
              <a:ext uri="{FF2B5EF4-FFF2-40B4-BE49-F238E27FC236}">
                <a16:creationId xmlns:a16="http://schemas.microsoft.com/office/drawing/2014/main" id="{E4359E0E-2F17-4A98-B45F-3CC9A3DDA73E}"/>
              </a:ext>
            </a:extLst>
          </p:cNvPr>
          <p:cNvSpPr txBox="1">
            <a:spLocks noChangeArrowheads="1"/>
          </p:cNvSpPr>
          <p:nvPr/>
        </p:nvSpPr>
        <p:spPr bwMode="auto">
          <a:xfrm>
            <a:off x="1774826" y="3213101"/>
            <a:ext cx="4843121" cy="3139321"/>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type = 16</a:t>
            </a:r>
          </a:p>
          <a:p>
            <a:r>
              <a:rPr lang="de-DE" altLang="en-US"/>
              <a:t>length = 6 + 4 * #COAs</a:t>
            </a:r>
          </a:p>
          <a:p>
            <a:r>
              <a:rPr lang="de-DE" altLang="en-US"/>
              <a:t>R: registration required</a:t>
            </a:r>
          </a:p>
          <a:p>
            <a:r>
              <a:rPr lang="de-DE" altLang="en-US"/>
              <a:t>B: busy, no more registrations</a:t>
            </a:r>
          </a:p>
          <a:p>
            <a:r>
              <a:rPr lang="de-DE" altLang="en-US"/>
              <a:t>H: home agent</a:t>
            </a:r>
          </a:p>
          <a:p>
            <a:r>
              <a:rPr lang="de-DE" altLang="en-US"/>
              <a:t>F: foreign agent</a:t>
            </a:r>
          </a:p>
          <a:p>
            <a:r>
              <a:rPr lang="de-DE" altLang="en-US"/>
              <a:t>M: minimal encapsulation</a:t>
            </a:r>
          </a:p>
          <a:p>
            <a:r>
              <a:rPr lang="de-DE" altLang="en-US"/>
              <a:t>G: GRE encapsulation</a:t>
            </a:r>
          </a:p>
          <a:p>
            <a:r>
              <a:rPr lang="de-DE" altLang="en-US"/>
              <a:t>r: =0, ignored (former Van Jacobson compression)</a:t>
            </a:r>
          </a:p>
          <a:p>
            <a:r>
              <a:rPr lang="de-DE" altLang="en-US"/>
              <a:t>T: FA supports reverse tunneling</a:t>
            </a:r>
          </a:p>
          <a:p>
            <a:r>
              <a:rPr lang="de-DE" altLang="en-US"/>
              <a:t>reserved: =0, ignored</a:t>
            </a:r>
          </a:p>
        </p:txBody>
      </p:sp>
      <p:sp>
        <p:nvSpPr>
          <p:cNvPr id="140290" name="Rectangle 2">
            <a:extLst>
              <a:ext uri="{FF2B5EF4-FFF2-40B4-BE49-F238E27FC236}">
                <a16:creationId xmlns:a16="http://schemas.microsoft.com/office/drawing/2014/main" id="{4CD39291-0665-433C-92C4-42CA6CC1ECE3}"/>
              </a:ext>
            </a:extLst>
          </p:cNvPr>
          <p:cNvSpPr>
            <a:spLocks noGrp="1" noChangeArrowheads="1"/>
          </p:cNvSpPr>
          <p:nvPr>
            <p:ph type="title"/>
          </p:nvPr>
        </p:nvSpPr>
        <p:spPr>
          <a:xfrm>
            <a:off x="838200" y="365125"/>
            <a:ext cx="10515600" cy="746879"/>
          </a:xfrm>
        </p:spPr>
        <p:txBody>
          <a:bodyPr/>
          <a:lstStyle/>
          <a:p>
            <a:r>
              <a:rPr lang="en-US" altLang="en-US" dirty="0"/>
              <a:t>Agent advertisement</a:t>
            </a:r>
          </a:p>
        </p:txBody>
      </p:sp>
      <p:sp>
        <p:nvSpPr>
          <p:cNvPr id="140291" name="Rectangle 3">
            <a:extLst>
              <a:ext uri="{FF2B5EF4-FFF2-40B4-BE49-F238E27FC236}">
                <a16:creationId xmlns:a16="http://schemas.microsoft.com/office/drawing/2014/main" id="{D3166B24-9BB2-46E6-B0E3-87850B9AC48F}"/>
              </a:ext>
            </a:extLst>
          </p:cNvPr>
          <p:cNvSpPr>
            <a:spLocks noChangeArrowheads="1"/>
          </p:cNvSpPr>
          <p:nvPr/>
        </p:nvSpPr>
        <p:spPr bwMode="auto">
          <a:xfrm>
            <a:off x="5033963" y="2132013"/>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preference level 1</a:t>
            </a:r>
          </a:p>
        </p:txBody>
      </p:sp>
      <p:sp>
        <p:nvSpPr>
          <p:cNvPr id="140292" name="Rectangle 4">
            <a:extLst>
              <a:ext uri="{FF2B5EF4-FFF2-40B4-BE49-F238E27FC236}">
                <a16:creationId xmlns:a16="http://schemas.microsoft.com/office/drawing/2014/main" id="{C720C6FA-141D-47EB-91EB-C64F9C154068}"/>
              </a:ext>
            </a:extLst>
          </p:cNvPr>
          <p:cNvSpPr>
            <a:spLocks noChangeArrowheads="1"/>
          </p:cNvSpPr>
          <p:nvPr/>
        </p:nvSpPr>
        <p:spPr bwMode="auto">
          <a:xfrm>
            <a:off x="5033963" y="1903413"/>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router address 1</a:t>
            </a:r>
          </a:p>
        </p:txBody>
      </p:sp>
      <p:sp>
        <p:nvSpPr>
          <p:cNvPr id="140293" name="Rectangle 5">
            <a:extLst>
              <a:ext uri="{FF2B5EF4-FFF2-40B4-BE49-F238E27FC236}">
                <a16:creationId xmlns:a16="http://schemas.microsoft.com/office/drawing/2014/main" id="{FE429C48-44FD-4CC0-8091-AA2F6BC9DBAE}"/>
              </a:ext>
            </a:extLst>
          </p:cNvPr>
          <p:cNvSpPr>
            <a:spLocks noChangeArrowheads="1"/>
          </p:cNvSpPr>
          <p:nvPr/>
        </p:nvSpPr>
        <p:spPr bwMode="auto">
          <a:xfrm>
            <a:off x="5033963" y="1674813"/>
            <a:ext cx="12192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#addresses</a:t>
            </a:r>
          </a:p>
        </p:txBody>
      </p:sp>
      <p:sp>
        <p:nvSpPr>
          <p:cNvPr id="140294" name="Rectangle 6">
            <a:extLst>
              <a:ext uri="{FF2B5EF4-FFF2-40B4-BE49-F238E27FC236}">
                <a16:creationId xmlns:a16="http://schemas.microsoft.com/office/drawing/2014/main" id="{5F6B19EB-04C3-4189-B949-CA0D57F422A2}"/>
              </a:ext>
            </a:extLst>
          </p:cNvPr>
          <p:cNvSpPr>
            <a:spLocks noChangeArrowheads="1"/>
          </p:cNvSpPr>
          <p:nvPr/>
        </p:nvSpPr>
        <p:spPr bwMode="auto">
          <a:xfrm>
            <a:off x="5033963" y="1446213"/>
            <a:ext cx="12192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type</a:t>
            </a:r>
          </a:p>
        </p:txBody>
      </p:sp>
      <p:sp>
        <p:nvSpPr>
          <p:cNvPr id="140295" name="Rectangle 7">
            <a:extLst>
              <a:ext uri="{FF2B5EF4-FFF2-40B4-BE49-F238E27FC236}">
                <a16:creationId xmlns:a16="http://schemas.microsoft.com/office/drawing/2014/main" id="{D2BD5470-8E73-495D-8CF2-5DDA36A00389}"/>
              </a:ext>
            </a:extLst>
          </p:cNvPr>
          <p:cNvSpPr>
            <a:spLocks noChangeArrowheads="1"/>
          </p:cNvSpPr>
          <p:nvPr/>
        </p:nvSpPr>
        <p:spPr bwMode="auto">
          <a:xfrm>
            <a:off x="6253163" y="1674813"/>
            <a:ext cx="12192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addr. size</a:t>
            </a:r>
          </a:p>
        </p:txBody>
      </p:sp>
      <p:sp>
        <p:nvSpPr>
          <p:cNvPr id="140296" name="Rectangle 8">
            <a:extLst>
              <a:ext uri="{FF2B5EF4-FFF2-40B4-BE49-F238E27FC236}">
                <a16:creationId xmlns:a16="http://schemas.microsoft.com/office/drawing/2014/main" id="{EDD44778-1DDB-45D2-BEFD-213471B13285}"/>
              </a:ext>
            </a:extLst>
          </p:cNvPr>
          <p:cNvSpPr>
            <a:spLocks noChangeArrowheads="1"/>
          </p:cNvSpPr>
          <p:nvPr/>
        </p:nvSpPr>
        <p:spPr bwMode="auto">
          <a:xfrm>
            <a:off x="7472363" y="1674813"/>
            <a:ext cx="24384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lifetime</a:t>
            </a:r>
          </a:p>
        </p:txBody>
      </p:sp>
      <p:sp>
        <p:nvSpPr>
          <p:cNvPr id="140298" name="Rectangle 10">
            <a:extLst>
              <a:ext uri="{FF2B5EF4-FFF2-40B4-BE49-F238E27FC236}">
                <a16:creationId xmlns:a16="http://schemas.microsoft.com/office/drawing/2014/main" id="{B3848527-4B87-457D-A840-C2659D979BBB}"/>
              </a:ext>
            </a:extLst>
          </p:cNvPr>
          <p:cNvSpPr>
            <a:spLocks noChangeArrowheads="1"/>
          </p:cNvSpPr>
          <p:nvPr/>
        </p:nvSpPr>
        <p:spPr bwMode="auto">
          <a:xfrm>
            <a:off x="7472363" y="1446213"/>
            <a:ext cx="24384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checksum</a:t>
            </a:r>
          </a:p>
        </p:txBody>
      </p:sp>
      <p:sp>
        <p:nvSpPr>
          <p:cNvPr id="140303" name="Rectangle 15">
            <a:extLst>
              <a:ext uri="{FF2B5EF4-FFF2-40B4-BE49-F238E27FC236}">
                <a16:creationId xmlns:a16="http://schemas.microsoft.com/office/drawing/2014/main" id="{35A330E9-17C9-44C8-A16F-0A0F3237FDBD}"/>
              </a:ext>
            </a:extLst>
          </p:cNvPr>
          <p:cNvSpPr>
            <a:spLocks noChangeArrowheads="1"/>
          </p:cNvSpPr>
          <p:nvPr/>
        </p:nvSpPr>
        <p:spPr bwMode="auto">
          <a:xfrm>
            <a:off x="5033963" y="3960813"/>
            <a:ext cx="48768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COA 1</a:t>
            </a:r>
          </a:p>
        </p:txBody>
      </p:sp>
      <p:sp>
        <p:nvSpPr>
          <p:cNvPr id="140304" name="Rectangle 16">
            <a:extLst>
              <a:ext uri="{FF2B5EF4-FFF2-40B4-BE49-F238E27FC236}">
                <a16:creationId xmlns:a16="http://schemas.microsoft.com/office/drawing/2014/main" id="{57DA908D-9B13-42C7-85DE-B3A6CF5D317B}"/>
              </a:ext>
            </a:extLst>
          </p:cNvPr>
          <p:cNvSpPr>
            <a:spLocks noChangeArrowheads="1"/>
          </p:cNvSpPr>
          <p:nvPr/>
        </p:nvSpPr>
        <p:spPr bwMode="auto">
          <a:xfrm>
            <a:off x="5033963" y="4189413"/>
            <a:ext cx="48768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COA 2</a:t>
            </a:r>
          </a:p>
        </p:txBody>
      </p:sp>
      <p:sp>
        <p:nvSpPr>
          <p:cNvPr id="140306" name="Rectangle 18">
            <a:extLst>
              <a:ext uri="{FF2B5EF4-FFF2-40B4-BE49-F238E27FC236}">
                <a16:creationId xmlns:a16="http://schemas.microsoft.com/office/drawing/2014/main" id="{F50E5693-2A5E-408F-B9D5-D266C63E9C9F}"/>
              </a:ext>
            </a:extLst>
          </p:cNvPr>
          <p:cNvSpPr>
            <a:spLocks noChangeArrowheads="1"/>
          </p:cNvSpPr>
          <p:nvPr/>
        </p:nvSpPr>
        <p:spPr bwMode="auto">
          <a:xfrm>
            <a:off x="5033963" y="3503613"/>
            <a:ext cx="12192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type = 16</a:t>
            </a:r>
          </a:p>
        </p:txBody>
      </p:sp>
      <p:sp>
        <p:nvSpPr>
          <p:cNvPr id="140307" name="Rectangle 19">
            <a:extLst>
              <a:ext uri="{FF2B5EF4-FFF2-40B4-BE49-F238E27FC236}">
                <a16:creationId xmlns:a16="http://schemas.microsoft.com/office/drawing/2014/main" id="{C4DD3F97-69F5-4F35-85D0-7E14C7CE5DA2}"/>
              </a:ext>
            </a:extLst>
          </p:cNvPr>
          <p:cNvSpPr>
            <a:spLocks noChangeArrowheads="1"/>
          </p:cNvSpPr>
          <p:nvPr/>
        </p:nvSpPr>
        <p:spPr bwMode="auto">
          <a:xfrm>
            <a:off x="7472363" y="3503613"/>
            <a:ext cx="24384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sequence number</a:t>
            </a:r>
          </a:p>
        </p:txBody>
      </p:sp>
      <p:sp>
        <p:nvSpPr>
          <p:cNvPr id="140309" name="Rectangle 21">
            <a:extLst>
              <a:ext uri="{FF2B5EF4-FFF2-40B4-BE49-F238E27FC236}">
                <a16:creationId xmlns:a16="http://schemas.microsoft.com/office/drawing/2014/main" id="{28B68AC1-1DAC-44A8-8920-2C23A12F5141}"/>
              </a:ext>
            </a:extLst>
          </p:cNvPr>
          <p:cNvSpPr>
            <a:spLocks noChangeArrowheads="1"/>
          </p:cNvSpPr>
          <p:nvPr/>
        </p:nvSpPr>
        <p:spPr bwMode="auto">
          <a:xfrm>
            <a:off x="6253163" y="3503613"/>
            <a:ext cx="12192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length</a:t>
            </a:r>
          </a:p>
        </p:txBody>
      </p:sp>
      <p:sp>
        <p:nvSpPr>
          <p:cNvPr id="140310" name="Line 22">
            <a:extLst>
              <a:ext uri="{FF2B5EF4-FFF2-40B4-BE49-F238E27FC236}">
                <a16:creationId xmlns:a16="http://schemas.microsoft.com/office/drawing/2014/main" id="{AA49F29A-AEE2-4AF0-8CD5-B5FB5857CED0}"/>
              </a:ext>
            </a:extLst>
          </p:cNvPr>
          <p:cNvSpPr>
            <a:spLocks noChangeShapeType="1"/>
          </p:cNvSpPr>
          <p:nvPr/>
        </p:nvSpPr>
        <p:spPr bwMode="auto">
          <a:xfrm flipV="1">
            <a:off x="5033963" y="121761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311" name="Line 23">
            <a:extLst>
              <a:ext uri="{FF2B5EF4-FFF2-40B4-BE49-F238E27FC236}">
                <a16:creationId xmlns:a16="http://schemas.microsoft.com/office/drawing/2014/main" id="{A87C50C7-ED92-4F7D-911C-0FE61522C7EE}"/>
              </a:ext>
            </a:extLst>
          </p:cNvPr>
          <p:cNvSpPr>
            <a:spLocks noChangeShapeType="1"/>
          </p:cNvSpPr>
          <p:nvPr/>
        </p:nvSpPr>
        <p:spPr bwMode="auto">
          <a:xfrm flipV="1">
            <a:off x="6253163" y="121761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312" name="Line 24">
            <a:extLst>
              <a:ext uri="{FF2B5EF4-FFF2-40B4-BE49-F238E27FC236}">
                <a16:creationId xmlns:a16="http://schemas.microsoft.com/office/drawing/2014/main" id="{DAB95F23-5F71-4AC6-B45B-9225057B90E3}"/>
              </a:ext>
            </a:extLst>
          </p:cNvPr>
          <p:cNvSpPr>
            <a:spLocks noChangeShapeType="1"/>
          </p:cNvSpPr>
          <p:nvPr/>
        </p:nvSpPr>
        <p:spPr bwMode="auto">
          <a:xfrm flipV="1">
            <a:off x="7472363" y="121761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313" name="Line 25">
            <a:extLst>
              <a:ext uri="{FF2B5EF4-FFF2-40B4-BE49-F238E27FC236}">
                <a16:creationId xmlns:a16="http://schemas.microsoft.com/office/drawing/2014/main" id="{A16BA349-2814-47A4-BC1B-B849FE51C2BA}"/>
              </a:ext>
            </a:extLst>
          </p:cNvPr>
          <p:cNvSpPr>
            <a:spLocks noChangeShapeType="1"/>
          </p:cNvSpPr>
          <p:nvPr/>
        </p:nvSpPr>
        <p:spPr bwMode="auto">
          <a:xfrm flipV="1">
            <a:off x="8691563" y="121761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314" name="Line 26">
            <a:extLst>
              <a:ext uri="{FF2B5EF4-FFF2-40B4-BE49-F238E27FC236}">
                <a16:creationId xmlns:a16="http://schemas.microsoft.com/office/drawing/2014/main" id="{1B71D0A3-74C2-4DAC-A4A8-96636AB2087F}"/>
              </a:ext>
            </a:extLst>
          </p:cNvPr>
          <p:cNvSpPr>
            <a:spLocks noChangeShapeType="1"/>
          </p:cNvSpPr>
          <p:nvPr/>
        </p:nvSpPr>
        <p:spPr bwMode="auto">
          <a:xfrm flipV="1">
            <a:off x="9910763" y="121761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315" name="Text Box 27">
            <a:extLst>
              <a:ext uri="{FF2B5EF4-FFF2-40B4-BE49-F238E27FC236}">
                <a16:creationId xmlns:a16="http://schemas.microsoft.com/office/drawing/2014/main" id="{220C1710-9286-454D-839B-C7362EADDE76}"/>
              </a:ext>
            </a:extLst>
          </p:cNvPr>
          <p:cNvSpPr txBox="1">
            <a:spLocks noChangeArrowheads="1"/>
          </p:cNvSpPr>
          <p:nvPr/>
        </p:nvSpPr>
        <p:spPr bwMode="auto">
          <a:xfrm>
            <a:off x="5018088" y="1125538"/>
            <a:ext cx="3016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140316" name="Text Box 28">
            <a:extLst>
              <a:ext uri="{FF2B5EF4-FFF2-40B4-BE49-F238E27FC236}">
                <a16:creationId xmlns:a16="http://schemas.microsoft.com/office/drawing/2014/main" id="{E75F3AD6-CEDF-4BE9-AB0B-C27D2EB37AC5}"/>
              </a:ext>
            </a:extLst>
          </p:cNvPr>
          <p:cNvSpPr txBox="1">
            <a:spLocks noChangeArrowheads="1"/>
          </p:cNvSpPr>
          <p:nvPr/>
        </p:nvSpPr>
        <p:spPr bwMode="auto">
          <a:xfrm>
            <a:off x="5997575" y="1141413"/>
            <a:ext cx="3016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7</a:t>
            </a:r>
          </a:p>
        </p:txBody>
      </p:sp>
      <p:sp>
        <p:nvSpPr>
          <p:cNvPr id="140317" name="Text Box 29">
            <a:extLst>
              <a:ext uri="{FF2B5EF4-FFF2-40B4-BE49-F238E27FC236}">
                <a16:creationId xmlns:a16="http://schemas.microsoft.com/office/drawing/2014/main" id="{0DC4EE38-646E-42DA-8ADF-67008291C3FF}"/>
              </a:ext>
            </a:extLst>
          </p:cNvPr>
          <p:cNvSpPr txBox="1">
            <a:spLocks noChangeArrowheads="1"/>
          </p:cNvSpPr>
          <p:nvPr/>
        </p:nvSpPr>
        <p:spPr bwMode="auto">
          <a:xfrm>
            <a:off x="6253163" y="1141413"/>
            <a:ext cx="3016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8</a:t>
            </a:r>
          </a:p>
        </p:txBody>
      </p:sp>
      <p:sp>
        <p:nvSpPr>
          <p:cNvPr id="140318" name="Text Box 30">
            <a:extLst>
              <a:ext uri="{FF2B5EF4-FFF2-40B4-BE49-F238E27FC236}">
                <a16:creationId xmlns:a16="http://schemas.microsoft.com/office/drawing/2014/main" id="{797B2B36-CC5D-47BB-8EFC-17199B2A76C3}"/>
              </a:ext>
            </a:extLst>
          </p:cNvPr>
          <p:cNvSpPr txBox="1">
            <a:spLocks noChangeArrowheads="1"/>
          </p:cNvSpPr>
          <p:nvPr/>
        </p:nvSpPr>
        <p:spPr bwMode="auto">
          <a:xfrm>
            <a:off x="7104063" y="1141413"/>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15</a:t>
            </a:r>
          </a:p>
        </p:txBody>
      </p:sp>
      <p:sp>
        <p:nvSpPr>
          <p:cNvPr id="140319" name="Text Box 31">
            <a:extLst>
              <a:ext uri="{FF2B5EF4-FFF2-40B4-BE49-F238E27FC236}">
                <a16:creationId xmlns:a16="http://schemas.microsoft.com/office/drawing/2014/main" id="{32DDB8DE-AF98-4DE9-ADA8-66D39DB9AA76}"/>
              </a:ext>
            </a:extLst>
          </p:cNvPr>
          <p:cNvSpPr txBox="1">
            <a:spLocks noChangeArrowheads="1"/>
          </p:cNvSpPr>
          <p:nvPr/>
        </p:nvSpPr>
        <p:spPr bwMode="auto">
          <a:xfrm>
            <a:off x="7472363" y="1141413"/>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16</a:t>
            </a:r>
          </a:p>
        </p:txBody>
      </p:sp>
      <p:sp>
        <p:nvSpPr>
          <p:cNvPr id="140320" name="Text Box 32">
            <a:extLst>
              <a:ext uri="{FF2B5EF4-FFF2-40B4-BE49-F238E27FC236}">
                <a16:creationId xmlns:a16="http://schemas.microsoft.com/office/drawing/2014/main" id="{A80620C8-538B-4F12-8D84-61DA6245FC8A}"/>
              </a:ext>
            </a:extLst>
          </p:cNvPr>
          <p:cNvSpPr txBox="1">
            <a:spLocks noChangeArrowheads="1"/>
          </p:cNvSpPr>
          <p:nvPr/>
        </p:nvSpPr>
        <p:spPr bwMode="auto">
          <a:xfrm>
            <a:off x="9574213" y="1141413"/>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31</a:t>
            </a:r>
          </a:p>
        </p:txBody>
      </p:sp>
      <p:sp>
        <p:nvSpPr>
          <p:cNvPr id="140321" name="Text Box 33">
            <a:extLst>
              <a:ext uri="{FF2B5EF4-FFF2-40B4-BE49-F238E27FC236}">
                <a16:creationId xmlns:a16="http://schemas.microsoft.com/office/drawing/2014/main" id="{E0275AD8-F614-4B43-8F3D-D1ABE2D6EB08}"/>
              </a:ext>
            </a:extLst>
          </p:cNvPr>
          <p:cNvSpPr txBox="1">
            <a:spLocks noChangeArrowheads="1"/>
          </p:cNvSpPr>
          <p:nvPr/>
        </p:nvSpPr>
        <p:spPr bwMode="auto">
          <a:xfrm>
            <a:off x="8691563" y="1141413"/>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24</a:t>
            </a:r>
          </a:p>
        </p:txBody>
      </p:sp>
      <p:sp>
        <p:nvSpPr>
          <p:cNvPr id="140322" name="Text Box 34">
            <a:extLst>
              <a:ext uri="{FF2B5EF4-FFF2-40B4-BE49-F238E27FC236}">
                <a16:creationId xmlns:a16="http://schemas.microsoft.com/office/drawing/2014/main" id="{E99EE42B-E3BB-4D80-888D-6245879BB2F6}"/>
              </a:ext>
            </a:extLst>
          </p:cNvPr>
          <p:cNvSpPr txBox="1">
            <a:spLocks noChangeArrowheads="1"/>
          </p:cNvSpPr>
          <p:nvPr/>
        </p:nvSpPr>
        <p:spPr bwMode="auto">
          <a:xfrm>
            <a:off x="8310563" y="1141413"/>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23</a:t>
            </a:r>
          </a:p>
        </p:txBody>
      </p:sp>
      <p:sp>
        <p:nvSpPr>
          <p:cNvPr id="140323" name="Rectangle 35">
            <a:extLst>
              <a:ext uri="{FF2B5EF4-FFF2-40B4-BE49-F238E27FC236}">
                <a16:creationId xmlns:a16="http://schemas.microsoft.com/office/drawing/2014/main" id="{1B86E376-84C8-4465-8901-EB9CB4A1E6BF}"/>
              </a:ext>
            </a:extLst>
          </p:cNvPr>
          <p:cNvSpPr>
            <a:spLocks noChangeArrowheads="1"/>
          </p:cNvSpPr>
          <p:nvPr/>
        </p:nvSpPr>
        <p:spPr bwMode="auto">
          <a:xfrm>
            <a:off x="6253163" y="1446213"/>
            <a:ext cx="12192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code</a:t>
            </a:r>
          </a:p>
        </p:txBody>
      </p:sp>
      <p:sp>
        <p:nvSpPr>
          <p:cNvPr id="140324" name="Rectangle 36">
            <a:extLst>
              <a:ext uri="{FF2B5EF4-FFF2-40B4-BE49-F238E27FC236}">
                <a16:creationId xmlns:a16="http://schemas.microsoft.com/office/drawing/2014/main" id="{BFBF46AA-B003-4275-A3C0-19420F9C0A5E}"/>
              </a:ext>
            </a:extLst>
          </p:cNvPr>
          <p:cNvSpPr>
            <a:spLocks noChangeArrowheads="1"/>
          </p:cNvSpPr>
          <p:nvPr/>
        </p:nvSpPr>
        <p:spPr bwMode="auto">
          <a:xfrm>
            <a:off x="5033963" y="2589213"/>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preference level 2</a:t>
            </a:r>
          </a:p>
        </p:txBody>
      </p:sp>
      <p:sp>
        <p:nvSpPr>
          <p:cNvPr id="140325" name="Rectangle 37">
            <a:extLst>
              <a:ext uri="{FF2B5EF4-FFF2-40B4-BE49-F238E27FC236}">
                <a16:creationId xmlns:a16="http://schemas.microsoft.com/office/drawing/2014/main" id="{49C11014-1D43-47EB-BC07-A3980BCF2CFC}"/>
              </a:ext>
            </a:extLst>
          </p:cNvPr>
          <p:cNvSpPr>
            <a:spLocks noChangeArrowheads="1"/>
          </p:cNvSpPr>
          <p:nvPr/>
        </p:nvSpPr>
        <p:spPr bwMode="auto">
          <a:xfrm>
            <a:off x="5033963" y="2360613"/>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router address 2</a:t>
            </a:r>
          </a:p>
        </p:txBody>
      </p:sp>
      <p:sp>
        <p:nvSpPr>
          <p:cNvPr id="140326" name="Line 38">
            <a:extLst>
              <a:ext uri="{FF2B5EF4-FFF2-40B4-BE49-F238E27FC236}">
                <a16:creationId xmlns:a16="http://schemas.microsoft.com/office/drawing/2014/main" id="{0224953D-1967-4CA9-88A0-3BAA90FF6865}"/>
              </a:ext>
            </a:extLst>
          </p:cNvPr>
          <p:cNvSpPr>
            <a:spLocks noChangeShapeType="1"/>
          </p:cNvSpPr>
          <p:nvPr/>
        </p:nvSpPr>
        <p:spPr bwMode="auto">
          <a:xfrm>
            <a:off x="5033963" y="281781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327" name="Line 39">
            <a:extLst>
              <a:ext uri="{FF2B5EF4-FFF2-40B4-BE49-F238E27FC236}">
                <a16:creationId xmlns:a16="http://schemas.microsoft.com/office/drawing/2014/main" id="{F35F2505-D11C-4C1E-B3EA-82B699810B4F}"/>
              </a:ext>
            </a:extLst>
          </p:cNvPr>
          <p:cNvSpPr>
            <a:spLocks noChangeShapeType="1"/>
          </p:cNvSpPr>
          <p:nvPr/>
        </p:nvSpPr>
        <p:spPr bwMode="auto">
          <a:xfrm>
            <a:off x="9910763" y="281781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328" name="Line 40">
            <a:extLst>
              <a:ext uri="{FF2B5EF4-FFF2-40B4-BE49-F238E27FC236}">
                <a16:creationId xmlns:a16="http://schemas.microsoft.com/office/drawing/2014/main" id="{52224BE9-ED84-4BCC-9502-A49BBDAF3DB4}"/>
              </a:ext>
            </a:extLst>
          </p:cNvPr>
          <p:cNvSpPr>
            <a:spLocks noChangeShapeType="1"/>
          </p:cNvSpPr>
          <p:nvPr/>
        </p:nvSpPr>
        <p:spPr bwMode="auto">
          <a:xfrm>
            <a:off x="5033963" y="327501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329" name="Line 41">
            <a:extLst>
              <a:ext uri="{FF2B5EF4-FFF2-40B4-BE49-F238E27FC236}">
                <a16:creationId xmlns:a16="http://schemas.microsoft.com/office/drawing/2014/main" id="{8506B975-BA26-4807-BBDA-B938BA344145}"/>
              </a:ext>
            </a:extLst>
          </p:cNvPr>
          <p:cNvSpPr>
            <a:spLocks noChangeShapeType="1"/>
          </p:cNvSpPr>
          <p:nvPr/>
        </p:nvSpPr>
        <p:spPr bwMode="auto">
          <a:xfrm>
            <a:off x="9910763" y="327501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330" name="Text Box 42">
            <a:extLst>
              <a:ext uri="{FF2B5EF4-FFF2-40B4-BE49-F238E27FC236}">
                <a16:creationId xmlns:a16="http://schemas.microsoft.com/office/drawing/2014/main" id="{C19EAD09-2F77-4A43-B161-9B0EC1C647BE}"/>
              </a:ext>
            </a:extLst>
          </p:cNvPr>
          <p:cNvSpPr txBox="1">
            <a:spLocks noChangeArrowheads="1"/>
          </p:cNvSpPr>
          <p:nvPr/>
        </p:nvSpPr>
        <p:spPr bwMode="auto">
          <a:xfrm>
            <a:off x="7075488" y="2878138"/>
            <a:ext cx="516488"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 . </a:t>
            </a:r>
          </a:p>
        </p:txBody>
      </p:sp>
      <p:sp>
        <p:nvSpPr>
          <p:cNvPr id="140331" name="Rectangle 43">
            <a:extLst>
              <a:ext uri="{FF2B5EF4-FFF2-40B4-BE49-F238E27FC236}">
                <a16:creationId xmlns:a16="http://schemas.microsoft.com/office/drawing/2014/main" id="{7253E8B2-9C51-4C36-8917-A21F4B8D9463}"/>
              </a:ext>
            </a:extLst>
          </p:cNvPr>
          <p:cNvSpPr>
            <a:spLocks noChangeArrowheads="1"/>
          </p:cNvSpPr>
          <p:nvPr/>
        </p:nvSpPr>
        <p:spPr bwMode="auto">
          <a:xfrm>
            <a:off x="5033963" y="3732213"/>
            <a:ext cx="24384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registration lifetime</a:t>
            </a:r>
          </a:p>
        </p:txBody>
      </p:sp>
      <p:sp>
        <p:nvSpPr>
          <p:cNvPr id="140332" name="Line 44">
            <a:extLst>
              <a:ext uri="{FF2B5EF4-FFF2-40B4-BE49-F238E27FC236}">
                <a16:creationId xmlns:a16="http://schemas.microsoft.com/office/drawing/2014/main" id="{9B18B558-CAAC-40C6-9227-EA0EEB0DA0C3}"/>
              </a:ext>
            </a:extLst>
          </p:cNvPr>
          <p:cNvSpPr>
            <a:spLocks noChangeShapeType="1"/>
          </p:cNvSpPr>
          <p:nvPr/>
        </p:nvSpPr>
        <p:spPr bwMode="auto">
          <a:xfrm>
            <a:off x="5033963" y="441801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333" name="Line 45">
            <a:extLst>
              <a:ext uri="{FF2B5EF4-FFF2-40B4-BE49-F238E27FC236}">
                <a16:creationId xmlns:a16="http://schemas.microsoft.com/office/drawing/2014/main" id="{7B127498-C41C-4DF4-933F-9DD1A11B2ADE}"/>
              </a:ext>
            </a:extLst>
          </p:cNvPr>
          <p:cNvSpPr>
            <a:spLocks noChangeShapeType="1"/>
          </p:cNvSpPr>
          <p:nvPr/>
        </p:nvSpPr>
        <p:spPr bwMode="auto">
          <a:xfrm>
            <a:off x="9910763" y="4418013"/>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0334" name="Text Box 46">
            <a:extLst>
              <a:ext uri="{FF2B5EF4-FFF2-40B4-BE49-F238E27FC236}">
                <a16:creationId xmlns:a16="http://schemas.microsoft.com/office/drawing/2014/main" id="{960B0D04-CE0B-4C80-9ABA-7B4E107CDB15}"/>
              </a:ext>
            </a:extLst>
          </p:cNvPr>
          <p:cNvSpPr txBox="1">
            <a:spLocks noChangeArrowheads="1"/>
          </p:cNvSpPr>
          <p:nvPr/>
        </p:nvSpPr>
        <p:spPr bwMode="auto">
          <a:xfrm>
            <a:off x="7091363" y="4494213"/>
            <a:ext cx="516488"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 . . </a:t>
            </a:r>
          </a:p>
        </p:txBody>
      </p:sp>
      <p:sp>
        <p:nvSpPr>
          <p:cNvPr id="140335" name="Rectangle 47">
            <a:extLst>
              <a:ext uri="{FF2B5EF4-FFF2-40B4-BE49-F238E27FC236}">
                <a16:creationId xmlns:a16="http://schemas.microsoft.com/office/drawing/2014/main" id="{DEC2F038-9A21-44CB-A997-33A1C1EDDDFA}"/>
              </a:ext>
            </a:extLst>
          </p:cNvPr>
          <p:cNvSpPr>
            <a:spLocks noChangeArrowheads="1"/>
          </p:cNvSpPr>
          <p:nvPr/>
        </p:nvSpPr>
        <p:spPr bwMode="auto">
          <a:xfrm>
            <a:off x="7472364" y="3732213"/>
            <a:ext cx="174625"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R</a:t>
            </a:r>
          </a:p>
        </p:txBody>
      </p:sp>
      <p:sp>
        <p:nvSpPr>
          <p:cNvPr id="140336" name="Rectangle 48">
            <a:extLst>
              <a:ext uri="{FF2B5EF4-FFF2-40B4-BE49-F238E27FC236}">
                <a16:creationId xmlns:a16="http://schemas.microsoft.com/office/drawing/2014/main" id="{B6E0328C-A36C-41A2-8995-B19F25D96D66}"/>
              </a:ext>
            </a:extLst>
          </p:cNvPr>
          <p:cNvSpPr>
            <a:spLocks noChangeArrowheads="1"/>
          </p:cNvSpPr>
          <p:nvPr/>
        </p:nvSpPr>
        <p:spPr bwMode="auto">
          <a:xfrm>
            <a:off x="7646989" y="3732213"/>
            <a:ext cx="173037"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B</a:t>
            </a:r>
          </a:p>
        </p:txBody>
      </p:sp>
      <p:sp>
        <p:nvSpPr>
          <p:cNvPr id="140337" name="Rectangle 49">
            <a:extLst>
              <a:ext uri="{FF2B5EF4-FFF2-40B4-BE49-F238E27FC236}">
                <a16:creationId xmlns:a16="http://schemas.microsoft.com/office/drawing/2014/main" id="{374B03E6-E46E-47DE-A0C4-81B33283364C}"/>
              </a:ext>
            </a:extLst>
          </p:cNvPr>
          <p:cNvSpPr>
            <a:spLocks noChangeArrowheads="1"/>
          </p:cNvSpPr>
          <p:nvPr/>
        </p:nvSpPr>
        <p:spPr bwMode="auto">
          <a:xfrm>
            <a:off x="7820026" y="3732213"/>
            <a:ext cx="174625"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H</a:t>
            </a:r>
          </a:p>
        </p:txBody>
      </p:sp>
      <p:sp>
        <p:nvSpPr>
          <p:cNvPr id="140338" name="Rectangle 50">
            <a:extLst>
              <a:ext uri="{FF2B5EF4-FFF2-40B4-BE49-F238E27FC236}">
                <a16:creationId xmlns:a16="http://schemas.microsoft.com/office/drawing/2014/main" id="{44318B87-23B1-4284-B6A1-E41C9B14A226}"/>
              </a:ext>
            </a:extLst>
          </p:cNvPr>
          <p:cNvSpPr>
            <a:spLocks noChangeArrowheads="1"/>
          </p:cNvSpPr>
          <p:nvPr/>
        </p:nvSpPr>
        <p:spPr bwMode="auto">
          <a:xfrm>
            <a:off x="7994651" y="3732213"/>
            <a:ext cx="174625"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F</a:t>
            </a:r>
          </a:p>
        </p:txBody>
      </p:sp>
      <p:sp>
        <p:nvSpPr>
          <p:cNvPr id="140339" name="Rectangle 51">
            <a:extLst>
              <a:ext uri="{FF2B5EF4-FFF2-40B4-BE49-F238E27FC236}">
                <a16:creationId xmlns:a16="http://schemas.microsoft.com/office/drawing/2014/main" id="{C20F47D0-353E-4B6B-9B06-9F76A0F983A6}"/>
              </a:ext>
            </a:extLst>
          </p:cNvPr>
          <p:cNvSpPr>
            <a:spLocks noChangeArrowheads="1"/>
          </p:cNvSpPr>
          <p:nvPr/>
        </p:nvSpPr>
        <p:spPr bwMode="auto">
          <a:xfrm>
            <a:off x="8169276" y="3732213"/>
            <a:ext cx="174625"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M</a:t>
            </a:r>
          </a:p>
        </p:txBody>
      </p:sp>
      <p:sp>
        <p:nvSpPr>
          <p:cNvPr id="140340" name="Rectangle 52">
            <a:extLst>
              <a:ext uri="{FF2B5EF4-FFF2-40B4-BE49-F238E27FC236}">
                <a16:creationId xmlns:a16="http://schemas.microsoft.com/office/drawing/2014/main" id="{2308BEE9-B839-419C-B857-4CF727EAE399}"/>
              </a:ext>
            </a:extLst>
          </p:cNvPr>
          <p:cNvSpPr>
            <a:spLocks noChangeArrowheads="1"/>
          </p:cNvSpPr>
          <p:nvPr/>
        </p:nvSpPr>
        <p:spPr bwMode="auto">
          <a:xfrm>
            <a:off x="8343900" y="3732213"/>
            <a:ext cx="173038"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G</a:t>
            </a:r>
          </a:p>
        </p:txBody>
      </p:sp>
      <p:sp>
        <p:nvSpPr>
          <p:cNvPr id="140341" name="Rectangle 53">
            <a:extLst>
              <a:ext uri="{FF2B5EF4-FFF2-40B4-BE49-F238E27FC236}">
                <a16:creationId xmlns:a16="http://schemas.microsoft.com/office/drawing/2014/main" id="{51BBE06B-060A-4944-AFF2-0D0694B6BD83}"/>
              </a:ext>
            </a:extLst>
          </p:cNvPr>
          <p:cNvSpPr>
            <a:spLocks noChangeArrowheads="1"/>
          </p:cNvSpPr>
          <p:nvPr/>
        </p:nvSpPr>
        <p:spPr bwMode="auto">
          <a:xfrm>
            <a:off x="8516939" y="3732213"/>
            <a:ext cx="174625"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r</a:t>
            </a:r>
          </a:p>
        </p:txBody>
      </p:sp>
      <p:sp>
        <p:nvSpPr>
          <p:cNvPr id="140342" name="Rectangle 54">
            <a:extLst>
              <a:ext uri="{FF2B5EF4-FFF2-40B4-BE49-F238E27FC236}">
                <a16:creationId xmlns:a16="http://schemas.microsoft.com/office/drawing/2014/main" id="{0587BE83-B5AB-494F-85C7-CEE0FAC83D0D}"/>
              </a:ext>
            </a:extLst>
          </p:cNvPr>
          <p:cNvSpPr>
            <a:spLocks noChangeArrowheads="1"/>
          </p:cNvSpPr>
          <p:nvPr/>
        </p:nvSpPr>
        <p:spPr bwMode="auto">
          <a:xfrm>
            <a:off x="8843963" y="3732213"/>
            <a:ext cx="10668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  reserved</a:t>
            </a:r>
          </a:p>
        </p:txBody>
      </p:sp>
      <p:sp>
        <p:nvSpPr>
          <p:cNvPr id="140345" name="Rectangle 57">
            <a:extLst>
              <a:ext uri="{FF2B5EF4-FFF2-40B4-BE49-F238E27FC236}">
                <a16:creationId xmlns:a16="http://schemas.microsoft.com/office/drawing/2014/main" id="{8B46DDB5-4528-45B0-89A2-A4EDD751CC77}"/>
              </a:ext>
            </a:extLst>
          </p:cNvPr>
          <p:cNvSpPr>
            <a:spLocks noChangeArrowheads="1"/>
          </p:cNvSpPr>
          <p:nvPr/>
        </p:nvSpPr>
        <p:spPr bwMode="auto">
          <a:xfrm>
            <a:off x="8689976" y="3730625"/>
            <a:ext cx="174625"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2E7D9-7102-467A-B44C-F043421121C3}"/>
              </a:ext>
            </a:extLst>
          </p:cNvPr>
          <p:cNvSpPr>
            <a:spLocks noGrp="1"/>
          </p:cNvSpPr>
          <p:nvPr>
            <p:ph type="title"/>
          </p:nvPr>
        </p:nvSpPr>
        <p:spPr>
          <a:xfrm>
            <a:off x="838200" y="365125"/>
            <a:ext cx="10515600" cy="929103"/>
          </a:xfrm>
        </p:spPr>
        <p:txBody>
          <a:bodyPr/>
          <a:lstStyle/>
          <a:p>
            <a:r>
              <a:rPr lang="en-IN" dirty="0"/>
              <a:t>Agent Solicitation</a:t>
            </a:r>
          </a:p>
        </p:txBody>
      </p:sp>
      <p:sp>
        <p:nvSpPr>
          <p:cNvPr id="3" name="Content Placeholder 2">
            <a:extLst>
              <a:ext uri="{FF2B5EF4-FFF2-40B4-BE49-F238E27FC236}">
                <a16:creationId xmlns:a16="http://schemas.microsoft.com/office/drawing/2014/main" id="{335765B8-8249-4FBD-ABF9-91026E526032}"/>
              </a:ext>
            </a:extLst>
          </p:cNvPr>
          <p:cNvSpPr>
            <a:spLocks noGrp="1"/>
          </p:cNvSpPr>
          <p:nvPr>
            <p:ph idx="1"/>
          </p:nvPr>
        </p:nvSpPr>
        <p:spPr>
          <a:xfrm>
            <a:off x="351692" y="1294228"/>
            <a:ext cx="11002108" cy="5198647"/>
          </a:xfrm>
        </p:spPr>
        <p:txBody>
          <a:bodyPr/>
          <a:lstStyle/>
          <a:p>
            <a:pPr algn="l"/>
            <a:r>
              <a:rPr lang="en-IN" sz="1800" b="0" i="0" u="none" strike="noStrike" baseline="0" dirty="0">
                <a:latin typeface="StoneSerif"/>
              </a:rPr>
              <a:t>If no agent advertisements are present or the inter-arrival time is too high, and an MN has not received a COA by other means, e.g., DHCP , the mobile node must send </a:t>
            </a:r>
            <a:r>
              <a:rPr lang="en-IN" sz="1800" b="1" i="0" u="none" strike="noStrike" baseline="0" dirty="0">
                <a:latin typeface="StoneSerif-Semibold"/>
              </a:rPr>
              <a:t>agent solicitations</a:t>
            </a:r>
            <a:r>
              <a:rPr lang="en-IN" sz="1800" b="0" i="0" u="none" strike="noStrike" baseline="0" dirty="0">
                <a:latin typeface="StoneSerif"/>
              </a:rPr>
              <a:t>.</a:t>
            </a:r>
          </a:p>
          <a:p>
            <a:pPr algn="l"/>
            <a:r>
              <a:rPr lang="en-IN" sz="1800" b="0" i="0" u="none" strike="noStrike" baseline="0" dirty="0">
                <a:latin typeface="StoneSerif"/>
              </a:rPr>
              <a:t>Care must be taken to ensure that these solicitation messages do not flood the network, but basically an MN can search for an FA endlessly sending out solicitation messages.</a:t>
            </a:r>
          </a:p>
          <a:p>
            <a:pPr algn="l"/>
            <a:r>
              <a:rPr lang="en-IN" sz="1800" b="0" i="0" u="none" strike="noStrike" baseline="0" dirty="0">
                <a:latin typeface="StoneSerif"/>
              </a:rPr>
              <a:t>Typically, a mobile node can send out three solicitations, one per second, as soon as it enters a new network.</a:t>
            </a:r>
          </a:p>
          <a:p>
            <a:pPr algn="l"/>
            <a:r>
              <a:rPr lang="en-IN" sz="1800" b="0" i="0" u="none" strike="noStrike" baseline="0" dirty="0">
                <a:latin typeface="StoneSerif"/>
              </a:rPr>
              <a:t>If a node does not receive an answer to its solicitations it must decrease the rate of solicitations exponentially to avoid flooding the network until it reaches a maximum interval between solicitations (typically one minute).</a:t>
            </a:r>
          </a:p>
          <a:p>
            <a:pPr algn="l"/>
            <a:r>
              <a:rPr lang="en-IN" sz="1800" b="0" i="0" u="none" strike="noStrike" baseline="0" dirty="0">
                <a:latin typeface="StoneSerif"/>
              </a:rPr>
              <a:t>After these steps of advertisements or solicitations the MN can now receive a COA, either one for an FA or a co-located COA.</a:t>
            </a:r>
          </a:p>
          <a:p>
            <a:pPr algn="l"/>
            <a:r>
              <a:rPr lang="en-IN" sz="1800" b="0" i="0" u="none" strike="noStrike" baseline="0" dirty="0">
                <a:latin typeface="StoneSerif"/>
              </a:rPr>
              <a:t>After these steps of advertisements or solicitations the MN can now receive a COA, either one for an FA or a co-located COA. The MN knows its location (home network or foreign network) and the capabilities of the agent (if needed).</a:t>
            </a:r>
          </a:p>
          <a:p>
            <a:pPr algn="l"/>
            <a:r>
              <a:rPr lang="en-IN" sz="1800" b="0" i="0" u="none" strike="noStrike" baseline="0" dirty="0">
                <a:latin typeface="StoneSerif"/>
              </a:rPr>
              <a:t>The next step for the MN is the registration with the HA if the MN is in a foreign network.</a:t>
            </a:r>
            <a:endParaRPr lang="en-IN" dirty="0"/>
          </a:p>
        </p:txBody>
      </p:sp>
    </p:spTree>
    <p:extLst>
      <p:ext uri="{BB962C8B-B14F-4D97-AF65-F5344CB8AC3E}">
        <p14:creationId xmlns:p14="http://schemas.microsoft.com/office/powerpoint/2010/main" val="23151843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2">
            <a:extLst>
              <a:ext uri="{FF2B5EF4-FFF2-40B4-BE49-F238E27FC236}">
                <a16:creationId xmlns:a16="http://schemas.microsoft.com/office/drawing/2014/main" id="{5C571ABD-F7C8-4C2E-B4DE-45A65F229C63}"/>
              </a:ext>
            </a:extLst>
          </p:cNvPr>
          <p:cNvSpPr>
            <a:spLocks noGrp="1"/>
          </p:cNvSpPr>
          <p:nvPr>
            <p:ph type="ftr" sz="quarter" idx="10"/>
          </p:nvPr>
        </p:nvSpPr>
        <p:spPr/>
        <p:txBody>
          <a:bodyPr/>
          <a:lstStyle/>
          <a:p>
            <a:r>
              <a:rPr lang="en-US" altLang="en-US"/>
              <a:t>		</a:t>
            </a:r>
            <a:r>
              <a:rPr lang="de-DE" altLang="en-US"/>
              <a:t>8</a:t>
            </a:r>
            <a:r>
              <a:rPr lang="en-US" altLang="en-US"/>
              <a:t>.</a:t>
            </a:r>
            <a:fld id="{8045F543-9762-4326-97E9-E40117961A62}" type="slidenum">
              <a:rPr lang="en-US" altLang="en-US"/>
              <a:pPr/>
              <a:t>16</a:t>
            </a:fld>
            <a:endParaRPr lang="en-US" altLang="en-US"/>
          </a:p>
        </p:txBody>
      </p:sp>
      <p:sp>
        <p:nvSpPr>
          <p:cNvPr id="141314" name="Rectangle 2">
            <a:extLst>
              <a:ext uri="{FF2B5EF4-FFF2-40B4-BE49-F238E27FC236}">
                <a16:creationId xmlns:a16="http://schemas.microsoft.com/office/drawing/2014/main" id="{170B1453-64FB-4BCE-AF18-F825D430B8C9}"/>
              </a:ext>
            </a:extLst>
          </p:cNvPr>
          <p:cNvSpPr>
            <a:spLocks noGrp="1" noChangeArrowheads="1"/>
          </p:cNvSpPr>
          <p:nvPr>
            <p:ph type="title"/>
          </p:nvPr>
        </p:nvSpPr>
        <p:spPr>
          <a:xfrm>
            <a:off x="838200" y="365126"/>
            <a:ext cx="10515600" cy="643970"/>
          </a:xfrm>
        </p:spPr>
        <p:txBody>
          <a:bodyPr>
            <a:normAutofit fontScale="90000"/>
          </a:bodyPr>
          <a:lstStyle/>
          <a:p>
            <a:pPr algn="l"/>
            <a:r>
              <a:rPr lang="en-US" altLang="en-US" dirty="0"/>
              <a:t>Registration-</a:t>
            </a:r>
            <a:r>
              <a:rPr lang="en-IN" sz="1800" b="0" i="0" u="none" strike="noStrike" baseline="0" dirty="0">
                <a:latin typeface="StoneSerif"/>
              </a:rPr>
              <a:t>Having received a COA, the MN has to register with the HA. The main purpose of the registration is to inform the HA of the current location for correct forwarding of packets. Registration can be done in two different ways depending on the location of the COA.</a:t>
            </a:r>
            <a:endParaRPr lang="en-US" altLang="en-US" dirty="0"/>
          </a:p>
        </p:txBody>
      </p:sp>
      <p:sp>
        <p:nvSpPr>
          <p:cNvPr id="141316" name="Text Box 4">
            <a:extLst>
              <a:ext uri="{FF2B5EF4-FFF2-40B4-BE49-F238E27FC236}">
                <a16:creationId xmlns:a16="http://schemas.microsoft.com/office/drawing/2014/main" id="{DA4A8580-EFF9-4D0D-B70F-81255E1F9964}"/>
              </a:ext>
            </a:extLst>
          </p:cNvPr>
          <p:cNvSpPr txBox="1">
            <a:spLocks noChangeArrowheads="1"/>
          </p:cNvSpPr>
          <p:nvPr/>
        </p:nvSpPr>
        <p:spPr bwMode="auto">
          <a:xfrm>
            <a:off x="6523038" y="3200400"/>
            <a:ext cx="261610"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141317" name="Text Box 5">
            <a:extLst>
              <a:ext uri="{FF2B5EF4-FFF2-40B4-BE49-F238E27FC236}">
                <a16:creationId xmlns:a16="http://schemas.microsoft.com/office/drawing/2014/main" id="{F39B85A1-4F15-436E-9920-A6EF920FEE44}"/>
              </a:ext>
            </a:extLst>
          </p:cNvPr>
          <p:cNvSpPr txBox="1">
            <a:spLocks noChangeArrowheads="1"/>
          </p:cNvSpPr>
          <p:nvPr/>
        </p:nvSpPr>
        <p:spPr bwMode="auto">
          <a:xfrm>
            <a:off x="6583364" y="1223963"/>
            <a:ext cx="530915"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MN</a:t>
            </a:r>
          </a:p>
        </p:txBody>
      </p:sp>
      <p:sp>
        <p:nvSpPr>
          <p:cNvPr id="141320" name="Text Box 8">
            <a:extLst>
              <a:ext uri="{FF2B5EF4-FFF2-40B4-BE49-F238E27FC236}">
                <a16:creationId xmlns:a16="http://schemas.microsoft.com/office/drawing/2014/main" id="{E94E24B1-A61D-40F3-B851-75C45EFC6A4D}"/>
              </a:ext>
            </a:extLst>
          </p:cNvPr>
          <p:cNvSpPr txBox="1">
            <a:spLocks noChangeArrowheads="1"/>
          </p:cNvSpPr>
          <p:nvPr/>
        </p:nvSpPr>
        <p:spPr bwMode="auto">
          <a:xfrm>
            <a:off x="7894638" y="1239838"/>
            <a:ext cx="4619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HA</a:t>
            </a:r>
          </a:p>
        </p:txBody>
      </p:sp>
      <p:grpSp>
        <p:nvGrpSpPr>
          <p:cNvPr id="141349" name="Group 37">
            <a:extLst>
              <a:ext uri="{FF2B5EF4-FFF2-40B4-BE49-F238E27FC236}">
                <a16:creationId xmlns:a16="http://schemas.microsoft.com/office/drawing/2014/main" id="{C1395506-7A8D-4DB5-8271-800F81F68FDF}"/>
              </a:ext>
            </a:extLst>
          </p:cNvPr>
          <p:cNvGrpSpPr>
            <a:grpSpLocks/>
          </p:cNvGrpSpPr>
          <p:nvPr/>
        </p:nvGrpSpPr>
        <p:grpSpPr bwMode="auto">
          <a:xfrm>
            <a:off x="6827839" y="1544638"/>
            <a:ext cx="1311275" cy="2036762"/>
            <a:chOff x="3341" y="973"/>
            <a:chExt cx="826" cy="2016"/>
          </a:xfrm>
        </p:grpSpPr>
        <p:sp>
          <p:nvSpPr>
            <p:cNvPr id="141315" name="Line 3">
              <a:extLst>
                <a:ext uri="{FF2B5EF4-FFF2-40B4-BE49-F238E27FC236}">
                  <a16:creationId xmlns:a16="http://schemas.microsoft.com/office/drawing/2014/main" id="{93D0EDFB-3B60-4CC3-9405-D9575A4C49C6}"/>
                </a:ext>
              </a:extLst>
            </p:cNvPr>
            <p:cNvSpPr>
              <a:spLocks noChangeShapeType="1"/>
            </p:cNvSpPr>
            <p:nvPr/>
          </p:nvSpPr>
          <p:spPr bwMode="auto">
            <a:xfrm>
              <a:off x="3341" y="973"/>
              <a:ext cx="0" cy="20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18" name="Line 6">
              <a:extLst>
                <a:ext uri="{FF2B5EF4-FFF2-40B4-BE49-F238E27FC236}">
                  <a16:creationId xmlns:a16="http://schemas.microsoft.com/office/drawing/2014/main" id="{EB36AF1D-EF9C-42E2-B9AE-7076DC0A06EC}"/>
                </a:ext>
              </a:extLst>
            </p:cNvPr>
            <p:cNvSpPr>
              <a:spLocks noChangeShapeType="1"/>
            </p:cNvSpPr>
            <p:nvPr/>
          </p:nvSpPr>
          <p:spPr bwMode="auto">
            <a:xfrm>
              <a:off x="4167" y="982"/>
              <a:ext cx="0" cy="200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sp>
        <p:nvSpPr>
          <p:cNvPr id="141325" name="Text Box 13">
            <a:extLst>
              <a:ext uri="{FF2B5EF4-FFF2-40B4-BE49-F238E27FC236}">
                <a16:creationId xmlns:a16="http://schemas.microsoft.com/office/drawing/2014/main" id="{8FEC4953-859C-494C-8A1F-C92BB619B1A4}"/>
              </a:ext>
            </a:extLst>
          </p:cNvPr>
          <p:cNvSpPr txBox="1">
            <a:spLocks noChangeArrowheads="1"/>
          </p:cNvSpPr>
          <p:nvPr/>
        </p:nvSpPr>
        <p:spPr bwMode="auto">
          <a:xfrm rot="1147394">
            <a:off x="7002136" y="1471941"/>
            <a:ext cx="1026178" cy="52322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registration</a:t>
            </a:r>
          </a:p>
          <a:p>
            <a:r>
              <a:rPr lang="en-US" altLang="en-US" sz="1400"/>
              <a:t>request</a:t>
            </a:r>
          </a:p>
        </p:txBody>
      </p:sp>
      <p:sp>
        <p:nvSpPr>
          <p:cNvPr id="141326" name="Line 14">
            <a:extLst>
              <a:ext uri="{FF2B5EF4-FFF2-40B4-BE49-F238E27FC236}">
                <a16:creationId xmlns:a16="http://schemas.microsoft.com/office/drawing/2014/main" id="{83A8071E-19CC-4402-A868-49B543E58B7B}"/>
              </a:ext>
            </a:extLst>
          </p:cNvPr>
          <p:cNvSpPr>
            <a:spLocks noChangeShapeType="1"/>
          </p:cNvSpPr>
          <p:nvPr/>
        </p:nvSpPr>
        <p:spPr bwMode="auto">
          <a:xfrm>
            <a:off x="6827839" y="1773238"/>
            <a:ext cx="1311275" cy="463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31" name="Text Box 19">
            <a:extLst>
              <a:ext uri="{FF2B5EF4-FFF2-40B4-BE49-F238E27FC236}">
                <a16:creationId xmlns:a16="http://schemas.microsoft.com/office/drawing/2014/main" id="{7FBA0B8D-5D6B-4337-9A41-691D9C9A7DDD}"/>
              </a:ext>
            </a:extLst>
          </p:cNvPr>
          <p:cNvSpPr txBox="1">
            <a:spLocks noChangeArrowheads="1"/>
          </p:cNvSpPr>
          <p:nvPr/>
        </p:nvSpPr>
        <p:spPr bwMode="auto">
          <a:xfrm rot="20452606" flipH="1">
            <a:off x="6997374" y="2435553"/>
            <a:ext cx="1026178" cy="52322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registration</a:t>
            </a:r>
          </a:p>
          <a:p>
            <a:r>
              <a:rPr lang="en-US" altLang="en-US" sz="1400"/>
              <a:t>reply</a:t>
            </a:r>
          </a:p>
        </p:txBody>
      </p:sp>
      <p:sp>
        <p:nvSpPr>
          <p:cNvPr id="141332" name="Line 20">
            <a:extLst>
              <a:ext uri="{FF2B5EF4-FFF2-40B4-BE49-F238E27FC236}">
                <a16:creationId xmlns:a16="http://schemas.microsoft.com/office/drawing/2014/main" id="{317A8B74-0027-42DF-B1D2-4EB582EDF5BB}"/>
              </a:ext>
            </a:extLst>
          </p:cNvPr>
          <p:cNvSpPr>
            <a:spLocks noChangeShapeType="1"/>
          </p:cNvSpPr>
          <p:nvPr/>
        </p:nvSpPr>
        <p:spPr bwMode="auto">
          <a:xfrm flipH="1">
            <a:off x="6823076" y="2733676"/>
            <a:ext cx="1311275" cy="460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34" name="Text Box 22">
            <a:extLst>
              <a:ext uri="{FF2B5EF4-FFF2-40B4-BE49-F238E27FC236}">
                <a16:creationId xmlns:a16="http://schemas.microsoft.com/office/drawing/2014/main" id="{281714D6-D643-4A7C-818C-EC58801BB6A3}"/>
              </a:ext>
            </a:extLst>
          </p:cNvPr>
          <p:cNvSpPr txBox="1">
            <a:spLocks noChangeArrowheads="1"/>
          </p:cNvSpPr>
          <p:nvPr/>
        </p:nvSpPr>
        <p:spPr bwMode="auto">
          <a:xfrm>
            <a:off x="2651125" y="4329113"/>
            <a:ext cx="261610"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t</a:t>
            </a:r>
          </a:p>
        </p:txBody>
      </p:sp>
      <p:sp>
        <p:nvSpPr>
          <p:cNvPr id="141335" name="Text Box 23">
            <a:extLst>
              <a:ext uri="{FF2B5EF4-FFF2-40B4-BE49-F238E27FC236}">
                <a16:creationId xmlns:a16="http://schemas.microsoft.com/office/drawing/2014/main" id="{9DA70C1D-8662-45F9-BB08-93CD21460DB6}"/>
              </a:ext>
            </a:extLst>
          </p:cNvPr>
          <p:cNvSpPr txBox="1">
            <a:spLocks noChangeArrowheads="1"/>
          </p:cNvSpPr>
          <p:nvPr/>
        </p:nvSpPr>
        <p:spPr bwMode="auto">
          <a:xfrm>
            <a:off x="2711451" y="1189038"/>
            <a:ext cx="530915"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MN</a:t>
            </a:r>
          </a:p>
        </p:txBody>
      </p:sp>
      <p:sp>
        <p:nvSpPr>
          <p:cNvPr id="141336" name="Text Box 24">
            <a:extLst>
              <a:ext uri="{FF2B5EF4-FFF2-40B4-BE49-F238E27FC236}">
                <a16:creationId xmlns:a16="http://schemas.microsoft.com/office/drawing/2014/main" id="{0872F210-D25C-4591-B4B2-2D595A97A668}"/>
              </a:ext>
            </a:extLst>
          </p:cNvPr>
          <p:cNvSpPr txBox="1">
            <a:spLocks noChangeArrowheads="1"/>
          </p:cNvSpPr>
          <p:nvPr/>
        </p:nvSpPr>
        <p:spPr bwMode="auto">
          <a:xfrm>
            <a:off x="4022725" y="1204913"/>
            <a:ext cx="410562"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FA</a:t>
            </a:r>
          </a:p>
        </p:txBody>
      </p:sp>
      <p:sp>
        <p:nvSpPr>
          <p:cNvPr id="141337" name="Line 25">
            <a:extLst>
              <a:ext uri="{FF2B5EF4-FFF2-40B4-BE49-F238E27FC236}">
                <a16:creationId xmlns:a16="http://schemas.microsoft.com/office/drawing/2014/main" id="{BBCBCBF5-BC98-4BF8-80CE-6544291DDF83}"/>
              </a:ext>
            </a:extLst>
          </p:cNvPr>
          <p:cNvSpPr>
            <a:spLocks noChangeShapeType="1"/>
          </p:cNvSpPr>
          <p:nvPr/>
        </p:nvSpPr>
        <p:spPr bwMode="auto">
          <a:xfrm>
            <a:off x="2955925" y="1509713"/>
            <a:ext cx="0" cy="31861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38" name="Line 26">
            <a:extLst>
              <a:ext uri="{FF2B5EF4-FFF2-40B4-BE49-F238E27FC236}">
                <a16:creationId xmlns:a16="http://schemas.microsoft.com/office/drawing/2014/main" id="{D742184D-25AA-4B36-842A-202AF03C6E32}"/>
              </a:ext>
            </a:extLst>
          </p:cNvPr>
          <p:cNvSpPr>
            <a:spLocks noChangeShapeType="1"/>
          </p:cNvSpPr>
          <p:nvPr/>
        </p:nvSpPr>
        <p:spPr bwMode="auto">
          <a:xfrm>
            <a:off x="4267200" y="1524001"/>
            <a:ext cx="0" cy="3186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39" name="Line 27">
            <a:extLst>
              <a:ext uri="{FF2B5EF4-FFF2-40B4-BE49-F238E27FC236}">
                <a16:creationId xmlns:a16="http://schemas.microsoft.com/office/drawing/2014/main" id="{18034FA0-FF54-4366-B9BC-2795CE290624}"/>
              </a:ext>
            </a:extLst>
          </p:cNvPr>
          <p:cNvSpPr>
            <a:spLocks noChangeShapeType="1"/>
          </p:cNvSpPr>
          <p:nvPr/>
        </p:nvSpPr>
        <p:spPr bwMode="auto">
          <a:xfrm>
            <a:off x="5562600" y="1524001"/>
            <a:ext cx="0" cy="31861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40" name="Text Box 28">
            <a:extLst>
              <a:ext uri="{FF2B5EF4-FFF2-40B4-BE49-F238E27FC236}">
                <a16:creationId xmlns:a16="http://schemas.microsoft.com/office/drawing/2014/main" id="{5341865F-C870-4EC2-8B29-BDDF37B7FD7B}"/>
              </a:ext>
            </a:extLst>
          </p:cNvPr>
          <p:cNvSpPr txBox="1">
            <a:spLocks noChangeArrowheads="1"/>
          </p:cNvSpPr>
          <p:nvPr/>
        </p:nvSpPr>
        <p:spPr bwMode="auto">
          <a:xfrm>
            <a:off x="5318125" y="1204913"/>
            <a:ext cx="4619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HA</a:t>
            </a:r>
          </a:p>
        </p:txBody>
      </p:sp>
      <p:sp>
        <p:nvSpPr>
          <p:cNvPr id="141341" name="Text Box 29">
            <a:extLst>
              <a:ext uri="{FF2B5EF4-FFF2-40B4-BE49-F238E27FC236}">
                <a16:creationId xmlns:a16="http://schemas.microsoft.com/office/drawing/2014/main" id="{08603CE3-6BD8-4A16-8748-490A8DE9A5DA}"/>
              </a:ext>
            </a:extLst>
          </p:cNvPr>
          <p:cNvSpPr txBox="1">
            <a:spLocks noChangeArrowheads="1"/>
          </p:cNvSpPr>
          <p:nvPr/>
        </p:nvSpPr>
        <p:spPr bwMode="auto">
          <a:xfrm rot="1147394">
            <a:off x="3130224" y="1437016"/>
            <a:ext cx="1026178" cy="52322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registration</a:t>
            </a:r>
          </a:p>
          <a:p>
            <a:r>
              <a:rPr lang="en-US" altLang="en-US" sz="1400"/>
              <a:t>request</a:t>
            </a:r>
          </a:p>
        </p:txBody>
      </p:sp>
      <p:sp>
        <p:nvSpPr>
          <p:cNvPr id="141342" name="Line 30">
            <a:extLst>
              <a:ext uri="{FF2B5EF4-FFF2-40B4-BE49-F238E27FC236}">
                <a16:creationId xmlns:a16="http://schemas.microsoft.com/office/drawing/2014/main" id="{888DDA6A-7D9B-46CE-AFD2-1F7B43A22EFB}"/>
              </a:ext>
            </a:extLst>
          </p:cNvPr>
          <p:cNvSpPr>
            <a:spLocks noChangeShapeType="1"/>
          </p:cNvSpPr>
          <p:nvPr/>
        </p:nvSpPr>
        <p:spPr bwMode="auto">
          <a:xfrm>
            <a:off x="2955926" y="1738313"/>
            <a:ext cx="1311275" cy="463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43" name="Text Box 31">
            <a:extLst>
              <a:ext uri="{FF2B5EF4-FFF2-40B4-BE49-F238E27FC236}">
                <a16:creationId xmlns:a16="http://schemas.microsoft.com/office/drawing/2014/main" id="{C660DCB3-E85F-4956-9C3B-9958569AA374}"/>
              </a:ext>
            </a:extLst>
          </p:cNvPr>
          <p:cNvSpPr txBox="1">
            <a:spLocks noChangeArrowheads="1"/>
          </p:cNvSpPr>
          <p:nvPr/>
        </p:nvSpPr>
        <p:spPr bwMode="auto">
          <a:xfrm rot="1147394">
            <a:off x="4420861" y="2040266"/>
            <a:ext cx="1026178" cy="52322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registration</a:t>
            </a:r>
          </a:p>
          <a:p>
            <a:r>
              <a:rPr lang="en-US" altLang="en-US" sz="1400"/>
              <a:t>request</a:t>
            </a:r>
          </a:p>
        </p:txBody>
      </p:sp>
      <p:sp>
        <p:nvSpPr>
          <p:cNvPr id="141344" name="Line 32">
            <a:extLst>
              <a:ext uri="{FF2B5EF4-FFF2-40B4-BE49-F238E27FC236}">
                <a16:creationId xmlns:a16="http://schemas.microsoft.com/office/drawing/2014/main" id="{9B1E30E6-A5F6-47F7-9B11-9B8A84C0E1CD}"/>
              </a:ext>
            </a:extLst>
          </p:cNvPr>
          <p:cNvSpPr>
            <a:spLocks noChangeShapeType="1"/>
          </p:cNvSpPr>
          <p:nvPr/>
        </p:nvSpPr>
        <p:spPr bwMode="auto">
          <a:xfrm>
            <a:off x="4265614" y="2341564"/>
            <a:ext cx="1298575" cy="460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45" name="Text Box 33">
            <a:extLst>
              <a:ext uri="{FF2B5EF4-FFF2-40B4-BE49-F238E27FC236}">
                <a16:creationId xmlns:a16="http://schemas.microsoft.com/office/drawing/2014/main" id="{BCBE898F-ACD9-4BEB-BA5F-AF22D1EA5E2F}"/>
              </a:ext>
            </a:extLst>
          </p:cNvPr>
          <p:cNvSpPr txBox="1">
            <a:spLocks noChangeArrowheads="1"/>
          </p:cNvSpPr>
          <p:nvPr/>
        </p:nvSpPr>
        <p:spPr bwMode="auto">
          <a:xfrm rot="20452606" flipH="1">
            <a:off x="4420861" y="2954666"/>
            <a:ext cx="1026178" cy="52322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a:t>registration</a:t>
            </a:r>
          </a:p>
          <a:p>
            <a:r>
              <a:rPr lang="en-US" altLang="en-US" sz="1400"/>
              <a:t>reply</a:t>
            </a:r>
          </a:p>
        </p:txBody>
      </p:sp>
      <p:sp>
        <p:nvSpPr>
          <p:cNvPr id="141346" name="Line 34">
            <a:extLst>
              <a:ext uri="{FF2B5EF4-FFF2-40B4-BE49-F238E27FC236}">
                <a16:creationId xmlns:a16="http://schemas.microsoft.com/office/drawing/2014/main" id="{50D33AC1-C7D2-4A17-886C-80B9162A1A3C}"/>
              </a:ext>
            </a:extLst>
          </p:cNvPr>
          <p:cNvSpPr>
            <a:spLocks noChangeShapeType="1"/>
          </p:cNvSpPr>
          <p:nvPr/>
        </p:nvSpPr>
        <p:spPr bwMode="auto">
          <a:xfrm flipH="1">
            <a:off x="4262439" y="3246438"/>
            <a:ext cx="1304925" cy="46355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1347" name="Text Box 35">
            <a:extLst>
              <a:ext uri="{FF2B5EF4-FFF2-40B4-BE49-F238E27FC236}">
                <a16:creationId xmlns:a16="http://schemas.microsoft.com/office/drawing/2014/main" id="{85888BEB-A788-4E85-8BA3-D3FFAD11748D}"/>
              </a:ext>
            </a:extLst>
          </p:cNvPr>
          <p:cNvSpPr txBox="1">
            <a:spLocks noChangeArrowheads="1"/>
          </p:cNvSpPr>
          <p:nvPr/>
        </p:nvSpPr>
        <p:spPr bwMode="auto">
          <a:xfrm rot="20452606" flipH="1">
            <a:off x="3125461" y="3564266"/>
            <a:ext cx="1026178" cy="52322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1400" dirty="0"/>
              <a:t>registration</a:t>
            </a:r>
          </a:p>
          <a:p>
            <a:r>
              <a:rPr lang="en-US" altLang="en-US" sz="1400" dirty="0"/>
              <a:t>reply</a:t>
            </a:r>
          </a:p>
        </p:txBody>
      </p:sp>
      <p:sp>
        <p:nvSpPr>
          <p:cNvPr id="141348" name="Line 36">
            <a:extLst>
              <a:ext uri="{FF2B5EF4-FFF2-40B4-BE49-F238E27FC236}">
                <a16:creationId xmlns:a16="http://schemas.microsoft.com/office/drawing/2014/main" id="{C07840EF-379B-461C-B4A2-2B6EC34E479E}"/>
              </a:ext>
            </a:extLst>
          </p:cNvPr>
          <p:cNvSpPr>
            <a:spLocks noChangeShapeType="1"/>
          </p:cNvSpPr>
          <p:nvPr/>
        </p:nvSpPr>
        <p:spPr bwMode="auto">
          <a:xfrm flipH="1">
            <a:off x="2951164" y="3862389"/>
            <a:ext cx="1311275" cy="4603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 name="TextBox 1">
            <a:extLst>
              <a:ext uri="{FF2B5EF4-FFF2-40B4-BE49-F238E27FC236}">
                <a16:creationId xmlns:a16="http://schemas.microsoft.com/office/drawing/2014/main" id="{3F0233C2-2238-4D19-959B-0141B23E56EE}"/>
              </a:ext>
            </a:extLst>
          </p:cNvPr>
          <p:cNvSpPr txBox="1"/>
          <p:nvPr/>
        </p:nvSpPr>
        <p:spPr>
          <a:xfrm>
            <a:off x="478303" y="4710114"/>
            <a:ext cx="5301809" cy="1754326"/>
          </a:xfrm>
          <a:prstGeom prst="rect">
            <a:avLst/>
          </a:prstGeom>
          <a:noFill/>
        </p:spPr>
        <p:txBody>
          <a:bodyPr wrap="square" rtlCol="0">
            <a:spAutoFit/>
          </a:bodyPr>
          <a:lstStyle/>
          <a:p>
            <a:pPr algn="just"/>
            <a:r>
              <a:rPr lang="en-IN" sz="1800" b="0" i="0" u="none" strike="noStrike" baseline="0" dirty="0">
                <a:latin typeface="StoneSerif"/>
              </a:rPr>
              <a:t>The HA now sets up a </a:t>
            </a:r>
            <a:r>
              <a:rPr lang="en-IN" sz="1800" b="1" i="0" u="none" strike="noStrike" baseline="0" dirty="0">
                <a:latin typeface="StoneSerif-Semibold"/>
              </a:rPr>
              <a:t>mobility binding </a:t>
            </a:r>
            <a:r>
              <a:rPr lang="en-IN" sz="1800" b="0" i="0" u="none" strike="noStrike" baseline="0" dirty="0">
                <a:latin typeface="StoneSerif"/>
              </a:rPr>
              <a:t>containing the mobile node’s home IP address and the current COA. Additionally, the mobility binding contains the lifetime of the registration. Registration expires automatically after the lifetime and is deleted; so, an MN should reregister before expiration.</a:t>
            </a:r>
            <a:endParaRPr lang="en-IN" dirty="0"/>
          </a:p>
        </p:txBody>
      </p:sp>
      <p:sp>
        <p:nvSpPr>
          <p:cNvPr id="3" name="TextBox 2">
            <a:extLst>
              <a:ext uri="{FF2B5EF4-FFF2-40B4-BE49-F238E27FC236}">
                <a16:creationId xmlns:a16="http://schemas.microsoft.com/office/drawing/2014/main" id="{8A1FF8CF-E6A1-4BD6-93BB-504F6F1BA27A}"/>
              </a:ext>
            </a:extLst>
          </p:cNvPr>
          <p:cNvSpPr txBox="1"/>
          <p:nvPr/>
        </p:nvSpPr>
        <p:spPr>
          <a:xfrm>
            <a:off x="6440440" y="4703564"/>
            <a:ext cx="5406365" cy="1200329"/>
          </a:xfrm>
          <a:prstGeom prst="rect">
            <a:avLst/>
          </a:prstGeom>
          <a:noFill/>
        </p:spPr>
        <p:txBody>
          <a:bodyPr wrap="square" rtlCol="0">
            <a:spAutoFit/>
          </a:bodyPr>
          <a:lstStyle/>
          <a:p>
            <a:pPr algn="just"/>
            <a:r>
              <a:rPr lang="en-IN" sz="1800" b="0" i="0" u="none" strike="noStrike" baseline="0" dirty="0">
                <a:latin typeface="StoneSerif"/>
              </a:rPr>
              <a:t>If the COA is co-located, registration can be simpler. if the MN received an agent advertisement from the FA it should register via this FA if the R bit is set in the advertisement.</a:t>
            </a:r>
            <a:endParaRPr lang="en-IN"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Footer Placeholder 2">
            <a:extLst>
              <a:ext uri="{FF2B5EF4-FFF2-40B4-BE49-F238E27FC236}">
                <a16:creationId xmlns:a16="http://schemas.microsoft.com/office/drawing/2014/main" id="{3AB38A3A-5186-4456-89DC-23D177D573A2}"/>
              </a:ext>
            </a:extLst>
          </p:cNvPr>
          <p:cNvSpPr>
            <a:spLocks noGrp="1"/>
          </p:cNvSpPr>
          <p:nvPr>
            <p:ph type="ftr" sz="quarter" idx="10"/>
          </p:nvPr>
        </p:nvSpPr>
        <p:spPr/>
        <p:txBody>
          <a:bodyPr/>
          <a:lstStyle/>
          <a:p>
            <a:r>
              <a:rPr lang="en-US" altLang="en-US"/>
              <a:t>		</a:t>
            </a:r>
            <a:r>
              <a:rPr lang="de-DE" altLang="en-US"/>
              <a:t>8</a:t>
            </a:r>
            <a:r>
              <a:rPr lang="en-US" altLang="en-US"/>
              <a:t>.</a:t>
            </a:r>
            <a:fld id="{1AF8B6EC-328C-47F0-868F-1EB5ED91FDDF}" type="slidenum">
              <a:rPr lang="en-US" altLang="en-US"/>
              <a:pPr/>
              <a:t>17</a:t>
            </a:fld>
            <a:endParaRPr lang="en-US" altLang="en-US"/>
          </a:p>
        </p:txBody>
      </p:sp>
      <p:sp>
        <p:nvSpPr>
          <p:cNvPr id="142338" name="Rectangle 2">
            <a:extLst>
              <a:ext uri="{FF2B5EF4-FFF2-40B4-BE49-F238E27FC236}">
                <a16:creationId xmlns:a16="http://schemas.microsoft.com/office/drawing/2014/main" id="{98783111-D006-429B-A96E-AC471366E7A5}"/>
              </a:ext>
            </a:extLst>
          </p:cNvPr>
          <p:cNvSpPr>
            <a:spLocks noGrp="1" noChangeArrowheads="1"/>
          </p:cNvSpPr>
          <p:nvPr>
            <p:ph type="title"/>
          </p:nvPr>
        </p:nvSpPr>
        <p:spPr>
          <a:xfrm>
            <a:off x="838200" y="365125"/>
            <a:ext cx="10515600" cy="854075"/>
          </a:xfrm>
        </p:spPr>
        <p:txBody>
          <a:bodyPr/>
          <a:lstStyle/>
          <a:p>
            <a:r>
              <a:rPr lang="en-US" altLang="en-US" dirty="0"/>
              <a:t>Mobile IP registration request</a:t>
            </a:r>
          </a:p>
        </p:txBody>
      </p:sp>
      <p:sp>
        <p:nvSpPr>
          <p:cNvPr id="142339" name="Rectangle 3">
            <a:extLst>
              <a:ext uri="{FF2B5EF4-FFF2-40B4-BE49-F238E27FC236}">
                <a16:creationId xmlns:a16="http://schemas.microsoft.com/office/drawing/2014/main" id="{CAEBA045-8FDE-47E3-90AD-0D348CF1F816}"/>
              </a:ext>
            </a:extLst>
          </p:cNvPr>
          <p:cNvSpPr>
            <a:spLocks noChangeArrowheads="1"/>
          </p:cNvSpPr>
          <p:nvPr/>
        </p:nvSpPr>
        <p:spPr bwMode="auto">
          <a:xfrm>
            <a:off x="3581400" y="2209800"/>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home agent</a:t>
            </a:r>
          </a:p>
        </p:txBody>
      </p:sp>
      <p:sp>
        <p:nvSpPr>
          <p:cNvPr id="142340" name="Rectangle 4">
            <a:extLst>
              <a:ext uri="{FF2B5EF4-FFF2-40B4-BE49-F238E27FC236}">
                <a16:creationId xmlns:a16="http://schemas.microsoft.com/office/drawing/2014/main" id="{CB6AA2EA-2E45-481B-927E-BC031EBC8066}"/>
              </a:ext>
            </a:extLst>
          </p:cNvPr>
          <p:cNvSpPr>
            <a:spLocks noChangeArrowheads="1"/>
          </p:cNvSpPr>
          <p:nvPr/>
        </p:nvSpPr>
        <p:spPr bwMode="auto">
          <a:xfrm>
            <a:off x="3581400" y="1981200"/>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home address</a:t>
            </a:r>
          </a:p>
        </p:txBody>
      </p:sp>
      <p:sp>
        <p:nvSpPr>
          <p:cNvPr id="142342" name="Rectangle 6">
            <a:extLst>
              <a:ext uri="{FF2B5EF4-FFF2-40B4-BE49-F238E27FC236}">
                <a16:creationId xmlns:a16="http://schemas.microsoft.com/office/drawing/2014/main" id="{EDDD40EF-E314-4821-A919-BFE2251F60CE}"/>
              </a:ext>
            </a:extLst>
          </p:cNvPr>
          <p:cNvSpPr>
            <a:spLocks noChangeArrowheads="1"/>
          </p:cNvSpPr>
          <p:nvPr/>
        </p:nvSpPr>
        <p:spPr bwMode="auto">
          <a:xfrm>
            <a:off x="3581400" y="1752600"/>
            <a:ext cx="12192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type = 1</a:t>
            </a:r>
          </a:p>
        </p:txBody>
      </p:sp>
      <p:sp>
        <p:nvSpPr>
          <p:cNvPr id="142345" name="Rectangle 9">
            <a:extLst>
              <a:ext uri="{FF2B5EF4-FFF2-40B4-BE49-F238E27FC236}">
                <a16:creationId xmlns:a16="http://schemas.microsoft.com/office/drawing/2014/main" id="{F4E969D6-6F07-4C2D-9F67-EA54CDE7C6DE}"/>
              </a:ext>
            </a:extLst>
          </p:cNvPr>
          <p:cNvSpPr>
            <a:spLocks noChangeArrowheads="1"/>
          </p:cNvSpPr>
          <p:nvPr/>
        </p:nvSpPr>
        <p:spPr bwMode="auto">
          <a:xfrm>
            <a:off x="6019800" y="1752600"/>
            <a:ext cx="24384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lifetime</a:t>
            </a:r>
          </a:p>
        </p:txBody>
      </p:sp>
      <p:sp>
        <p:nvSpPr>
          <p:cNvPr id="142346" name="Line 10">
            <a:extLst>
              <a:ext uri="{FF2B5EF4-FFF2-40B4-BE49-F238E27FC236}">
                <a16:creationId xmlns:a16="http://schemas.microsoft.com/office/drawing/2014/main" id="{CEC88400-24CD-4371-AD11-7B4ACF4B0596}"/>
              </a:ext>
            </a:extLst>
          </p:cNvPr>
          <p:cNvSpPr>
            <a:spLocks noChangeShapeType="1"/>
          </p:cNvSpPr>
          <p:nvPr/>
        </p:nvSpPr>
        <p:spPr bwMode="auto">
          <a:xfrm flipV="1">
            <a:off x="3581400" y="152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2347" name="Line 11">
            <a:extLst>
              <a:ext uri="{FF2B5EF4-FFF2-40B4-BE49-F238E27FC236}">
                <a16:creationId xmlns:a16="http://schemas.microsoft.com/office/drawing/2014/main" id="{1D19587F-CE56-42E1-9F0F-7882624AD7C1}"/>
              </a:ext>
            </a:extLst>
          </p:cNvPr>
          <p:cNvSpPr>
            <a:spLocks noChangeShapeType="1"/>
          </p:cNvSpPr>
          <p:nvPr/>
        </p:nvSpPr>
        <p:spPr bwMode="auto">
          <a:xfrm flipV="1">
            <a:off x="4800600" y="152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2348" name="Line 12">
            <a:extLst>
              <a:ext uri="{FF2B5EF4-FFF2-40B4-BE49-F238E27FC236}">
                <a16:creationId xmlns:a16="http://schemas.microsoft.com/office/drawing/2014/main" id="{769A3A4B-0DE7-4979-9879-75F9AF66D4F5}"/>
              </a:ext>
            </a:extLst>
          </p:cNvPr>
          <p:cNvSpPr>
            <a:spLocks noChangeShapeType="1"/>
          </p:cNvSpPr>
          <p:nvPr/>
        </p:nvSpPr>
        <p:spPr bwMode="auto">
          <a:xfrm flipV="1">
            <a:off x="6019800" y="152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2349" name="Line 13">
            <a:extLst>
              <a:ext uri="{FF2B5EF4-FFF2-40B4-BE49-F238E27FC236}">
                <a16:creationId xmlns:a16="http://schemas.microsoft.com/office/drawing/2014/main" id="{1DC6CD93-5279-48CC-81CE-64AC0B777603}"/>
              </a:ext>
            </a:extLst>
          </p:cNvPr>
          <p:cNvSpPr>
            <a:spLocks noChangeShapeType="1"/>
          </p:cNvSpPr>
          <p:nvPr/>
        </p:nvSpPr>
        <p:spPr bwMode="auto">
          <a:xfrm flipV="1">
            <a:off x="7239000" y="152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2350" name="Line 14">
            <a:extLst>
              <a:ext uri="{FF2B5EF4-FFF2-40B4-BE49-F238E27FC236}">
                <a16:creationId xmlns:a16="http://schemas.microsoft.com/office/drawing/2014/main" id="{8F49C5CD-1545-4792-8F22-CC68858C68B1}"/>
              </a:ext>
            </a:extLst>
          </p:cNvPr>
          <p:cNvSpPr>
            <a:spLocks noChangeShapeType="1"/>
          </p:cNvSpPr>
          <p:nvPr/>
        </p:nvSpPr>
        <p:spPr bwMode="auto">
          <a:xfrm flipV="1">
            <a:off x="8458200" y="152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2351" name="Text Box 15">
            <a:extLst>
              <a:ext uri="{FF2B5EF4-FFF2-40B4-BE49-F238E27FC236}">
                <a16:creationId xmlns:a16="http://schemas.microsoft.com/office/drawing/2014/main" id="{A6A4BC41-BC25-4CF9-BC36-D23244870DD5}"/>
              </a:ext>
            </a:extLst>
          </p:cNvPr>
          <p:cNvSpPr txBox="1">
            <a:spLocks noChangeArrowheads="1"/>
          </p:cNvSpPr>
          <p:nvPr/>
        </p:nvSpPr>
        <p:spPr bwMode="auto">
          <a:xfrm>
            <a:off x="3565525" y="1431925"/>
            <a:ext cx="3016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142352" name="Text Box 16">
            <a:extLst>
              <a:ext uri="{FF2B5EF4-FFF2-40B4-BE49-F238E27FC236}">
                <a16:creationId xmlns:a16="http://schemas.microsoft.com/office/drawing/2014/main" id="{46C04011-3C48-4D69-83B4-07B22F069AF2}"/>
              </a:ext>
            </a:extLst>
          </p:cNvPr>
          <p:cNvSpPr txBox="1">
            <a:spLocks noChangeArrowheads="1"/>
          </p:cNvSpPr>
          <p:nvPr/>
        </p:nvSpPr>
        <p:spPr bwMode="auto">
          <a:xfrm>
            <a:off x="4545013" y="1447800"/>
            <a:ext cx="3016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7</a:t>
            </a:r>
          </a:p>
        </p:txBody>
      </p:sp>
      <p:sp>
        <p:nvSpPr>
          <p:cNvPr id="142353" name="Text Box 17">
            <a:extLst>
              <a:ext uri="{FF2B5EF4-FFF2-40B4-BE49-F238E27FC236}">
                <a16:creationId xmlns:a16="http://schemas.microsoft.com/office/drawing/2014/main" id="{4DA32646-585E-4D02-848B-34183B7BAE8D}"/>
              </a:ext>
            </a:extLst>
          </p:cNvPr>
          <p:cNvSpPr txBox="1">
            <a:spLocks noChangeArrowheads="1"/>
          </p:cNvSpPr>
          <p:nvPr/>
        </p:nvSpPr>
        <p:spPr bwMode="auto">
          <a:xfrm>
            <a:off x="4800600" y="1447800"/>
            <a:ext cx="30168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8</a:t>
            </a:r>
          </a:p>
        </p:txBody>
      </p:sp>
      <p:sp>
        <p:nvSpPr>
          <p:cNvPr id="142354" name="Text Box 18">
            <a:extLst>
              <a:ext uri="{FF2B5EF4-FFF2-40B4-BE49-F238E27FC236}">
                <a16:creationId xmlns:a16="http://schemas.microsoft.com/office/drawing/2014/main" id="{A27FF3C6-FEB1-4F28-85C8-017C4A879D5D}"/>
              </a:ext>
            </a:extLst>
          </p:cNvPr>
          <p:cNvSpPr txBox="1">
            <a:spLocks noChangeArrowheads="1"/>
          </p:cNvSpPr>
          <p:nvPr/>
        </p:nvSpPr>
        <p:spPr bwMode="auto">
          <a:xfrm>
            <a:off x="5651500" y="1447800"/>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15</a:t>
            </a:r>
          </a:p>
        </p:txBody>
      </p:sp>
      <p:sp>
        <p:nvSpPr>
          <p:cNvPr id="142355" name="Text Box 19">
            <a:extLst>
              <a:ext uri="{FF2B5EF4-FFF2-40B4-BE49-F238E27FC236}">
                <a16:creationId xmlns:a16="http://schemas.microsoft.com/office/drawing/2014/main" id="{685D5A56-4257-4392-94DF-676A41330306}"/>
              </a:ext>
            </a:extLst>
          </p:cNvPr>
          <p:cNvSpPr txBox="1">
            <a:spLocks noChangeArrowheads="1"/>
          </p:cNvSpPr>
          <p:nvPr/>
        </p:nvSpPr>
        <p:spPr bwMode="auto">
          <a:xfrm>
            <a:off x="6019800" y="1447800"/>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16</a:t>
            </a:r>
          </a:p>
        </p:txBody>
      </p:sp>
      <p:sp>
        <p:nvSpPr>
          <p:cNvPr id="142356" name="Text Box 20">
            <a:extLst>
              <a:ext uri="{FF2B5EF4-FFF2-40B4-BE49-F238E27FC236}">
                <a16:creationId xmlns:a16="http://schemas.microsoft.com/office/drawing/2014/main" id="{50A535D0-F706-461D-8682-1B5612D1E693}"/>
              </a:ext>
            </a:extLst>
          </p:cNvPr>
          <p:cNvSpPr txBox="1">
            <a:spLocks noChangeArrowheads="1"/>
          </p:cNvSpPr>
          <p:nvPr/>
        </p:nvSpPr>
        <p:spPr bwMode="auto">
          <a:xfrm>
            <a:off x="8121650" y="1447800"/>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31</a:t>
            </a:r>
          </a:p>
        </p:txBody>
      </p:sp>
      <p:sp>
        <p:nvSpPr>
          <p:cNvPr id="142357" name="Text Box 21">
            <a:extLst>
              <a:ext uri="{FF2B5EF4-FFF2-40B4-BE49-F238E27FC236}">
                <a16:creationId xmlns:a16="http://schemas.microsoft.com/office/drawing/2014/main" id="{0FF85F19-C1B3-490E-A04B-8F863EAC9B71}"/>
              </a:ext>
            </a:extLst>
          </p:cNvPr>
          <p:cNvSpPr txBox="1">
            <a:spLocks noChangeArrowheads="1"/>
          </p:cNvSpPr>
          <p:nvPr/>
        </p:nvSpPr>
        <p:spPr bwMode="auto">
          <a:xfrm>
            <a:off x="7239000" y="1447800"/>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24</a:t>
            </a:r>
          </a:p>
        </p:txBody>
      </p:sp>
      <p:sp>
        <p:nvSpPr>
          <p:cNvPr id="142358" name="Text Box 22">
            <a:extLst>
              <a:ext uri="{FF2B5EF4-FFF2-40B4-BE49-F238E27FC236}">
                <a16:creationId xmlns:a16="http://schemas.microsoft.com/office/drawing/2014/main" id="{C6F74A7E-7129-4A0E-94E0-E22F7BF9057F}"/>
              </a:ext>
            </a:extLst>
          </p:cNvPr>
          <p:cNvSpPr txBox="1">
            <a:spLocks noChangeArrowheads="1"/>
          </p:cNvSpPr>
          <p:nvPr/>
        </p:nvSpPr>
        <p:spPr bwMode="auto">
          <a:xfrm>
            <a:off x="6858000" y="1447800"/>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23</a:t>
            </a:r>
          </a:p>
        </p:txBody>
      </p:sp>
      <p:sp>
        <p:nvSpPr>
          <p:cNvPr id="142359" name="Rectangle 23">
            <a:extLst>
              <a:ext uri="{FF2B5EF4-FFF2-40B4-BE49-F238E27FC236}">
                <a16:creationId xmlns:a16="http://schemas.microsoft.com/office/drawing/2014/main" id="{9B5583C5-0353-40D1-8A2E-E285A27F0068}"/>
              </a:ext>
            </a:extLst>
          </p:cNvPr>
          <p:cNvSpPr>
            <a:spLocks noChangeArrowheads="1"/>
          </p:cNvSpPr>
          <p:nvPr/>
        </p:nvSpPr>
        <p:spPr bwMode="auto">
          <a:xfrm>
            <a:off x="5715000" y="1752600"/>
            <a:ext cx="304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 x</a:t>
            </a:r>
          </a:p>
        </p:txBody>
      </p:sp>
      <p:sp>
        <p:nvSpPr>
          <p:cNvPr id="142360" name="Rectangle 24">
            <a:extLst>
              <a:ext uri="{FF2B5EF4-FFF2-40B4-BE49-F238E27FC236}">
                <a16:creationId xmlns:a16="http://schemas.microsoft.com/office/drawing/2014/main" id="{4C46CAA1-B677-48A0-AF39-6B7AB15E620C}"/>
              </a:ext>
            </a:extLst>
          </p:cNvPr>
          <p:cNvSpPr>
            <a:spLocks noChangeArrowheads="1"/>
          </p:cNvSpPr>
          <p:nvPr/>
        </p:nvSpPr>
        <p:spPr bwMode="auto">
          <a:xfrm>
            <a:off x="3581400" y="2667000"/>
            <a:ext cx="4876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identification</a:t>
            </a:r>
          </a:p>
        </p:txBody>
      </p:sp>
      <p:sp>
        <p:nvSpPr>
          <p:cNvPr id="142361" name="Rectangle 25">
            <a:extLst>
              <a:ext uri="{FF2B5EF4-FFF2-40B4-BE49-F238E27FC236}">
                <a16:creationId xmlns:a16="http://schemas.microsoft.com/office/drawing/2014/main" id="{954D0081-F19E-4993-B67E-8A33F0880E24}"/>
              </a:ext>
            </a:extLst>
          </p:cNvPr>
          <p:cNvSpPr>
            <a:spLocks noChangeArrowheads="1"/>
          </p:cNvSpPr>
          <p:nvPr/>
        </p:nvSpPr>
        <p:spPr bwMode="auto">
          <a:xfrm>
            <a:off x="3581400" y="2438400"/>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COA</a:t>
            </a:r>
          </a:p>
        </p:txBody>
      </p:sp>
      <p:sp>
        <p:nvSpPr>
          <p:cNvPr id="142362" name="Line 26">
            <a:extLst>
              <a:ext uri="{FF2B5EF4-FFF2-40B4-BE49-F238E27FC236}">
                <a16:creationId xmlns:a16="http://schemas.microsoft.com/office/drawing/2014/main" id="{AC24BC3B-6D69-4866-A8C7-F0408AE998D1}"/>
              </a:ext>
            </a:extLst>
          </p:cNvPr>
          <p:cNvSpPr>
            <a:spLocks noChangeShapeType="1"/>
          </p:cNvSpPr>
          <p:nvPr/>
        </p:nvSpPr>
        <p:spPr bwMode="auto">
          <a:xfrm>
            <a:off x="3581400" y="3124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2363" name="Line 27">
            <a:extLst>
              <a:ext uri="{FF2B5EF4-FFF2-40B4-BE49-F238E27FC236}">
                <a16:creationId xmlns:a16="http://schemas.microsoft.com/office/drawing/2014/main" id="{F77609B9-42D5-46F6-90E2-5445C8476E0D}"/>
              </a:ext>
            </a:extLst>
          </p:cNvPr>
          <p:cNvSpPr>
            <a:spLocks noChangeShapeType="1"/>
          </p:cNvSpPr>
          <p:nvPr/>
        </p:nvSpPr>
        <p:spPr bwMode="auto">
          <a:xfrm>
            <a:off x="8458200" y="3124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2364" name="Text Box 28">
            <a:extLst>
              <a:ext uri="{FF2B5EF4-FFF2-40B4-BE49-F238E27FC236}">
                <a16:creationId xmlns:a16="http://schemas.microsoft.com/office/drawing/2014/main" id="{E1903008-67CC-4BE2-AFF6-BF6618B432B8}"/>
              </a:ext>
            </a:extLst>
          </p:cNvPr>
          <p:cNvSpPr txBox="1">
            <a:spLocks noChangeArrowheads="1"/>
          </p:cNvSpPr>
          <p:nvPr/>
        </p:nvSpPr>
        <p:spPr bwMode="auto">
          <a:xfrm>
            <a:off x="5334000" y="3200400"/>
            <a:ext cx="1569212"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extensions . . . </a:t>
            </a:r>
          </a:p>
        </p:txBody>
      </p:sp>
      <p:grpSp>
        <p:nvGrpSpPr>
          <p:cNvPr id="142393" name="Group 57">
            <a:extLst>
              <a:ext uri="{FF2B5EF4-FFF2-40B4-BE49-F238E27FC236}">
                <a16:creationId xmlns:a16="http://schemas.microsoft.com/office/drawing/2014/main" id="{4C518396-DB18-4D76-8858-B9E857195046}"/>
              </a:ext>
            </a:extLst>
          </p:cNvPr>
          <p:cNvGrpSpPr>
            <a:grpSpLocks/>
          </p:cNvGrpSpPr>
          <p:nvPr/>
        </p:nvGrpSpPr>
        <p:grpSpPr bwMode="auto">
          <a:xfrm>
            <a:off x="4800600" y="1752600"/>
            <a:ext cx="914400" cy="228600"/>
            <a:chOff x="2064" y="720"/>
            <a:chExt cx="658" cy="144"/>
          </a:xfrm>
        </p:grpSpPr>
        <p:sp>
          <p:nvSpPr>
            <p:cNvPr id="142386" name="Rectangle 50">
              <a:extLst>
                <a:ext uri="{FF2B5EF4-FFF2-40B4-BE49-F238E27FC236}">
                  <a16:creationId xmlns:a16="http://schemas.microsoft.com/office/drawing/2014/main" id="{6FB559A9-EDC2-4B5C-8D60-104CDDE0F65F}"/>
                </a:ext>
              </a:extLst>
            </p:cNvPr>
            <p:cNvSpPr>
              <a:spLocks noChangeArrowheads="1"/>
            </p:cNvSpPr>
            <p:nvPr/>
          </p:nvSpPr>
          <p:spPr bwMode="auto">
            <a:xfrm>
              <a:off x="2064" y="720"/>
              <a:ext cx="110"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S</a:t>
              </a:r>
            </a:p>
          </p:txBody>
        </p:sp>
        <p:sp>
          <p:nvSpPr>
            <p:cNvPr id="142387" name="Rectangle 51">
              <a:extLst>
                <a:ext uri="{FF2B5EF4-FFF2-40B4-BE49-F238E27FC236}">
                  <a16:creationId xmlns:a16="http://schemas.microsoft.com/office/drawing/2014/main" id="{27355694-D5D6-41E2-A695-7307EB815FC1}"/>
                </a:ext>
              </a:extLst>
            </p:cNvPr>
            <p:cNvSpPr>
              <a:spLocks noChangeArrowheads="1"/>
            </p:cNvSpPr>
            <p:nvPr/>
          </p:nvSpPr>
          <p:spPr bwMode="auto">
            <a:xfrm>
              <a:off x="2174" y="720"/>
              <a:ext cx="109"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B</a:t>
              </a:r>
            </a:p>
          </p:txBody>
        </p:sp>
        <p:sp>
          <p:nvSpPr>
            <p:cNvPr id="142388" name="Rectangle 52">
              <a:extLst>
                <a:ext uri="{FF2B5EF4-FFF2-40B4-BE49-F238E27FC236}">
                  <a16:creationId xmlns:a16="http://schemas.microsoft.com/office/drawing/2014/main" id="{601EB1F5-CDF7-464F-81B8-982D14B8294C}"/>
                </a:ext>
              </a:extLst>
            </p:cNvPr>
            <p:cNvSpPr>
              <a:spLocks noChangeArrowheads="1"/>
            </p:cNvSpPr>
            <p:nvPr/>
          </p:nvSpPr>
          <p:spPr bwMode="auto">
            <a:xfrm>
              <a:off x="2283" y="720"/>
              <a:ext cx="110"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D</a:t>
              </a:r>
            </a:p>
          </p:txBody>
        </p:sp>
        <p:sp>
          <p:nvSpPr>
            <p:cNvPr id="142389" name="Rectangle 53">
              <a:extLst>
                <a:ext uri="{FF2B5EF4-FFF2-40B4-BE49-F238E27FC236}">
                  <a16:creationId xmlns:a16="http://schemas.microsoft.com/office/drawing/2014/main" id="{687B723C-149F-498E-908A-E960F3D415A4}"/>
                </a:ext>
              </a:extLst>
            </p:cNvPr>
            <p:cNvSpPr>
              <a:spLocks noChangeArrowheads="1"/>
            </p:cNvSpPr>
            <p:nvPr/>
          </p:nvSpPr>
          <p:spPr bwMode="auto">
            <a:xfrm>
              <a:off x="2393" y="720"/>
              <a:ext cx="110"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M</a:t>
              </a:r>
            </a:p>
          </p:txBody>
        </p:sp>
        <p:sp>
          <p:nvSpPr>
            <p:cNvPr id="142390" name="Rectangle 54">
              <a:extLst>
                <a:ext uri="{FF2B5EF4-FFF2-40B4-BE49-F238E27FC236}">
                  <a16:creationId xmlns:a16="http://schemas.microsoft.com/office/drawing/2014/main" id="{45A9F1AD-47DE-493F-BD7B-0F2B39F980F4}"/>
                </a:ext>
              </a:extLst>
            </p:cNvPr>
            <p:cNvSpPr>
              <a:spLocks noChangeArrowheads="1"/>
            </p:cNvSpPr>
            <p:nvPr/>
          </p:nvSpPr>
          <p:spPr bwMode="auto">
            <a:xfrm>
              <a:off x="2503" y="720"/>
              <a:ext cx="110"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G</a:t>
              </a:r>
            </a:p>
          </p:txBody>
        </p:sp>
        <p:sp>
          <p:nvSpPr>
            <p:cNvPr id="142391" name="Rectangle 55">
              <a:extLst>
                <a:ext uri="{FF2B5EF4-FFF2-40B4-BE49-F238E27FC236}">
                  <a16:creationId xmlns:a16="http://schemas.microsoft.com/office/drawing/2014/main" id="{80DBE622-1AC2-4806-BE1D-917C3CF549D0}"/>
                </a:ext>
              </a:extLst>
            </p:cNvPr>
            <p:cNvSpPr>
              <a:spLocks noChangeArrowheads="1"/>
            </p:cNvSpPr>
            <p:nvPr/>
          </p:nvSpPr>
          <p:spPr bwMode="auto">
            <a:xfrm>
              <a:off x="2613" y="720"/>
              <a:ext cx="109"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r</a:t>
              </a:r>
            </a:p>
          </p:txBody>
        </p:sp>
      </p:grpSp>
      <p:sp>
        <p:nvSpPr>
          <p:cNvPr id="142394" name="Line 58">
            <a:extLst>
              <a:ext uri="{FF2B5EF4-FFF2-40B4-BE49-F238E27FC236}">
                <a16:creationId xmlns:a16="http://schemas.microsoft.com/office/drawing/2014/main" id="{A658857F-6DB2-4E4C-90E2-46370474FEAA}"/>
              </a:ext>
            </a:extLst>
          </p:cNvPr>
          <p:cNvSpPr>
            <a:spLocks noChangeShapeType="1"/>
          </p:cNvSpPr>
          <p:nvPr/>
        </p:nvSpPr>
        <p:spPr bwMode="auto">
          <a:xfrm flipV="1">
            <a:off x="4800600" y="152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2397" name="Line 61">
            <a:extLst>
              <a:ext uri="{FF2B5EF4-FFF2-40B4-BE49-F238E27FC236}">
                <a16:creationId xmlns:a16="http://schemas.microsoft.com/office/drawing/2014/main" id="{2282DC7D-26F0-4407-892F-6618D35E053D}"/>
              </a:ext>
            </a:extLst>
          </p:cNvPr>
          <p:cNvSpPr>
            <a:spLocks noChangeShapeType="1"/>
          </p:cNvSpPr>
          <p:nvPr/>
        </p:nvSpPr>
        <p:spPr bwMode="auto">
          <a:xfrm flipV="1">
            <a:off x="5867400" y="17557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 name="TextBox 2">
            <a:extLst>
              <a:ext uri="{FF2B5EF4-FFF2-40B4-BE49-F238E27FC236}">
                <a16:creationId xmlns:a16="http://schemas.microsoft.com/office/drawing/2014/main" id="{9B85A89B-E194-460F-A7CE-823A0DC55742}"/>
              </a:ext>
            </a:extLst>
          </p:cNvPr>
          <p:cNvSpPr txBox="1"/>
          <p:nvPr/>
        </p:nvSpPr>
        <p:spPr>
          <a:xfrm>
            <a:off x="536515" y="1447800"/>
            <a:ext cx="2743200" cy="646331"/>
          </a:xfrm>
          <a:prstGeom prst="rect">
            <a:avLst/>
          </a:prstGeom>
          <a:noFill/>
        </p:spPr>
        <p:txBody>
          <a:bodyPr wrap="square" rtlCol="0">
            <a:spAutoFit/>
          </a:bodyPr>
          <a:lstStyle/>
          <a:p>
            <a:r>
              <a:rPr lang="en-IN" sz="1800" b="0" i="0" u="none" strike="noStrike" baseline="0" dirty="0">
                <a:latin typeface="StoneSerif"/>
              </a:rPr>
              <a:t>The first field </a:t>
            </a:r>
            <a:r>
              <a:rPr lang="en-IN" sz="1800" b="1" i="0" u="none" strike="noStrike" baseline="0" dirty="0">
                <a:latin typeface="StoneSerif-Semibold"/>
              </a:rPr>
              <a:t>type </a:t>
            </a:r>
            <a:r>
              <a:rPr lang="en-IN" sz="1800" b="0" i="0" u="none" strike="noStrike" baseline="0" dirty="0">
                <a:latin typeface="StoneSerif"/>
              </a:rPr>
              <a:t>is set to 1 for a registration request.</a:t>
            </a:r>
            <a:endParaRPr lang="en-IN"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95BD0C7-9DA9-6C00-D98B-CD37BAE773FA}"/>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		</a:t>
            </a:r>
            <a:r>
              <a:rPr lang="de-DE" altLang="en-US"/>
              <a:t>8</a:t>
            </a:r>
            <a:r>
              <a:rPr lang="en-US" altLang="en-US"/>
              <a:t>.</a:t>
            </a:r>
            <a:fld id="{1AF8B6EC-328C-47F0-868F-1EB5ED91FDDF}" type="slidenum">
              <a:rPr lang="en-US" altLang="en-US" smtClean="0"/>
              <a:pPr/>
              <a:t>18</a:t>
            </a:fld>
            <a:endParaRPr lang="en-US" altLang="en-US"/>
          </a:p>
        </p:txBody>
      </p:sp>
      <p:sp>
        <p:nvSpPr>
          <p:cNvPr id="4" name="Rectangle 2">
            <a:extLst>
              <a:ext uri="{FF2B5EF4-FFF2-40B4-BE49-F238E27FC236}">
                <a16:creationId xmlns:a16="http://schemas.microsoft.com/office/drawing/2014/main" id="{51CE5F07-2510-7CC6-4EBB-C60A33154EC6}"/>
              </a:ext>
            </a:extLst>
          </p:cNvPr>
          <p:cNvSpPr>
            <a:spLocks noGrp="1" noChangeArrowheads="1"/>
          </p:cNvSpPr>
          <p:nvPr>
            <p:ph type="title"/>
          </p:nvPr>
        </p:nvSpPr>
        <p:spPr>
          <a:xfrm>
            <a:off x="838200" y="365125"/>
            <a:ext cx="10515600" cy="854075"/>
          </a:xfrm>
        </p:spPr>
        <p:txBody>
          <a:bodyPr/>
          <a:lstStyle/>
          <a:p>
            <a:r>
              <a:rPr lang="en-US" altLang="en-US" dirty="0"/>
              <a:t>Mobile IP registration request</a:t>
            </a:r>
          </a:p>
        </p:txBody>
      </p:sp>
      <p:sp>
        <p:nvSpPr>
          <p:cNvPr id="5" name="Rectangle 3">
            <a:extLst>
              <a:ext uri="{FF2B5EF4-FFF2-40B4-BE49-F238E27FC236}">
                <a16:creationId xmlns:a16="http://schemas.microsoft.com/office/drawing/2014/main" id="{C7901E50-1D4A-F57E-52EC-615B4336DBF6}"/>
              </a:ext>
            </a:extLst>
          </p:cNvPr>
          <p:cNvSpPr>
            <a:spLocks noChangeArrowheads="1"/>
          </p:cNvSpPr>
          <p:nvPr/>
        </p:nvSpPr>
        <p:spPr bwMode="auto">
          <a:xfrm>
            <a:off x="3581400" y="2209800"/>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home agent</a:t>
            </a:r>
          </a:p>
        </p:txBody>
      </p:sp>
      <p:sp>
        <p:nvSpPr>
          <p:cNvPr id="6" name="Rectangle 4">
            <a:extLst>
              <a:ext uri="{FF2B5EF4-FFF2-40B4-BE49-F238E27FC236}">
                <a16:creationId xmlns:a16="http://schemas.microsoft.com/office/drawing/2014/main" id="{B994A04E-C158-E99E-076B-C87B9A78400A}"/>
              </a:ext>
            </a:extLst>
          </p:cNvPr>
          <p:cNvSpPr>
            <a:spLocks noChangeArrowheads="1"/>
          </p:cNvSpPr>
          <p:nvPr/>
        </p:nvSpPr>
        <p:spPr bwMode="auto">
          <a:xfrm>
            <a:off x="3581400" y="1981200"/>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home address</a:t>
            </a:r>
          </a:p>
        </p:txBody>
      </p:sp>
      <p:sp>
        <p:nvSpPr>
          <p:cNvPr id="7" name="Rectangle 6">
            <a:extLst>
              <a:ext uri="{FF2B5EF4-FFF2-40B4-BE49-F238E27FC236}">
                <a16:creationId xmlns:a16="http://schemas.microsoft.com/office/drawing/2014/main" id="{D62BA5FC-1953-6BF7-31E7-9DEC80F53D1E}"/>
              </a:ext>
            </a:extLst>
          </p:cNvPr>
          <p:cNvSpPr>
            <a:spLocks noChangeArrowheads="1"/>
          </p:cNvSpPr>
          <p:nvPr/>
        </p:nvSpPr>
        <p:spPr bwMode="auto">
          <a:xfrm>
            <a:off x="3581400" y="1752600"/>
            <a:ext cx="12192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type = 1</a:t>
            </a:r>
          </a:p>
        </p:txBody>
      </p:sp>
      <p:sp>
        <p:nvSpPr>
          <p:cNvPr id="8" name="Rectangle 9">
            <a:extLst>
              <a:ext uri="{FF2B5EF4-FFF2-40B4-BE49-F238E27FC236}">
                <a16:creationId xmlns:a16="http://schemas.microsoft.com/office/drawing/2014/main" id="{C61E2AD6-E17B-7475-5C94-4B05305495DB}"/>
              </a:ext>
            </a:extLst>
          </p:cNvPr>
          <p:cNvSpPr>
            <a:spLocks noChangeArrowheads="1"/>
          </p:cNvSpPr>
          <p:nvPr/>
        </p:nvSpPr>
        <p:spPr bwMode="auto">
          <a:xfrm>
            <a:off x="6019800" y="1752600"/>
            <a:ext cx="24384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lifetime</a:t>
            </a:r>
          </a:p>
        </p:txBody>
      </p:sp>
      <p:sp>
        <p:nvSpPr>
          <p:cNvPr id="9" name="Line 10">
            <a:extLst>
              <a:ext uri="{FF2B5EF4-FFF2-40B4-BE49-F238E27FC236}">
                <a16:creationId xmlns:a16="http://schemas.microsoft.com/office/drawing/2014/main" id="{2023E7D8-DAB3-F560-6F6D-0C9F2ACF3E68}"/>
              </a:ext>
            </a:extLst>
          </p:cNvPr>
          <p:cNvSpPr>
            <a:spLocks noChangeShapeType="1"/>
          </p:cNvSpPr>
          <p:nvPr/>
        </p:nvSpPr>
        <p:spPr bwMode="auto">
          <a:xfrm flipV="1">
            <a:off x="3581400" y="152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Line 11">
            <a:extLst>
              <a:ext uri="{FF2B5EF4-FFF2-40B4-BE49-F238E27FC236}">
                <a16:creationId xmlns:a16="http://schemas.microsoft.com/office/drawing/2014/main" id="{622F2AD5-F075-4B44-1F21-7EF5965CF6BF}"/>
              </a:ext>
            </a:extLst>
          </p:cNvPr>
          <p:cNvSpPr>
            <a:spLocks noChangeShapeType="1"/>
          </p:cNvSpPr>
          <p:nvPr/>
        </p:nvSpPr>
        <p:spPr bwMode="auto">
          <a:xfrm flipV="1">
            <a:off x="4800600" y="152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Line 12">
            <a:extLst>
              <a:ext uri="{FF2B5EF4-FFF2-40B4-BE49-F238E27FC236}">
                <a16:creationId xmlns:a16="http://schemas.microsoft.com/office/drawing/2014/main" id="{E4C4328F-5D88-7E80-5910-6CF7B92F999D}"/>
              </a:ext>
            </a:extLst>
          </p:cNvPr>
          <p:cNvSpPr>
            <a:spLocks noChangeShapeType="1"/>
          </p:cNvSpPr>
          <p:nvPr/>
        </p:nvSpPr>
        <p:spPr bwMode="auto">
          <a:xfrm flipV="1">
            <a:off x="6019800" y="152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Line 13">
            <a:extLst>
              <a:ext uri="{FF2B5EF4-FFF2-40B4-BE49-F238E27FC236}">
                <a16:creationId xmlns:a16="http://schemas.microsoft.com/office/drawing/2014/main" id="{12317216-26CB-DBEA-BF56-7942C7B7D764}"/>
              </a:ext>
            </a:extLst>
          </p:cNvPr>
          <p:cNvSpPr>
            <a:spLocks noChangeShapeType="1"/>
          </p:cNvSpPr>
          <p:nvPr/>
        </p:nvSpPr>
        <p:spPr bwMode="auto">
          <a:xfrm flipV="1">
            <a:off x="7239000" y="152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Line 14">
            <a:extLst>
              <a:ext uri="{FF2B5EF4-FFF2-40B4-BE49-F238E27FC236}">
                <a16:creationId xmlns:a16="http://schemas.microsoft.com/office/drawing/2014/main" id="{99342ACA-6CAF-BE73-9CFC-FDDA79ACB885}"/>
              </a:ext>
            </a:extLst>
          </p:cNvPr>
          <p:cNvSpPr>
            <a:spLocks noChangeShapeType="1"/>
          </p:cNvSpPr>
          <p:nvPr/>
        </p:nvSpPr>
        <p:spPr bwMode="auto">
          <a:xfrm flipV="1">
            <a:off x="8458200" y="152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Text Box 15">
            <a:extLst>
              <a:ext uri="{FF2B5EF4-FFF2-40B4-BE49-F238E27FC236}">
                <a16:creationId xmlns:a16="http://schemas.microsoft.com/office/drawing/2014/main" id="{328D9E5C-D2CA-EAFE-6A6F-45679F54230F}"/>
              </a:ext>
            </a:extLst>
          </p:cNvPr>
          <p:cNvSpPr txBox="1">
            <a:spLocks noChangeArrowheads="1"/>
          </p:cNvSpPr>
          <p:nvPr/>
        </p:nvSpPr>
        <p:spPr bwMode="auto">
          <a:xfrm>
            <a:off x="3565525" y="1431925"/>
            <a:ext cx="3016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15" name="Text Box 16">
            <a:extLst>
              <a:ext uri="{FF2B5EF4-FFF2-40B4-BE49-F238E27FC236}">
                <a16:creationId xmlns:a16="http://schemas.microsoft.com/office/drawing/2014/main" id="{2A8FDDF6-FFFF-3C1A-2407-9FD7D5CF6E43}"/>
              </a:ext>
            </a:extLst>
          </p:cNvPr>
          <p:cNvSpPr txBox="1">
            <a:spLocks noChangeArrowheads="1"/>
          </p:cNvSpPr>
          <p:nvPr/>
        </p:nvSpPr>
        <p:spPr bwMode="auto">
          <a:xfrm>
            <a:off x="4545013" y="1447800"/>
            <a:ext cx="3016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7</a:t>
            </a:r>
          </a:p>
        </p:txBody>
      </p:sp>
      <p:sp>
        <p:nvSpPr>
          <p:cNvPr id="16" name="Text Box 17">
            <a:extLst>
              <a:ext uri="{FF2B5EF4-FFF2-40B4-BE49-F238E27FC236}">
                <a16:creationId xmlns:a16="http://schemas.microsoft.com/office/drawing/2014/main" id="{517B8F58-048C-3571-AB8A-E3BB3B9BE431}"/>
              </a:ext>
            </a:extLst>
          </p:cNvPr>
          <p:cNvSpPr txBox="1">
            <a:spLocks noChangeArrowheads="1"/>
          </p:cNvSpPr>
          <p:nvPr/>
        </p:nvSpPr>
        <p:spPr bwMode="auto">
          <a:xfrm>
            <a:off x="4800600" y="1447800"/>
            <a:ext cx="30168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8</a:t>
            </a:r>
          </a:p>
        </p:txBody>
      </p:sp>
      <p:sp>
        <p:nvSpPr>
          <p:cNvPr id="17" name="Text Box 18">
            <a:extLst>
              <a:ext uri="{FF2B5EF4-FFF2-40B4-BE49-F238E27FC236}">
                <a16:creationId xmlns:a16="http://schemas.microsoft.com/office/drawing/2014/main" id="{EBB098EA-C1EC-0EAC-AE00-E752EB66F484}"/>
              </a:ext>
            </a:extLst>
          </p:cNvPr>
          <p:cNvSpPr txBox="1">
            <a:spLocks noChangeArrowheads="1"/>
          </p:cNvSpPr>
          <p:nvPr/>
        </p:nvSpPr>
        <p:spPr bwMode="auto">
          <a:xfrm>
            <a:off x="5651500" y="1447800"/>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15</a:t>
            </a:r>
          </a:p>
        </p:txBody>
      </p:sp>
      <p:sp>
        <p:nvSpPr>
          <p:cNvPr id="18" name="Text Box 19">
            <a:extLst>
              <a:ext uri="{FF2B5EF4-FFF2-40B4-BE49-F238E27FC236}">
                <a16:creationId xmlns:a16="http://schemas.microsoft.com/office/drawing/2014/main" id="{A04A9D05-2B44-6D0D-9229-2FC5DE8CFB77}"/>
              </a:ext>
            </a:extLst>
          </p:cNvPr>
          <p:cNvSpPr txBox="1">
            <a:spLocks noChangeArrowheads="1"/>
          </p:cNvSpPr>
          <p:nvPr/>
        </p:nvSpPr>
        <p:spPr bwMode="auto">
          <a:xfrm>
            <a:off x="6019800" y="1447800"/>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16</a:t>
            </a:r>
          </a:p>
        </p:txBody>
      </p:sp>
      <p:sp>
        <p:nvSpPr>
          <p:cNvPr id="19" name="Text Box 20">
            <a:extLst>
              <a:ext uri="{FF2B5EF4-FFF2-40B4-BE49-F238E27FC236}">
                <a16:creationId xmlns:a16="http://schemas.microsoft.com/office/drawing/2014/main" id="{6FE1B7EC-6050-71FF-A6C1-2448E228B883}"/>
              </a:ext>
            </a:extLst>
          </p:cNvPr>
          <p:cNvSpPr txBox="1">
            <a:spLocks noChangeArrowheads="1"/>
          </p:cNvSpPr>
          <p:nvPr/>
        </p:nvSpPr>
        <p:spPr bwMode="auto">
          <a:xfrm>
            <a:off x="8121650" y="1447800"/>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31</a:t>
            </a:r>
          </a:p>
        </p:txBody>
      </p:sp>
      <p:sp>
        <p:nvSpPr>
          <p:cNvPr id="20" name="Text Box 21">
            <a:extLst>
              <a:ext uri="{FF2B5EF4-FFF2-40B4-BE49-F238E27FC236}">
                <a16:creationId xmlns:a16="http://schemas.microsoft.com/office/drawing/2014/main" id="{0AEA127E-9F0D-8E20-0170-C05CABC51AF7}"/>
              </a:ext>
            </a:extLst>
          </p:cNvPr>
          <p:cNvSpPr txBox="1">
            <a:spLocks noChangeArrowheads="1"/>
          </p:cNvSpPr>
          <p:nvPr/>
        </p:nvSpPr>
        <p:spPr bwMode="auto">
          <a:xfrm>
            <a:off x="7239000" y="1447800"/>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24</a:t>
            </a:r>
          </a:p>
        </p:txBody>
      </p:sp>
      <p:sp>
        <p:nvSpPr>
          <p:cNvPr id="21" name="Text Box 22">
            <a:extLst>
              <a:ext uri="{FF2B5EF4-FFF2-40B4-BE49-F238E27FC236}">
                <a16:creationId xmlns:a16="http://schemas.microsoft.com/office/drawing/2014/main" id="{C923C3F9-C85B-C752-B5DA-FF27B43D8EA0}"/>
              </a:ext>
            </a:extLst>
          </p:cNvPr>
          <p:cNvSpPr txBox="1">
            <a:spLocks noChangeArrowheads="1"/>
          </p:cNvSpPr>
          <p:nvPr/>
        </p:nvSpPr>
        <p:spPr bwMode="auto">
          <a:xfrm>
            <a:off x="6858000" y="1447800"/>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23</a:t>
            </a:r>
          </a:p>
        </p:txBody>
      </p:sp>
      <p:sp>
        <p:nvSpPr>
          <p:cNvPr id="22" name="Rectangle 23">
            <a:extLst>
              <a:ext uri="{FF2B5EF4-FFF2-40B4-BE49-F238E27FC236}">
                <a16:creationId xmlns:a16="http://schemas.microsoft.com/office/drawing/2014/main" id="{CE5A2D3D-49D3-0C01-1284-1AF197E88F84}"/>
              </a:ext>
            </a:extLst>
          </p:cNvPr>
          <p:cNvSpPr>
            <a:spLocks noChangeArrowheads="1"/>
          </p:cNvSpPr>
          <p:nvPr/>
        </p:nvSpPr>
        <p:spPr bwMode="auto">
          <a:xfrm>
            <a:off x="5715000" y="1752600"/>
            <a:ext cx="304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 x</a:t>
            </a:r>
          </a:p>
        </p:txBody>
      </p:sp>
      <p:sp>
        <p:nvSpPr>
          <p:cNvPr id="23" name="Rectangle 24">
            <a:extLst>
              <a:ext uri="{FF2B5EF4-FFF2-40B4-BE49-F238E27FC236}">
                <a16:creationId xmlns:a16="http://schemas.microsoft.com/office/drawing/2014/main" id="{4BC927C0-324E-9531-AF30-DAD83137D9C9}"/>
              </a:ext>
            </a:extLst>
          </p:cNvPr>
          <p:cNvSpPr>
            <a:spLocks noChangeArrowheads="1"/>
          </p:cNvSpPr>
          <p:nvPr/>
        </p:nvSpPr>
        <p:spPr bwMode="auto">
          <a:xfrm>
            <a:off x="3581400" y="2667000"/>
            <a:ext cx="4876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identification</a:t>
            </a:r>
          </a:p>
        </p:txBody>
      </p:sp>
      <p:sp>
        <p:nvSpPr>
          <p:cNvPr id="24" name="Rectangle 25">
            <a:extLst>
              <a:ext uri="{FF2B5EF4-FFF2-40B4-BE49-F238E27FC236}">
                <a16:creationId xmlns:a16="http://schemas.microsoft.com/office/drawing/2014/main" id="{34EA3D82-7EEF-A5F5-6589-A7D9D32C055D}"/>
              </a:ext>
            </a:extLst>
          </p:cNvPr>
          <p:cNvSpPr>
            <a:spLocks noChangeArrowheads="1"/>
          </p:cNvSpPr>
          <p:nvPr/>
        </p:nvSpPr>
        <p:spPr bwMode="auto">
          <a:xfrm>
            <a:off x="3581400" y="2438400"/>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COA</a:t>
            </a:r>
          </a:p>
        </p:txBody>
      </p:sp>
      <p:sp>
        <p:nvSpPr>
          <p:cNvPr id="25" name="Line 26">
            <a:extLst>
              <a:ext uri="{FF2B5EF4-FFF2-40B4-BE49-F238E27FC236}">
                <a16:creationId xmlns:a16="http://schemas.microsoft.com/office/drawing/2014/main" id="{187DBD04-D863-8948-981B-E0F34C5E29E7}"/>
              </a:ext>
            </a:extLst>
          </p:cNvPr>
          <p:cNvSpPr>
            <a:spLocks noChangeShapeType="1"/>
          </p:cNvSpPr>
          <p:nvPr/>
        </p:nvSpPr>
        <p:spPr bwMode="auto">
          <a:xfrm>
            <a:off x="3581400" y="3124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6" name="Line 27">
            <a:extLst>
              <a:ext uri="{FF2B5EF4-FFF2-40B4-BE49-F238E27FC236}">
                <a16:creationId xmlns:a16="http://schemas.microsoft.com/office/drawing/2014/main" id="{5DCBAAFA-ED78-417F-E758-8050401C3E74}"/>
              </a:ext>
            </a:extLst>
          </p:cNvPr>
          <p:cNvSpPr>
            <a:spLocks noChangeShapeType="1"/>
          </p:cNvSpPr>
          <p:nvPr/>
        </p:nvSpPr>
        <p:spPr bwMode="auto">
          <a:xfrm>
            <a:off x="8458200" y="31242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7" name="Text Box 28">
            <a:extLst>
              <a:ext uri="{FF2B5EF4-FFF2-40B4-BE49-F238E27FC236}">
                <a16:creationId xmlns:a16="http://schemas.microsoft.com/office/drawing/2014/main" id="{DB64D6E9-D2C0-EF59-C5D8-F51F58704625}"/>
              </a:ext>
            </a:extLst>
          </p:cNvPr>
          <p:cNvSpPr txBox="1">
            <a:spLocks noChangeArrowheads="1"/>
          </p:cNvSpPr>
          <p:nvPr/>
        </p:nvSpPr>
        <p:spPr bwMode="auto">
          <a:xfrm>
            <a:off x="5334000" y="3200400"/>
            <a:ext cx="1569212"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extensions . . . </a:t>
            </a:r>
          </a:p>
        </p:txBody>
      </p:sp>
      <p:grpSp>
        <p:nvGrpSpPr>
          <p:cNvPr id="28" name="Group 57">
            <a:extLst>
              <a:ext uri="{FF2B5EF4-FFF2-40B4-BE49-F238E27FC236}">
                <a16:creationId xmlns:a16="http://schemas.microsoft.com/office/drawing/2014/main" id="{EAB81C06-20AE-CBA5-9699-6322649CB550}"/>
              </a:ext>
            </a:extLst>
          </p:cNvPr>
          <p:cNvGrpSpPr>
            <a:grpSpLocks/>
          </p:cNvGrpSpPr>
          <p:nvPr/>
        </p:nvGrpSpPr>
        <p:grpSpPr bwMode="auto">
          <a:xfrm>
            <a:off x="4800600" y="1752600"/>
            <a:ext cx="914400" cy="228600"/>
            <a:chOff x="2064" y="720"/>
            <a:chExt cx="658" cy="144"/>
          </a:xfrm>
        </p:grpSpPr>
        <p:sp>
          <p:nvSpPr>
            <p:cNvPr id="29" name="Rectangle 50">
              <a:extLst>
                <a:ext uri="{FF2B5EF4-FFF2-40B4-BE49-F238E27FC236}">
                  <a16:creationId xmlns:a16="http://schemas.microsoft.com/office/drawing/2014/main" id="{E36E216B-90C6-5E66-4FAC-F62FD78CE964}"/>
                </a:ext>
              </a:extLst>
            </p:cNvPr>
            <p:cNvSpPr>
              <a:spLocks noChangeArrowheads="1"/>
            </p:cNvSpPr>
            <p:nvPr/>
          </p:nvSpPr>
          <p:spPr bwMode="auto">
            <a:xfrm>
              <a:off x="2064" y="720"/>
              <a:ext cx="110"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S</a:t>
              </a:r>
            </a:p>
          </p:txBody>
        </p:sp>
        <p:sp>
          <p:nvSpPr>
            <p:cNvPr id="30" name="Rectangle 51">
              <a:extLst>
                <a:ext uri="{FF2B5EF4-FFF2-40B4-BE49-F238E27FC236}">
                  <a16:creationId xmlns:a16="http://schemas.microsoft.com/office/drawing/2014/main" id="{43E2B4F0-5C3F-A32D-FA05-2669A515B42E}"/>
                </a:ext>
              </a:extLst>
            </p:cNvPr>
            <p:cNvSpPr>
              <a:spLocks noChangeArrowheads="1"/>
            </p:cNvSpPr>
            <p:nvPr/>
          </p:nvSpPr>
          <p:spPr bwMode="auto">
            <a:xfrm>
              <a:off x="2174" y="720"/>
              <a:ext cx="109"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B</a:t>
              </a:r>
            </a:p>
          </p:txBody>
        </p:sp>
        <p:sp>
          <p:nvSpPr>
            <p:cNvPr id="31" name="Rectangle 52">
              <a:extLst>
                <a:ext uri="{FF2B5EF4-FFF2-40B4-BE49-F238E27FC236}">
                  <a16:creationId xmlns:a16="http://schemas.microsoft.com/office/drawing/2014/main" id="{6F58083F-8701-9DD3-1999-E32CF6511F13}"/>
                </a:ext>
              </a:extLst>
            </p:cNvPr>
            <p:cNvSpPr>
              <a:spLocks noChangeArrowheads="1"/>
            </p:cNvSpPr>
            <p:nvPr/>
          </p:nvSpPr>
          <p:spPr bwMode="auto">
            <a:xfrm>
              <a:off x="2283" y="720"/>
              <a:ext cx="110"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D</a:t>
              </a:r>
            </a:p>
          </p:txBody>
        </p:sp>
        <p:sp>
          <p:nvSpPr>
            <p:cNvPr id="32" name="Rectangle 53">
              <a:extLst>
                <a:ext uri="{FF2B5EF4-FFF2-40B4-BE49-F238E27FC236}">
                  <a16:creationId xmlns:a16="http://schemas.microsoft.com/office/drawing/2014/main" id="{940BBB21-C059-0DF1-032A-3A51ED86B4D1}"/>
                </a:ext>
              </a:extLst>
            </p:cNvPr>
            <p:cNvSpPr>
              <a:spLocks noChangeArrowheads="1"/>
            </p:cNvSpPr>
            <p:nvPr/>
          </p:nvSpPr>
          <p:spPr bwMode="auto">
            <a:xfrm>
              <a:off x="2393" y="720"/>
              <a:ext cx="110"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M</a:t>
              </a:r>
            </a:p>
          </p:txBody>
        </p:sp>
        <p:sp>
          <p:nvSpPr>
            <p:cNvPr id="33" name="Rectangle 54">
              <a:extLst>
                <a:ext uri="{FF2B5EF4-FFF2-40B4-BE49-F238E27FC236}">
                  <a16:creationId xmlns:a16="http://schemas.microsoft.com/office/drawing/2014/main" id="{5E029376-09BC-3FC5-C6D3-7E0CCE2E1424}"/>
                </a:ext>
              </a:extLst>
            </p:cNvPr>
            <p:cNvSpPr>
              <a:spLocks noChangeArrowheads="1"/>
            </p:cNvSpPr>
            <p:nvPr/>
          </p:nvSpPr>
          <p:spPr bwMode="auto">
            <a:xfrm>
              <a:off x="2503" y="720"/>
              <a:ext cx="110"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G</a:t>
              </a:r>
            </a:p>
          </p:txBody>
        </p:sp>
        <p:sp>
          <p:nvSpPr>
            <p:cNvPr id="34" name="Rectangle 55">
              <a:extLst>
                <a:ext uri="{FF2B5EF4-FFF2-40B4-BE49-F238E27FC236}">
                  <a16:creationId xmlns:a16="http://schemas.microsoft.com/office/drawing/2014/main" id="{B92DB5E3-0191-3469-DE37-191AD2BC26A0}"/>
                </a:ext>
              </a:extLst>
            </p:cNvPr>
            <p:cNvSpPr>
              <a:spLocks noChangeArrowheads="1"/>
            </p:cNvSpPr>
            <p:nvPr/>
          </p:nvSpPr>
          <p:spPr bwMode="auto">
            <a:xfrm>
              <a:off x="2613" y="720"/>
              <a:ext cx="109" cy="144"/>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400"/>
                <a:t>r</a:t>
              </a:r>
            </a:p>
          </p:txBody>
        </p:sp>
      </p:grpSp>
      <p:sp>
        <p:nvSpPr>
          <p:cNvPr id="35" name="Line 58">
            <a:extLst>
              <a:ext uri="{FF2B5EF4-FFF2-40B4-BE49-F238E27FC236}">
                <a16:creationId xmlns:a16="http://schemas.microsoft.com/office/drawing/2014/main" id="{C91889E2-CC42-9946-E7B7-BEEE80BE86FA}"/>
              </a:ext>
            </a:extLst>
          </p:cNvPr>
          <p:cNvSpPr>
            <a:spLocks noChangeShapeType="1"/>
          </p:cNvSpPr>
          <p:nvPr/>
        </p:nvSpPr>
        <p:spPr bwMode="auto">
          <a:xfrm flipV="1">
            <a:off x="4800600" y="1524000"/>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36" name="Text Box 60">
            <a:extLst>
              <a:ext uri="{FF2B5EF4-FFF2-40B4-BE49-F238E27FC236}">
                <a16:creationId xmlns:a16="http://schemas.microsoft.com/office/drawing/2014/main" id="{AA588D1F-E891-43BA-3175-411ECE923C15}"/>
              </a:ext>
            </a:extLst>
          </p:cNvPr>
          <p:cNvSpPr txBox="1">
            <a:spLocks noChangeArrowheads="1"/>
          </p:cNvSpPr>
          <p:nvPr/>
        </p:nvSpPr>
        <p:spPr bwMode="auto">
          <a:xfrm>
            <a:off x="229349" y="3440916"/>
            <a:ext cx="8591094" cy="341632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lang="de-DE" altLang="en-US" dirty="0"/>
              <a:t>S: simultaneous bindings-</a:t>
            </a:r>
            <a:r>
              <a:rPr lang="en-IN" sz="1800" b="0" i="0" u="none" strike="noStrike" baseline="0" dirty="0">
                <a:latin typeface="StoneSerif"/>
              </a:rPr>
              <a:t>MN can specify if it wants the HA to retain prior mobility bindings.</a:t>
            </a:r>
            <a:endParaRPr lang="de-DE" altLang="en-US" dirty="0"/>
          </a:p>
          <a:p>
            <a:pPr algn="l"/>
            <a:r>
              <a:rPr lang="de-DE" altLang="en-US" dirty="0"/>
              <a:t>B: broadcast datagrams-</a:t>
            </a:r>
            <a:r>
              <a:rPr lang="en-IN" sz="1800" b="0" i="0" u="none" strike="noStrike" baseline="0" dirty="0">
                <a:latin typeface="StoneSerif"/>
              </a:rPr>
              <a:t>denote the requested </a:t>
            </a:r>
            <a:r>
              <a:rPr lang="en-IN" sz="1800" b="0" i="0" u="none" strike="noStrike" baseline="0" dirty="0" err="1">
                <a:latin typeface="StoneSerif"/>
              </a:rPr>
              <a:t>behavior</a:t>
            </a:r>
            <a:r>
              <a:rPr lang="en-IN" sz="1800" b="0" i="0" u="none" strike="noStrike" baseline="0" dirty="0">
                <a:latin typeface="StoneSerif"/>
              </a:rPr>
              <a:t> for packet forwarding. Setting the </a:t>
            </a:r>
            <a:r>
              <a:rPr lang="en-IN" sz="1800" b="1" i="0" u="none" strike="noStrike" baseline="0" dirty="0">
                <a:latin typeface="StoneSerif-Semibold"/>
              </a:rPr>
              <a:t>B </a:t>
            </a:r>
            <a:r>
              <a:rPr lang="en-IN" sz="1800" b="0" i="0" u="none" strike="noStrike" baseline="0" dirty="0">
                <a:latin typeface="StoneSerif"/>
              </a:rPr>
              <a:t>bit generally indicates that an MN also wants to receive the broadcast packets which have been received by the HA in the home network.</a:t>
            </a:r>
            <a:endParaRPr lang="de-DE" altLang="en-US" dirty="0"/>
          </a:p>
          <a:p>
            <a:pPr algn="l"/>
            <a:r>
              <a:rPr lang="de-DE" altLang="en-US" dirty="0"/>
              <a:t>D: decapsulation by MN -</a:t>
            </a:r>
            <a:r>
              <a:rPr lang="en-IN" sz="1800" b="0" i="0" u="none" strike="noStrike" baseline="0" dirty="0">
                <a:latin typeface="StoneSerif"/>
              </a:rPr>
              <a:t>If an MN uses a co-located COA, it also takes care of the decapsulation at the tunnel endpoint.</a:t>
            </a:r>
            <a:endParaRPr lang="de-DE" altLang="en-US" dirty="0"/>
          </a:p>
          <a:p>
            <a:r>
              <a:rPr lang="de-DE" altLang="en-US" dirty="0"/>
              <a:t>M mininal encapsulation</a:t>
            </a:r>
          </a:p>
          <a:p>
            <a:r>
              <a:rPr lang="de-DE" altLang="en-US" dirty="0"/>
              <a:t>G: GRE encapsulation</a:t>
            </a:r>
          </a:p>
          <a:p>
            <a:r>
              <a:rPr lang="de-DE" altLang="en-US" dirty="0"/>
              <a:t>r: =0, ignored</a:t>
            </a:r>
          </a:p>
          <a:p>
            <a:r>
              <a:rPr lang="de-DE" altLang="en-US" dirty="0"/>
              <a:t>T: reverse tunneling requested</a:t>
            </a:r>
          </a:p>
          <a:p>
            <a:r>
              <a:rPr lang="de-DE" altLang="en-US" dirty="0"/>
              <a:t>x: =0, ignored</a:t>
            </a:r>
          </a:p>
        </p:txBody>
      </p:sp>
      <p:sp>
        <p:nvSpPr>
          <p:cNvPr id="37" name="Line 61">
            <a:extLst>
              <a:ext uri="{FF2B5EF4-FFF2-40B4-BE49-F238E27FC236}">
                <a16:creationId xmlns:a16="http://schemas.microsoft.com/office/drawing/2014/main" id="{5F958608-3781-931B-A7D9-435AA46CE78B}"/>
              </a:ext>
            </a:extLst>
          </p:cNvPr>
          <p:cNvSpPr>
            <a:spLocks noChangeShapeType="1"/>
          </p:cNvSpPr>
          <p:nvPr/>
        </p:nvSpPr>
        <p:spPr bwMode="auto">
          <a:xfrm flipV="1">
            <a:off x="5867400" y="17557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38" name="TextBox 37">
            <a:extLst>
              <a:ext uri="{FF2B5EF4-FFF2-40B4-BE49-F238E27FC236}">
                <a16:creationId xmlns:a16="http://schemas.microsoft.com/office/drawing/2014/main" id="{214D7357-3373-1498-14A2-627EF5FB7F00}"/>
              </a:ext>
            </a:extLst>
          </p:cNvPr>
          <p:cNvSpPr txBox="1"/>
          <p:nvPr/>
        </p:nvSpPr>
        <p:spPr>
          <a:xfrm>
            <a:off x="9004300" y="1524000"/>
            <a:ext cx="2958352" cy="4247317"/>
          </a:xfrm>
          <a:prstGeom prst="rect">
            <a:avLst/>
          </a:prstGeom>
          <a:noFill/>
        </p:spPr>
        <p:txBody>
          <a:bodyPr wrap="square" rtlCol="0">
            <a:spAutoFit/>
          </a:bodyPr>
          <a:lstStyle/>
          <a:p>
            <a:pPr marL="285750" indent="-285750" algn="just">
              <a:buFont typeface="Arial" panose="020B0604020202020204" pitchFamily="34" charset="0"/>
              <a:buChar char="•"/>
            </a:pPr>
            <a:r>
              <a:rPr lang="en-IN" sz="1800" b="0" i="0" u="none" strike="noStrike" baseline="0" dirty="0">
                <a:latin typeface="StoneSerif"/>
              </a:rPr>
              <a:t>UDP packets are used for </a:t>
            </a:r>
            <a:r>
              <a:rPr lang="en-IN" sz="1800" b="1" i="0" u="none" strike="noStrike" baseline="0" dirty="0">
                <a:latin typeface="StoneSerif-Semibold"/>
              </a:rPr>
              <a:t>registration requests</a:t>
            </a:r>
            <a:r>
              <a:rPr lang="en-IN" sz="1800" b="0" i="0" u="none" strike="noStrike" baseline="0" dirty="0">
                <a:latin typeface="StoneSerif"/>
              </a:rPr>
              <a:t>. The IP source address of the packet is set to the interface address of the MN, the IP destination address is that of the FA or HA (depending on the location of the COA).</a:t>
            </a:r>
          </a:p>
          <a:p>
            <a:pPr marL="285750" indent="-285750" algn="l">
              <a:buFont typeface="Arial" panose="020B0604020202020204" pitchFamily="34" charset="0"/>
              <a:buChar char="•"/>
            </a:pPr>
            <a:r>
              <a:rPr lang="en-IN" sz="1800" b="0" i="0" u="none" strike="noStrike" baseline="0" dirty="0">
                <a:latin typeface="StoneSerif"/>
              </a:rPr>
              <a:t>UDP is used because of low overheads and better performance</a:t>
            </a:r>
          </a:p>
          <a:p>
            <a:pPr algn="l"/>
            <a:r>
              <a:rPr lang="en-IN" dirty="0">
                <a:latin typeface="StoneSerif"/>
              </a:rPr>
              <a:t>      </a:t>
            </a:r>
            <a:r>
              <a:rPr lang="en-IN" sz="1800" b="0" i="0" u="none" strike="noStrike" baseline="0" dirty="0">
                <a:latin typeface="StoneSerif"/>
              </a:rPr>
              <a:t>compared to TCP in wireless environments.</a:t>
            </a:r>
          </a:p>
          <a:p>
            <a:pPr algn="just"/>
            <a:endParaRPr lang="en-IN" dirty="0"/>
          </a:p>
        </p:txBody>
      </p:sp>
      <p:sp>
        <p:nvSpPr>
          <p:cNvPr id="39" name="TextBox 38">
            <a:extLst>
              <a:ext uri="{FF2B5EF4-FFF2-40B4-BE49-F238E27FC236}">
                <a16:creationId xmlns:a16="http://schemas.microsoft.com/office/drawing/2014/main" id="{06262576-89B7-418B-8AD6-CBACF28AE709}"/>
              </a:ext>
            </a:extLst>
          </p:cNvPr>
          <p:cNvSpPr txBox="1"/>
          <p:nvPr/>
        </p:nvSpPr>
        <p:spPr>
          <a:xfrm>
            <a:off x="536515" y="1447800"/>
            <a:ext cx="2743200" cy="646331"/>
          </a:xfrm>
          <a:prstGeom prst="rect">
            <a:avLst/>
          </a:prstGeom>
          <a:noFill/>
        </p:spPr>
        <p:txBody>
          <a:bodyPr wrap="square" rtlCol="0">
            <a:spAutoFit/>
          </a:bodyPr>
          <a:lstStyle/>
          <a:p>
            <a:r>
              <a:rPr lang="en-IN" sz="1800" b="0" i="0" u="none" strike="noStrike" baseline="0" dirty="0">
                <a:latin typeface="StoneSerif"/>
              </a:rPr>
              <a:t>The first field </a:t>
            </a:r>
            <a:r>
              <a:rPr lang="en-IN" sz="1800" b="1" i="0" u="none" strike="noStrike" baseline="0" dirty="0">
                <a:latin typeface="StoneSerif-Semibold"/>
              </a:rPr>
              <a:t>type </a:t>
            </a:r>
            <a:r>
              <a:rPr lang="en-IN" sz="1800" b="0" i="0" u="none" strike="noStrike" baseline="0" dirty="0">
                <a:latin typeface="StoneSerif"/>
              </a:rPr>
              <a:t>is set to 1 for a registration request.</a:t>
            </a:r>
            <a:endParaRPr lang="en-IN" dirty="0"/>
          </a:p>
        </p:txBody>
      </p:sp>
    </p:spTree>
    <p:extLst>
      <p:ext uri="{BB962C8B-B14F-4D97-AF65-F5344CB8AC3E}">
        <p14:creationId xmlns:p14="http://schemas.microsoft.com/office/powerpoint/2010/main" val="132947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Footer Placeholder 2">
            <a:extLst>
              <a:ext uri="{FF2B5EF4-FFF2-40B4-BE49-F238E27FC236}">
                <a16:creationId xmlns:a16="http://schemas.microsoft.com/office/drawing/2014/main" id="{5D796661-8607-4904-BB46-CF67FEFB9E5D}"/>
              </a:ext>
            </a:extLst>
          </p:cNvPr>
          <p:cNvSpPr>
            <a:spLocks noGrp="1"/>
          </p:cNvSpPr>
          <p:nvPr>
            <p:ph type="ftr" sz="quarter" idx="10"/>
          </p:nvPr>
        </p:nvSpPr>
        <p:spPr/>
        <p:txBody>
          <a:bodyPr/>
          <a:lstStyle/>
          <a:p>
            <a:r>
              <a:rPr lang="en-US" altLang="en-US"/>
              <a:t>		</a:t>
            </a:r>
            <a:r>
              <a:rPr lang="de-DE" altLang="en-US"/>
              <a:t>8</a:t>
            </a:r>
            <a:r>
              <a:rPr lang="en-US" altLang="en-US"/>
              <a:t>.</a:t>
            </a:r>
            <a:fld id="{3E25F91F-9EF7-4A2F-8E4C-A7EABA8863D4}" type="slidenum">
              <a:rPr lang="en-US" altLang="en-US"/>
              <a:pPr/>
              <a:t>19</a:t>
            </a:fld>
            <a:endParaRPr lang="en-US" altLang="en-US"/>
          </a:p>
        </p:txBody>
      </p:sp>
      <p:sp>
        <p:nvSpPr>
          <p:cNvPr id="168962" name="Rectangle 2">
            <a:extLst>
              <a:ext uri="{FF2B5EF4-FFF2-40B4-BE49-F238E27FC236}">
                <a16:creationId xmlns:a16="http://schemas.microsoft.com/office/drawing/2014/main" id="{55631CFE-26CB-4626-B170-2BC1C52937D0}"/>
              </a:ext>
            </a:extLst>
          </p:cNvPr>
          <p:cNvSpPr>
            <a:spLocks noGrp="1" noChangeArrowheads="1"/>
          </p:cNvSpPr>
          <p:nvPr>
            <p:ph type="title"/>
          </p:nvPr>
        </p:nvSpPr>
        <p:spPr>
          <a:xfrm>
            <a:off x="838200" y="365125"/>
            <a:ext cx="10515600" cy="592693"/>
          </a:xfrm>
        </p:spPr>
        <p:txBody>
          <a:bodyPr>
            <a:normAutofit fontScale="90000"/>
          </a:bodyPr>
          <a:lstStyle/>
          <a:p>
            <a:r>
              <a:rPr lang="en-US" altLang="en-US" dirty="0"/>
              <a:t>Mobile IP registration reply</a:t>
            </a:r>
          </a:p>
        </p:txBody>
      </p:sp>
      <p:sp>
        <p:nvSpPr>
          <p:cNvPr id="168963" name="Rectangle 3">
            <a:extLst>
              <a:ext uri="{FF2B5EF4-FFF2-40B4-BE49-F238E27FC236}">
                <a16:creationId xmlns:a16="http://schemas.microsoft.com/office/drawing/2014/main" id="{9C03C975-89D8-4ED5-8889-3DA4552D661C}"/>
              </a:ext>
            </a:extLst>
          </p:cNvPr>
          <p:cNvSpPr>
            <a:spLocks noChangeArrowheads="1"/>
          </p:cNvSpPr>
          <p:nvPr/>
        </p:nvSpPr>
        <p:spPr bwMode="auto">
          <a:xfrm>
            <a:off x="5260975" y="1692275"/>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home agent</a:t>
            </a:r>
          </a:p>
        </p:txBody>
      </p:sp>
      <p:sp>
        <p:nvSpPr>
          <p:cNvPr id="168964" name="Rectangle 4">
            <a:extLst>
              <a:ext uri="{FF2B5EF4-FFF2-40B4-BE49-F238E27FC236}">
                <a16:creationId xmlns:a16="http://schemas.microsoft.com/office/drawing/2014/main" id="{421D11E4-AF9A-47DA-820A-10F41D7558BD}"/>
              </a:ext>
            </a:extLst>
          </p:cNvPr>
          <p:cNvSpPr>
            <a:spLocks noChangeArrowheads="1"/>
          </p:cNvSpPr>
          <p:nvPr/>
        </p:nvSpPr>
        <p:spPr bwMode="auto">
          <a:xfrm>
            <a:off x="5260975" y="1463675"/>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home address</a:t>
            </a:r>
          </a:p>
        </p:txBody>
      </p:sp>
      <p:sp>
        <p:nvSpPr>
          <p:cNvPr id="168965" name="Rectangle 5">
            <a:extLst>
              <a:ext uri="{FF2B5EF4-FFF2-40B4-BE49-F238E27FC236}">
                <a16:creationId xmlns:a16="http://schemas.microsoft.com/office/drawing/2014/main" id="{1286697A-E6D2-4E33-8FE4-6D57E6BF385F}"/>
              </a:ext>
            </a:extLst>
          </p:cNvPr>
          <p:cNvSpPr>
            <a:spLocks noChangeArrowheads="1"/>
          </p:cNvSpPr>
          <p:nvPr/>
        </p:nvSpPr>
        <p:spPr bwMode="auto">
          <a:xfrm>
            <a:off x="5260975" y="1235075"/>
            <a:ext cx="12192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type = 3</a:t>
            </a:r>
          </a:p>
        </p:txBody>
      </p:sp>
      <p:sp>
        <p:nvSpPr>
          <p:cNvPr id="168966" name="Rectangle 6">
            <a:extLst>
              <a:ext uri="{FF2B5EF4-FFF2-40B4-BE49-F238E27FC236}">
                <a16:creationId xmlns:a16="http://schemas.microsoft.com/office/drawing/2014/main" id="{4FCBA885-774D-4AC1-A707-EBE6235A8490}"/>
              </a:ext>
            </a:extLst>
          </p:cNvPr>
          <p:cNvSpPr>
            <a:spLocks noChangeArrowheads="1"/>
          </p:cNvSpPr>
          <p:nvPr/>
        </p:nvSpPr>
        <p:spPr bwMode="auto">
          <a:xfrm>
            <a:off x="7699375" y="1235075"/>
            <a:ext cx="24384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lifetime</a:t>
            </a:r>
          </a:p>
        </p:txBody>
      </p:sp>
      <p:sp>
        <p:nvSpPr>
          <p:cNvPr id="168967" name="Line 7">
            <a:extLst>
              <a:ext uri="{FF2B5EF4-FFF2-40B4-BE49-F238E27FC236}">
                <a16:creationId xmlns:a16="http://schemas.microsoft.com/office/drawing/2014/main" id="{E4E63215-6B9C-4176-BE19-681AC7CCB2BF}"/>
              </a:ext>
            </a:extLst>
          </p:cNvPr>
          <p:cNvSpPr>
            <a:spLocks noChangeShapeType="1"/>
          </p:cNvSpPr>
          <p:nvPr/>
        </p:nvSpPr>
        <p:spPr bwMode="auto">
          <a:xfrm flipV="1">
            <a:off x="5260975" y="1006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8968" name="Line 8">
            <a:extLst>
              <a:ext uri="{FF2B5EF4-FFF2-40B4-BE49-F238E27FC236}">
                <a16:creationId xmlns:a16="http://schemas.microsoft.com/office/drawing/2014/main" id="{484564B6-F0B2-44C9-A543-9E63957BD769}"/>
              </a:ext>
            </a:extLst>
          </p:cNvPr>
          <p:cNvSpPr>
            <a:spLocks noChangeShapeType="1"/>
          </p:cNvSpPr>
          <p:nvPr/>
        </p:nvSpPr>
        <p:spPr bwMode="auto">
          <a:xfrm flipV="1">
            <a:off x="6480175" y="1006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8969" name="Line 9">
            <a:extLst>
              <a:ext uri="{FF2B5EF4-FFF2-40B4-BE49-F238E27FC236}">
                <a16:creationId xmlns:a16="http://schemas.microsoft.com/office/drawing/2014/main" id="{FF97DD5A-F9D6-4417-BC8B-5CEEC4677749}"/>
              </a:ext>
            </a:extLst>
          </p:cNvPr>
          <p:cNvSpPr>
            <a:spLocks noChangeShapeType="1"/>
          </p:cNvSpPr>
          <p:nvPr/>
        </p:nvSpPr>
        <p:spPr bwMode="auto">
          <a:xfrm flipV="1">
            <a:off x="7699375" y="1006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8971" name="Line 11">
            <a:extLst>
              <a:ext uri="{FF2B5EF4-FFF2-40B4-BE49-F238E27FC236}">
                <a16:creationId xmlns:a16="http://schemas.microsoft.com/office/drawing/2014/main" id="{91FC4BB8-9B57-4F66-BE92-B8A8E3C27F68}"/>
              </a:ext>
            </a:extLst>
          </p:cNvPr>
          <p:cNvSpPr>
            <a:spLocks noChangeShapeType="1"/>
          </p:cNvSpPr>
          <p:nvPr/>
        </p:nvSpPr>
        <p:spPr bwMode="auto">
          <a:xfrm flipV="1">
            <a:off x="10137775" y="1006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8972" name="Text Box 12">
            <a:extLst>
              <a:ext uri="{FF2B5EF4-FFF2-40B4-BE49-F238E27FC236}">
                <a16:creationId xmlns:a16="http://schemas.microsoft.com/office/drawing/2014/main" id="{2CA856C8-0586-424A-A41D-DB2F3AA2EC82}"/>
              </a:ext>
            </a:extLst>
          </p:cNvPr>
          <p:cNvSpPr txBox="1">
            <a:spLocks noChangeArrowheads="1"/>
          </p:cNvSpPr>
          <p:nvPr/>
        </p:nvSpPr>
        <p:spPr bwMode="auto">
          <a:xfrm>
            <a:off x="5245100" y="914400"/>
            <a:ext cx="3016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168973" name="Text Box 13">
            <a:extLst>
              <a:ext uri="{FF2B5EF4-FFF2-40B4-BE49-F238E27FC236}">
                <a16:creationId xmlns:a16="http://schemas.microsoft.com/office/drawing/2014/main" id="{52FB18A9-8A44-4171-8154-BBF0CA0E7EA7}"/>
              </a:ext>
            </a:extLst>
          </p:cNvPr>
          <p:cNvSpPr txBox="1">
            <a:spLocks noChangeArrowheads="1"/>
          </p:cNvSpPr>
          <p:nvPr/>
        </p:nvSpPr>
        <p:spPr bwMode="auto">
          <a:xfrm>
            <a:off x="6224588" y="930275"/>
            <a:ext cx="3016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7</a:t>
            </a:r>
          </a:p>
        </p:txBody>
      </p:sp>
      <p:sp>
        <p:nvSpPr>
          <p:cNvPr id="168974" name="Text Box 14">
            <a:extLst>
              <a:ext uri="{FF2B5EF4-FFF2-40B4-BE49-F238E27FC236}">
                <a16:creationId xmlns:a16="http://schemas.microsoft.com/office/drawing/2014/main" id="{9C4F1013-47F2-4315-B61F-785D0041C146}"/>
              </a:ext>
            </a:extLst>
          </p:cNvPr>
          <p:cNvSpPr txBox="1">
            <a:spLocks noChangeArrowheads="1"/>
          </p:cNvSpPr>
          <p:nvPr/>
        </p:nvSpPr>
        <p:spPr bwMode="auto">
          <a:xfrm>
            <a:off x="6480175" y="930275"/>
            <a:ext cx="30168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8</a:t>
            </a:r>
          </a:p>
        </p:txBody>
      </p:sp>
      <p:sp>
        <p:nvSpPr>
          <p:cNvPr id="168975" name="Text Box 15">
            <a:extLst>
              <a:ext uri="{FF2B5EF4-FFF2-40B4-BE49-F238E27FC236}">
                <a16:creationId xmlns:a16="http://schemas.microsoft.com/office/drawing/2014/main" id="{42C78776-044F-4FED-A711-0BE4571C5772}"/>
              </a:ext>
            </a:extLst>
          </p:cNvPr>
          <p:cNvSpPr txBox="1">
            <a:spLocks noChangeArrowheads="1"/>
          </p:cNvSpPr>
          <p:nvPr/>
        </p:nvSpPr>
        <p:spPr bwMode="auto">
          <a:xfrm>
            <a:off x="7331075" y="930275"/>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15</a:t>
            </a:r>
          </a:p>
        </p:txBody>
      </p:sp>
      <p:sp>
        <p:nvSpPr>
          <p:cNvPr id="168976" name="Text Box 16">
            <a:extLst>
              <a:ext uri="{FF2B5EF4-FFF2-40B4-BE49-F238E27FC236}">
                <a16:creationId xmlns:a16="http://schemas.microsoft.com/office/drawing/2014/main" id="{318D6B5A-CB5F-43D8-B134-1560705D2998}"/>
              </a:ext>
            </a:extLst>
          </p:cNvPr>
          <p:cNvSpPr txBox="1">
            <a:spLocks noChangeArrowheads="1"/>
          </p:cNvSpPr>
          <p:nvPr/>
        </p:nvSpPr>
        <p:spPr bwMode="auto">
          <a:xfrm>
            <a:off x="7699375" y="930275"/>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16</a:t>
            </a:r>
          </a:p>
        </p:txBody>
      </p:sp>
      <p:sp>
        <p:nvSpPr>
          <p:cNvPr id="168977" name="Text Box 17">
            <a:extLst>
              <a:ext uri="{FF2B5EF4-FFF2-40B4-BE49-F238E27FC236}">
                <a16:creationId xmlns:a16="http://schemas.microsoft.com/office/drawing/2014/main" id="{EF244EAE-09FF-4038-B949-D4231950ACA5}"/>
              </a:ext>
            </a:extLst>
          </p:cNvPr>
          <p:cNvSpPr txBox="1">
            <a:spLocks noChangeArrowheads="1"/>
          </p:cNvSpPr>
          <p:nvPr/>
        </p:nvSpPr>
        <p:spPr bwMode="auto">
          <a:xfrm>
            <a:off x="9801225" y="930275"/>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31</a:t>
            </a:r>
          </a:p>
        </p:txBody>
      </p:sp>
      <p:sp>
        <p:nvSpPr>
          <p:cNvPr id="168980" name="Rectangle 20">
            <a:extLst>
              <a:ext uri="{FF2B5EF4-FFF2-40B4-BE49-F238E27FC236}">
                <a16:creationId xmlns:a16="http://schemas.microsoft.com/office/drawing/2014/main" id="{E5B36699-E9A6-467F-A74C-9AFA811D3925}"/>
              </a:ext>
            </a:extLst>
          </p:cNvPr>
          <p:cNvSpPr>
            <a:spLocks noChangeArrowheads="1"/>
          </p:cNvSpPr>
          <p:nvPr/>
        </p:nvSpPr>
        <p:spPr bwMode="auto">
          <a:xfrm>
            <a:off x="6480175" y="1235075"/>
            <a:ext cx="12192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code</a:t>
            </a:r>
          </a:p>
        </p:txBody>
      </p:sp>
      <p:sp>
        <p:nvSpPr>
          <p:cNvPr id="168982" name="Rectangle 22">
            <a:extLst>
              <a:ext uri="{FF2B5EF4-FFF2-40B4-BE49-F238E27FC236}">
                <a16:creationId xmlns:a16="http://schemas.microsoft.com/office/drawing/2014/main" id="{6D8A2F15-6F4D-4DC0-8200-BFC2E3D5725C}"/>
              </a:ext>
            </a:extLst>
          </p:cNvPr>
          <p:cNvSpPr>
            <a:spLocks noChangeArrowheads="1"/>
          </p:cNvSpPr>
          <p:nvPr/>
        </p:nvSpPr>
        <p:spPr bwMode="auto">
          <a:xfrm>
            <a:off x="5260975" y="1920875"/>
            <a:ext cx="4876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identification</a:t>
            </a:r>
          </a:p>
        </p:txBody>
      </p:sp>
      <p:sp>
        <p:nvSpPr>
          <p:cNvPr id="168983" name="Line 23">
            <a:extLst>
              <a:ext uri="{FF2B5EF4-FFF2-40B4-BE49-F238E27FC236}">
                <a16:creationId xmlns:a16="http://schemas.microsoft.com/office/drawing/2014/main" id="{8581D2EB-1CB2-4822-B446-B92323A56879}"/>
              </a:ext>
            </a:extLst>
          </p:cNvPr>
          <p:cNvSpPr>
            <a:spLocks noChangeShapeType="1"/>
          </p:cNvSpPr>
          <p:nvPr/>
        </p:nvSpPr>
        <p:spPr bwMode="auto">
          <a:xfrm>
            <a:off x="5260975" y="23780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8984" name="Line 24">
            <a:extLst>
              <a:ext uri="{FF2B5EF4-FFF2-40B4-BE49-F238E27FC236}">
                <a16:creationId xmlns:a16="http://schemas.microsoft.com/office/drawing/2014/main" id="{55ECAAB3-7029-4F06-89A4-CF13B3483B15}"/>
              </a:ext>
            </a:extLst>
          </p:cNvPr>
          <p:cNvSpPr>
            <a:spLocks noChangeShapeType="1"/>
          </p:cNvSpPr>
          <p:nvPr/>
        </p:nvSpPr>
        <p:spPr bwMode="auto">
          <a:xfrm>
            <a:off x="10137775" y="23780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8985" name="Text Box 25">
            <a:extLst>
              <a:ext uri="{FF2B5EF4-FFF2-40B4-BE49-F238E27FC236}">
                <a16:creationId xmlns:a16="http://schemas.microsoft.com/office/drawing/2014/main" id="{573DE5E5-5E79-4703-B14B-10E74F47F868}"/>
              </a:ext>
            </a:extLst>
          </p:cNvPr>
          <p:cNvSpPr txBox="1">
            <a:spLocks noChangeArrowheads="1"/>
          </p:cNvSpPr>
          <p:nvPr/>
        </p:nvSpPr>
        <p:spPr bwMode="auto">
          <a:xfrm>
            <a:off x="7013575" y="2378075"/>
            <a:ext cx="1569212"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extensions . . . </a:t>
            </a:r>
          </a:p>
        </p:txBody>
      </p:sp>
      <p:sp>
        <p:nvSpPr>
          <p:cNvPr id="168993" name="Line 33">
            <a:extLst>
              <a:ext uri="{FF2B5EF4-FFF2-40B4-BE49-F238E27FC236}">
                <a16:creationId xmlns:a16="http://schemas.microsoft.com/office/drawing/2014/main" id="{EB3ADD5B-27F3-4EA5-94EA-14EA1849EF88}"/>
              </a:ext>
            </a:extLst>
          </p:cNvPr>
          <p:cNvSpPr>
            <a:spLocks noChangeShapeType="1"/>
          </p:cNvSpPr>
          <p:nvPr/>
        </p:nvSpPr>
        <p:spPr bwMode="auto">
          <a:xfrm flipV="1">
            <a:off x="6480175" y="1006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168999" name="Text Box 35">
            <a:extLst>
              <a:ext uri="{FF2B5EF4-FFF2-40B4-BE49-F238E27FC236}">
                <a16:creationId xmlns:a16="http://schemas.microsoft.com/office/drawing/2014/main" id="{49E4C1DC-1A94-47B0-8818-6D42C264AD9D}"/>
              </a:ext>
            </a:extLst>
          </p:cNvPr>
          <p:cNvGraphicFramePr/>
          <p:nvPr>
            <p:extLst>
              <p:ext uri="{D42A27DB-BD31-4B8C-83A1-F6EECF244321}">
                <p14:modId xmlns:p14="http://schemas.microsoft.com/office/powerpoint/2010/main" val="929386500"/>
              </p:ext>
            </p:extLst>
          </p:nvPr>
        </p:nvGraphicFramePr>
        <p:xfrm>
          <a:off x="171157" y="2610683"/>
          <a:ext cx="8124825"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D226FCB0-3DEE-4581-A3B5-6B6E0579EA55}"/>
                  </a:ext>
                </a:extLst>
              </p14:cNvPr>
              <p14:cNvContentPartPr/>
              <p14:nvPr/>
            </p14:nvContentPartPr>
            <p14:xfrm>
              <a:off x="148320" y="3600"/>
              <a:ext cx="12048120" cy="6316920"/>
            </p14:xfrm>
          </p:contentPart>
        </mc:Choice>
        <mc:Fallback xmlns="">
          <p:pic>
            <p:nvPicPr>
              <p:cNvPr id="4" name="Ink 3">
                <a:extLst>
                  <a:ext uri="{FF2B5EF4-FFF2-40B4-BE49-F238E27FC236}">
                    <a16:creationId xmlns:a16="http://schemas.microsoft.com/office/drawing/2014/main" id="{D226FCB0-3DEE-4581-A3B5-6B6E0579EA55}"/>
                  </a:ext>
                </a:extLst>
              </p:cNvPr>
              <p:cNvPicPr/>
              <p:nvPr/>
            </p:nvPicPr>
            <p:blipFill>
              <a:blip r:embed="rId3"/>
              <a:stretch>
                <a:fillRect/>
              </a:stretch>
            </p:blipFill>
            <p:spPr>
              <a:xfrm>
                <a:off x="138960" y="-5760"/>
                <a:ext cx="12066840" cy="6335640"/>
              </a:xfrm>
              <a:prstGeom prst="rect">
                <a:avLst/>
              </a:prstGeom>
            </p:spPr>
          </p:pic>
        </mc:Fallback>
      </mc:AlternateContent>
    </p:spTree>
    <p:extLst>
      <p:ext uri="{BB962C8B-B14F-4D97-AF65-F5344CB8AC3E}">
        <p14:creationId xmlns:p14="http://schemas.microsoft.com/office/powerpoint/2010/main" val="3726764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2">
            <a:extLst>
              <a:ext uri="{FF2B5EF4-FFF2-40B4-BE49-F238E27FC236}">
                <a16:creationId xmlns:a16="http://schemas.microsoft.com/office/drawing/2014/main" id="{58C5E881-6ACF-C26C-E9E7-66FDE3698145}"/>
              </a:ext>
            </a:extLst>
          </p:cNvPr>
          <p:cNvSpPr txBox="1">
            <a:spLocks/>
          </p:cNvSpPr>
          <p:nvPr/>
        </p:nvSpPr>
        <p:spPr>
          <a:xfrm>
            <a:off x="838200" y="6356350"/>
            <a:ext cx="2743200" cy="365125"/>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en-US"/>
              <a:t>		</a:t>
            </a:r>
            <a:r>
              <a:rPr lang="de-DE" altLang="en-US"/>
              <a:t>8</a:t>
            </a:r>
            <a:r>
              <a:rPr lang="en-US" altLang="en-US"/>
              <a:t>.</a:t>
            </a:r>
            <a:fld id="{3E25F91F-9EF7-4A2F-8E4C-A7EABA8863D4}" type="slidenum">
              <a:rPr lang="en-US" altLang="en-US" smtClean="0"/>
              <a:pPr/>
              <a:t>20</a:t>
            </a:fld>
            <a:endParaRPr lang="en-US" altLang="en-US"/>
          </a:p>
        </p:txBody>
      </p:sp>
      <p:sp>
        <p:nvSpPr>
          <p:cNvPr id="5" name="Rectangle 2">
            <a:extLst>
              <a:ext uri="{FF2B5EF4-FFF2-40B4-BE49-F238E27FC236}">
                <a16:creationId xmlns:a16="http://schemas.microsoft.com/office/drawing/2014/main" id="{C8C69181-CD42-43CA-21B6-931CD05D5E84}"/>
              </a:ext>
            </a:extLst>
          </p:cNvPr>
          <p:cNvSpPr>
            <a:spLocks noGrp="1" noChangeArrowheads="1"/>
          </p:cNvSpPr>
          <p:nvPr>
            <p:ph type="title"/>
          </p:nvPr>
        </p:nvSpPr>
        <p:spPr>
          <a:xfrm>
            <a:off x="838200" y="365125"/>
            <a:ext cx="10515600" cy="592693"/>
          </a:xfrm>
        </p:spPr>
        <p:txBody>
          <a:bodyPr>
            <a:normAutofit fontScale="90000"/>
          </a:bodyPr>
          <a:lstStyle/>
          <a:p>
            <a:r>
              <a:rPr lang="en-US" altLang="en-US" dirty="0"/>
              <a:t>Mobile IP registration reply</a:t>
            </a:r>
          </a:p>
        </p:txBody>
      </p:sp>
      <p:sp>
        <p:nvSpPr>
          <p:cNvPr id="6" name="Rectangle 3">
            <a:extLst>
              <a:ext uri="{FF2B5EF4-FFF2-40B4-BE49-F238E27FC236}">
                <a16:creationId xmlns:a16="http://schemas.microsoft.com/office/drawing/2014/main" id="{AC5DDCF1-5A19-A60C-2BC2-91003C4352F9}"/>
              </a:ext>
            </a:extLst>
          </p:cNvPr>
          <p:cNvSpPr>
            <a:spLocks noChangeArrowheads="1"/>
          </p:cNvSpPr>
          <p:nvPr/>
        </p:nvSpPr>
        <p:spPr bwMode="auto">
          <a:xfrm>
            <a:off x="5260975" y="1692275"/>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home agent</a:t>
            </a:r>
          </a:p>
        </p:txBody>
      </p:sp>
      <p:sp>
        <p:nvSpPr>
          <p:cNvPr id="7" name="Rectangle 4">
            <a:extLst>
              <a:ext uri="{FF2B5EF4-FFF2-40B4-BE49-F238E27FC236}">
                <a16:creationId xmlns:a16="http://schemas.microsoft.com/office/drawing/2014/main" id="{E2D4A58C-6995-5156-6084-607F5277292A}"/>
              </a:ext>
            </a:extLst>
          </p:cNvPr>
          <p:cNvSpPr>
            <a:spLocks noChangeArrowheads="1"/>
          </p:cNvSpPr>
          <p:nvPr/>
        </p:nvSpPr>
        <p:spPr bwMode="auto">
          <a:xfrm>
            <a:off x="5260975" y="1463675"/>
            <a:ext cx="48768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home address</a:t>
            </a:r>
          </a:p>
        </p:txBody>
      </p:sp>
      <p:sp>
        <p:nvSpPr>
          <p:cNvPr id="8" name="Rectangle 5">
            <a:extLst>
              <a:ext uri="{FF2B5EF4-FFF2-40B4-BE49-F238E27FC236}">
                <a16:creationId xmlns:a16="http://schemas.microsoft.com/office/drawing/2014/main" id="{4DDC2215-46A8-5E1B-6142-DC35EB4FFC6D}"/>
              </a:ext>
            </a:extLst>
          </p:cNvPr>
          <p:cNvSpPr>
            <a:spLocks noChangeArrowheads="1"/>
          </p:cNvSpPr>
          <p:nvPr/>
        </p:nvSpPr>
        <p:spPr bwMode="auto">
          <a:xfrm>
            <a:off x="5260975" y="1235075"/>
            <a:ext cx="12192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type = 3</a:t>
            </a:r>
          </a:p>
        </p:txBody>
      </p:sp>
      <p:sp>
        <p:nvSpPr>
          <p:cNvPr id="9" name="Rectangle 6">
            <a:extLst>
              <a:ext uri="{FF2B5EF4-FFF2-40B4-BE49-F238E27FC236}">
                <a16:creationId xmlns:a16="http://schemas.microsoft.com/office/drawing/2014/main" id="{139CBC62-B2D8-41F2-8BAB-774257389637}"/>
              </a:ext>
            </a:extLst>
          </p:cNvPr>
          <p:cNvSpPr>
            <a:spLocks noChangeArrowheads="1"/>
          </p:cNvSpPr>
          <p:nvPr/>
        </p:nvSpPr>
        <p:spPr bwMode="auto">
          <a:xfrm>
            <a:off x="7699375" y="1235075"/>
            <a:ext cx="24384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lifetime</a:t>
            </a:r>
          </a:p>
        </p:txBody>
      </p:sp>
      <p:sp>
        <p:nvSpPr>
          <p:cNvPr id="10" name="Line 7">
            <a:extLst>
              <a:ext uri="{FF2B5EF4-FFF2-40B4-BE49-F238E27FC236}">
                <a16:creationId xmlns:a16="http://schemas.microsoft.com/office/drawing/2014/main" id="{9B0F27A3-E2F7-151F-C710-983B3E3DE8AA}"/>
              </a:ext>
            </a:extLst>
          </p:cNvPr>
          <p:cNvSpPr>
            <a:spLocks noChangeShapeType="1"/>
          </p:cNvSpPr>
          <p:nvPr/>
        </p:nvSpPr>
        <p:spPr bwMode="auto">
          <a:xfrm flipV="1">
            <a:off x="5260975" y="1006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Line 8">
            <a:extLst>
              <a:ext uri="{FF2B5EF4-FFF2-40B4-BE49-F238E27FC236}">
                <a16:creationId xmlns:a16="http://schemas.microsoft.com/office/drawing/2014/main" id="{78BB32E6-7A69-14EC-8C63-ED74AA02CDB9}"/>
              </a:ext>
            </a:extLst>
          </p:cNvPr>
          <p:cNvSpPr>
            <a:spLocks noChangeShapeType="1"/>
          </p:cNvSpPr>
          <p:nvPr/>
        </p:nvSpPr>
        <p:spPr bwMode="auto">
          <a:xfrm flipV="1">
            <a:off x="6480175" y="1006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2" name="Line 9">
            <a:extLst>
              <a:ext uri="{FF2B5EF4-FFF2-40B4-BE49-F238E27FC236}">
                <a16:creationId xmlns:a16="http://schemas.microsoft.com/office/drawing/2014/main" id="{B22E9250-270F-A1D0-AF26-F626C0E5A37F}"/>
              </a:ext>
            </a:extLst>
          </p:cNvPr>
          <p:cNvSpPr>
            <a:spLocks noChangeShapeType="1"/>
          </p:cNvSpPr>
          <p:nvPr/>
        </p:nvSpPr>
        <p:spPr bwMode="auto">
          <a:xfrm flipV="1">
            <a:off x="7699375" y="1006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 name="Line 11">
            <a:extLst>
              <a:ext uri="{FF2B5EF4-FFF2-40B4-BE49-F238E27FC236}">
                <a16:creationId xmlns:a16="http://schemas.microsoft.com/office/drawing/2014/main" id="{31DBC5B5-322F-61A3-31CC-5A22F48023E6}"/>
              </a:ext>
            </a:extLst>
          </p:cNvPr>
          <p:cNvSpPr>
            <a:spLocks noChangeShapeType="1"/>
          </p:cNvSpPr>
          <p:nvPr/>
        </p:nvSpPr>
        <p:spPr bwMode="auto">
          <a:xfrm flipV="1">
            <a:off x="10137775" y="1006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 name="Text Box 12">
            <a:extLst>
              <a:ext uri="{FF2B5EF4-FFF2-40B4-BE49-F238E27FC236}">
                <a16:creationId xmlns:a16="http://schemas.microsoft.com/office/drawing/2014/main" id="{F4C15D5F-968D-4088-C861-F2EEE81BF8B1}"/>
              </a:ext>
            </a:extLst>
          </p:cNvPr>
          <p:cNvSpPr txBox="1">
            <a:spLocks noChangeArrowheads="1"/>
          </p:cNvSpPr>
          <p:nvPr/>
        </p:nvSpPr>
        <p:spPr bwMode="auto">
          <a:xfrm>
            <a:off x="5245100" y="914400"/>
            <a:ext cx="3016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0</a:t>
            </a:r>
          </a:p>
        </p:txBody>
      </p:sp>
      <p:sp>
        <p:nvSpPr>
          <p:cNvPr id="15" name="Text Box 13">
            <a:extLst>
              <a:ext uri="{FF2B5EF4-FFF2-40B4-BE49-F238E27FC236}">
                <a16:creationId xmlns:a16="http://schemas.microsoft.com/office/drawing/2014/main" id="{007E0621-F018-73AB-ACC2-C8983807AA99}"/>
              </a:ext>
            </a:extLst>
          </p:cNvPr>
          <p:cNvSpPr txBox="1">
            <a:spLocks noChangeArrowheads="1"/>
          </p:cNvSpPr>
          <p:nvPr/>
        </p:nvSpPr>
        <p:spPr bwMode="auto">
          <a:xfrm>
            <a:off x="6224588" y="930275"/>
            <a:ext cx="3016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7</a:t>
            </a:r>
          </a:p>
        </p:txBody>
      </p:sp>
      <p:sp>
        <p:nvSpPr>
          <p:cNvPr id="16" name="Text Box 14">
            <a:extLst>
              <a:ext uri="{FF2B5EF4-FFF2-40B4-BE49-F238E27FC236}">
                <a16:creationId xmlns:a16="http://schemas.microsoft.com/office/drawing/2014/main" id="{6AD8E487-7B4B-A4D2-2325-D14310314135}"/>
              </a:ext>
            </a:extLst>
          </p:cNvPr>
          <p:cNvSpPr txBox="1">
            <a:spLocks noChangeArrowheads="1"/>
          </p:cNvSpPr>
          <p:nvPr/>
        </p:nvSpPr>
        <p:spPr bwMode="auto">
          <a:xfrm>
            <a:off x="6480175" y="930275"/>
            <a:ext cx="301686" cy="369332"/>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8</a:t>
            </a:r>
          </a:p>
        </p:txBody>
      </p:sp>
      <p:sp>
        <p:nvSpPr>
          <p:cNvPr id="17" name="Text Box 15">
            <a:extLst>
              <a:ext uri="{FF2B5EF4-FFF2-40B4-BE49-F238E27FC236}">
                <a16:creationId xmlns:a16="http://schemas.microsoft.com/office/drawing/2014/main" id="{3C15D5CA-50E8-80C6-C017-3AD23B5DAEAF}"/>
              </a:ext>
            </a:extLst>
          </p:cNvPr>
          <p:cNvSpPr txBox="1">
            <a:spLocks noChangeArrowheads="1"/>
          </p:cNvSpPr>
          <p:nvPr/>
        </p:nvSpPr>
        <p:spPr bwMode="auto">
          <a:xfrm>
            <a:off x="7331075" y="930275"/>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15</a:t>
            </a:r>
          </a:p>
        </p:txBody>
      </p:sp>
      <p:sp>
        <p:nvSpPr>
          <p:cNvPr id="18" name="Text Box 16">
            <a:extLst>
              <a:ext uri="{FF2B5EF4-FFF2-40B4-BE49-F238E27FC236}">
                <a16:creationId xmlns:a16="http://schemas.microsoft.com/office/drawing/2014/main" id="{A35AFFAF-55BA-11E5-04FF-957708E95DF2}"/>
              </a:ext>
            </a:extLst>
          </p:cNvPr>
          <p:cNvSpPr txBox="1">
            <a:spLocks noChangeArrowheads="1"/>
          </p:cNvSpPr>
          <p:nvPr/>
        </p:nvSpPr>
        <p:spPr bwMode="auto">
          <a:xfrm>
            <a:off x="7699375" y="930275"/>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16</a:t>
            </a:r>
          </a:p>
        </p:txBody>
      </p:sp>
      <p:sp>
        <p:nvSpPr>
          <p:cNvPr id="19" name="Text Box 17">
            <a:extLst>
              <a:ext uri="{FF2B5EF4-FFF2-40B4-BE49-F238E27FC236}">
                <a16:creationId xmlns:a16="http://schemas.microsoft.com/office/drawing/2014/main" id="{130E9EC2-00F3-EDCA-7D93-D68C750B1B99}"/>
              </a:ext>
            </a:extLst>
          </p:cNvPr>
          <p:cNvSpPr txBox="1">
            <a:spLocks noChangeArrowheads="1"/>
          </p:cNvSpPr>
          <p:nvPr/>
        </p:nvSpPr>
        <p:spPr bwMode="auto">
          <a:xfrm>
            <a:off x="9801225" y="930275"/>
            <a:ext cx="41870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31</a:t>
            </a:r>
          </a:p>
        </p:txBody>
      </p:sp>
      <p:sp>
        <p:nvSpPr>
          <p:cNvPr id="20" name="Rectangle 20">
            <a:extLst>
              <a:ext uri="{FF2B5EF4-FFF2-40B4-BE49-F238E27FC236}">
                <a16:creationId xmlns:a16="http://schemas.microsoft.com/office/drawing/2014/main" id="{BBF0F8FB-3792-DB8B-6111-444DAB0D939C}"/>
              </a:ext>
            </a:extLst>
          </p:cNvPr>
          <p:cNvSpPr>
            <a:spLocks noChangeArrowheads="1"/>
          </p:cNvSpPr>
          <p:nvPr/>
        </p:nvSpPr>
        <p:spPr bwMode="auto">
          <a:xfrm>
            <a:off x="6480175" y="1235075"/>
            <a:ext cx="1219200" cy="2286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code</a:t>
            </a:r>
          </a:p>
        </p:txBody>
      </p:sp>
      <p:sp>
        <p:nvSpPr>
          <p:cNvPr id="21" name="Rectangle 22">
            <a:extLst>
              <a:ext uri="{FF2B5EF4-FFF2-40B4-BE49-F238E27FC236}">
                <a16:creationId xmlns:a16="http://schemas.microsoft.com/office/drawing/2014/main" id="{F91B53DC-703E-0479-418D-84C78C153769}"/>
              </a:ext>
            </a:extLst>
          </p:cNvPr>
          <p:cNvSpPr>
            <a:spLocks noChangeArrowheads="1"/>
          </p:cNvSpPr>
          <p:nvPr/>
        </p:nvSpPr>
        <p:spPr bwMode="auto">
          <a:xfrm>
            <a:off x="5260975" y="1920875"/>
            <a:ext cx="48768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identification</a:t>
            </a:r>
          </a:p>
        </p:txBody>
      </p:sp>
      <p:sp>
        <p:nvSpPr>
          <p:cNvPr id="22" name="Line 23">
            <a:extLst>
              <a:ext uri="{FF2B5EF4-FFF2-40B4-BE49-F238E27FC236}">
                <a16:creationId xmlns:a16="http://schemas.microsoft.com/office/drawing/2014/main" id="{97037B6C-126F-1A43-50F4-81238D1F9D31}"/>
              </a:ext>
            </a:extLst>
          </p:cNvPr>
          <p:cNvSpPr>
            <a:spLocks noChangeShapeType="1"/>
          </p:cNvSpPr>
          <p:nvPr/>
        </p:nvSpPr>
        <p:spPr bwMode="auto">
          <a:xfrm>
            <a:off x="5260975" y="23780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3" name="Line 24">
            <a:extLst>
              <a:ext uri="{FF2B5EF4-FFF2-40B4-BE49-F238E27FC236}">
                <a16:creationId xmlns:a16="http://schemas.microsoft.com/office/drawing/2014/main" id="{EBEF531D-7803-4EB0-6B25-AFDAAEEAF707}"/>
              </a:ext>
            </a:extLst>
          </p:cNvPr>
          <p:cNvSpPr>
            <a:spLocks noChangeShapeType="1"/>
          </p:cNvSpPr>
          <p:nvPr/>
        </p:nvSpPr>
        <p:spPr bwMode="auto">
          <a:xfrm>
            <a:off x="10137775" y="23780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4" name="Text Box 25">
            <a:extLst>
              <a:ext uri="{FF2B5EF4-FFF2-40B4-BE49-F238E27FC236}">
                <a16:creationId xmlns:a16="http://schemas.microsoft.com/office/drawing/2014/main" id="{4744D180-A1E0-852B-4695-791D8244FF58}"/>
              </a:ext>
            </a:extLst>
          </p:cNvPr>
          <p:cNvSpPr txBox="1">
            <a:spLocks noChangeArrowheads="1"/>
          </p:cNvSpPr>
          <p:nvPr/>
        </p:nvSpPr>
        <p:spPr bwMode="auto">
          <a:xfrm>
            <a:off x="7013575" y="2378075"/>
            <a:ext cx="1569212"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extensions . . . </a:t>
            </a:r>
          </a:p>
        </p:txBody>
      </p:sp>
      <p:sp>
        <p:nvSpPr>
          <p:cNvPr id="25" name="Line 33">
            <a:extLst>
              <a:ext uri="{FF2B5EF4-FFF2-40B4-BE49-F238E27FC236}">
                <a16:creationId xmlns:a16="http://schemas.microsoft.com/office/drawing/2014/main" id="{8A9FB53B-F2E8-4E1B-25FF-B0585CA4F5B0}"/>
              </a:ext>
            </a:extLst>
          </p:cNvPr>
          <p:cNvSpPr>
            <a:spLocks noChangeShapeType="1"/>
          </p:cNvSpPr>
          <p:nvPr/>
        </p:nvSpPr>
        <p:spPr bwMode="auto">
          <a:xfrm flipV="1">
            <a:off x="6480175" y="1006475"/>
            <a:ext cx="0" cy="2286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26" name="Text Box 35">
            <a:extLst>
              <a:ext uri="{FF2B5EF4-FFF2-40B4-BE49-F238E27FC236}">
                <a16:creationId xmlns:a16="http://schemas.microsoft.com/office/drawing/2014/main" id="{3FAFD07A-170C-2BBA-29EB-E8EC9CF7AD36}"/>
              </a:ext>
            </a:extLst>
          </p:cNvPr>
          <p:cNvGraphicFramePr/>
          <p:nvPr>
            <p:extLst>
              <p:ext uri="{D42A27DB-BD31-4B8C-83A1-F6EECF244321}">
                <p14:modId xmlns:p14="http://schemas.microsoft.com/office/powerpoint/2010/main" val="2260157678"/>
              </p:ext>
            </p:extLst>
          </p:nvPr>
        </p:nvGraphicFramePr>
        <p:xfrm>
          <a:off x="171157" y="2610683"/>
          <a:ext cx="8124825" cy="424731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7" name="TextBox 26">
            <a:extLst>
              <a:ext uri="{FF2B5EF4-FFF2-40B4-BE49-F238E27FC236}">
                <a16:creationId xmlns:a16="http://schemas.microsoft.com/office/drawing/2014/main" id="{7A95327C-A348-F196-2293-2B59F6BDA767}"/>
              </a:ext>
            </a:extLst>
          </p:cNvPr>
          <p:cNvSpPr txBox="1"/>
          <p:nvPr/>
        </p:nvSpPr>
        <p:spPr>
          <a:xfrm>
            <a:off x="8582787" y="2674968"/>
            <a:ext cx="3339239" cy="4247317"/>
          </a:xfrm>
          <a:prstGeom prst="rect">
            <a:avLst/>
          </a:prstGeom>
          <a:noFill/>
        </p:spPr>
        <p:txBody>
          <a:bodyPr wrap="square" rtlCol="0">
            <a:spAutoFit/>
          </a:bodyPr>
          <a:lstStyle/>
          <a:p>
            <a:pPr algn="l"/>
            <a:r>
              <a:rPr lang="en-IN" sz="1800" b="0" i="0" u="none" strike="noStrike" baseline="0" dirty="0">
                <a:latin typeface="StoneSerif"/>
              </a:rPr>
              <a:t>The </a:t>
            </a:r>
            <a:r>
              <a:rPr lang="en-IN" sz="1800" b="1" i="0" u="none" strike="noStrike" baseline="0" dirty="0">
                <a:latin typeface="StoneSerif-Semibold"/>
              </a:rPr>
              <a:t>home address </a:t>
            </a:r>
            <a:r>
              <a:rPr lang="en-IN" sz="1800" b="0" i="0" u="none" strike="noStrike" baseline="0" dirty="0">
                <a:latin typeface="StoneSerif"/>
              </a:rPr>
              <a:t>is the</a:t>
            </a:r>
          </a:p>
          <a:p>
            <a:pPr algn="l"/>
            <a:r>
              <a:rPr lang="en-IN" sz="1800" b="0" i="0" u="none" strike="noStrike" baseline="0" dirty="0">
                <a:latin typeface="StoneSerif"/>
              </a:rPr>
              <a:t>fixed IP address of the MN, </a:t>
            </a:r>
            <a:r>
              <a:rPr lang="en-IN" sz="1800" b="1" i="0" u="none" strike="noStrike" baseline="0" dirty="0">
                <a:latin typeface="StoneSerif-Semibold"/>
              </a:rPr>
              <a:t>home agent </a:t>
            </a:r>
            <a:r>
              <a:rPr lang="en-IN" sz="1800" b="0" i="0" u="none" strike="noStrike" baseline="0" dirty="0">
                <a:latin typeface="StoneSerif"/>
              </a:rPr>
              <a:t>is the IP address of the HA, and </a:t>
            </a:r>
            <a:r>
              <a:rPr lang="en-IN" sz="1800" b="1" i="0" u="none" strike="noStrike" baseline="0" dirty="0">
                <a:latin typeface="StoneSerif-Semibold"/>
              </a:rPr>
              <a:t>COA</a:t>
            </a:r>
          </a:p>
          <a:p>
            <a:pPr algn="l"/>
            <a:r>
              <a:rPr lang="en-IN" sz="1800" b="0" i="0" u="none" strike="noStrike" baseline="0" dirty="0">
                <a:latin typeface="StoneSerif"/>
              </a:rPr>
              <a:t>represents the tunnel endpoint. The 64 bit </a:t>
            </a:r>
            <a:r>
              <a:rPr lang="en-IN" sz="1800" b="1" i="0" u="none" strike="noStrike" baseline="0" dirty="0">
                <a:latin typeface="StoneSerif-Semibold"/>
              </a:rPr>
              <a:t>identification </a:t>
            </a:r>
            <a:r>
              <a:rPr lang="en-IN" sz="1800" b="0" i="0" u="none" strike="noStrike" baseline="0" dirty="0">
                <a:latin typeface="StoneSerif"/>
              </a:rPr>
              <a:t>is generated by the MN to identify a request and match it with registration replies. This field is used</a:t>
            </a:r>
          </a:p>
          <a:p>
            <a:pPr algn="l"/>
            <a:r>
              <a:rPr lang="en-IN" sz="1800" b="0" i="0" u="none" strike="noStrike" baseline="0" dirty="0">
                <a:latin typeface="StoneSerif"/>
              </a:rPr>
              <a:t>for protection against replay attacks of registrations. The </a:t>
            </a:r>
            <a:r>
              <a:rPr lang="en-IN" sz="1800" b="1" i="0" u="none" strike="noStrike" baseline="0" dirty="0">
                <a:latin typeface="StoneSerif-Semibold"/>
              </a:rPr>
              <a:t>extensions </a:t>
            </a:r>
            <a:r>
              <a:rPr lang="en-IN" sz="1800" b="0" i="0" u="none" strike="noStrike" baseline="0" dirty="0">
                <a:latin typeface="StoneSerif"/>
              </a:rPr>
              <a:t>must at</a:t>
            </a:r>
          </a:p>
          <a:p>
            <a:pPr algn="l"/>
            <a:r>
              <a:rPr lang="en-IN" sz="1800" b="0" i="0" u="none" strike="noStrike" baseline="0" dirty="0">
                <a:latin typeface="StoneSerif"/>
              </a:rPr>
              <a:t>least contain parameters for authentication.</a:t>
            </a:r>
            <a:endParaRPr lang="en-IN" dirty="0"/>
          </a:p>
        </p:txBody>
      </p:sp>
      <p:sp>
        <p:nvSpPr>
          <p:cNvPr id="28" name="TextBox 27">
            <a:extLst>
              <a:ext uri="{FF2B5EF4-FFF2-40B4-BE49-F238E27FC236}">
                <a16:creationId xmlns:a16="http://schemas.microsoft.com/office/drawing/2014/main" id="{8A66D837-4A0C-0FCC-1B97-3F9F269C813C}"/>
              </a:ext>
            </a:extLst>
          </p:cNvPr>
          <p:cNvSpPr txBox="1"/>
          <p:nvPr/>
        </p:nvSpPr>
        <p:spPr>
          <a:xfrm>
            <a:off x="337625" y="1463675"/>
            <a:ext cx="4504646" cy="1200329"/>
          </a:xfrm>
          <a:prstGeom prst="rect">
            <a:avLst/>
          </a:prstGeom>
          <a:noFill/>
        </p:spPr>
        <p:txBody>
          <a:bodyPr wrap="square" rtlCol="0">
            <a:spAutoFit/>
          </a:bodyPr>
          <a:lstStyle/>
          <a:p>
            <a:pPr algn="l"/>
            <a:r>
              <a:rPr lang="en-IN" sz="1800" b="0" i="0" u="none" strike="noStrike" baseline="0" dirty="0">
                <a:latin typeface="StoneSerif"/>
              </a:rPr>
              <a:t>A </a:t>
            </a:r>
            <a:r>
              <a:rPr lang="en-IN" sz="1800" b="1" i="0" u="none" strike="noStrike" baseline="0" dirty="0">
                <a:latin typeface="StoneSerif-Semibold"/>
              </a:rPr>
              <a:t>registration reply</a:t>
            </a:r>
            <a:r>
              <a:rPr lang="en-IN" sz="1800" b="0" i="0" u="none" strike="noStrike" baseline="0" dirty="0">
                <a:latin typeface="StoneSerif"/>
              </a:rPr>
              <a:t>, which is conveyed in a UDP packet, contains a </a:t>
            </a:r>
            <a:r>
              <a:rPr lang="en-IN" sz="1800" b="1" i="0" u="none" strike="noStrike" baseline="0" dirty="0">
                <a:latin typeface="StoneSerif-Semibold"/>
              </a:rPr>
              <a:t>type </a:t>
            </a:r>
            <a:r>
              <a:rPr lang="en-IN" sz="1800" b="0" i="0" u="none" strike="noStrike" baseline="0" dirty="0">
                <a:latin typeface="StoneSerif"/>
              </a:rPr>
              <a:t>field set to 3 and a </a:t>
            </a:r>
            <a:r>
              <a:rPr lang="en-IN" sz="1800" b="1" i="0" u="none" strike="noStrike" baseline="0" dirty="0">
                <a:latin typeface="StoneSerif-Semibold"/>
              </a:rPr>
              <a:t>code </a:t>
            </a:r>
            <a:r>
              <a:rPr lang="en-IN" sz="1800" b="0" i="0" u="none" strike="noStrike" baseline="0" dirty="0">
                <a:latin typeface="StoneSerif"/>
              </a:rPr>
              <a:t>indicating the result of the registration request.</a:t>
            </a:r>
            <a:endParaRPr lang="en-IN" dirty="0"/>
          </a:p>
        </p:txBody>
      </p:sp>
    </p:spTree>
    <p:extLst>
      <p:ext uri="{BB962C8B-B14F-4D97-AF65-F5344CB8AC3E}">
        <p14:creationId xmlns:p14="http://schemas.microsoft.com/office/powerpoint/2010/main" val="39249617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78355-2B3B-489E-8D71-5A78F7677CA4}"/>
              </a:ext>
            </a:extLst>
          </p:cNvPr>
          <p:cNvSpPr>
            <a:spLocks noGrp="1"/>
          </p:cNvSpPr>
          <p:nvPr>
            <p:ph type="title"/>
          </p:nvPr>
        </p:nvSpPr>
        <p:spPr/>
        <p:txBody>
          <a:bodyPr>
            <a:normAutofit/>
          </a:bodyPr>
          <a:lstStyle/>
          <a:p>
            <a:r>
              <a:rPr lang="en-US" altLang="en-US" sz="2000" b="1" dirty="0"/>
              <a:t>Encapsulation</a:t>
            </a:r>
            <a:endParaRPr lang="en-IN" sz="2000" dirty="0"/>
          </a:p>
        </p:txBody>
      </p:sp>
      <p:sp>
        <p:nvSpPr>
          <p:cNvPr id="3" name="Content Placeholder 2">
            <a:extLst>
              <a:ext uri="{FF2B5EF4-FFF2-40B4-BE49-F238E27FC236}">
                <a16:creationId xmlns:a16="http://schemas.microsoft.com/office/drawing/2014/main" id="{590FA0E6-78CA-4684-89FD-2F18B5F6FD8D}"/>
              </a:ext>
            </a:extLst>
          </p:cNvPr>
          <p:cNvSpPr>
            <a:spLocks noGrp="1"/>
          </p:cNvSpPr>
          <p:nvPr>
            <p:ph idx="1"/>
          </p:nvPr>
        </p:nvSpPr>
        <p:spPr/>
        <p:txBody>
          <a:bodyPr/>
          <a:lstStyle/>
          <a:p>
            <a:pPr algn="l"/>
            <a:r>
              <a:rPr lang="en-IN" sz="1800" dirty="0">
                <a:latin typeface="StoneSerif"/>
              </a:rPr>
              <a:t>D</a:t>
            </a:r>
            <a:r>
              <a:rPr lang="en-IN" sz="1800" b="0" i="0" u="none" strike="noStrike" baseline="0" dirty="0">
                <a:latin typeface="StoneSerif"/>
              </a:rPr>
              <a:t>escribes the mechanisms used for forwarding packets between the HA and the COA.</a:t>
            </a:r>
          </a:p>
          <a:p>
            <a:pPr algn="l"/>
            <a:r>
              <a:rPr lang="en-IN" sz="1800" b="0" i="0" u="none" strike="noStrike" baseline="0" dirty="0">
                <a:latin typeface="StoneSerif"/>
              </a:rPr>
              <a:t>A </a:t>
            </a:r>
            <a:r>
              <a:rPr lang="en-IN" sz="1800" b="1" i="0" u="none" strike="noStrike" baseline="0" dirty="0">
                <a:latin typeface="StoneSerif-Semibold"/>
              </a:rPr>
              <a:t>tunnel </a:t>
            </a:r>
            <a:r>
              <a:rPr lang="en-IN" sz="1800" b="0" i="0" u="none" strike="noStrike" baseline="0" dirty="0">
                <a:latin typeface="StoneSerif"/>
              </a:rPr>
              <a:t>establishes a virtual pipe for data packets between a tunnel entry and a tunnel endpoint. Packets entering a tunnel are forwarded inside the tunnel and leave the tunnel unchanged. </a:t>
            </a:r>
            <a:r>
              <a:rPr lang="en-IN" sz="1800" b="0" i="0" u="none" strike="noStrike" baseline="0" dirty="0" err="1">
                <a:latin typeface="StoneSerif"/>
              </a:rPr>
              <a:t>Tunneling</a:t>
            </a:r>
            <a:r>
              <a:rPr lang="en-IN" sz="1800" b="0" i="0" u="none" strike="noStrike" baseline="0" dirty="0">
                <a:latin typeface="StoneSerif"/>
              </a:rPr>
              <a:t>, i.e., sending a packet through a tunnel, is achieved by using encapsulation.</a:t>
            </a:r>
            <a:endParaRPr lang="en-IN" sz="1800" b="1" i="0" u="none" strike="noStrike" baseline="0" dirty="0">
              <a:latin typeface="StoneSerif-Semibold"/>
            </a:endParaRPr>
          </a:p>
          <a:p>
            <a:pPr algn="l"/>
            <a:r>
              <a:rPr lang="en-IN" sz="1800" b="1" i="0" u="none" strike="noStrike" baseline="0" dirty="0">
                <a:latin typeface="StoneSerif-Semibold"/>
              </a:rPr>
              <a:t>Encapsulation </a:t>
            </a:r>
            <a:r>
              <a:rPr lang="en-IN" sz="1800" b="0" i="0" u="none" strike="noStrike" baseline="0" dirty="0">
                <a:latin typeface="StoneSerif"/>
              </a:rPr>
              <a:t>is the mechanism of taking a packet consisting of packet header and data and putting it into the data part of a new packet. The reverse operation, taking a packet out of the data part of another packet, is called </a:t>
            </a:r>
            <a:r>
              <a:rPr lang="en-IN" sz="1800" b="1" i="0" u="none" strike="noStrike" baseline="0" dirty="0">
                <a:latin typeface="StoneSerif-Semibold"/>
              </a:rPr>
              <a:t>decapsulation</a:t>
            </a:r>
            <a:r>
              <a:rPr lang="en-IN" sz="1800" b="0" i="0" u="none" strike="noStrike" baseline="0" dirty="0">
                <a:latin typeface="StoneSerif"/>
              </a:rPr>
              <a:t>.</a:t>
            </a:r>
            <a:endParaRPr lang="en-IN" dirty="0"/>
          </a:p>
        </p:txBody>
      </p:sp>
    </p:spTree>
    <p:extLst>
      <p:ext uri="{BB962C8B-B14F-4D97-AF65-F5344CB8AC3E}">
        <p14:creationId xmlns:p14="http://schemas.microsoft.com/office/powerpoint/2010/main" val="36771044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Footer Placeholder 2">
            <a:extLst>
              <a:ext uri="{FF2B5EF4-FFF2-40B4-BE49-F238E27FC236}">
                <a16:creationId xmlns:a16="http://schemas.microsoft.com/office/drawing/2014/main" id="{2E76E90C-AFBA-4340-BBA5-3E983D683D91}"/>
              </a:ext>
            </a:extLst>
          </p:cNvPr>
          <p:cNvSpPr>
            <a:spLocks noGrp="1"/>
          </p:cNvSpPr>
          <p:nvPr>
            <p:ph type="ftr" sz="quarter" idx="10"/>
          </p:nvPr>
        </p:nvSpPr>
        <p:spPr/>
        <p:txBody>
          <a:bodyPr/>
          <a:lstStyle/>
          <a:p>
            <a:r>
              <a:rPr lang="en-US" altLang="en-US"/>
              <a:t>		</a:t>
            </a:r>
            <a:r>
              <a:rPr lang="de-DE" altLang="en-US"/>
              <a:t>8</a:t>
            </a:r>
            <a:r>
              <a:rPr lang="en-US" altLang="en-US"/>
              <a:t>.</a:t>
            </a:r>
            <a:fld id="{9A45B0E1-320C-4261-B8B0-9DBB1AA5DAE7}" type="slidenum">
              <a:rPr lang="en-US" altLang="en-US"/>
              <a:pPr/>
              <a:t>22</a:t>
            </a:fld>
            <a:endParaRPr lang="en-US" altLang="en-US"/>
          </a:p>
        </p:txBody>
      </p:sp>
      <p:sp>
        <p:nvSpPr>
          <p:cNvPr id="143362" name="Rectangle 2">
            <a:extLst>
              <a:ext uri="{FF2B5EF4-FFF2-40B4-BE49-F238E27FC236}">
                <a16:creationId xmlns:a16="http://schemas.microsoft.com/office/drawing/2014/main" id="{A08D8F8E-8E4C-4265-84CE-0CF50E5D75E3}"/>
              </a:ext>
            </a:extLst>
          </p:cNvPr>
          <p:cNvSpPr>
            <a:spLocks noGrp="1" noChangeArrowheads="1"/>
          </p:cNvSpPr>
          <p:nvPr>
            <p:ph type="title"/>
          </p:nvPr>
        </p:nvSpPr>
        <p:spPr/>
        <p:txBody>
          <a:bodyPr>
            <a:normAutofit fontScale="90000"/>
          </a:bodyPr>
          <a:lstStyle/>
          <a:p>
            <a:pPr algn="just"/>
            <a:r>
              <a:rPr lang="en-US" altLang="en-US" dirty="0"/>
              <a:t>Encapsulation-</a:t>
            </a:r>
            <a:r>
              <a:rPr lang="en-IN" sz="1800" b="0" i="0" u="none" strike="noStrike" baseline="0" dirty="0">
                <a:latin typeface="StoneSerif"/>
              </a:rPr>
              <a:t> describes exactly what the HA at the tunnel entry does. The HA takes the original packet with the MN as destination, puts it into the data part of a new packet and sets the new IP header in such a way that the packet is routed to the COA. The new header is also called the </a:t>
            </a:r>
            <a:r>
              <a:rPr lang="en-IN" sz="1800" b="1" i="0" u="none" strike="noStrike" baseline="0" dirty="0">
                <a:latin typeface="StoneSerif-Semibold"/>
              </a:rPr>
              <a:t>outer header </a:t>
            </a:r>
            <a:r>
              <a:rPr lang="en-IN" sz="1800" b="0" i="0" u="none" strike="noStrike" baseline="0" dirty="0">
                <a:latin typeface="StoneSerif"/>
              </a:rPr>
              <a:t>for obvious reasons. Additionally, there is an </a:t>
            </a:r>
            <a:r>
              <a:rPr lang="en-IN" sz="1800" b="1" i="0" u="none" strike="noStrike" baseline="0" dirty="0">
                <a:latin typeface="StoneSerif-Semibold"/>
              </a:rPr>
              <a:t>inner header </a:t>
            </a:r>
            <a:r>
              <a:rPr lang="en-IN" sz="1800" b="0" i="0" u="none" strike="noStrike" baseline="0" dirty="0">
                <a:latin typeface="StoneSerif"/>
              </a:rPr>
              <a:t>which can be identical to the original header as this is the case for IP-in-IP encapsulation, or the inner header can be computed during encapsulation.</a:t>
            </a:r>
            <a:endParaRPr lang="en-US" altLang="en-US" dirty="0"/>
          </a:p>
        </p:txBody>
      </p:sp>
      <p:sp>
        <p:nvSpPr>
          <p:cNvPr id="143363" name="Rectangle 3">
            <a:extLst>
              <a:ext uri="{FF2B5EF4-FFF2-40B4-BE49-F238E27FC236}">
                <a16:creationId xmlns:a16="http://schemas.microsoft.com/office/drawing/2014/main" id="{27A79A67-46AD-42DE-AD8D-8AAE7F3962EE}"/>
              </a:ext>
            </a:extLst>
          </p:cNvPr>
          <p:cNvSpPr>
            <a:spLocks noChangeArrowheads="1"/>
          </p:cNvSpPr>
          <p:nvPr/>
        </p:nvSpPr>
        <p:spPr bwMode="auto">
          <a:xfrm>
            <a:off x="4876800" y="1905000"/>
            <a:ext cx="1752600" cy="4572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original IP header</a:t>
            </a:r>
          </a:p>
        </p:txBody>
      </p:sp>
      <p:sp>
        <p:nvSpPr>
          <p:cNvPr id="143364" name="Rectangle 4">
            <a:extLst>
              <a:ext uri="{FF2B5EF4-FFF2-40B4-BE49-F238E27FC236}">
                <a16:creationId xmlns:a16="http://schemas.microsoft.com/office/drawing/2014/main" id="{733C7D98-B629-4D3A-B922-DE47BFDB4BD3}"/>
              </a:ext>
            </a:extLst>
          </p:cNvPr>
          <p:cNvSpPr>
            <a:spLocks noChangeArrowheads="1"/>
          </p:cNvSpPr>
          <p:nvPr/>
        </p:nvSpPr>
        <p:spPr bwMode="auto">
          <a:xfrm>
            <a:off x="6629400" y="1905000"/>
            <a:ext cx="1752600" cy="4572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original data</a:t>
            </a:r>
          </a:p>
        </p:txBody>
      </p:sp>
      <p:sp>
        <p:nvSpPr>
          <p:cNvPr id="143365" name="Rectangle 5">
            <a:extLst>
              <a:ext uri="{FF2B5EF4-FFF2-40B4-BE49-F238E27FC236}">
                <a16:creationId xmlns:a16="http://schemas.microsoft.com/office/drawing/2014/main" id="{62D1E2AD-EA93-4304-A6E8-34C3E33FE48B}"/>
              </a:ext>
            </a:extLst>
          </p:cNvPr>
          <p:cNvSpPr>
            <a:spLocks noChangeArrowheads="1"/>
          </p:cNvSpPr>
          <p:nvPr/>
        </p:nvSpPr>
        <p:spPr bwMode="auto">
          <a:xfrm>
            <a:off x="4876800" y="2667000"/>
            <a:ext cx="3505200" cy="4572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new data</a:t>
            </a:r>
          </a:p>
        </p:txBody>
      </p:sp>
      <p:sp>
        <p:nvSpPr>
          <p:cNvPr id="143366" name="Rectangle 6">
            <a:extLst>
              <a:ext uri="{FF2B5EF4-FFF2-40B4-BE49-F238E27FC236}">
                <a16:creationId xmlns:a16="http://schemas.microsoft.com/office/drawing/2014/main" id="{F3AFD2A9-F8A1-4779-AADB-FED6DBD8A783}"/>
              </a:ext>
            </a:extLst>
          </p:cNvPr>
          <p:cNvSpPr>
            <a:spLocks noChangeArrowheads="1"/>
          </p:cNvSpPr>
          <p:nvPr/>
        </p:nvSpPr>
        <p:spPr bwMode="auto">
          <a:xfrm>
            <a:off x="3352800" y="2667000"/>
            <a:ext cx="15240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new IP header</a:t>
            </a:r>
          </a:p>
        </p:txBody>
      </p:sp>
      <p:sp>
        <p:nvSpPr>
          <p:cNvPr id="143367" name="Line 7">
            <a:extLst>
              <a:ext uri="{FF2B5EF4-FFF2-40B4-BE49-F238E27FC236}">
                <a16:creationId xmlns:a16="http://schemas.microsoft.com/office/drawing/2014/main" id="{22C3FFB5-63FF-48D1-9A8F-90AB391D58DB}"/>
              </a:ext>
            </a:extLst>
          </p:cNvPr>
          <p:cNvSpPr>
            <a:spLocks noChangeShapeType="1"/>
          </p:cNvSpPr>
          <p:nvPr/>
        </p:nvSpPr>
        <p:spPr bwMode="auto">
          <a:xfrm>
            <a:off x="4876800" y="23622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68" name="Line 8">
            <a:extLst>
              <a:ext uri="{FF2B5EF4-FFF2-40B4-BE49-F238E27FC236}">
                <a16:creationId xmlns:a16="http://schemas.microsoft.com/office/drawing/2014/main" id="{A027F330-C072-4D38-85BE-B9CF5AC89D2F}"/>
              </a:ext>
            </a:extLst>
          </p:cNvPr>
          <p:cNvSpPr>
            <a:spLocks noChangeShapeType="1"/>
          </p:cNvSpPr>
          <p:nvPr/>
        </p:nvSpPr>
        <p:spPr bwMode="auto">
          <a:xfrm>
            <a:off x="8382000" y="23622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69" name="Rectangle 9">
            <a:extLst>
              <a:ext uri="{FF2B5EF4-FFF2-40B4-BE49-F238E27FC236}">
                <a16:creationId xmlns:a16="http://schemas.microsoft.com/office/drawing/2014/main" id="{26917BCE-7744-4B3D-BBB5-C2B11F90965B}"/>
              </a:ext>
            </a:extLst>
          </p:cNvPr>
          <p:cNvSpPr>
            <a:spLocks noChangeArrowheads="1"/>
          </p:cNvSpPr>
          <p:nvPr/>
        </p:nvSpPr>
        <p:spPr bwMode="auto">
          <a:xfrm>
            <a:off x="3352800" y="3352800"/>
            <a:ext cx="1524000" cy="457200"/>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outer header</a:t>
            </a:r>
          </a:p>
        </p:txBody>
      </p:sp>
      <p:sp>
        <p:nvSpPr>
          <p:cNvPr id="143370" name="Rectangle 10">
            <a:extLst>
              <a:ext uri="{FF2B5EF4-FFF2-40B4-BE49-F238E27FC236}">
                <a16:creationId xmlns:a16="http://schemas.microsoft.com/office/drawing/2014/main" id="{36BDC57F-7014-44E7-9920-D6C08CBAF94E}"/>
              </a:ext>
            </a:extLst>
          </p:cNvPr>
          <p:cNvSpPr>
            <a:spLocks noChangeArrowheads="1"/>
          </p:cNvSpPr>
          <p:nvPr/>
        </p:nvSpPr>
        <p:spPr bwMode="auto">
          <a:xfrm>
            <a:off x="4876800" y="3352800"/>
            <a:ext cx="1752600" cy="4572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inner header</a:t>
            </a:r>
          </a:p>
        </p:txBody>
      </p:sp>
      <p:sp>
        <p:nvSpPr>
          <p:cNvPr id="143371" name="Rectangle 11">
            <a:extLst>
              <a:ext uri="{FF2B5EF4-FFF2-40B4-BE49-F238E27FC236}">
                <a16:creationId xmlns:a16="http://schemas.microsoft.com/office/drawing/2014/main" id="{5D165D7A-666F-43FD-9424-827AC50A023B}"/>
              </a:ext>
            </a:extLst>
          </p:cNvPr>
          <p:cNvSpPr>
            <a:spLocks noChangeArrowheads="1"/>
          </p:cNvSpPr>
          <p:nvPr/>
        </p:nvSpPr>
        <p:spPr bwMode="auto">
          <a:xfrm>
            <a:off x="6629400" y="3352800"/>
            <a:ext cx="1752600" cy="457200"/>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original data</a:t>
            </a:r>
          </a:p>
        </p:txBody>
      </p:sp>
      <p:sp>
        <p:nvSpPr>
          <p:cNvPr id="143372" name="Line 12">
            <a:extLst>
              <a:ext uri="{FF2B5EF4-FFF2-40B4-BE49-F238E27FC236}">
                <a16:creationId xmlns:a16="http://schemas.microsoft.com/office/drawing/2014/main" id="{87F7184E-641D-43F7-8EAC-5A420C2C0E95}"/>
              </a:ext>
            </a:extLst>
          </p:cNvPr>
          <p:cNvSpPr>
            <a:spLocks noChangeShapeType="1"/>
          </p:cNvSpPr>
          <p:nvPr/>
        </p:nvSpPr>
        <p:spPr bwMode="auto">
          <a:xfrm>
            <a:off x="3352800" y="31242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43373" name="Line 13">
            <a:extLst>
              <a:ext uri="{FF2B5EF4-FFF2-40B4-BE49-F238E27FC236}">
                <a16:creationId xmlns:a16="http://schemas.microsoft.com/office/drawing/2014/main" id="{5907E022-1D63-4DFA-967A-916B28AB62B7}"/>
              </a:ext>
            </a:extLst>
          </p:cNvPr>
          <p:cNvSpPr>
            <a:spLocks noChangeShapeType="1"/>
          </p:cNvSpPr>
          <p:nvPr/>
        </p:nvSpPr>
        <p:spPr bwMode="auto">
          <a:xfrm>
            <a:off x="8382000" y="3124200"/>
            <a:ext cx="0" cy="304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 name="TextBox 1">
            <a:extLst>
              <a:ext uri="{FF2B5EF4-FFF2-40B4-BE49-F238E27FC236}">
                <a16:creationId xmlns:a16="http://schemas.microsoft.com/office/drawing/2014/main" id="{FA8DEE45-CA6B-4864-BBCC-E8A62182D26C}"/>
              </a:ext>
            </a:extLst>
          </p:cNvPr>
          <p:cNvSpPr txBox="1"/>
          <p:nvPr/>
        </p:nvSpPr>
        <p:spPr>
          <a:xfrm>
            <a:off x="2841674" y="4290646"/>
            <a:ext cx="6063173" cy="369332"/>
          </a:xfrm>
          <a:prstGeom prst="rect">
            <a:avLst/>
          </a:prstGeom>
          <a:noFill/>
        </p:spPr>
        <p:txBody>
          <a:bodyPr wrap="square" rtlCol="0">
            <a:spAutoFit/>
          </a:bodyPr>
          <a:lstStyle/>
          <a:p>
            <a:r>
              <a:rPr lang="en-IN" sz="1800" b="0" i="0" u="none" strike="noStrike" baseline="0" dirty="0">
                <a:latin typeface="StoneSerif"/>
              </a:rPr>
              <a:t> IP-in-IP encapsulation</a:t>
            </a:r>
            <a:endParaRPr lang="en-IN"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Footer Placeholder 3">
            <a:extLst>
              <a:ext uri="{FF2B5EF4-FFF2-40B4-BE49-F238E27FC236}">
                <a16:creationId xmlns:a16="http://schemas.microsoft.com/office/drawing/2014/main" id="{920BF19A-A2A1-4A2A-8BDF-2749C1357DAC}"/>
              </a:ext>
            </a:extLst>
          </p:cNvPr>
          <p:cNvSpPr>
            <a:spLocks noGrp="1"/>
          </p:cNvSpPr>
          <p:nvPr>
            <p:ph type="ftr" sz="quarter" idx="10"/>
          </p:nvPr>
        </p:nvSpPr>
        <p:spPr/>
        <p:txBody>
          <a:bodyPr/>
          <a:lstStyle/>
          <a:p>
            <a:r>
              <a:rPr lang="en-US" altLang="en-US"/>
              <a:t>		</a:t>
            </a:r>
            <a:r>
              <a:rPr lang="de-DE" altLang="en-US"/>
              <a:t>8</a:t>
            </a:r>
            <a:r>
              <a:rPr lang="en-US" altLang="en-US"/>
              <a:t>.</a:t>
            </a:r>
            <a:fld id="{33DA78B7-D25A-47D6-AF34-04897556A8E2}" type="slidenum">
              <a:rPr lang="en-US" altLang="en-US"/>
              <a:pPr/>
              <a:t>23</a:t>
            </a:fld>
            <a:endParaRPr lang="en-US" altLang="en-US"/>
          </a:p>
        </p:txBody>
      </p:sp>
      <p:sp>
        <p:nvSpPr>
          <p:cNvPr id="122882" name="Rectangle 2">
            <a:extLst>
              <a:ext uri="{FF2B5EF4-FFF2-40B4-BE49-F238E27FC236}">
                <a16:creationId xmlns:a16="http://schemas.microsoft.com/office/drawing/2014/main" id="{2FB3F06C-B7E9-4D64-95A0-C6AE6D307815}"/>
              </a:ext>
            </a:extLst>
          </p:cNvPr>
          <p:cNvSpPr>
            <a:spLocks noGrp="1" noChangeArrowheads="1"/>
          </p:cNvSpPr>
          <p:nvPr>
            <p:ph type="title"/>
          </p:nvPr>
        </p:nvSpPr>
        <p:spPr>
          <a:xfrm>
            <a:off x="838200" y="365125"/>
            <a:ext cx="10515600" cy="473075"/>
          </a:xfrm>
        </p:spPr>
        <p:txBody>
          <a:bodyPr>
            <a:normAutofit fontScale="90000"/>
          </a:bodyPr>
          <a:lstStyle/>
          <a:p>
            <a:r>
              <a:rPr lang="en-US" altLang="en-US" dirty="0"/>
              <a:t>Encapsulation I</a:t>
            </a:r>
          </a:p>
        </p:txBody>
      </p:sp>
      <p:sp>
        <p:nvSpPr>
          <p:cNvPr id="122883" name="Rectangle 3">
            <a:extLst>
              <a:ext uri="{FF2B5EF4-FFF2-40B4-BE49-F238E27FC236}">
                <a16:creationId xmlns:a16="http://schemas.microsoft.com/office/drawing/2014/main" id="{C4DB9DF4-DD21-4E48-9056-BC0E565ACD70}"/>
              </a:ext>
            </a:extLst>
          </p:cNvPr>
          <p:cNvSpPr>
            <a:spLocks noGrp="1" noChangeArrowheads="1"/>
          </p:cNvSpPr>
          <p:nvPr>
            <p:ph type="body" idx="1"/>
          </p:nvPr>
        </p:nvSpPr>
        <p:spPr>
          <a:xfrm>
            <a:off x="295422" y="838199"/>
            <a:ext cx="6615332" cy="5782995"/>
          </a:xfrm>
        </p:spPr>
        <p:txBody>
          <a:bodyPr>
            <a:noAutofit/>
          </a:bodyPr>
          <a:lstStyle/>
          <a:p>
            <a:pPr algn="just"/>
            <a:r>
              <a:rPr lang="en-US" altLang="en-US" sz="1800" dirty="0"/>
              <a:t>IP-in-IP-encapsulation</a:t>
            </a:r>
          </a:p>
          <a:p>
            <a:pPr marL="819150" lvl="1" algn="just"/>
            <a:r>
              <a:rPr lang="en-US" altLang="en-US" sz="1800" dirty="0"/>
              <a:t>tunnel between HA and COA</a:t>
            </a:r>
          </a:p>
          <a:p>
            <a:pPr algn="just"/>
            <a:r>
              <a:rPr lang="en-IN" sz="1800" b="0" i="0" u="none" strike="noStrike" baseline="0" dirty="0">
                <a:latin typeface="StoneSerif"/>
              </a:rPr>
              <a:t>The version field </a:t>
            </a:r>
            <a:r>
              <a:rPr lang="en-IN" sz="1800" b="1" i="0" u="none" strike="noStrike" baseline="0" dirty="0" err="1">
                <a:latin typeface="StoneSerif-Semibold"/>
              </a:rPr>
              <a:t>ver</a:t>
            </a:r>
            <a:r>
              <a:rPr lang="en-IN" sz="1800" b="1" i="0" u="none" strike="noStrike" baseline="0" dirty="0">
                <a:latin typeface="StoneSerif-Semibold"/>
              </a:rPr>
              <a:t> </a:t>
            </a:r>
            <a:r>
              <a:rPr lang="en-IN" sz="1800" b="0" i="0" u="none" strike="noStrike" baseline="0" dirty="0">
                <a:latin typeface="StoneSerif"/>
              </a:rPr>
              <a:t>is 4 for IP version 4,</a:t>
            </a:r>
          </a:p>
          <a:p>
            <a:pPr algn="just"/>
            <a:r>
              <a:rPr lang="en-IN" sz="1800" b="0" i="0" u="none" strike="noStrike" baseline="0" dirty="0">
                <a:latin typeface="StoneSerif"/>
              </a:rPr>
              <a:t>the internet header length (</a:t>
            </a:r>
            <a:r>
              <a:rPr lang="en-IN" sz="1800" b="1" i="0" u="none" strike="noStrike" baseline="0" dirty="0">
                <a:latin typeface="StoneSerif-Semibold"/>
              </a:rPr>
              <a:t>IHL</a:t>
            </a:r>
            <a:r>
              <a:rPr lang="en-IN" sz="1800" b="0" i="0" u="none" strike="noStrike" baseline="0" dirty="0">
                <a:latin typeface="StoneSerif"/>
              </a:rPr>
              <a:t>) denotes the length of the outer header in 32 bit words.</a:t>
            </a:r>
          </a:p>
          <a:p>
            <a:pPr algn="just"/>
            <a:r>
              <a:rPr lang="en-IN" sz="1800" b="0" i="0" u="none" strike="noStrike" baseline="0" dirty="0">
                <a:latin typeface="StoneSerif"/>
              </a:rPr>
              <a:t> </a:t>
            </a:r>
            <a:r>
              <a:rPr lang="en-IN" sz="1800" b="1" i="0" u="none" strike="noStrike" baseline="0" dirty="0">
                <a:latin typeface="StoneSerif-Semibold"/>
              </a:rPr>
              <a:t>DS(TOS) </a:t>
            </a:r>
            <a:r>
              <a:rPr lang="en-IN" sz="1800" b="0" i="0" u="none" strike="noStrike" baseline="0" dirty="0">
                <a:latin typeface="StoneSerif"/>
              </a:rPr>
              <a:t>is just copied from the inner header</a:t>
            </a:r>
          </a:p>
          <a:p>
            <a:pPr algn="just"/>
            <a:r>
              <a:rPr lang="en-IN" sz="1800" b="0" i="0" u="none" strike="noStrike" baseline="0" dirty="0">
                <a:latin typeface="StoneSerif"/>
              </a:rPr>
              <a:t>the </a:t>
            </a:r>
            <a:r>
              <a:rPr lang="en-IN" sz="1800" b="1" i="0" u="none" strike="noStrike" baseline="0" dirty="0">
                <a:latin typeface="StoneSerif-Semibold"/>
              </a:rPr>
              <a:t>length </a:t>
            </a:r>
            <a:r>
              <a:rPr lang="en-IN" sz="1800" b="0" i="0" u="none" strike="noStrike" baseline="0" dirty="0">
                <a:latin typeface="StoneSerif"/>
              </a:rPr>
              <a:t>field covers the complete encapsulated packet. The fields up to TTL are set according to RFC 791 for mobile IP.</a:t>
            </a:r>
          </a:p>
          <a:p>
            <a:pPr algn="just"/>
            <a:r>
              <a:rPr lang="en-IN" sz="1800" b="1" i="0" u="none" strike="noStrike" baseline="0" dirty="0">
                <a:latin typeface="StoneSerif-Semibold"/>
              </a:rPr>
              <a:t>TTL </a:t>
            </a:r>
            <a:r>
              <a:rPr lang="en-IN" sz="1800" b="0" i="0" u="none" strike="noStrike" baseline="0" dirty="0">
                <a:latin typeface="StoneSerif"/>
              </a:rPr>
              <a:t>must be high enough so the packet can reach the tunnel endpoint. </a:t>
            </a:r>
          </a:p>
          <a:p>
            <a:pPr algn="just"/>
            <a:r>
              <a:rPr lang="en-IN" sz="1800" b="1" i="0" u="none" strike="noStrike" baseline="0" dirty="0">
                <a:latin typeface="StoneSerif-Semibold"/>
              </a:rPr>
              <a:t>IP-in-IP</a:t>
            </a:r>
            <a:r>
              <a:rPr lang="en-IN" sz="1800" b="0" i="0" u="none" strike="noStrike" baseline="0" dirty="0">
                <a:latin typeface="StoneSerif"/>
              </a:rPr>
              <a:t>, is the type of the protocol used in the IP payload. This</a:t>
            </a:r>
          </a:p>
          <a:p>
            <a:pPr algn="just"/>
            <a:r>
              <a:rPr lang="en-IN" sz="1800" b="0" i="0" u="none" strike="noStrike" baseline="0" dirty="0">
                <a:latin typeface="StoneSerif"/>
              </a:rPr>
              <a:t>field is set to 4, the protocol type for IPv4 because again an IPv4 packet follows after this outer header.</a:t>
            </a:r>
          </a:p>
          <a:p>
            <a:pPr algn="just"/>
            <a:r>
              <a:rPr lang="en-IN" sz="1800" b="0" i="0" u="none" strike="noStrike" baseline="0" dirty="0">
                <a:latin typeface="StoneSerif"/>
              </a:rPr>
              <a:t> IP </a:t>
            </a:r>
            <a:r>
              <a:rPr lang="en-IN" sz="1800" b="1" i="0" u="none" strike="noStrike" baseline="0" dirty="0">
                <a:latin typeface="StoneSerif-Semibold"/>
              </a:rPr>
              <a:t>checksum </a:t>
            </a:r>
            <a:r>
              <a:rPr lang="en-IN" sz="1800" b="0" i="0" u="none" strike="noStrike" baseline="0" dirty="0">
                <a:latin typeface="StoneSerif"/>
              </a:rPr>
              <a:t>is calculated as usual. The next fields are</a:t>
            </a:r>
          </a:p>
          <a:p>
            <a:pPr algn="just"/>
            <a:r>
              <a:rPr lang="en-IN" sz="1800" b="0" i="0" u="none" strike="noStrike" baseline="0" dirty="0">
                <a:latin typeface="StoneSerif"/>
              </a:rPr>
              <a:t>the tunnel entry as source address (the </a:t>
            </a:r>
            <a:r>
              <a:rPr lang="en-IN" sz="1800" b="1" i="0" u="none" strike="noStrike" baseline="0" dirty="0">
                <a:latin typeface="StoneSerif-Semibold"/>
              </a:rPr>
              <a:t>IP address of the HA</a:t>
            </a:r>
            <a:r>
              <a:rPr lang="en-IN" sz="1800" b="0" i="0" u="none" strike="noStrike" baseline="0" dirty="0">
                <a:latin typeface="StoneSerif"/>
              </a:rPr>
              <a:t>) and the tunnel exit point as destination address (the </a:t>
            </a:r>
            <a:r>
              <a:rPr lang="en-IN" sz="1800" b="1" i="0" u="none" strike="noStrike" baseline="0" dirty="0">
                <a:latin typeface="StoneSerif-Semibold"/>
              </a:rPr>
              <a:t>COA</a:t>
            </a:r>
            <a:r>
              <a:rPr lang="en-IN" sz="1800" b="0" i="0" u="none" strike="noStrike" baseline="0" dirty="0">
                <a:latin typeface="StoneSerif"/>
              </a:rPr>
              <a:t>).</a:t>
            </a:r>
            <a:endParaRPr lang="en-US" altLang="en-US" sz="1800" dirty="0"/>
          </a:p>
        </p:txBody>
      </p:sp>
      <p:sp>
        <p:nvSpPr>
          <p:cNvPr id="31" name="Rectangle 6">
            <a:extLst>
              <a:ext uri="{FF2B5EF4-FFF2-40B4-BE49-F238E27FC236}">
                <a16:creationId xmlns:a16="http://schemas.microsoft.com/office/drawing/2014/main" id="{FB764DB7-C820-45B6-A49F-44D5AC8920D1}"/>
              </a:ext>
            </a:extLst>
          </p:cNvPr>
          <p:cNvSpPr>
            <a:spLocks noChangeArrowheads="1"/>
          </p:cNvSpPr>
          <p:nvPr/>
        </p:nvSpPr>
        <p:spPr bwMode="auto">
          <a:xfrm>
            <a:off x="6910754" y="1151206"/>
            <a:ext cx="48768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Care-of address COA</a:t>
            </a:r>
            <a:endParaRPr lang="en-US" altLang="en-US"/>
          </a:p>
        </p:txBody>
      </p:sp>
      <p:sp>
        <p:nvSpPr>
          <p:cNvPr id="32" name="Rectangle 7">
            <a:extLst>
              <a:ext uri="{FF2B5EF4-FFF2-40B4-BE49-F238E27FC236}">
                <a16:creationId xmlns:a16="http://schemas.microsoft.com/office/drawing/2014/main" id="{11AE80CE-5B91-4BA9-8F30-B64B9B125854}"/>
              </a:ext>
            </a:extLst>
          </p:cNvPr>
          <p:cNvSpPr>
            <a:spLocks noChangeArrowheads="1"/>
          </p:cNvSpPr>
          <p:nvPr/>
        </p:nvSpPr>
        <p:spPr bwMode="auto">
          <a:xfrm>
            <a:off x="6910754" y="922606"/>
            <a:ext cx="48768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IP address of HA</a:t>
            </a:r>
            <a:endParaRPr lang="en-US" altLang="en-US"/>
          </a:p>
        </p:txBody>
      </p:sp>
      <p:sp>
        <p:nvSpPr>
          <p:cNvPr id="33" name="Rectangle 8">
            <a:extLst>
              <a:ext uri="{FF2B5EF4-FFF2-40B4-BE49-F238E27FC236}">
                <a16:creationId xmlns:a16="http://schemas.microsoft.com/office/drawing/2014/main" id="{88758C1A-9831-4FC2-8CD6-44E9FD655C6D}"/>
              </a:ext>
            </a:extLst>
          </p:cNvPr>
          <p:cNvSpPr>
            <a:spLocks noChangeArrowheads="1"/>
          </p:cNvSpPr>
          <p:nvPr/>
        </p:nvSpPr>
        <p:spPr bwMode="auto">
          <a:xfrm>
            <a:off x="6910754" y="694006"/>
            <a:ext cx="12192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TTL</a:t>
            </a:r>
          </a:p>
        </p:txBody>
      </p:sp>
      <p:sp>
        <p:nvSpPr>
          <p:cNvPr id="34" name="Rectangle 9">
            <a:extLst>
              <a:ext uri="{FF2B5EF4-FFF2-40B4-BE49-F238E27FC236}">
                <a16:creationId xmlns:a16="http://schemas.microsoft.com/office/drawing/2014/main" id="{7FE9AEDF-2DEA-4674-9EB5-9AAD773D05FC}"/>
              </a:ext>
            </a:extLst>
          </p:cNvPr>
          <p:cNvSpPr>
            <a:spLocks noChangeArrowheads="1"/>
          </p:cNvSpPr>
          <p:nvPr/>
        </p:nvSpPr>
        <p:spPr bwMode="auto">
          <a:xfrm>
            <a:off x="6910754" y="465406"/>
            <a:ext cx="24384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IP identification</a:t>
            </a:r>
          </a:p>
        </p:txBody>
      </p:sp>
      <p:sp>
        <p:nvSpPr>
          <p:cNvPr id="35" name="Rectangle 10">
            <a:extLst>
              <a:ext uri="{FF2B5EF4-FFF2-40B4-BE49-F238E27FC236}">
                <a16:creationId xmlns:a16="http://schemas.microsoft.com/office/drawing/2014/main" id="{32D92E88-58D8-4206-8D2E-AA359CC4C955}"/>
              </a:ext>
            </a:extLst>
          </p:cNvPr>
          <p:cNvSpPr>
            <a:spLocks noChangeArrowheads="1"/>
          </p:cNvSpPr>
          <p:nvPr/>
        </p:nvSpPr>
        <p:spPr bwMode="auto">
          <a:xfrm>
            <a:off x="8129954" y="694006"/>
            <a:ext cx="12192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IP-in-IP</a:t>
            </a:r>
          </a:p>
        </p:txBody>
      </p:sp>
      <p:sp>
        <p:nvSpPr>
          <p:cNvPr id="36" name="Rectangle 11">
            <a:extLst>
              <a:ext uri="{FF2B5EF4-FFF2-40B4-BE49-F238E27FC236}">
                <a16:creationId xmlns:a16="http://schemas.microsoft.com/office/drawing/2014/main" id="{BF27F78D-A39B-4B1F-8B6B-4FC5ADB862E7}"/>
              </a:ext>
            </a:extLst>
          </p:cNvPr>
          <p:cNvSpPr>
            <a:spLocks noChangeArrowheads="1"/>
          </p:cNvSpPr>
          <p:nvPr/>
        </p:nvSpPr>
        <p:spPr bwMode="auto">
          <a:xfrm>
            <a:off x="9349154" y="694006"/>
            <a:ext cx="24384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IP checksum</a:t>
            </a:r>
          </a:p>
        </p:txBody>
      </p:sp>
      <p:sp>
        <p:nvSpPr>
          <p:cNvPr id="37" name="Rectangle 12">
            <a:extLst>
              <a:ext uri="{FF2B5EF4-FFF2-40B4-BE49-F238E27FC236}">
                <a16:creationId xmlns:a16="http://schemas.microsoft.com/office/drawing/2014/main" id="{D57B25BF-1AB0-41B4-978A-1E993D304C09}"/>
              </a:ext>
            </a:extLst>
          </p:cNvPr>
          <p:cNvSpPr>
            <a:spLocks noChangeArrowheads="1"/>
          </p:cNvSpPr>
          <p:nvPr/>
        </p:nvSpPr>
        <p:spPr bwMode="auto">
          <a:xfrm>
            <a:off x="9349154" y="465406"/>
            <a:ext cx="5334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flags</a:t>
            </a:r>
          </a:p>
        </p:txBody>
      </p:sp>
      <p:sp>
        <p:nvSpPr>
          <p:cNvPr id="38" name="Rectangle 13">
            <a:extLst>
              <a:ext uri="{FF2B5EF4-FFF2-40B4-BE49-F238E27FC236}">
                <a16:creationId xmlns:a16="http://schemas.microsoft.com/office/drawing/2014/main" id="{ED7CD616-5B4D-425D-9B58-C2BD5097BF60}"/>
              </a:ext>
            </a:extLst>
          </p:cNvPr>
          <p:cNvSpPr>
            <a:spLocks noChangeArrowheads="1"/>
          </p:cNvSpPr>
          <p:nvPr/>
        </p:nvSpPr>
        <p:spPr bwMode="auto">
          <a:xfrm>
            <a:off x="9882554" y="465406"/>
            <a:ext cx="19050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fragment offset</a:t>
            </a:r>
          </a:p>
        </p:txBody>
      </p:sp>
      <p:sp>
        <p:nvSpPr>
          <p:cNvPr id="39" name="Rectangle 14">
            <a:extLst>
              <a:ext uri="{FF2B5EF4-FFF2-40B4-BE49-F238E27FC236}">
                <a16:creationId xmlns:a16="http://schemas.microsoft.com/office/drawing/2014/main" id="{8206A195-D88A-436A-A449-B670577F2421}"/>
              </a:ext>
            </a:extLst>
          </p:cNvPr>
          <p:cNvSpPr>
            <a:spLocks noChangeArrowheads="1"/>
          </p:cNvSpPr>
          <p:nvPr/>
        </p:nvSpPr>
        <p:spPr bwMode="auto">
          <a:xfrm>
            <a:off x="9349154" y="236806"/>
            <a:ext cx="24384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length</a:t>
            </a:r>
          </a:p>
        </p:txBody>
      </p:sp>
      <p:sp>
        <p:nvSpPr>
          <p:cNvPr id="40" name="Rectangle 15">
            <a:extLst>
              <a:ext uri="{FF2B5EF4-FFF2-40B4-BE49-F238E27FC236}">
                <a16:creationId xmlns:a16="http://schemas.microsoft.com/office/drawing/2014/main" id="{3B65F30C-B65B-4F3A-98B5-E48A5ABF8A96}"/>
              </a:ext>
            </a:extLst>
          </p:cNvPr>
          <p:cNvSpPr>
            <a:spLocks noChangeArrowheads="1"/>
          </p:cNvSpPr>
          <p:nvPr/>
        </p:nvSpPr>
        <p:spPr bwMode="auto">
          <a:xfrm>
            <a:off x="8129954" y="236806"/>
            <a:ext cx="12192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DS (TOS)</a:t>
            </a:r>
          </a:p>
        </p:txBody>
      </p:sp>
      <p:sp>
        <p:nvSpPr>
          <p:cNvPr id="41" name="Rectangle 16">
            <a:extLst>
              <a:ext uri="{FF2B5EF4-FFF2-40B4-BE49-F238E27FC236}">
                <a16:creationId xmlns:a16="http://schemas.microsoft.com/office/drawing/2014/main" id="{3D401564-FD48-4EBD-89A0-68B7AA86039E}"/>
              </a:ext>
            </a:extLst>
          </p:cNvPr>
          <p:cNvSpPr>
            <a:spLocks noChangeArrowheads="1"/>
          </p:cNvSpPr>
          <p:nvPr/>
        </p:nvSpPr>
        <p:spPr bwMode="auto">
          <a:xfrm>
            <a:off x="6910754" y="236806"/>
            <a:ext cx="6096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ver.</a:t>
            </a:r>
          </a:p>
        </p:txBody>
      </p:sp>
      <p:sp>
        <p:nvSpPr>
          <p:cNvPr id="42" name="Rectangle 17">
            <a:extLst>
              <a:ext uri="{FF2B5EF4-FFF2-40B4-BE49-F238E27FC236}">
                <a16:creationId xmlns:a16="http://schemas.microsoft.com/office/drawing/2014/main" id="{304FB825-270D-486D-9E05-B08B33BB742F}"/>
              </a:ext>
            </a:extLst>
          </p:cNvPr>
          <p:cNvSpPr>
            <a:spLocks noChangeArrowheads="1"/>
          </p:cNvSpPr>
          <p:nvPr/>
        </p:nvSpPr>
        <p:spPr bwMode="auto">
          <a:xfrm>
            <a:off x="7520354" y="236806"/>
            <a:ext cx="6096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IHL</a:t>
            </a:r>
          </a:p>
        </p:txBody>
      </p:sp>
      <p:sp>
        <p:nvSpPr>
          <p:cNvPr id="43" name="Rectangle 18">
            <a:extLst>
              <a:ext uri="{FF2B5EF4-FFF2-40B4-BE49-F238E27FC236}">
                <a16:creationId xmlns:a16="http://schemas.microsoft.com/office/drawing/2014/main" id="{EBCB4A22-D832-4F02-81CE-3B6CDB052E4E}"/>
              </a:ext>
            </a:extLst>
          </p:cNvPr>
          <p:cNvSpPr>
            <a:spLocks noChangeArrowheads="1"/>
          </p:cNvSpPr>
          <p:nvPr/>
        </p:nvSpPr>
        <p:spPr bwMode="auto">
          <a:xfrm>
            <a:off x="6910754" y="2294206"/>
            <a:ext cx="48768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IP address of MN</a:t>
            </a:r>
            <a:endParaRPr lang="en-US" altLang="en-US"/>
          </a:p>
        </p:txBody>
      </p:sp>
      <p:sp>
        <p:nvSpPr>
          <p:cNvPr id="44" name="Rectangle 19">
            <a:extLst>
              <a:ext uri="{FF2B5EF4-FFF2-40B4-BE49-F238E27FC236}">
                <a16:creationId xmlns:a16="http://schemas.microsoft.com/office/drawing/2014/main" id="{3469B7CE-8997-46CC-852B-6D03367E23BA}"/>
              </a:ext>
            </a:extLst>
          </p:cNvPr>
          <p:cNvSpPr>
            <a:spLocks noChangeArrowheads="1"/>
          </p:cNvSpPr>
          <p:nvPr/>
        </p:nvSpPr>
        <p:spPr bwMode="auto">
          <a:xfrm>
            <a:off x="6910754" y="2065606"/>
            <a:ext cx="48768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IP address of CN</a:t>
            </a:r>
            <a:endParaRPr lang="en-US" altLang="en-US"/>
          </a:p>
        </p:txBody>
      </p:sp>
      <p:sp>
        <p:nvSpPr>
          <p:cNvPr id="45" name="Rectangle 20">
            <a:extLst>
              <a:ext uri="{FF2B5EF4-FFF2-40B4-BE49-F238E27FC236}">
                <a16:creationId xmlns:a16="http://schemas.microsoft.com/office/drawing/2014/main" id="{9145BE1B-F55A-4F1B-926D-88E05EA01F27}"/>
              </a:ext>
            </a:extLst>
          </p:cNvPr>
          <p:cNvSpPr>
            <a:spLocks noChangeArrowheads="1"/>
          </p:cNvSpPr>
          <p:nvPr/>
        </p:nvSpPr>
        <p:spPr bwMode="auto">
          <a:xfrm>
            <a:off x="6910754" y="1837006"/>
            <a:ext cx="12192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TTL</a:t>
            </a:r>
          </a:p>
        </p:txBody>
      </p:sp>
      <p:sp>
        <p:nvSpPr>
          <p:cNvPr id="46" name="Rectangle 21">
            <a:extLst>
              <a:ext uri="{FF2B5EF4-FFF2-40B4-BE49-F238E27FC236}">
                <a16:creationId xmlns:a16="http://schemas.microsoft.com/office/drawing/2014/main" id="{24799D5C-1301-4712-84E9-9503BD1FB5DE}"/>
              </a:ext>
            </a:extLst>
          </p:cNvPr>
          <p:cNvSpPr>
            <a:spLocks noChangeArrowheads="1"/>
          </p:cNvSpPr>
          <p:nvPr/>
        </p:nvSpPr>
        <p:spPr bwMode="auto">
          <a:xfrm>
            <a:off x="6910754" y="1608406"/>
            <a:ext cx="24384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IP identification</a:t>
            </a:r>
          </a:p>
        </p:txBody>
      </p:sp>
      <p:sp>
        <p:nvSpPr>
          <p:cNvPr id="47" name="Rectangle 22">
            <a:extLst>
              <a:ext uri="{FF2B5EF4-FFF2-40B4-BE49-F238E27FC236}">
                <a16:creationId xmlns:a16="http://schemas.microsoft.com/office/drawing/2014/main" id="{E7E4EFBC-A78B-432F-B51E-A2C0077C767E}"/>
              </a:ext>
            </a:extLst>
          </p:cNvPr>
          <p:cNvSpPr>
            <a:spLocks noChangeArrowheads="1"/>
          </p:cNvSpPr>
          <p:nvPr/>
        </p:nvSpPr>
        <p:spPr bwMode="auto">
          <a:xfrm>
            <a:off x="8129954" y="1837006"/>
            <a:ext cx="12192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lay. 4 prot.</a:t>
            </a:r>
          </a:p>
        </p:txBody>
      </p:sp>
      <p:sp>
        <p:nvSpPr>
          <p:cNvPr id="48" name="Rectangle 23">
            <a:extLst>
              <a:ext uri="{FF2B5EF4-FFF2-40B4-BE49-F238E27FC236}">
                <a16:creationId xmlns:a16="http://schemas.microsoft.com/office/drawing/2014/main" id="{412CC64E-6286-41A9-B0E0-5424A1FBB10B}"/>
              </a:ext>
            </a:extLst>
          </p:cNvPr>
          <p:cNvSpPr>
            <a:spLocks noChangeArrowheads="1"/>
          </p:cNvSpPr>
          <p:nvPr/>
        </p:nvSpPr>
        <p:spPr bwMode="auto">
          <a:xfrm>
            <a:off x="9349154" y="1837006"/>
            <a:ext cx="24384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IP checksum</a:t>
            </a:r>
          </a:p>
        </p:txBody>
      </p:sp>
      <p:sp>
        <p:nvSpPr>
          <p:cNvPr id="49" name="Rectangle 24">
            <a:extLst>
              <a:ext uri="{FF2B5EF4-FFF2-40B4-BE49-F238E27FC236}">
                <a16:creationId xmlns:a16="http://schemas.microsoft.com/office/drawing/2014/main" id="{8EE4DE43-490D-4B84-A03A-E0D82E42CC88}"/>
              </a:ext>
            </a:extLst>
          </p:cNvPr>
          <p:cNvSpPr>
            <a:spLocks noChangeArrowheads="1"/>
          </p:cNvSpPr>
          <p:nvPr/>
        </p:nvSpPr>
        <p:spPr bwMode="auto">
          <a:xfrm>
            <a:off x="9349154" y="1608406"/>
            <a:ext cx="5334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flags</a:t>
            </a:r>
          </a:p>
        </p:txBody>
      </p:sp>
      <p:sp>
        <p:nvSpPr>
          <p:cNvPr id="50" name="Rectangle 25">
            <a:extLst>
              <a:ext uri="{FF2B5EF4-FFF2-40B4-BE49-F238E27FC236}">
                <a16:creationId xmlns:a16="http://schemas.microsoft.com/office/drawing/2014/main" id="{411231CD-FF6C-4434-B16C-9B1977FE7E8C}"/>
              </a:ext>
            </a:extLst>
          </p:cNvPr>
          <p:cNvSpPr>
            <a:spLocks noChangeArrowheads="1"/>
          </p:cNvSpPr>
          <p:nvPr/>
        </p:nvSpPr>
        <p:spPr bwMode="auto">
          <a:xfrm>
            <a:off x="9882554" y="1608406"/>
            <a:ext cx="19050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fragment offset</a:t>
            </a:r>
          </a:p>
        </p:txBody>
      </p:sp>
      <p:sp>
        <p:nvSpPr>
          <p:cNvPr id="51" name="Rectangle 26">
            <a:extLst>
              <a:ext uri="{FF2B5EF4-FFF2-40B4-BE49-F238E27FC236}">
                <a16:creationId xmlns:a16="http://schemas.microsoft.com/office/drawing/2014/main" id="{CC4265AF-8C8C-4EEB-86B4-28CA355936EC}"/>
              </a:ext>
            </a:extLst>
          </p:cNvPr>
          <p:cNvSpPr>
            <a:spLocks noChangeArrowheads="1"/>
          </p:cNvSpPr>
          <p:nvPr/>
        </p:nvSpPr>
        <p:spPr bwMode="auto">
          <a:xfrm>
            <a:off x="9349154" y="1379806"/>
            <a:ext cx="24384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length</a:t>
            </a:r>
          </a:p>
        </p:txBody>
      </p:sp>
      <p:sp>
        <p:nvSpPr>
          <p:cNvPr id="52" name="Rectangle 27">
            <a:extLst>
              <a:ext uri="{FF2B5EF4-FFF2-40B4-BE49-F238E27FC236}">
                <a16:creationId xmlns:a16="http://schemas.microsoft.com/office/drawing/2014/main" id="{C416132C-67C0-4481-90CE-BBF9A8E531D9}"/>
              </a:ext>
            </a:extLst>
          </p:cNvPr>
          <p:cNvSpPr>
            <a:spLocks noChangeArrowheads="1"/>
          </p:cNvSpPr>
          <p:nvPr/>
        </p:nvSpPr>
        <p:spPr bwMode="auto">
          <a:xfrm>
            <a:off x="8129954" y="1379806"/>
            <a:ext cx="12192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dirty="0"/>
              <a:t>DS (TOS)</a:t>
            </a:r>
          </a:p>
        </p:txBody>
      </p:sp>
      <p:sp>
        <p:nvSpPr>
          <p:cNvPr id="53" name="Rectangle 28">
            <a:extLst>
              <a:ext uri="{FF2B5EF4-FFF2-40B4-BE49-F238E27FC236}">
                <a16:creationId xmlns:a16="http://schemas.microsoft.com/office/drawing/2014/main" id="{6ADB8766-7428-43B6-B450-BC3FB1E9E209}"/>
              </a:ext>
            </a:extLst>
          </p:cNvPr>
          <p:cNvSpPr>
            <a:spLocks noChangeArrowheads="1"/>
          </p:cNvSpPr>
          <p:nvPr/>
        </p:nvSpPr>
        <p:spPr bwMode="auto">
          <a:xfrm>
            <a:off x="6910754" y="1379806"/>
            <a:ext cx="6096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ver.</a:t>
            </a:r>
          </a:p>
        </p:txBody>
      </p:sp>
      <p:sp>
        <p:nvSpPr>
          <p:cNvPr id="54" name="Rectangle 29">
            <a:extLst>
              <a:ext uri="{FF2B5EF4-FFF2-40B4-BE49-F238E27FC236}">
                <a16:creationId xmlns:a16="http://schemas.microsoft.com/office/drawing/2014/main" id="{2069174C-F0D6-4E35-9C12-619E9236617A}"/>
              </a:ext>
            </a:extLst>
          </p:cNvPr>
          <p:cNvSpPr>
            <a:spLocks noChangeArrowheads="1"/>
          </p:cNvSpPr>
          <p:nvPr/>
        </p:nvSpPr>
        <p:spPr bwMode="auto">
          <a:xfrm>
            <a:off x="7520354" y="1379806"/>
            <a:ext cx="6096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IHL</a:t>
            </a:r>
          </a:p>
        </p:txBody>
      </p:sp>
      <p:sp>
        <p:nvSpPr>
          <p:cNvPr id="55" name="Rectangle 30">
            <a:extLst>
              <a:ext uri="{FF2B5EF4-FFF2-40B4-BE49-F238E27FC236}">
                <a16:creationId xmlns:a16="http://schemas.microsoft.com/office/drawing/2014/main" id="{5D47BD34-B7D4-4302-AA24-3204FF1D3894}"/>
              </a:ext>
            </a:extLst>
          </p:cNvPr>
          <p:cNvSpPr>
            <a:spLocks noChangeArrowheads="1"/>
          </p:cNvSpPr>
          <p:nvPr/>
        </p:nvSpPr>
        <p:spPr bwMode="auto">
          <a:xfrm>
            <a:off x="6910754" y="2522806"/>
            <a:ext cx="4876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DADAF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TCP/UDP/ ... payload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Footer Placeholder 3">
            <a:extLst>
              <a:ext uri="{FF2B5EF4-FFF2-40B4-BE49-F238E27FC236}">
                <a16:creationId xmlns:a16="http://schemas.microsoft.com/office/drawing/2014/main" id="{37CBC3F9-4E1F-40D8-88C7-F4F70255F942}"/>
              </a:ext>
            </a:extLst>
          </p:cNvPr>
          <p:cNvSpPr>
            <a:spLocks noGrp="1"/>
          </p:cNvSpPr>
          <p:nvPr>
            <p:ph type="ftr" sz="quarter" idx="10"/>
          </p:nvPr>
        </p:nvSpPr>
        <p:spPr/>
        <p:txBody>
          <a:bodyPr/>
          <a:lstStyle/>
          <a:p>
            <a:r>
              <a:rPr lang="en-US" altLang="en-US"/>
              <a:t>		</a:t>
            </a:r>
            <a:r>
              <a:rPr lang="de-DE" altLang="en-US"/>
              <a:t>8</a:t>
            </a:r>
            <a:r>
              <a:rPr lang="en-US" altLang="en-US"/>
              <a:t>.</a:t>
            </a:r>
            <a:fld id="{0017FB3A-9A82-4918-8799-CEF00D7466CF}" type="slidenum">
              <a:rPr lang="en-US" altLang="en-US"/>
              <a:pPr/>
              <a:t>24</a:t>
            </a:fld>
            <a:endParaRPr lang="en-US" altLang="en-US"/>
          </a:p>
        </p:txBody>
      </p:sp>
      <p:sp>
        <p:nvSpPr>
          <p:cNvPr id="123906" name="Rectangle 2">
            <a:extLst>
              <a:ext uri="{FF2B5EF4-FFF2-40B4-BE49-F238E27FC236}">
                <a16:creationId xmlns:a16="http://schemas.microsoft.com/office/drawing/2014/main" id="{87C76784-2273-42EB-A171-EA39AAD878B9}"/>
              </a:ext>
            </a:extLst>
          </p:cNvPr>
          <p:cNvSpPr>
            <a:spLocks noGrp="1" noChangeArrowheads="1"/>
          </p:cNvSpPr>
          <p:nvPr>
            <p:ph type="title"/>
          </p:nvPr>
        </p:nvSpPr>
        <p:spPr>
          <a:xfrm>
            <a:off x="838200" y="365125"/>
            <a:ext cx="10515600" cy="473075"/>
          </a:xfrm>
        </p:spPr>
        <p:txBody>
          <a:bodyPr>
            <a:normAutofit fontScale="90000"/>
          </a:bodyPr>
          <a:lstStyle/>
          <a:p>
            <a:r>
              <a:rPr lang="en-US" altLang="en-US" dirty="0"/>
              <a:t>Encapsulation II</a:t>
            </a:r>
          </a:p>
        </p:txBody>
      </p:sp>
      <p:sp>
        <p:nvSpPr>
          <p:cNvPr id="123907" name="Rectangle 3">
            <a:extLst>
              <a:ext uri="{FF2B5EF4-FFF2-40B4-BE49-F238E27FC236}">
                <a16:creationId xmlns:a16="http://schemas.microsoft.com/office/drawing/2014/main" id="{7396B8E0-3DA7-4848-BA05-F7F5350BAC4B}"/>
              </a:ext>
            </a:extLst>
          </p:cNvPr>
          <p:cNvSpPr>
            <a:spLocks noGrp="1" noChangeArrowheads="1"/>
          </p:cNvSpPr>
          <p:nvPr>
            <p:ph type="body" idx="1"/>
          </p:nvPr>
        </p:nvSpPr>
        <p:spPr>
          <a:xfrm>
            <a:off x="1828800" y="838200"/>
            <a:ext cx="8534400" cy="1778000"/>
          </a:xfrm>
        </p:spPr>
        <p:txBody>
          <a:bodyPr>
            <a:normAutofit fontScale="77500" lnSpcReduction="20000"/>
          </a:bodyPr>
          <a:lstStyle/>
          <a:p>
            <a:r>
              <a:rPr lang="en-US" altLang="en-US" dirty="0"/>
              <a:t>Minimal encapsulation (optional)</a:t>
            </a:r>
          </a:p>
          <a:p>
            <a:pPr lvl="1"/>
            <a:r>
              <a:rPr lang="en-US" altLang="en-US" dirty="0"/>
              <a:t>avoids repetition of identical fields</a:t>
            </a:r>
          </a:p>
          <a:p>
            <a:pPr lvl="1"/>
            <a:r>
              <a:rPr lang="en-US" altLang="en-US" dirty="0"/>
              <a:t>e.g. TTL, IHL, version, DS (RFC 2474, old: TOS)</a:t>
            </a:r>
          </a:p>
          <a:p>
            <a:pPr lvl="1"/>
            <a:r>
              <a:rPr lang="en-US" altLang="en-US" dirty="0"/>
              <a:t>only applicable for unfragmented packets, no space left for fragment identification</a:t>
            </a:r>
          </a:p>
          <a:p>
            <a:pPr algn="l"/>
            <a:r>
              <a:rPr lang="en-IN" sz="1800" b="0" i="0" u="none" strike="noStrike" baseline="0" dirty="0">
                <a:latin typeface="StoneSerif"/>
              </a:rPr>
              <a:t>If the </a:t>
            </a:r>
            <a:r>
              <a:rPr lang="en-IN" sz="1800" b="1" i="0" u="none" strike="noStrike" baseline="0" dirty="0">
                <a:latin typeface="StoneSerif-Semibold"/>
              </a:rPr>
              <a:t>S </a:t>
            </a:r>
            <a:r>
              <a:rPr lang="en-IN" sz="1800" b="0" i="0" u="none" strike="noStrike" baseline="0" dirty="0">
                <a:latin typeface="StoneSerif"/>
              </a:rPr>
              <a:t>bit is set, the original sender address of the CN is included as omitting the source is quite often not an option.</a:t>
            </a:r>
            <a:endParaRPr lang="en-US" altLang="en-US" dirty="0"/>
          </a:p>
        </p:txBody>
      </p:sp>
      <p:sp>
        <p:nvSpPr>
          <p:cNvPr id="123908" name="Rectangle 4">
            <a:extLst>
              <a:ext uri="{FF2B5EF4-FFF2-40B4-BE49-F238E27FC236}">
                <a16:creationId xmlns:a16="http://schemas.microsoft.com/office/drawing/2014/main" id="{1300AAA1-FBB7-4651-8F9E-DDE0D6FCCF8A}"/>
              </a:ext>
            </a:extLst>
          </p:cNvPr>
          <p:cNvSpPr>
            <a:spLocks noChangeArrowheads="1"/>
          </p:cNvSpPr>
          <p:nvPr/>
        </p:nvSpPr>
        <p:spPr bwMode="auto">
          <a:xfrm>
            <a:off x="3581400" y="3962400"/>
            <a:ext cx="48768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care-of address COA</a:t>
            </a:r>
            <a:endParaRPr lang="en-US" altLang="en-US"/>
          </a:p>
        </p:txBody>
      </p:sp>
      <p:sp>
        <p:nvSpPr>
          <p:cNvPr id="123909" name="Rectangle 5">
            <a:extLst>
              <a:ext uri="{FF2B5EF4-FFF2-40B4-BE49-F238E27FC236}">
                <a16:creationId xmlns:a16="http://schemas.microsoft.com/office/drawing/2014/main" id="{13A12202-25FD-4C4B-A150-396EC6DCE839}"/>
              </a:ext>
            </a:extLst>
          </p:cNvPr>
          <p:cNvSpPr>
            <a:spLocks noChangeArrowheads="1"/>
          </p:cNvSpPr>
          <p:nvPr/>
        </p:nvSpPr>
        <p:spPr bwMode="auto">
          <a:xfrm>
            <a:off x="3581400" y="3733800"/>
            <a:ext cx="48768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IP address of HA</a:t>
            </a:r>
            <a:endParaRPr lang="en-US" altLang="en-US"/>
          </a:p>
        </p:txBody>
      </p:sp>
      <p:sp>
        <p:nvSpPr>
          <p:cNvPr id="123910" name="Rectangle 6">
            <a:extLst>
              <a:ext uri="{FF2B5EF4-FFF2-40B4-BE49-F238E27FC236}">
                <a16:creationId xmlns:a16="http://schemas.microsoft.com/office/drawing/2014/main" id="{68FE3C37-FCFB-4D68-AFF0-9445CE42A953}"/>
              </a:ext>
            </a:extLst>
          </p:cNvPr>
          <p:cNvSpPr>
            <a:spLocks noChangeArrowheads="1"/>
          </p:cNvSpPr>
          <p:nvPr/>
        </p:nvSpPr>
        <p:spPr bwMode="auto">
          <a:xfrm>
            <a:off x="3581400" y="3505200"/>
            <a:ext cx="12192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TTL</a:t>
            </a:r>
          </a:p>
        </p:txBody>
      </p:sp>
      <p:sp>
        <p:nvSpPr>
          <p:cNvPr id="123911" name="Rectangle 7">
            <a:extLst>
              <a:ext uri="{FF2B5EF4-FFF2-40B4-BE49-F238E27FC236}">
                <a16:creationId xmlns:a16="http://schemas.microsoft.com/office/drawing/2014/main" id="{CCBC88E9-8A93-4D28-BF57-D4FD321C0320}"/>
              </a:ext>
            </a:extLst>
          </p:cNvPr>
          <p:cNvSpPr>
            <a:spLocks noChangeArrowheads="1"/>
          </p:cNvSpPr>
          <p:nvPr/>
        </p:nvSpPr>
        <p:spPr bwMode="auto">
          <a:xfrm>
            <a:off x="3581400" y="3276600"/>
            <a:ext cx="24384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IP identification</a:t>
            </a:r>
          </a:p>
        </p:txBody>
      </p:sp>
      <p:sp>
        <p:nvSpPr>
          <p:cNvPr id="123912" name="Rectangle 8">
            <a:extLst>
              <a:ext uri="{FF2B5EF4-FFF2-40B4-BE49-F238E27FC236}">
                <a16:creationId xmlns:a16="http://schemas.microsoft.com/office/drawing/2014/main" id="{641CC2CA-0685-414B-9A2C-AB8871C1E003}"/>
              </a:ext>
            </a:extLst>
          </p:cNvPr>
          <p:cNvSpPr>
            <a:spLocks noChangeArrowheads="1"/>
          </p:cNvSpPr>
          <p:nvPr/>
        </p:nvSpPr>
        <p:spPr bwMode="auto">
          <a:xfrm>
            <a:off x="4800600" y="3505200"/>
            <a:ext cx="12192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i="1"/>
              <a:t>min. encap.</a:t>
            </a:r>
          </a:p>
        </p:txBody>
      </p:sp>
      <p:sp>
        <p:nvSpPr>
          <p:cNvPr id="123913" name="Rectangle 9">
            <a:extLst>
              <a:ext uri="{FF2B5EF4-FFF2-40B4-BE49-F238E27FC236}">
                <a16:creationId xmlns:a16="http://schemas.microsoft.com/office/drawing/2014/main" id="{53F93A92-B716-4D79-B691-F470868B70F4}"/>
              </a:ext>
            </a:extLst>
          </p:cNvPr>
          <p:cNvSpPr>
            <a:spLocks noChangeArrowheads="1"/>
          </p:cNvSpPr>
          <p:nvPr/>
        </p:nvSpPr>
        <p:spPr bwMode="auto">
          <a:xfrm>
            <a:off x="6019800" y="3505200"/>
            <a:ext cx="24384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IP checksum</a:t>
            </a:r>
          </a:p>
        </p:txBody>
      </p:sp>
      <p:sp>
        <p:nvSpPr>
          <p:cNvPr id="123914" name="Rectangle 10">
            <a:extLst>
              <a:ext uri="{FF2B5EF4-FFF2-40B4-BE49-F238E27FC236}">
                <a16:creationId xmlns:a16="http://schemas.microsoft.com/office/drawing/2014/main" id="{D7720CB2-404B-4158-B907-59D6DCB345EA}"/>
              </a:ext>
            </a:extLst>
          </p:cNvPr>
          <p:cNvSpPr>
            <a:spLocks noChangeArrowheads="1"/>
          </p:cNvSpPr>
          <p:nvPr/>
        </p:nvSpPr>
        <p:spPr bwMode="auto">
          <a:xfrm>
            <a:off x="6019800" y="3276600"/>
            <a:ext cx="5334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flags</a:t>
            </a:r>
          </a:p>
        </p:txBody>
      </p:sp>
      <p:sp>
        <p:nvSpPr>
          <p:cNvPr id="123915" name="Rectangle 11">
            <a:extLst>
              <a:ext uri="{FF2B5EF4-FFF2-40B4-BE49-F238E27FC236}">
                <a16:creationId xmlns:a16="http://schemas.microsoft.com/office/drawing/2014/main" id="{096EDD3C-1120-4C3E-BA53-DA894B5B127F}"/>
              </a:ext>
            </a:extLst>
          </p:cNvPr>
          <p:cNvSpPr>
            <a:spLocks noChangeArrowheads="1"/>
          </p:cNvSpPr>
          <p:nvPr/>
        </p:nvSpPr>
        <p:spPr bwMode="auto">
          <a:xfrm>
            <a:off x="6553200" y="3276600"/>
            <a:ext cx="19050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fragment offset</a:t>
            </a:r>
          </a:p>
        </p:txBody>
      </p:sp>
      <p:sp>
        <p:nvSpPr>
          <p:cNvPr id="123916" name="Rectangle 12">
            <a:extLst>
              <a:ext uri="{FF2B5EF4-FFF2-40B4-BE49-F238E27FC236}">
                <a16:creationId xmlns:a16="http://schemas.microsoft.com/office/drawing/2014/main" id="{17163933-14C9-4E58-B752-B9EE8118AE3E}"/>
              </a:ext>
            </a:extLst>
          </p:cNvPr>
          <p:cNvSpPr>
            <a:spLocks noChangeArrowheads="1"/>
          </p:cNvSpPr>
          <p:nvPr/>
        </p:nvSpPr>
        <p:spPr bwMode="auto">
          <a:xfrm>
            <a:off x="6019800" y="3048000"/>
            <a:ext cx="24384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length</a:t>
            </a:r>
          </a:p>
        </p:txBody>
      </p:sp>
      <p:sp>
        <p:nvSpPr>
          <p:cNvPr id="123917" name="Rectangle 13">
            <a:extLst>
              <a:ext uri="{FF2B5EF4-FFF2-40B4-BE49-F238E27FC236}">
                <a16:creationId xmlns:a16="http://schemas.microsoft.com/office/drawing/2014/main" id="{F246EECA-0B51-42D9-B3D7-DE947154CEAF}"/>
              </a:ext>
            </a:extLst>
          </p:cNvPr>
          <p:cNvSpPr>
            <a:spLocks noChangeArrowheads="1"/>
          </p:cNvSpPr>
          <p:nvPr/>
        </p:nvSpPr>
        <p:spPr bwMode="auto">
          <a:xfrm>
            <a:off x="4800600" y="3048000"/>
            <a:ext cx="12192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DS (TOS)</a:t>
            </a:r>
          </a:p>
        </p:txBody>
      </p:sp>
      <p:sp>
        <p:nvSpPr>
          <p:cNvPr id="123918" name="Rectangle 14">
            <a:extLst>
              <a:ext uri="{FF2B5EF4-FFF2-40B4-BE49-F238E27FC236}">
                <a16:creationId xmlns:a16="http://schemas.microsoft.com/office/drawing/2014/main" id="{9EA183CA-87BB-4E30-9835-75D0D26BC2FE}"/>
              </a:ext>
            </a:extLst>
          </p:cNvPr>
          <p:cNvSpPr>
            <a:spLocks noChangeArrowheads="1"/>
          </p:cNvSpPr>
          <p:nvPr/>
        </p:nvSpPr>
        <p:spPr bwMode="auto">
          <a:xfrm>
            <a:off x="3581400" y="3048000"/>
            <a:ext cx="6096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ver.</a:t>
            </a:r>
          </a:p>
        </p:txBody>
      </p:sp>
      <p:sp>
        <p:nvSpPr>
          <p:cNvPr id="123919" name="Rectangle 15">
            <a:extLst>
              <a:ext uri="{FF2B5EF4-FFF2-40B4-BE49-F238E27FC236}">
                <a16:creationId xmlns:a16="http://schemas.microsoft.com/office/drawing/2014/main" id="{C5D6612D-9D2F-40B9-A490-39ADF58D6231}"/>
              </a:ext>
            </a:extLst>
          </p:cNvPr>
          <p:cNvSpPr>
            <a:spLocks noChangeArrowheads="1"/>
          </p:cNvSpPr>
          <p:nvPr/>
        </p:nvSpPr>
        <p:spPr bwMode="auto">
          <a:xfrm>
            <a:off x="4191000" y="3048000"/>
            <a:ext cx="609600" cy="22860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IHL</a:t>
            </a:r>
          </a:p>
        </p:txBody>
      </p:sp>
      <p:sp>
        <p:nvSpPr>
          <p:cNvPr id="123920" name="Rectangle 16">
            <a:extLst>
              <a:ext uri="{FF2B5EF4-FFF2-40B4-BE49-F238E27FC236}">
                <a16:creationId xmlns:a16="http://schemas.microsoft.com/office/drawing/2014/main" id="{868C81CC-B058-4456-8DB3-0CFC95A00C1C}"/>
              </a:ext>
            </a:extLst>
          </p:cNvPr>
          <p:cNvSpPr>
            <a:spLocks noChangeArrowheads="1"/>
          </p:cNvSpPr>
          <p:nvPr/>
        </p:nvSpPr>
        <p:spPr bwMode="auto">
          <a:xfrm>
            <a:off x="3581400" y="4419600"/>
            <a:ext cx="48768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IP address of MN</a:t>
            </a:r>
            <a:endParaRPr lang="en-US" altLang="en-US"/>
          </a:p>
        </p:txBody>
      </p:sp>
      <p:sp>
        <p:nvSpPr>
          <p:cNvPr id="123921" name="Rectangle 17">
            <a:extLst>
              <a:ext uri="{FF2B5EF4-FFF2-40B4-BE49-F238E27FC236}">
                <a16:creationId xmlns:a16="http://schemas.microsoft.com/office/drawing/2014/main" id="{851DD47C-E4A9-419E-9675-2F9AC49415E0}"/>
              </a:ext>
            </a:extLst>
          </p:cNvPr>
          <p:cNvSpPr>
            <a:spLocks noChangeArrowheads="1"/>
          </p:cNvSpPr>
          <p:nvPr/>
        </p:nvSpPr>
        <p:spPr bwMode="auto">
          <a:xfrm>
            <a:off x="3581400" y="4648200"/>
            <a:ext cx="48768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b="1"/>
              <a:t>original sender IP address </a:t>
            </a:r>
            <a:r>
              <a:rPr lang="en-US" altLang="en-US"/>
              <a:t>(if S=1)</a:t>
            </a:r>
          </a:p>
        </p:txBody>
      </p:sp>
      <p:sp>
        <p:nvSpPr>
          <p:cNvPr id="123922" name="Rectangle 18">
            <a:extLst>
              <a:ext uri="{FF2B5EF4-FFF2-40B4-BE49-F238E27FC236}">
                <a16:creationId xmlns:a16="http://schemas.microsoft.com/office/drawing/2014/main" id="{C7E4B9D0-BB0B-44E8-88E7-E977275072AC}"/>
              </a:ext>
            </a:extLst>
          </p:cNvPr>
          <p:cNvSpPr>
            <a:spLocks noChangeArrowheads="1"/>
          </p:cNvSpPr>
          <p:nvPr/>
        </p:nvSpPr>
        <p:spPr bwMode="auto">
          <a:xfrm>
            <a:off x="4800600" y="4191000"/>
            <a:ext cx="2286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S</a:t>
            </a:r>
          </a:p>
        </p:txBody>
      </p:sp>
      <p:sp>
        <p:nvSpPr>
          <p:cNvPr id="123924" name="Rectangle 20">
            <a:extLst>
              <a:ext uri="{FF2B5EF4-FFF2-40B4-BE49-F238E27FC236}">
                <a16:creationId xmlns:a16="http://schemas.microsoft.com/office/drawing/2014/main" id="{0A9818EE-C393-4267-A72C-1E98F5B93BA4}"/>
              </a:ext>
            </a:extLst>
          </p:cNvPr>
          <p:cNvSpPr>
            <a:spLocks noChangeArrowheads="1"/>
          </p:cNvSpPr>
          <p:nvPr/>
        </p:nvSpPr>
        <p:spPr bwMode="auto">
          <a:xfrm>
            <a:off x="3581400" y="4191000"/>
            <a:ext cx="12192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lay. 4 protoc.</a:t>
            </a:r>
          </a:p>
        </p:txBody>
      </p:sp>
      <p:sp>
        <p:nvSpPr>
          <p:cNvPr id="123925" name="Rectangle 21">
            <a:extLst>
              <a:ext uri="{FF2B5EF4-FFF2-40B4-BE49-F238E27FC236}">
                <a16:creationId xmlns:a16="http://schemas.microsoft.com/office/drawing/2014/main" id="{27DEF428-5FB8-4DFD-A6F9-E0EA3F76D76F}"/>
              </a:ext>
            </a:extLst>
          </p:cNvPr>
          <p:cNvSpPr>
            <a:spLocks noChangeArrowheads="1"/>
          </p:cNvSpPr>
          <p:nvPr/>
        </p:nvSpPr>
        <p:spPr bwMode="auto">
          <a:xfrm>
            <a:off x="6019800" y="4191000"/>
            <a:ext cx="24384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IP checksum</a:t>
            </a:r>
          </a:p>
        </p:txBody>
      </p:sp>
      <p:sp>
        <p:nvSpPr>
          <p:cNvPr id="123932" name="Rectangle 28">
            <a:extLst>
              <a:ext uri="{FF2B5EF4-FFF2-40B4-BE49-F238E27FC236}">
                <a16:creationId xmlns:a16="http://schemas.microsoft.com/office/drawing/2014/main" id="{1B02D810-7666-4C81-A44C-F60E0E412147}"/>
              </a:ext>
            </a:extLst>
          </p:cNvPr>
          <p:cNvSpPr>
            <a:spLocks noChangeArrowheads="1"/>
          </p:cNvSpPr>
          <p:nvPr/>
        </p:nvSpPr>
        <p:spPr bwMode="auto">
          <a:xfrm>
            <a:off x="3581400" y="4876800"/>
            <a:ext cx="4876800" cy="533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rgbClr val="DADAF6"/>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TCP/UDP/ ... payload</a:t>
            </a:r>
          </a:p>
        </p:txBody>
      </p:sp>
      <p:sp>
        <p:nvSpPr>
          <p:cNvPr id="123933" name="Rectangle 29">
            <a:extLst>
              <a:ext uri="{FF2B5EF4-FFF2-40B4-BE49-F238E27FC236}">
                <a16:creationId xmlns:a16="http://schemas.microsoft.com/office/drawing/2014/main" id="{38AE8945-303F-41CB-92F7-D5E7468F6454}"/>
              </a:ext>
            </a:extLst>
          </p:cNvPr>
          <p:cNvSpPr>
            <a:spLocks noChangeArrowheads="1"/>
          </p:cNvSpPr>
          <p:nvPr/>
        </p:nvSpPr>
        <p:spPr bwMode="auto">
          <a:xfrm>
            <a:off x="5029200" y="4191000"/>
            <a:ext cx="990600" cy="22860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reserved</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8023-8ED8-42E5-A97E-64712B5D50A4}"/>
              </a:ext>
            </a:extLst>
          </p:cNvPr>
          <p:cNvSpPr>
            <a:spLocks noGrp="1"/>
          </p:cNvSpPr>
          <p:nvPr>
            <p:ph type="title"/>
          </p:nvPr>
        </p:nvSpPr>
        <p:spPr/>
        <p:txBody>
          <a:bodyPr/>
          <a:lstStyle/>
          <a:p>
            <a:r>
              <a:rPr lang="en-IN" sz="4400" b="1" i="0" u="none" strike="noStrike" baseline="0" dirty="0">
                <a:latin typeface="StoneSerif-Semibold"/>
              </a:rPr>
              <a:t>Generic routing encapsulation </a:t>
            </a:r>
            <a:r>
              <a:rPr lang="en-IN" sz="4400" b="0" i="0" u="none" strike="noStrike" baseline="0" dirty="0">
                <a:latin typeface="StoneSerif"/>
              </a:rPr>
              <a:t>(GRE)</a:t>
            </a:r>
            <a:endParaRPr lang="en-IN" dirty="0"/>
          </a:p>
        </p:txBody>
      </p:sp>
      <p:sp>
        <p:nvSpPr>
          <p:cNvPr id="3" name="Content Placeholder 2">
            <a:extLst>
              <a:ext uri="{FF2B5EF4-FFF2-40B4-BE49-F238E27FC236}">
                <a16:creationId xmlns:a16="http://schemas.microsoft.com/office/drawing/2014/main" id="{2AA96661-7781-4028-AEA6-D18994294F63}"/>
              </a:ext>
            </a:extLst>
          </p:cNvPr>
          <p:cNvSpPr>
            <a:spLocks noGrp="1"/>
          </p:cNvSpPr>
          <p:nvPr>
            <p:ph idx="1"/>
          </p:nvPr>
        </p:nvSpPr>
        <p:spPr/>
        <p:txBody>
          <a:bodyPr/>
          <a:lstStyle/>
          <a:p>
            <a:pPr algn="l"/>
            <a:r>
              <a:rPr lang="en-IN" sz="1800" dirty="0">
                <a:latin typeface="StoneSerif"/>
              </a:rPr>
              <a:t>A</a:t>
            </a:r>
            <a:r>
              <a:rPr lang="en-IN" sz="1800" b="0" i="0" u="none" strike="noStrike" baseline="0" dirty="0">
                <a:latin typeface="StoneSerif"/>
              </a:rPr>
              <a:t>llows the encapsulation of packets of one protocol suite into the payload portion of a packet of another</a:t>
            </a:r>
          </a:p>
          <a:p>
            <a:pPr marL="0" indent="0" algn="l">
              <a:buNone/>
            </a:pPr>
            <a:r>
              <a:rPr lang="en-IN" sz="1800" b="0" i="0" u="none" strike="noStrike" baseline="0" dirty="0">
                <a:latin typeface="StoneSerif"/>
              </a:rPr>
              <a:t>     protocol suite.</a:t>
            </a:r>
          </a:p>
          <a:p>
            <a:pPr algn="l"/>
            <a:r>
              <a:rPr lang="en-IN" sz="1800" b="0" i="0" u="none" strike="noStrike" baseline="0" dirty="0">
                <a:latin typeface="StoneSerif"/>
              </a:rPr>
              <a:t> the left side the fields of a packet inside the tunnel between home agent and COA using GRE as an encapsulation scheme. The outer header is the standard IP header with HA as source address and COA as destination address.</a:t>
            </a:r>
            <a:endParaRPr lang="en-IN" dirty="0"/>
          </a:p>
        </p:txBody>
      </p:sp>
      <p:grpSp>
        <p:nvGrpSpPr>
          <p:cNvPr id="4" name="Group 34">
            <a:extLst>
              <a:ext uri="{FF2B5EF4-FFF2-40B4-BE49-F238E27FC236}">
                <a16:creationId xmlns:a16="http://schemas.microsoft.com/office/drawing/2014/main" id="{FD1ED9CC-7D35-4B36-BDDE-E3726E9EB999}"/>
              </a:ext>
            </a:extLst>
          </p:cNvPr>
          <p:cNvGrpSpPr>
            <a:grpSpLocks/>
          </p:cNvGrpSpPr>
          <p:nvPr/>
        </p:nvGrpSpPr>
        <p:grpSpPr bwMode="auto">
          <a:xfrm>
            <a:off x="2840502" y="3739661"/>
            <a:ext cx="4191000" cy="1524000"/>
            <a:chOff x="2352" y="624"/>
            <a:chExt cx="3168" cy="1248"/>
          </a:xfrm>
        </p:grpSpPr>
        <p:sp>
          <p:nvSpPr>
            <p:cNvPr id="5" name="Rectangle 3">
              <a:extLst>
                <a:ext uri="{FF2B5EF4-FFF2-40B4-BE49-F238E27FC236}">
                  <a16:creationId xmlns:a16="http://schemas.microsoft.com/office/drawing/2014/main" id="{E1BB957B-6100-4B60-BAAC-E47A1553F7A3}"/>
                </a:ext>
              </a:extLst>
            </p:cNvPr>
            <p:cNvSpPr>
              <a:spLocks noChangeArrowheads="1"/>
            </p:cNvSpPr>
            <p:nvPr/>
          </p:nvSpPr>
          <p:spPr bwMode="auto">
            <a:xfrm>
              <a:off x="3984" y="624"/>
              <a:ext cx="624" cy="288"/>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original</a:t>
              </a:r>
            </a:p>
            <a:p>
              <a:pPr algn="ctr"/>
              <a:r>
                <a:rPr lang="en-US" altLang="en-US" sz="1200"/>
                <a:t>header</a:t>
              </a:r>
            </a:p>
          </p:txBody>
        </p:sp>
        <p:sp>
          <p:nvSpPr>
            <p:cNvPr id="6" name="Rectangle 4">
              <a:extLst>
                <a:ext uri="{FF2B5EF4-FFF2-40B4-BE49-F238E27FC236}">
                  <a16:creationId xmlns:a16="http://schemas.microsoft.com/office/drawing/2014/main" id="{6B38CA3A-2A2A-4A22-B242-3FBF34829AC6}"/>
                </a:ext>
              </a:extLst>
            </p:cNvPr>
            <p:cNvSpPr>
              <a:spLocks noChangeArrowheads="1"/>
            </p:cNvSpPr>
            <p:nvPr/>
          </p:nvSpPr>
          <p:spPr bwMode="auto">
            <a:xfrm>
              <a:off x="4608" y="624"/>
              <a:ext cx="912" cy="288"/>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original data</a:t>
              </a:r>
            </a:p>
          </p:txBody>
        </p:sp>
        <p:sp>
          <p:nvSpPr>
            <p:cNvPr id="7" name="Rectangle 5">
              <a:extLst>
                <a:ext uri="{FF2B5EF4-FFF2-40B4-BE49-F238E27FC236}">
                  <a16:creationId xmlns:a16="http://schemas.microsoft.com/office/drawing/2014/main" id="{D923EB4C-0EAB-4739-A750-5E74DABD945D}"/>
                </a:ext>
              </a:extLst>
            </p:cNvPr>
            <p:cNvSpPr>
              <a:spLocks noChangeArrowheads="1"/>
            </p:cNvSpPr>
            <p:nvPr/>
          </p:nvSpPr>
          <p:spPr bwMode="auto">
            <a:xfrm>
              <a:off x="3312" y="1584"/>
              <a:ext cx="2208" cy="288"/>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new data</a:t>
              </a:r>
            </a:p>
          </p:txBody>
        </p:sp>
        <p:sp>
          <p:nvSpPr>
            <p:cNvPr id="8" name="Rectangle 6">
              <a:extLst>
                <a:ext uri="{FF2B5EF4-FFF2-40B4-BE49-F238E27FC236}">
                  <a16:creationId xmlns:a16="http://schemas.microsoft.com/office/drawing/2014/main" id="{D52D7646-D23B-4171-845A-886D9C1C933E}"/>
                </a:ext>
              </a:extLst>
            </p:cNvPr>
            <p:cNvSpPr>
              <a:spLocks noChangeArrowheads="1"/>
            </p:cNvSpPr>
            <p:nvPr/>
          </p:nvSpPr>
          <p:spPr bwMode="auto">
            <a:xfrm>
              <a:off x="2352" y="1584"/>
              <a:ext cx="96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new header</a:t>
              </a:r>
            </a:p>
          </p:txBody>
        </p:sp>
        <p:sp>
          <p:nvSpPr>
            <p:cNvPr id="9" name="Line 7">
              <a:extLst>
                <a:ext uri="{FF2B5EF4-FFF2-40B4-BE49-F238E27FC236}">
                  <a16:creationId xmlns:a16="http://schemas.microsoft.com/office/drawing/2014/main" id="{809FEE7E-4C64-4C0D-BD09-399B8661936B}"/>
                </a:ext>
              </a:extLst>
            </p:cNvPr>
            <p:cNvSpPr>
              <a:spLocks noChangeShapeType="1"/>
            </p:cNvSpPr>
            <p:nvPr/>
          </p:nvSpPr>
          <p:spPr bwMode="auto">
            <a:xfrm>
              <a:off x="3984" y="912"/>
              <a:ext cx="0" cy="19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 name="Line 8">
              <a:extLst>
                <a:ext uri="{FF2B5EF4-FFF2-40B4-BE49-F238E27FC236}">
                  <a16:creationId xmlns:a16="http://schemas.microsoft.com/office/drawing/2014/main" id="{88CE4720-0F92-4C86-A7D2-560432F6EA29}"/>
                </a:ext>
              </a:extLst>
            </p:cNvPr>
            <p:cNvSpPr>
              <a:spLocks noChangeShapeType="1"/>
            </p:cNvSpPr>
            <p:nvPr/>
          </p:nvSpPr>
          <p:spPr bwMode="auto">
            <a:xfrm>
              <a:off x="5520" y="912"/>
              <a:ext cx="0" cy="19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1" name="Rectangle 9">
              <a:extLst>
                <a:ext uri="{FF2B5EF4-FFF2-40B4-BE49-F238E27FC236}">
                  <a16:creationId xmlns:a16="http://schemas.microsoft.com/office/drawing/2014/main" id="{43605D92-7967-4333-88DB-812B71656B72}"/>
                </a:ext>
              </a:extLst>
            </p:cNvPr>
            <p:cNvSpPr>
              <a:spLocks noChangeArrowheads="1"/>
            </p:cNvSpPr>
            <p:nvPr/>
          </p:nvSpPr>
          <p:spPr bwMode="auto">
            <a:xfrm>
              <a:off x="2352" y="1104"/>
              <a:ext cx="960" cy="288"/>
            </a:xfrm>
            <a:prstGeom prst="rect">
              <a:avLst/>
            </a:prstGeom>
            <a:solidFill>
              <a:schemeClr val="bg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outer header</a:t>
              </a:r>
            </a:p>
          </p:txBody>
        </p:sp>
        <p:sp>
          <p:nvSpPr>
            <p:cNvPr id="12" name="Rectangle 10">
              <a:extLst>
                <a:ext uri="{FF2B5EF4-FFF2-40B4-BE49-F238E27FC236}">
                  <a16:creationId xmlns:a16="http://schemas.microsoft.com/office/drawing/2014/main" id="{4F86BB4E-F12A-4FD6-9EC2-FD8D2478C269}"/>
                </a:ext>
              </a:extLst>
            </p:cNvPr>
            <p:cNvSpPr>
              <a:spLocks noChangeArrowheads="1"/>
            </p:cNvSpPr>
            <p:nvPr/>
          </p:nvSpPr>
          <p:spPr bwMode="auto">
            <a:xfrm>
              <a:off x="3312" y="1104"/>
              <a:ext cx="672" cy="28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GRE </a:t>
              </a:r>
              <a:br>
                <a:rPr lang="en-US" altLang="en-US" sz="1200"/>
              </a:br>
              <a:r>
                <a:rPr lang="en-US" altLang="en-US" sz="1200"/>
                <a:t>header</a:t>
              </a:r>
            </a:p>
          </p:txBody>
        </p:sp>
        <p:sp>
          <p:nvSpPr>
            <p:cNvPr id="13" name="Rectangle 11">
              <a:extLst>
                <a:ext uri="{FF2B5EF4-FFF2-40B4-BE49-F238E27FC236}">
                  <a16:creationId xmlns:a16="http://schemas.microsoft.com/office/drawing/2014/main" id="{534452AE-03F4-4462-874D-BCBD5019864D}"/>
                </a:ext>
              </a:extLst>
            </p:cNvPr>
            <p:cNvSpPr>
              <a:spLocks noChangeArrowheads="1"/>
            </p:cNvSpPr>
            <p:nvPr/>
          </p:nvSpPr>
          <p:spPr bwMode="auto">
            <a:xfrm>
              <a:off x="4608" y="1104"/>
              <a:ext cx="912" cy="288"/>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original data</a:t>
              </a:r>
            </a:p>
          </p:txBody>
        </p:sp>
        <p:sp>
          <p:nvSpPr>
            <p:cNvPr id="14" name="Line 12">
              <a:extLst>
                <a:ext uri="{FF2B5EF4-FFF2-40B4-BE49-F238E27FC236}">
                  <a16:creationId xmlns:a16="http://schemas.microsoft.com/office/drawing/2014/main" id="{7A044C6D-6979-4278-9C44-E8C34B3BD7E5}"/>
                </a:ext>
              </a:extLst>
            </p:cNvPr>
            <p:cNvSpPr>
              <a:spLocks noChangeShapeType="1"/>
            </p:cNvSpPr>
            <p:nvPr/>
          </p:nvSpPr>
          <p:spPr bwMode="auto">
            <a:xfrm>
              <a:off x="2352" y="1392"/>
              <a:ext cx="0" cy="19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5" name="Line 13">
              <a:extLst>
                <a:ext uri="{FF2B5EF4-FFF2-40B4-BE49-F238E27FC236}">
                  <a16:creationId xmlns:a16="http://schemas.microsoft.com/office/drawing/2014/main" id="{AB031B1B-8B68-4C2C-B003-11DFA59473F1}"/>
                </a:ext>
              </a:extLst>
            </p:cNvPr>
            <p:cNvSpPr>
              <a:spLocks noChangeShapeType="1"/>
            </p:cNvSpPr>
            <p:nvPr/>
          </p:nvSpPr>
          <p:spPr bwMode="auto">
            <a:xfrm>
              <a:off x="5520" y="1392"/>
              <a:ext cx="0" cy="192"/>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6" name="Rectangle 33">
              <a:extLst>
                <a:ext uri="{FF2B5EF4-FFF2-40B4-BE49-F238E27FC236}">
                  <a16:creationId xmlns:a16="http://schemas.microsoft.com/office/drawing/2014/main" id="{43E0B301-1D46-4E04-91A4-A48AC4D15D1C}"/>
                </a:ext>
              </a:extLst>
            </p:cNvPr>
            <p:cNvSpPr>
              <a:spLocks noChangeArrowheads="1"/>
            </p:cNvSpPr>
            <p:nvPr/>
          </p:nvSpPr>
          <p:spPr bwMode="auto">
            <a:xfrm>
              <a:off x="3984" y="1104"/>
              <a:ext cx="624" cy="288"/>
            </a:xfrm>
            <a:prstGeom prst="rect">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original</a:t>
              </a:r>
              <a:br>
                <a:rPr lang="en-US" altLang="en-US" sz="1200"/>
              </a:br>
              <a:r>
                <a:rPr lang="en-US" altLang="en-US" sz="1200"/>
                <a:t>header</a:t>
              </a:r>
            </a:p>
          </p:txBody>
        </p:sp>
      </p:grpSp>
      <mc:AlternateContent xmlns:mc="http://schemas.openxmlformats.org/markup-compatibility/2006" xmlns:p14="http://schemas.microsoft.com/office/powerpoint/2010/main">
        <mc:Choice Requires="p14">
          <p:contentPart p14:bwMode="auto" r:id="rId2">
            <p14:nvContentPartPr>
              <p14:cNvPr id="17" name="Ink 16">
                <a:extLst>
                  <a:ext uri="{FF2B5EF4-FFF2-40B4-BE49-F238E27FC236}">
                    <a16:creationId xmlns:a16="http://schemas.microsoft.com/office/drawing/2014/main" id="{C384A1A4-EFA5-41A7-B4BE-78F51728139E}"/>
                  </a:ext>
                </a:extLst>
              </p14:cNvPr>
              <p14:cNvContentPartPr/>
              <p14:nvPr/>
            </p14:nvContentPartPr>
            <p14:xfrm>
              <a:off x="3453840" y="3970440"/>
              <a:ext cx="3597120" cy="1620720"/>
            </p14:xfrm>
          </p:contentPart>
        </mc:Choice>
        <mc:Fallback xmlns="">
          <p:pic>
            <p:nvPicPr>
              <p:cNvPr id="17" name="Ink 16">
                <a:extLst>
                  <a:ext uri="{FF2B5EF4-FFF2-40B4-BE49-F238E27FC236}">
                    <a16:creationId xmlns:a16="http://schemas.microsoft.com/office/drawing/2014/main" id="{C384A1A4-EFA5-41A7-B4BE-78F51728139E}"/>
                  </a:ext>
                </a:extLst>
              </p:cNvPr>
              <p:cNvPicPr/>
              <p:nvPr/>
            </p:nvPicPr>
            <p:blipFill>
              <a:blip r:embed="rId3"/>
              <a:stretch>
                <a:fillRect/>
              </a:stretch>
            </p:blipFill>
            <p:spPr>
              <a:xfrm>
                <a:off x="3444480" y="3961080"/>
                <a:ext cx="3615840" cy="1639440"/>
              </a:xfrm>
              <a:prstGeom prst="rect">
                <a:avLst/>
              </a:prstGeom>
            </p:spPr>
          </p:pic>
        </mc:Fallback>
      </mc:AlternateContent>
    </p:spTree>
    <p:extLst>
      <p:ext uri="{BB962C8B-B14F-4D97-AF65-F5344CB8AC3E}">
        <p14:creationId xmlns:p14="http://schemas.microsoft.com/office/powerpoint/2010/main" val="413967840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Footer Placeholder 2">
            <a:extLst>
              <a:ext uri="{FF2B5EF4-FFF2-40B4-BE49-F238E27FC236}">
                <a16:creationId xmlns:a16="http://schemas.microsoft.com/office/drawing/2014/main" id="{9901710E-0169-4CA0-9A8D-F29343EFE060}"/>
              </a:ext>
            </a:extLst>
          </p:cNvPr>
          <p:cNvSpPr>
            <a:spLocks noGrp="1"/>
          </p:cNvSpPr>
          <p:nvPr>
            <p:ph type="ftr" sz="quarter" idx="10"/>
          </p:nvPr>
        </p:nvSpPr>
        <p:spPr/>
        <p:txBody>
          <a:bodyPr/>
          <a:lstStyle/>
          <a:p>
            <a:r>
              <a:rPr lang="en-US" altLang="en-US"/>
              <a:t>		</a:t>
            </a:r>
            <a:r>
              <a:rPr lang="de-DE" altLang="en-US"/>
              <a:t>8</a:t>
            </a:r>
            <a:r>
              <a:rPr lang="en-US" altLang="en-US"/>
              <a:t>.</a:t>
            </a:r>
            <a:fld id="{765A240B-AB31-4145-A833-4E8003625B3B}" type="slidenum">
              <a:rPr lang="en-US" altLang="en-US"/>
              <a:pPr/>
              <a:t>26</a:t>
            </a:fld>
            <a:endParaRPr lang="en-US" altLang="en-US"/>
          </a:p>
        </p:txBody>
      </p:sp>
      <p:sp>
        <p:nvSpPr>
          <p:cNvPr id="145410" name="Rectangle 2">
            <a:extLst>
              <a:ext uri="{FF2B5EF4-FFF2-40B4-BE49-F238E27FC236}">
                <a16:creationId xmlns:a16="http://schemas.microsoft.com/office/drawing/2014/main" id="{8CD54D23-A867-419E-A596-6318047C3ACC}"/>
              </a:ext>
            </a:extLst>
          </p:cNvPr>
          <p:cNvSpPr>
            <a:spLocks noGrp="1" noChangeArrowheads="1"/>
          </p:cNvSpPr>
          <p:nvPr>
            <p:ph type="title"/>
          </p:nvPr>
        </p:nvSpPr>
        <p:spPr/>
        <p:txBody>
          <a:bodyPr/>
          <a:lstStyle/>
          <a:p>
            <a:r>
              <a:rPr lang="en-US" altLang="en-US" dirty="0"/>
              <a:t>Generic Routing Encapsulation</a:t>
            </a:r>
          </a:p>
        </p:txBody>
      </p:sp>
      <p:sp>
        <p:nvSpPr>
          <p:cNvPr id="145443" name="Rectangle 35">
            <a:extLst>
              <a:ext uri="{FF2B5EF4-FFF2-40B4-BE49-F238E27FC236}">
                <a16:creationId xmlns:a16="http://schemas.microsoft.com/office/drawing/2014/main" id="{41123395-E8F3-4603-BDAF-D04C9DE9C0BC}"/>
              </a:ext>
            </a:extLst>
          </p:cNvPr>
          <p:cNvSpPr>
            <a:spLocks noChangeArrowheads="1"/>
          </p:cNvSpPr>
          <p:nvPr/>
        </p:nvSpPr>
        <p:spPr bwMode="auto">
          <a:xfrm>
            <a:off x="307023" y="2552921"/>
            <a:ext cx="4038600" cy="185737"/>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t>Care-of address COA</a:t>
            </a:r>
            <a:endParaRPr lang="en-US" altLang="en-US" sz="1200"/>
          </a:p>
        </p:txBody>
      </p:sp>
      <p:sp>
        <p:nvSpPr>
          <p:cNvPr id="145444" name="Rectangle 36">
            <a:extLst>
              <a:ext uri="{FF2B5EF4-FFF2-40B4-BE49-F238E27FC236}">
                <a16:creationId xmlns:a16="http://schemas.microsoft.com/office/drawing/2014/main" id="{A6CFB87C-A29A-4C17-B4F2-E3CB1D867E52}"/>
              </a:ext>
            </a:extLst>
          </p:cNvPr>
          <p:cNvSpPr>
            <a:spLocks noChangeArrowheads="1"/>
          </p:cNvSpPr>
          <p:nvPr/>
        </p:nvSpPr>
        <p:spPr bwMode="auto">
          <a:xfrm>
            <a:off x="307023" y="2368770"/>
            <a:ext cx="4038600" cy="18415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t>IP address of HA</a:t>
            </a:r>
            <a:endParaRPr lang="en-US" altLang="en-US" sz="1200"/>
          </a:p>
        </p:txBody>
      </p:sp>
      <p:sp>
        <p:nvSpPr>
          <p:cNvPr id="145445" name="Rectangle 37">
            <a:extLst>
              <a:ext uri="{FF2B5EF4-FFF2-40B4-BE49-F238E27FC236}">
                <a16:creationId xmlns:a16="http://schemas.microsoft.com/office/drawing/2014/main" id="{2A7E2DDC-5536-4CE3-B105-C416D8D0DBEA}"/>
              </a:ext>
            </a:extLst>
          </p:cNvPr>
          <p:cNvSpPr>
            <a:spLocks noChangeArrowheads="1"/>
          </p:cNvSpPr>
          <p:nvPr/>
        </p:nvSpPr>
        <p:spPr bwMode="auto">
          <a:xfrm>
            <a:off x="307023" y="2184620"/>
            <a:ext cx="1009650" cy="18415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TTL</a:t>
            </a:r>
          </a:p>
        </p:txBody>
      </p:sp>
      <p:sp>
        <p:nvSpPr>
          <p:cNvPr id="145446" name="Rectangle 38">
            <a:extLst>
              <a:ext uri="{FF2B5EF4-FFF2-40B4-BE49-F238E27FC236}">
                <a16:creationId xmlns:a16="http://schemas.microsoft.com/office/drawing/2014/main" id="{0EB5C36F-1593-40A0-89B8-40AD262B6F4A}"/>
              </a:ext>
            </a:extLst>
          </p:cNvPr>
          <p:cNvSpPr>
            <a:spLocks noChangeArrowheads="1"/>
          </p:cNvSpPr>
          <p:nvPr/>
        </p:nvSpPr>
        <p:spPr bwMode="auto">
          <a:xfrm>
            <a:off x="307023" y="1998882"/>
            <a:ext cx="2019300" cy="1857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IP identification</a:t>
            </a:r>
          </a:p>
        </p:txBody>
      </p:sp>
      <p:sp>
        <p:nvSpPr>
          <p:cNvPr id="145447" name="Rectangle 39">
            <a:extLst>
              <a:ext uri="{FF2B5EF4-FFF2-40B4-BE49-F238E27FC236}">
                <a16:creationId xmlns:a16="http://schemas.microsoft.com/office/drawing/2014/main" id="{0784B43F-270C-4E79-84E8-FC22A5B6567E}"/>
              </a:ext>
            </a:extLst>
          </p:cNvPr>
          <p:cNvSpPr>
            <a:spLocks noChangeArrowheads="1"/>
          </p:cNvSpPr>
          <p:nvPr/>
        </p:nvSpPr>
        <p:spPr bwMode="auto">
          <a:xfrm>
            <a:off x="1316673" y="2184620"/>
            <a:ext cx="1009650" cy="18415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i="1"/>
              <a:t>GRE</a:t>
            </a:r>
          </a:p>
        </p:txBody>
      </p:sp>
      <p:sp>
        <p:nvSpPr>
          <p:cNvPr id="145448" name="Rectangle 40">
            <a:extLst>
              <a:ext uri="{FF2B5EF4-FFF2-40B4-BE49-F238E27FC236}">
                <a16:creationId xmlns:a16="http://schemas.microsoft.com/office/drawing/2014/main" id="{51422C0F-BAA5-4571-A8B6-2C5D8F67EE1D}"/>
              </a:ext>
            </a:extLst>
          </p:cNvPr>
          <p:cNvSpPr>
            <a:spLocks noChangeArrowheads="1"/>
          </p:cNvSpPr>
          <p:nvPr/>
        </p:nvSpPr>
        <p:spPr bwMode="auto">
          <a:xfrm>
            <a:off x="2326323" y="2184620"/>
            <a:ext cx="2019300" cy="18415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IP checksum</a:t>
            </a:r>
          </a:p>
        </p:txBody>
      </p:sp>
      <p:sp>
        <p:nvSpPr>
          <p:cNvPr id="145449" name="Rectangle 41">
            <a:extLst>
              <a:ext uri="{FF2B5EF4-FFF2-40B4-BE49-F238E27FC236}">
                <a16:creationId xmlns:a16="http://schemas.microsoft.com/office/drawing/2014/main" id="{980FA571-B7F0-4710-B323-E577225D8F49}"/>
              </a:ext>
            </a:extLst>
          </p:cNvPr>
          <p:cNvSpPr>
            <a:spLocks noChangeArrowheads="1"/>
          </p:cNvSpPr>
          <p:nvPr/>
        </p:nvSpPr>
        <p:spPr bwMode="auto">
          <a:xfrm>
            <a:off x="2326324" y="1998882"/>
            <a:ext cx="441325" cy="1857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flags</a:t>
            </a:r>
          </a:p>
        </p:txBody>
      </p:sp>
      <p:sp>
        <p:nvSpPr>
          <p:cNvPr id="145450" name="Rectangle 42">
            <a:extLst>
              <a:ext uri="{FF2B5EF4-FFF2-40B4-BE49-F238E27FC236}">
                <a16:creationId xmlns:a16="http://schemas.microsoft.com/office/drawing/2014/main" id="{5F9BC6DB-117F-4BF4-AFC7-5A988A704855}"/>
              </a:ext>
            </a:extLst>
          </p:cNvPr>
          <p:cNvSpPr>
            <a:spLocks noChangeArrowheads="1"/>
          </p:cNvSpPr>
          <p:nvPr/>
        </p:nvSpPr>
        <p:spPr bwMode="auto">
          <a:xfrm>
            <a:off x="2767649" y="1998882"/>
            <a:ext cx="1577975" cy="185738"/>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fragment offset</a:t>
            </a:r>
          </a:p>
        </p:txBody>
      </p:sp>
      <p:sp>
        <p:nvSpPr>
          <p:cNvPr id="145451" name="Rectangle 43">
            <a:extLst>
              <a:ext uri="{FF2B5EF4-FFF2-40B4-BE49-F238E27FC236}">
                <a16:creationId xmlns:a16="http://schemas.microsoft.com/office/drawing/2014/main" id="{9EC7F3DA-D6F9-4CA7-9C10-9833FB0B77D2}"/>
              </a:ext>
            </a:extLst>
          </p:cNvPr>
          <p:cNvSpPr>
            <a:spLocks noChangeArrowheads="1"/>
          </p:cNvSpPr>
          <p:nvPr/>
        </p:nvSpPr>
        <p:spPr bwMode="auto">
          <a:xfrm>
            <a:off x="2326323" y="1814732"/>
            <a:ext cx="2019300" cy="18415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length</a:t>
            </a:r>
          </a:p>
        </p:txBody>
      </p:sp>
      <p:sp>
        <p:nvSpPr>
          <p:cNvPr id="145452" name="Rectangle 44">
            <a:extLst>
              <a:ext uri="{FF2B5EF4-FFF2-40B4-BE49-F238E27FC236}">
                <a16:creationId xmlns:a16="http://schemas.microsoft.com/office/drawing/2014/main" id="{BDDAF329-A68C-4944-98A3-7B3FE7FA6BC9}"/>
              </a:ext>
            </a:extLst>
          </p:cNvPr>
          <p:cNvSpPr>
            <a:spLocks noChangeArrowheads="1"/>
          </p:cNvSpPr>
          <p:nvPr/>
        </p:nvSpPr>
        <p:spPr bwMode="auto">
          <a:xfrm>
            <a:off x="1316673" y="1814732"/>
            <a:ext cx="1009650" cy="18415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DS (TOS)</a:t>
            </a:r>
          </a:p>
        </p:txBody>
      </p:sp>
      <p:sp>
        <p:nvSpPr>
          <p:cNvPr id="145453" name="Rectangle 45">
            <a:extLst>
              <a:ext uri="{FF2B5EF4-FFF2-40B4-BE49-F238E27FC236}">
                <a16:creationId xmlns:a16="http://schemas.microsoft.com/office/drawing/2014/main" id="{3423036A-530C-49FD-9FA3-7190FFDE5295}"/>
              </a:ext>
            </a:extLst>
          </p:cNvPr>
          <p:cNvSpPr>
            <a:spLocks noChangeArrowheads="1"/>
          </p:cNvSpPr>
          <p:nvPr/>
        </p:nvSpPr>
        <p:spPr bwMode="auto">
          <a:xfrm>
            <a:off x="307024" y="1814732"/>
            <a:ext cx="504825" cy="18415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ver.</a:t>
            </a:r>
          </a:p>
        </p:txBody>
      </p:sp>
      <p:sp>
        <p:nvSpPr>
          <p:cNvPr id="145454" name="Rectangle 46">
            <a:extLst>
              <a:ext uri="{FF2B5EF4-FFF2-40B4-BE49-F238E27FC236}">
                <a16:creationId xmlns:a16="http://schemas.microsoft.com/office/drawing/2014/main" id="{3E8DFE14-1B08-4A51-AFF0-BA5E676CDD47}"/>
              </a:ext>
            </a:extLst>
          </p:cNvPr>
          <p:cNvSpPr>
            <a:spLocks noChangeArrowheads="1"/>
          </p:cNvSpPr>
          <p:nvPr/>
        </p:nvSpPr>
        <p:spPr bwMode="auto">
          <a:xfrm>
            <a:off x="811849" y="1814732"/>
            <a:ext cx="504825" cy="184150"/>
          </a:xfrm>
          <a:prstGeom prst="rect">
            <a:avLst/>
          </a:prstGeom>
          <a:solidFill>
            <a:srgbClr val="FF9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IHL</a:t>
            </a:r>
          </a:p>
        </p:txBody>
      </p:sp>
      <p:sp>
        <p:nvSpPr>
          <p:cNvPr id="145455" name="Rectangle 47">
            <a:extLst>
              <a:ext uri="{FF2B5EF4-FFF2-40B4-BE49-F238E27FC236}">
                <a16:creationId xmlns:a16="http://schemas.microsoft.com/office/drawing/2014/main" id="{AF17FD30-1EFB-4C1B-B356-01E95B54BE9F}"/>
              </a:ext>
            </a:extLst>
          </p:cNvPr>
          <p:cNvSpPr>
            <a:spLocks noChangeArrowheads="1"/>
          </p:cNvSpPr>
          <p:nvPr/>
        </p:nvSpPr>
        <p:spPr bwMode="auto">
          <a:xfrm>
            <a:off x="307023" y="4399182"/>
            <a:ext cx="4038600" cy="185738"/>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t>IP address of MN</a:t>
            </a:r>
            <a:endParaRPr lang="en-US" altLang="en-US" sz="1200"/>
          </a:p>
        </p:txBody>
      </p:sp>
      <p:sp>
        <p:nvSpPr>
          <p:cNvPr id="145456" name="Rectangle 48">
            <a:extLst>
              <a:ext uri="{FF2B5EF4-FFF2-40B4-BE49-F238E27FC236}">
                <a16:creationId xmlns:a16="http://schemas.microsoft.com/office/drawing/2014/main" id="{6AD185F3-0991-4DA6-B84E-7F6ECA17510E}"/>
              </a:ext>
            </a:extLst>
          </p:cNvPr>
          <p:cNvSpPr>
            <a:spLocks noChangeArrowheads="1"/>
          </p:cNvSpPr>
          <p:nvPr/>
        </p:nvSpPr>
        <p:spPr bwMode="auto">
          <a:xfrm>
            <a:off x="307023" y="4215032"/>
            <a:ext cx="4038600" cy="18415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b="1"/>
              <a:t>IP address of CN</a:t>
            </a:r>
            <a:endParaRPr lang="en-US" altLang="en-US" sz="1200"/>
          </a:p>
        </p:txBody>
      </p:sp>
      <p:sp>
        <p:nvSpPr>
          <p:cNvPr id="145457" name="Rectangle 49">
            <a:extLst>
              <a:ext uri="{FF2B5EF4-FFF2-40B4-BE49-F238E27FC236}">
                <a16:creationId xmlns:a16="http://schemas.microsoft.com/office/drawing/2014/main" id="{CED18C98-7389-4F87-910A-21234C5EBD66}"/>
              </a:ext>
            </a:extLst>
          </p:cNvPr>
          <p:cNvSpPr>
            <a:spLocks noChangeArrowheads="1"/>
          </p:cNvSpPr>
          <p:nvPr/>
        </p:nvSpPr>
        <p:spPr bwMode="auto">
          <a:xfrm>
            <a:off x="307023" y="4030882"/>
            <a:ext cx="1009650" cy="18415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TTL</a:t>
            </a:r>
          </a:p>
        </p:txBody>
      </p:sp>
      <p:sp>
        <p:nvSpPr>
          <p:cNvPr id="145458" name="Rectangle 50">
            <a:extLst>
              <a:ext uri="{FF2B5EF4-FFF2-40B4-BE49-F238E27FC236}">
                <a16:creationId xmlns:a16="http://schemas.microsoft.com/office/drawing/2014/main" id="{7729F0D8-AEA1-48E3-B4BE-5D61BA1BB617}"/>
              </a:ext>
            </a:extLst>
          </p:cNvPr>
          <p:cNvSpPr>
            <a:spLocks noChangeArrowheads="1"/>
          </p:cNvSpPr>
          <p:nvPr/>
        </p:nvSpPr>
        <p:spPr bwMode="auto">
          <a:xfrm>
            <a:off x="307023" y="3845146"/>
            <a:ext cx="2019300" cy="185737"/>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IP identification</a:t>
            </a:r>
          </a:p>
        </p:txBody>
      </p:sp>
      <p:sp>
        <p:nvSpPr>
          <p:cNvPr id="145459" name="Rectangle 51">
            <a:extLst>
              <a:ext uri="{FF2B5EF4-FFF2-40B4-BE49-F238E27FC236}">
                <a16:creationId xmlns:a16="http://schemas.microsoft.com/office/drawing/2014/main" id="{BFD14788-65DF-4CF5-B0AF-A4A2A488999E}"/>
              </a:ext>
            </a:extLst>
          </p:cNvPr>
          <p:cNvSpPr>
            <a:spLocks noChangeArrowheads="1"/>
          </p:cNvSpPr>
          <p:nvPr/>
        </p:nvSpPr>
        <p:spPr bwMode="auto">
          <a:xfrm>
            <a:off x="1316673" y="4030882"/>
            <a:ext cx="1009650" cy="18415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lay. 4 prot.</a:t>
            </a:r>
          </a:p>
        </p:txBody>
      </p:sp>
      <p:sp>
        <p:nvSpPr>
          <p:cNvPr id="145460" name="Rectangle 52">
            <a:extLst>
              <a:ext uri="{FF2B5EF4-FFF2-40B4-BE49-F238E27FC236}">
                <a16:creationId xmlns:a16="http://schemas.microsoft.com/office/drawing/2014/main" id="{DE992B89-A6C3-4E00-B9A2-16783F96216A}"/>
              </a:ext>
            </a:extLst>
          </p:cNvPr>
          <p:cNvSpPr>
            <a:spLocks noChangeArrowheads="1"/>
          </p:cNvSpPr>
          <p:nvPr/>
        </p:nvSpPr>
        <p:spPr bwMode="auto">
          <a:xfrm>
            <a:off x="2326323" y="4030882"/>
            <a:ext cx="2019300" cy="18415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IP checksum</a:t>
            </a:r>
          </a:p>
        </p:txBody>
      </p:sp>
      <p:sp>
        <p:nvSpPr>
          <p:cNvPr id="145461" name="Rectangle 53">
            <a:extLst>
              <a:ext uri="{FF2B5EF4-FFF2-40B4-BE49-F238E27FC236}">
                <a16:creationId xmlns:a16="http://schemas.microsoft.com/office/drawing/2014/main" id="{AE24B725-36C0-4361-AF89-3E81322483F4}"/>
              </a:ext>
            </a:extLst>
          </p:cNvPr>
          <p:cNvSpPr>
            <a:spLocks noChangeArrowheads="1"/>
          </p:cNvSpPr>
          <p:nvPr/>
        </p:nvSpPr>
        <p:spPr bwMode="auto">
          <a:xfrm>
            <a:off x="2326324" y="3845146"/>
            <a:ext cx="441325" cy="185737"/>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flags</a:t>
            </a:r>
          </a:p>
        </p:txBody>
      </p:sp>
      <p:sp>
        <p:nvSpPr>
          <p:cNvPr id="145462" name="Rectangle 54">
            <a:extLst>
              <a:ext uri="{FF2B5EF4-FFF2-40B4-BE49-F238E27FC236}">
                <a16:creationId xmlns:a16="http://schemas.microsoft.com/office/drawing/2014/main" id="{5EB5F7D7-E7AF-4143-87C3-3E1DE301FEED}"/>
              </a:ext>
            </a:extLst>
          </p:cNvPr>
          <p:cNvSpPr>
            <a:spLocks noChangeArrowheads="1"/>
          </p:cNvSpPr>
          <p:nvPr/>
        </p:nvSpPr>
        <p:spPr bwMode="auto">
          <a:xfrm>
            <a:off x="2767649" y="3845146"/>
            <a:ext cx="1577975" cy="185737"/>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fragment offset</a:t>
            </a:r>
          </a:p>
        </p:txBody>
      </p:sp>
      <p:sp>
        <p:nvSpPr>
          <p:cNvPr id="145463" name="Rectangle 55">
            <a:extLst>
              <a:ext uri="{FF2B5EF4-FFF2-40B4-BE49-F238E27FC236}">
                <a16:creationId xmlns:a16="http://schemas.microsoft.com/office/drawing/2014/main" id="{FB44FCDE-20C3-4D9F-97BD-C65FB9C1A823}"/>
              </a:ext>
            </a:extLst>
          </p:cNvPr>
          <p:cNvSpPr>
            <a:spLocks noChangeArrowheads="1"/>
          </p:cNvSpPr>
          <p:nvPr/>
        </p:nvSpPr>
        <p:spPr bwMode="auto">
          <a:xfrm>
            <a:off x="2326323" y="3660995"/>
            <a:ext cx="2019300" cy="18415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length</a:t>
            </a:r>
          </a:p>
        </p:txBody>
      </p:sp>
      <p:sp>
        <p:nvSpPr>
          <p:cNvPr id="145464" name="Rectangle 56">
            <a:extLst>
              <a:ext uri="{FF2B5EF4-FFF2-40B4-BE49-F238E27FC236}">
                <a16:creationId xmlns:a16="http://schemas.microsoft.com/office/drawing/2014/main" id="{78204920-CDBA-472C-B304-93D6EFE1F5E7}"/>
              </a:ext>
            </a:extLst>
          </p:cNvPr>
          <p:cNvSpPr>
            <a:spLocks noChangeArrowheads="1"/>
          </p:cNvSpPr>
          <p:nvPr/>
        </p:nvSpPr>
        <p:spPr bwMode="auto">
          <a:xfrm>
            <a:off x="1316673" y="3660995"/>
            <a:ext cx="1009650" cy="18415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DS (TOS)</a:t>
            </a:r>
          </a:p>
        </p:txBody>
      </p:sp>
      <p:sp>
        <p:nvSpPr>
          <p:cNvPr id="145465" name="Rectangle 57">
            <a:extLst>
              <a:ext uri="{FF2B5EF4-FFF2-40B4-BE49-F238E27FC236}">
                <a16:creationId xmlns:a16="http://schemas.microsoft.com/office/drawing/2014/main" id="{95FDD92C-4F8B-4DF2-8E19-F575A6249C95}"/>
              </a:ext>
            </a:extLst>
          </p:cNvPr>
          <p:cNvSpPr>
            <a:spLocks noChangeArrowheads="1"/>
          </p:cNvSpPr>
          <p:nvPr/>
        </p:nvSpPr>
        <p:spPr bwMode="auto">
          <a:xfrm>
            <a:off x="307024" y="3660995"/>
            <a:ext cx="504825" cy="18415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ver.</a:t>
            </a:r>
          </a:p>
        </p:txBody>
      </p:sp>
      <p:sp>
        <p:nvSpPr>
          <p:cNvPr id="145466" name="Rectangle 58">
            <a:extLst>
              <a:ext uri="{FF2B5EF4-FFF2-40B4-BE49-F238E27FC236}">
                <a16:creationId xmlns:a16="http://schemas.microsoft.com/office/drawing/2014/main" id="{C5EEA114-1959-458A-9F4E-CB5D9AB0AA67}"/>
              </a:ext>
            </a:extLst>
          </p:cNvPr>
          <p:cNvSpPr>
            <a:spLocks noChangeArrowheads="1"/>
          </p:cNvSpPr>
          <p:nvPr/>
        </p:nvSpPr>
        <p:spPr bwMode="auto">
          <a:xfrm>
            <a:off x="811849" y="3660995"/>
            <a:ext cx="504825" cy="184150"/>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IHL</a:t>
            </a:r>
          </a:p>
        </p:txBody>
      </p:sp>
      <p:sp>
        <p:nvSpPr>
          <p:cNvPr id="145467" name="Rectangle 59">
            <a:extLst>
              <a:ext uri="{FF2B5EF4-FFF2-40B4-BE49-F238E27FC236}">
                <a16:creationId xmlns:a16="http://schemas.microsoft.com/office/drawing/2014/main" id="{51AE0A87-E493-4215-AF01-DA666DB30845}"/>
              </a:ext>
            </a:extLst>
          </p:cNvPr>
          <p:cNvSpPr>
            <a:spLocks noChangeArrowheads="1"/>
          </p:cNvSpPr>
          <p:nvPr/>
        </p:nvSpPr>
        <p:spPr bwMode="auto">
          <a:xfrm>
            <a:off x="307023" y="4584920"/>
            <a:ext cx="4038600" cy="430212"/>
          </a:xfrm>
          <a:prstGeom prst="rect">
            <a:avLst/>
          </a:prstGeom>
          <a:solidFill>
            <a:srgbClr val="CC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TCP/UDP/ ... payload</a:t>
            </a:r>
          </a:p>
        </p:txBody>
      </p:sp>
      <p:sp>
        <p:nvSpPr>
          <p:cNvPr id="145468" name="Rectangle 60">
            <a:extLst>
              <a:ext uri="{FF2B5EF4-FFF2-40B4-BE49-F238E27FC236}">
                <a16:creationId xmlns:a16="http://schemas.microsoft.com/office/drawing/2014/main" id="{37652F49-BD12-47A0-B892-4EBCB0635A9E}"/>
              </a:ext>
            </a:extLst>
          </p:cNvPr>
          <p:cNvSpPr>
            <a:spLocks noChangeArrowheads="1"/>
          </p:cNvSpPr>
          <p:nvPr/>
        </p:nvSpPr>
        <p:spPr bwMode="auto">
          <a:xfrm>
            <a:off x="307023" y="3476845"/>
            <a:ext cx="4038600"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routing (optional)</a:t>
            </a:r>
          </a:p>
        </p:txBody>
      </p:sp>
      <p:sp>
        <p:nvSpPr>
          <p:cNvPr id="145469" name="Rectangle 61">
            <a:extLst>
              <a:ext uri="{FF2B5EF4-FFF2-40B4-BE49-F238E27FC236}">
                <a16:creationId xmlns:a16="http://schemas.microsoft.com/office/drawing/2014/main" id="{782DA35A-D24F-4E12-AC2E-7C15EBE2B31A}"/>
              </a:ext>
            </a:extLst>
          </p:cNvPr>
          <p:cNvSpPr>
            <a:spLocks noChangeArrowheads="1"/>
          </p:cNvSpPr>
          <p:nvPr/>
        </p:nvSpPr>
        <p:spPr bwMode="auto">
          <a:xfrm>
            <a:off x="307023" y="3291107"/>
            <a:ext cx="4038600" cy="185738"/>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sequence number (optional)</a:t>
            </a:r>
          </a:p>
        </p:txBody>
      </p:sp>
      <p:sp>
        <p:nvSpPr>
          <p:cNvPr id="145470" name="Rectangle 62">
            <a:extLst>
              <a:ext uri="{FF2B5EF4-FFF2-40B4-BE49-F238E27FC236}">
                <a16:creationId xmlns:a16="http://schemas.microsoft.com/office/drawing/2014/main" id="{319997FC-3965-49F7-9D99-8DEB85683AB6}"/>
              </a:ext>
            </a:extLst>
          </p:cNvPr>
          <p:cNvSpPr>
            <a:spLocks noChangeArrowheads="1"/>
          </p:cNvSpPr>
          <p:nvPr/>
        </p:nvSpPr>
        <p:spPr bwMode="auto">
          <a:xfrm>
            <a:off x="307023" y="3106957"/>
            <a:ext cx="4038600"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key (optional)</a:t>
            </a:r>
          </a:p>
        </p:txBody>
      </p:sp>
      <p:sp>
        <p:nvSpPr>
          <p:cNvPr id="145472" name="Rectangle 64">
            <a:extLst>
              <a:ext uri="{FF2B5EF4-FFF2-40B4-BE49-F238E27FC236}">
                <a16:creationId xmlns:a16="http://schemas.microsoft.com/office/drawing/2014/main" id="{67D87A3D-BDE5-4FB9-9716-10FF70B23825}"/>
              </a:ext>
            </a:extLst>
          </p:cNvPr>
          <p:cNvSpPr>
            <a:spLocks noChangeArrowheads="1"/>
          </p:cNvSpPr>
          <p:nvPr/>
        </p:nvSpPr>
        <p:spPr bwMode="auto">
          <a:xfrm>
            <a:off x="2326323" y="2922807"/>
            <a:ext cx="2019300"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offset (optional)</a:t>
            </a:r>
          </a:p>
        </p:txBody>
      </p:sp>
      <p:sp>
        <p:nvSpPr>
          <p:cNvPr id="145473" name="Rectangle 65">
            <a:extLst>
              <a:ext uri="{FF2B5EF4-FFF2-40B4-BE49-F238E27FC236}">
                <a16:creationId xmlns:a16="http://schemas.microsoft.com/office/drawing/2014/main" id="{7B702AF3-2278-4379-B2F9-9716C3425C78}"/>
              </a:ext>
            </a:extLst>
          </p:cNvPr>
          <p:cNvSpPr>
            <a:spLocks noChangeArrowheads="1"/>
          </p:cNvSpPr>
          <p:nvPr/>
        </p:nvSpPr>
        <p:spPr bwMode="auto">
          <a:xfrm>
            <a:off x="307023" y="2922807"/>
            <a:ext cx="2019300"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checksum (optional)</a:t>
            </a:r>
          </a:p>
        </p:txBody>
      </p:sp>
      <p:sp>
        <p:nvSpPr>
          <p:cNvPr id="145474" name="Rectangle 66">
            <a:extLst>
              <a:ext uri="{FF2B5EF4-FFF2-40B4-BE49-F238E27FC236}">
                <a16:creationId xmlns:a16="http://schemas.microsoft.com/office/drawing/2014/main" id="{922232D7-40E3-49DF-9ABD-53950B8A253C}"/>
              </a:ext>
            </a:extLst>
          </p:cNvPr>
          <p:cNvSpPr>
            <a:spLocks noChangeArrowheads="1"/>
          </p:cNvSpPr>
          <p:nvPr/>
        </p:nvSpPr>
        <p:spPr bwMode="auto">
          <a:xfrm>
            <a:off x="2326323" y="2738657"/>
            <a:ext cx="2019300"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protocol</a:t>
            </a:r>
          </a:p>
        </p:txBody>
      </p:sp>
      <p:sp>
        <p:nvSpPr>
          <p:cNvPr id="145476" name="Rectangle 68">
            <a:extLst>
              <a:ext uri="{FF2B5EF4-FFF2-40B4-BE49-F238E27FC236}">
                <a16:creationId xmlns:a16="http://schemas.microsoft.com/office/drawing/2014/main" id="{F65C53A7-6FD4-4EA3-B75B-76D1BEB348B4}"/>
              </a:ext>
            </a:extLst>
          </p:cNvPr>
          <p:cNvSpPr>
            <a:spLocks noChangeArrowheads="1"/>
          </p:cNvSpPr>
          <p:nvPr/>
        </p:nvSpPr>
        <p:spPr bwMode="auto">
          <a:xfrm>
            <a:off x="938849" y="2738657"/>
            <a:ext cx="377825"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rec.</a:t>
            </a:r>
          </a:p>
        </p:txBody>
      </p:sp>
      <p:sp>
        <p:nvSpPr>
          <p:cNvPr id="145477" name="Rectangle 69">
            <a:extLst>
              <a:ext uri="{FF2B5EF4-FFF2-40B4-BE49-F238E27FC236}">
                <a16:creationId xmlns:a16="http://schemas.microsoft.com/office/drawing/2014/main" id="{5A5779CC-4AD5-4F40-8D96-4BD096960B2B}"/>
              </a:ext>
            </a:extLst>
          </p:cNvPr>
          <p:cNvSpPr>
            <a:spLocks noChangeArrowheads="1"/>
          </p:cNvSpPr>
          <p:nvPr/>
        </p:nvSpPr>
        <p:spPr bwMode="auto">
          <a:xfrm>
            <a:off x="1316674" y="2738657"/>
            <a:ext cx="631825"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rsv.</a:t>
            </a:r>
          </a:p>
        </p:txBody>
      </p:sp>
      <p:sp>
        <p:nvSpPr>
          <p:cNvPr id="145478" name="Rectangle 70">
            <a:extLst>
              <a:ext uri="{FF2B5EF4-FFF2-40B4-BE49-F238E27FC236}">
                <a16:creationId xmlns:a16="http://schemas.microsoft.com/office/drawing/2014/main" id="{E5DFCF17-77A7-411D-ACDE-8D0959AEACFD}"/>
              </a:ext>
            </a:extLst>
          </p:cNvPr>
          <p:cNvSpPr>
            <a:spLocks noChangeArrowheads="1"/>
          </p:cNvSpPr>
          <p:nvPr/>
        </p:nvSpPr>
        <p:spPr bwMode="auto">
          <a:xfrm>
            <a:off x="1948499" y="2738657"/>
            <a:ext cx="377825"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ver.</a:t>
            </a:r>
          </a:p>
        </p:txBody>
      </p:sp>
      <p:sp>
        <p:nvSpPr>
          <p:cNvPr id="145481" name="Rectangle 73">
            <a:extLst>
              <a:ext uri="{FF2B5EF4-FFF2-40B4-BE49-F238E27FC236}">
                <a16:creationId xmlns:a16="http://schemas.microsoft.com/office/drawing/2014/main" id="{102CBF05-A615-4722-8D85-DD854CDDD753}"/>
              </a:ext>
            </a:extLst>
          </p:cNvPr>
          <p:cNvSpPr>
            <a:spLocks noChangeArrowheads="1"/>
          </p:cNvSpPr>
          <p:nvPr/>
        </p:nvSpPr>
        <p:spPr bwMode="auto">
          <a:xfrm>
            <a:off x="307023" y="2738657"/>
            <a:ext cx="127000"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C</a:t>
            </a:r>
          </a:p>
        </p:txBody>
      </p:sp>
      <p:sp>
        <p:nvSpPr>
          <p:cNvPr id="145482" name="Rectangle 74">
            <a:extLst>
              <a:ext uri="{FF2B5EF4-FFF2-40B4-BE49-F238E27FC236}">
                <a16:creationId xmlns:a16="http://schemas.microsoft.com/office/drawing/2014/main" id="{0727483E-7ECB-421A-A048-E34373771ED3}"/>
              </a:ext>
            </a:extLst>
          </p:cNvPr>
          <p:cNvSpPr>
            <a:spLocks noChangeArrowheads="1"/>
          </p:cNvSpPr>
          <p:nvPr/>
        </p:nvSpPr>
        <p:spPr bwMode="auto">
          <a:xfrm>
            <a:off x="434024" y="2738657"/>
            <a:ext cx="125413"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R</a:t>
            </a:r>
          </a:p>
        </p:txBody>
      </p:sp>
      <p:sp>
        <p:nvSpPr>
          <p:cNvPr id="145483" name="Rectangle 75">
            <a:extLst>
              <a:ext uri="{FF2B5EF4-FFF2-40B4-BE49-F238E27FC236}">
                <a16:creationId xmlns:a16="http://schemas.microsoft.com/office/drawing/2014/main" id="{80169EB5-B115-4155-AEAC-B75722EE89C3}"/>
              </a:ext>
            </a:extLst>
          </p:cNvPr>
          <p:cNvSpPr>
            <a:spLocks noChangeArrowheads="1"/>
          </p:cNvSpPr>
          <p:nvPr/>
        </p:nvSpPr>
        <p:spPr bwMode="auto">
          <a:xfrm>
            <a:off x="559436" y="2738657"/>
            <a:ext cx="127000"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K</a:t>
            </a:r>
          </a:p>
        </p:txBody>
      </p:sp>
      <p:sp>
        <p:nvSpPr>
          <p:cNvPr id="145484" name="Rectangle 76">
            <a:extLst>
              <a:ext uri="{FF2B5EF4-FFF2-40B4-BE49-F238E27FC236}">
                <a16:creationId xmlns:a16="http://schemas.microsoft.com/office/drawing/2014/main" id="{8381D7FA-BA9E-450C-89CC-7379BCB5A989}"/>
              </a:ext>
            </a:extLst>
          </p:cNvPr>
          <p:cNvSpPr>
            <a:spLocks noChangeArrowheads="1"/>
          </p:cNvSpPr>
          <p:nvPr/>
        </p:nvSpPr>
        <p:spPr bwMode="auto">
          <a:xfrm>
            <a:off x="686436" y="2738657"/>
            <a:ext cx="125412"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S</a:t>
            </a:r>
          </a:p>
        </p:txBody>
      </p:sp>
      <p:sp>
        <p:nvSpPr>
          <p:cNvPr id="145485" name="Rectangle 77">
            <a:extLst>
              <a:ext uri="{FF2B5EF4-FFF2-40B4-BE49-F238E27FC236}">
                <a16:creationId xmlns:a16="http://schemas.microsoft.com/office/drawing/2014/main" id="{0AD25C32-3202-4AF1-85A4-BD338E5FBF9E}"/>
              </a:ext>
            </a:extLst>
          </p:cNvPr>
          <p:cNvSpPr>
            <a:spLocks noChangeArrowheads="1"/>
          </p:cNvSpPr>
          <p:nvPr/>
        </p:nvSpPr>
        <p:spPr bwMode="auto">
          <a:xfrm>
            <a:off x="811848" y="2738657"/>
            <a:ext cx="127000"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s</a:t>
            </a:r>
          </a:p>
        </p:txBody>
      </p:sp>
      <p:sp>
        <p:nvSpPr>
          <p:cNvPr id="145488" name="Text Box 80">
            <a:extLst>
              <a:ext uri="{FF2B5EF4-FFF2-40B4-BE49-F238E27FC236}">
                <a16:creationId xmlns:a16="http://schemas.microsoft.com/office/drawing/2014/main" id="{EAD1731A-8DBC-4064-9C4B-B953BC01D658}"/>
              </a:ext>
            </a:extLst>
          </p:cNvPr>
          <p:cNvSpPr txBox="1">
            <a:spLocks noChangeArrowheads="1"/>
          </p:cNvSpPr>
          <p:nvPr/>
        </p:nvSpPr>
        <p:spPr bwMode="auto">
          <a:xfrm>
            <a:off x="1478598" y="1348007"/>
            <a:ext cx="105785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RFC 1701</a:t>
            </a:r>
          </a:p>
        </p:txBody>
      </p:sp>
      <p:sp>
        <p:nvSpPr>
          <p:cNvPr id="145489" name="Text Box 81">
            <a:extLst>
              <a:ext uri="{FF2B5EF4-FFF2-40B4-BE49-F238E27FC236}">
                <a16:creationId xmlns:a16="http://schemas.microsoft.com/office/drawing/2014/main" id="{CA0CE8FB-D666-48D5-8CDB-A9314C606443}"/>
              </a:ext>
            </a:extLst>
          </p:cNvPr>
          <p:cNvSpPr txBox="1">
            <a:spLocks noChangeArrowheads="1"/>
          </p:cNvSpPr>
          <p:nvPr/>
        </p:nvSpPr>
        <p:spPr bwMode="auto">
          <a:xfrm>
            <a:off x="1608484" y="5910818"/>
            <a:ext cx="105785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dirty="0"/>
              <a:t>RFC 2784</a:t>
            </a:r>
          </a:p>
        </p:txBody>
      </p:sp>
      <p:sp>
        <p:nvSpPr>
          <p:cNvPr id="65" name="Rectangle 85">
            <a:extLst>
              <a:ext uri="{FF2B5EF4-FFF2-40B4-BE49-F238E27FC236}">
                <a16:creationId xmlns:a16="http://schemas.microsoft.com/office/drawing/2014/main" id="{6161478B-5F49-4CA5-9FD1-995C9923B90E}"/>
              </a:ext>
            </a:extLst>
          </p:cNvPr>
          <p:cNvSpPr>
            <a:spLocks noChangeArrowheads="1"/>
          </p:cNvSpPr>
          <p:nvPr/>
        </p:nvSpPr>
        <p:spPr bwMode="auto">
          <a:xfrm>
            <a:off x="2341563" y="5602068"/>
            <a:ext cx="2019300"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reserved1 (=0)</a:t>
            </a:r>
          </a:p>
        </p:txBody>
      </p:sp>
      <p:sp>
        <p:nvSpPr>
          <p:cNvPr id="66" name="Rectangle 86">
            <a:extLst>
              <a:ext uri="{FF2B5EF4-FFF2-40B4-BE49-F238E27FC236}">
                <a16:creationId xmlns:a16="http://schemas.microsoft.com/office/drawing/2014/main" id="{1840536B-30F3-435E-A44B-2CCDC681E9E4}"/>
              </a:ext>
            </a:extLst>
          </p:cNvPr>
          <p:cNvSpPr>
            <a:spLocks noChangeArrowheads="1"/>
          </p:cNvSpPr>
          <p:nvPr/>
        </p:nvSpPr>
        <p:spPr bwMode="auto">
          <a:xfrm>
            <a:off x="322263" y="5602068"/>
            <a:ext cx="2019300"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checksum (optional)</a:t>
            </a:r>
          </a:p>
        </p:txBody>
      </p:sp>
      <p:sp>
        <p:nvSpPr>
          <p:cNvPr id="67" name="Rectangle 87">
            <a:extLst>
              <a:ext uri="{FF2B5EF4-FFF2-40B4-BE49-F238E27FC236}">
                <a16:creationId xmlns:a16="http://schemas.microsoft.com/office/drawing/2014/main" id="{C6DF6D6D-092D-46E9-A90E-AB935D596865}"/>
              </a:ext>
            </a:extLst>
          </p:cNvPr>
          <p:cNvSpPr>
            <a:spLocks noChangeArrowheads="1"/>
          </p:cNvSpPr>
          <p:nvPr/>
        </p:nvSpPr>
        <p:spPr bwMode="auto">
          <a:xfrm>
            <a:off x="2341563" y="5417918"/>
            <a:ext cx="2019300"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protocol</a:t>
            </a:r>
          </a:p>
        </p:txBody>
      </p:sp>
      <p:sp>
        <p:nvSpPr>
          <p:cNvPr id="68" name="Rectangle 89">
            <a:extLst>
              <a:ext uri="{FF2B5EF4-FFF2-40B4-BE49-F238E27FC236}">
                <a16:creationId xmlns:a16="http://schemas.microsoft.com/office/drawing/2014/main" id="{21DD5BB6-A119-4458-BB7A-F363863221A6}"/>
              </a:ext>
            </a:extLst>
          </p:cNvPr>
          <p:cNvSpPr>
            <a:spLocks noChangeArrowheads="1"/>
          </p:cNvSpPr>
          <p:nvPr/>
        </p:nvSpPr>
        <p:spPr bwMode="auto">
          <a:xfrm>
            <a:off x="466726" y="5417918"/>
            <a:ext cx="1497012"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dirty="0"/>
              <a:t>reserved0</a:t>
            </a:r>
          </a:p>
        </p:txBody>
      </p:sp>
      <p:sp>
        <p:nvSpPr>
          <p:cNvPr id="69" name="Rectangle 90">
            <a:extLst>
              <a:ext uri="{FF2B5EF4-FFF2-40B4-BE49-F238E27FC236}">
                <a16:creationId xmlns:a16="http://schemas.microsoft.com/office/drawing/2014/main" id="{3211DAD4-9058-41F1-B804-68CB43D4117F}"/>
              </a:ext>
            </a:extLst>
          </p:cNvPr>
          <p:cNvSpPr>
            <a:spLocks noChangeArrowheads="1"/>
          </p:cNvSpPr>
          <p:nvPr/>
        </p:nvSpPr>
        <p:spPr bwMode="auto">
          <a:xfrm>
            <a:off x="1963739" y="5417918"/>
            <a:ext cx="377825"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ver.</a:t>
            </a:r>
          </a:p>
        </p:txBody>
      </p:sp>
      <p:sp>
        <p:nvSpPr>
          <p:cNvPr id="70" name="Rectangle 91">
            <a:extLst>
              <a:ext uri="{FF2B5EF4-FFF2-40B4-BE49-F238E27FC236}">
                <a16:creationId xmlns:a16="http://schemas.microsoft.com/office/drawing/2014/main" id="{A9B01877-9108-408B-8AE8-A2BEE84D4E88}"/>
              </a:ext>
            </a:extLst>
          </p:cNvPr>
          <p:cNvSpPr>
            <a:spLocks noChangeArrowheads="1"/>
          </p:cNvSpPr>
          <p:nvPr/>
        </p:nvSpPr>
        <p:spPr bwMode="auto">
          <a:xfrm>
            <a:off x="322264" y="5417918"/>
            <a:ext cx="144463" cy="184150"/>
          </a:xfrm>
          <a:prstGeom prst="rect">
            <a:avLst/>
          </a:prstGeom>
          <a:solidFill>
            <a:srgbClr val="FFFF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sz="1200"/>
              <a:t>C</a:t>
            </a:r>
          </a:p>
        </p:txBody>
      </p:sp>
      <p:sp>
        <p:nvSpPr>
          <p:cNvPr id="72" name="TextBox 71">
            <a:extLst>
              <a:ext uri="{FF2B5EF4-FFF2-40B4-BE49-F238E27FC236}">
                <a16:creationId xmlns:a16="http://schemas.microsoft.com/office/drawing/2014/main" id="{AF4B1849-941C-422A-B81B-573650565B25}"/>
              </a:ext>
            </a:extLst>
          </p:cNvPr>
          <p:cNvSpPr txBox="1"/>
          <p:nvPr/>
        </p:nvSpPr>
        <p:spPr>
          <a:xfrm>
            <a:off x="4541174" y="1335019"/>
            <a:ext cx="7601613" cy="4339650"/>
          </a:xfrm>
          <a:prstGeom prst="rect">
            <a:avLst/>
          </a:prstGeom>
          <a:noFill/>
        </p:spPr>
        <p:txBody>
          <a:bodyPr wrap="square">
            <a:spAutoFit/>
          </a:bodyPr>
          <a:lstStyle/>
          <a:p>
            <a:pPr marL="285750" indent="-285750" algn="just">
              <a:buFont typeface="Arial" panose="020B0604020202020204" pitchFamily="34" charset="0"/>
              <a:buChar char="•"/>
            </a:pPr>
            <a:r>
              <a:rPr lang="en-IN" sz="1200" b="0" i="0" u="none" strike="noStrike" baseline="0" dirty="0">
                <a:latin typeface="StoneSerif"/>
              </a:rPr>
              <a:t>The protocol type used in this outer IP header is 47 for GRE.</a:t>
            </a:r>
          </a:p>
          <a:p>
            <a:pPr marL="285750" indent="-285750" algn="just">
              <a:buFont typeface="Arial" panose="020B0604020202020204" pitchFamily="34" charset="0"/>
              <a:buChar char="•"/>
            </a:pPr>
            <a:r>
              <a:rPr lang="en-IN" sz="1200" b="0" i="0" u="none" strike="noStrike" baseline="0" dirty="0">
                <a:latin typeface="StoneSerif"/>
              </a:rPr>
              <a:t>The </a:t>
            </a:r>
            <a:r>
              <a:rPr lang="en-IN" sz="1200" b="1" i="0" u="none" strike="noStrike" baseline="0" dirty="0">
                <a:latin typeface="StoneSerif-Semibold"/>
              </a:rPr>
              <a:t>C </a:t>
            </a:r>
            <a:r>
              <a:rPr lang="en-IN" sz="1200" b="0" i="0" u="none" strike="noStrike" baseline="0" dirty="0">
                <a:latin typeface="StoneSerif"/>
              </a:rPr>
              <a:t>bit indicates if the checksum field is present and contains valid information. If </a:t>
            </a:r>
            <a:r>
              <a:rPr lang="en-IN" sz="1200" b="1" i="0" u="none" strike="noStrike" baseline="0" dirty="0">
                <a:latin typeface="StoneSerif-Semibold"/>
              </a:rPr>
              <a:t>C </a:t>
            </a:r>
            <a:r>
              <a:rPr lang="en-IN" sz="1200" b="0" i="0" u="none" strike="noStrike" baseline="0" dirty="0">
                <a:latin typeface="StoneSerif"/>
              </a:rPr>
              <a:t>is set, the </a:t>
            </a:r>
            <a:r>
              <a:rPr lang="en-IN" sz="1200" b="1" i="0" u="none" strike="noStrike" baseline="0" dirty="0">
                <a:latin typeface="StoneSerif-Semibold"/>
              </a:rPr>
              <a:t>checksum </a:t>
            </a:r>
            <a:r>
              <a:rPr lang="en-IN" sz="1200" b="0" i="0" u="none" strike="noStrike" baseline="0" dirty="0">
                <a:latin typeface="StoneSerif"/>
              </a:rPr>
              <a:t>field contains a valid IP checksum of the GRE header and the payload.</a:t>
            </a:r>
          </a:p>
          <a:p>
            <a:pPr marL="285750" indent="-285750" algn="just">
              <a:buFont typeface="Arial" panose="020B0604020202020204" pitchFamily="34" charset="0"/>
              <a:buChar char="•"/>
            </a:pPr>
            <a:r>
              <a:rPr lang="en-IN" sz="1200" b="0" i="0" u="none" strike="noStrike" baseline="0" dirty="0">
                <a:latin typeface="StoneSerif"/>
              </a:rPr>
              <a:t>The </a:t>
            </a:r>
            <a:r>
              <a:rPr lang="en-IN" sz="1200" b="1" i="0" u="none" strike="noStrike" baseline="0" dirty="0">
                <a:latin typeface="StoneSerif-Semibold"/>
              </a:rPr>
              <a:t>R </a:t>
            </a:r>
            <a:r>
              <a:rPr lang="en-IN" sz="1200" b="0" i="0" u="none" strike="noStrike" baseline="0" dirty="0">
                <a:latin typeface="StoneSerif"/>
              </a:rPr>
              <a:t>bit indicates if the offset and routing fields are present and contain valid information. </a:t>
            </a:r>
          </a:p>
          <a:p>
            <a:pPr marL="285750" indent="-285750" algn="just">
              <a:buFont typeface="Arial" panose="020B0604020202020204" pitchFamily="34" charset="0"/>
              <a:buChar char="•"/>
            </a:pPr>
            <a:r>
              <a:rPr lang="en-IN" sz="1200" b="0" i="0" u="none" strike="noStrike" baseline="0" dirty="0">
                <a:latin typeface="StoneSerif"/>
              </a:rPr>
              <a:t>The </a:t>
            </a:r>
            <a:r>
              <a:rPr lang="en-IN" sz="1200" b="1" i="0" u="none" strike="noStrike" baseline="0" dirty="0">
                <a:latin typeface="StoneSerif-Semibold"/>
              </a:rPr>
              <a:t>offset </a:t>
            </a:r>
            <a:r>
              <a:rPr lang="en-IN" sz="1200" b="0" i="0" u="none" strike="noStrike" baseline="0" dirty="0">
                <a:latin typeface="StoneSerif"/>
              </a:rPr>
              <a:t>represents the offset in bytes for the first source</a:t>
            </a:r>
          </a:p>
          <a:p>
            <a:pPr algn="just"/>
            <a:r>
              <a:rPr lang="en-IN" sz="1200" b="1" i="0" u="none" strike="noStrike" baseline="0" dirty="0">
                <a:latin typeface="StoneSerif-Semibold"/>
              </a:rPr>
              <a:t>routing </a:t>
            </a:r>
            <a:r>
              <a:rPr lang="en-IN" sz="1200" b="0" i="0" u="none" strike="noStrike" baseline="0" dirty="0">
                <a:latin typeface="StoneSerif"/>
              </a:rPr>
              <a:t>entry. The routing field, if present, has a variable length and contains fields for source routing. If the C bit is set, the offset field is also present and, vice versa, if the R bit is set, the checksum field must be present. The only reason for this is to align the following fields to 4 bytes. The checksum field is valid only if C is set, and the offset field is valid only if R is set respectively. </a:t>
            </a:r>
          </a:p>
          <a:p>
            <a:pPr marL="285750" indent="-285750" algn="just">
              <a:buFont typeface="Arial" panose="020B0604020202020204" pitchFamily="34" charset="0"/>
              <a:buChar char="•"/>
            </a:pPr>
            <a:r>
              <a:rPr lang="en-IN" sz="1200" b="0" i="0" u="none" strike="noStrike" baseline="0" dirty="0">
                <a:latin typeface="StoneSerif"/>
              </a:rPr>
              <a:t>GRE also offers a </a:t>
            </a:r>
            <a:r>
              <a:rPr lang="en-IN" sz="1200" b="1" i="0" u="none" strike="noStrike" baseline="0" dirty="0">
                <a:latin typeface="StoneSerif-Semibold"/>
              </a:rPr>
              <a:t>key </a:t>
            </a:r>
            <a:r>
              <a:rPr lang="en-IN" sz="1200" b="0" i="0" u="none" strike="noStrike" baseline="0" dirty="0">
                <a:latin typeface="StoneSerif"/>
              </a:rPr>
              <a:t>field which may be used for authentication. If this field is present, the </a:t>
            </a:r>
            <a:r>
              <a:rPr lang="en-IN" sz="1200" b="1" i="0" u="none" strike="noStrike" baseline="0" dirty="0">
                <a:latin typeface="StoneSerif-Semibold"/>
              </a:rPr>
              <a:t>K </a:t>
            </a:r>
            <a:r>
              <a:rPr lang="en-IN" sz="1200" b="0" i="0" u="none" strike="noStrike" baseline="0" dirty="0">
                <a:latin typeface="StoneSerif"/>
              </a:rPr>
              <a:t>bit is set. However, the authentication algorithms are not further specified by GRE. </a:t>
            </a:r>
          </a:p>
          <a:p>
            <a:pPr marL="171450" indent="-171450" algn="just">
              <a:buFont typeface="Arial" panose="020B0604020202020204" pitchFamily="34" charset="0"/>
              <a:buChar char="•"/>
            </a:pPr>
            <a:r>
              <a:rPr lang="en-IN" sz="1200" b="0" i="0" u="none" strike="noStrike" baseline="0" dirty="0">
                <a:latin typeface="StoneSerif"/>
              </a:rPr>
              <a:t>The sequence number bit </a:t>
            </a:r>
            <a:r>
              <a:rPr lang="en-IN" sz="1200" b="1" i="0" u="none" strike="noStrike" baseline="0" dirty="0">
                <a:latin typeface="StoneSerif-Semibold"/>
              </a:rPr>
              <a:t>S </a:t>
            </a:r>
            <a:r>
              <a:rPr lang="en-IN" sz="1200" b="0" i="0" u="none" strike="noStrike" baseline="0" dirty="0">
                <a:latin typeface="StoneSerif"/>
              </a:rPr>
              <a:t>indicates if the </a:t>
            </a:r>
            <a:r>
              <a:rPr lang="en-IN" sz="1200" b="1" i="0" u="none" strike="noStrike" baseline="0" dirty="0">
                <a:latin typeface="StoneSerif-Semibold"/>
              </a:rPr>
              <a:t>sequence </a:t>
            </a:r>
            <a:r>
              <a:rPr lang="en-IN" sz="1200" b="0" i="0" u="none" strike="noStrike" baseline="0" dirty="0">
                <a:latin typeface="StoneSerif"/>
              </a:rPr>
              <a:t>number field is present,</a:t>
            </a:r>
          </a:p>
          <a:p>
            <a:pPr marL="171450" indent="-171450" algn="just">
              <a:buFont typeface="Arial" panose="020B0604020202020204" pitchFamily="34" charset="0"/>
              <a:buChar char="•"/>
            </a:pPr>
            <a:r>
              <a:rPr lang="en-IN" sz="1200" b="0" i="0" u="none" strike="noStrike" baseline="0" dirty="0">
                <a:latin typeface="StoneSerif"/>
              </a:rPr>
              <a:t> if the s bit is set, strict source routing is used.</a:t>
            </a:r>
          </a:p>
          <a:p>
            <a:pPr marL="171450" indent="-171450" algn="just">
              <a:buFont typeface="Arial" panose="020B0604020202020204" pitchFamily="34" charset="0"/>
              <a:buChar char="•"/>
            </a:pPr>
            <a:r>
              <a:rPr lang="en-IN" sz="1200" dirty="0">
                <a:latin typeface="StoneSerif"/>
              </a:rPr>
              <a:t>The recursion control field (rec.) is an important field that additionally distinguishes GRE from IP-in-IP and minimal encapsulation. This field represents a counter that shows the number of allowed recursive encapsulations. As soon as a packet arrives at an </a:t>
            </a:r>
            <a:r>
              <a:rPr lang="en-IN" sz="1200" dirty="0" err="1">
                <a:latin typeface="StoneSerif"/>
              </a:rPr>
              <a:t>encapsulator</a:t>
            </a:r>
            <a:r>
              <a:rPr lang="en-IN" sz="1200" dirty="0">
                <a:latin typeface="StoneSerif"/>
              </a:rPr>
              <a:t> it checks whether this field equals zero. If the</a:t>
            </a:r>
          </a:p>
          <a:p>
            <a:pPr algn="just"/>
            <a:r>
              <a:rPr lang="en-IN" sz="1200" dirty="0">
                <a:latin typeface="StoneSerif"/>
              </a:rPr>
              <a:t>     field is not zero, additional encapsulation is allowed – the packet is encapsulated and the field decremented by             one. Otherwise the packet will most likely be discarded. This mechanism prevents indefinite recursive     encapsulation which might happen with the other schemes if tunnels are set up improperly (e.g., several</a:t>
            </a:r>
          </a:p>
          <a:p>
            <a:pPr algn="just"/>
            <a:r>
              <a:rPr lang="en-IN" sz="1200" dirty="0">
                <a:latin typeface="StoneSerif"/>
              </a:rPr>
              <a:t>tunnels forming a loop). The default value of this field should be 0, thus allowing only one level of encapsulation.</a:t>
            </a:r>
          </a:p>
          <a:p>
            <a:pPr marL="171450" indent="-171450" algn="l">
              <a:buFont typeface="Arial" panose="020B0604020202020204" pitchFamily="34" charset="0"/>
              <a:buChar char="•"/>
            </a:pPr>
            <a:r>
              <a:rPr lang="en-IN" sz="1200" dirty="0">
                <a:latin typeface="StoneSerif"/>
              </a:rPr>
              <a:t>The following reserved fields must be zero and are ignored on reception. The version field contains 0 for the GRE version. </a:t>
            </a:r>
          </a:p>
          <a:p>
            <a:pPr marL="171450" indent="-171450" algn="just">
              <a:buFont typeface="Arial" panose="020B0604020202020204" pitchFamily="34" charset="0"/>
              <a:buChar char="•"/>
            </a:pPr>
            <a:endParaRPr lang="en-IN" sz="12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 name="Rectangle 73">
            <a:extLst>
              <a:ext uri="{FF2B5EF4-FFF2-40B4-BE49-F238E27FC236}">
                <a16:creationId xmlns:a16="http://schemas.microsoft.com/office/drawing/2014/main" id="{C5E6CFF1-2F42-4E10-9A97-F116F46F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8006" name="Picture 128005">
            <a:extLst>
              <a:ext uri="{FF2B5EF4-FFF2-40B4-BE49-F238E27FC236}">
                <a16:creationId xmlns:a16="http://schemas.microsoft.com/office/drawing/2014/main" id="{1C16C9A6-6725-41A4-890D-098F34682A92}"/>
              </a:ext>
            </a:extLst>
          </p:cNvPr>
          <p:cNvPicPr>
            <a:picLocks noChangeAspect="1"/>
          </p:cNvPicPr>
          <p:nvPr/>
        </p:nvPicPr>
        <p:blipFill rotWithShape="1">
          <a:blip r:embed="rId2">
            <a:alphaModFix amt="35000"/>
          </a:blip>
          <a:srcRect t="10786" b="4945"/>
          <a:stretch/>
        </p:blipFill>
        <p:spPr>
          <a:xfrm>
            <a:off x="20" y="1"/>
            <a:ext cx="12191980" cy="6857999"/>
          </a:xfrm>
          <a:prstGeom prst="rect">
            <a:avLst/>
          </a:prstGeom>
        </p:spPr>
      </p:pic>
      <p:sp>
        <p:nvSpPr>
          <p:cNvPr id="128002" name="Rectangle 2">
            <a:extLst>
              <a:ext uri="{FF2B5EF4-FFF2-40B4-BE49-F238E27FC236}">
                <a16:creationId xmlns:a16="http://schemas.microsoft.com/office/drawing/2014/main" id="{42B7A21D-8E7C-434E-9139-0C01457A0792}"/>
              </a:ext>
            </a:extLst>
          </p:cNvPr>
          <p:cNvSpPr>
            <a:spLocks noGrp="1" noChangeArrowheads="1"/>
          </p:cNvSpPr>
          <p:nvPr>
            <p:ph type="title"/>
          </p:nvPr>
        </p:nvSpPr>
        <p:spPr>
          <a:xfrm>
            <a:off x="838201" y="1065862"/>
            <a:ext cx="3313164" cy="4726276"/>
          </a:xfrm>
        </p:spPr>
        <p:txBody>
          <a:bodyPr>
            <a:normAutofit/>
          </a:bodyPr>
          <a:lstStyle/>
          <a:p>
            <a:pPr algn="r"/>
            <a:r>
              <a:rPr lang="en-US" altLang="en-US" sz="4000">
                <a:solidFill>
                  <a:srgbClr val="FFFFFF"/>
                </a:solidFill>
              </a:rPr>
              <a:t>Optimization of packet forwarding</a:t>
            </a:r>
          </a:p>
        </p:txBody>
      </p:sp>
      <p:cxnSp>
        <p:nvCxnSpPr>
          <p:cNvPr id="76" name="Straight Connector 75">
            <a:extLst>
              <a:ext uri="{FF2B5EF4-FFF2-40B4-BE49-F238E27FC236}">
                <a16:creationId xmlns:a16="http://schemas.microsoft.com/office/drawing/2014/main" id="{67182200-4859-4C8D-BCBB-55B245C28BA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3372" y="2286000"/>
            <a:ext cx="0" cy="2286000"/>
          </a:xfrm>
          <a:prstGeom prst="line">
            <a:avLst/>
          </a:prstGeom>
          <a:ln w="15875">
            <a:solidFill>
              <a:srgbClr val="FFFFFF"/>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D2E6F460-7AA0-4670-AD7A-6005696ECC9C}"/>
              </a:ext>
            </a:extLst>
          </p:cNvPr>
          <p:cNvSpPr>
            <a:spLocks noGrp="1"/>
          </p:cNvSpPr>
          <p:nvPr>
            <p:ph type="ftr" sz="quarter" idx="10"/>
          </p:nvPr>
        </p:nvSpPr>
        <p:spPr>
          <a:xfrm>
            <a:off x="5150428" y="6356350"/>
            <a:ext cx="5152157" cy="365125"/>
          </a:xfrm>
        </p:spPr>
        <p:txBody>
          <a:bodyPr>
            <a:normAutofit/>
          </a:bodyPr>
          <a:lstStyle/>
          <a:p>
            <a:pPr>
              <a:spcAft>
                <a:spcPts val="600"/>
              </a:spcAft>
            </a:pPr>
            <a:r>
              <a:rPr lang="en-US" altLang="en-US">
                <a:solidFill>
                  <a:srgbClr val="FFFFFF"/>
                </a:solidFill>
              </a:rPr>
              <a:t>		</a:t>
            </a:r>
            <a:r>
              <a:rPr lang="de-DE" altLang="en-US">
                <a:solidFill>
                  <a:srgbClr val="FFFFFF"/>
                </a:solidFill>
              </a:rPr>
              <a:t>8</a:t>
            </a:r>
            <a:r>
              <a:rPr lang="en-US" altLang="en-US">
                <a:solidFill>
                  <a:srgbClr val="FFFFFF"/>
                </a:solidFill>
              </a:rPr>
              <a:t>.</a:t>
            </a:r>
            <a:fld id="{6B5F90A4-52FB-4718-B096-6CB8BB07F182}" type="slidenum">
              <a:rPr lang="en-US" altLang="en-US">
                <a:solidFill>
                  <a:srgbClr val="FFFFFF"/>
                </a:solidFill>
              </a:rPr>
              <a:pPr>
                <a:spcAft>
                  <a:spcPts val="600"/>
                </a:spcAft>
              </a:pPr>
              <a:t>27</a:t>
            </a:fld>
            <a:endParaRPr lang="en-US" altLang="en-US">
              <a:solidFill>
                <a:srgbClr val="FFFFFF"/>
              </a:solidFill>
            </a:endParaRPr>
          </a:p>
        </p:txBody>
      </p:sp>
      <p:graphicFrame>
        <p:nvGraphicFramePr>
          <p:cNvPr id="128005" name="Rectangle 3">
            <a:extLst>
              <a:ext uri="{FF2B5EF4-FFF2-40B4-BE49-F238E27FC236}">
                <a16:creationId xmlns:a16="http://schemas.microsoft.com/office/drawing/2014/main" id="{8C216BB4-44A7-452C-8B9D-193AC0CD458E}"/>
              </a:ext>
            </a:extLst>
          </p:cNvPr>
          <p:cNvGraphicFramePr/>
          <p:nvPr>
            <p:extLst>
              <p:ext uri="{D42A27DB-BD31-4B8C-83A1-F6EECF244321}">
                <p14:modId xmlns:p14="http://schemas.microsoft.com/office/powerpoint/2010/main" val="733106164"/>
              </p:ext>
            </p:extLst>
          </p:nvPr>
        </p:nvGraphicFramePr>
        <p:xfrm>
          <a:off x="5155379" y="1065862"/>
          <a:ext cx="5744685" cy="47262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3" name="TextBox 12">
            <a:extLst>
              <a:ext uri="{FF2B5EF4-FFF2-40B4-BE49-F238E27FC236}">
                <a16:creationId xmlns:a16="http://schemas.microsoft.com/office/drawing/2014/main" id="{C4B29D74-68AC-4C44-B0B5-FCC40EB0C10D}"/>
              </a:ext>
            </a:extLst>
          </p:cNvPr>
          <p:cNvSpPr txBox="1"/>
          <p:nvPr/>
        </p:nvSpPr>
        <p:spPr>
          <a:xfrm>
            <a:off x="159657" y="52174"/>
            <a:ext cx="11432115" cy="923330"/>
          </a:xfrm>
          <a:prstGeom prst="rect">
            <a:avLst/>
          </a:prstGeom>
          <a:noFill/>
        </p:spPr>
        <p:txBody>
          <a:bodyPr wrap="square">
            <a:spAutoFit/>
          </a:bodyPr>
          <a:lstStyle/>
          <a:p>
            <a:pPr algn="l"/>
            <a:r>
              <a:rPr lang="en-IN" dirty="0">
                <a:latin typeface="StoneSerif"/>
              </a:rPr>
              <a:t>A</a:t>
            </a:r>
            <a:r>
              <a:rPr lang="en-IN" sz="1800" b="0" i="0" u="none" strike="noStrike" baseline="0" dirty="0">
                <a:latin typeface="StoneSerif"/>
              </a:rPr>
              <a:t>lthough the computers might be only meters away, the packets have to travel around the world! This inefficient </a:t>
            </a:r>
            <a:r>
              <a:rPr lang="en-IN" sz="1800" b="0" i="0" u="none" strike="noStrike" baseline="0" dirty="0" err="1">
                <a:latin typeface="StoneSerif"/>
              </a:rPr>
              <a:t>behavior</a:t>
            </a:r>
            <a:r>
              <a:rPr lang="en-IN" sz="1800" b="0" i="0" u="none" strike="noStrike" baseline="0" dirty="0">
                <a:latin typeface="StoneSerif"/>
              </a:rPr>
              <a:t> of a nonoptimized mobile IP is called </a:t>
            </a:r>
            <a:r>
              <a:rPr lang="en-IN" sz="1800" b="1" i="0" u="none" strike="noStrike" baseline="0" dirty="0">
                <a:latin typeface="StoneSerif-Semibold"/>
              </a:rPr>
              <a:t>triangular routing</a:t>
            </a:r>
            <a:r>
              <a:rPr lang="en-IN" sz="1800" b="0" i="0" u="none" strike="noStrike" baseline="0" dirty="0">
                <a:latin typeface="StoneSerif"/>
              </a:rPr>
              <a:t>. The triangle is made of the three segments, CN to HA, HA to COA/MN, and MN back to CN.</a:t>
            </a:r>
            <a:endParaRPr lang="en-IN" dirty="0"/>
          </a:p>
        </p:txBody>
      </p:sp>
    </p:spTree>
  </p:cSld>
  <p:clrMapOvr>
    <a:overrideClrMapping bg1="dk1" tx1="lt1" bg2="dk2" tx2="lt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A847AC-09DE-41DA-8C7B-C06559F93734}"/>
              </a:ext>
            </a:extLst>
          </p:cNvPr>
          <p:cNvSpPr>
            <a:spLocks noGrp="1"/>
          </p:cNvSpPr>
          <p:nvPr>
            <p:ph idx="1"/>
          </p:nvPr>
        </p:nvSpPr>
        <p:spPr>
          <a:xfrm>
            <a:off x="838200" y="450166"/>
            <a:ext cx="10515600" cy="5290698"/>
          </a:xfrm>
        </p:spPr>
        <p:txBody>
          <a:bodyPr>
            <a:noAutofit/>
          </a:bodyPr>
          <a:lstStyle/>
          <a:p>
            <a:pPr marL="0" indent="0" algn="l">
              <a:buNone/>
            </a:pPr>
            <a:r>
              <a:rPr lang="en-IN" sz="1600" b="0" i="0" u="none" strike="noStrike" baseline="0" dirty="0">
                <a:latin typeface="StoneSerif"/>
              </a:rPr>
              <a:t>One way to optimize the route is to inform the CN of the current location of the MN. The CN can learn the location by caching it in a </a:t>
            </a:r>
            <a:r>
              <a:rPr lang="en-IN" sz="1600" b="1" i="0" u="none" strike="noStrike" baseline="0" dirty="0">
                <a:latin typeface="StoneSerif-Semibold"/>
              </a:rPr>
              <a:t>binding cache </a:t>
            </a:r>
            <a:r>
              <a:rPr lang="en-IN" sz="1600" b="0" i="0" u="none" strike="noStrike" baseline="0" dirty="0">
                <a:latin typeface="StoneSerif"/>
              </a:rPr>
              <a:t>which is a part of the local routing table for the CN. The appropriate entity to inform the CN of the location is the HA. The optimized mobile IP protocol needs four additional messages.</a:t>
            </a:r>
          </a:p>
          <a:p>
            <a:pPr marL="0" indent="0" algn="l">
              <a:buNone/>
            </a:pPr>
            <a:endParaRPr lang="en-IN" sz="1600" dirty="0">
              <a:latin typeface="StoneSerif"/>
            </a:endParaRPr>
          </a:p>
          <a:p>
            <a:pPr marL="0" indent="0" algn="l">
              <a:buNone/>
            </a:pPr>
            <a:endParaRPr lang="en-IN" sz="1600" b="0" i="0" u="none" strike="noStrike" baseline="0" dirty="0">
              <a:latin typeface="StoneSerif"/>
            </a:endParaRPr>
          </a:p>
          <a:p>
            <a:pPr algn="l"/>
            <a:r>
              <a:rPr lang="en-IN" sz="1600" b="0" i="0" u="none" strike="noStrike" baseline="0" dirty="0">
                <a:latin typeface="ZapfDingbats"/>
              </a:rPr>
              <a:t>● </a:t>
            </a:r>
            <a:r>
              <a:rPr lang="en-IN" sz="1600" b="1" i="0" u="none" strike="noStrike" baseline="0" dirty="0">
                <a:latin typeface="StoneSerif-Semibold"/>
              </a:rPr>
              <a:t>Binding request: </a:t>
            </a:r>
            <a:r>
              <a:rPr lang="en-IN" sz="1600" b="0" i="0" u="none" strike="noStrike" baseline="0" dirty="0">
                <a:latin typeface="StoneSerif"/>
              </a:rPr>
              <a:t>Any node that wants to know the current location of an MN can send a binding request to the HA. The HA can check if the MN has allowed dissemination of its current location. If the HA is allowed to reveal the location it sends back a binding update.</a:t>
            </a:r>
          </a:p>
          <a:p>
            <a:pPr algn="l"/>
            <a:r>
              <a:rPr lang="en-IN" sz="1600" b="0" i="0" u="none" strike="noStrike" baseline="0" dirty="0">
                <a:latin typeface="ZapfDingbats"/>
              </a:rPr>
              <a:t>● </a:t>
            </a:r>
            <a:r>
              <a:rPr lang="en-IN" sz="1600" b="1" i="0" u="none" strike="noStrike" baseline="0" dirty="0">
                <a:latin typeface="StoneSerif-Semibold"/>
              </a:rPr>
              <a:t>Binding update: </a:t>
            </a:r>
            <a:r>
              <a:rPr lang="en-IN" sz="1600" b="0" i="0" u="none" strike="noStrike" baseline="0" dirty="0">
                <a:latin typeface="StoneSerif"/>
              </a:rPr>
              <a:t>This message sent by the HA to CNs reveals the current  location of an MN. The message contains the fixed IP address of the MN and the COA. The binding update can request an acknowledgement.</a:t>
            </a:r>
          </a:p>
          <a:p>
            <a:pPr algn="l"/>
            <a:r>
              <a:rPr lang="en-IN" sz="1600" b="0" i="0" u="none" strike="noStrike" baseline="0" dirty="0">
                <a:latin typeface="ZapfDingbats"/>
              </a:rPr>
              <a:t>● </a:t>
            </a:r>
            <a:r>
              <a:rPr lang="en-IN" sz="1600" b="1" i="0" u="none" strike="noStrike" baseline="0" dirty="0">
                <a:latin typeface="StoneSerif-Semibold"/>
              </a:rPr>
              <a:t>Binding acknowledgement: </a:t>
            </a:r>
            <a:r>
              <a:rPr lang="en-IN" sz="1600" b="0" i="0" u="none" strike="noStrike" baseline="0" dirty="0">
                <a:latin typeface="StoneSerif"/>
              </a:rPr>
              <a:t>If requested, a node returns this acknowledgement after receiving a binding update message.</a:t>
            </a:r>
          </a:p>
          <a:p>
            <a:pPr algn="l"/>
            <a:r>
              <a:rPr lang="en-IN" sz="1600" b="0" i="0" u="none" strike="noStrike" baseline="0" dirty="0">
                <a:latin typeface="ZapfDingbats"/>
              </a:rPr>
              <a:t>● </a:t>
            </a:r>
            <a:r>
              <a:rPr lang="en-IN" sz="1600" b="1" i="0" u="none" strike="noStrike" baseline="0" dirty="0">
                <a:latin typeface="StoneSerif-Semibold"/>
              </a:rPr>
              <a:t>Binding warning: </a:t>
            </a:r>
            <a:r>
              <a:rPr lang="en-IN" sz="1600" b="0" i="0" u="none" strike="noStrike" baseline="0" dirty="0">
                <a:latin typeface="StoneSerif"/>
              </a:rPr>
              <a:t>If a node decapsulates a packet for an MN, but it is not the current FA for this MN, this node sends a binding warning. The warning contains MN’s home address and a target node address, i.e., the address of the node that has tried to send the packet to this MN. The recipient of the warning then knows that the target node could benefit from obtaining a fresh binding for the MN. The recipient can be the HA, so the HA should now send a binding update to the node that obviously has a wrong COA for the MN.</a:t>
            </a:r>
            <a:endParaRPr lang="en-IN" sz="1600" dirty="0"/>
          </a:p>
        </p:txBody>
      </p:sp>
    </p:spTree>
    <p:extLst>
      <p:ext uri="{BB962C8B-B14F-4D97-AF65-F5344CB8AC3E}">
        <p14:creationId xmlns:p14="http://schemas.microsoft.com/office/powerpoint/2010/main" val="39442232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Footer Placeholder 2">
            <a:extLst>
              <a:ext uri="{FF2B5EF4-FFF2-40B4-BE49-F238E27FC236}">
                <a16:creationId xmlns:a16="http://schemas.microsoft.com/office/drawing/2014/main" id="{2C433811-94D6-4774-BE1E-D78401AF6961}"/>
              </a:ext>
            </a:extLst>
          </p:cNvPr>
          <p:cNvSpPr>
            <a:spLocks noGrp="1"/>
          </p:cNvSpPr>
          <p:nvPr>
            <p:ph type="ftr" sz="quarter" idx="10"/>
          </p:nvPr>
        </p:nvSpPr>
        <p:spPr/>
        <p:txBody>
          <a:bodyPr/>
          <a:lstStyle/>
          <a:p>
            <a:r>
              <a:rPr lang="en-US" altLang="en-US"/>
              <a:t>		</a:t>
            </a:r>
            <a:r>
              <a:rPr lang="de-DE" altLang="en-US"/>
              <a:t>8</a:t>
            </a:r>
            <a:r>
              <a:rPr lang="en-US" altLang="en-US"/>
              <a:t>.</a:t>
            </a:r>
            <a:fld id="{690BFEA1-2B94-4DE3-A5A1-4FB77DE3B859}" type="slidenum">
              <a:rPr lang="en-US" altLang="en-US"/>
              <a:pPr/>
              <a:t>29</a:t>
            </a:fld>
            <a:endParaRPr lang="en-US" altLang="en-US"/>
          </a:p>
        </p:txBody>
      </p:sp>
      <p:sp>
        <p:nvSpPr>
          <p:cNvPr id="133122" name="Rectangle 2">
            <a:extLst>
              <a:ext uri="{FF2B5EF4-FFF2-40B4-BE49-F238E27FC236}">
                <a16:creationId xmlns:a16="http://schemas.microsoft.com/office/drawing/2014/main" id="{4C97F240-231A-4F66-888E-D0005FCC77D3}"/>
              </a:ext>
            </a:extLst>
          </p:cNvPr>
          <p:cNvSpPr>
            <a:spLocks noGrp="1" noChangeArrowheads="1"/>
          </p:cNvSpPr>
          <p:nvPr>
            <p:ph type="title"/>
          </p:nvPr>
        </p:nvSpPr>
        <p:spPr>
          <a:xfrm>
            <a:off x="838200" y="365126"/>
            <a:ext cx="10515600" cy="577850"/>
          </a:xfrm>
        </p:spPr>
        <p:txBody>
          <a:bodyPr>
            <a:normAutofit fontScale="90000"/>
          </a:bodyPr>
          <a:lstStyle/>
          <a:p>
            <a:r>
              <a:rPr lang="en-US" altLang="en-US" dirty="0"/>
              <a:t>Change of foreign agent </a:t>
            </a:r>
          </a:p>
        </p:txBody>
      </p:sp>
      <p:sp>
        <p:nvSpPr>
          <p:cNvPr id="133133" name="Text Box 13">
            <a:extLst>
              <a:ext uri="{FF2B5EF4-FFF2-40B4-BE49-F238E27FC236}">
                <a16:creationId xmlns:a16="http://schemas.microsoft.com/office/drawing/2014/main" id="{7EBF22C3-F515-420E-B444-701E5FE15A74}"/>
              </a:ext>
            </a:extLst>
          </p:cNvPr>
          <p:cNvSpPr txBox="1">
            <a:spLocks noChangeArrowheads="1"/>
          </p:cNvSpPr>
          <p:nvPr/>
        </p:nvSpPr>
        <p:spPr bwMode="auto">
          <a:xfrm>
            <a:off x="2209800" y="931863"/>
            <a:ext cx="45717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CN</a:t>
            </a:r>
          </a:p>
        </p:txBody>
      </p:sp>
      <p:sp>
        <p:nvSpPr>
          <p:cNvPr id="133134" name="Text Box 14">
            <a:extLst>
              <a:ext uri="{FF2B5EF4-FFF2-40B4-BE49-F238E27FC236}">
                <a16:creationId xmlns:a16="http://schemas.microsoft.com/office/drawing/2014/main" id="{67D99D02-0E17-4699-9D71-2C77EE4DDC2C}"/>
              </a:ext>
            </a:extLst>
          </p:cNvPr>
          <p:cNvSpPr txBox="1">
            <a:spLocks noChangeArrowheads="1"/>
          </p:cNvSpPr>
          <p:nvPr/>
        </p:nvSpPr>
        <p:spPr bwMode="auto">
          <a:xfrm>
            <a:off x="3886200" y="931863"/>
            <a:ext cx="461986"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HA</a:t>
            </a:r>
          </a:p>
        </p:txBody>
      </p:sp>
      <p:sp>
        <p:nvSpPr>
          <p:cNvPr id="133135" name="Text Box 15">
            <a:extLst>
              <a:ext uri="{FF2B5EF4-FFF2-40B4-BE49-F238E27FC236}">
                <a16:creationId xmlns:a16="http://schemas.microsoft.com/office/drawing/2014/main" id="{09656F1C-8D05-4B28-91F4-A0BDFC1DD8E0}"/>
              </a:ext>
            </a:extLst>
          </p:cNvPr>
          <p:cNvSpPr txBox="1">
            <a:spLocks noChangeArrowheads="1"/>
          </p:cNvSpPr>
          <p:nvPr/>
        </p:nvSpPr>
        <p:spPr bwMode="auto">
          <a:xfrm>
            <a:off x="5486400" y="931863"/>
            <a:ext cx="607730"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FA</a:t>
            </a:r>
            <a:r>
              <a:rPr lang="en-US" altLang="en-US" baseline="-25000"/>
              <a:t>old</a:t>
            </a:r>
            <a:endParaRPr lang="en-US" altLang="en-US"/>
          </a:p>
        </p:txBody>
      </p:sp>
      <p:sp>
        <p:nvSpPr>
          <p:cNvPr id="133136" name="Text Box 16">
            <a:extLst>
              <a:ext uri="{FF2B5EF4-FFF2-40B4-BE49-F238E27FC236}">
                <a16:creationId xmlns:a16="http://schemas.microsoft.com/office/drawing/2014/main" id="{58B227F1-D14D-4DD8-A1CE-387787895269}"/>
              </a:ext>
            </a:extLst>
          </p:cNvPr>
          <p:cNvSpPr txBox="1">
            <a:spLocks noChangeArrowheads="1"/>
          </p:cNvSpPr>
          <p:nvPr/>
        </p:nvSpPr>
        <p:spPr bwMode="auto">
          <a:xfrm>
            <a:off x="7010401" y="931863"/>
            <a:ext cx="677493"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FA</a:t>
            </a:r>
            <a:r>
              <a:rPr lang="en-US" altLang="en-US" baseline="-25000"/>
              <a:t>new</a:t>
            </a:r>
            <a:endParaRPr lang="en-US" altLang="en-US"/>
          </a:p>
        </p:txBody>
      </p:sp>
      <p:sp>
        <p:nvSpPr>
          <p:cNvPr id="133137" name="Text Box 17">
            <a:extLst>
              <a:ext uri="{FF2B5EF4-FFF2-40B4-BE49-F238E27FC236}">
                <a16:creationId xmlns:a16="http://schemas.microsoft.com/office/drawing/2014/main" id="{3B56D073-87D2-4229-BB8F-FFD84E44350E}"/>
              </a:ext>
            </a:extLst>
          </p:cNvPr>
          <p:cNvSpPr txBox="1">
            <a:spLocks noChangeArrowheads="1"/>
          </p:cNvSpPr>
          <p:nvPr/>
        </p:nvSpPr>
        <p:spPr bwMode="auto">
          <a:xfrm>
            <a:off x="8686801" y="931863"/>
            <a:ext cx="530915"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MN</a:t>
            </a:r>
          </a:p>
        </p:txBody>
      </p:sp>
      <p:sp>
        <p:nvSpPr>
          <p:cNvPr id="133162" name="Text Box 42">
            <a:extLst>
              <a:ext uri="{FF2B5EF4-FFF2-40B4-BE49-F238E27FC236}">
                <a16:creationId xmlns:a16="http://schemas.microsoft.com/office/drawing/2014/main" id="{D44F7B1F-1C2D-440C-A0D1-D76C8523F518}"/>
              </a:ext>
            </a:extLst>
          </p:cNvPr>
          <p:cNvSpPr txBox="1">
            <a:spLocks noChangeArrowheads="1"/>
          </p:cNvSpPr>
          <p:nvPr/>
        </p:nvSpPr>
        <p:spPr bwMode="auto">
          <a:xfrm>
            <a:off x="9120188" y="2636839"/>
            <a:ext cx="1348126" cy="646331"/>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MN changes</a:t>
            </a:r>
            <a:br>
              <a:rPr lang="en-US" altLang="en-US"/>
            </a:br>
            <a:r>
              <a:rPr lang="en-US" altLang="en-US"/>
              <a:t>location</a:t>
            </a:r>
          </a:p>
        </p:txBody>
      </p:sp>
      <p:sp>
        <p:nvSpPr>
          <p:cNvPr id="133191" name="Line 71">
            <a:extLst>
              <a:ext uri="{FF2B5EF4-FFF2-40B4-BE49-F238E27FC236}">
                <a16:creationId xmlns:a16="http://schemas.microsoft.com/office/drawing/2014/main" id="{E22260CE-6BC9-4DF8-B5EE-A29572F10345}"/>
              </a:ext>
            </a:extLst>
          </p:cNvPr>
          <p:cNvSpPr>
            <a:spLocks noChangeShapeType="1"/>
          </p:cNvSpPr>
          <p:nvPr/>
        </p:nvSpPr>
        <p:spPr bwMode="auto">
          <a:xfrm>
            <a:off x="2514600" y="1425576"/>
            <a:ext cx="0" cy="4519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92" name="Line 72">
            <a:extLst>
              <a:ext uri="{FF2B5EF4-FFF2-40B4-BE49-F238E27FC236}">
                <a16:creationId xmlns:a16="http://schemas.microsoft.com/office/drawing/2014/main" id="{4D8ADCCF-4CF1-479E-8173-852D1900330D}"/>
              </a:ext>
            </a:extLst>
          </p:cNvPr>
          <p:cNvSpPr>
            <a:spLocks noChangeShapeType="1"/>
          </p:cNvSpPr>
          <p:nvPr/>
        </p:nvSpPr>
        <p:spPr bwMode="auto">
          <a:xfrm>
            <a:off x="8915400" y="1425576"/>
            <a:ext cx="0" cy="451961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93" name="Line 73">
            <a:extLst>
              <a:ext uri="{FF2B5EF4-FFF2-40B4-BE49-F238E27FC236}">
                <a16:creationId xmlns:a16="http://schemas.microsoft.com/office/drawing/2014/main" id="{97EAC834-788F-42CF-A6F1-8318F9C728E3}"/>
              </a:ext>
            </a:extLst>
          </p:cNvPr>
          <p:cNvSpPr>
            <a:spLocks noChangeShapeType="1"/>
          </p:cNvSpPr>
          <p:nvPr/>
        </p:nvSpPr>
        <p:spPr bwMode="auto">
          <a:xfrm>
            <a:off x="4114800" y="1425575"/>
            <a:ext cx="0" cy="1004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94" name="Line 74">
            <a:extLst>
              <a:ext uri="{FF2B5EF4-FFF2-40B4-BE49-F238E27FC236}">
                <a16:creationId xmlns:a16="http://schemas.microsoft.com/office/drawing/2014/main" id="{9B1E9AC1-9292-4AC5-9F4D-F5C401AE0531}"/>
              </a:ext>
            </a:extLst>
          </p:cNvPr>
          <p:cNvSpPr>
            <a:spLocks noChangeShapeType="1"/>
          </p:cNvSpPr>
          <p:nvPr/>
        </p:nvSpPr>
        <p:spPr bwMode="auto">
          <a:xfrm>
            <a:off x="4114800" y="4438650"/>
            <a:ext cx="0" cy="10048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95" name="Line 75">
            <a:extLst>
              <a:ext uri="{FF2B5EF4-FFF2-40B4-BE49-F238E27FC236}">
                <a16:creationId xmlns:a16="http://schemas.microsoft.com/office/drawing/2014/main" id="{E9A1BE5D-88A3-4C77-8499-DCDB3A60DB6E}"/>
              </a:ext>
            </a:extLst>
          </p:cNvPr>
          <p:cNvSpPr>
            <a:spLocks noChangeShapeType="1"/>
          </p:cNvSpPr>
          <p:nvPr/>
        </p:nvSpPr>
        <p:spPr bwMode="auto">
          <a:xfrm>
            <a:off x="5715000" y="1425576"/>
            <a:ext cx="0" cy="32289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96" name="Line 76">
            <a:extLst>
              <a:ext uri="{FF2B5EF4-FFF2-40B4-BE49-F238E27FC236}">
                <a16:creationId xmlns:a16="http://schemas.microsoft.com/office/drawing/2014/main" id="{308D532B-3C2C-4376-95CC-3BDCC1357738}"/>
              </a:ext>
            </a:extLst>
          </p:cNvPr>
          <p:cNvSpPr>
            <a:spLocks noChangeShapeType="1"/>
          </p:cNvSpPr>
          <p:nvPr/>
        </p:nvSpPr>
        <p:spPr bwMode="auto">
          <a:xfrm>
            <a:off x="7315200" y="3148014"/>
            <a:ext cx="0" cy="27971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97" name="Text Box 77">
            <a:extLst>
              <a:ext uri="{FF2B5EF4-FFF2-40B4-BE49-F238E27FC236}">
                <a16:creationId xmlns:a16="http://schemas.microsoft.com/office/drawing/2014/main" id="{2AD4D001-50C1-40CC-AE78-3AF928D1D031}"/>
              </a:ext>
            </a:extLst>
          </p:cNvPr>
          <p:cNvSpPr txBox="1">
            <a:spLocks noChangeArrowheads="1"/>
          </p:cNvSpPr>
          <p:nvPr/>
        </p:nvSpPr>
        <p:spPr bwMode="auto">
          <a:xfrm>
            <a:off x="8991600" y="5657850"/>
            <a:ext cx="261610"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t</a:t>
            </a:r>
          </a:p>
        </p:txBody>
      </p:sp>
      <p:sp>
        <p:nvSpPr>
          <p:cNvPr id="133198" name="Line 78">
            <a:extLst>
              <a:ext uri="{FF2B5EF4-FFF2-40B4-BE49-F238E27FC236}">
                <a16:creationId xmlns:a16="http://schemas.microsoft.com/office/drawing/2014/main" id="{E912E8A5-92A9-45DD-A733-C63078AB3AD6}"/>
              </a:ext>
            </a:extLst>
          </p:cNvPr>
          <p:cNvSpPr>
            <a:spLocks noChangeShapeType="1"/>
          </p:cNvSpPr>
          <p:nvPr/>
        </p:nvSpPr>
        <p:spPr bwMode="auto">
          <a:xfrm>
            <a:off x="2514600" y="1568451"/>
            <a:ext cx="1600200" cy="73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199" name="Line 79">
            <a:extLst>
              <a:ext uri="{FF2B5EF4-FFF2-40B4-BE49-F238E27FC236}">
                <a16:creationId xmlns:a16="http://schemas.microsoft.com/office/drawing/2014/main" id="{371D69A9-6738-448B-945E-81AB20D36353}"/>
              </a:ext>
            </a:extLst>
          </p:cNvPr>
          <p:cNvSpPr>
            <a:spLocks noChangeShapeType="1"/>
          </p:cNvSpPr>
          <p:nvPr/>
        </p:nvSpPr>
        <p:spPr bwMode="auto">
          <a:xfrm>
            <a:off x="4114800" y="1641475"/>
            <a:ext cx="1600200"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00" name="Line 80">
            <a:extLst>
              <a:ext uri="{FF2B5EF4-FFF2-40B4-BE49-F238E27FC236}">
                <a16:creationId xmlns:a16="http://schemas.microsoft.com/office/drawing/2014/main" id="{43B27794-AEBA-4E50-BEF6-9EEDCE2A23FD}"/>
              </a:ext>
            </a:extLst>
          </p:cNvPr>
          <p:cNvSpPr>
            <a:spLocks noChangeShapeType="1"/>
          </p:cNvSpPr>
          <p:nvPr/>
        </p:nvSpPr>
        <p:spPr bwMode="auto">
          <a:xfrm>
            <a:off x="5715000" y="1712914"/>
            <a:ext cx="3200400"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01" name="Text Box 81">
            <a:extLst>
              <a:ext uri="{FF2B5EF4-FFF2-40B4-BE49-F238E27FC236}">
                <a16:creationId xmlns:a16="http://schemas.microsoft.com/office/drawing/2014/main" id="{E1F3607C-EDB8-42D0-8519-52D2B38BD688}"/>
              </a:ext>
            </a:extLst>
          </p:cNvPr>
          <p:cNvSpPr txBox="1">
            <a:spLocks noChangeArrowheads="1"/>
          </p:cNvSpPr>
          <p:nvPr/>
        </p:nvSpPr>
        <p:spPr bwMode="auto">
          <a:xfrm>
            <a:off x="2971800" y="1354138"/>
            <a:ext cx="62055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Data</a:t>
            </a:r>
          </a:p>
        </p:txBody>
      </p:sp>
      <p:sp>
        <p:nvSpPr>
          <p:cNvPr id="133202" name="Text Box 82">
            <a:extLst>
              <a:ext uri="{FF2B5EF4-FFF2-40B4-BE49-F238E27FC236}">
                <a16:creationId xmlns:a16="http://schemas.microsoft.com/office/drawing/2014/main" id="{ADEB3FC5-9D56-4A79-AEFE-392192974339}"/>
              </a:ext>
            </a:extLst>
          </p:cNvPr>
          <p:cNvSpPr txBox="1">
            <a:spLocks noChangeArrowheads="1"/>
          </p:cNvSpPr>
          <p:nvPr/>
        </p:nvSpPr>
        <p:spPr bwMode="auto">
          <a:xfrm>
            <a:off x="4648200" y="1425575"/>
            <a:ext cx="62055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Data</a:t>
            </a:r>
          </a:p>
        </p:txBody>
      </p:sp>
      <p:sp>
        <p:nvSpPr>
          <p:cNvPr id="133203" name="Text Box 83">
            <a:extLst>
              <a:ext uri="{FF2B5EF4-FFF2-40B4-BE49-F238E27FC236}">
                <a16:creationId xmlns:a16="http://schemas.microsoft.com/office/drawing/2014/main" id="{89BB8789-CE09-4CD9-8494-305541CB9051}"/>
              </a:ext>
            </a:extLst>
          </p:cNvPr>
          <p:cNvSpPr txBox="1">
            <a:spLocks noChangeArrowheads="1"/>
          </p:cNvSpPr>
          <p:nvPr/>
        </p:nvSpPr>
        <p:spPr bwMode="auto">
          <a:xfrm>
            <a:off x="7010400" y="1497013"/>
            <a:ext cx="62055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Data</a:t>
            </a:r>
          </a:p>
        </p:txBody>
      </p:sp>
      <p:sp>
        <p:nvSpPr>
          <p:cNvPr id="133204" name="Line 84">
            <a:extLst>
              <a:ext uri="{FF2B5EF4-FFF2-40B4-BE49-F238E27FC236}">
                <a16:creationId xmlns:a16="http://schemas.microsoft.com/office/drawing/2014/main" id="{58FCFC73-903B-4DAD-A443-37BA113C6FBC}"/>
              </a:ext>
            </a:extLst>
          </p:cNvPr>
          <p:cNvSpPr>
            <a:spLocks noChangeShapeType="1"/>
          </p:cNvSpPr>
          <p:nvPr/>
        </p:nvSpPr>
        <p:spPr bwMode="auto">
          <a:xfrm flipV="1">
            <a:off x="2514600" y="1855789"/>
            <a:ext cx="1600200" cy="7143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05" name="Line 85">
            <a:extLst>
              <a:ext uri="{FF2B5EF4-FFF2-40B4-BE49-F238E27FC236}">
                <a16:creationId xmlns:a16="http://schemas.microsoft.com/office/drawing/2014/main" id="{F3BB4074-9620-4756-B686-5DA5A13401A9}"/>
              </a:ext>
            </a:extLst>
          </p:cNvPr>
          <p:cNvSpPr>
            <a:spLocks noChangeShapeType="1"/>
          </p:cNvSpPr>
          <p:nvPr/>
        </p:nvSpPr>
        <p:spPr bwMode="auto">
          <a:xfrm>
            <a:off x="2514600" y="2143125"/>
            <a:ext cx="1600200"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06" name="Text Box 86">
            <a:extLst>
              <a:ext uri="{FF2B5EF4-FFF2-40B4-BE49-F238E27FC236}">
                <a16:creationId xmlns:a16="http://schemas.microsoft.com/office/drawing/2014/main" id="{23E7624A-A617-4A9D-A631-67D727F7D424}"/>
              </a:ext>
            </a:extLst>
          </p:cNvPr>
          <p:cNvSpPr txBox="1">
            <a:spLocks noChangeArrowheads="1"/>
          </p:cNvSpPr>
          <p:nvPr/>
        </p:nvSpPr>
        <p:spPr bwMode="auto">
          <a:xfrm>
            <a:off x="2667000" y="1641475"/>
            <a:ext cx="874150"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Update</a:t>
            </a:r>
          </a:p>
        </p:txBody>
      </p:sp>
      <p:sp>
        <p:nvSpPr>
          <p:cNvPr id="133207" name="Text Box 87">
            <a:extLst>
              <a:ext uri="{FF2B5EF4-FFF2-40B4-BE49-F238E27FC236}">
                <a16:creationId xmlns:a16="http://schemas.microsoft.com/office/drawing/2014/main" id="{A22A9F2D-EB16-45F3-B8EC-3F372613C826}"/>
              </a:ext>
            </a:extLst>
          </p:cNvPr>
          <p:cNvSpPr txBox="1">
            <a:spLocks noChangeArrowheads="1"/>
          </p:cNvSpPr>
          <p:nvPr/>
        </p:nvSpPr>
        <p:spPr bwMode="auto">
          <a:xfrm>
            <a:off x="3429001" y="1927225"/>
            <a:ext cx="559705"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ACK</a:t>
            </a:r>
          </a:p>
        </p:txBody>
      </p:sp>
      <p:sp>
        <p:nvSpPr>
          <p:cNvPr id="133208" name="Line 88">
            <a:extLst>
              <a:ext uri="{FF2B5EF4-FFF2-40B4-BE49-F238E27FC236}">
                <a16:creationId xmlns:a16="http://schemas.microsoft.com/office/drawing/2014/main" id="{AC362254-166F-42BF-AFF2-947261ED1064}"/>
              </a:ext>
            </a:extLst>
          </p:cNvPr>
          <p:cNvSpPr>
            <a:spLocks noChangeShapeType="1"/>
          </p:cNvSpPr>
          <p:nvPr/>
        </p:nvSpPr>
        <p:spPr bwMode="auto">
          <a:xfrm>
            <a:off x="2514600" y="2501901"/>
            <a:ext cx="3200400" cy="14287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09" name="Text Box 89">
            <a:extLst>
              <a:ext uri="{FF2B5EF4-FFF2-40B4-BE49-F238E27FC236}">
                <a16:creationId xmlns:a16="http://schemas.microsoft.com/office/drawing/2014/main" id="{FE6C9963-AC6B-4415-BD45-882AE0BD0E14}"/>
              </a:ext>
            </a:extLst>
          </p:cNvPr>
          <p:cNvSpPr txBox="1">
            <a:spLocks noChangeArrowheads="1"/>
          </p:cNvSpPr>
          <p:nvPr/>
        </p:nvSpPr>
        <p:spPr bwMode="auto">
          <a:xfrm>
            <a:off x="4495800" y="2355850"/>
            <a:ext cx="62055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Data</a:t>
            </a:r>
          </a:p>
        </p:txBody>
      </p:sp>
      <p:sp>
        <p:nvSpPr>
          <p:cNvPr id="133210" name="Line 90">
            <a:extLst>
              <a:ext uri="{FF2B5EF4-FFF2-40B4-BE49-F238E27FC236}">
                <a16:creationId xmlns:a16="http://schemas.microsoft.com/office/drawing/2014/main" id="{EAE8AF27-C786-4680-AD50-37063137DC47}"/>
              </a:ext>
            </a:extLst>
          </p:cNvPr>
          <p:cNvSpPr>
            <a:spLocks noChangeShapeType="1"/>
          </p:cNvSpPr>
          <p:nvPr/>
        </p:nvSpPr>
        <p:spPr bwMode="auto">
          <a:xfrm>
            <a:off x="5715000" y="2644776"/>
            <a:ext cx="3200400" cy="144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11" name="Text Box 91">
            <a:extLst>
              <a:ext uri="{FF2B5EF4-FFF2-40B4-BE49-F238E27FC236}">
                <a16:creationId xmlns:a16="http://schemas.microsoft.com/office/drawing/2014/main" id="{96FA576F-32C2-45C4-A839-E0424F8AE89E}"/>
              </a:ext>
            </a:extLst>
          </p:cNvPr>
          <p:cNvSpPr txBox="1">
            <a:spLocks noChangeArrowheads="1"/>
          </p:cNvSpPr>
          <p:nvPr/>
        </p:nvSpPr>
        <p:spPr bwMode="auto">
          <a:xfrm>
            <a:off x="7010400" y="2430463"/>
            <a:ext cx="62055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Data</a:t>
            </a:r>
          </a:p>
        </p:txBody>
      </p:sp>
      <p:sp>
        <p:nvSpPr>
          <p:cNvPr id="133212" name="Line 92">
            <a:extLst>
              <a:ext uri="{FF2B5EF4-FFF2-40B4-BE49-F238E27FC236}">
                <a16:creationId xmlns:a16="http://schemas.microsoft.com/office/drawing/2014/main" id="{63247470-0257-4279-B1FF-2C55A9DDB51D}"/>
              </a:ext>
            </a:extLst>
          </p:cNvPr>
          <p:cNvSpPr>
            <a:spLocks noChangeShapeType="1"/>
          </p:cNvSpPr>
          <p:nvPr/>
        </p:nvSpPr>
        <p:spPr bwMode="auto">
          <a:xfrm>
            <a:off x="2133600" y="2932113"/>
            <a:ext cx="7239000" cy="0"/>
          </a:xfrm>
          <a:prstGeom prst="line">
            <a:avLst/>
          </a:prstGeom>
          <a:noFill/>
          <a:ln w="57150">
            <a:solidFill>
              <a:srgbClr val="E8004D"/>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13" name="Line 93">
            <a:extLst>
              <a:ext uri="{FF2B5EF4-FFF2-40B4-BE49-F238E27FC236}">
                <a16:creationId xmlns:a16="http://schemas.microsoft.com/office/drawing/2014/main" id="{8AA485CA-B0F5-415E-B17B-35041DF75F61}"/>
              </a:ext>
            </a:extLst>
          </p:cNvPr>
          <p:cNvSpPr>
            <a:spLocks noChangeShapeType="1"/>
          </p:cNvSpPr>
          <p:nvPr/>
        </p:nvSpPr>
        <p:spPr bwMode="auto">
          <a:xfrm flipV="1">
            <a:off x="5715000" y="3362325"/>
            <a:ext cx="1600200" cy="71438"/>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14" name="Line 94">
            <a:extLst>
              <a:ext uri="{FF2B5EF4-FFF2-40B4-BE49-F238E27FC236}">
                <a16:creationId xmlns:a16="http://schemas.microsoft.com/office/drawing/2014/main" id="{0CF335D8-13F0-41BA-AB4A-FD424535BE56}"/>
              </a:ext>
            </a:extLst>
          </p:cNvPr>
          <p:cNvSpPr>
            <a:spLocks noChangeShapeType="1"/>
          </p:cNvSpPr>
          <p:nvPr/>
        </p:nvSpPr>
        <p:spPr bwMode="auto">
          <a:xfrm flipV="1">
            <a:off x="7315200" y="3290889"/>
            <a:ext cx="1600200" cy="7143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15" name="Text Box 95">
            <a:extLst>
              <a:ext uri="{FF2B5EF4-FFF2-40B4-BE49-F238E27FC236}">
                <a16:creationId xmlns:a16="http://schemas.microsoft.com/office/drawing/2014/main" id="{D53B5632-C02E-4589-8897-3784645AD8A2}"/>
              </a:ext>
            </a:extLst>
          </p:cNvPr>
          <p:cNvSpPr txBox="1">
            <a:spLocks noChangeArrowheads="1"/>
          </p:cNvSpPr>
          <p:nvPr/>
        </p:nvSpPr>
        <p:spPr bwMode="auto">
          <a:xfrm>
            <a:off x="7543800" y="3074988"/>
            <a:ext cx="130452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Registration</a:t>
            </a:r>
          </a:p>
        </p:txBody>
      </p:sp>
      <p:sp>
        <p:nvSpPr>
          <p:cNvPr id="133216" name="Text Box 96">
            <a:extLst>
              <a:ext uri="{FF2B5EF4-FFF2-40B4-BE49-F238E27FC236}">
                <a16:creationId xmlns:a16="http://schemas.microsoft.com/office/drawing/2014/main" id="{7CA57950-ACE8-4522-9811-DC7F820F138B}"/>
              </a:ext>
            </a:extLst>
          </p:cNvPr>
          <p:cNvSpPr txBox="1">
            <a:spLocks noChangeArrowheads="1"/>
          </p:cNvSpPr>
          <p:nvPr/>
        </p:nvSpPr>
        <p:spPr bwMode="auto">
          <a:xfrm>
            <a:off x="6019800" y="3148013"/>
            <a:ext cx="874150"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Update</a:t>
            </a:r>
          </a:p>
        </p:txBody>
      </p:sp>
      <p:sp>
        <p:nvSpPr>
          <p:cNvPr id="133217" name="Line 97">
            <a:extLst>
              <a:ext uri="{FF2B5EF4-FFF2-40B4-BE49-F238E27FC236}">
                <a16:creationId xmlns:a16="http://schemas.microsoft.com/office/drawing/2014/main" id="{FEC8FA5C-8E76-4ED5-AAC7-9E576D310A2A}"/>
              </a:ext>
            </a:extLst>
          </p:cNvPr>
          <p:cNvSpPr>
            <a:spLocks noChangeShapeType="1"/>
          </p:cNvSpPr>
          <p:nvPr/>
        </p:nvSpPr>
        <p:spPr bwMode="auto">
          <a:xfrm>
            <a:off x="5715000" y="3649664"/>
            <a:ext cx="1600200" cy="71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18" name="Text Box 98">
            <a:extLst>
              <a:ext uri="{FF2B5EF4-FFF2-40B4-BE49-F238E27FC236}">
                <a16:creationId xmlns:a16="http://schemas.microsoft.com/office/drawing/2014/main" id="{685DFC81-DD5C-45CA-B035-6D1A049660E2}"/>
              </a:ext>
            </a:extLst>
          </p:cNvPr>
          <p:cNvSpPr txBox="1">
            <a:spLocks noChangeArrowheads="1"/>
          </p:cNvSpPr>
          <p:nvPr/>
        </p:nvSpPr>
        <p:spPr bwMode="auto">
          <a:xfrm>
            <a:off x="6629401" y="3433763"/>
            <a:ext cx="559705"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ACK</a:t>
            </a:r>
          </a:p>
        </p:txBody>
      </p:sp>
      <p:sp>
        <p:nvSpPr>
          <p:cNvPr id="133219" name="Line 99">
            <a:extLst>
              <a:ext uri="{FF2B5EF4-FFF2-40B4-BE49-F238E27FC236}">
                <a16:creationId xmlns:a16="http://schemas.microsoft.com/office/drawing/2014/main" id="{4EDF00C7-FBCB-473D-B402-68E26C7D3DCE}"/>
              </a:ext>
            </a:extLst>
          </p:cNvPr>
          <p:cNvSpPr>
            <a:spLocks noChangeShapeType="1"/>
          </p:cNvSpPr>
          <p:nvPr/>
        </p:nvSpPr>
        <p:spPr bwMode="auto">
          <a:xfrm>
            <a:off x="2514600" y="3863976"/>
            <a:ext cx="3200400" cy="144463"/>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20" name="Text Box 100">
            <a:extLst>
              <a:ext uri="{FF2B5EF4-FFF2-40B4-BE49-F238E27FC236}">
                <a16:creationId xmlns:a16="http://schemas.microsoft.com/office/drawing/2014/main" id="{D7AE6B4F-2847-4F97-ACFD-208C256F084B}"/>
              </a:ext>
            </a:extLst>
          </p:cNvPr>
          <p:cNvSpPr txBox="1">
            <a:spLocks noChangeArrowheads="1"/>
          </p:cNvSpPr>
          <p:nvPr/>
        </p:nvSpPr>
        <p:spPr bwMode="auto">
          <a:xfrm>
            <a:off x="3733800" y="3649663"/>
            <a:ext cx="62055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Data</a:t>
            </a:r>
          </a:p>
        </p:txBody>
      </p:sp>
      <p:sp>
        <p:nvSpPr>
          <p:cNvPr id="133221" name="Line 101">
            <a:extLst>
              <a:ext uri="{FF2B5EF4-FFF2-40B4-BE49-F238E27FC236}">
                <a16:creationId xmlns:a16="http://schemas.microsoft.com/office/drawing/2014/main" id="{FD6C6598-A37C-4050-9C95-30946DB3C1B1}"/>
              </a:ext>
            </a:extLst>
          </p:cNvPr>
          <p:cNvSpPr>
            <a:spLocks noChangeShapeType="1"/>
          </p:cNvSpPr>
          <p:nvPr/>
        </p:nvSpPr>
        <p:spPr bwMode="auto">
          <a:xfrm>
            <a:off x="5715000" y="4008439"/>
            <a:ext cx="1600200" cy="71437"/>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22" name="Line 102">
            <a:extLst>
              <a:ext uri="{FF2B5EF4-FFF2-40B4-BE49-F238E27FC236}">
                <a16:creationId xmlns:a16="http://schemas.microsoft.com/office/drawing/2014/main" id="{11FC2C33-963B-41AD-BA62-E0619D783941}"/>
              </a:ext>
            </a:extLst>
          </p:cNvPr>
          <p:cNvSpPr>
            <a:spLocks noChangeShapeType="1"/>
          </p:cNvSpPr>
          <p:nvPr/>
        </p:nvSpPr>
        <p:spPr bwMode="auto">
          <a:xfrm>
            <a:off x="7315200" y="4079875"/>
            <a:ext cx="1600200"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23" name="Text Box 103">
            <a:extLst>
              <a:ext uri="{FF2B5EF4-FFF2-40B4-BE49-F238E27FC236}">
                <a16:creationId xmlns:a16="http://schemas.microsoft.com/office/drawing/2014/main" id="{1377F828-A0B2-488A-9BE8-7DED6AE9D6FF}"/>
              </a:ext>
            </a:extLst>
          </p:cNvPr>
          <p:cNvSpPr txBox="1">
            <a:spLocks noChangeArrowheads="1"/>
          </p:cNvSpPr>
          <p:nvPr/>
        </p:nvSpPr>
        <p:spPr bwMode="auto">
          <a:xfrm>
            <a:off x="6172200" y="3792538"/>
            <a:ext cx="62055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Data</a:t>
            </a:r>
          </a:p>
        </p:txBody>
      </p:sp>
      <p:sp>
        <p:nvSpPr>
          <p:cNvPr id="133224" name="Text Box 104">
            <a:extLst>
              <a:ext uri="{FF2B5EF4-FFF2-40B4-BE49-F238E27FC236}">
                <a16:creationId xmlns:a16="http://schemas.microsoft.com/office/drawing/2014/main" id="{F65796F6-0A89-418E-B504-402C278BB63A}"/>
              </a:ext>
            </a:extLst>
          </p:cNvPr>
          <p:cNvSpPr txBox="1">
            <a:spLocks noChangeArrowheads="1"/>
          </p:cNvSpPr>
          <p:nvPr/>
        </p:nvSpPr>
        <p:spPr bwMode="auto">
          <a:xfrm>
            <a:off x="7848600" y="3863975"/>
            <a:ext cx="62055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Data</a:t>
            </a:r>
          </a:p>
        </p:txBody>
      </p:sp>
      <p:sp>
        <p:nvSpPr>
          <p:cNvPr id="133225" name="Line 105">
            <a:extLst>
              <a:ext uri="{FF2B5EF4-FFF2-40B4-BE49-F238E27FC236}">
                <a16:creationId xmlns:a16="http://schemas.microsoft.com/office/drawing/2014/main" id="{341D0BCE-0131-4FDC-9CC1-B99ED4E5B0F7}"/>
              </a:ext>
            </a:extLst>
          </p:cNvPr>
          <p:cNvSpPr>
            <a:spLocks noChangeShapeType="1"/>
          </p:cNvSpPr>
          <p:nvPr/>
        </p:nvSpPr>
        <p:spPr bwMode="auto">
          <a:xfrm flipV="1">
            <a:off x="2514600" y="4222751"/>
            <a:ext cx="3200400" cy="144463"/>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26" name="Text Box 106">
            <a:extLst>
              <a:ext uri="{FF2B5EF4-FFF2-40B4-BE49-F238E27FC236}">
                <a16:creationId xmlns:a16="http://schemas.microsoft.com/office/drawing/2014/main" id="{E4BE1BAC-22A4-43DB-A166-69A82324851C}"/>
              </a:ext>
            </a:extLst>
          </p:cNvPr>
          <p:cNvSpPr txBox="1">
            <a:spLocks noChangeArrowheads="1"/>
          </p:cNvSpPr>
          <p:nvPr/>
        </p:nvSpPr>
        <p:spPr bwMode="auto">
          <a:xfrm>
            <a:off x="2971801" y="4008438"/>
            <a:ext cx="978153"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Warning</a:t>
            </a:r>
          </a:p>
        </p:txBody>
      </p:sp>
      <p:sp>
        <p:nvSpPr>
          <p:cNvPr id="133227" name="Line 107">
            <a:extLst>
              <a:ext uri="{FF2B5EF4-FFF2-40B4-BE49-F238E27FC236}">
                <a16:creationId xmlns:a16="http://schemas.microsoft.com/office/drawing/2014/main" id="{E0107C3C-FA8B-4CF7-B5CF-3FA7F7B9EDE7}"/>
              </a:ext>
            </a:extLst>
          </p:cNvPr>
          <p:cNvSpPr>
            <a:spLocks noChangeShapeType="1"/>
          </p:cNvSpPr>
          <p:nvPr/>
        </p:nvSpPr>
        <p:spPr bwMode="auto">
          <a:xfrm>
            <a:off x="2514600" y="4581526"/>
            <a:ext cx="1600200" cy="73025"/>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28" name="Text Box 108">
            <a:extLst>
              <a:ext uri="{FF2B5EF4-FFF2-40B4-BE49-F238E27FC236}">
                <a16:creationId xmlns:a16="http://schemas.microsoft.com/office/drawing/2014/main" id="{CC9E5431-9F87-4424-BA83-B3025A724035}"/>
              </a:ext>
            </a:extLst>
          </p:cNvPr>
          <p:cNvSpPr txBox="1">
            <a:spLocks noChangeArrowheads="1"/>
          </p:cNvSpPr>
          <p:nvPr/>
        </p:nvSpPr>
        <p:spPr bwMode="auto">
          <a:xfrm>
            <a:off x="2971801" y="4367213"/>
            <a:ext cx="944297"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Request</a:t>
            </a:r>
          </a:p>
        </p:txBody>
      </p:sp>
      <p:sp>
        <p:nvSpPr>
          <p:cNvPr id="133229" name="Line 109">
            <a:extLst>
              <a:ext uri="{FF2B5EF4-FFF2-40B4-BE49-F238E27FC236}">
                <a16:creationId xmlns:a16="http://schemas.microsoft.com/office/drawing/2014/main" id="{81BCB996-DAD0-4B0B-A58C-437FF07FC670}"/>
              </a:ext>
            </a:extLst>
          </p:cNvPr>
          <p:cNvSpPr>
            <a:spLocks noChangeShapeType="1"/>
          </p:cNvSpPr>
          <p:nvPr/>
        </p:nvSpPr>
        <p:spPr bwMode="auto">
          <a:xfrm flipV="1">
            <a:off x="2514600" y="4868864"/>
            <a:ext cx="1600200" cy="71437"/>
          </a:xfrm>
          <a:prstGeom prst="line">
            <a:avLst/>
          </a:prstGeom>
          <a:noFill/>
          <a:ln w="9525">
            <a:solidFill>
              <a:schemeClr val="tx1"/>
            </a:solidFill>
            <a:round/>
            <a:headEnd type="triangle"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30" name="Line 110">
            <a:extLst>
              <a:ext uri="{FF2B5EF4-FFF2-40B4-BE49-F238E27FC236}">
                <a16:creationId xmlns:a16="http://schemas.microsoft.com/office/drawing/2014/main" id="{64266AE8-9979-4701-9E15-40F5B1AB5CD0}"/>
              </a:ext>
            </a:extLst>
          </p:cNvPr>
          <p:cNvSpPr>
            <a:spLocks noChangeShapeType="1"/>
          </p:cNvSpPr>
          <p:nvPr/>
        </p:nvSpPr>
        <p:spPr bwMode="auto">
          <a:xfrm>
            <a:off x="2514600" y="5156200"/>
            <a:ext cx="1600200"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31" name="Text Box 111">
            <a:extLst>
              <a:ext uri="{FF2B5EF4-FFF2-40B4-BE49-F238E27FC236}">
                <a16:creationId xmlns:a16="http://schemas.microsoft.com/office/drawing/2014/main" id="{0E244C6E-6796-4A29-966E-C0A2412CFDFC}"/>
              </a:ext>
            </a:extLst>
          </p:cNvPr>
          <p:cNvSpPr txBox="1">
            <a:spLocks noChangeArrowheads="1"/>
          </p:cNvSpPr>
          <p:nvPr/>
        </p:nvSpPr>
        <p:spPr bwMode="auto">
          <a:xfrm>
            <a:off x="2667000" y="4654550"/>
            <a:ext cx="874150"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Update</a:t>
            </a:r>
          </a:p>
        </p:txBody>
      </p:sp>
      <p:sp>
        <p:nvSpPr>
          <p:cNvPr id="133232" name="Text Box 112">
            <a:extLst>
              <a:ext uri="{FF2B5EF4-FFF2-40B4-BE49-F238E27FC236}">
                <a16:creationId xmlns:a16="http://schemas.microsoft.com/office/drawing/2014/main" id="{2797C51B-28F0-49D8-9537-4F98F568999D}"/>
              </a:ext>
            </a:extLst>
          </p:cNvPr>
          <p:cNvSpPr txBox="1">
            <a:spLocks noChangeArrowheads="1"/>
          </p:cNvSpPr>
          <p:nvPr/>
        </p:nvSpPr>
        <p:spPr bwMode="auto">
          <a:xfrm>
            <a:off x="3429001" y="4940300"/>
            <a:ext cx="559705"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ACK</a:t>
            </a:r>
          </a:p>
        </p:txBody>
      </p:sp>
      <p:sp>
        <p:nvSpPr>
          <p:cNvPr id="133233" name="Line 113">
            <a:extLst>
              <a:ext uri="{FF2B5EF4-FFF2-40B4-BE49-F238E27FC236}">
                <a16:creationId xmlns:a16="http://schemas.microsoft.com/office/drawing/2014/main" id="{8BA2D6D7-2C3D-4E11-A073-EB731CBECF91}"/>
              </a:ext>
            </a:extLst>
          </p:cNvPr>
          <p:cNvSpPr>
            <a:spLocks noChangeShapeType="1"/>
          </p:cNvSpPr>
          <p:nvPr/>
        </p:nvSpPr>
        <p:spPr bwMode="auto">
          <a:xfrm>
            <a:off x="2514600" y="5443538"/>
            <a:ext cx="4800600" cy="21431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34" name="Text Box 114">
            <a:extLst>
              <a:ext uri="{FF2B5EF4-FFF2-40B4-BE49-F238E27FC236}">
                <a16:creationId xmlns:a16="http://schemas.microsoft.com/office/drawing/2014/main" id="{1B384536-2B80-4C28-9483-8B04D353D884}"/>
              </a:ext>
            </a:extLst>
          </p:cNvPr>
          <p:cNvSpPr txBox="1">
            <a:spLocks noChangeArrowheads="1"/>
          </p:cNvSpPr>
          <p:nvPr/>
        </p:nvSpPr>
        <p:spPr bwMode="auto">
          <a:xfrm>
            <a:off x="4495800" y="5299075"/>
            <a:ext cx="62055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Data</a:t>
            </a:r>
          </a:p>
        </p:txBody>
      </p:sp>
      <p:sp>
        <p:nvSpPr>
          <p:cNvPr id="133235" name="Line 115">
            <a:extLst>
              <a:ext uri="{FF2B5EF4-FFF2-40B4-BE49-F238E27FC236}">
                <a16:creationId xmlns:a16="http://schemas.microsoft.com/office/drawing/2014/main" id="{EB574BA1-3F25-4799-BF8E-5CAF648E70BF}"/>
              </a:ext>
            </a:extLst>
          </p:cNvPr>
          <p:cNvSpPr>
            <a:spLocks noChangeShapeType="1"/>
          </p:cNvSpPr>
          <p:nvPr/>
        </p:nvSpPr>
        <p:spPr bwMode="auto">
          <a:xfrm>
            <a:off x="7315200" y="5657850"/>
            <a:ext cx="1600200" cy="7143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3236" name="Text Box 116">
            <a:extLst>
              <a:ext uri="{FF2B5EF4-FFF2-40B4-BE49-F238E27FC236}">
                <a16:creationId xmlns:a16="http://schemas.microsoft.com/office/drawing/2014/main" id="{426540E1-2436-4E47-9624-0B57A446F686}"/>
              </a:ext>
            </a:extLst>
          </p:cNvPr>
          <p:cNvSpPr txBox="1">
            <a:spLocks noChangeArrowheads="1"/>
          </p:cNvSpPr>
          <p:nvPr/>
        </p:nvSpPr>
        <p:spPr bwMode="auto">
          <a:xfrm>
            <a:off x="7772400" y="5443538"/>
            <a:ext cx="62055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de-DE" altLang="en-US"/>
              <a:t>Data</a:t>
            </a:r>
          </a:p>
        </p:txBody>
      </p:sp>
      <mc:AlternateContent xmlns:mc="http://schemas.openxmlformats.org/markup-compatibility/2006" xmlns:p14="http://schemas.microsoft.com/office/powerpoint/2010/main">
        <mc:Choice Requires="p14">
          <p:contentPart p14:bwMode="auto" r:id="rId2">
            <p14:nvContentPartPr>
              <p14:cNvPr id="2" name="Ink 1">
                <a:extLst>
                  <a:ext uri="{FF2B5EF4-FFF2-40B4-BE49-F238E27FC236}">
                    <a16:creationId xmlns:a16="http://schemas.microsoft.com/office/drawing/2014/main" id="{F06A8657-18FF-441C-A78A-D62341643495}"/>
                  </a:ext>
                </a:extLst>
              </p14:cNvPr>
              <p14:cNvContentPartPr/>
              <p14:nvPr/>
            </p14:nvContentPartPr>
            <p14:xfrm>
              <a:off x="3675960" y="82080"/>
              <a:ext cx="7962120" cy="5049360"/>
            </p14:xfrm>
          </p:contentPart>
        </mc:Choice>
        <mc:Fallback xmlns="">
          <p:pic>
            <p:nvPicPr>
              <p:cNvPr id="2" name="Ink 1">
                <a:extLst>
                  <a:ext uri="{FF2B5EF4-FFF2-40B4-BE49-F238E27FC236}">
                    <a16:creationId xmlns:a16="http://schemas.microsoft.com/office/drawing/2014/main" id="{F06A8657-18FF-441C-A78A-D62341643495}"/>
                  </a:ext>
                </a:extLst>
              </p:cNvPr>
              <p:cNvPicPr/>
              <p:nvPr/>
            </p:nvPicPr>
            <p:blipFill>
              <a:blip r:embed="rId3"/>
              <a:stretch>
                <a:fillRect/>
              </a:stretch>
            </p:blipFill>
            <p:spPr>
              <a:xfrm>
                <a:off x="3666600" y="72720"/>
                <a:ext cx="7980840" cy="5068080"/>
              </a:xfrm>
              <a:prstGeom prst="rect">
                <a:avLst/>
              </a:prstGeom>
            </p:spPr>
          </p:pic>
        </mc:Fallback>
      </mc:AlternateContent>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12191998"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8128856"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1"/>
            <a:ext cx="12192002"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C5418E-63D1-420F-8F73-C65636A69593}"/>
              </a:ext>
            </a:extLst>
          </p:cNvPr>
          <p:cNvSpPr>
            <a:spLocks noGrp="1"/>
          </p:cNvSpPr>
          <p:nvPr>
            <p:ph type="title"/>
          </p:nvPr>
        </p:nvSpPr>
        <p:spPr>
          <a:xfrm>
            <a:off x="699713" y="248038"/>
            <a:ext cx="10890443" cy="1159200"/>
          </a:xfrm>
        </p:spPr>
        <p:txBody>
          <a:bodyPr vert="horz" lIns="91440" tIns="45720" rIns="91440" bIns="45720" rtlCol="0" anchor="ctr">
            <a:normAutofit/>
          </a:bodyPr>
          <a:lstStyle/>
          <a:p>
            <a:pPr algn="l"/>
            <a:r>
              <a:rPr lang="en-US" sz="4000" kern="1200" dirty="0">
                <a:solidFill>
                  <a:srgbClr val="FFFFFF"/>
                </a:solidFill>
                <a:latin typeface="+mj-lt"/>
                <a:ea typeface="+mj-ea"/>
                <a:cs typeface="+mj-cs"/>
              </a:rPr>
              <a:t>Near and far terminal problem-</a:t>
            </a:r>
            <a:r>
              <a:rPr lang="en-IN" sz="1800" b="0" i="0" u="none" strike="noStrike" baseline="0" dirty="0">
                <a:latin typeface="StoneSerif"/>
              </a:rPr>
              <a:t>a person standing closer to somebody could always speak louder than a person further away</a:t>
            </a:r>
            <a:endParaRPr lang="en-US" sz="4000" kern="1200" dirty="0">
              <a:solidFill>
                <a:srgbClr val="FFFFFF"/>
              </a:solidFill>
              <a:latin typeface="+mj-lt"/>
              <a:ea typeface="+mj-ea"/>
              <a:cs typeface="+mj-cs"/>
            </a:endParaRPr>
          </a:p>
        </p:txBody>
      </p:sp>
      <p:pic>
        <p:nvPicPr>
          <p:cNvPr id="4" name="Content Placeholder 3">
            <a:extLst>
              <a:ext uri="{FF2B5EF4-FFF2-40B4-BE49-F238E27FC236}">
                <a16:creationId xmlns:a16="http://schemas.microsoft.com/office/drawing/2014/main" id="{3A03372E-198E-4464-8CC6-8F1DA194AE62}"/>
              </a:ext>
            </a:extLst>
          </p:cNvPr>
          <p:cNvPicPr>
            <a:picLocks noGrp="1" noChangeAspect="1"/>
          </p:cNvPicPr>
          <p:nvPr>
            <p:ph idx="1"/>
          </p:nvPr>
        </p:nvPicPr>
        <p:blipFill>
          <a:blip r:embed="rId2"/>
          <a:stretch>
            <a:fillRect/>
          </a:stretch>
        </p:blipFill>
        <p:spPr>
          <a:xfrm>
            <a:off x="601843" y="1966293"/>
            <a:ext cx="10988313" cy="4452160"/>
          </a:xfrm>
          <a:prstGeom prst="rect">
            <a:avLst/>
          </a:prstGeom>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D5C89F7E-D9B2-43DD-A440-401CDBA6822A}"/>
                  </a:ext>
                </a:extLst>
              </p14:cNvPr>
              <p14:cNvContentPartPr/>
              <p14:nvPr/>
            </p14:nvContentPartPr>
            <p14:xfrm>
              <a:off x="259200" y="298800"/>
              <a:ext cx="11915640" cy="6204960"/>
            </p14:xfrm>
          </p:contentPart>
        </mc:Choice>
        <mc:Fallback xmlns="">
          <p:pic>
            <p:nvPicPr>
              <p:cNvPr id="5" name="Ink 4">
                <a:extLst>
                  <a:ext uri="{FF2B5EF4-FFF2-40B4-BE49-F238E27FC236}">
                    <a16:creationId xmlns:a16="http://schemas.microsoft.com/office/drawing/2014/main" id="{D5C89F7E-D9B2-43DD-A440-401CDBA6822A}"/>
                  </a:ext>
                </a:extLst>
              </p:cNvPr>
              <p:cNvPicPr/>
              <p:nvPr/>
            </p:nvPicPr>
            <p:blipFill>
              <a:blip r:embed="rId4"/>
              <a:stretch>
                <a:fillRect/>
              </a:stretch>
            </p:blipFill>
            <p:spPr>
              <a:xfrm>
                <a:off x="249840" y="289440"/>
                <a:ext cx="11934360" cy="6223680"/>
              </a:xfrm>
              <a:prstGeom prst="rect">
                <a:avLst/>
              </a:prstGeom>
            </p:spPr>
          </p:pic>
        </mc:Fallback>
      </mc:AlternateContent>
    </p:spTree>
    <p:extLst>
      <p:ext uri="{BB962C8B-B14F-4D97-AF65-F5344CB8AC3E}">
        <p14:creationId xmlns:p14="http://schemas.microsoft.com/office/powerpoint/2010/main" val="22232839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966050E-A446-46CF-AFCE-BE81E13E2972}"/>
              </a:ext>
            </a:extLst>
          </p:cNvPr>
          <p:cNvSpPr>
            <a:spLocks noGrp="1"/>
          </p:cNvSpPr>
          <p:nvPr>
            <p:ph type="ftr" sz="quarter" idx="10"/>
          </p:nvPr>
        </p:nvSpPr>
        <p:spPr/>
        <p:txBody>
          <a:bodyPr/>
          <a:lstStyle/>
          <a:p>
            <a:r>
              <a:rPr lang="en-US" altLang="en-US"/>
              <a:t>		</a:t>
            </a:r>
            <a:r>
              <a:rPr lang="de-DE" altLang="en-US"/>
              <a:t>8</a:t>
            </a:r>
            <a:r>
              <a:rPr lang="en-US" altLang="en-US"/>
              <a:t>.</a:t>
            </a:r>
            <a:fld id="{C8BBECDE-B31C-4EA0-97D9-6813E9B39CD5}" type="slidenum">
              <a:rPr lang="en-US" altLang="en-US"/>
              <a:pPr/>
              <a:t>30</a:t>
            </a:fld>
            <a:endParaRPr lang="en-US" altLang="en-US"/>
          </a:p>
        </p:txBody>
      </p:sp>
      <p:sp>
        <p:nvSpPr>
          <p:cNvPr id="135170" name="Rectangle 2">
            <a:extLst>
              <a:ext uri="{FF2B5EF4-FFF2-40B4-BE49-F238E27FC236}">
                <a16:creationId xmlns:a16="http://schemas.microsoft.com/office/drawing/2014/main" id="{C1052514-D047-465B-A536-AFDA20E2CC2A}"/>
              </a:ext>
            </a:extLst>
          </p:cNvPr>
          <p:cNvSpPr>
            <a:spLocks noGrp="1" noChangeArrowheads="1"/>
          </p:cNvSpPr>
          <p:nvPr>
            <p:ph type="title"/>
          </p:nvPr>
        </p:nvSpPr>
        <p:spPr/>
        <p:txBody>
          <a:bodyPr/>
          <a:lstStyle/>
          <a:p>
            <a:r>
              <a:rPr lang="en-US" altLang="en-US"/>
              <a:t>Mobile IP with reverse tunneling</a:t>
            </a:r>
          </a:p>
        </p:txBody>
      </p:sp>
      <p:graphicFrame>
        <p:nvGraphicFramePr>
          <p:cNvPr id="135173" name="Rectangle 3">
            <a:extLst>
              <a:ext uri="{FF2B5EF4-FFF2-40B4-BE49-F238E27FC236}">
                <a16:creationId xmlns:a16="http://schemas.microsoft.com/office/drawing/2014/main" id="{AD79CAD7-97BE-4AEB-B7C5-27A45BF874C5}"/>
              </a:ext>
            </a:extLst>
          </p:cNvPr>
          <p:cNvGraphicFramePr/>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9997D923-D36B-431A-BA40-39F74078A55E}"/>
                  </a:ext>
                </a:extLst>
              </p14:cNvPr>
              <p14:cNvContentPartPr/>
              <p14:nvPr/>
            </p14:nvContentPartPr>
            <p14:xfrm>
              <a:off x="2283120" y="290880"/>
              <a:ext cx="8884800" cy="3501720"/>
            </p14:xfrm>
          </p:contentPart>
        </mc:Choice>
        <mc:Fallback xmlns="">
          <p:pic>
            <p:nvPicPr>
              <p:cNvPr id="2" name="Ink 1">
                <a:extLst>
                  <a:ext uri="{FF2B5EF4-FFF2-40B4-BE49-F238E27FC236}">
                    <a16:creationId xmlns:a16="http://schemas.microsoft.com/office/drawing/2014/main" id="{9997D923-D36B-431A-BA40-39F74078A55E}"/>
                  </a:ext>
                </a:extLst>
              </p:cNvPr>
              <p:cNvPicPr/>
              <p:nvPr/>
            </p:nvPicPr>
            <p:blipFill>
              <a:blip r:embed="rId8"/>
              <a:stretch>
                <a:fillRect/>
              </a:stretch>
            </p:blipFill>
            <p:spPr>
              <a:xfrm>
                <a:off x="2273760" y="281520"/>
                <a:ext cx="8903520" cy="3520440"/>
              </a:xfrm>
              <a:prstGeom prst="rect">
                <a:avLst/>
              </a:prstGeom>
            </p:spPr>
          </p:pic>
        </mc:Fallback>
      </mc:AlternateContent>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Footer Placeholder 2">
            <a:extLst>
              <a:ext uri="{FF2B5EF4-FFF2-40B4-BE49-F238E27FC236}">
                <a16:creationId xmlns:a16="http://schemas.microsoft.com/office/drawing/2014/main" id="{1034B1ED-E6AE-44B5-B5A6-034C80DA4E0F}"/>
              </a:ext>
            </a:extLst>
          </p:cNvPr>
          <p:cNvSpPr>
            <a:spLocks noGrp="1"/>
          </p:cNvSpPr>
          <p:nvPr>
            <p:ph type="ftr" sz="quarter" idx="10"/>
          </p:nvPr>
        </p:nvSpPr>
        <p:spPr/>
        <p:txBody>
          <a:bodyPr/>
          <a:lstStyle/>
          <a:p>
            <a:r>
              <a:rPr lang="en-US" altLang="en-US"/>
              <a:t>		</a:t>
            </a:r>
            <a:r>
              <a:rPr lang="de-DE" altLang="en-US"/>
              <a:t>8</a:t>
            </a:r>
            <a:r>
              <a:rPr lang="en-US" altLang="en-US"/>
              <a:t>.</a:t>
            </a:r>
            <a:fld id="{3BA05EFE-8CE2-4C55-A0E3-E0CB7E5CD8E4}" type="slidenum">
              <a:rPr lang="en-US" altLang="en-US"/>
              <a:pPr/>
              <a:t>31</a:t>
            </a:fld>
            <a:endParaRPr lang="en-US" altLang="en-US"/>
          </a:p>
        </p:txBody>
      </p:sp>
      <p:pic>
        <p:nvPicPr>
          <p:cNvPr id="134749" name="Picture 605">
            <a:extLst>
              <a:ext uri="{FF2B5EF4-FFF2-40B4-BE49-F238E27FC236}">
                <a16:creationId xmlns:a16="http://schemas.microsoft.com/office/drawing/2014/main" id="{8AB4AE86-4698-476D-AF37-53AE8027D8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4941889"/>
            <a:ext cx="1368425" cy="839787"/>
          </a:xfrm>
          <a:prstGeom prst="rect">
            <a:avLst/>
          </a:prstGeom>
          <a:noFill/>
          <a:extLst>
            <a:ext uri="{909E8E84-426E-40DD-AFC4-6F175D3DCCD1}">
              <a14:hiddenFill xmlns:a14="http://schemas.microsoft.com/office/drawing/2010/main">
                <a:solidFill>
                  <a:srgbClr val="FFFFFF"/>
                </a:solidFill>
              </a14:hiddenFill>
            </a:ext>
          </a:extLst>
        </p:spPr>
      </p:pic>
      <p:sp>
        <p:nvSpPr>
          <p:cNvPr id="134146" name="Rectangle 2">
            <a:extLst>
              <a:ext uri="{FF2B5EF4-FFF2-40B4-BE49-F238E27FC236}">
                <a16:creationId xmlns:a16="http://schemas.microsoft.com/office/drawing/2014/main" id="{09CDB4AB-A7C1-401E-AFDD-6815B53B09AC}"/>
              </a:ext>
            </a:extLst>
          </p:cNvPr>
          <p:cNvSpPr>
            <a:spLocks noGrp="1" noChangeArrowheads="1"/>
          </p:cNvSpPr>
          <p:nvPr>
            <p:ph type="title"/>
          </p:nvPr>
        </p:nvSpPr>
        <p:spPr>
          <a:xfrm>
            <a:off x="838200" y="365126"/>
            <a:ext cx="10515600" cy="459006"/>
          </a:xfrm>
        </p:spPr>
        <p:txBody>
          <a:bodyPr>
            <a:normAutofit fontScale="90000"/>
          </a:bodyPr>
          <a:lstStyle/>
          <a:p>
            <a:r>
              <a:rPr lang="en-US" altLang="en-US" dirty="0"/>
              <a:t>Reverse tunneling (RFC 3024, was: 2344)</a:t>
            </a:r>
          </a:p>
        </p:txBody>
      </p:sp>
      <p:sp>
        <p:nvSpPr>
          <p:cNvPr id="134148" name="Freeform 4">
            <a:extLst>
              <a:ext uri="{FF2B5EF4-FFF2-40B4-BE49-F238E27FC236}">
                <a16:creationId xmlns:a16="http://schemas.microsoft.com/office/drawing/2014/main" id="{1423B99C-DA9F-458B-94E8-E0E135B88EBE}"/>
              </a:ext>
            </a:extLst>
          </p:cNvPr>
          <p:cNvSpPr>
            <a:spLocks/>
          </p:cNvSpPr>
          <p:nvPr/>
        </p:nvSpPr>
        <p:spPr bwMode="auto">
          <a:xfrm>
            <a:off x="7004050" y="919164"/>
            <a:ext cx="2916238" cy="3551237"/>
          </a:xfrm>
          <a:custGeom>
            <a:avLst/>
            <a:gdLst>
              <a:gd name="T0" fmla="*/ 580 w 1837"/>
              <a:gd name="T1" fmla="*/ 45 h 2237"/>
              <a:gd name="T2" fmla="*/ 148 w 1837"/>
              <a:gd name="T3" fmla="*/ 237 h 2237"/>
              <a:gd name="T4" fmla="*/ 52 w 1837"/>
              <a:gd name="T5" fmla="*/ 1149 h 2237"/>
              <a:gd name="T6" fmla="*/ 459 w 1837"/>
              <a:gd name="T7" fmla="*/ 1769 h 2237"/>
              <a:gd name="T8" fmla="*/ 896 w 1837"/>
              <a:gd name="T9" fmla="*/ 2184 h 2237"/>
              <a:gd name="T10" fmla="*/ 1629 w 1837"/>
              <a:gd name="T11" fmla="*/ 2088 h 2237"/>
              <a:gd name="T12" fmla="*/ 1822 w 1837"/>
              <a:gd name="T13" fmla="*/ 1466 h 2237"/>
              <a:gd name="T14" fmla="*/ 1540 w 1837"/>
              <a:gd name="T15" fmla="*/ 237 h 2237"/>
              <a:gd name="T16" fmla="*/ 580 w 1837"/>
              <a:gd name="T17" fmla="*/ 45 h 2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7" h="2237">
                <a:moveTo>
                  <a:pt x="580" y="45"/>
                </a:moveTo>
                <a:cubicBezTo>
                  <a:pt x="348" y="45"/>
                  <a:pt x="236" y="53"/>
                  <a:pt x="148" y="237"/>
                </a:cubicBezTo>
                <a:cubicBezTo>
                  <a:pt x="60" y="421"/>
                  <a:pt x="0" y="894"/>
                  <a:pt x="52" y="1149"/>
                </a:cubicBezTo>
                <a:cubicBezTo>
                  <a:pt x="104" y="1404"/>
                  <a:pt x="318" y="1597"/>
                  <a:pt x="459" y="1769"/>
                </a:cubicBezTo>
                <a:cubicBezTo>
                  <a:pt x="600" y="1941"/>
                  <a:pt x="701" y="2131"/>
                  <a:pt x="896" y="2184"/>
                </a:cubicBezTo>
                <a:cubicBezTo>
                  <a:pt x="1091" y="2237"/>
                  <a:pt x="1475" y="2208"/>
                  <a:pt x="1629" y="2088"/>
                </a:cubicBezTo>
                <a:cubicBezTo>
                  <a:pt x="1783" y="1968"/>
                  <a:pt x="1837" y="1774"/>
                  <a:pt x="1822" y="1466"/>
                </a:cubicBezTo>
                <a:cubicBezTo>
                  <a:pt x="1807" y="1158"/>
                  <a:pt x="1747" y="474"/>
                  <a:pt x="1540" y="237"/>
                </a:cubicBezTo>
                <a:cubicBezTo>
                  <a:pt x="1333" y="0"/>
                  <a:pt x="812" y="45"/>
                  <a:pt x="580" y="45"/>
                </a:cubicBezTo>
                <a:close/>
              </a:path>
            </a:pathLst>
          </a:custGeom>
          <a:solidFill>
            <a:srgbClr val="F4EE0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149" name="Freeform 5">
            <a:extLst>
              <a:ext uri="{FF2B5EF4-FFF2-40B4-BE49-F238E27FC236}">
                <a16:creationId xmlns:a16="http://schemas.microsoft.com/office/drawing/2014/main" id="{628F896A-1176-4388-ACD7-1608021C88EB}"/>
              </a:ext>
            </a:extLst>
          </p:cNvPr>
          <p:cNvSpPr>
            <a:spLocks/>
          </p:cNvSpPr>
          <p:nvPr/>
        </p:nvSpPr>
        <p:spPr bwMode="auto">
          <a:xfrm>
            <a:off x="1765301" y="774701"/>
            <a:ext cx="2043113" cy="2797175"/>
          </a:xfrm>
          <a:custGeom>
            <a:avLst/>
            <a:gdLst>
              <a:gd name="T0" fmla="*/ 232 w 1287"/>
              <a:gd name="T1" fmla="*/ 136 h 1762"/>
              <a:gd name="T2" fmla="*/ 1085 w 1287"/>
              <a:gd name="T3" fmla="*/ 134 h 1762"/>
              <a:gd name="T4" fmla="*/ 1278 w 1287"/>
              <a:gd name="T5" fmla="*/ 771 h 1762"/>
              <a:gd name="T6" fmla="*/ 1137 w 1287"/>
              <a:gd name="T7" fmla="*/ 1490 h 1762"/>
              <a:gd name="T8" fmla="*/ 472 w 1287"/>
              <a:gd name="T9" fmla="*/ 1672 h 1762"/>
              <a:gd name="T10" fmla="*/ 40 w 1287"/>
              <a:gd name="T11" fmla="*/ 952 h 1762"/>
              <a:gd name="T12" fmla="*/ 232 w 1287"/>
              <a:gd name="T13" fmla="*/ 136 h 1762"/>
            </a:gdLst>
            <a:ahLst/>
            <a:cxnLst>
              <a:cxn ang="0">
                <a:pos x="T0" y="T1"/>
              </a:cxn>
              <a:cxn ang="0">
                <a:pos x="T2" y="T3"/>
              </a:cxn>
              <a:cxn ang="0">
                <a:pos x="T4" y="T5"/>
              </a:cxn>
              <a:cxn ang="0">
                <a:pos x="T6" y="T7"/>
              </a:cxn>
              <a:cxn ang="0">
                <a:pos x="T8" y="T9"/>
              </a:cxn>
              <a:cxn ang="0">
                <a:pos x="T10" y="T11"/>
              </a:cxn>
              <a:cxn ang="0">
                <a:pos x="T12" y="T13"/>
              </a:cxn>
            </a:cxnLst>
            <a:rect l="0" t="0" r="r" b="b"/>
            <a:pathLst>
              <a:path w="1287" h="1762">
                <a:moveTo>
                  <a:pt x="232" y="136"/>
                </a:moveTo>
                <a:cubicBezTo>
                  <a:pt x="406" y="0"/>
                  <a:pt x="911" y="28"/>
                  <a:pt x="1085" y="134"/>
                </a:cubicBezTo>
                <a:cubicBezTo>
                  <a:pt x="1259" y="240"/>
                  <a:pt x="1269" y="545"/>
                  <a:pt x="1278" y="771"/>
                </a:cubicBezTo>
                <a:cubicBezTo>
                  <a:pt x="1287" y="997"/>
                  <a:pt x="1271" y="1340"/>
                  <a:pt x="1137" y="1490"/>
                </a:cubicBezTo>
                <a:cubicBezTo>
                  <a:pt x="1003" y="1640"/>
                  <a:pt x="655" y="1762"/>
                  <a:pt x="472" y="1672"/>
                </a:cubicBezTo>
                <a:cubicBezTo>
                  <a:pt x="289" y="1582"/>
                  <a:pt x="80" y="1208"/>
                  <a:pt x="40" y="952"/>
                </a:cubicBezTo>
                <a:cubicBezTo>
                  <a:pt x="0" y="696"/>
                  <a:pt x="0" y="272"/>
                  <a:pt x="232" y="136"/>
                </a:cubicBezTo>
                <a:close/>
              </a:path>
            </a:pathLst>
          </a:custGeom>
          <a:solidFill>
            <a:srgbClr val="FF99FF"/>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153" name="AutoShape 9">
            <a:extLst>
              <a:ext uri="{FF2B5EF4-FFF2-40B4-BE49-F238E27FC236}">
                <a16:creationId xmlns:a16="http://schemas.microsoft.com/office/drawing/2014/main" id="{8E04DF58-FD8C-40FB-B66F-9A8751756443}"/>
              </a:ext>
            </a:extLst>
          </p:cNvPr>
          <p:cNvSpPr>
            <a:spLocks noChangeArrowheads="1"/>
          </p:cNvSpPr>
          <p:nvPr/>
        </p:nvSpPr>
        <p:spPr bwMode="auto">
          <a:xfrm>
            <a:off x="4114800" y="2209800"/>
            <a:ext cx="2590800" cy="2057400"/>
          </a:xfrm>
          <a:prstGeom prst="irregularSeal2">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Internet</a:t>
            </a:r>
          </a:p>
        </p:txBody>
      </p:sp>
      <p:cxnSp>
        <p:nvCxnSpPr>
          <p:cNvPr id="134154" name="AutoShape 10">
            <a:extLst>
              <a:ext uri="{FF2B5EF4-FFF2-40B4-BE49-F238E27FC236}">
                <a16:creationId xmlns:a16="http://schemas.microsoft.com/office/drawing/2014/main" id="{37DAB833-AB84-4CEE-A001-462302CE467D}"/>
              </a:ext>
            </a:extLst>
          </p:cNvPr>
          <p:cNvCxnSpPr>
            <a:cxnSpLocks noChangeShapeType="1"/>
            <a:stCxn id="0" idx="0"/>
            <a:endCxn id="134153" idx="2"/>
          </p:cNvCxnSpPr>
          <p:nvPr/>
        </p:nvCxnSpPr>
        <p:spPr bwMode="auto">
          <a:xfrm flipV="1">
            <a:off x="5468938" y="4005264"/>
            <a:ext cx="38100" cy="7953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55" name="AutoShape 11">
            <a:extLst>
              <a:ext uri="{FF2B5EF4-FFF2-40B4-BE49-F238E27FC236}">
                <a16:creationId xmlns:a16="http://schemas.microsoft.com/office/drawing/2014/main" id="{3CD1607B-78B9-42E9-8431-A48862CA854D}"/>
              </a:ext>
            </a:extLst>
          </p:cNvPr>
          <p:cNvCxnSpPr>
            <a:cxnSpLocks noChangeShapeType="1"/>
            <a:stCxn id="0" idx="3"/>
            <a:endCxn id="134153" idx="0"/>
          </p:cNvCxnSpPr>
          <p:nvPr/>
        </p:nvCxnSpPr>
        <p:spPr bwMode="auto">
          <a:xfrm>
            <a:off x="4156075" y="1981200"/>
            <a:ext cx="1125538" cy="4079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4156" name="AutoShape 12">
            <a:extLst>
              <a:ext uri="{FF2B5EF4-FFF2-40B4-BE49-F238E27FC236}">
                <a16:creationId xmlns:a16="http://schemas.microsoft.com/office/drawing/2014/main" id="{D72A1557-E784-4A89-ACFE-0B94966F1ED0}"/>
              </a:ext>
            </a:extLst>
          </p:cNvPr>
          <p:cNvCxnSpPr>
            <a:cxnSpLocks noChangeShapeType="1"/>
            <a:stCxn id="134153" idx="3"/>
            <a:endCxn id="0" idx="1"/>
          </p:cNvCxnSpPr>
          <p:nvPr/>
        </p:nvCxnSpPr>
        <p:spPr bwMode="auto">
          <a:xfrm>
            <a:off x="6705600" y="2843214"/>
            <a:ext cx="533400" cy="8905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4157" name="Line 13">
            <a:extLst>
              <a:ext uri="{FF2B5EF4-FFF2-40B4-BE49-F238E27FC236}">
                <a16:creationId xmlns:a16="http://schemas.microsoft.com/office/drawing/2014/main" id="{E9DCAA5A-D75D-4D7B-AD58-1524AED428A4}"/>
              </a:ext>
            </a:extLst>
          </p:cNvPr>
          <p:cNvSpPr>
            <a:spLocks noChangeShapeType="1"/>
          </p:cNvSpPr>
          <p:nvPr/>
        </p:nvSpPr>
        <p:spPr bwMode="auto">
          <a:xfrm>
            <a:off x="4267200" y="4572000"/>
            <a:ext cx="0" cy="1371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158" name="Line 14">
            <a:extLst>
              <a:ext uri="{FF2B5EF4-FFF2-40B4-BE49-F238E27FC236}">
                <a16:creationId xmlns:a16="http://schemas.microsoft.com/office/drawing/2014/main" id="{04506221-C474-4EC8-8C7F-F38121FFA735}"/>
              </a:ext>
            </a:extLst>
          </p:cNvPr>
          <p:cNvSpPr>
            <a:spLocks noChangeShapeType="1"/>
          </p:cNvSpPr>
          <p:nvPr/>
        </p:nvSpPr>
        <p:spPr bwMode="auto">
          <a:xfrm>
            <a:off x="3581400" y="5410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159" name="Line 15">
            <a:extLst>
              <a:ext uri="{FF2B5EF4-FFF2-40B4-BE49-F238E27FC236}">
                <a16:creationId xmlns:a16="http://schemas.microsoft.com/office/drawing/2014/main" id="{7C8AA3DB-5B8D-41ED-9518-85679D15489F}"/>
              </a:ext>
            </a:extLst>
          </p:cNvPr>
          <p:cNvSpPr>
            <a:spLocks noChangeShapeType="1"/>
          </p:cNvSpPr>
          <p:nvPr/>
        </p:nvSpPr>
        <p:spPr bwMode="auto">
          <a:xfrm flipH="1">
            <a:off x="4267200" y="52578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34160" name="Group 16">
            <a:extLst>
              <a:ext uri="{FF2B5EF4-FFF2-40B4-BE49-F238E27FC236}">
                <a16:creationId xmlns:a16="http://schemas.microsoft.com/office/drawing/2014/main" id="{017F0582-C8B0-44ED-AC7A-3B12ADBDE651}"/>
              </a:ext>
            </a:extLst>
          </p:cNvPr>
          <p:cNvGrpSpPr>
            <a:grpSpLocks/>
          </p:cNvGrpSpPr>
          <p:nvPr/>
        </p:nvGrpSpPr>
        <p:grpSpPr bwMode="auto">
          <a:xfrm flipH="1">
            <a:off x="8153400" y="1295400"/>
            <a:ext cx="1066800" cy="609600"/>
            <a:chOff x="1248" y="2736"/>
            <a:chExt cx="240" cy="192"/>
          </a:xfrm>
        </p:grpSpPr>
        <p:sp>
          <p:nvSpPr>
            <p:cNvPr id="134161" name="Line 17">
              <a:extLst>
                <a:ext uri="{FF2B5EF4-FFF2-40B4-BE49-F238E27FC236}">
                  <a16:creationId xmlns:a16="http://schemas.microsoft.com/office/drawing/2014/main" id="{21C810E6-A70A-414C-9CB3-8375A081CCD6}"/>
                </a:ext>
              </a:extLst>
            </p:cNvPr>
            <p:cNvSpPr>
              <a:spLocks noChangeShapeType="1"/>
            </p:cNvSpPr>
            <p:nvPr/>
          </p:nvSpPr>
          <p:spPr bwMode="auto">
            <a:xfrm flipV="1">
              <a:off x="1296" y="2736"/>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162" name="Line 18">
              <a:extLst>
                <a:ext uri="{FF2B5EF4-FFF2-40B4-BE49-F238E27FC236}">
                  <a16:creationId xmlns:a16="http://schemas.microsoft.com/office/drawing/2014/main" id="{12B7ADD4-A139-44DB-895D-48F08F02DABC}"/>
                </a:ext>
              </a:extLst>
            </p:cNvPr>
            <p:cNvSpPr>
              <a:spLocks noChangeShapeType="1"/>
            </p:cNvSpPr>
            <p:nvPr/>
          </p:nvSpPr>
          <p:spPr bwMode="auto">
            <a:xfrm flipH="1">
              <a:off x="1248" y="2832"/>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163" name="Line 19">
              <a:extLst>
                <a:ext uri="{FF2B5EF4-FFF2-40B4-BE49-F238E27FC236}">
                  <a16:creationId xmlns:a16="http://schemas.microsoft.com/office/drawing/2014/main" id="{5E2EB562-146C-467B-9DAF-FD3DBF6406E3}"/>
                </a:ext>
              </a:extLst>
            </p:cNvPr>
            <p:cNvSpPr>
              <a:spLocks noChangeShapeType="1"/>
            </p:cNvSpPr>
            <p:nvPr/>
          </p:nvSpPr>
          <p:spPr bwMode="auto">
            <a:xfrm>
              <a:off x="1296" y="2832"/>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34164" name="Group 20">
            <a:extLst>
              <a:ext uri="{FF2B5EF4-FFF2-40B4-BE49-F238E27FC236}">
                <a16:creationId xmlns:a16="http://schemas.microsoft.com/office/drawing/2014/main" id="{C7094276-E103-4D7C-8D60-DA70897E5449}"/>
              </a:ext>
            </a:extLst>
          </p:cNvPr>
          <p:cNvGrpSpPr>
            <a:grpSpLocks/>
          </p:cNvGrpSpPr>
          <p:nvPr/>
        </p:nvGrpSpPr>
        <p:grpSpPr bwMode="auto">
          <a:xfrm>
            <a:off x="7620000" y="1371600"/>
            <a:ext cx="979488" cy="901700"/>
            <a:chOff x="2491" y="1440"/>
            <a:chExt cx="617" cy="568"/>
          </a:xfrm>
        </p:grpSpPr>
        <p:graphicFrame>
          <p:nvGraphicFramePr>
            <p:cNvPr id="134165" name="Object 21">
              <a:extLst>
                <a:ext uri="{FF2B5EF4-FFF2-40B4-BE49-F238E27FC236}">
                  <a16:creationId xmlns:a16="http://schemas.microsoft.com/office/drawing/2014/main" id="{E9C9BC53-2F4A-42B7-9A79-1CFA1A47CF68}"/>
                </a:ext>
              </a:extLst>
            </p:cNvPr>
            <p:cNvGraphicFramePr>
              <a:graphicFrameLocks noChangeAspect="1"/>
            </p:cNvGraphicFramePr>
            <p:nvPr/>
          </p:nvGraphicFramePr>
          <p:xfrm>
            <a:off x="2491" y="1776"/>
            <a:ext cx="617" cy="232"/>
          </p:xfrm>
          <a:graphic>
            <a:graphicData uri="http://schemas.openxmlformats.org/presentationml/2006/ole">
              <mc:AlternateContent xmlns:mc="http://schemas.openxmlformats.org/markup-compatibility/2006">
                <mc:Choice xmlns:v="urn:schemas-microsoft-com:vml" Requires="v">
                  <p:oleObj name="Clip" r:id="rId3" imgW="4395600" imgH="1652040" progId="MS_ClipArt_Gallery.2">
                    <p:embed/>
                  </p:oleObj>
                </mc:Choice>
                <mc:Fallback>
                  <p:oleObj name="Clip" r:id="rId3" imgW="4395600" imgH="1652040" progId="MS_ClipArt_Gallery.2">
                    <p:embed/>
                    <p:pic>
                      <p:nvPicPr>
                        <p:cNvPr id="134165" name="Object 21">
                          <a:extLst>
                            <a:ext uri="{FF2B5EF4-FFF2-40B4-BE49-F238E27FC236}">
                              <a16:creationId xmlns:a16="http://schemas.microsoft.com/office/drawing/2014/main" id="{E9C9BC53-2F4A-42B7-9A79-1CFA1A47CF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1" y="1776"/>
                          <a:ext cx="617"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166" name="Line 22">
              <a:extLst>
                <a:ext uri="{FF2B5EF4-FFF2-40B4-BE49-F238E27FC236}">
                  <a16:creationId xmlns:a16="http://schemas.microsoft.com/office/drawing/2014/main" id="{66A57C33-D885-4F2B-8FD1-F46C29EEB996}"/>
                </a:ext>
              </a:extLst>
            </p:cNvPr>
            <p:cNvSpPr>
              <a:spLocks noChangeShapeType="1"/>
            </p:cNvSpPr>
            <p:nvPr/>
          </p:nvSpPr>
          <p:spPr bwMode="auto">
            <a:xfrm flipV="1">
              <a:off x="2587" y="1440"/>
              <a:ext cx="0"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aphicFrame>
        <p:nvGraphicFramePr>
          <p:cNvPr id="134724" name="Object 580">
            <a:extLst>
              <a:ext uri="{FF2B5EF4-FFF2-40B4-BE49-F238E27FC236}">
                <a16:creationId xmlns:a16="http://schemas.microsoft.com/office/drawing/2014/main" id="{674674B5-42F0-4BA3-832C-B588E7508977}"/>
              </a:ext>
            </a:extLst>
          </p:cNvPr>
          <p:cNvGraphicFramePr>
            <a:graphicFrameLocks noChangeAspect="1"/>
          </p:cNvGraphicFramePr>
          <p:nvPr/>
        </p:nvGraphicFramePr>
        <p:xfrm>
          <a:off x="7239001" y="3276600"/>
          <a:ext cx="879475" cy="914400"/>
        </p:xfrm>
        <a:graphic>
          <a:graphicData uri="http://schemas.openxmlformats.org/presentationml/2006/ole">
            <mc:AlternateContent xmlns:mc="http://schemas.openxmlformats.org/markup-compatibility/2006">
              <mc:Choice xmlns:v="urn:schemas-microsoft-com:vml" Requires="v">
                <p:oleObj name="Clip" r:id="rId5" imgW="3985920" imgH="4144680" progId="MS_ClipArt_Gallery.2">
                  <p:embed/>
                </p:oleObj>
              </mc:Choice>
              <mc:Fallback>
                <p:oleObj name="Clip" r:id="rId5" imgW="3985920" imgH="4144680" progId="MS_ClipArt_Gallery.2">
                  <p:embed/>
                  <p:pic>
                    <p:nvPicPr>
                      <p:cNvPr id="134724" name="Object 580">
                        <a:extLst>
                          <a:ext uri="{FF2B5EF4-FFF2-40B4-BE49-F238E27FC236}">
                            <a16:creationId xmlns:a16="http://schemas.microsoft.com/office/drawing/2014/main" id="{674674B5-42F0-4BA3-832C-B588E750897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1" y="3276600"/>
                        <a:ext cx="8794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4725" name="Object 581">
            <a:extLst>
              <a:ext uri="{FF2B5EF4-FFF2-40B4-BE49-F238E27FC236}">
                <a16:creationId xmlns:a16="http://schemas.microsoft.com/office/drawing/2014/main" id="{36962F83-471E-4332-BF33-0A2C4F8AA261}"/>
              </a:ext>
            </a:extLst>
          </p:cNvPr>
          <p:cNvGraphicFramePr>
            <a:graphicFrameLocks noChangeAspect="1"/>
          </p:cNvGraphicFramePr>
          <p:nvPr/>
        </p:nvGraphicFramePr>
        <p:xfrm>
          <a:off x="5029201" y="4800600"/>
          <a:ext cx="879475" cy="914400"/>
        </p:xfrm>
        <a:graphic>
          <a:graphicData uri="http://schemas.openxmlformats.org/presentationml/2006/ole">
            <mc:AlternateContent xmlns:mc="http://schemas.openxmlformats.org/markup-compatibility/2006">
              <mc:Choice xmlns:v="urn:schemas-microsoft-com:vml" Requires="v">
                <p:oleObj name="Clip" r:id="rId7" imgW="3985920" imgH="4144680" progId="MS_ClipArt_Gallery.2">
                  <p:embed/>
                </p:oleObj>
              </mc:Choice>
              <mc:Fallback>
                <p:oleObj name="Clip" r:id="rId7" imgW="3985920" imgH="4144680" progId="MS_ClipArt_Gallery.2">
                  <p:embed/>
                  <p:pic>
                    <p:nvPicPr>
                      <p:cNvPr id="134725" name="Object 581">
                        <a:extLst>
                          <a:ext uri="{FF2B5EF4-FFF2-40B4-BE49-F238E27FC236}">
                            <a16:creationId xmlns:a16="http://schemas.microsoft.com/office/drawing/2014/main" id="{36962F83-471E-4332-BF33-0A2C4F8AA2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1" y="4800600"/>
                        <a:ext cx="8794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726" name="Line 582">
            <a:extLst>
              <a:ext uri="{FF2B5EF4-FFF2-40B4-BE49-F238E27FC236}">
                <a16:creationId xmlns:a16="http://schemas.microsoft.com/office/drawing/2014/main" id="{A795DD51-0DD0-4CF1-BB57-71A91EE7DCD8}"/>
              </a:ext>
            </a:extLst>
          </p:cNvPr>
          <p:cNvSpPr>
            <a:spLocks noChangeShapeType="1"/>
          </p:cNvSpPr>
          <p:nvPr/>
        </p:nvSpPr>
        <p:spPr bwMode="auto">
          <a:xfrm>
            <a:off x="7467600" y="27432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727" name="Line 583">
            <a:extLst>
              <a:ext uri="{FF2B5EF4-FFF2-40B4-BE49-F238E27FC236}">
                <a16:creationId xmlns:a16="http://schemas.microsoft.com/office/drawing/2014/main" id="{92B3DB2B-E2F0-4A1B-AFB7-DB0836D80DA0}"/>
              </a:ext>
            </a:extLst>
          </p:cNvPr>
          <p:cNvSpPr>
            <a:spLocks noChangeShapeType="1"/>
          </p:cNvSpPr>
          <p:nvPr/>
        </p:nvSpPr>
        <p:spPr bwMode="auto">
          <a:xfrm flipV="1">
            <a:off x="7772400" y="2743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728" name="Line 584">
            <a:extLst>
              <a:ext uri="{FF2B5EF4-FFF2-40B4-BE49-F238E27FC236}">
                <a16:creationId xmlns:a16="http://schemas.microsoft.com/office/drawing/2014/main" id="{9FD5A5F5-3B2C-4CF6-AFB4-6D34AF26771C}"/>
              </a:ext>
            </a:extLst>
          </p:cNvPr>
          <p:cNvSpPr>
            <a:spLocks noChangeShapeType="1"/>
          </p:cNvSpPr>
          <p:nvPr/>
        </p:nvSpPr>
        <p:spPr bwMode="auto">
          <a:xfrm flipV="1">
            <a:off x="8077200" y="2209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134729" name="Object 585">
            <a:extLst>
              <a:ext uri="{FF2B5EF4-FFF2-40B4-BE49-F238E27FC236}">
                <a16:creationId xmlns:a16="http://schemas.microsoft.com/office/drawing/2014/main" id="{50B7334E-C563-4408-AA63-EC55494A43A1}"/>
              </a:ext>
            </a:extLst>
          </p:cNvPr>
          <p:cNvGraphicFramePr>
            <a:graphicFrameLocks noChangeAspect="1"/>
          </p:cNvGraphicFramePr>
          <p:nvPr/>
        </p:nvGraphicFramePr>
        <p:xfrm>
          <a:off x="3276601" y="1524000"/>
          <a:ext cx="879475" cy="914400"/>
        </p:xfrm>
        <a:graphic>
          <a:graphicData uri="http://schemas.openxmlformats.org/presentationml/2006/ole">
            <mc:AlternateContent xmlns:mc="http://schemas.openxmlformats.org/markup-compatibility/2006">
              <mc:Choice xmlns:v="urn:schemas-microsoft-com:vml" Requires="v">
                <p:oleObj name="Clip" r:id="rId8" imgW="3985920" imgH="4144680" progId="MS_ClipArt_Gallery.2">
                  <p:embed/>
                </p:oleObj>
              </mc:Choice>
              <mc:Fallback>
                <p:oleObj name="Clip" r:id="rId8" imgW="3985920" imgH="4144680" progId="MS_ClipArt_Gallery.2">
                  <p:embed/>
                  <p:pic>
                    <p:nvPicPr>
                      <p:cNvPr id="134729" name="Object 585">
                        <a:extLst>
                          <a:ext uri="{FF2B5EF4-FFF2-40B4-BE49-F238E27FC236}">
                            <a16:creationId xmlns:a16="http://schemas.microsoft.com/office/drawing/2014/main" id="{50B7334E-C563-4408-AA63-EC55494A43A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1524000"/>
                        <a:ext cx="8794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34730" name="Line 586">
            <a:extLst>
              <a:ext uri="{FF2B5EF4-FFF2-40B4-BE49-F238E27FC236}">
                <a16:creationId xmlns:a16="http://schemas.microsoft.com/office/drawing/2014/main" id="{04EE58B6-F06C-419D-9D11-A2A9B771A709}"/>
              </a:ext>
            </a:extLst>
          </p:cNvPr>
          <p:cNvSpPr>
            <a:spLocks noChangeShapeType="1"/>
          </p:cNvSpPr>
          <p:nvPr/>
        </p:nvSpPr>
        <p:spPr bwMode="auto">
          <a:xfrm>
            <a:off x="2362200" y="1219200"/>
            <a:ext cx="0" cy="1371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731" name="Line 587">
            <a:extLst>
              <a:ext uri="{FF2B5EF4-FFF2-40B4-BE49-F238E27FC236}">
                <a16:creationId xmlns:a16="http://schemas.microsoft.com/office/drawing/2014/main" id="{0ACC501B-7EEB-41AD-82C4-C909C1A0C23C}"/>
              </a:ext>
            </a:extLst>
          </p:cNvPr>
          <p:cNvSpPr>
            <a:spLocks noChangeShapeType="1"/>
          </p:cNvSpPr>
          <p:nvPr/>
        </p:nvSpPr>
        <p:spPr bwMode="auto">
          <a:xfrm flipH="1">
            <a:off x="2362200" y="19050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732" name="Text Box 588">
            <a:extLst>
              <a:ext uri="{FF2B5EF4-FFF2-40B4-BE49-F238E27FC236}">
                <a16:creationId xmlns:a16="http://schemas.microsoft.com/office/drawing/2014/main" id="{930AB734-AE21-4828-B651-44E20729F7E3}"/>
              </a:ext>
            </a:extLst>
          </p:cNvPr>
          <p:cNvSpPr txBox="1">
            <a:spLocks noChangeArrowheads="1"/>
          </p:cNvSpPr>
          <p:nvPr/>
        </p:nvSpPr>
        <p:spPr bwMode="auto">
          <a:xfrm>
            <a:off x="2743201" y="5715000"/>
            <a:ext cx="940835"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receiver</a:t>
            </a:r>
          </a:p>
        </p:txBody>
      </p:sp>
      <p:sp>
        <p:nvSpPr>
          <p:cNvPr id="134733" name="Text Box 589">
            <a:extLst>
              <a:ext uri="{FF2B5EF4-FFF2-40B4-BE49-F238E27FC236}">
                <a16:creationId xmlns:a16="http://schemas.microsoft.com/office/drawing/2014/main" id="{D60922FC-BC27-4D70-BB45-5860CB50194E}"/>
              </a:ext>
            </a:extLst>
          </p:cNvPr>
          <p:cNvSpPr txBox="1">
            <a:spLocks noChangeArrowheads="1"/>
          </p:cNvSpPr>
          <p:nvPr/>
        </p:nvSpPr>
        <p:spPr bwMode="auto">
          <a:xfrm>
            <a:off x="8213725" y="3516313"/>
            <a:ext cx="442622" cy="40011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FA</a:t>
            </a:r>
          </a:p>
        </p:txBody>
      </p:sp>
      <p:sp>
        <p:nvSpPr>
          <p:cNvPr id="134734" name="Text Box 590">
            <a:extLst>
              <a:ext uri="{FF2B5EF4-FFF2-40B4-BE49-F238E27FC236}">
                <a16:creationId xmlns:a16="http://schemas.microsoft.com/office/drawing/2014/main" id="{C39D244C-8CA9-46E5-9B95-705F8AE93A70}"/>
              </a:ext>
            </a:extLst>
          </p:cNvPr>
          <p:cNvSpPr txBox="1">
            <a:spLocks noChangeArrowheads="1"/>
          </p:cNvSpPr>
          <p:nvPr/>
        </p:nvSpPr>
        <p:spPr bwMode="auto">
          <a:xfrm>
            <a:off x="3429001" y="1066800"/>
            <a:ext cx="502061" cy="40011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HA</a:t>
            </a:r>
          </a:p>
        </p:txBody>
      </p:sp>
      <p:sp>
        <p:nvSpPr>
          <p:cNvPr id="134735" name="Text Box 591">
            <a:extLst>
              <a:ext uri="{FF2B5EF4-FFF2-40B4-BE49-F238E27FC236}">
                <a16:creationId xmlns:a16="http://schemas.microsoft.com/office/drawing/2014/main" id="{108AE943-B9A5-42B9-AA94-33CA3AED2B94}"/>
              </a:ext>
            </a:extLst>
          </p:cNvPr>
          <p:cNvSpPr txBox="1">
            <a:spLocks noChangeArrowheads="1"/>
          </p:cNvSpPr>
          <p:nvPr/>
        </p:nvSpPr>
        <p:spPr bwMode="auto">
          <a:xfrm>
            <a:off x="9753600" y="1524001"/>
            <a:ext cx="579438" cy="396875"/>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MN</a:t>
            </a:r>
          </a:p>
        </p:txBody>
      </p:sp>
      <p:sp>
        <p:nvSpPr>
          <p:cNvPr id="134736" name="Text Box 592">
            <a:extLst>
              <a:ext uri="{FF2B5EF4-FFF2-40B4-BE49-F238E27FC236}">
                <a16:creationId xmlns:a16="http://schemas.microsoft.com/office/drawing/2014/main" id="{117ACA42-354E-44FC-8E55-651F7DF221DB}"/>
              </a:ext>
            </a:extLst>
          </p:cNvPr>
          <p:cNvSpPr txBox="1">
            <a:spLocks noChangeArrowheads="1"/>
          </p:cNvSpPr>
          <p:nvPr/>
        </p:nvSpPr>
        <p:spPr bwMode="auto">
          <a:xfrm>
            <a:off x="2133601" y="2743200"/>
            <a:ext cx="1590179"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home network</a:t>
            </a:r>
          </a:p>
        </p:txBody>
      </p:sp>
      <p:sp>
        <p:nvSpPr>
          <p:cNvPr id="134737" name="Text Box 593">
            <a:extLst>
              <a:ext uri="{FF2B5EF4-FFF2-40B4-BE49-F238E27FC236}">
                <a16:creationId xmlns:a16="http://schemas.microsoft.com/office/drawing/2014/main" id="{C5167046-B5F9-41BE-83F0-2A884EFEAE48}"/>
              </a:ext>
            </a:extLst>
          </p:cNvPr>
          <p:cNvSpPr txBox="1">
            <a:spLocks noChangeArrowheads="1"/>
          </p:cNvSpPr>
          <p:nvPr/>
        </p:nvSpPr>
        <p:spPr bwMode="auto">
          <a:xfrm>
            <a:off x="8763000" y="3581401"/>
            <a:ext cx="987450" cy="646331"/>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foreign</a:t>
            </a:r>
            <a:br>
              <a:rPr lang="en-US" altLang="en-US" b="1"/>
            </a:br>
            <a:r>
              <a:rPr lang="en-US" altLang="en-US" b="1"/>
              <a:t>network</a:t>
            </a:r>
          </a:p>
        </p:txBody>
      </p:sp>
      <p:sp>
        <p:nvSpPr>
          <p:cNvPr id="134738" name="Freeform 594">
            <a:extLst>
              <a:ext uri="{FF2B5EF4-FFF2-40B4-BE49-F238E27FC236}">
                <a16:creationId xmlns:a16="http://schemas.microsoft.com/office/drawing/2014/main" id="{A5234A1B-9B83-432F-B6AF-9D13EE088436}"/>
              </a:ext>
            </a:extLst>
          </p:cNvPr>
          <p:cNvSpPr>
            <a:spLocks/>
          </p:cNvSpPr>
          <p:nvPr/>
        </p:nvSpPr>
        <p:spPr bwMode="auto">
          <a:xfrm>
            <a:off x="3657600" y="2133600"/>
            <a:ext cx="1765300" cy="3073400"/>
          </a:xfrm>
          <a:custGeom>
            <a:avLst/>
            <a:gdLst>
              <a:gd name="T0" fmla="*/ 0 w 1112"/>
              <a:gd name="T1" fmla="*/ 1920 h 1936"/>
              <a:gd name="T2" fmla="*/ 720 w 1112"/>
              <a:gd name="T3" fmla="*/ 1824 h 1936"/>
              <a:gd name="T4" fmla="*/ 1056 w 1112"/>
              <a:gd name="T5" fmla="*/ 1248 h 1936"/>
              <a:gd name="T6" fmla="*/ 1056 w 1112"/>
              <a:gd name="T7" fmla="*/ 624 h 1936"/>
              <a:gd name="T8" fmla="*/ 864 w 1112"/>
              <a:gd name="T9" fmla="*/ 192 h 1936"/>
              <a:gd name="T10" fmla="*/ 96 w 1112"/>
              <a:gd name="T11" fmla="*/ 0 h 1936"/>
            </a:gdLst>
            <a:ahLst/>
            <a:cxnLst>
              <a:cxn ang="0">
                <a:pos x="T0" y="T1"/>
              </a:cxn>
              <a:cxn ang="0">
                <a:pos x="T2" y="T3"/>
              </a:cxn>
              <a:cxn ang="0">
                <a:pos x="T4" y="T5"/>
              </a:cxn>
              <a:cxn ang="0">
                <a:pos x="T6" y="T7"/>
              </a:cxn>
              <a:cxn ang="0">
                <a:pos x="T8" y="T9"/>
              </a:cxn>
              <a:cxn ang="0">
                <a:pos x="T10" y="T11"/>
              </a:cxn>
            </a:cxnLst>
            <a:rect l="0" t="0" r="r" b="b"/>
            <a:pathLst>
              <a:path w="1112" h="1936">
                <a:moveTo>
                  <a:pt x="0" y="1920"/>
                </a:moveTo>
                <a:cubicBezTo>
                  <a:pt x="272" y="1928"/>
                  <a:pt x="544" y="1936"/>
                  <a:pt x="720" y="1824"/>
                </a:cubicBezTo>
                <a:cubicBezTo>
                  <a:pt x="896" y="1712"/>
                  <a:pt x="1000" y="1448"/>
                  <a:pt x="1056" y="1248"/>
                </a:cubicBezTo>
                <a:cubicBezTo>
                  <a:pt x="1112" y="1048"/>
                  <a:pt x="1088" y="800"/>
                  <a:pt x="1056" y="624"/>
                </a:cubicBezTo>
                <a:cubicBezTo>
                  <a:pt x="1024" y="448"/>
                  <a:pt x="1024" y="296"/>
                  <a:pt x="864" y="192"/>
                </a:cubicBezTo>
                <a:cubicBezTo>
                  <a:pt x="704" y="88"/>
                  <a:pt x="400" y="44"/>
                  <a:pt x="96" y="0"/>
                </a:cubicBezTo>
              </a:path>
            </a:pathLst>
          </a:custGeom>
          <a:noFill/>
          <a:ln w="76200" cap="flat" cmpd="sng">
            <a:solidFill>
              <a:schemeClr val="accent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739" name="Freeform 595">
            <a:extLst>
              <a:ext uri="{FF2B5EF4-FFF2-40B4-BE49-F238E27FC236}">
                <a16:creationId xmlns:a16="http://schemas.microsoft.com/office/drawing/2014/main" id="{BB494CF1-3612-4E7B-A202-244D83CA9053}"/>
              </a:ext>
            </a:extLst>
          </p:cNvPr>
          <p:cNvSpPr>
            <a:spLocks/>
          </p:cNvSpPr>
          <p:nvPr/>
        </p:nvSpPr>
        <p:spPr bwMode="auto">
          <a:xfrm>
            <a:off x="7645400" y="1600200"/>
            <a:ext cx="1651000" cy="2133600"/>
          </a:xfrm>
          <a:custGeom>
            <a:avLst/>
            <a:gdLst>
              <a:gd name="T0" fmla="*/ 32 w 1040"/>
              <a:gd name="T1" fmla="*/ 1344 h 1344"/>
              <a:gd name="T2" fmla="*/ 32 w 1040"/>
              <a:gd name="T3" fmla="*/ 720 h 1344"/>
              <a:gd name="T4" fmla="*/ 224 w 1040"/>
              <a:gd name="T5" fmla="*/ 672 h 1344"/>
              <a:gd name="T6" fmla="*/ 224 w 1040"/>
              <a:gd name="T7" fmla="*/ 288 h 1344"/>
              <a:gd name="T8" fmla="*/ 224 w 1040"/>
              <a:gd name="T9" fmla="*/ 0 h 1344"/>
              <a:gd name="T10" fmla="*/ 1040 w 1040"/>
              <a:gd name="T11" fmla="*/ 288 h 1344"/>
            </a:gdLst>
            <a:ahLst/>
            <a:cxnLst>
              <a:cxn ang="0">
                <a:pos x="T0" y="T1"/>
              </a:cxn>
              <a:cxn ang="0">
                <a:pos x="T2" y="T3"/>
              </a:cxn>
              <a:cxn ang="0">
                <a:pos x="T4" y="T5"/>
              </a:cxn>
              <a:cxn ang="0">
                <a:pos x="T6" y="T7"/>
              </a:cxn>
              <a:cxn ang="0">
                <a:pos x="T8" y="T9"/>
              </a:cxn>
              <a:cxn ang="0">
                <a:pos x="T10" y="T11"/>
              </a:cxn>
            </a:cxnLst>
            <a:rect l="0" t="0" r="r" b="b"/>
            <a:pathLst>
              <a:path w="1040" h="1344">
                <a:moveTo>
                  <a:pt x="32" y="1344"/>
                </a:moveTo>
                <a:cubicBezTo>
                  <a:pt x="16" y="1088"/>
                  <a:pt x="0" y="832"/>
                  <a:pt x="32" y="720"/>
                </a:cubicBezTo>
                <a:cubicBezTo>
                  <a:pt x="64" y="608"/>
                  <a:pt x="192" y="744"/>
                  <a:pt x="224" y="672"/>
                </a:cubicBezTo>
                <a:cubicBezTo>
                  <a:pt x="256" y="600"/>
                  <a:pt x="224" y="400"/>
                  <a:pt x="224" y="288"/>
                </a:cubicBezTo>
                <a:cubicBezTo>
                  <a:pt x="224" y="176"/>
                  <a:pt x="88" y="0"/>
                  <a:pt x="224" y="0"/>
                </a:cubicBezTo>
                <a:cubicBezTo>
                  <a:pt x="360" y="0"/>
                  <a:pt x="700" y="144"/>
                  <a:pt x="1040" y="288"/>
                </a:cubicBezTo>
              </a:path>
            </a:pathLst>
          </a:custGeom>
          <a:noFill/>
          <a:ln w="76200" cap="flat" cmpd="sng">
            <a:solidFill>
              <a:schemeClr val="accent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740" name="Text Box 596">
            <a:extLst>
              <a:ext uri="{FF2B5EF4-FFF2-40B4-BE49-F238E27FC236}">
                <a16:creationId xmlns:a16="http://schemas.microsoft.com/office/drawing/2014/main" id="{83519874-C34C-44C3-9FE5-3233277EEEF7}"/>
              </a:ext>
            </a:extLst>
          </p:cNvPr>
          <p:cNvSpPr txBox="1">
            <a:spLocks noChangeArrowheads="1"/>
          </p:cNvSpPr>
          <p:nvPr/>
        </p:nvSpPr>
        <p:spPr bwMode="auto">
          <a:xfrm>
            <a:off x="9144001" y="2819400"/>
            <a:ext cx="829073"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sender</a:t>
            </a:r>
          </a:p>
        </p:txBody>
      </p:sp>
      <p:sp>
        <p:nvSpPr>
          <p:cNvPr id="134741" name="Freeform 597">
            <a:extLst>
              <a:ext uri="{FF2B5EF4-FFF2-40B4-BE49-F238E27FC236}">
                <a16:creationId xmlns:a16="http://schemas.microsoft.com/office/drawing/2014/main" id="{90B402AD-B173-457D-ADEC-6A4E3EF04EFF}"/>
              </a:ext>
            </a:extLst>
          </p:cNvPr>
          <p:cNvSpPr>
            <a:spLocks/>
          </p:cNvSpPr>
          <p:nvPr/>
        </p:nvSpPr>
        <p:spPr bwMode="auto">
          <a:xfrm>
            <a:off x="4038600" y="1676400"/>
            <a:ext cx="3505200" cy="2057400"/>
          </a:xfrm>
          <a:custGeom>
            <a:avLst/>
            <a:gdLst>
              <a:gd name="T0" fmla="*/ 0 w 2208"/>
              <a:gd name="T1" fmla="*/ 0 h 1296"/>
              <a:gd name="T2" fmla="*/ 864 w 2208"/>
              <a:gd name="T3" fmla="*/ 336 h 1296"/>
              <a:gd name="T4" fmla="*/ 1008 w 2208"/>
              <a:gd name="T5" fmla="*/ 768 h 1296"/>
              <a:gd name="T6" fmla="*/ 1680 w 2208"/>
              <a:gd name="T7" fmla="*/ 768 h 1296"/>
              <a:gd name="T8" fmla="*/ 2208 w 2208"/>
              <a:gd name="T9" fmla="*/ 1296 h 1296"/>
            </a:gdLst>
            <a:ahLst/>
            <a:cxnLst>
              <a:cxn ang="0">
                <a:pos x="T0" y="T1"/>
              </a:cxn>
              <a:cxn ang="0">
                <a:pos x="T2" y="T3"/>
              </a:cxn>
              <a:cxn ang="0">
                <a:pos x="T4" y="T5"/>
              </a:cxn>
              <a:cxn ang="0">
                <a:pos x="T6" y="T7"/>
              </a:cxn>
              <a:cxn ang="0">
                <a:pos x="T8" y="T9"/>
              </a:cxn>
            </a:cxnLst>
            <a:rect l="0" t="0" r="r" b="b"/>
            <a:pathLst>
              <a:path w="2208" h="1296">
                <a:moveTo>
                  <a:pt x="0" y="0"/>
                </a:moveTo>
                <a:cubicBezTo>
                  <a:pt x="348" y="104"/>
                  <a:pt x="696" y="208"/>
                  <a:pt x="864" y="336"/>
                </a:cubicBezTo>
                <a:cubicBezTo>
                  <a:pt x="1032" y="464"/>
                  <a:pt x="872" y="696"/>
                  <a:pt x="1008" y="768"/>
                </a:cubicBezTo>
                <a:cubicBezTo>
                  <a:pt x="1144" y="840"/>
                  <a:pt x="1480" y="680"/>
                  <a:pt x="1680" y="768"/>
                </a:cubicBezTo>
                <a:cubicBezTo>
                  <a:pt x="1880" y="856"/>
                  <a:pt x="2044" y="1076"/>
                  <a:pt x="2208" y="1296"/>
                </a:cubicBezTo>
              </a:path>
            </a:pathLst>
          </a:custGeom>
          <a:noFill/>
          <a:ln w="762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742" name="Freeform 598">
            <a:extLst>
              <a:ext uri="{FF2B5EF4-FFF2-40B4-BE49-F238E27FC236}">
                <a16:creationId xmlns:a16="http://schemas.microsoft.com/office/drawing/2014/main" id="{EC093C2D-D68E-45A9-8C3C-1C087732FEC8}"/>
              </a:ext>
            </a:extLst>
          </p:cNvPr>
          <p:cNvSpPr>
            <a:spLocks/>
          </p:cNvSpPr>
          <p:nvPr/>
        </p:nvSpPr>
        <p:spPr bwMode="auto">
          <a:xfrm>
            <a:off x="3886200" y="1828800"/>
            <a:ext cx="3505200" cy="2057400"/>
          </a:xfrm>
          <a:custGeom>
            <a:avLst/>
            <a:gdLst>
              <a:gd name="T0" fmla="*/ 0 w 2208"/>
              <a:gd name="T1" fmla="*/ 0 h 1296"/>
              <a:gd name="T2" fmla="*/ 864 w 2208"/>
              <a:gd name="T3" fmla="*/ 336 h 1296"/>
              <a:gd name="T4" fmla="*/ 1008 w 2208"/>
              <a:gd name="T5" fmla="*/ 768 h 1296"/>
              <a:gd name="T6" fmla="*/ 1680 w 2208"/>
              <a:gd name="T7" fmla="*/ 768 h 1296"/>
              <a:gd name="T8" fmla="*/ 2208 w 2208"/>
              <a:gd name="T9" fmla="*/ 1296 h 1296"/>
            </a:gdLst>
            <a:ahLst/>
            <a:cxnLst>
              <a:cxn ang="0">
                <a:pos x="T0" y="T1"/>
              </a:cxn>
              <a:cxn ang="0">
                <a:pos x="T2" y="T3"/>
              </a:cxn>
              <a:cxn ang="0">
                <a:pos x="T4" y="T5"/>
              </a:cxn>
              <a:cxn ang="0">
                <a:pos x="T6" y="T7"/>
              </a:cxn>
              <a:cxn ang="0">
                <a:pos x="T8" y="T9"/>
              </a:cxn>
            </a:cxnLst>
            <a:rect l="0" t="0" r="r" b="b"/>
            <a:pathLst>
              <a:path w="2208" h="1296">
                <a:moveTo>
                  <a:pt x="0" y="0"/>
                </a:moveTo>
                <a:cubicBezTo>
                  <a:pt x="348" y="104"/>
                  <a:pt x="696" y="208"/>
                  <a:pt x="864" y="336"/>
                </a:cubicBezTo>
                <a:cubicBezTo>
                  <a:pt x="1032" y="464"/>
                  <a:pt x="872" y="696"/>
                  <a:pt x="1008" y="768"/>
                </a:cubicBezTo>
                <a:cubicBezTo>
                  <a:pt x="1144" y="840"/>
                  <a:pt x="1480" y="680"/>
                  <a:pt x="1680" y="768"/>
                </a:cubicBezTo>
                <a:cubicBezTo>
                  <a:pt x="1880" y="856"/>
                  <a:pt x="2044" y="1076"/>
                  <a:pt x="2208" y="1296"/>
                </a:cubicBezTo>
              </a:path>
            </a:pathLst>
          </a:custGeom>
          <a:noFill/>
          <a:ln w="762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743" name="Freeform 599">
            <a:extLst>
              <a:ext uri="{FF2B5EF4-FFF2-40B4-BE49-F238E27FC236}">
                <a16:creationId xmlns:a16="http://schemas.microsoft.com/office/drawing/2014/main" id="{739782A4-0785-4E7E-96BD-EE3BC6A5F3E0}"/>
              </a:ext>
            </a:extLst>
          </p:cNvPr>
          <p:cNvSpPr>
            <a:spLocks/>
          </p:cNvSpPr>
          <p:nvPr/>
        </p:nvSpPr>
        <p:spPr bwMode="auto">
          <a:xfrm>
            <a:off x="3962400" y="1752600"/>
            <a:ext cx="3505200" cy="2057400"/>
          </a:xfrm>
          <a:custGeom>
            <a:avLst/>
            <a:gdLst>
              <a:gd name="T0" fmla="*/ 0 w 2208"/>
              <a:gd name="T1" fmla="*/ 0 h 1296"/>
              <a:gd name="T2" fmla="*/ 864 w 2208"/>
              <a:gd name="T3" fmla="*/ 336 h 1296"/>
              <a:gd name="T4" fmla="*/ 1008 w 2208"/>
              <a:gd name="T5" fmla="*/ 768 h 1296"/>
              <a:gd name="T6" fmla="*/ 1680 w 2208"/>
              <a:gd name="T7" fmla="*/ 768 h 1296"/>
              <a:gd name="T8" fmla="*/ 2208 w 2208"/>
              <a:gd name="T9" fmla="*/ 1296 h 1296"/>
            </a:gdLst>
            <a:ahLst/>
            <a:cxnLst>
              <a:cxn ang="0">
                <a:pos x="T0" y="T1"/>
              </a:cxn>
              <a:cxn ang="0">
                <a:pos x="T2" y="T3"/>
              </a:cxn>
              <a:cxn ang="0">
                <a:pos x="T4" y="T5"/>
              </a:cxn>
              <a:cxn ang="0">
                <a:pos x="T6" y="T7"/>
              </a:cxn>
              <a:cxn ang="0">
                <a:pos x="T8" y="T9"/>
              </a:cxn>
            </a:cxnLst>
            <a:rect l="0" t="0" r="r" b="b"/>
            <a:pathLst>
              <a:path w="2208" h="1296">
                <a:moveTo>
                  <a:pt x="0" y="0"/>
                </a:moveTo>
                <a:cubicBezTo>
                  <a:pt x="348" y="104"/>
                  <a:pt x="696" y="208"/>
                  <a:pt x="864" y="336"/>
                </a:cubicBezTo>
                <a:cubicBezTo>
                  <a:pt x="1032" y="464"/>
                  <a:pt x="872" y="696"/>
                  <a:pt x="1008" y="768"/>
                </a:cubicBezTo>
                <a:cubicBezTo>
                  <a:pt x="1144" y="840"/>
                  <a:pt x="1480" y="680"/>
                  <a:pt x="1680" y="768"/>
                </a:cubicBezTo>
                <a:cubicBezTo>
                  <a:pt x="1880" y="856"/>
                  <a:pt x="2044" y="1076"/>
                  <a:pt x="2208" y="1296"/>
                </a:cubicBezTo>
              </a:path>
            </a:pathLst>
          </a:custGeom>
          <a:noFill/>
          <a:ln w="76200" cap="flat" cmpd="sng">
            <a:solidFill>
              <a:schemeClr val="accent1"/>
            </a:solidFill>
            <a:prstDash val="solid"/>
            <a:round/>
            <a:headEnd type="triangl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34744" name="Text Box 600">
            <a:extLst>
              <a:ext uri="{FF2B5EF4-FFF2-40B4-BE49-F238E27FC236}">
                <a16:creationId xmlns:a16="http://schemas.microsoft.com/office/drawing/2014/main" id="{52DAF9DB-6FB6-440E-86B4-DF8737E06C6A}"/>
              </a:ext>
            </a:extLst>
          </p:cNvPr>
          <p:cNvSpPr txBox="1">
            <a:spLocks noChangeArrowheads="1"/>
          </p:cNvSpPr>
          <p:nvPr/>
        </p:nvSpPr>
        <p:spPr bwMode="auto">
          <a:xfrm>
            <a:off x="3717925" y="4687889"/>
            <a:ext cx="340158" cy="461665"/>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1"/>
                </a:solidFill>
              </a:rPr>
              <a:t>3</a:t>
            </a:r>
          </a:p>
        </p:txBody>
      </p:sp>
      <p:sp>
        <p:nvSpPr>
          <p:cNvPr id="134745" name="Text Box 601">
            <a:extLst>
              <a:ext uri="{FF2B5EF4-FFF2-40B4-BE49-F238E27FC236}">
                <a16:creationId xmlns:a16="http://schemas.microsoft.com/office/drawing/2014/main" id="{9948F925-46CF-4605-853E-ABAB8BD6785F}"/>
              </a:ext>
            </a:extLst>
          </p:cNvPr>
          <p:cNvSpPr txBox="1">
            <a:spLocks noChangeArrowheads="1"/>
          </p:cNvSpPr>
          <p:nvPr/>
        </p:nvSpPr>
        <p:spPr bwMode="auto">
          <a:xfrm>
            <a:off x="4191000" y="1295401"/>
            <a:ext cx="340158" cy="461665"/>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1"/>
                </a:solidFill>
              </a:rPr>
              <a:t>2</a:t>
            </a:r>
          </a:p>
        </p:txBody>
      </p:sp>
      <p:sp>
        <p:nvSpPr>
          <p:cNvPr id="134746" name="Text Box 602">
            <a:extLst>
              <a:ext uri="{FF2B5EF4-FFF2-40B4-BE49-F238E27FC236}">
                <a16:creationId xmlns:a16="http://schemas.microsoft.com/office/drawing/2014/main" id="{28D21EE8-6BAE-4836-B68A-E2CBEF6A897A}"/>
              </a:ext>
            </a:extLst>
          </p:cNvPr>
          <p:cNvSpPr txBox="1">
            <a:spLocks noChangeArrowheads="1"/>
          </p:cNvSpPr>
          <p:nvPr/>
        </p:nvSpPr>
        <p:spPr bwMode="auto">
          <a:xfrm>
            <a:off x="7315200" y="2819401"/>
            <a:ext cx="340158" cy="461665"/>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b="1">
                <a:solidFill>
                  <a:schemeClr val="accent1"/>
                </a:solidFill>
              </a:rPr>
              <a:t>1</a:t>
            </a:r>
          </a:p>
        </p:txBody>
      </p:sp>
      <p:sp>
        <p:nvSpPr>
          <p:cNvPr id="134747" name="Text Box 603">
            <a:extLst>
              <a:ext uri="{FF2B5EF4-FFF2-40B4-BE49-F238E27FC236}">
                <a16:creationId xmlns:a16="http://schemas.microsoft.com/office/drawing/2014/main" id="{1E637041-F307-4F18-9CCE-186C3351BDF4}"/>
              </a:ext>
            </a:extLst>
          </p:cNvPr>
          <p:cNvSpPr txBox="1">
            <a:spLocks noChangeArrowheads="1"/>
          </p:cNvSpPr>
          <p:nvPr/>
        </p:nvSpPr>
        <p:spPr bwMode="auto">
          <a:xfrm>
            <a:off x="6096001" y="4419600"/>
            <a:ext cx="3227743" cy="1477328"/>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1. MN sends to FA</a:t>
            </a:r>
          </a:p>
          <a:p>
            <a:r>
              <a:rPr lang="en-US" altLang="en-US"/>
              <a:t>2. FA tunnels packets to HA </a:t>
            </a:r>
          </a:p>
          <a:p>
            <a:r>
              <a:rPr lang="en-US" altLang="en-US"/>
              <a:t>    by encapsulation</a:t>
            </a:r>
          </a:p>
          <a:p>
            <a:r>
              <a:rPr lang="en-US" altLang="en-US"/>
              <a:t>3. HA forwards the packet to the</a:t>
            </a:r>
          </a:p>
          <a:p>
            <a:r>
              <a:rPr lang="en-US" altLang="en-US"/>
              <a:t>    receiver (standard case)</a:t>
            </a:r>
          </a:p>
        </p:txBody>
      </p:sp>
      <p:sp>
        <p:nvSpPr>
          <p:cNvPr id="134748" name="Text Box 604">
            <a:extLst>
              <a:ext uri="{FF2B5EF4-FFF2-40B4-BE49-F238E27FC236}">
                <a16:creationId xmlns:a16="http://schemas.microsoft.com/office/drawing/2014/main" id="{CA9ABA0A-32D1-48FA-BE6B-3A70996469B7}"/>
              </a:ext>
            </a:extLst>
          </p:cNvPr>
          <p:cNvSpPr txBox="1">
            <a:spLocks noChangeArrowheads="1"/>
          </p:cNvSpPr>
          <p:nvPr/>
        </p:nvSpPr>
        <p:spPr bwMode="auto">
          <a:xfrm>
            <a:off x="2286000" y="4953000"/>
            <a:ext cx="489236" cy="40011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CN</a:t>
            </a:r>
          </a:p>
        </p:txBody>
      </p:sp>
      <p:pic>
        <p:nvPicPr>
          <p:cNvPr id="134750" name="Picture 606">
            <a:extLst>
              <a:ext uri="{FF2B5EF4-FFF2-40B4-BE49-F238E27FC236}">
                <a16:creationId xmlns:a16="http://schemas.microsoft.com/office/drawing/2014/main" id="{7D94A101-593C-4040-84CE-16E0A83BD5D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04288" y="1773239"/>
            <a:ext cx="1071562" cy="10810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2" name="Rectangle 71">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25954" name="Rectangle 2">
            <a:extLst>
              <a:ext uri="{FF2B5EF4-FFF2-40B4-BE49-F238E27FC236}">
                <a16:creationId xmlns:a16="http://schemas.microsoft.com/office/drawing/2014/main" id="{B4189416-31C4-4421-A4EF-1FC2D09E6D85}"/>
              </a:ext>
            </a:extLst>
          </p:cNvPr>
          <p:cNvSpPr>
            <a:spLocks noGrp="1" noChangeArrowheads="1"/>
          </p:cNvSpPr>
          <p:nvPr>
            <p:ph type="title"/>
          </p:nvPr>
        </p:nvSpPr>
        <p:spPr>
          <a:xfrm>
            <a:off x="1014141" y="1450655"/>
            <a:ext cx="3932030" cy="3956690"/>
          </a:xfrm>
        </p:spPr>
        <p:txBody>
          <a:bodyPr anchor="ctr">
            <a:normAutofit/>
          </a:bodyPr>
          <a:lstStyle/>
          <a:p>
            <a:r>
              <a:rPr lang="en-US" altLang="en-US" sz="7400">
                <a:solidFill>
                  <a:schemeClr val="bg1"/>
                </a:solidFill>
              </a:rPr>
              <a:t>Problems with mobile IP</a:t>
            </a:r>
          </a:p>
        </p:txBody>
      </p:sp>
      <p:sp>
        <p:nvSpPr>
          <p:cNvPr id="4" name="Footer Placeholder 3">
            <a:extLst>
              <a:ext uri="{FF2B5EF4-FFF2-40B4-BE49-F238E27FC236}">
                <a16:creationId xmlns:a16="http://schemas.microsoft.com/office/drawing/2014/main" id="{57D06F2E-9D23-4BB7-A8AB-AAD2500C1560}"/>
              </a:ext>
            </a:extLst>
          </p:cNvPr>
          <p:cNvSpPr>
            <a:spLocks noGrp="1"/>
          </p:cNvSpPr>
          <p:nvPr>
            <p:ph type="ftr" sz="quarter" idx="10"/>
          </p:nvPr>
        </p:nvSpPr>
        <p:spPr>
          <a:xfrm>
            <a:off x="1014141" y="1008369"/>
            <a:ext cx="3945835" cy="365125"/>
          </a:xfrm>
        </p:spPr>
        <p:txBody>
          <a:bodyPr>
            <a:normAutofit/>
          </a:bodyPr>
          <a:lstStyle/>
          <a:p>
            <a:pPr>
              <a:spcAft>
                <a:spcPts val="600"/>
              </a:spcAft>
            </a:pPr>
            <a:r>
              <a:rPr lang="en-US" altLang="en-US">
                <a:solidFill>
                  <a:schemeClr val="bg1">
                    <a:lumMod val="50000"/>
                  </a:schemeClr>
                </a:solidFill>
              </a:rPr>
              <a:t>		</a:t>
            </a:r>
            <a:r>
              <a:rPr lang="de-DE" altLang="en-US">
                <a:solidFill>
                  <a:schemeClr val="bg1">
                    <a:lumMod val="50000"/>
                  </a:schemeClr>
                </a:solidFill>
              </a:rPr>
              <a:t>8</a:t>
            </a:r>
            <a:r>
              <a:rPr lang="en-US" altLang="en-US">
                <a:solidFill>
                  <a:schemeClr val="bg1">
                    <a:lumMod val="50000"/>
                  </a:schemeClr>
                </a:solidFill>
              </a:rPr>
              <a:t>.</a:t>
            </a:r>
            <a:fld id="{5E0CA21E-725F-4B1C-898E-D952414F7E04}" type="slidenum">
              <a:rPr lang="en-US" altLang="en-US">
                <a:solidFill>
                  <a:schemeClr val="bg1">
                    <a:lumMod val="50000"/>
                  </a:schemeClr>
                </a:solidFill>
              </a:rPr>
              <a:pPr>
                <a:spcAft>
                  <a:spcPts val="600"/>
                </a:spcAft>
              </a:pPr>
              <a:t>32</a:t>
            </a:fld>
            <a:endParaRPr lang="en-US" altLang="en-US">
              <a:solidFill>
                <a:schemeClr val="bg1">
                  <a:lumMod val="50000"/>
                </a:schemeClr>
              </a:solidFill>
            </a:endParaRPr>
          </a:p>
        </p:txBody>
      </p:sp>
      <p:cxnSp>
        <p:nvCxnSpPr>
          <p:cNvPr id="74" name="Straight Connector 73">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25955" name="Rectangle 3">
            <a:extLst>
              <a:ext uri="{FF2B5EF4-FFF2-40B4-BE49-F238E27FC236}">
                <a16:creationId xmlns:a16="http://schemas.microsoft.com/office/drawing/2014/main" id="{D902D775-AEA6-4666-8B3C-AC2EC76FD8CF}"/>
              </a:ext>
            </a:extLst>
          </p:cNvPr>
          <p:cNvSpPr>
            <a:spLocks noGrp="1" noChangeArrowheads="1"/>
          </p:cNvSpPr>
          <p:nvPr>
            <p:ph type="body" idx="1"/>
          </p:nvPr>
        </p:nvSpPr>
        <p:spPr>
          <a:xfrm>
            <a:off x="6096000" y="1108061"/>
            <a:ext cx="5008901" cy="4571972"/>
          </a:xfrm>
        </p:spPr>
        <p:txBody>
          <a:bodyPr anchor="ctr">
            <a:normAutofit/>
          </a:bodyPr>
          <a:lstStyle/>
          <a:p>
            <a:r>
              <a:rPr lang="en-US" altLang="en-US" sz="1600" dirty="0">
                <a:solidFill>
                  <a:schemeClr val="bg1"/>
                </a:solidFill>
              </a:rPr>
              <a:t>Security</a:t>
            </a:r>
          </a:p>
          <a:p>
            <a:pPr lvl="1"/>
            <a:r>
              <a:rPr lang="en-US" altLang="en-US" sz="1600" dirty="0">
                <a:solidFill>
                  <a:schemeClr val="bg1"/>
                </a:solidFill>
              </a:rPr>
              <a:t>authentication with FA problematic, for the FA typically belongs to another organization </a:t>
            </a:r>
          </a:p>
          <a:p>
            <a:pPr lvl="1"/>
            <a:r>
              <a:rPr lang="en-US" altLang="en-US" sz="1600" dirty="0">
                <a:solidFill>
                  <a:schemeClr val="bg1"/>
                </a:solidFill>
              </a:rPr>
              <a:t>no protocol for key management and key distribution has been standardized in the Internet</a:t>
            </a:r>
          </a:p>
          <a:p>
            <a:pPr lvl="1"/>
            <a:r>
              <a:rPr lang="en-US" altLang="en-US" sz="1600" dirty="0">
                <a:solidFill>
                  <a:schemeClr val="bg1"/>
                </a:solidFill>
              </a:rPr>
              <a:t>patent and export restrictions</a:t>
            </a:r>
          </a:p>
          <a:p>
            <a:r>
              <a:rPr lang="en-US" altLang="en-US" sz="1600" dirty="0">
                <a:solidFill>
                  <a:schemeClr val="bg1"/>
                </a:solidFill>
              </a:rPr>
              <a:t>Firewalls</a:t>
            </a:r>
          </a:p>
          <a:p>
            <a:pPr lvl="1"/>
            <a:r>
              <a:rPr lang="en-US" altLang="en-US" sz="1600" dirty="0">
                <a:solidFill>
                  <a:schemeClr val="bg1"/>
                </a:solidFill>
              </a:rPr>
              <a:t>typically mobile IP cannot be used together with firewalls, special set-ups are needed (such as reverse tunneling)</a:t>
            </a:r>
          </a:p>
          <a:p>
            <a:r>
              <a:rPr lang="en-US" altLang="en-US" sz="1600" dirty="0">
                <a:solidFill>
                  <a:schemeClr val="bg1"/>
                </a:solidFill>
              </a:rPr>
              <a:t>QoS</a:t>
            </a:r>
          </a:p>
          <a:p>
            <a:pPr lvl="1"/>
            <a:r>
              <a:rPr lang="en-US" altLang="en-US" sz="1600" dirty="0">
                <a:solidFill>
                  <a:schemeClr val="bg1"/>
                </a:solidFill>
              </a:rPr>
              <a:t>many new reservations in case of RSVP</a:t>
            </a:r>
          </a:p>
          <a:p>
            <a:pPr lvl="1"/>
            <a:r>
              <a:rPr lang="en-US" altLang="en-US" sz="1600" dirty="0">
                <a:solidFill>
                  <a:schemeClr val="bg1"/>
                </a:solidFill>
              </a:rPr>
              <a:t>tunneling makes it hard to give a flow of packets a special treatment needed for the QoS</a:t>
            </a:r>
          </a:p>
          <a:p>
            <a:r>
              <a:rPr lang="en-US" altLang="en-US" sz="1600" dirty="0">
                <a:solidFill>
                  <a:schemeClr val="bg1"/>
                </a:solidFill>
              </a:rPr>
              <a:t>Security, firewalls, QoS etc. are topics of current research and discussions!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D604E4-70B2-1DD4-70B8-58699E02F3E5}"/>
              </a:ext>
            </a:extLst>
          </p:cNvPr>
          <p:cNvSpPr>
            <a:spLocks noGrp="1"/>
          </p:cNvSpPr>
          <p:nvPr>
            <p:ph type="title"/>
          </p:nvPr>
        </p:nvSpPr>
        <p:spPr/>
        <p:txBody>
          <a:bodyPr/>
          <a:lstStyle/>
          <a:p>
            <a:r>
              <a:rPr lang="en-US" dirty="0">
                <a:cs typeface="Calibri Light"/>
              </a:rPr>
              <a:t>Traditional TCP</a:t>
            </a:r>
            <a:endParaRPr lang="en-US" dirty="0"/>
          </a:p>
        </p:txBody>
      </p:sp>
      <p:sp>
        <p:nvSpPr>
          <p:cNvPr id="3" name="Content Placeholder 2">
            <a:extLst>
              <a:ext uri="{FF2B5EF4-FFF2-40B4-BE49-F238E27FC236}">
                <a16:creationId xmlns:a16="http://schemas.microsoft.com/office/drawing/2014/main" id="{3E98558B-2E41-4DE3-3FDA-12C73C9E15C5}"/>
              </a:ext>
            </a:extLst>
          </p:cNvPr>
          <p:cNvSpPr>
            <a:spLocks noGrp="1"/>
          </p:cNvSpPr>
          <p:nvPr>
            <p:ph idx="1"/>
          </p:nvPr>
        </p:nvSpPr>
        <p:spPr/>
        <p:txBody>
          <a:bodyPr vert="horz" lIns="91440" tIns="45720" rIns="91440" bIns="45720" rtlCol="0" anchor="t">
            <a:normAutofit/>
          </a:bodyPr>
          <a:lstStyle/>
          <a:p>
            <a:r>
              <a:rPr lang="en-US" dirty="0">
                <a:cs typeface="Calibri"/>
              </a:rPr>
              <a:t>Congestion</a:t>
            </a:r>
          </a:p>
          <a:p>
            <a:r>
              <a:rPr lang="en-US" dirty="0">
                <a:cs typeface="Calibri"/>
              </a:rPr>
              <a:t>Congestion Control- slow start, fast retransmit/recovery</a:t>
            </a:r>
          </a:p>
          <a:p>
            <a:r>
              <a:rPr lang="en-US">
                <a:cs typeface="Calibri"/>
              </a:rPr>
              <a:t>Slow start- exponential growth, linear at later stage.</a:t>
            </a:r>
            <a:endParaRPr lang="en-US" dirty="0">
              <a:cs typeface="Calibri"/>
            </a:endParaRPr>
          </a:p>
          <a:p>
            <a:r>
              <a:rPr lang="en-US" dirty="0">
                <a:cs typeface="Calibri"/>
              </a:rPr>
              <a:t>Fast retransmission- retransmission due to congestion / transmission error. </a:t>
            </a:r>
            <a:r>
              <a:rPr lang="en-US" dirty="0">
                <a:ea typeface="+mn-lt"/>
                <a:cs typeface="+mn-lt"/>
              </a:rPr>
              <a:t>sender can now retransmit the missing packet(s) before the timer expires.</a:t>
            </a:r>
          </a:p>
          <a:p>
            <a:r>
              <a:rPr lang="en-US" dirty="0" err="1">
                <a:cs typeface="Calibri"/>
              </a:rPr>
              <a:t>Reciept</a:t>
            </a:r>
            <a:r>
              <a:rPr lang="en-US" dirty="0">
                <a:cs typeface="Calibri"/>
              </a:rPr>
              <a:t> of ack confirms no congestions and no need of slow start its called fast recovery from packet loss.</a:t>
            </a:r>
          </a:p>
        </p:txBody>
      </p:sp>
    </p:spTree>
    <p:extLst>
      <p:ext uri="{BB962C8B-B14F-4D97-AF65-F5344CB8AC3E}">
        <p14:creationId xmlns:p14="http://schemas.microsoft.com/office/powerpoint/2010/main" val="1654227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2FC05-A338-4C23-A910-81B1458E2F2E}"/>
              </a:ext>
            </a:extLst>
          </p:cNvPr>
          <p:cNvSpPr>
            <a:spLocks noGrp="1"/>
          </p:cNvSpPr>
          <p:nvPr>
            <p:ph type="title"/>
          </p:nvPr>
        </p:nvSpPr>
        <p:spPr/>
        <p:txBody>
          <a:bodyPr/>
          <a:lstStyle/>
          <a:p>
            <a:r>
              <a:rPr lang="en-US" dirty="0"/>
              <a:t>Classical TCP Improvements</a:t>
            </a:r>
            <a:br>
              <a:rPr lang="en-US" dirty="0"/>
            </a:br>
            <a:r>
              <a:rPr lang="en-US" dirty="0"/>
              <a:t>Indirect TCP</a:t>
            </a:r>
            <a:endParaRPr lang="en-IN" dirty="0"/>
          </a:p>
        </p:txBody>
      </p:sp>
      <p:pic>
        <p:nvPicPr>
          <p:cNvPr id="5" name="Content Placeholder 4">
            <a:extLst>
              <a:ext uri="{FF2B5EF4-FFF2-40B4-BE49-F238E27FC236}">
                <a16:creationId xmlns:a16="http://schemas.microsoft.com/office/drawing/2014/main" id="{D9B4A2DB-7E2A-4BED-2480-1F37A924B4A5}"/>
              </a:ext>
            </a:extLst>
          </p:cNvPr>
          <p:cNvPicPr>
            <a:picLocks noGrp="1" noChangeAspect="1"/>
          </p:cNvPicPr>
          <p:nvPr>
            <p:ph idx="1"/>
          </p:nvPr>
        </p:nvPicPr>
        <p:blipFill>
          <a:blip r:embed="rId2"/>
          <a:stretch>
            <a:fillRect/>
          </a:stretch>
        </p:blipFill>
        <p:spPr>
          <a:xfrm>
            <a:off x="2875722" y="2401367"/>
            <a:ext cx="6742917" cy="3350075"/>
          </a:xfrm>
        </p:spPr>
      </p:pic>
    </p:spTree>
    <p:extLst>
      <p:ext uri="{BB962C8B-B14F-4D97-AF65-F5344CB8AC3E}">
        <p14:creationId xmlns:p14="http://schemas.microsoft.com/office/powerpoint/2010/main" val="35749984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3C38B-A920-2294-A24D-EF15075AA680}"/>
              </a:ext>
            </a:extLst>
          </p:cNvPr>
          <p:cNvSpPr>
            <a:spLocks noGrp="1"/>
          </p:cNvSpPr>
          <p:nvPr>
            <p:ph type="title"/>
          </p:nvPr>
        </p:nvSpPr>
        <p:spPr/>
        <p:txBody>
          <a:bodyPr/>
          <a:lstStyle/>
          <a:p>
            <a:r>
              <a:rPr lang="en-US" dirty="0"/>
              <a:t>Snooping TCP</a:t>
            </a:r>
          </a:p>
        </p:txBody>
      </p:sp>
      <p:pic>
        <p:nvPicPr>
          <p:cNvPr id="5" name="Content Placeholder 4">
            <a:extLst>
              <a:ext uri="{FF2B5EF4-FFF2-40B4-BE49-F238E27FC236}">
                <a16:creationId xmlns:a16="http://schemas.microsoft.com/office/drawing/2014/main" id="{55D309E6-FD17-E5FD-30EA-A0CB75511808}"/>
              </a:ext>
            </a:extLst>
          </p:cNvPr>
          <p:cNvPicPr>
            <a:picLocks noGrp="1" noChangeAspect="1"/>
          </p:cNvPicPr>
          <p:nvPr>
            <p:ph idx="1"/>
          </p:nvPr>
        </p:nvPicPr>
        <p:blipFill>
          <a:blip r:embed="rId2"/>
          <a:stretch>
            <a:fillRect/>
          </a:stretch>
        </p:blipFill>
        <p:spPr>
          <a:xfrm>
            <a:off x="798752" y="2319131"/>
            <a:ext cx="9681823" cy="3074504"/>
          </a:xfrm>
        </p:spPr>
      </p:pic>
    </p:spTree>
    <p:extLst>
      <p:ext uri="{BB962C8B-B14F-4D97-AF65-F5344CB8AC3E}">
        <p14:creationId xmlns:p14="http://schemas.microsoft.com/office/powerpoint/2010/main" val="37791661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2D632EC-40B3-7CDE-02FA-BCAD1BAF649F}"/>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600" kern="1200">
                <a:solidFill>
                  <a:srgbClr val="FFFFFF"/>
                </a:solidFill>
                <a:latin typeface="+mj-lt"/>
                <a:ea typeface="+mj-ea"/>
                <a:cs typeface="+mj-cs"/>
              </a:rPr>
              <a:t>Mobile TCP</a:t>
            </a:r>
          </a:p>
        </p:txBody>
      </p:sp>
      <p:pic>
        <p:nvPicPr>
          <p:cNvPr id="6" name="Content Placeholder 5">
            <a:extLst>
              <a:ext uri="{FF2B5EF4-FFF2-40B4-BE49-F238E27FC236}">
                <a16:creationId xmlns:a16="http://schemas.microsoft.com/office/drawing/2014/main" id="{C84F84EC-E2A2-7E8D-A9DC-E186AA8884A1}"/>
              </a:ext>
            </a:extLst>
          </p:cNvPr>
          <p:cNvPicPr>
            <a:picLocks noGrp="1" noChangeAspect="1"/>
          </p:cNvPicPr>
          <p:nvPr>
            <p:ph idx="1"/>
          </p:nvPr>
        </p:nvPicPr>
        <p:blipFill>
          <a:blip r:embed="rId2"/>
          <a:stretch>
            <a:fillRect/>
          </a:stretch>
        </p:blipFill>
        <p:spPr>
          <a:xfrm>
            <a:off x="4777316" y="1136163"/>
            <a:ext cx="6780700" cy="4583345"/>
          </a:xfrm>
          <a:prstGeom prst="rect">
            <a:avLst/>
          </a:prstGeom>
        </p:spPr>
      </p:pic>
    </p:spTree>
    <p:extLst>
      <p:ext uri="{BB962C8B-B14F-4D97-AF65-F5344CB8AC3E}">
        <p14:creationId xmlns:p14="http://schemas.microsoft.com/office/powerpoint/2010/main" val="31963402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3FAE95A-D5BB-4B87-E673-5E3202C8EB17}"/>
              </a:ext>
            </a:extLst>
          </p:cNvPr>
          <p:cNvPicPr>
            <a:picLocks noGrp="1" noChangeAspect="1"/>
          </p:cNvPicPr>
          <p:nvPr>
            <p:ph idx="1"/>
          </p:nvPr>
        </p:nvPicPr>
        <p:blipFill>
          <a:blip r:embed="rId2"/>
          <a:stretch>
            <a:fillRect/>
          </a:stretch>
        </p:blipFill>
        <p:spPr>
          <a:xfrm>
            <a:off x="2403052" y="1825625"/>
            <a:ext cx="7385895" cy="4351338"/>
          </a:xfrm>
        </p:spPr>
      </p:pic>
      <p:pic>
        <p:nvPicPr>
          <p:cNvPr id="5" name="Picture 4">
            <a:extLst>
              <a:ext uri="{FF2B5EF4-FFF2-40B4-BE49-F238E27FC236}">
                <a16:creationId xmlns:a16="http://schemas.microsoft.com/office/drawing/2014/main" id="{17EB21B9-A2AE-47D7-BB7A-D7E7D032FC83}"/>
              </a:ext>
            </a:extLst>
          </p:cNvPr>
          <p:cNvPicPr>
            <a:picLocks noChangeAspect="1"/>
          </p:cNvPicPr>
          <p:nvPr/>
        </p:nvPicPr>
        <p:blipFill>
          <a:blip r:embed="rId3"/>
          <a:stretch>
            <a:fillRect/>
          </a:stretch>
        </p:blipFill>
        <p:spPr>
          <a:xfrm>
            <a:off x="1967542" y="619215"/>
            <a:ext cx="6934200" cy="1076325"/>
          </a:xfrm>
          <a:prstGeom prst="rect">
            <a:avLst/>
          </a:prstGeom>
        </p:spPr>
      </p:pic>
    </p:spTree>
    <p:extLst>
      <p:ext uri="{BB962C8B-B14F-4D97-AF65-F5344CB8AC3E}">
        <p14:creationId xmlns:p14="http://schemas.microsoft.com/office/powerpoint/2010/main" val="1305815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9935EB2-6E7D-C0F5-1979-33A9DB798A86}"/>
              </a:ext>
            </a:extLst>
          </p:cNvPr>
          <p:cNvPicPr>
            <a:picLocks noGrp="1" noChangeAspect="1"/>
          </p:cNvPicPr>
          <p:nvPr>
            <p:ph idx="1"/>
          </p:nvPr>
        </p:nvPicPr>
        <p:blipFill>
          <a:blip r:embed="rId2"/>
          <a:stretch>
            <a:fillRect/>
          </a:stretch>
        </p:blipFill>
        <p:spPr>
          <a:xfrm>
            <a:off x="2612292" y="1825625"/>
            <a:ext cx="6967415" cy="4351338"/>
          </a:xfrm>
        </p:spPr>
      </p:pic>
      <p:pic>
        <p:nvPicPr>
          <p:cNvPr id="5" name="Picture 4">
            <a:extLst>
              <a:ext uri="{FF2B5EF4-FFF2-40B4-BE49-F238E27FC236}">
                <a16:creationId xmlns:a16="http://schemas.microsoft.com/office/drawing/2014/main" id="{3232ABBE-579F-66B7-5745-D855016B192F}"/>
              </a:ext>
            </a:extLst>
          </p:cNvPr>
          <p:cNvPicPr>
            <a:picLocks noChangeAspect="1"/>
          </p:cNvPicPr>
          <p:nvPr/>
        </p:nvPicPr>
        <p:blipFill>
          <a:blip r:embed="rId3"/>
          <a:stretch>
            <a:fillRect/>
          </a:stretch>
        </p:blipFill>
        <p:spPr>
          <a:xfrm>
            <a:off x="2151212" y="547328"/>
            <a:ext cx="7429500" cy="1076325"/>
          </a:xfrm>
          <a:prstGeom prst="rect">
            <a:avLst/>
          </a:prstGeom>
        </p:spPr>
      </p:pic>
    </p:spTree>
    <p:extLst>
      <p:ext uri="{BB962C8B-B14F-4D97-AF65-F5344CB8AC3E}">
        <p14:creationId xmlns:p14="http://schemas.microsoft.com/office/powerpoint/2010/main" val="293455397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C0ABEAA-6B0F-1AFB-0A2C-B548FF8325B1}"/>
              </a:ext>
            </a:extLst>
          </p:cNvPr>
          <p:cNvPicPr>
            <a:picLocks noGrp="1" noChangeAspect="1"/>
          </p:cNvPicPr>
          <p:nvPr>
            <p:ph idx="1"/>
          </p:nvPr>
        </p:nvPicPr>
        <p:blipFill>
          <a:blip r:embed="rId2"/>
          <a:stretch>
            <a:fillRect/>
          </a:stretch>
        </p:blipFill>
        <p:spPr>
          <a:xfrm>
            <a:off x="2665039" y="1825625"/>
            <a:ext cx="6861922" cy="4351338"/>
          </a:xfrm>
        </p:spPr>
      </p:pic>
      <p:pic>
        <p:nvPicPr>
          <p:cNvPr id="5" name="Picture 4">
            <a:extLst>
              <a:ext uri="{FF2B5EF4-FFF2-40B4-BE49-F238E27FC236}">
                <a16:creationId xmlns:a16="http://schemas.microsoft.com/office/drawing/2014/main" id="{576C8095-7905-3B6D-8B92-AAED8772C07F}"/>
              </a:ext>
            </a:extLst>
          </p:cNvPr>
          <p:cNvPicPr>
            <a:picLocks noChangeAspect="1"/>
          </p:cNvPicPr>
          <p:nvPr/>
        </p:nvPicPr>
        <p:blipFill>
          <a:blip r:embed="rId3"/>
          <a:stretch>
            <a:fillRect/>
          </a:stretch>
        </p:blipFill>
        <p:spPr>
          <a:xfrm>
            <a:off x="2084178" y="576083"/>
            <a:ext cx="5924550" cy="1076325"/>
          </a:xfrm>
          <a:prstGeom prst="rect">
            <a:avLst/>
          </a:prstGeom>
        </p:spPr>
      </p:pic>
    </p:spTree>
    <p:extLst>
      <p:ext uri="{BB962C8B-B14F-4D97-AF65-F5344CB8AC3E}">
        <p14:creationId xmlns:p14="http://schemas.microsoft.com/office/powerpoint/2010/main" val="88400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6B93A-14BE-45DC-8E84-1113D777CC2F}"/>
              </a:ext>
            </a:extLst>
          </p:cNvPr>
          <p:cNvSpPr>
            <a:spLocks noGrp="1"/>
          </p:cNvSpPr>
          <p:nvPr>
            <p:ph type="title"/>
          </p:nvPr>
        </p:nvSpPr>
        <p:spPr/>
        <p:txBody>
          <a:bodyPr/>
          <a:lstStyle/>
          <a:p>
            <a:r>
              <a:rPr lang="en-IN" dirty="0"/>
              <a:t>Mobile IP</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FF64A2C-0001-49CD-BCF9-07CDF8974B48}"/>
                  </a:ext>
                </a:extLst>
              </p14:cNvPr>
              <p14:cNvContentPartPr/>
              <p14:nvPr/>
            </p14:nvContentPartPr>
            <p14:xfrm>
              <a:off x="563400" y="996120"/>
              <a:ext cx="7833960" cy="5119560"/>
            </p14:xfrm>
          </p:contentPart>
        </mc:Choice>
        <mc:Fallback xmlns="">
          <p:pic>
            <p:nvPicPr>
              <p:cNvPr id="4" name="Ink 3">
                <a:extLst>
                  <a:ext uri="{FF2B5EF4-FFF2-40B4-BE49-F238E27FC236}">
                    <a16:creationId xmlns:a16="http://schemas.microsoft.com/office/drawing/2014/main" id="{FFF64A2C-0001-49CD-BCF9-07CDF8974B48}"/>
                  </a:ext>
                </a:extLst>
              </p:cNvPr>
              <p:cNvPicPr/>
              <p:nvPr/>
            </p:nvPicPr>
            <p:blipFill>
              <a:blip r:embed="rId3"/>
              <a:stretch>
                <a:fillRect/>
              </a:stretch>
            </p:blipFill>
            <p:spPr>
              <a:xfrm>
                <a:off x="554040" y="986760"/>
                <a:ext cx="7852680" cy="51382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57ACCFCC-C107-4F15-B2D3-60A0C8D4538C}"/>
                  </a:ext>
                </a:extLst>
              </p14:cNvPr>
              <p14:cNvContentPartPr/>
              <p14:nvPr/>
            </p14:nvContentPartPr>
            <p14:xfrm>
              <a:off x="1488240" y="346320"/>
              <a:ext cx="10665720" cy="5123880"/>
            </p14:xfrm>
          </p:contentPart>
        </mc:Choice>
        <mc:Fallback xmlns="">
          <p:pic>
            <p:nvPicPr>
              <p:cNvPr id="5" name="Ink 4">
                <a:extLst>
                  <a:ext uri="{FF2B5EF4-FFF2-40B4-BE49-F238E27FC236}">
                    <a16:creationId xmlns:a16="http://schemas.microsoft.com/office/drawing/2014/main" id="{57ACCFCC-C107-4F15-B2D3-60A0C8D4538C}"/>
                  </a:ext>
                </a:extLst>
              </p:cNvPr>
              <p:cNvPicPr/>
              <p:nvPr/>
            </p:nvPicPr>
            <p:blipFill>
              <a:blip r:embed="rId5"/>
              <a:stretch>
                <a:fillRect/>
              </a:stretch>
            </p:blipFill>
            <p:spPr>
              <a:xfrm>
                <a:off x="1478880" y="336960"/>
                <a:ext cx="10684440" cy="5142600"/>
              </a:xfrm>
              <a:prstGeom prst="rect">
                <a:avLst/>
              </a:prstGeom>
            </p:spPr>
          </p:pic>
        </mc:Fallback>
      </mc:AlternateContent>
    </p:spTree>
    <p:extLst>
      <p:ext uri="{BB962C8B-B14F-4D97-AF65-F5344CB8AC3E}">
        <p14:creationId xmlns:p14="http://schemas.microsoft.com/office/powerpoint/2010/main" val="46100486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8A94AA13-B5D3-39F0-6B33-C6F61C7A33DF}"/>
              </a:ext>
            </a:extLst>
          </p:cNvPr>
          <p:cNvPicPr>
            <a:picLocks noGrp="1" noChangeAspect="1"/>
          </p:cNvPicPr>
          <p:nvPr>
            <p:ph idx="1"/>
          </p:nvPr>
        </p:nvPicPr>
        <p:blipFill>
          <a:blip r:embed="rId2"/>
          <a:stretch>
            <a:fillRect/>
          </a:stretch>
        </p:blipFill>
        <p:spPr>
          <a:xfrm>
            <a:off x="250672" y="321735"/>
            <a:ext cx="5926088" cy="3969093"/>
          </a:xfrm>
          <a:prstGeom prst="rect">
            <a:avLst/>
          </a:prstGeom>
        </p:spPr>
      </p:pic>
      <p:sp>
        <p:nvSpPr>
          <p:cNvPr id="21" name="Rectangle 20">
            <a:extLst>
              <a:ext uri="{FF2B5EF4-FFF2-40B4-BE49-F238E27FC236}">
                <a16:creationId xmlns:a16="http://schemas.microsoft.com/office/drawing/2014/main" id="{417CDA24-35F8-4540-8C52-3096D6D949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50280" y="0"/>
            <a:ext cx="91440" cy="685800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1849F19-BD76-5CC2-C09A-BF77E3E01618}"/>
              </a:ext>
            </a:extLst>
          </p:cNvPr>
          <p:cNvPicPr>
            <a:picLocks noChangeAspect="1"/>
          </p:cNvPicPr>
          <p:nvPr/>
        </p:nvPicPr>
        <p:blipFill>
          <a:blip r:embed="rId3"/>
          <a:stretch>
            <a:fillRect/>
          </a:stretch>
        </p:blipFill>
        <p:spPr>
          <a:xfrm>
            <a:off x="7349069" y="-95209"/>
            <a:ext cx="3864411" cy="3580905"/>
          </a:xfrm>
          <a:prstGeom prst="rect">
            <a:avLst/>
          </a:prstGeom>
        </p:spPr>
      </p:pic>
      <p:sp>
        <p:nvSpPr>
          <p:cNvPr id="23" name="Rectangle 22">
            <a:extLst>
              <a:ext uri="{FF2B5EF4-FFF2-40B4-BE49-F238E27FC236}">
                <a16:creationId xmlns:a16="http://schemas.microsoft.com/office/drawing/2014/main" id="{8658BFE0-4E65-4174-9C75-687C94E882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FA75DFED-A0C1-4A83-BE1D-0271C1826E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5520" y="3383280"/>
            <a:ext cx="6126480" cy="9144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C281488-6AF2-857E-1194-BB23DD53C43F}"/>
              </a:ext>
            </a:extLst>
          </p:cNvPr>
          <p:cNvPicPr>
            <a:picLocks noChangeAspect="1"/>
          </p:cNvPicPr>
          <p:nvPr/>
        </p:nvPicPr>
        <p:blipFill>
          <a:blip r:embed="rId4"/>
          <a:stretch>
            <a:fillRect/>
          </a:stretch>
        </p:blipFill>
        <p:spPr>
          <a:xfrm>
            <a:off x="457201" y="4548914"/>
            <a:ext cx="5426764" cy="924924"/>
          </a:xfrm>
          <a:prstGeom prst="rect">
            <a:avLst/>
          </a:prstGeom>
        </p:spPr>
      </p:pic>
      <p:pic>
        <p:nvPicPr>
          <p:cNvPr id="8" name="Picture 7" descr="A black background with yellow arrows">
            <a:extLst>
              <a:ext uri="{FF2B5EF4-FFF2-40B4-BE49-F238E27FC236}">
                <a16:creationId xmlns:a16="http://schemas.microsoft.com/office/drawing/2014/main" id="{D595EAEC-E0B0-7A9D-DBA0-43B5B98EB504}"/>
              </a:ext>
            </a:extLst>
          </p:cNvPr>
          <p:cNvPicPr>
            <a:picLocks noChangeAspect="1"/>
          </p:cNvPicPr>
          <p:nvPr/>
        </p:nvPicPr>
        <p:blipFill>
          <a:blip r:embed="rId5"/>
          <a:stretch>
            <a:fillRect/>
          </a:stretch>
        </p:blipFill>
        <p:spPr>
          <a:xfrm>
            <a:off x="7184787" y="3631096"/>
            <a:ext cx="4049201" cy="3220635"/>
          </a:xfrm>
          <a:prstGeom prst="rect">
            <a:avLst/>
          </a:prstGeom>
        </p:spPr>
      </p:pic>
    </p:spTree>
    <p:extLst>
      <p:ext uri="{BB962C8B-B14F-4D97-AF65-F5344CB8AC3E}">
        <p14:creationId xmlns:p14="http://schemas.microsoft.com/office/powerpoint/2010/main" val="27508143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A1615530-E275-5625-ADD5-370B97975EC9}"/>
              </a:ext>
            </a:extLst>
          </p:cNvPr>
          <p:cNvPicPr>
            <a:picLocks noChangeAspect="1"/>
          </p:cNvPicPr>
          <p:nvPr/>
        </p:nvPicPr>
        <p:blipFill>
          <a:blip r:embed="rId2"/>
          <a:stretch>
            <a:fillRect/>
          </a:stretch>
        </p:blipFill>
        <p:spPr>
          <a:xfrm>
            <a:off x="-503208" y="581898"/>
            <a:ext cx="12192000" cy="920920"/>
          </a:xfrm>
          <a:prstGeom prst="rect">
            <a:avLst/>
          </a:prstGeom>
        </p:spPr>
      </p:pic>
      <p:graphicFrame>
        <p:nvGraphicFramePr>
          <p:cNvPr id="12" name="Table 11">
            <a:extLst>
              <a:ext uri="{FF2B5EF4-FFF2-40B4-BE49-F238E27FC236}">
                <a16:creationId xmlns:a16="http://schemas.microsoft.com/office/drawing/2014/main" id="{902B91C9-ECCC-7638-733B-FE1A3EFEF121}"/>
              </a:ext>
            </a:extLst>
          </p:cNvPr>
          <p:cNvGraphicFramePr>
            <a:graphicFrameLocks noGrp="1"/>
          </p:cNvGraphicFramePr>
          <p:nvPr>
            <p:extLst>
              <p:ext uri="{D42A27DB-BD31-4B8C-83A1-F6EECF244321}">
                <p14:modId xmlns:p14="http://schemas.microsoft.com/office/powerpoint/2010/main" val="2590101229"/>
              </p:ext>
            </p:extLst>
          </p:nvPr>
        </p:nvGraphicFramePr>
        <p:xfrm>
          <a:off x="1672686" y="1343174"/>
          <a:ext cx="8674100" cy="5235575"/>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74414298"/>
                    </a:ext>
                  </a:extLst>
                </a:gridCol>
                <a:gridCol w="2374900">
                  <a:extLst>
                    <a:ext uri="{9D8B030D-6E8A-4147-A177-3AD203B41FA5}">
                      <a16:colId xmlns:a16="http://schemas.microsoft.com/office/drawing/2014/main" val="1107993878"/>
                    </a:ext>
                  </a:extLst>
                </a:gridCol>
                <a:gridCol w="2260600">
                  <a:extLst>
                    <a:ext uri="{9D8B030D-6E8A-4147-A177-3AD203B41FA5}">
                      <a16:colId xmlns:a16="http://schemas.microsoft.com/office/drawing/2014/main" val="2023653315"/>
                    </a:ext>
                  </a:extLst>
                </a:gridCol>
                <a:gridCol w="2362200">
                  <a:extLst>
                    <a:ext uri="{9D8B030D-6E8A-4147-A177-3AD203B41FA5}">
                      <a16:colId xmlns:a16="http://schemas.microsoft.com/office/drawing/2014/main" val="3161918432"/>
                    </a:ext>
                  </a:extLst>
                </a:gridCol>
              </a:tblGrid>
              <a:tr h="285750">
                <a:tc>
                  <a:txBody>
                    <a:bodyPr/>
                    <a:lstStyle/>
                    <a:p>
                      <a:pPr marL="73152" algn="l" fontAlgn="t">
                        <a:spcBef>
                          <a:spcPts val="55"/>
                        </a:spcBef>
                        <a:spcAft>
                          <a:spcPts val="0"/>
                        </a:spcAft>
                      </a:pPr>
                      <a:r>
                        <a:rPr lang="en-US" sz="1650" b="1" i="0" u="none" strike="noStrike" spc="10">
                          <a:solidFill>
                            <a:srgbClr val="000000"/>
                          </a:solidFill>
                          <a:effectLst/>
                          <a:highlight>
                            <a:srgbClr val="BEBEBE"/>
                          </a:highlight>
                          <a:latin typeface="Arial" panose="020B0604020202020204" pitchFamily="34" charset="0"/>
                          <a:cs typeface="Arial" panose="020B0604020202020204" pitchFamily="34" charset="0"/>
                        </a:rPr>
                        <a:t>Approach</a:t>
                      </a:r>
                      <a:endParaRPr lang="en-US" sz="1800" b="0" i="0" u="none" strike="noStrike">
                        <a:effectLst/>
                        <a:highlight>
                          <a:srgbClr val="BEBEBE"/>
                        </a:highlight>
                        <a:latin typeface="Arial" panose="020B0604020202020204" pitchFamily="34" charset="0"/>
                      </a:endParaRPr>
                    </a:p>
                  </a:txBody>
                  <a:tcPr marL="9525" marR="9525" marT="6985"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EBEBE"/>
                    </a:solidFill>
                  </a:tcPr>
                </a:tc>
                <a:tc>
                  <a:txBody>
                    <a:bodyPr/>
                    <a:lstStyle/>
                    <a:p>
                      <a:pPr marL="73152" algn="l" fontAlgn="t">
                        <a:spcBef>
                          <a:spcPts val="55"/>
                        </a:spcBef>
                        <a:spcAft>
                          <a:spcPts val="0"/>
                        </a:spcAft>
                      </a:pPr>
                      <a:r>
                        <a:rPr lang="en-US" sz="1650" b="1" i="0" u="none" strike="noStrike" spc="5">
                          <a:solidFill>
                            <a:srgbClr val="000000"/>
                          </a:solidFill>
                          <a:effectLst/>
                          <a:highlight>
                            <a:srgbClr val="BEBEBE"/>
                          </a:highlight>
                          <a:latin typeface="Arial" panose="020B0604020202020204" pitchFamily="34" charset="0"/>
                          <a:cs typeface="Arial" panose="020B0604020202020204" pitchFamily="34" charset="0"/>
                        </a:rPr>
                        <a:t>Mechanism</a:t>
                      </a:r>
                      <a:endParaRPr lang="en-US" sz="1800" b="0" i="0" u="none" strike="noStrike">
                        <a:effectLst/>
                        <a:highlight>
                          <a:srgbClr val="BEBEBE"/>
                        </a:highlight>
                        <a:latin typeface="Arial" panose="020B0604020202020204" pitchFamily="34" charset="0"/>
                      </a:endParaRPr>
                    </a:p>
                  </a:txBody>
                  <a:tcPr marL="9525" marR="9525" marT="6985"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EBEBE"/>
                    </a:solidFill>
                  </a:tcPr>
                </a:tc>
                <a:tc>
                  <a:txBody>
                    <a:bodyPr/>
                    <a:lstStyle/>
                    <a:p>
                      <a:pPr marL="73152" algn="l" fontAlgn="t">
                        <a:spcBef>
                          <a:spcPts val="55"/>
                        </a:spcBef>
                        <a:spcAft>
                          <a:spcPts val="0"/>
                        </a:spcAft>
                      </a:pPr>
                      <a:r>
                        <a:rPr lang="en-US" sz="1650" b="1" i="0" u="none" strike="noStrike" spc="20">
                          <a:solidFill>
                            <a:srgbClr val="000000"/>
                          </a:solidFill>
                          <a:effectLst/>
                          <a:highlight>
                            <a:srgbClr val="BEBEBE"/>
                          </a:highlight>
                          <a:latin typeface="Arial" panose="020B0604020202020204" pitchFamily="34" charset="0"/>
                          <a:cs typeface="Arial" panose="020B0604020202020204" pitchFamily="34" charset="0"/>
                        </a:rPr>
                        <a:t>Advantages</a:t>
                      </a:r>
                      <a:endParaRPr lang="en-US" sz="1800" b="0" i="0" u="none" strike="noStrike">
                        <a:effectLst/>
                        <a:highlight>
                          <a:srgbClr val="BEBEBE"/>
                        </a:highlight>
                        <a:latin typeface="Arial" panose="020B0604020202020204" pitchFamily="34" charset="0"/>
                      </a:endParaRPr>
                    </a:p>
                  </a:txBody>
                  <a:tcPr marL="9525" marR="9525" marT="6985"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EBEBE"/>
                    </a:solidFill>
                  </a:tcPr>
                </a:tc>
                <a:tc>
                  <a:txBody>
                    <a:bodyPr/>
                    <a:lstStyle/>
                    <a:p>
                      <a:pPr marL="73152" algn="l" fontAlgn="t">
                        <a:spcBef>
                          <a:spcPts val="55"/>
                        </a:spcBef>
                        <a:spcAft>
                          <a:spcPts val="0"/>
                        </a:spcAft>
                      </a:pPr>
                      <a:r>
                        <a:rPr lang="en-US" sz="1650" b="1" i="0" u="none" strike="noStrike" spc="5">
                          <a:solidFill>
                            <a:srgbClr val="000000"/>
                          </a:solidFill>
                          <a:effectLst/>
                          <a:highlight>
                            <a:srgbClr val="BEBEBE"/>
                          </a:highlight>
                          <a:latin typeface="Arial" panose="020B0604020202020204" pitchFamily="34" charset="0"/>
                          <a:cs typeface="Arial" panose="020B0604020202020204" pitchFamily="34" charset="0"/>
                        </a:rPr>
                        <a:t>Disadvantages</a:t>
                      </a:r>
                      <a:endParaRPr lang="en-US" sz="1800" b="0" i="0" u="none" strike="noStrike">
                        <a:effectLst/>
                        <a:highlight>
                          <a:srgbClr val="BEBEBE"/>
                        </a:highlight>
                        <a:latin typeface="Arial" panose="020B0604020202020204" pitchFamily="34" charset="0"/>
                      </a:endParaRPr>
                    </a:p>
                  </a:txBody>
                  <a:tcPr marL="9525" marR="9525" marT="6985"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EBEBE"/>
                    </a:solidFill>
                  </a:tcPr>
                </a:tc>
                <a:extLst>
                  <a:ext uri="{0D108BD9-81ED-4DB2-BD59-A6C34878D82A}">
                    <a16:rowId xmlns:a16="http://schemas.microsoft.com/office/drawing/2014/main" val="615146963"/>
                  </a:ext>
                </a:extLst>
              </a:tr>
              <a:tr h="704850">
                <a:tc>
                  <a:txBody>
                    <a:bodyPr/>
                    <a:lstStyle/>
                    <a:p>
                      <a:pPr marL="73152" algn="l" fontAlgn="t">
                        <a:spcBef>
                          <a:spcPts val="5"/>
                        </a:spcBef>
                        <a:spcAft>
                          <a:spcPts val="0"/>
                        </a:spcAft>
                      </a:pPr>
                      <a:r>
                        <a:rPr lang="en-US" sz="1550" b="0" i="0" u="none" strike="noStrike" spc="5">
                          <a:solidFill>
                            <a:srgbClr val="000000"/>
                          </a:solidFill>
                          <a:effectLst/>
                          <a:highlight>
                            <a:srgbClr val="BEBEBE"/>
                          </a:highlight>
                          <a:latin typeface="Arial MT"/>
                          <a:cs typeface="Arial MT"/>
                        </a:rPr>
                        <a:t>Indirect</a:t>
                      </a:r>
                      <a:r>
                        <a:rPr lang="en-US" sz="1550" b="0" i="0" u="none" strike="noStrike" spc="-20">
                          <a:solidFill>
                            <a:srgbClr val="000000"/>
                          </a:solidFill>
                          <a:effectLst/>
                          <a:highlight>
                            <a:srgbClr val="BEBEBE"/>
                          </a:highlight>
                          <a:latin typeface="Arial MT"/>
                          <a:cs typeface="Arial MT"/>
                        </a:rPr>
                        <a:t> </a:t>
                      </a:r>
                      <a:r>
                        <a:rPr lang="en-US" sz="1550" b="0" i="0" u="none" strike="noStrike" spc="10">
                          <a:solidFill>
                            <a:srgbClr val="000000"/>
                          </a:solidFill>
                          <a:effectLst/>
                          <a:highlight>
                            <a:srgbClr val="BEBEBE"/>
                          </a:highlight>
                          <a:latin typeface="Arial MT"/>
                          <a:cs typeface="Arial MT"/>
                        </a:rPr>
                        <a:t>TCP</a:t>
                      </a:r>
                      <a:endParaRPr lang="en-US" sz="1800" b="0" i="0" u="none" strike="noStrike">
                        <a:effectLst/>
                        <a:highlight>
                          <a:srgbClr val="BEBEBE"/>
                        </a:highlight>
                        <a:latin typeface="Arial" panose="020B0604020202020204" pitchFamily="34" charset="0"/>
                      </a:endParaRPr>
                    </a:p>
                  </a:txBody>
                  <a:tcPr marL="9525" marR="9525" marT="635"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EBEBE"/>
                    </a:solidFill>
                  </a:tcPr>
                </a:tc>
                <a:tc>
                  <a:txBody>
                    <a:bodyPr/>
                    <a:lstStyle/>
                    <a:p>
                      <a:pPr marL="73152" marR="356616" algn="l" fontAlgn="t">
                        <a:lnSpc>
                          <a:spcPts val="1800"/>
                        </a:lnSpc>
                        <a:spcBef>
                          <a:spcPts val="114"/>
                        </a:spcBef>
                        <a:spcAft>
                          <a:spcPts val="0"/>
                        </a:spcAft>
                      </a:pPr>
                      <a:r>
                        <a:rPr lang="en-US" sz="1550" b="0" i="0" u="none" strike="noStrike" spc="10">
                          <a:solidFill>
                            <a:srgbClr val="000000"/>
                          </a:solidFill>
                          <a:effectLst/>
                          <a:highlight>
                            <a:srgbClr val="F1F1F1"/>
                          </a:highlight>
                          <a:latin typeface="Arial MT"/>
                          <a:cs typeface="Arial MT"/>
                        </a:rPr>
                        <a:t>splits</a:t>
                      </a:r>
                      <a:r>
                        <a:rPr lang="en-US" sz="1550" b="0" i="0" u="none" strike="noStrike" spc="-5">
                          <a:solidFill>
                            <a:srgbClr val="000000"/>
                          </a:solidFill>
                          <a:effectLst/>
                          <a:highlight>
                            <a:srgbClr val="F1F1F1"/>
                          </a:highlight>
                          <a:latin typeface="Arial MT"/>
                          <a:cs typeface="Arial MT"/>
                        </a:rPr>
                        <a:t> </a:t>
                      </a:r>
                      <a:r>
                        <a:rPr lang="en-US" sz="1550" b="0" i="0" u="none" strike="noStrike" spc="15">
                          <a:solidFill>
                            <a:srgbClr val="000000"/>
                          </a:solidFill>
                          <a:effectLst/>
                          <a:highlight>
                            <a:srgbClr val="F1F1F1"/>
                          </a:highlight>
                          <a:latin typeface="Arial MT"/>
                          <a:cs typeface="Arial MT"/>
                        </a:rPr>
                        <a:t>TCP</a:t>
                      </a:r>
                      <a:r>
                        <a:rPr lang="en-US" sz="1550" b="0" i="0" u="none" strike="noStrike" spc="-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connection </a:t>
                      </a:r>
                      <a:r>
                        <a:rPr lang="en-US" sz="1550" b="0" i="0" u="none" strike="noStrike" spc="-415">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into</a:t>
                      </a:r>
                      <a:r>
                        <a:rPr lang="en-US" sz="1550" b="0" i="0" u="none" strike="noStrike">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two</a:t>
                      </a:r>
                      <a:r>
                        <a:rPr lang="en-US" sz="1550" b="0" i="0" u="none" strike="noStrike" spc="5">
                          <a:solidFill>
                            <a:srgbClr val="000000"/>
                          </a:solidFill>
                          <a:effectLst/>
                          <a:highlight>
                            <a:srgbClr val="F1F1F1"/>
                          </a:highlight>
                          <a:latin typeface="Arial MT"/>
                          <a:cs typeface="Arial MT"/>
                        </a:rPr>
                        <a:t> connections</a:t>
                      </a:r>
                      <a:endParaRPr lang="en-US" sz="1800" b="0" i="0" u="none" strike="noStrike">
                        <a:effectLst/>
                        <a:highlight>
                          <a:srgbClr val="F1F1F1"/>
                        </a:highlight>
                        <a:latin typeface="Arial" panose="020B0604020202020204" pitchFamily="34" charset="0"/>
                      </a:endParaRPr>
                    </a:p>
                  </a:txBody>
                  <a:tcPr marL="9525" marR="9525" marT="14605"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marR="429768" algn="l" fontAlgn="t">
                        <a:lnSpc>
                          <a:spcPts val="1800"/>
                        </a:lnSpc>
                        <a:spcBef>
                          <a:spcPts val="114"/>
                        </a:spcBef>
                        <a:spcAft>
                          <a:spcPts val="0"/>
                        </a:spcAft>
                      </a:pPr>
                      <a:r>
                        <a:rPr lang="en-US" sz="1550" b="0" i="0" u="none" strike="noStrike" spc="10">
                          <a:solidFill>
                            <a:srgbClr val="000000"/>
                          </a:solidFill>
                          <a:effectLst/>
                          <a:highlight>
                            <a:srgbClr val="F1F1F1"/>
                          </a:highlight>
                          <a:latin typeface="Arial MT"/>
                          <a:cs typeface="Arial MT"/>
                        </a:rPr>
                        <a:t>isolation</a:t>
                      </a:r>
                      <a:r>
                        <a:rPr lang="en-US" sz="1550" b="0" i="0" u="none" strike="noStrike" spc="-10">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of</a:t>
                      </a:r>
                      <a:r>
                        <a:rPr lang="en-US" sz="1550" b="0" i="0" u="none" strike="noStrike" spc="-10">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wireless </a:t>
                      </a:r>
                      <a:r>
                        <a:rPr lang="en-US" sz="1550" b="0" i="0" u="none" strike="noStrike" spc="-420">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link,</a:t>
                      </a:r>
                      <a:r>
                        <a:rPr lang="en-US" sz="1550" b="0" i="0" u="none" strike="noStrike" spc="15">
                          <a:solidFill>
                            <a:srgbClr val="000000"/>
                          </a:solidFill>
                          <a:effectLst/>
                          <a:highlight>
                            <a:srgbClr val="F1F1F1"/>
                          </a:highlight>
                          <a:latin typeface="Arial MT"/>
                          <a:cs typeface="Arial MT"/>
                        </a:rPr>
                        <a:t> simple</a:t>
                      </a:r>
                      <a:endParaRPr lang="en-US" sz="1800" b="0" i="0" u="none" strike="noStrike">
                        <a:effectLst/>
                        <a:highlight>
                          <a:srgbClr val="F1F1F1"/>
                        </a:highlight>
                        <a:latin typeface="Arial" panose="020B0604020202020204" pitchFamily="34" charset="0"/>
                      </a:endParaRPr>
                    </a:p>
                  </a:txBody>
                  <a:tcPr marL="9525" marR="9525" marT="14605"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marR="228600" algn="l" fontAlgn="t">
                        <a:lnSpc>
                          <a:spcPct val="99000"/>
                        </a:lnSpc>
                        <a:spcBef>
                          <a:spcPts val="5"/>
                        </a:spcBef>
                        <a:spcAft>
                          <a:spcPts val="0"/>
                        </a:spcAft>
                      </a:pPr>
                      <a:r>
                        <a:rPr lang="en-US" sz="1550" b="0" i="0" u="none" strike="noStrike" spc="5">
                          <a:solidFill>
                            <a:srgbClr val="000000"/>
                          </a:solidFill>
                          <a:effectLst/>
                          <a:highlight>
                            <a:srgbClr val="F1F1F1"/>
                          </a:highlight>
                          <a:latin typeface="Arial MT"/>
                          <a:cs typeface="Arial MT"/>
                        </a:rPr>
                        <a:t>loss of </a:t>
                      </a:r>
                      <a:r>
                        <a:rPr lang="en-US" sz="1550" b="0" i="0" u="none" strike="noStrike" spc="15">
                          <a:solidFill>
                            <a:srgbClr val="000000"/>
                          </a:solidFill>
                          <a:effectLst/>
                          <a:highlight>
                            <a:srgbClr val="F1F1F1"/>
                          </a:highlight>
                          <a:latin typeface="Arial MT"/>
                          <a:cs typeface="Arial MT"/>
                        </a:rPr>
                        <a:t>TCP </a:t>
                      </a:r>
                      <a:r>
                        <a:rPr lang="en-US" sz="1550" b="0" i="0" u="none" strike="noStrike" spc="5">
                          <a:solidFill>
                            <a:srgbClr val="000000"/>
                          </a:solidFill>
                          <a:effectLst/>
                          <a:highlight>
                            <a:srgbClr val="F1F1F1"/>
                          </a:highlight>
                          <a:latin typeface="Arial MT"/>
                          <a:cs typeface="Arial MT"/>
                        </a:rPr>
                        <a:t>semantics, </a:t>
                      </a:r>
                      <a:r>
                        <a:rPr lang="en-US" sz="1550" b="0" i="0" u="none" strike="noStrike" spc="-420">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higher latency at </a:t>
                      </a:r>
                      <a:r>
                        <a:rPr lang="en-US" sz="1550" b="0" i="0" u="none" strike="noStrike" spc="1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handover</a:t>
                      </a:r>
                      <a:endParaRPr lang="en-US" sz="1800" b="0" i="0" u="none" strike="noStrike">
                        <a:effectLst/>
                        <a:highlight>
                          <a:srgbClr val="F1F1F1"/>
                        </a:highlight>
                        <a:latin typeface="Arial" panose="020B0604020202020204" pitchFamily="34" charset="0"/>
                      </a:endParaRPr>
                    </a:p>
                  </a:txBody>
                  <a:tcPr marL="9525" marR="9525" marT="635"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3787492804"/>
                  </a:ext>
                </a:extLst>
              </a:tr>
              <a:tr h="704850">
                <a:tc>
                  <a:txBody>
                    <a:bodyPr/>
                    <a:lstStyle/>
                    <a:p>
                      <a:pPr marL="73152" algn="l" fontAlgn="t">
                        <a:spcBef>
                          <a:spcPts val="5"/>
                        </a:spcBef>
                        <a:spcAft>
                          <a:spcPts val="0"/>
                        </a:spcAft>
                      </a:pPr>
                      <a:r>
                        <a:rPr lang="en-US" sz="1550" b="0" i="0" u="none" strike="noStrike" spc="10">
                          <a:solidFill>
                            <a:srgbClr val="000000"/>
                          </a:solidFill>
                          <a:effectLst/>
                          <a:highlight>
                            <a:srgbClr val="BEBEBE"/>
                          </a:highlight>
                          <a:latin typeface="Arial MT"/>
                          <a:cs typeface="Arial MT"/>
                        </a:rPr>
                        <a:t>Snooping</a:t>
                      </a:r>
                      <a:r>
                        <a:rPr lang="en-US" sz="1550" b="0" i="0" u="none" strike="noStrike" spc="-10">
                          <a:solidFill>
                            <a:srgbClr val="000000"/>
                          </a:solidFill>
                          <a:effectLst/>
                          <a:highlight>
                            <a:srgbClr val="BEBEBE"/>
                          </a:highlight>
                          <a:latin typeface="Arial MT"/>
                          <a:cs typeface="Arial MT"/>
                        </a:rPr>
                        <a:t> </a:t>
                      </a:r>
                      <a:r>
                        <a:rPr lang="en-US" sz="1550" b="0" i="0" u="none" strike="noStrike" spc="15">
                          <a:solidFill>
                            <a:srgbClr val="000000"/>
                          </a:solidFill>
                          <a:effectLst/>
                          <a:highlight>
                            <a:srgbClr val="BEBEBE"/>
                          </a:highlight>
                          <a:latin typeface="Arial MT"/>
                          <a:cs typeface="Arial MT"/>
                        </a:rPr>
                        <a:t>TCP</a:t>
                      </a:r>
                      <a:endParaRPr lang="en-US" sz="1800" b="0" i="0" u="none" strike="noStrike">
                        <a:effectLst/>
                        <a:highlight>
                          <a:srgbClr val="BEBEBE"/>
                        </a:highlight>
                        <a:latin typeface="Arial" panose="020B0604020202020204" pitchFamily="34" charset="0"/>
                      </a:endParaRPr>
                    </a:p>
                  </a:txBody>
                  <a:tcPr marL="9525" marR="9525" marT="635"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EBEBE"/>
                    </a:solidFill>
                  </a:tcPr>
                </a:tc>
                <a:tc>
                  <a:txBody>
                    <a:bodyPr/>
                    <a:lstStyle/>
                    <a:p>
                      <a:pPr marL="73152" marR="54864" algn="l" fontAlgn="t">
                        <a:lnSpc>
                          <a:spcPct val="99000"/>
                        </a:lnSpc>
                        <a:spcBef>
                          <a:spcPts val="5"/>
                        </a:spcBef>
                        <a:spcAft>
                          <a:spcPts val="0"/>
                        </a:spcAft>
                      </a:pPr>
                      <a:r>
                        <a:rPr lang="en-US" sz="1550" b="0" i="0" u="none" strike="noStrike" spc="10">
                          <a:solidFill>
                            <a:srgbClr val="000000"/>
                          </a:solidFill>
                          <a:effectLst/>
                          <a:highlight>
                            <a:srgbClr val="F1F1F1"/>
                          </a:highlight>
                          <a:latin typeface="Arial MT"/>
                          <a:cs typeface="Arial MT"/>
                        </a:rPr>
                        <a:t>“snoops” data </a:t>
                      </a:r>
                      <a:r>
                        <a:rPr lang="en-US" sz="1550" b="0" i="0" u="none" strike="noStrike" spc="15">
                          <a:solidFill>
                            <a:srgbClr val="000000"/>
                          </a:solidFill>
                          <a:effectLst/>
                          <a:highlight>
                            <a:srgbClr val="F1F1F1"/>
                          </a:highlight>
                          <a:latin typeface="Arial MT"/>
                          <a:cs typeface="Arial MT"/>
                        </a:rPr>
                        <a:t>and </a:t>
                      </a:r>
                      <a:r>
                        <a:rPr lang="en-US" sz="1550" b="0" i="0" u="none" strike="noStrike" spc="20">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acknowledgements, local </a:t>
                      </a:r>
                      <a:r>
                        <a:rPr lang="en-US" sz="1550" b="0" i="0" u="none" strike="noStrike" spc="-420">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retransmission</a:t>
                      </a:r>
                      <a:endParaRPr lang="en-US" sz="1800" b="0" i="0" u="none" strike="noStrike">
                        <a:effectLst/>
                        <a:highlight>
                          <a:srgbClr val="F1F1F1"/>
                        </a:highlight>
                        <a:latin typeface="Arial" panose="020B0604020202020204" pitchFamily="34" charset="0"/>
                      </a:endParaRPr>
                    </a:p>
                  </a:txBody>
                  <a:tcPr marL="9525" marR="9525" marT="635"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marR="192024" algn="l" fontAlgn="t">
                        <a:lnSpc>
                          <a:spcPct val="99000"/>
                        </a:lnSpc>
                        <a:spcBef>
                          <a:spcPts val="5"/>
                        </a:spcBef>
                        <a:spcAft>
                          <a:spcPts val="0"/>
                        </a:spcAft>
                      </a:pPr>
                      <a:r>
                        <a:rPr lang="en-US" sz="1550" b="0" i="0" u="none" strike="noStrike">
                          <a:solidFill>
                            <a:srgbClr val="000000"/>
                          </a:solidFill>
                          <a:effectLst/>
                          <a:highlight>
                            <a:srgbClr val="F1F1F1"/>
                          </a:highlight>
                          <a:latin typeface="Arial MT"/>
                          <a:cs typeface="Arial MT"/>
                        </a:rPr>
                        <a:t>transparent for end-to- </a:t>
                      </a:r>
                      <a:r>
                        <a:rPr lang="en-US" sz="1550" b="0" i="0" u="none" strike="noStrike" spc="-420">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end </a:t>
                      </a:r>
                      <a:r>
                        <a:rPr lang="en-US" sz="1550" b="0" i="0" u="none" strike="noStrike" spc="5">
                          <a:solidFill>
                            <a:srgbClr val="000000"/>
                          </a:solidFill>
                          <a:effectLst/>
                          <a:highlight>
                            <a:srgbClr val="F1F1F1"/>
                          </a:highlight>
                          <a:latin typeface="Arial MT"/>
                          <a:cs typeface="Arial MT"/>
                        </a:rPr>
                        <a:t>connection, </a:t>
                      </a:r>
                      <a:r>
                        <a:rPr lang="en-US" sz="1550" b="0" i="0" u="none" strike="noStrike" spc="15">
                          <a:solidFill>
                            <a:srgbClr val="000000"/>
                          </a:solidFill>
                          <a:effectLst/>
                          <a:highlight>
                            <a:srgbClr val="F1F1F1"/>
                          </a:highlight>
                          <a:latin typeface="Arial MT"/>
                          <a:cs typeface="Arial MT"/>
                        </a:rPr>
                        <a:t>MAC </a:t>
                      </a:r>
                      <a:r>
                        <a:rPr lang="en-US" sz="1550" b="0" i="0" u="none" strike="noStrike" spc="20">
                          <a:solidFill>
                            <a:srgbClr val="000000"/>
                          </a:solidFill>
                          <a:effectLst/>
                          <a:highlight>
                            <a:srgbClr val="F1F1F1"/>
                          </a:highlight>
                          <a:latin typeface="Arial MT"/>
                          <a:cs typeface="Arial MT"/>
                        </a:rPr>
                        <a:t> </a:t>
                      </a:r>
                      <a:r>
                        <a:rPr lang="en-US" sz="1550" b="0" i="0" u="none" strike="noStrike" spc="15">
                          <a:solidFill>
                            <a:srgbClr val="000000"/>
                          </a:solidFill>
                          <a:effectLst/>
                          <a:highlight>
                            <a:srgbClr val="F1F1F1"/>
                          </a:highlight>
                          <a:latin typeface="Arial MT"/>
                          <a:cs typeface="Arial MT"/>
                        </a:rPr>
                        <a:t>integration</a:t>
                      </a:r>
                      <a:r>
                        <a:rPr lang="en-US" sz="1550" b="0" i="0" u="none" strike="noStrike" spc="-60">
                          <a:solidFill>
                            <a:srgbClr val="000000"/>
                          </a:solidFill>
                          <a:effectLst/>
                          <a:highlight>
                            <a:srgbClr val="F1F1F1"/>
                          </a:highlight>
                          <a:latin typeface="Arial MT"/>
                          <a:cs typeface="Arial MT"/>
                        </a:rPr>
                        <a:t> </a:t>
                      </a:r>
                      <a:r>
                        <a:rPr lang="en-US" sz="1550" b="0" i="0" u="none" strike="noStrike" spc="15">
                          <a:solidFill>
                            <a:srgbClr val="000000"/>
                          </a:solidFill>
                          <a:effectLst/>
                          <a:highlight>
                            <a:srgbClr val="F1F1F1"/>
                          </a:highlight>
                          <a:latin typeface="Arial MT"/>
                          <a:cs typeface="Arial MT"/>
                        </a:rPr>
                        <a:t>possible</a:t>
                      </a:r>
                      <a:endParaRPr lang="en-US" sz="1800" b="0" i="0" u="none" strike="noStrike">
                        <a:effectLst/>
                        <a:highlight>
                          <a:srgbClr val="F1F1F1"/>
                        </a:highlight>
                        <a:latin typeface="Arial" panose="020B0604020202020204" pitchFamily="34" charset="0"/>
                      </a:endParaRPr>
                    </a:p>
                  </a:txBody>
                  <a:tcPr marL="9525" marR="9525" marT="635"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marR="118872" algn="l" fontAlgn="t">
                        <a:lnSpc>
                          <a:spcPct val="99000"/>
                        </a:lnSpc>
                        <a:spcBef>
                          <a:spcPts val="5"/>
                        </a:spcBef>
                        <a:spcAft>
                          <a:spcPts val="0"/>
                        </a:spcAft>
                      </a:pPr>
                      <a:r>
                        <a:rPr lang="en-US" sz="1550" b="0" i="0" u="none" strike="noStrike" spc="10">
                          <a:solidFill>
                            <a:srgbClr val="000000"/>
                          </a:solidFill>
                          <a:effectLst/>
                          <a:highlight>
                            <a:srgbClr val="F1F1F1"/>
                          </a:highlight>
                          <a:latin typeface="Arial MT"/>
                          <a:cs typeface="Arial MT"/>
                        </a:rPr>
                        <a:t>problematic with </a:t>
                      </a:r>
                      <a:r>
                        <a:rPr lang="en-US" sz="1550" b="0" i="0" u="none" strike="noStrike" spc="1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encryption,</a:t>
                      </a:r>
                      <a:r>
                        <a:rPr lang="en-US" sz="1550" b="0" i="0" u="none" strike="noStrike" spc="-50">
                          <a:solidFill>
                            <a:srgbClr val="000000"/>
                          </a:solidFill>
                          <a:effectLst/>
                          <a:highlight>
                            <a:srgbClr val="F1F1F1"/>
                          </a:highlight>
                          <a:latin typeface="Arial MT"/>
                          <a:cs typeface="Arial MT"/>
                        </a:rPr>
                        <a:t> </a:t>
                      </a:r>
                      <a:r>
                        <a:rPr lang="en-US" sz="1550" b="0" i="0" u="none" strike="noStrike" spc="15">
                          <a:solidFill>
                            <a:srgbClr val="000000"/>
                          </a:solidFill>
                          <a:effectLst/>
                          <a:highlight>
                            <a:srgbClr val="F1F1F1"/>
                          </a:highlight>
                          <a:latin typeface="Arial MT"/>
                          <a:cs typeface="Arial MT"/>
                        </a:rPr>
                        <a:t>bad</a:t>
                      </a:r>
                      <a:r>
                        <a:rPr lang="en-US" sz="1550" b="0" i="0" u="none" strike="noStrike" spc="-4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isolation </a:t>
                      </a:r>
                      <a:r>
                        <a:rPr lang="en-US" sz="1550" b="0" i="0" u="none" strike="noStrike" spc="-415">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of</a:t>
                      </a:r>
                      <a:r>
                        <a:rPr lang="en-US" sz="1550" b="0" i="0" u="none" strike="noStrike" spc="10">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wireless</a:t>
                      </a:r>
                      <a:r>
                        <a:rPr lang="en-US" sz="1550" b="0" i="0" u="none" strike="noStrike" spc="10">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link</a:t>
                      </a:r>
                      <a:endParaRPr lang="en-US" sz="1800" b="0" i="0" u="none" strike="noStrike">
                        <a:effectLst/>
                        <a:highlight>
                          <a:srgbClr val="F1F1F1"/>
                        </a:highlight>
                        <a:latin typeface="Arial" panose="020B0604020202020204" pitchFamily="34" charset="0"/>
                      </a:endParaRPr>
                    </a:p>
                  </a:txBody>
                  <a:tcPr marL="9525" marR="9525" marT="635"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3840299938"/>
                  </a:ext>
                </a:extLst>
              </a:tr>
              <a:tr h="933450">
                <a:tc>
                  <a:txBody>
                    <a:bodyPr/>
                    <a:lstStyle/>
                    <a:p>
                      <a:pPr marL="73152" algn="l" fontAlgn="t">
                        <a:spcBef>
                          <a:spcPts val="5"/>
                        </a:spcBef>
                        <a:spcAft>
                          <a:spcPts val="0"/>
                        </a:spcAft>
                      </a:pPr>
                      <a:r>
                        <a:rPr lang="en-US" sz="1550" b="0" i="0" u="none" strike="noStrike" spc="20">
                          <a:solidFill>
                            <a:srgbClr val="000000"/>
                          </a:solidFill>
                          <a:effectLst/>
                          <a:highlight>
                            <a:srgbClr val="BEBEBE"/>
                          </a:highlight>
                          <a:latin typeface="Arial MT"/>
                          <a:cs typeface="Arial MT"/>
                        </a:rPr>
                        <a:t>M-TCP</a:t>
                      </a:r>
                      <a:endParaRPr lang="en-US" sz="1800" b="0" i="0" u="none" strike="noStrike">
                        <a:effectLst/>
                        <a:highlight>
                          <a:srgbClr val="BEBEBE"/>
                        </a:highlight>
                        <a:latin typeface="Arial" panose="020B0604020202020204" pitchFamily="34" charset="0"/>
                      </a:endParaRPr>
                    </a:p>
                  </a:txBody>
                  <a:tcPr marL="9525" marR="9525" marT="635"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EBEBE"/>
                    </a:solidFill>
                  </a:tcPr>
                </a:tc>
                <a:tc>
                  <a:txBody>
                    <a:bodyPr/>
                    <a:lstStyle/>
                    <a:p>
                      <a:pPr marL="73152" marR="301752" algn="l" fontAlgn="t">
                        <a:lnSpc>
                          <a:spcPts val="1800"/>
                        </a:lnSpc>
                        <a:spcBef>
                          <a:spcPts val="114"/>
                        </a:spcBef>
                        <a:spcAft>
                          <a:spcPts val="0"/>
                        </a:spcAft>
                      </a:pPr>
                      <a:r>
                        <a:rPr lang="en-US" sz="1550" b="0" i="0" u="none" strike="noStrike" spc="10">
                          <a:solidFill>
                            <a:srgbClr val="000000"/>
                          </a:solidFill>
                          <a:effectLst/>
                          <a:highlight>
                            <a:srgbClr val="F1F1F1"/>
                          </a:highlight>
                          <a:latin typeface="Arial MT"/>
                          <a:cs typeface="Arial MT"/>
                        </a:rPr>
                        <a:t>splits</a:t>
                      </a:r>
                      <a:r>
                        <a:rPr lang="en-US" sz="1550" b="0" i="0" u="none" strike="noStrike" spc="-5">
                          <a:solidFill>
                            <a:srgbClr val="000000"/>
                          </a:solidFill>
                          <a:effectLst/>
                          <a:highlight>
                            <a:srgbClr val="F1F1F1"/>
                          </a:highlight>
                          <a:latin typeface="Arial MT"/>
                          <a:cs typeface="Arial MT"/>
                        </a:rPr>
                        <a:t> </a:t>
                      </a:r>
                      <a:r>
                        <a:rPr lang="en-US" sz="1550" b="0" i="0" u="none" strike="noStrike" spc="15">
                          <a:solidFill>
                            <a:srgbClr val="000000"/>
                          </a:solidFill>
                          <a:effectLst/>
                          <a:highlight>
                            <a:srgbClr val="F1F1F1"/>
                          </a:highlight>
                          <a:latin typeface="Arial MT"/>
                          <a:cs typeface="Arial MT"/>
                        </a:rPr>
                        <a:t>TCP</a:t>
                      </a:r>
                      <a:r>
                        <a:rPr lang="en-US" sz="1550" b="0" i="0" u="none" strike="noStrike" spc="-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connection, </a:t>
                      </a:r>
                      <a:r>
                        <a:rPr lang="en-US" sz="1550" b="0" i="0" u="none" strike="noStrike" spc="-41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chokes sender via </a:t>
                      </a:r>
                      <a:r>
                        <a:rPr lang="en-US" sz="1550" b="0" i="0" u="none" strike="noStrike" spc="15">
                          <a:solidFill>
                            <a:srgbClr val="000000"/>
                          </a:solidFill>
                          <a:effectLst/>
                          <a:highlight>
                            <a:srgbClr val="F1F1F1"/>
                          </a:highlight>
                          <a:latin typeface="Arial MT"/>
                          <a:cs typeface="Arial MT"/>
                        </a:rPr>
                        <a:t> window</a:t>
                      </a:r>
                      <a:r>
                        <a:rPr lang="en-US" sz="1550" b="0" i="0" u="none" strike="noStrike" spc="10">
                          <a:solidFill>
                            <a:srgbClr val="000000"/>
                          </a:solidFill>
                          <a:effectLst/>
                          <a:highlight>
                            <a:srgbClr val="F1F1F1"/>
                          </a:highlight>
                          <a:latin typeface="Arial MT"/>
                          <a:cs typeface="Arial MT"/>
                        </a:rPr>
                        <a:t> size</a:t>
                      </a:r>
                      <a:endParaRPr lang="en-US" sz="1800" b="0" i="0" u="none" strike="noStrike">
                        <a:effectLst/>
                        <a:highlight>
                          <a:srgbClr val="F1F1F1"/>
                        </a:highlight>
                        <a:latin typeface="Arial" panose="020B0604020202020204" pitchFamily="34" charset="0"/>
                      </a:endParaRPr>
                    </a:p>
                  </a:txBody>
                  <a:tcPr marL="9525" marR="9525" marT="14605"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marR="155448" algn="l" fontAlgn="t">
                        <a:lnSpc>
                          <a:spcPct val="98000"/>
                        </a:lnSpc>
                        <a:spcBef>
                          <a:spcPts val="20"/>
                        </a:spcBef>
                        <a:spcAft>
                          <a:spcPts val="0"/>
                        </a:spcAft>
                      </a:pPr>
                      <a:r>
                        <a:rPr lang="en-US" sz="1550" b="0" i="0" u="none" strike="noStrike" spc="10">
                          <a:solidFill>
                            <a:srgbClr val="000000"/>
                          </a:solidFill>
                          <a:effectLst/>
                          <a:highlight>
                            <a:srgbClr val="F1F1F1"/>
                          </a:highlight>
                          <a:latin typeface="Arial MT"/>
                          <a:cs typeface="Arial MT"/>
                        </a:rPr>
                        <a:t>Maintains end-to-end </a:t>
                      </a:r>
                      <a:r>
                        <a:rPr lang="en-US" sz="1550" b="0" i="0" u="none" strike="noStrike" spc="1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semantics, handles </a:t>
                      </a:r>
                      <a:r>
                        <a:rPr lang="en-US" sz="1550" b="0" i="0" u="none" strike="noStrike" spc="15">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long </a:t>
                      </a:r>
                      <a:r>
                        <a:rPr lang="en-US" sz="1550" b="0" i="0" u="none" strike="noStrike" spc="10">
                          <a:solidFill>
                            <a:srgbClr val="000000"/>
                          </a:solidFill>
                          <a:effectLst/>
                          <a:highlight>
                            <a:srgbClr val="F1F1F1"/>
                          </a:highlight>
                          <a:latin typeface="Arial MT"/>
                          <a:cs typeface="Arial MT"/>
                        </a:rPr>
                        <a:t>term and </a:t>
                      </a:r>
                      <a:r>
                        <a:rPr lang="en-US" sz="1550" b="0" i="0" u="none" strike="noStrike" spc="5">
                          <a:solidFill>
                            <a:srgbClr val="000000"/>
                          </a:solidFill>
                          <a:effectLst/>
                          <a:highlight>
                            <a:srgbClr val="F1F1F1"/>
                          </a:highlight>
                          <a:latin typeface="Arial MT"/>
                          <a:cs typeface="Arial MT"/>
                        </a:rPr>
                        <a:t>frequent </a:t>
                      </a:r>
                      <a:r>
                        <a:rPr lang="en-US" sz="1550" b="0" i="0" u="none" strike="noStrike" spc="-420">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disconnections</a:t>
                      </a:r>
                      <a:endParaRPr lang="en-US" sz="1800" b="0" i="0" u="none" strike="noStrike">
                        <a:effectLst/>
                        <a:highlight>
                          <a:srgbClr val="F1F1F1"/>
                        </a:highlight>
                        <a:latin typeface="Arial" panose="020B0604020202020204" pitchFamily="34" charset="0"/>
                      </a:endParaRPr>
                    </a:p>
                  </a:txBody>
                  <a:tcPr marL="9525" marR="9525" marT="254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marR="128016" algn="l" fontAlgn="t">
                        <a:lnSpc>
                          <a:spcPct val="98000"/>
                        </a:lnSpc>
                        <a:spcBef>
                          <a:spcPts val="20"/>
                        </a:spcBef>
                        <a:spcAft>
                          <a:spcPts val="0"/>
                        </a:spcAft>
                      </a:pPr>
                      <a:r>
                        <a:rPr lang="en-US" sz="1550" b="0" i="0" u="none" strike="noStrike" spc="10">
                          <a:solidFill>
                            <a:srgbClr val="000000"/>
                          </a:solidFill>
                          <a:effectLst/>
                          <a:highlight>
                            <a:srgbClr val="F1F1F1"/>
                          </a:highlight>
                          <a:latin typeface="Arial MT"/>
                          <a:cs typeface="Arial MT"/>
                        </a:rPr>
                        <a:t>Bad </a:t>
                      </a:r>
                      <a:r>
                        <a:rPr lang="en-US" sz="1550" b="0" i="0" u="none" strike="noStrike" spc="5">
                          <a:solidFill>
                            <a:srgbClr val="000000"/>
                          </a:solidFill>
                          <a:effectLst/>
                          <a:highlight>
                            <a:srgbClr val="F1F1F1"/>
                          </a:highlight>
                          <a:latin typeface="Arial MT"/>
                          <a:cs typeface="Arial MT"/>
                        </a:rPr>
                        <a:t>isolation of wireless </a:t>
                      </a:r>
                      <a:r>
                        <a:rPr lang="en-US" sz="1550" b="0" i="0" u="none" strike="noStrike" spc="-420">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link,</a:t>
                      </a:r>
                      <a:r>
                        <a:rPr lang="en-US" sz="1550" b="0" i="0" u="none" strike="noStrike" spc="10">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processing </a:t>
                      </a:r>
                      <a:r>
                        <a:rPr lang="en-US" sz="1550" b="0" i="0" u="none" strike="noStrike" spc="10">
                          <a:solidFill>
                            <a:srgbClr val="000000"/>
                          </a:solidFill>
                          <a:effectLst/>
                          <a:highlight>
                            <a:srgbClr val="F1F1F1"/>
                          </a:highlight>
                          <a:latin typeface="Arial MT"/>
                          <a:cs typeface="Arial MT"/>
                        </a:rPr>
                        <a:t> overhead </a:t>
                      </a:r>
                      <a:r>
                        <a:rPr lang="en-US" sz="1550" b="0" i="0" u="none" strike="noStrike" spc="15">
                          <a:solidFill>
                            <a:srgbClr val="000000"/>
                          </a:solidFill>
                          <a:effectLst/>
                          <a:highlight>
                            <a:srgbClr val="F1F1F1"/>
                          </a:highlight>
                          <a:latin typeface="Arial MT"/>
                          <a:cs typeface="Arial MT"/>
                        </a:rPr>
                        <a:t>due </a:t>
                      </a:r>
                      <a:r>
                        <a:rPr lang="en-US" sz="1550" b="0" i="0" u="none" strike="noStrike" spc="10">
                          <a:solidFill>
                            <a:srgbClr val="000000"/>
                          </a:solidFill>
                          <a:effectLst/>
                          <a:highlight>
                            <a:srgbClr val="F1F1F1"/>
                          </a:highlight>
                          <a:latin typeface="Arial MT"/>
                          <a:cs typeface="Arial MT"/>
                        </a:rPr>
                        <a:t>to </a:t>
                      </a:r>
                      <a:r>
                        <a:rPr lang="en-US" sz="1550" b="0" i="0" u="none" strike="noStrike" spc="15">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bandwidth</a:t>
                      </a:r>
                      <a:r>
                        <a:rPr lang="en-US" sz="1550" b="0" i="0" u="none" strike="noStrike" spc="-40">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management</a:t>
                      </a:r>
                      <a:endParaRPr lang="en-US" sz="1800" b="0" i="0" u="none" strike="noStrike">
                        <a:effectLst/>
                        <a:highlight>
                          <a:srgbClr val="F1F1F1"/>
                        </a:highlight>
                        <a:latin typeface="Arial" panose="020B0604020202020204" pitchFamily="34" charset="0"/>
                      </a:endParaRPr>
                    </a:p>
                  </a:txBody>
                  <a:tcPr marL="9525" marR="9525" marT="254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3797542981"/>
                  </a:ext>
                </a:extLst>
              </a:tr>
              <a:tr h="476250">
                <a:tc>
                  <a:txBody>
                    <a:bodyPr/>
                    <a:lstStyle/>
                    <a:p>
                      <a:pPr marL="73152" marR="219456" algn="l" fontAlgn="t">
                        <a:lnSpc>
                          <a:spcPts val="1880"/>
                        </a:lnSpc>
                        <a:spcBef>
                          <a:spcPts val="0"/>
                        </a:spcBef>
                        <a:spcAft>
                          <a:spcPts val="0"/>
                        </a:spcAft>
                      </a:pPr>
                      <a:r>
                        <a:rPr lang="en-US" sz="1550" b="0" i="0" u="none" strike="noStrike" spc="5">
                          <a:solidFill>
                            <a:srgbClr val="000000"/>
                          </a:solidFill>
                          <a:effectLst/>
                          <a:highlight>
                            <a:srgbClr val="BEBEBE"/>
                          </a:highlight>
                          <a:latin typeface="Arial MT"/>
                          <a:cs typeface="Arial MT"/>
                        </a:rPr>
                        <a:t>Fast</a:t>
                      </a:r>
                      <a:r>
                        <a:rPr lang="en-US" sz="1550" b="0" i="0" u="none" strike="noStrike" spc="-55">
                          <a:solidFill>
                            <a:srgbClr val="000000"/>
                          </a:solidFill>
                          <a:effectLst/>
                          <a:highlight>
                            <a:srgbClr val="BEBEBE"/>
                          </a:highlight>
                          <a:latin typeface="Arial MT"/>
                          <a:cs typeface="Arial MT"/>
                        </a:rPr>
                        <a:t> </a:t>
                      </a:r>
                      <a:r>
                        <a:rPr lang="en-US" sz="1550" b="0" i="0" u="none" strike="noStrike">
                          <a:solidFill>
                            <a:srgbClr val="000000"/>
                          </a:solidFill>
                          <a:effectLst/>
                          <a:highlight>
                            <a:srgbClr val="BEBEBE"/>
                          </a:highlight>
                          <a:latin typeface="Arial MT"/>
                          <a:cs typeface="Arial MT"/>
                        </a:rPr>
                        <a:t>retransmit/ </a:t>
                      </a:r>
                      <a:r>
                        <a:rPr lang="en-US" sz="1550" b="0" i="0" u="none" strike="noStrike" spc="-415">
                          <a:solidFill>
                            <a:srgbClr val="000000"/>
                          </a:solidFill>
                          <a:effectLst/>
                          <a:highlight>
                            <a:srgbClr val="BEBEBE"/>
                          </a:highlight>
                          <a:latin typeface="Arial MT"/>
                          <a:cs typeface="Arial MT"/>
                        </a:rPr>
                        <a:t> </a:t>
                      </a:r>
                      <a:r>
                        <a:rPr lang="en-US" sz="1550" b="0" i="0" u="none" strike="noStrike" spc="10">
                          <a:solidFill>
                            <a:srgbClr val="000000"/>
                          </a:solidFill>
                          <a:effectLst/>
                          <a:highlight>
                            <a:srgbClr val="BEBEBE"/>
                          </a:highlight>
                          <a:latin typeface="Arial MT"/>
                          <a:cs typeface="Arial MT"/>
                        </a:rPr>
                        <a:t>fast</a:t>
                      </a:r>
                      <a:r>
                        <a:rPr lang="en-US" sz="1550" b="0" i="0" u="none" strike="noStrike" spc="5">
                          <a:solidFill>
                            <a:srgbClr val="000000"/>
                          </a:solidFill>
                          <a:effectLst/>
                          <a:highlight>
                            <a:srgbClr val="BEBEBE"/>
                          </a:highlight>
                          <a:latin typeface="Arial MT"/>
                          <a:cs typeface="Arial MT"/>
                        </a:rPr>
                        <a:t> </a:t>
                      </a:r>
                      <a:r>
                        <a:rPr lang="en-US" sz="1550" b="0" i="0" u="none" strike="noStrike" spc="10">
                          <a:solidFill>
                            <a:srgbClr val="000000"/>
                          </a:solidFill>
                          <a:effectLst/>
                          <a:highlight>
                            <a:srgbClr val="BEBEBE"/>
                          </a:highlight>
                          <a:latin typeface="Arial MT"/>
                          <a:cs typeface="Arial MT"/>
                        </a:rPr>
                        <a:t>recovery</a:t>
                      </a:r>
                      <a:endParaRPr lang="en-US" sz="1800" b="0" i="0" u="none" strike="noStrike">
                        <a:effectLst/>
                        <a:highlight>
                          <a:srgbClr val="BEBEBE"/>
                        </a:highlight>
                        <a:latin typeface="Arial" panose="020B0604020202020204" pitchFamily="34" charset="0"/>
                      </a:endParaRPr>
                    </a:p>
                  </a:txBody>
                  <a:tcPr marL="9525" marR="9525" marT="9525"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EBEBE"/>
                    </a:solidFill>
                  </a:tcPr>
                </a:tc>
                <a:tc>
                  <a:txBody>
                    <a:bodyPr/>
                    <a:lstStyle/>
                    <a:p>
                      <a:pPr marL="73152" marR="347472" algn="l" fontAlgn="t">
                        <a:lnSpc>
                          <a:spcPts val="1880"/>
                        </a:lnSpc>
                        <a:spcBef>
                          <a:spcPts val="0"/>
                        </a:spcBef>
                        <a:spcAft>
                          <a:spcPts val="0"/>
                        </a:spcAft>
                      </a:pPr>
                      <a:r>
                        <a:rPr lang="en-US" sz="1550" b="0" i="0" u="none" strike="noStrike" spc="10">
                          <a:solidFill>
                            <a:srgbClr val="000000"/>
                          </a:solidFill>
                          <a:effectLst/>
                          <a:highlight>
                            <a:srgbClr val="F1F1F1"/>
                          </a:highlight>
                          <a:latin typeface="Arial MT"/>
                          <a:cs typeface="Arial MT"/>
                        </a:rPr>
                        <a:t>avoids</a:t>
                      </a:r>
                      <a:r>
                        <a:rPr lang="en-US" sz="1550" b="0" i="0" u="none" strike="noStrike" spc="-10">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slow-start</a:t>
                      </a:r>
                      <a:r>
                        <a:rPr lang="en-US" sz="1550" b="0" i="0" u="none" strike="noStrike" spc="-10">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after </a:t>
                      </a:r>
                      <a:r>
                        <a:rPr lang="en-US" sz="1550" b="0" i="0" u="none" strike="noStrike" spc="-420">
                          <a:solidFill>
                            <a:srgbClr val="000000"/>
                          </a:solidFill>
                          <a:effectLst/>
                          <a:highlight>
                            <a:srgbClr val="F1F1F1"/>
                          </a:highlight>
                          <a:latin typeface="Arial MT"/>
                          <a:cs typeface="Arial MT"/>
                        </a:rPr>
                        <a:t> </a:t>
                      </a:r>
                      <a:r>
                        <a:rPr lang="en-US" sz="1550" b="0" i="0" u="none" strike="noStrike" spc="20">
                          <a:solidFill>
                            <a:srgbClr val="000000"/>
                          </a:solidFill>
                          <a:effectLst/>
                          <a:highlight>
                            <a:srgbClr val="F1F1F1"/>
                          </a:highlight>
                          <a:latin typeface="Arial MT"/>
                          <a:cs typeface="Arial MT"/>
                        </a:rPr>
                        <a:t>roaming</a:t>
                      </a:r>
                      <a:endParaRPr lang="en-US" sz="1800" b="0" i="0" u="none" strike="noStrike">
                        <a:effectLst/>
                        <a:highlight>
                          <a:srgbClr val="F1F1F1"/>
                        </a:highlight>
                        <a:latin typeface="Arial" panose="020B0604020202020204" pitchFamily="34" charset="0"/>
                      </a:endParaRPr>
                    </a:p>
                  </a:txBody>
                  <a:tcPr marL="9525" marR="9525" marT="9525"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algn="l" fontAlgn="t">
                        <a:spcBef>
                          <a:spcPts val="5"/>
                        </a:spcBef>
                        <a:spcAft>
                          <a:spcPts val="0"/>
                        </a:spcAft>
                      </a:pPr>
                      <a:r>
                        <a:rPr lang="en-US" sz="1550" b="0" i="0" u="none" strike="noStrike" spc="5">
                          <a:solidFill>
                            <a:srgbClr val="000000"/>
                          </a:solidFill>
                          <a:effectLst/>
                          <a:highlight>
                            <a:srgbClr val="F1F1F1"/>
                          </a:highlight>
                          <a:latin typeface="Arial MT"/>
                          <a:cs typeface="Arial MT"/>
                        </a:rPr>
                        <a:t>simple</a:t>
                      </a:r>
                      <a:r>
                        <a:rPr lang="en-US" sz="1550" b="0" i="0" u="none" strike="noStrike" spc="-20">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and</a:t>
                      </a:r>
                      <a:r>
                        <a:rPr lang="en-US" sz="1550" b="0" i="0" u="none" strike="noStrike" spc="-15">
                          <a:solidFill>
                            <a:srgbClr val="000000"/>
                          </a:solidFill>
                          <a:effectLst/>
                          <a:highlight>
                            <a:srgbClr val="F1F1F1"/>
                          </a:highlight>
                          <a:latin typeface="Arial MT"/>
                          <a:cs typeface="Arial MT"/>
                        </a:rPr>
                        <a:t> </a:t>
                      </a:r>
                      <a:r>
                        <a:rPr lang="en-US" sz="1550" b="0" i="0" u="none" strike="noStrike">
                          <a:solidFill>
                            <a:srgbClr val="000000"/>
                          </a:solidFill>
                          <a:effectLst/>
                          <a:highlight>
                            <a:srgbClr val="F1F1F1"/>
                          </a:highlight>
                          <a:latin typeface="Arial MT"/>
                          <a:cs typeface="Arial MT"/>
                        </a:rPr>
                        <a:t>efficient</a:t>
                      </a:r>
                      <a:endParaRPr lang="en-US" sz="1800" b="0" i="0" u="none" strike="noStrike">
                        <a:effectLst/>
                        <a:highlight>
                          <a:srgbClr val="F1F1F1"/>
                        </a:highlight>
                        <a:latin typeface="Arial" panose="020B0604020202020204" pitchFamily="34" charset="0"/>
                      </a:endParaRPr>
                    </a:p>
                  </a:txBody>
                  <a:tcPr marL="9525" marR="9525" marT="635"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marR="768096" algn="l" fontAlgn="t">
                        <a:lnSpc>
                          <a:spcPts val="1880"/>
                        </a:lnSpc>
                        <a:spcBef>
                          <a:spcPts val="0"/>
                        </a:spcBef>
                        <a:spcAft>
                          <a:spcPts val="0"/>
                        </a:spcAft>
                      </a:pPr>
                      <a:r>
                        <a:rPr lang="en-US" sz="1550" b="0" i="0" u="none" strike="noStrike" spc="10">
                          <a:solidFill>
                            <a:srgbClr val="000000"/>
                          </a:solidFill>
                          <a:effectLst/>
                          <a:highlight>
                            <a:srgbClr val="F1F1F1"/>
                          </a:highlight>
                          <a:latin typeface="Arial MT"/>
                          <a:cs typeface="Arial MT"/>
                        </a:rPr>
                        <a:t>mixed </a:t>
                      </a:r>
                      <a:r>
                        <a:rPr lang="en-US" sz="1550" b="0" i="0" u="none" strike="noStrike" spc="5">
                          <a:solidFill>
                            <a:srgbClr val="000000"/>
                          </a:solidFill>
                          <a:effectLst/>
                          <a:highlight>
                            <a:srgbClr val="F1F1F1"/>
                          </a:highlight>
                          <a:latin typeface="Arial MT"/>
                          <a:cs typeface="Arial MT"/>
                        </a:rPr>
                        <a:t>layers, not </a:t>
                      </a:r>
                      <a:r>
                        <a:rPr lang="en-US" sz="1550" b="0" i="0" u="none" strike="noStrike" spc="-425">
                          <a:solidFill>
                            <a:srgbClr val="000000"/>
                          </a:solidFill>
                          <a:effectLst/>
                          <a:highlight>
                            <a:srgbClr val="F1F1F1"/>
                          </a:highlight>
                          <a:latin typeface="Arial MT"/>
                          <a:cs typeface="Arial MT"/>
                        </a:rPr>
                        <a:t> </a:t>
                      </a:r>
                      <a:r>
                        <a:rPr lang="en-US" sz="1550" b="0" i="0" u="none" strike="noStrike">
                          <a:solidFill>
                            <a:srgbClr val="000000"/>
                          </a:solidFill>
                          <a:effectLst/>
                          <a:highlight>
                            <a:srgbClr val="F1F1F1"/>
                          </a:highlight>
                          <a:latin typeface="Arial MT"/>
                          <a:cs typeface="Arial MT"/>
                        </a:rPr>
                        <a:t>transparent</a:t>
                      </a:r>
                      <a:endParaRPr lang="en-US" sz="1800" b="0" i="0" u="none" strike="noStrike">
                        <a:effectLst/>
                        <a:highlight>
                          <a:srgbClr val="F1F1F1"/>
                        </a:highlight>
                        <a:latin typeface="Arial" panose="020B0604020202020204" pitchFamily="34" charset="0"/>
                      </a:endParaRPr>
                    </a:p>
                  </a:txBody>
                  <a:tcPr marL="9525" marR="9525" marT="9525"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1339620558"/>
                  </a:ext>
                </a:extLst>
              </a:tr>
              <a:tr h="704850">
                <a:tc>
                  <a:txBody>
                    <a:bodyPr/>
                    <a:lstStyle/>
                    <a:p>
                      <a:pPr marL="73152" marR="109728" algn="l" fontAlgn="t">
                        <a:lnSpc>
                          <a:spcPts val="1800"/>
                        </a:lnSpc>
                        <a:spcBef>
                          <a:spcPts val="114"/>
                        </a:spcBef>
                        <a:spcAft>
                          <a:spcPts val="0"/>
                        </a:spcAft>
                      </a:pPr>
                      <a:r>
                        <a:rPr lang="en-US" sz="1550" b="0" i="0" u="none" strike="noStrike">
                          <a:solidFill>
                            <a:srgbClr val="000000"/>
                          </a:solidFill>
                          <a:effectLst/>
                          <a:highlight>
                            <a:srgbClr val="BEBEBE"/>
                          </a:highlight>
                          <a:latin typeface="Arial MT"/>
                          <a:cs typeface="Arial MT"/>
                        </a:rPr>
                        <a:t>Transmission/ </a:t>
                      </a:r>
                      <a:r>
                        <a:rPr lang="en-US" sz="1550" b="0" i="0" u="none" strike="noStrike" spc="5">
                          <a:solidFill>
                            <a:srgbClr val="000000"/>
                          </a:solidFill>
                          <a:effectLst/>
                          <a:highlight>
                            <a:srgbClr val="BEBEBE"/>
                          </a:highlight>
                          <a:latin typeface="Arial MT"/>
                          <a:cs typeface="Arial MT"/>
                        </a:rPr>
                        <a:t> time-out</a:t>
                      </a:r>
                      <a:r>
                        <a:rPr lang="en-US" sz="1550" b="0" i="0" u="none" strike="noStrike" spc="-35">
                          <a:solidFill>
                            <a:srgbClr val="000000"/>
                          </a:solidFill>
                          <a:effectLst/>
                          <a:highlight>
                            <a:srgbClr val="BEBEBE"/>
                          </a:highlight>
                          <a:latin typeface="Arial MT"/>
                          <a:cs typeface="Arial MT"/>
                        </a:rPr>
                        <a:t> </a:t>
                      </a:r>
                      <a:r>
                        <a:rPr lang="en-US" sz="1550" b="0" i="0" u="none" strike="noStrike" spc="5">
                          <a:solidFill>
                            <a:srgbClr val="000000"/>
                          </a:solidFill>
                          <a:effectLst/>
                          <a:highlight>
                            <a:srgbClr val="BEBEBE"/>
                          </a:highlight>
                          <a:latin typeface="Arial MT"/>
                          <a:cs typeface="Arial MT"/>
                        </a:rPr>
                        <a:t>freezing</a:t>
                      </a:r>
                      <a:endParaRPr lang="en-US" sz="1800" b="0" i="0" u="none" strike="noStrike">
                        <a:effectLst/>
                        <a:highlight>
                          <a:srgbClr val="BEBEBE"/>
                        </a:highlight>
                        <a:latin typeface="Arial" panose="020B0604020202020204" pitchFamily="34" charset="0"/>
                      </a:endParaRPr>
                    </a:p>
                  </a:txBody>
                  <a:tcPr marL="9525" marR="9525" marT="14605"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EBEBE"/>
                    </a:solidFill>
                  </a:tcPr>
                </a:tc>
                <a:tc>
                  <a:txBody>
                    <a:bodyPr/>
                    <a:lstStyle/>
                    <a:p>
                      <a:pPr marL="73152" marR="448056" algn="just" fontAlgn="t">
                        <a:lnSpc>
                          <a:spcPts val="1800"/>
                        </a:lnSpc>
                        <a:spcBef>
                          <a:spcPts val="50"/>
                        </a:spcBef>
                        <a:spcAft>
                          <a:spcPts val="0"/>
                        </a:spcAft>
                      </a:pPr>
                      <a:r>
                        <a:rPr lang="en-US" sz="1550" b="0" i="0" u="none" strike="noStrike" spc="10">
                          <a:solidFill>
                            <a:srgbClr val="000000"/>
                          </a:solidFill>
                          <a:effectLst/>
                          <a:highlight>
                            <a:srgbClr val="F1F1F1"/>
                          </a:highlight>
                          <a:latin typeface="Arial MT"/>
                          <a:cs typeface="Arial MT"/>
                        </a:rPr>
                        <a:t>freezes </a:t>
                      </a:r>
                      <a:r>
                        <a:rPr lang="en-US" sz="1550" b="0" i="0" u="none" strike="noStrike" spc="15">
                          <a:solidFill>
                            <a:srgbClr val="000000"/>
                          </a:solidFill>
                          <a:effectLst/>
                          <a:highlight>
                            <a:srgbClr val="F1F1F1"/>
                          </a:highlight>
                          <a:latin typeface="Arial MT"/>
                          <a:cs typeface="Arial MT"/>
                        </a:rPr>
                        <a:t>TCP </a:t>
                      </a:r>
                      <a:r>
                        <a:rPr lang="en-US" sz="1550" b="0" i="0" u="none" strike="noStrike" spc="10">
                          <a:solidFill>
                            <a:srgbClr val="000000"/>
                          </a:solidFill>
                          <a:effectLst/>
                          <a:highlight>
                            <a:srgbClr val="F1F1F1"/>
                          </a:highlight>
                          <a:latin typeface="Arial MT"/>
                          <a:cs typeface="Arial MT"/>
                        </a:rPr>
                        <a:t>state at </a:t>
                      </a:r>
                      <a:r>
                        <a:rPr lang="en-US" sz="1550" b="0" i="0" u="none" strike="noStrike" spc="-420">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disconnect, </a:t>
                      </a:r>
                      <a:r>
                        <a:rPr lang="en-US" sz="1550" b="0" i="0" u="none" strike="noStrike" spc="15">
                          <a:solidFill>
                            <a:srgbClr val="000000"/>
                          </a:solidFill>
                          <a:effectLst/>
                          <a:highlight>
                            <a:srgbClr val="F1F1F1"/>
                          </a:highlight>
                          <a:latin typeface="Arial MT"/>
                          <a:cs typeface="Arial MT"/>
                        </a:rPr>
                        <a:t>resumes </a:t>
                      </a:r>
                      <a:r>
                        <a:rPr lang="en-US" sz="1550" b="0" i="0" u="none" strike="noStrike" spc="-420">
                          <a:solidFill>
                            <a:srgbClr val="000000"/>
                          </a:solidFill>
                          <a:effectLst/>
                          <a:highlight>
                            <a:srgbClr val="F1F1F1"/>
                          </a:highlight>
                          <a:latin typeface="Arial MT"/>
                          <a:cs typeface="Arial MT"/>
                        </a:rPr>
                        <a:t> </a:t>
                      </a:r>
                      <a:r>
                        <a:rPr lang="en-US" sz="1550" b="0" i="0" u="none" strike="noStrike" spc="15">
                          <a:solidFill>
                            <a:srgbClr val="000000"/>
                          </a:solidFill>
                          <a:effectLst/>
                          <a:highlight>
                            <a:srgbClr val="F1F1F1"/>
                          </a:highlight>
                          <a:latin typeface="Arial MT"/>
                          <a:cs typeface="Arial MT"/>
                        </a:rPr>
                        <a:t>after</a:t>
                      </a:r>
                      <a:r>
                        <a:rPr lang="en-US" sz="1550" b="0" i="0" u="none" strike="noStrike" spc="-60">
                          <a:solidFill>
                            <a:srgbClr val="000000"/>
                          </a:solidFill>
                          <a:effectLst/>
                          <a:highlight>
                            <a:srgbClr val="F1F1F1"/>
                          </a:highlight>
                          <a:latin typeface="Arial MT"/>
                          <a:cs typeface="Arial MT"/>
                        </a:rPr>
                        <a:t> </a:t>
                      </a:r>
                      <a:r>
                        <a:rPr lang="en-US" sz="1550" b="0" i="0" u="none" strike="noStrike" spc="15">
                          <a:solidFill>
                            <a:srgbClr val="000000"/>
                          </a:solidFill>
                          <a:effectLst/>
                          <a:highlight>
                            <a:srgbClr val="F1F1F1"/>
                          </a:highlight>
                          <a:latin typeface="Arial MT"/>
                          <a:cs typeface="Arial MT"/>
                        </a:rPr>
                        <a:t>reconnection</a:t>
                      </a:r>
                      <a:endParaRPr lang="en-US" sz="1800" b="0" i="0" u="none" strike="noStrike">
                        <a:effectLst/>
                        <a:highlight>
                          <a:srgbClr val="F1F1F1"/>
                        </a:highlight>
                        <a:latin typeface="Arial" panose="020B0604020202020204" pitchFamily="34" charset="0"/>
                      </a:endParaRPr>
                    </a:p>
                  </a:txBody>
                  <a:tcPr marL="9525" marR="9525" marT="635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marR="91440" algn="just" fontAlgn="t">
                        <a:lnSpc>
                          <a:spcPts val="1800"/>
                        </a:lnSpc>
                        <a:spcBef>
                          <a:spcPts val="50"/>
                        </a:spcBef>
                        <a:spcAft>
                          <a:spcPts val="0"/>
                        </a:spcAft>
                      </a:pPr>
                      <a:r>
                        <a:rPr lang="en-US" sz="1550" b="0" i="0" u="none" strike="noStrike">
                          <a:solidFill>
                            <a:srgbClr val="000000"/>
                          </a:solidFill>
                          <a:effectLst/>
                          <a:highlight>
                            <a:srgbClr val="F1F1F1"/>
                          </a:highlight>
                          <a:latin typeface="Arial MT"/>
                          <a:cs typeface="Arial MT"/>
                        </a:rPr>
                        <a:t>independent </a:t>
                      </a:r>
                      <a:r>
                        <a:rPr lang="en-US" sz="1550" b="0" i="0" u="none" strike="noStrike" spc="5">
                          <a:solidFill>
                            <a:srgbClr val="000000"/>
                          </a:solidFill>
                          <a:effectLst/>
                          <a:highlight>
                            <a:srgbClr val="F1F1F1"/>
                          </a:highlight>
                          <a:latin typeface="Arial MT"/>
                          <a:cs typeface="Arial MT"/>
                        </a:rPr>
                        <a:t>of </a:t>
                      </a:r>
                      <a:r>
                        <a:rPr lang="en-US" sz="1550" b="0" i="0" u="none" strike="noStrike">
                          <a:solidFill>
                            <a:srgbClr val="000000"/>
                          </a:solidFill>
                          <a:effectLst/>
                          <a:highlight>
                            <a:srgbClr val="F1F1F1"/>
                          </a:highlight>
                          <a:latin typeface="Arial MT"/>
                          <a:cs typeface="Arial MT"/>
                        </a:rPr>
                        <a:t>content </a:t>
                      </a:r>
                      <a:r>
                        <a:rPr lang="en-US" sz="1550" b="0" i="0" u="none" strike="noStrike" spc="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or </a:t>
                      </a:r>
                      <a:r>
                        <a:rPr lang="en-US" sz="1550" b="0" i="0" u="none" strike="noStrike" spc="5">
                          <a:solidFill>
                            <a:srgbClr val="000000"/>
                          </a:solidFill>
                          <a:effectLst/>
                          <a:highlight>
                            <a:srgbClr val="F1F1F1"/>
                          </a:highlight>
                          <a:latin typeface="Arial MT"/>
                          <a:cs typeface="Arial MT"/>
                        </a:rPr>
                        <a:t>encryption, </a:t>
                      </a:r>
                      <a:r>
                        <a:rPr lang="en-US" sz="1550" b="0" i="0" u="none" strike="noStrike" spc="10">
                          <a:solidFill>
                            <a:srgbClr val="000000"/>
                          </a:solidFill>
                          <a:effectLst/>
                          <a:highlight>
                            <a:srgbClr val="F1F1F1"/>
                          </a:highlight>
                          <a:latin typeface="Arial MT"/>
                          <a:cs typeface="Arial MT"/>
                        </a:rPr>
                        <a:t>works </a:t>
                      </a:r>
                      <a:r>
                        <a:rPr lang="en-US" sz="1550" b="0" i="0" u="none" strike="noStrike" spc="5">
                          <a:solidFill>
                            <a:srgbClr val="000000"/>
                          </a:solidFill>
                          <a:effectLst/>
                          <a:highlight>
                            <a:srgbClr val="F1F1F1"/>
                          </a:highlight>
                          <a:latin typeface="Arial MT"/>
                          <a:cs typeface="Arial MT"/>
                        </a:rPr>
                        <a:t>for </a:t>
                      </a:r>
                      <a:r>
                        <a:rPr lang="en-US" sz="1550" b="0" i="0" u="none" strike="noStrike" spc="-420">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longer interrupts</a:t>
                      </a:r>
                      <a:endParaRPr lang="en-US" sz="1800" b="0" i="0" u="none" strike="noStrike">
                        <a:effectLst/>
                        <a:highlight>
                          <a:srgbClr val="F1F1F1"/>
                        </a:highlight>
                        <a:latin typeface="Arial" panose="020B0604020202020204" pitchFamily="34" charset="0"/>
                      </a:endParaRPr>
                    </a:p>
                  </a:txBody>
                  <a:tcPr marL="9525" marR="9525" marT="635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marR="859536" algn="l" fontAlgn="t">
                        <a:lnSpc>
                          <a:spcPts val="1800"/>
                        </a:lnSpc>
                        <a:spcBef>
                          <a:spcPts val="50"/>
                        </a:spcBef>
                        <a:spcAft>
                          <a:spcPts val="0"/>
                        </a:spcAft>
                      </a:pPr>
                      <a:r>
                        <a:rPr lang="en-US" sz="1550" b="0" i="0" u="none" strike="noStrike" spc="5">
                          <a:solidFill>
                            <a:srgbClr val="000000"/>
                          </a:solidFill>
                          <a:effectLst/>
                          <a:highlight>
                            <a:srgbClr val="F1F1F1"/>
                          </a:highlight>
                          <a:latin typeface="Arial MT"/>
                          <a:cs typeface="Arial MT"/>
                        </a:rPr>
                        <a:t>changes</a:t>
                      </a:r>
                      <a:r>
                        <a:rPr lang="en-US" sz="1550" b="0" i="0" u="none" strike="noStrike" spc="-30">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in</a:t>
                      </a:r>
                      <a:r>
                        <a:rPr lang="en-US" sz="1550" b="0" i="0" u="none" strike="noStrike" spc="-25">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TCP </a:t>
                      </a:r>
                      <a:r>
                        <a:rPr lang="en-US" sz="1550" b="0" i="0" u="none" strike="noStrike" spc="-415">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required, </a:t>
                      </a:r>
                      <a:r>
                        <a:rPr lang="en-US" sz="1550" b="0" i="0" u="none" strike="noStrike" spc="15">
                          <a:solidFill>
                            <a:srgbClr val="000000"/>
                          </a:solidFill>
                          <a:effectLst/>
                          <a:highlight>
                            <a:srgbClr val="F1F1F1"/>
                          </a:highlight>
                          <a:latin typeface="Arial MT"/>
                          <a:cs typeface="Arial MT"/>
                        </a:rPr>
                        <a:t>MAC </a:t>
                      </a:r>
                      <a:r>
                        <a:rPr lang="en-US" sz="1550" b="0" i="0" u="none" strike="noStrike" spc="20">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dependant</a:t>
                      </a:r>
                      <a:endParaRPr lang="en-US" sz="1800" b="0" i="0" u="none" strike="noStrike">
                        <a:effectLst/>
                        <a:highlight>
                          <a:srgbClr val="F1F1F1"/>
                        </a:highlight>
                        <a:latin typeface="Arial" panose="020B0604020202020204" pitchFamily="34" charset="0"/>
                      </a:endParaRPr>
                    </a:p>
                  </a:txBody>
                  <a:tcPr marL="9525" marR="9525" marT="6350"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20773371"/>
                  </a:ext>
                </a:extLst>
              </a:tr>
              <a:tr h="704850">
                <a:tc>
                  <a:txBody>
                    <a:bodyPr/>
                    <a:lstStyle/>
                    <a:p>
                      <a:pPr marL="73152" marR="301752" algn="l" fontAlgn="t">
                        <a:lnSpc>
                          <a:spcPts val="1800"/>
                        </a:lnSpc>
                        <a:spcBef>
                          <a:spcPts val="114"/>
                        </a:spcBef>
                        <a:spcAft>
                          <a:spcPts val="0"/>
                        </a:spcAft>
                      </a:pPr>
                      <a:r>
                        <a:rPr lang="en-US" sz="1550" b="0" i="0" u="none" strike="noStrike" spc="5">
                          <a:solidFill>
                            <a:srgbClr val="000000"/>
                          </a:solidFill>
                          <a:effectLst/>
                          <a:highlight>
                            <a:srgbClr val="BEBEBE"/>
                          </a:highlight>
                          <a:latin typeface="Arial MT"/>
                          <a:cs typeface="Arial MT"/>
                        </a:rPr>
                        <a:t>Selective </a:t>
                      </a:r>
                      <a:r>
                        <a:rPr lang="en-US" sz="1550" b="0" i="0" u="none" strike="noStrike" spc="10">
                          <a:solidFill>
                            <a:srgbClr val="000000"/>
                          </a:solidFill>
                          <a:effectLst/>
                          <a:highlight>
                            <a:srgbClr val="BEBEBE"/>
                          </a:highlight>
                          <a:latin typeface="Arial MT"/>
                          <a:cs typeface="Arial MT"/>
                        </a:rPr>
                        <a:t> </a:t>
                      </a:r>
                      <a:r>
                        <a:rPr lang="en-US" sz="1550" b="0" i="0" u="none" strike="noStrike" spc="-5">
                          <a:solidFill>
                            <a:srgbClr val="000000"/>
                          </a:solidFill>
                          <a:effectLst/>
                          <a:highlight>
                            <a:srgbClr val="BEBEBE"/>
                          </a:highlight>
                          <a:latin typeface="Arial MT"/>
                          <a:cs typeface="Arial MT"/>
                        </a:rPr>
                        <a:t>retransmission</a:t>
                      </a:r>
                      <a:endParaRPr lang="en-US" sz="1800" b="0" i="0" u="none" strike="noStrike">
                        <a:effectLst/>
                        <a:highlight>
                          <a:srgbClr val="BEBEBE"/>
                        </a:highlight>
                        <a:latin typeface="Arial" panose="020B0604020202020204" pitchFamily="34" charset="0"/>
                      </a:endParaRPr>
                    </a:p>
                  </a:txBody>
                  <a:tcPr marL="9525" marR="9525" marT="14605"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EBEBE"/>
                    </a:solidFill>
                  </a:tcPr>
                </a:tc>
                <a:tc>
                  <a:txBody>
                    <a:bodyPr/>
                    <a:lstStyle/>
                    <a:p>
                      <a:pPr marL="73152" algn="l" fontAlgn="t">
                        <a:spcBef>
                          <a:spcPts val="5"/>
                        </a:spcBef>
                        <a:spcAft>
                          <a:spcPts val="0"/>
                        </a:spcAft>
                      </a:pPr>
                      <a:r>
                        <a:rPr lang="en-US" sz="1550" b="0" i="0" u="none" strike="noStrike" spc="10">
                          <a:solidFill>
                            <a:srgbClr val="000000"/>
                          </a:solidFill>
                          <a:effectLst/>
                          <a:highlight>
                            <a:srgbClr val="F1F1F1"/>
                          </a:highlight>
                          <a:latin typeface="Arial MT"/>
                          <a:cs typeface="Arial MT"/>
                        </a:rPr>
                        <a:t>retransmit</a:t>
                      </a:r>
                      <a:r>
                        <a:rPr lang="en-US" sz="1550" b="0" i="0" u="none" strike="noStrike">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only</a:t>
                      </a:r>
                      <a:r>
                        <a:rPr lang="en-US" sz="1550" b="0" i="0" u="none" strike="noStrike" spc="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lost</a:t>
                      </a:r>
                      <a:r>
                        <a:rPr lang="en-US" sz="1550" b="0" i="0" u="none" strike="noStrike" spc="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data</a:t>
                      </a:r>
                      <a:endParaRPr lang="en-US" sz="1800" b="0" i="0" u="none" strike="noStrike">
                        <a:effectLst/>
                        <a:highlight>
                          <a:srgbClr val="F1F1F1"/>
                        </a:highlight>
                        <a:latin typeface="Arial" panose="020B0604020202020204" pitchFamily="34" charset="0"/>
                      </a:endParaRPr>
                    </a:p>
                  </a:txBody>
                  <a:tcPr marL="9525" marR="9525" marT="635"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algn="l" fontAlgn="t">
                        <a:spcBef>
                          <a:spcPts val="5"/>
                        </a:spcBef>
                        <a:spcAft>
                          <a:spcPts val="0"/>
                        </a:spcAft>
                      </a:pPr>
                      <a:r>
                        <a:rPr lang="en-US" sz="1550" b="0" i="0" u="none" strike="noStrike" spc="10">
                          <a:solidFill>
                            <a:srgbClr val="000000"/>
                          </a:solidFill>
                          <a:effectLst/>
                          <a:highlight>
                            <a:srgbClr val="F1F1F1"/>
                          </a:highlight>
                          <a:latin typeface="Arial MT"/>
                          <a:cs typeface="Arial MT"/>
                        </a:rPr>
                        <a:t>very</a:t>
                      </a:r>
                      <a:r>
                        <a:rPr lang="en-US" sz="1550" b="0" i="0" u="none" strike="noStrike" spc="-20">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efficient</a:t>
                      </a:r>
                      <a:endParaRPr lang="en-US" sz="1800" b="0" i="0" u="none" strike="noStrike">
                        <a:effectLst/>
                        <a:highlight>
                          <a:srgbClr val="F1F1F1"/>
                        </a:highlight>
                        <a:latin typeface="Arial" panose="020B0604020202020204" pitchFamily="34" charset="0"/>
                      </a:endParaRPr>
                    </a:p>
                  </a:txBody>
                  <a:tcPr marL="9525" marR="9525" marT="635"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marR="182880" algn="l" fontAlgn="t">
                        <a:lnSpc>
                          <a:spcPct val="99000"/>
                        </a:lnSpc>
                        <a:spcBef>
                          <a:spcPts val="5"/>
                        </a:spcBef>
                        <a:spcAft>
                          <a:spcPts val="0"/>
                        </a:spcAft>
                      </a:pPr>
                      <a:r>
                        <a:rPr lang="en-US" sz="1550" b="0" i="0" u="none" strike="noStrike">
                          <a:solidFill>
                            <a:srgbClr val="000000"/>
                          </a:solidFill>
                          <a:effectLst/>
                          <a:highlight>
                            <a:srgbClr val="F1F1F1"/>
                          </a:highlight>
                          <a:latin typeface="Arial MT"/>
                          <a:cs typeface="Arial MT"/>
                        </a:rPr>
                        <a:t>slightly </a:t>
                      </a:r>
                      <a:r>
                        <a:rPr lang="en-US" sz="1550" b="0" i="0" u="none" strike="noStrike" spc="5">
                          <a:solidFill>
                            <a:srgbClr val="000000"/>
                          </a:solidFill>
                          <a:effectLst/>
                          <a:highlight>
                            <a:srgbClr val="F1F1F1"/>
                          </a:highlight>
                          <a:latin typeface="Arial MT"/>
                          <a:cs typeface="Arial MT"/>
                        </a:rPr>
                        <a:t>more </a:t>
                      </a:r>
                      <a:r>
                        <a:rPr lang="en-US" sz="1550" b="0" i="0" u="none" strike="noStrike">
                          <a:solidFill>
                            <a:srgbClr val="000000"/>
                          </a:solidFill>
                          <a:effectLst/>
                          <a:highlight>
                            <a:srgbClr val="F1F1F1"/>
                          </a:highlight>
                          <a:latin typeface="Arial MT"/>
                          <a:cs typeface="Arial MT"/>
                        </a:rPr>
                        <a:t>complex </a:t>
                      </a:r>
                      <a:r>
                        <a:rPr lang="en-US" sz="1550" b="0" i="0" u="none" strike="noStrike" spc="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receiver</a:t>
                      </a:r>
                      <a:r>
                        <a:rPr lang="en-US" sz="1550" b="0" i="0" u="none" strike="noStrike" spc="-4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software,</a:t>
                      </a:r>
                      <a:r>
                        <a:rPr lang="en-US" sz="1550" b="0" i="0" u="none" strike="noStrike" spc="-45">
                          <a:solidFill>
                            <a:srgbClr val="000000"/>
                          </a:solidFill>
                          <a:effectLst/>
                          <a:highlight>
                            <a:srgbClr val="F1F1F1"/>
                          </a:highlight>
                          <a:latin typeface="Arial MT"/>
                          <a:cs typeface="Arial MT"/>
                        </a:rPr>
                        <a:t> </a:t>
                      </a:r>
                      <a:r>
                        <a:rPr lang="en-US" sz="1550" b="0" i="0" u="none" strike="noStrike" spc="15">
                          <a:solidFill>
                            <a:srgbClr val="000000"/>
                          </a:solidFill>
                          <a:effectLst/>
                          <a:highlight>
                            <a:srgbClr val="F1F1F1"/>
                          </a:highlight>
                          <a:latin typeface="Arial MT"/>
                          <a:cs typeface="Arial MT"/>
                        </a:rPr>
                        <a:t>more </a:t>
                      </a:r>
                      <a:r>
                        <a:rPr lang="en-US" sz="1550" b="0" i="0" u="none" strike="noStrike" spc="-415">
                          <a:solidFill>
                            <a:srgbClr val="000000"/>
                          </a:solidFill>
                          <a:effectLst/>
                          <a:highlight>
                            <a:srgbClr val="F1F1F1"/>
                          </a:highlight>
                          <a:latin typeface="Arial MT"/>
                          <a:cs typeface="Arial MT"/>
                        </a:rPr>
                        <a:t> </a:t>
                      </a:r>
                      <a:r>
                        <a:rPr lang="en-US" sz="1550" b="0" i="0" u="none" strike="noStrike" spc="15">
                          <a:solidFill>
                            <a:srgbClr val="000000"/>
                          </a:solidFill>
                          <a:effectLst/>
                          <a:highlight>
                            <a:srgbClr val="F1F1F1"/>
                          </a:highlight>
                          <a:latin typeface="Arial MT"/>
                          <a:cs typeface="Arial MT"/>
                        </a:rPr>
                        <a:t>buffer</a:t>
                      </a:r>
                      <a:r>
                        <a:rPr lang="en-US" sz="1550" b="0" i="0" u="none" strike="noStrike" spc="-55">
                          <a:solidFill>
                            <a:srgbClr val="000000"/>
                          </a:solidFill>
                          <a:effectLst/>
                          <a:highlight>
                            <a:srgbClr val="F1F1F1"/>
                          </a:highlight>
                          <a:latin typeface="Arial MT"/>
                          <a:cs typeface="Arial MT"/>
                        </a:rPr>
                        <a:t> </a:t>
                      </a:r>
                      <a:r>
                        <a:rPr lang="en-US" sz="1550" b="0" i="0" u="none" strike="noStrike" spc="20">
                          <a:solidFill>
                            <a:srgbClr val="000000"/>
                          </a:solidFill>
                          <a:effectLst/>
                          <a:highlight>
                            <a:srgbClr val="F1F1F1"/>
                          </a:highlight>
                          <a:latin typeface="Arial MT"/>
                          <a:cs typeface="Arial MT"/>
                        </a:rPr>
                        <a:t>needed</a:t>
                      </a:r>
                      <a:endParaRPr lang="en-US" sz="1800" b="0" i="0" u="none" strike="noStrike">
                        <a:effectLst/>
                        <a:highlight>
                          <a:srgbClr val="F1F1F1"/>
                        </a:highlight>
                        <a:latin typeface="Arial" panose="020B0604020202020204" pitchFamily="34" charset="0"/>
                      </a:endParaRPr>
                    </a:p>
                  </a:txBody>
                  <a:tcPr marL="9525" marR="9525" marT="635"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4100893342"/>
                  </a:ext>
                </a:extLst>
              </a:tr>
              <a:tr h="704850">
                <a:tc>
                  <a:txBody>
                    <a:bodyPr/>
                    <a:lstStyle/>
                    <a:p>
                      <a:pPr marL="73152" marR="420624" algn="l" fontAlgn="t">
                        <a:lnSpc>
                          <a:spcPts val="1800"/>
                        </a:lnSpc>
                        <a:spcBef>
                          <a:spcPts val="114"/>
                        </a:spcBef>
                        <a:spcAft>
                          <a:spcPts val="0"/>
                        </a:spcAft>
                      </a:pPr>
                      <a:r>
                        <a:rPr lang="en-US" sz="1550" b="0" i="0" u="none" strike="noStrike">
                          <a:solidFill>
                            <a:srgbClr val="000000"/>
                          </a:solidFill>
                          <a:effectLst/>
                          <a:highlight>
                            <a:srgbClr val="BEBEBE"/>
                          </a:highlight>
                          <a:latin typeface="Arial MT"/>
                          <a:cs typeface="Arial MT"/>
                        </a:rPr>
                        <a:t>Transaction </a:t>
                      </a:r>
                      <a:r>
                        <a:rPr lang="en-US" sz="1550" b="0" i="0" u="none" strike="noStrike" spc="5">
                          <a:solidFill>
                            <a:srgbClr val="000000"/>
                          </a:solidFill>
                          <a:effectLst/>
                          <a:highlight>
                            <a:srgbClr val="BEBEBE"/>
                          </a:highlight>
                          <a:latin typeface="Arial MT"/>
                          <a:cs typeface="Arial MT"/>
                        </a:rPr>
                        <a:t> oriented</a:t>
                      </a:r>
                      <a:r>
                        <a:rPr lang="en-US" sz="1550" b="0" i="0" u="none" strike="noStrike" spc="-40">
                          <a:solidFill>
                            <a:srgbClr val="000000"/>
                          </a:solidFill>
                          <a:effectLst/>
                          <a:highlight>
                            <a:srgbClr val="BEBEBE"/>
                          </a:highlight>
                          <a:latin typeface="Arial MT"/>
                          <a:cs typeface="Arial MT"/>
                        </a:rPr>
                        <a:t> </a:t>
                      </a:r>
                      <a:r>
                        <a:rPr lang="en-US" sz="1550" b="0" i="0" u="none" strike="noStrike" spc="10">
                          <a:solidFill>
                            <a:srgbClr val="000000"/>
                          </a:solidFill>
                          <a:effectLst/>
                          <a:highlight>
                            <a:srgbClr val="BEBEBE"/>
                          </a:highlight>
                          <a:latin typeface="Arial MT"/>
                          <a:cs typeface="Arial MT"/>
                        </a:rPr>
                        <a:t>TCP</a:t>
                      </a:r>
                      <a:endParaRPr lang="en-US" sz="1800" b="0" i="0" u="none" strike="noStrike">
                        <a:effectLst/>
                        <a:highlight>
                          <a:srgbClr val="BEBEBE"/>
                        </a:highlight>
                        <a:latin typeface="Arial" panose="020B0604020202020204" pitchFamily="34" charset="0"/>
                      </a:endParaRPr>
                    </a:p>
                  </a:txBody>
                  <a:tcPr marL="9525" marR="9525" marT="14605" marB="0">
                    <a:lnL w="1905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BEBEBE"/>
                    </a:solidFill>
                  </a:tcPr>
                </a:tc>
                <a:tc>
                  <a:txBody>
                    <a:bodyPr/>
                    <a:lstStyle/>
                    <a:p>
                      <a:pPr marL="73152" marR="256032" algn="l" fontAlgn="t">
                        <a:lnSpc>
                          <a:spcPts val="1800"/>
                        </a:lnSpc>
                        <a:spcBef>
                          <a:spcPts val="50"/>
                        </a:spcBef>
                        <a:spcAft>
                          <a:spcPts val="0"/>
                        </a:spcAft>
                      </a:pPr>
                      <a:r>
                        <a:rPr lang="en-US" sz="1550" b="0" i="0" u="none" strike="noStrike" spc="15">
                          <a:solidFill>
                            <a:srgbClr val="000000"/>
                          </a:solidFill>
                          <a:effectLst/>
                          <a:highlight>
                            <a:srgbClr val="F1F1F1"/>
                          </a:highlight>
                          <a:latin typeface="Arial MT"/>
                          <a:cs typeface="Arial MT"/>
                        </a:rPr>
                        <a:t>combine </a:t>
                      </a:r>
                      <a:r>
                        <a:rPr lang="en-US" sz="1550" b="0" i="0" u="none" strike="noStrike" spc="10">
                          <a:solidFill>
                            <a:srgbClr val="000000"/>
                          </a:solidFill>
                          <a:effectLst/>
                          <a:highlight>
                            <a:srgbClr val="F1F1F1"/>
                          </a:highlight>
                          <a:latin typeface="Arial MT"/>
                          <a:cs typeface="Arial MT"/>
                        </a:rPr>
                        <a:t>connection </a:t>
                      </a:r>
                      <a:r>
                        <a:rPr lang="en-US" sz="1550" b="0" i="0" u="none" strike="noStrike" spc="15">
                          <a:solidFill>
                            <a:srgbClr val="000000"/>
                          </a:solidFill>
                          <a:effectLst/>
                          <a:highlight>
                            <a:srgbClr val="F1F1F1"/>
                          </a:highlight>
                          <a:latin typeface="Arial MT"/>
                          <a:cs typeface="Arial MT"/>
                        </a:rPr>
                        <a:t> setup/release</a:t>
                      </a:r>
                      <a:r>
                        <a:rPr lang="en-US" sz="1550" b="0" i="0" u="none" strike="noStrike" spc="-70">
                          <a:solidFill>
                            <a:srgbClr val="000000"/>
                          </a:solidFill>
                          <a:effectLst/>
                          <a:highlight>
                            <a:srgbClr val="F1F1F1"/>
                          </a:highlight>
                          <a:latin typeface="Arial MT"/>
                          <a:cs typeface="Arial MT"/>
                        </a:rPr>
                        <a:t> </a:t>
                      </a:r>
                      <a:r>
                        <a:rPr lang="en-US" sz="1550" b="0" i="0" u="none" strike="noStrike" spc="15">
                          <a:solidFill>
                            <a:srgbClr val="000000"/>
                          </a:solidFill>
                          <a:effectLst/>
                          <a:highlight>
                            <a:srgbClr val="F1F1F1"/>
                          </a:highlight>
                          <a:latin typeface="Arial MT"/>
                          <a:cs typeface="Arial MT"/>
                        </a:rPr>
                        <a:t>and</a:t>
                      </a:r>
                      <a:r>
                        <a:rPr lang="en-US" sz="1550" b="0" i="0" u="none" strike="noStrike" spc="-65">
                          <a:solidFill>
                            <a:srgbClr val="000000"/>
                          </a:solidFill>
                          <a:effectLst/>
                          <a:highlight>
                            <a:srgbClr val="F1F1F1"/>
                          </a:highlight>
                          <a:latin typeface="Arial MT"/>
                          <a:cs typeface="Arial MT"/>
                        </a:rPr>
                        <a:t> </a:t>
                      </a:r>
                      <a:r>
                        <a:rPr lang="en-US" sz="1550" b="0" i="0" u="none" strike="noStrike" spc="15">
                          <a:solidFill>
                            <a:srgbClr val="000000"/>
                          </a:solidFill>
                          <a:effectLst/>
                          <a:highlight>
                            <a:srgbClr val="F1F1F1"/>
                          </a:highlight>
                          <a:latin typeface="Arial MT"/>
                          <a:cs typeface="Arial MT"/>
                        </a:rPr>
                        <a:t>data </a:t>
                      </a:r>
                      <a:r>
                        <a:rPr lang="en-US" sz="1550" b="0" i="0" u="none" strike="noStrike" spc="-420">
                          <a:solidFill>
                            <a:srgbClr val="000000"/>
                          </a:solidFill>
                          <a:effectLst/>
                          <a:highlight>
                            <a:srgbClr val="F1F1F1"/>
                          </a:highlight>
                          <a:latin typeface="Arial MT"/>
                          <a:cs typeface="Arial MT"/>
                        </a:rPr>
                        <a:t> </a:t>
                      </a:r>
                      <a:r>
                        <a:rPr lang="en-US" sz="1550" b="0" i="0" u="none" strike="noStrike" spc="15">
                          <a:solidFill>
                            <a:srgbClr val="000000"/>
                          </a:solidFill>
                          <a:effectLst/>
                          <a:highlight>
                            <a:srgbClr val="F1F1F1"/>
                          </a:highlight>
                          <a:latin typeface="Arial MT"/>
                          <a:cs typeface="Arial MT"/>
                        </a:rPr>
                        <a:t>transmission</a:t>
                      </a:r>
                      <a:endParaRPr lang="en-US" sz="1800" b="0" i="0" u="none" strike="noStrike">
                        <a:effectLst/>
                        <a:highlight>
                          <a:srgbClr val="F1F1F1"/>
                        </a:highlight>
                        <a:latin typeface="Arial" panose="020B0604020202020204" pitchFamily="34" charset="0"/>
                      </a:endParaRPr>
                    </a:p>
                  </a:txBody>
                  <a:tcPr marL="9525" marR="9525" marT="6350" marB="0">
                    <a:lnL w="28575"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marR="512064" algn="l" fontAlgn="t">
                        <a:lnSpc>
                          <a:spcPts val="1800"/>
                        </a:lnSpc>
                        <a:spcBef>
                          <a:spcPts val="114"/>
                        </a:spcBef>
                        <a:spcAft>
                          <a:spcPts val="0"/>
                        </a:spcAft>
                      </a:pPr>
                      <a:r>
                        <a:rPr lang="en-US" sz="1550" b="0" i="0" u="none" strike="noStrike" spc="10">
                          <a:solidFill>
                            <a:srgbClr val="000000"/>
                          </a:solidFill>
                          <a:effectLst/>
                          <a:highlight>
                            <a:srgbClr val="F1F1F1"/>
                          </a:highlight>
                          <a:latin typeface="Arial MT"/>
                          <a:cs typeface="Arial MT"/>
                        </a:rPr>
                        <a:t>Efficient</a:t>
                      </a:r>
                      <a:r>
                        <a:rPr lang="en-US" sz="1550" b="0" i="0" u="none" strike="noStrike" spc="-1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for</a:t>
                      </a:r>
                      <a:r>
                        <a:rPr lang="en-US" sz="1550" b="0" i="0" u="none" strike="noStrike" spc="-15">
                          <a:solidFill>
                            <a:srgbClr val="000000"/>
                          </a:solidFill>
                          <a:effectLst/>
                          <a:highlight>
                            <a:srgbClr val="F1F1F1"/>
                          </a:highlight>
                          <a:latin typeface="Arial MT"/>
                          <a:cs typeface="Arial MT"/>
                        </a:rPr>
                        <a:t> </a:t>
                      </a:r>
                      <a:r>
                        <a:rPr lang="en-US" sz="1550" b="0" i="0" u="none" strike="noStrike" spc="10">
                          <a:solidFill>
                            <a:srgbClr val="000000"/>
                          </a:solidFill>
                          <a:effectLst/>
                          <a:highlight>
                            <a:srgbClr val="F1F1F1"/>
                          </a:highlight>
                          <a:latin typeface="Arial MT"/>
                          <a:cs typeface="Arial MT"/>
                        </a:rPr>
                        <a:t>certain </a:t>
                      </a:r>
                      <a:r>
                        <a:rPr lang="en-US" sz="1550" b="0" i="0" u="none" strike="noStrike" spc="-415">
                          <a:solidFill>
                            <a:srgbClr val="000000"/>
                          </a:solidFill>
                          <a:effectLst/>
                          <a:highlight>
                            <a:srgbClr val="F1F1F1"/>
                          </a:highlight>
                          <a:latin typeface="Arial MT"/>
                          <a:cs typeface="Arial MT"/>
                        </a:rPr>
                        <a:t> </a:t>
                      </a:r>
                      <a:r>
                        <a:rPr lang="en-US" sz="1550" b="0" i="0" u="none" strike="noStrike" spc="15">
                          <a:solidFill>
                            <a:srgbClr val="000000"/>
                          </a:solidFill>
                          <a:effectLst/>
                          <a:highlight>
                            <a:srgbClr val="F1F1F1"/>
                          </a:highlight>
                          <a:latin typeface="Arial MT"/>
                          <a:cs typeface="Arial MT"/>
                        </a:rPr>
                        <a:t>applications</a:t>
                      </a:r>
                      <a:endParaRPr lang="en-US" sz="1800" b="0" i="0" u="none" strike="noStrike">
                        <a:effectLst/>
                        <a:highlight>
                          <a:srgbClr val="F1F1F1"/>
                        </a:highlight>
                        <a:latin typeface="Arial" panose="020B0604020202020204" pitchFamily="34" charset="0"/>
                      </a:endParaRPr>
                    </a:p>
                  </a:txBody>
                  <a:tcPr marL="9525" marR="9525" marT="14605"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tc>
                  <a:txBody>
                    <a:bodyPr/>
                    <a:lstStyle/>
                    <a:p>
                      <a:pPr marL="73152" marR="91440" algn="l" fontAlgn="t">
                        <a:lnSpc>
                          <a:spcPts val="1800"/>
                        </a:lnSpc>
                        <a:spcBef>
                          <a:spcPts val="114"/>
                        </a:spcBef>
                        <a:spcAft>
                          <a:spcPts val="0"/>
                        </a:spcAft>
                      </a:pPr>
                      <a:r>
                        <a:rPr lang="en-US" sz="1550" b="0" i="0" u="none" strike="noStrike" spc="5">
                          <a:solidFill>
                            <a:srgbClr val="000000"/>
                          </a:solidFill>
                          <a:effectLst/>
                          <a:highlight>
                            <a:srgbClr val="F1F1F1"/>
                          </a:highlight>
                          <a:latin typeface="Arial MT"/>
                          <a:cs typeface="Arial MT"/>
                        </a:rPr>
                        <a:t>changes in TCP </a:t>
                      </a:r>
                      <a:r>
                        <a:rPr lang="en-US" sz="1550" b="0" i="0" u="none" strike="noStrike" spc="10">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required,</a:t>
                      </a:r>
                      <a:r>
                        <a:rPr lang="en-US" sz="1550" b="0" i="0" u="none" strike="noStrike">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not</a:t>
                      </a:r>
                      <a:r>
                        <a:rPr lang="en-US" sz="1550" b="0" i="0" u="none" strike="noStrike">
                          <a:solidFill>
                            <a:srgbClr val="000000"/>
                          </a:solidFill>
                          <a:effectLst/>
                          <a:highlight>
                            <a:srgbClr val="F1F1F1"/>
                          </a:highlight>
                          <a:latin typeface="Arial MT"/>
                          <a:cs typeface="Arial MT"/>
                        </a:rPr>
                        <a:t> </a:t>
                      </a:r>
                      <a:r>
                        <a:rPr lang="en-US" sz="1550" b="0" i="0" u="none" strike="noStrike" spc="5">
                          <a:solidFill>
                            <a:srgbClr val="000000"/>
                          </a:solidFill>
                          <a:effectLst/>
                          <a:highlight>
                            <a:srgbClr val="F1F1F1"/>
                          </a:highlight>
                          <a:latin typeface="Arial MT"/>
                          <a:cs typeface="Arial MT"/>
                        </a:rPr>
                        <a:t>transparent</a:t>
                      </a:r>
                      <a:endParaRPr lang="en-US" sz="1800" b="0" i="0" u="none" strike="noStrike">
                        <a:effectLst/>
                        <a:highlight>
                          <a:srgbClr val="F1F1F1"/>
                        </a:highlight>
                        <a:latin typeface="Arial" panose="020B0604020202020204" pitchFamily="34" charset="0"/>
                      </a:endParaRPr>
                    </a:p>
                  </a:txBody>
                  <a:tcPr marL="9525" marR="9525" marT="14605" marB="0">
                    <a:lnL w="19050" cap="flat" cmpd="sng" algn="ctr">
                      <a:solidFill>
                        <a:srgbClr val="000000"/>
                      </a:solidFill>
                      <a:prstDash val="solid"/>
                      <a:round/>
                      <a:headEnd type="none" w="med" len="med"/>
                      <a:tailEnd type="none" w="med" len="med"/>
                    </a:lnL>
                    <a:lnR w="1905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solidFill>
                      <a:srgbClr val="F1F1F1"/>
                    </a:solidFill>
                  </a:tcPr>
                </a:tc>
                <a:extLst>
                  <a:ext uri="{0D108BD9-81ED-4DB2-BD59-A6C34878D82A}">
                    <a16:rowId xmlns:a16="http://schemas.microsoft.com/office/drawing/2014/main" val="3453390102"/>
                  </a:ext>
                </a:extLst>
              </a:tr>
            </a:tbl>
          </a:graphicData>
        </a:graphic>
      </p:graphicFrame>
    </p:spTree>
    <p:extLst>
      <p:ext uri="{BB962C8B-B14F-4D97-AF65-F5344CB8AC3E}">
        <p14:creationId xmlns:p14="http://schemas.microsoft.com/office/powerpoint/2010/main" val="411573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9FC3C60-15E8-4E18-8C37-9970322B32D1}"/>
                  </a:ext>
                </a:extLst>
              </p14:cNvPr>
              <p14:cNvContentPartPr/>
              <p14:nvPr/>
            </p14:nvContentPartPr>
            <p14:xfrm>
              <a:off x="7865280" y="3747960"/>
              <a:ext cx="5040" cy="7200"/>
            </p14:xfrm>
          </p:contentPart>
        </mc:Choice>
        <mc:Fallback xmlns="">
          <p:pic>
            <p:nvPicPr>
              <p:cNvPr id="4" name="Ink 3">
                <a:extLst>
                  <a:ext uri="{FF2B5EF4-FFF2-40B4-BE49-F238E27FC236}">
                    <a16:creationId xmlns:a16="http://schemas.microsoft.com/office/drawing/2014/main" id="{89FC3C60-15E8-4E18-8C37-9970322B32D1}"/>
                  </a:ext>
                </a:extLst>
              </p:cNvPr>
              <p:cNvPicPr/>
              <p:nvPr/>
            </p:nvPicPr>
            <p:blipFill>
              <a:blip r:embed="rId3"/>
              <a:stretch>
                <a:fillRect/>
              </a:stretch>
            </p:blipFill>
            <p:spPr>
              <a:xfrm>
                <a:off x="7855920" y="3738600"/>
                <a:ext cx="23760" cy="25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4A59E365-20DA-45FA-ABDD-27DDF5ED2619}"/>
                  </a:ext>
                </a:extLst>
              </p14:cNvPr>
              <p14:cNvContentPartPr/>
              <p14:nvPr/>
            </p14:nvContentPartPr>
            <p14:xfrm>
              <a:off x="163440" y="125640"/>
              <a:ext cx="11809440" cy="6732000"/>
            </p14:xfrm>
          </p:contentPart>
        </mc:Choice>
        <mc:Fallback xmlns="">
          <p:pic>
            <p:nvPicPr>
              <p:cNvPr id="5" name="Ink 4">
                <a:extLst>
                  <a:ext uri="{FF2B5EF4-FFF2-40B4-BE49-F238E27FC236}">
                    <a16:creationId xmlns:a16="http://schemas.microsoft.com/office/drawing/2014/main" id="{4A59E365-20DA-45FA-ABDD-27DDF5ED2619}"/>
                  </a:ext>
                </a:extLst>
              </p:cNvPr>
              <p:cNvPicPr/>
              <p:nvPr/>
            </p:nvPicPr>
            <p:blipFill>
              <a:blip r:embed="rId5"/>
              <a:stretch>
                <a:fillRect/>
              </a:stretch>
            </p:blipFill>
            <p:spPr>
              <a:xfrm>
                <a:off x="154080" y="116280"/>
                <a:ext cx="11828160" cy="6750720"/>
              </a:xfrm>
              <a:prstGeom prst="rect">
                <a:avLst/>
              </a:prstGeom>
            </p:spPr>
          </p:pic>
        </mc:Fallback>
      </mc:AlternateContent>
    </p:spTree>
    <p:extLst>
      <p:ext uri="{BB962C8B-B14F-4D97-AF65-F5344CB8AC3E}">
        <p14:creationId xmlns:p14="http://schemas.microsoft.com/office/powerpoint/2010/main" val="2827085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431" name="Rectangle 72">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3426" name="Rectangle 2">
            <a:extLst>
              <a:ext uri="{FF2B5EF4-FFF2-40B4-BE49-F238E27FC236}">
                <a16:creationId xmlns:a16="http://schemas.microsoft.com/office/drawing/2014/main" id="{E8CCEC6E-23F9-495A-9ACC-B2072E5A5562}"/>
              </a:ext>
            </a:extLst>
          </p:cNvPr>
          <p:cNvSpPr>
            <a:spLocks noGrp="1" noChangeArrowheads="1"/>
          </p:cNvSpPr>
          <p:nvPr>
            <p:ph type="title"/>
          </p:nvPr>
        </p:nvSpPr>
        <p:spPr>
          <a:xfrm>
            <a:off x="838199" y="388308"/>
            <a:ext cx="7188989" cy="1021424"/>
          </a:xfrm>
        </p:spPr>
        <p:txBody>
          <a:bodyPr anchor="b">
            <a:normAutofit/>
          </a:bodyPr>
          <a:lstStyle/>
          <a:p>
            <a:r>
              <a:rPr lang="en-US" altLang="en-US" sz="4000">
                <a:solidFill>
                  <a:schemeClr val="bg1"/>
                </a:solidFill>
              </a:rPr>
              <a:t>Motivation for Mobile IP</a:t>
            </a:r>
          </a:p>
        </p:txBody>
      </p:sp>
      <p:cxnSp>
        <p:nvCxnSpPr>
          <p:cNvPr id="103432" name="Straight Connector 74">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1440584"/>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3433" name="Straight Connector 76">
            <a:extLst>
              <a:ext uri="{FF2B5EF4-FFF2-40B4-BE49-F238E27FC236}">
                <a16:creationId xmlns:a16="http://schemas.microsoft.com/office/drawing/2014/main" id="{17C2F6CE-0CF2-4DDD-85F5-96799A328F1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164811" y="6267491"/>
            <a:ext cx="80271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Footer Placeholder 3">
            <a:extLst>
              <a:ext uri="{FF2B5EF4-FFF2-40B4-BE49-F238E27FC236}">
                <a16:creationId xmlns:a16="http://schemas.microsoft.com/office/drawing/2014/main" id="{E55039F0-C8A3-4654-97B6-D42212EF73A1}"/>
              </a:ext>
            </a:extLst>
          </p:cNvPr>
          <p:cNvSpPr>
            <a:spLocks noGrp="1"/>
          </p:cNvSpPr>
          <p:nvPr>
            <p:ph type="ftr" sz="quarter" idx="10"/>
          </p:nvPr>
        </p:nvSpPr>
        <p:spPr>
          <a:xfrm>
            <a:off x="4038600" y="6356350"/>
            <a:ext cx="4114800" cy="365125"/>
          </a:xfrm>
        </p:spPr>
        <p:txBody>
          <a:bodyPr>
            <a:normAutofit/>
          </a:bodyPr>
          <a:lstStyle/>
          <a:p>
            <a:pPr>
              <a:spcAft>
                <a:spcPts val="600"/>
              </a:spcAft>
            </a:pPr>
            <a:r>
              <a:rPr lang="en-US" altLang="en-US">
                <a:solidFill>
                  <a:schemeClr val="bg1">
                    <a:lumMod val="50000"/>
                  </a:schemeClr>
                </a:solidFill>
              </a:rPr>
              <a:t>		</a:t>
            </a:r>
            <a:r>
              <a:rPr lang="de-DE" altLang="en-US">
                <a:solidFill>
                  <a:schemeClr val="bg1">
                    <a:lumMod val="50000"/>
                  </a:schemeClr>
                </a:solidFill>
              </a:rPr>
              <a:t>8</a:t>
            </a:r>
            <a:r>
              <a:rPr lang="en-US" altLang="en-US">
                <a:solidFill>
                  <a:schemeClr val="bg1">
                    <a:lumMod val="50000"/>
                  </a:schemeClr>
                </a:solidFill>
              </a:rPr>
              <a:t>.</a:t>
            </a:r>
            <a:fld id="{31D78DED-2683-43B9-8C78-51D8EA9EC9F8}" type="slidenum">
              <a:rPr lang="en-US" altLang="en-US">
                <a:solidFill>
                  <a:schemeClr val="bg1">
                    <a:lumMod val="50000"/>
                  </a:schemeClr>
                </a:solidFill>
              </a:rPr>
              <a:pPr>
                <a:spcAft>
                  <a:spcPts val="600"/>
                </a:spcAft>
              </a:pPr>
              <a:t>6</a:t>
            </a:fld>
            <a:endParaRPr lang="en-US" altLang="en-US">
              <a:solidFill>
                <a:schemeClr val="bg1">
                  <a:lumMod val="50000"/>
                </a:schemeClr>
              </a:solidFill>
            </a:endParaRPr>
          </a:p>
        </p:txBody>
      </p:sp>
      <p:graphicFrame>
        <p:nvGraphicFramePr>
          <p:cNvPr id="103434" name="Rectangle 3">
            <a:extLst>
              <a:ext uri="{FF2B5EF4-FFF2-40B4-BE49-F238E27FC236}">
                <a16:creationId xmlns:a16="http://schemas.microsoft.com/office/drawing/2014/main" id="{57963343-95A4-498E-BD39-7F360885FCC7}"/>
              </a:ext>
            </a:extLst>
          </p:cNvPr>
          <p:cNvGraphicFramePr/>
          <p:nvPr>
            <p:extLst>
              <p:ext uri="{D42A27DB-BD31-4B8C-83A1-F6EECF244321}">
                <p14:modId xmlns:p14="http://schemas.microsoft.com/office/powerpoint/2010/main" val="457254126"/>
              </p:ext>
            </p:extLst>
          </p:nvPr>
        </p:nvGraphicFramePr>
        <p:xfrm>
          <a:off x="1392238" y="1715407"/>
          <a:ext cx="9407525" cy="4241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98" name="Rectangle 2">
            <a:extLst>
              <a:ext uri="{FF2B5EF4-FFF2-40B4-BE49-F238E27FC236}">
                <a16:creationId xmlns:a16="http://schemas.microsoft.com/office/drawing/2014/main" id="{9A3CE593-B6B9-46A2-8F5A-A6492B3C3C60}"/>
              </a:ext>
            </a:extLst>
          </p:cNvPr>
          <p:cNvSpPr>
            <a:spLocks noGrp="1" noChangeArrowheads="1"/>
          </p:cNvSpPr>
          <p:nvPr>
            <p:ph type="title"/>
          </p:nvPr>
        </p:nvSpPr>
        <p:spPr>
          <a:xfrm>
            <a:off x="838200" y="459863"/>
            <a:ext cx="10515600" cy="1004594"/>
          </a:xfrm>
        </p:spPr>
        <p:txBody>
          <a:bodyPr>
            <a:normAutofit/>
          </a:bodyPr>
          <a:lstStyle/>
          <a:p>
            <a:pPr algn="ctr"/>
            <a:r>
              <a:rPr lang="en-US" altLang="en-US">
                <a:solidFill>
                  <a:srgbClr val="FFFFFF"/>
                </a:solidFill>
              </a:rPr>
              <a:t>Requirements to Mobile IP</a:t>
            </a:r>
          </a:p>
        </p:txBody>
      </p:sp>
      <p:sp>
        <p:nvSpPr>
          <p:cNvPr id="75" name="Rectangle: Rounded Corners 74">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6505" name="Rectangle 3">
            <a:extLst>
              <a:ext uri="{FF2B5EF4-FFF2-40B4-BE49-F238E27FC236}">
                <a16:creationId xmlns:a16="http://schemas.microsoft.com/office/drawing/2014/main" id="{408C92CB-A49D-47F1-AB29-2ABC65122C2A}"/>
              </a:ext>
            </a:extLst>
          </p:cNvPr>
          <p:cNvGraphicFramePr/>
          <p:nvPr>
            <p:extLst>
              <p:ext uri="{D42A27DB-BD31-4B8C-83A1-F6EECF244321}">
                <p14:modId xmlns:p14="http://schemas.microsoft.com/office/powerpoint/2010/main" val="191986599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955A2079-FA98-4876-80F0-72364A7D2E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74" name="Rectangle 2">
            <a:extLst>
              <a:ext uri="{FF2B5EF4-FFF2-40B4-BE49-F238E27FC236}">
                <a16:creationId xmlns:a16="http://schemas.microsoft.com/office/drawing/2014/main" id="{558081AD-29F2-4CCA-AAED-C3E1D81D4C9A}"/>
              </a:ext>
            </a:extLst>
          </p:cNvPr>
          <p:cNvSpPr>
            <a:spLocks noGrp="1" noChangeArrowheads="1"/>
          </p:cNvSpPr>
          <p:nvPr>
            <p:ph type="title"/>
          </p:nvPr>
        </p:nvSpPr>
        <p:spPr>
          <a:xfrm>
            <a:off x="838200" y="557188"/>
            <a:ext cx="10515600" cy="1133499"/>
          </a:xfrm>
        </p:spPr>
        <p:txBody>
          <a:bodyPr>
            <a:normAutofit/>
          </a:bodyPr>
          <a:lstStyle/>
          <a:p>
            <a:pPr algn="ctr"/>
            <a:r>
              <a:rPr lang="en-US" altLang="en-US" sz="5200"/>
              <a:t>Terminology</a:t>
            </a:r>
          </a:p>
        </p:txBody>
      </p:sp>
      <p:graphicFrame>
        <p:nvGraphicFramePr>
          <p:cNvPr id="105482" name="Rectangle 3">
            <a:extLst>
              <a:ext uri="{FF2B5EF4-FFF2-40B4-BE49-F238E27FC236}">
                <a16:creationId xmlns:a16="http://schemas.microsoft.com/office/drawing/2014/main" id="{B482242E-D69F-4D7D-A5A4-D714D377ABE6}"/>
              </a:ext>
            </a:extLst>
          </p:cNvPr>
          <p:cNvGraphicFramePr/>
          <p:nvPr>
            <p:extLst>
              <p:ext uri="{D42A27DB-BD31-4B8C-83A1-F6EECF244321}">
                <p14:modId xmlns:p14="http://schemas.microsoft.com/office/powerpoint/2010/main" val="2714557551"/>
              </p:ext>
            </p:extLst>
          </p:nvPr>
        </p:nvGraphicFramePr>
        <p:xfrm>
          <a:off x="838200" y="1828800"/>
          <a:ext cx="10515600" cy="43525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AlternateContent xmlns:mc="http://schemas.openxmlformats.org/markup-compatibility/2006" xmlns:p14="http://schemas.microsoft.com/office/powerpoint/2010/main">
        <mc:Choice Requires="p14">
          <p:contentPart p14:bwMode="auto" r:id="rId7">
            <p14:nvContentPartPr>
              <p14:cNvPr id="2" name="Ink 1">
                <a:extLst>
                  <a:ext uri="{FF2B5EF4-FFF2-40B4-BE49-F238E27FC236}">
                    <a16:creationId xmlns:a16="http://schemas.microsoft.com/office/drawing/2014/main" id="{3F6170C1-5ACA-4FDF-80BD-9A0E214D61BE}"/>
                  </a:ext>
                </a:extLst>
              </p14:cNvPr>
              <p14:cNvContentPartPr/>
              <p14:nvPr/>
            </p14:nvContentPartPr>
            <p14:xfrm>
              <a:off x="1698480" y="465480"/>
              <a:ext cx="6192000" cy="5479560"/>
            </p14:xfrm>
          </p:contentPart>
        </mc:Choice>
        <mc:Fallback xmlns="">
          <p:pic>
            <p:nvPicPr>
              <p:cNvPr id="2" name="Ink 1">
                <a:extLst>
                  <a:ext uri="{FF2B5EF4-FFF2-40B4-BE49-F238E27FC236}">
                    <a16:creationId xmlns:a16="http://schemas.microsoft.com/office/drawing/2014/main" id="{3F6170C1-5ACA-4FDF-80BD-9A0E214D61BE}"/>
                  </a:ext>
                </a:extLst>
              </p:cNvPr>
              <p:cNvPicPr/>
              <p:nvPr/>
            </p:nvPicPr>
            <p:blipFill>
              <a:blip r:embed="rId8"/>
              <a:stretch>
                <a:fillRect/>
              </a:stretch>
            </p:blipFill>
            <p:spPr>
              <a:xfrm>
                <a:off x="1689120" y="456120"/>
                <a:ext cx="6210720" cy="549828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Footer Placeholder 2">
            <a:extLst>
              <a:ext uri="{FF2B5EF4-FFF2-40B4-BE49-F238E27FC236}">
                <a16:creationId xmlns:a16="http://schemas.microsoft.com/office/drawing/2014/main" id="{1BE0D417-F0A3-474E-8509-FF2CFE70650D}"/>
              </a:ext>
            </a:extLst>
          </p:cNvPr>
          <p:cNvSpPr>
            <a:spLocks noGrp="1"/>
          </p:cNvSpPr>
          <p:nvPr>
            <p:ph type="ftr" sz="quarter" idx="10"/>
          </p:nvPr>
        </p:nvSpPr>
        <p:spPr/>
        <p:txBody>
          <a:bodyPr/>
          <a:lstStyle/>
          <a:p>
            <a:r>
              <a:rPr lang="en-US" altLang="en-US"/>
              <a:t>		</a:t>
            </a:r>
            <a:r>
              <a:rPr lang="de-DE" altLang="en-US"/>
              <a:t>8</a:t>
            </a:r>
            <a:r>
              <a:rPr lang="en-US" altLang="en-US"/>
              <a:t>.</a:t>
            </a:r>
            <a:fld id="{03E0796B-2E1A-498D-A228-1D09808DD642}" type="slidenum">
              <a:rPr lang="en-US" altLang="en-US"/>
              <a:pPr/>
              <a:t>9</a:t>
            </a:fld>
            <a:endParaRPr lang="en-US" altLang="en-US"/>
          </a:p>
        </p:txBody>
      </p:sp>
      <p:pic>
        <p:nvPicPr>
          <p:cNvPr id="105065" name="Picture 617">
            <a:extLst>
              <a:ext uri="{FF2B5EF4-FFF2-40B4-BE49-F238E27FC236}">
                <a16:creationId xmlns:a16="http://schemas.microsoft.com/office/drawing/2014/main" id="{D905A409-E782-4AA5-9FD2-313A5D3748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1" y="4941889"/>
            <a:ext cx="1368425" cy="839787"/>
          </a:xfrm>
          <a:prstGeom prst="rect">
            <a:avLst/>
          </a:prstGeom>
          <a:noFill/>
          <a:extLst>
            <a:ext uri="{909E8E84-426E-40DD-AFC4-6F175D3DCCD1}">
              <a14:hiddenFill xmlns:a14="http://schemas.microsoft.com/office/drawing/2010/main">
                <a:solidFill>
                  <a:srgbClr val="FFFFFF"/>
                </a:solidFill>
              </a14:hiddenFill>
            </a:ext>
          </a:extLst>
        </p:spPr>
      </p:pic>
      <p:sp>
        <p:nvSpPr>
          <p:cNvPr id="105059" name="Freeform 611">
            <a:extLst>
              <a:ext uri="{FF2B5EF4-FFF2-40B4-BE49-F238E27FC236}">
                <a16:creationId xmlns:a16="http://schemas.microsoft.com/office/drawing/2014/main" id="{A3577878-5F37-40CD-A14F-E0590F9EFE26}"/>
              </a:ext>
            </a:extLst>
          </p:cNvPr>
          <p:cNvSpPr>
            <a:spLocks/>
          </p:cNvSpPr>
          <p:nvPr/>
        </p:nvSpPr>
        <p:spPr bwMode="auto">
          <a:xfrm>
            <a:off x="7004050" y="919164"/>
            <a:ext cx="2916238" cy="3551237"/>
          </a:xfrm>
          <a:custGeom>
            <a:avLst/>
            <a:gdLst>
              <a:gd name="T0" fmla="*/ 580 w 1837"/>
              <a:gd name="T1" fmla="*/ 45 h 2237"/>
              <a:gd name="T2" fmla="*/ 148 w 1837"/>
              <a:gd name="T3" fmla="*/ 237 h 2237"/>
              <a:gd name="T4" fmla="*/ 52 w 1837"/>
              <a:gd name="T5" fmla="*/ 1149 h 2237"/>
              <a:gd name="T6" fmla="*/ 459 w 1837"/>
              <a:gd name="T7" fmla="*/ 1769 h 2237"/>
              <a:gd name="T8" fmla="*/ 896 w 1837"/>
              <a:gd name="T9" fmla="*/ 2184 h 2237"/>
              <a:gd name="T10" fmla="*/ 1629 w 1837"/>
              <a:gd name="T11" fmla="*/ 2088 h 2237"/>
              <a:gd name="T12" fmla="*/ 1822 w 1837"/>
              <a:gd name="T13" fmla="*/ 1466 h 2237"/>
              <a:gd name="T14" fmla="*/ 1540 w 1837"/>
              <a:gd name="T15" fmla="*/ 237 h 2237"/>
              <a:gd name="T16" fmla="*/ 580 w 1837"/>
              <a:gd name="T17" fmla="*/ 45 h 2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7" h="2237">
                <a:moveTo>
                  <a:pt x="580" y="45"/>
                </a:moveTo>
                <a:cubicBezTo>
                  <a:pt x="348" y="45"/>
                  <a:pt x="236" y="53"/>
                  <a:pt x="148" y="237"/>
                </a:cubicBezTo>
                <a:cubicBezTo>
                  <a:pt x="60" y="421"/>
                  <a:pt x="0" y="894"/>
                  <a:pt x="52" y="1149"/>
                </a:cubicBezTo>
                <a:cubicBezTo>
                  <a:pt x="104" y="1404"/>
                  <a:pt x="318" y="1597"/>
                  <a:pt x="459" y="1769"/>
                </a:cubicBezTo>
                <a:cubicBezTo>
                  <a:pt x="600" y="1941"/>
                  <a:pt x="701" y="2131"/>
                  <a:pt x="896" y="2184"/>
                </a:cubicBezTo>
                <a:cubicBezTo>
                  <a:pt x="1091" y="2237"/>
                  <a:pt x="1475" y="2208"/>
                  <a:pt x="1629" y="2088"/>
                </a:cubicBezTo>
                <a:cubicBezTo>
                  <a:pt x="1783" y="1968"/>
                  <a:pt x="1837" y="1774"/>
                  <a:pt x="1822" y="1466"/>
                </a:cubicBezTo>
                <a:cubicBezTo>
                  <a:pt x="1807" y="1158"/>
                  <a:pt x="1747" y="474"/>
                  <a:pt x="1540" y="237"/>
                </a:cubicBezTo>
                <a:cubicBezTo>
                  <a:pt x="1333" y="0"/>
                  <a:pt x="812" y="45"/>
                  <a:pt x="580" y="45"/>
                </a:cubicBezTo>
                <a:close/>
              </a:path>
            </a:pathLst>
          </a:custGeom>
          <a:solidFill>
            <a:srgbClr val="F4EE00"/>
          </a:solidFill>
          <a:ln>
            <a:noFill/>
          </a:ln>
          <a:effectLst/>
          <a:extLst>
            <a:ext uri="{91240B29-F687-4F45-9708-019B960494DF}">
              <a14:hiddenLine xmlns:a14="http://schemas.microsoft.com/office/drawing/2010/main" w="9525" cap="flat" cmpd="sng">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057" name="Freeform 609">
            <a:extLst>
              <a:ext uri="{FF2B5EF4-FFF2-40B4-BE49-F238E27FC236}">
                <a16:creationId xmlns:a16="http://schemas.microsoft.com/office/drawing/2014/main" id="{DDDB736F-E10A-44DD-93B9-2C8BC21625A4}"/>
              </a:ext>
            </a:extLst>
          </p:cNvPr>
          <p:cNvSpPr>
            <a:spLocks/>
          </p:cNvSpPr>
          <p:nvPr/>
        </p:nvSpPr>
        <p:spPr bwMode="auto">
          <a:xfrm>
            <a:off x="1765301" y="774701"/>
            <a:ext cx="2043113" cy="2797175"/>
          </a:xfrm>
          <a:custGeom>
            <a:avLst/>
            <a:gdLst>
              <a:gd name="T0" fmla="*/ 232 w 1287"/>
              <a:gd name="T1" fmla="*/ 136 h 1762"/>
              <a:gd name="T2" fmla="*/ 1085 w 1287"/>
              <a:gd name="T3" fmla="*/ 134 h 1762"/>
              <a:gd name="T4" fmla="*/ 1278 w 1287"/>
              <a:gd name="T5" fmla="*/ 771 h 1762"/>
              <a:gd name="T6" fmla="*/ 1137 w 1287"/>
              <a:gd name="T7" fmla="*/ 1490 h 1762"/>
              <a:gd name="T8" fmla="*/ 472 w 1287"/>
              <a:gd name="T9" fmla="*/ 1672 h 1762"/>
              <a:gd name="T10" fmla="*/ 40 w 1287"/>
              <a:gd name="T11" fmla="*/ 952 h 1762"/>
              <a:gd name="T12" fmla="*/ 232 w 1287"/>
              <a:gd name="T13" fmla="*/ 136 h 1762"/>
            </a:gdLst>
            <a:ahLst/>
            <a:cxnLst>
              <a:cxn ang="0">
                <a:pos x="T0" y="T1"/>
              </a:cxn>
              <a:cxn ang="0">
                <a:pos x="T2" y="T3"/>
              </a:cxn>
              <a:cxn ang="0">
                <a:pos x="T4" y="T5"/>
              </a:cxn>
              <a:cxn ang="0">
                <a:pos x="T6" y="T7"/>
              </a:cxn>
              <a:cxn ang="0">
                <a:pos x="T8" y="T9"/>
              </a:cxn>
              <a:cxn ang="0">
                <a:pos x="T10" y="T11"/>
              </a:cxn>
              <a:cxn ang="0">
                <a:pos x="T12" y="T13"/>
              </a:cxn>
            </a:cxnLst>
            <a:rect l="0" t="0" r="r" b="b"/>
            <a:pathLst>
              <a:path w="1287" h="1762">
                <a:moveTo>
                  <a:pt x="232" y="136"/>
                </a:moveTo>
                <a:cubicBezTo>
                  <a:pt x="406" y="0"/>
                  <a:pt x="911" y="28"/>
                  <a:pt x="1085" y="134"/>
                </a:cubicBezTo>
                <a:cubicBezTo>
                  <a:pt x="1259" y="240"/>
                  <a:pt x="1269" y="545"/>
                  <a:pt x="1278" y="771"/>
                </a:cubicBezTo>
                <a:cubicBezTo>
                  <a:pt x="1287" y="997"/>
                  <a:pt x="1271" y="1340"/>
                  <a:pt x="1137" y="1490"/>
                </a:cubicBezTo>
                <a:cubicBezTo>
                  <a:pt x="1003" y="1640"/>
                  <a:pt x="655" y="1762"/>
                  <a:pt x="472" y="1672"/>
                </a:cubicBezTo>
                <a:cubicBezTo>
                  <a:pt x="289" y="1582"/>
                  <a:pt x="80" y="1208"/>
                  <a:pt x="40" y="952"/>
                </a:cubicBezTo>
                <a:cubicBezTo>
                  <a:pt x="0" y="696"/>
                  <a:pt x="0" y="272"/>
                  <a:pt x="232" y="136"/>
                </a:cubicBezTo>
                <a:close/>
              </a:path>
            </a:pathLst>
          </a:custGeom>
          <a:solidFill>
            <a:srgbClr val="FF99FF"/>
          </a:solidFill>
          <a:ln>
            <a:noFill/>
          </a:ln>
          <a:effectLst/>
          <a:extLst>
            <a:ext uri="{91240B29-F687-4F45-9708-019B960494DF}">
              <a14:hiddenLine xmlns:a14="http://schemas.microsoft.com/office/drawing/2010/main" w="9525" cap="flat" cmpd="sng">
                <a:solidFill>
                  <a:schemeClr val="tx1"/>
                </a:solidFill>
                <a:prstDash val="solid"/>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450" name="Rectangle 2">
            <a:extLst>
              <a:ext uri="{FF2B5EF4-FFF2-40B4-BE49-F238E27FC236}">
                <a16:creationId xmlns:a16="http://schemas.microsoft.com/office/drawing/2014/main" id="{34750648-E110-435D-AD48-77418CCC728D}"/>
              </a:ext>
            </a:extLst>
          </p:cNvPr>
          <p:cNvSpPr>
            <a:spLocks noGrp="1" noChangeArrowheads="1"/>
          </p:cNvSpPr>
          <p:nvPr>
            <p:ph type="title"/>
          </p:nvPr>
        </p:nvSpPr>
        <p:spPr>
          <a:xfrm>
            <a:off x="776514" y="-13493"/>
            <a:ext cx="10515600" cy="956528"/>
          </a:xfrm>
        </p:spPr>
        <p:txBody>
          <a:bodyPr/>
          <a:lstStyle/>
          <a:p>
            <a:r>
              <a:rPr lang="en-US" altLang="en-US" dirty="0"/>
              <a:t>Example network</a:t>
            </a:r>
          </a:p>
        </p:txBody>
      </p:sp>
      <p:sp>
        <p:nvSpPr>
          <p:cNvPr id="104455" name="Text Box 7">
            <a:extLst>
              <a:ext uri="{FF2B5EF4-FFF2-40B4-BE49-F238E27FC236}">
                <a16:creationId xmlns:a16="http://schemas.microsoft.com/office/drawing/2014/main" id="{2198787B-8C7B-42A8-865F-C9AB45E44EF0}"/>
              </a:ext>
            </a:extLst>
          </p:cNvPr>
          <p:cNvSpPr txBox="1">
            <a:spLocks noChangeArrowheads="1"/>
          </p:cNvSpPr>
          <p:nvPr/>
        </p:nvSpPr>
        <p:spPr bwMode="auto">
          <a:xfrm>
            <a:off x="8763000" y="2895600"/>
            <a:ext cx="196547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mobile end-system</a:t>
            </a:r>
          </a:p>
        </p:txBody>
      </p:sp>
      <p:sp>
        <p:nvSpPr>
          <p:cNvPr id="104460" name="AutoShape 12">
            <a:extLst>
              <a:ext uri="{FF2B5EF4-FFF2-40B4-BE49-F238E27FC236}">
                <a16:creationId xmlns:a16="http://schemas.microsoft.com/office/drawing/2014/main" id="{428886CD-8AD9-469F-82A6-4A5651595B5A}"/>
              </a:ext>
            </a:extLst>
          </p:cNvPr>
          <p:cNvSpPr>
            <a:spLocks noChangeArrowheads="1"/>
          </p:cNvSpPr>
          <p:nvPr/>
        </p:nvSpPr>
        <p:spPr bwMode="auto">
          <a:xfrm>
            <a:off x="4114800" y="2209800"/>
            <a:ext cx="2590800" cy="2057400"/>
          </a:xfrm>
          <a:prstGeom prst="irregularSeal2">
            <a:avLst/>
          </a:prstGeom>
          <a:solidFill>
            <a:srgbClr val="DADAF6"/>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en-US"/>
              <a:t>Internet</a:t>
            </a:r>
          </a:p>
        </p:txBody>
      </p:sp>
      <p:cxnSp>
        <p:nvCxnSpPr>
          <p:cNvPr id="104462" name="AutoShape 14">
            <a:extLst>
              <a:ext uri="{FF2B5EF4-FFF2-40B4-BE49-F238E27FC236}">
                <a16:creationId xmlns:a16="http://schemas.microsoft.com/office/drawing/2014/main" id="{40D5BF01-0A18-4F06-9E57-B31EFB146A81}"/>
              </a:ext>
            </a:extLst>
          </p:cNvPr>
          <p:cNvCxnSpPr>
            <a:cxnSpLocks noChangeShapeType="1"/>
            <a:stCxn id="0" idx="0"/>
            <a:endCxn id="104460" idx="2"/>
          </p:cNvCxnSpPr>
          <p:nvPr/>
        </p:nvCxnSpPr>
        <p:spPr bwMode="auto">
          <a:xfrm flipV="1">
            <a:off x="5468938" y="4005264"/>
            <a:ext cx="38100" cy="79533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463" name="AutoShape 15">
            <a:extLst>
              <a:ext uri="{FF2B5EF4-FFF2-40B4-BE49-F238E27FC236}">
                <a16:creationId xmlns:a16="http://schemas.microsoft.com/office/drawing/2014/main" id="{A62F88E8-4796-4734-AF12-AFD55ADA7F28}"/>
              </a:ext>
            </a:extLst>
          </p:cNvPr>
          <p:cNvCxnSpPr>
            <a:cxnSpLocks noChangeShapeType="1"/>
            <a:stCxn id="0" idx="3"/>
            <a:endCxn id="104460" idx="0"/>
          </p:cNvCxnSpPr>
          <p:nvPr/>
        </p:nvCxnSpPr>
        <p:spPr bwMode="auto">
          <a:xfrm>
            <a:off x="4156075" y="1981200"/>
            <a:ext cx="1125538" cy="407988"/>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4464" name="AutoShape 16">
            <a:extLst>
              <a:ext uri="{FF2B5EF4-FFF2-40B4-BE49-F238E27FC236}">
                <a16:creationId xmlns:a16="http://schemas.microsoft.com/office/drawing/2014/main" id="{CD831B64-1196-42A4-B85A-E53B25E6143B}"/>
              </a:ext>
            </a:extLst>
          </p:cNvPr>
          <p:cNvCxnSpPr>
            <a:cxnSpLocks noChangeShapeType="1"/>
            <a:stCxn id="104460" idx="3"/>
            <a:endCxn id="0" idx="1"/>
          </p:cNvCxnSpPr>
          <p:nvPr/>
        </p:nvCxnSpPr>
        <p:spPr bwMode="auto">
          <a:xfrm>
            <a:off x="6705600" y="2843214"/>
            <a:ext cx="533400" cy="890587"/>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04468" name="Line 20">
            <a:extLst>
              <a:ext uri="{FF2B5EF4-FFF2-40B4-BE49-F238E27FC236}">
                <a16:creationId xmlns:a16="http://schemas.microsoft.com/office/drawing/2014/main" id="{EBC5F315-7454-444E-977F-DA9C1690E703}"/>
              </a:ext>
            </a:extLst>
          </p:cNvPr>
          <p:cNvSpPr>
            <a:spLocks noChangeShapeType="1"/>
          </p:cNvSpPr>
          <p:nvPr/>
        </p:nvSpPr>
        <p:spPr bwMode="auto">
          <a:xfrm>
            <a:off x="4267200" y="4572000"/>
            <a:ext cx="0" cy="1371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469" name="Line 21">
            <a:extLst>
              <a:ext uri="{FF2B5EF4-FFF2-40B4-BE49-F238E27FC236}">
                <a16:creationId xmlns:a16="http://schemas.microsoft.com/office/drawing/2014/main" id="{7E24C67F-4775-407D-866F-3D99DBFEC95C}"/>
              </a:ext>
            </a:extLst>
          </p:cNvPr>
          <p:cNvSpPr>
            <a:spLocks noChangeShapeType="1"/>
          </p:cNvSpPr>
          <p:nvPr/>
        </p:nvSpPr>
        <p:spPr bwMode="auto">
          <a:xfrm>
            <a:off x="3581400" y="5410200"/>
            <a:ext cx="685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470" name="Line 22">
            <a:extLst>
              <a:ext uri="{FF2B5EF4-FFF2-40B4-BE49-F238E27FC236}">
                <a16:creationId xmlns:a16="http://schemas.microsoft.com/office/drawing/2014/main" id="{BA7C7ADB-0900-4F78-9FA8-F9213F6E28A3}"/>
              </a:ext>
            </a:extLst>
          </p:cNvPr>
          <p:cNvSpPr>
            <a:spLocks noChangeShapeType="1"/>
          </p:cNvSpPr>
          <p:nvPr/>
        </p:nvSpPr>
        <p:spPr bwMode="auto">
          <a:xfrm flipH="1">
            <a:off x="4267200" y="5257800"/>
            <a:ext cx="7620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nvGrpSpPr>
          <p:cNvPr id="104474" name="Group 26">
            <a:extLst>
              <a:ext uri="{FF2B5EF4-FFF2-40B4-BE49-F238E27FC236}">
                <a16:creationId xmlns:a16="http://schemas.microsoft.com/office/drawing/2014/main" id="{3740CA70-4B76-41BC-8D3D-A9189984B67F}"/>
              </a:ext>
            </a:extLst>
          </p:cNvPr>
          <p:cNvGrpSpPr>
            <a:grpSpLocks/>
          </p:cNvGrpSpPr>
          <p:nvPr/>
        </p:nvGrpSpPr>
        <p:grpSpPr bwMode="auto">
          <a:xfrm flipH="1">
            <a:off x="8153400" y="1295400"/>
            <a:ext cx="1066800" cy="609600"/>
            <a:chOff x="1248" y="2736"/>
            <a:chExt cx="240" cy="192"/>
          </a:xfrm>
        </p:grpSpPr>
        <p:sp>
          <p:nvSpPr>
            <p:cNvPr id="104475" name="Line 27">
              <a:extLst>
                <a:ext uri="{FF2B5EF4-FFF2-40B4-BE49-F238E27FC236}">
                  <a16:creationId xmlns:a16="http://schemas.microsoft.com/office/drawing/2014/main" id="{2A009D7A-3C19-4490-95E7-1697FBA7392D}"/>
                </a:ext>
              </a:extLst>
            </p:cNvPr>
            <p:cNvSpPr>
              <a:spLocks noChangeShapeType="1"/>
            </p:cNvSpPr>
            <p:nvPr/>
          </p:nvSpPr>
          <p:spPr bwMode="auto">
            <a:xfrm flipV="1">
              <a:off x="1296" y="2736"/>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476" name="Line 28">
              <a:extLst>
                <a:ext uri="{FF2B5EF4-FFF2-40B4-BE49-F238E27FC236}">
                  <a16:creationId xmlns:a16="http://schemas.microsoft.com/office/drawing/2014/main" id="{BFE3F7A0-8378-40D7-BA7A-7B8A1FB13461}"/>
                </a:ext>
              </a:extLst>
            </p:cNvPr>
            <p:cNvSpPr>
              <a:spLocks noChangeShapeType="1"/>
            </p:cNvSpPr>
            <p:nvPr/>
          </p:nvSpPr>
          <p:spPr bwMode="auto">
            <a:xfrm flipH="1">
              <a:off x="1248" y="2832"/>
              <a:ext cx="192" cy="96"/>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4477" name="Line 29">
              <a:extLst>
                <a:ext uri="{FF2B5EF4-FFF2-40B4-BE49-F238E27FC236}">
                  <a16:creationId xmlns:a16="http://schemas.microsoft.com/office/drawing/2014/main" id="{1E03978B-F5A0-40CD-96DB-606DEE95EE14}"/>
                </a:ext>
              </a:extLst>
            </p:cNvPr>
            <p:cNvSpPr>
              <a:spLocks noChangeShapeType="1"/>
            </p:cNvSpPr>
            <p:nvPr/>
          </p:nvSpPr>
          <p:spPr bwMode="auto">
            <a:xfrm>
              <a:off x="1296" y="2832"/>
              <a:ext cx="144"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pSp>
        <p:nvGrpSpPr>
          <p:cNvPr id="105042" name="Group 594">
            <a:extLst>
              <a:ext uri="{FF2B5EF4-FFF2-40B4-BE49-F238E27FC236}">
                <a16:creationId xmlns:a16="http://schemas.microsoft.com/office/drawing/2014/main" id="{C2E1FA1C-ECA5-449B-941B-A50697C46700}"/>
              </a:ext>
            </a:extLst>
          </p:cNvPr>
          <p:cNvGrpSpPr>
            <a:grpSpLocks/>
          </p:cNvGrpSpPr>
          <p:nvPr/>
        </p:nvGrpSpPr>
        <p:grpSpPr bwMode="auto">
          <a:xfrm>
            <a:off x="7620000" y="1371600"/>
            <a:ext cx="979488" cy="901700"/>
            <a:chOff x="2491" y="1440"/>
            <a:chExt cx="617" cy="568"/>
          </a:xfrm>
        </p:grpSpPr>
        <p:graphicFrame>
          <p:nvGraphicFramePr>
            <p:cNvPr id="104478" name="Object 30">
              <a:extLst>
                <a:ext uri="{FF2B5EF4-FFF2-40B4-BE49-F238E27FC236}">
                  <a16:creationId xmlns:a16="http://schemas.microsoft.com/office/drawing/2014/main" id="{C0A2430E-7CF6-482B-AE41-AE7B7839FBBC}"/>
                </a:ext>
              </a:extLst>
            </p:cNvPr>
            <p:cNvGraphicFramePr>
              <a:graphicFrameLocks noChangeAspect="1"/>
            </p:cNvGraphicFramePr>
            <p:nvPr/>
          </p:nvGraphicFramePr>
          <p:xfrm>
            <a:off x="2491" y="1776"/>
            <a:ext cx="617" cy="232"/>
          </p:xfrm>
          <a:graphic>
            <a:graphicData uri="http://schemas.openxmlformats.org/presentationml/2006/ole">
              <mc:AlternateContent xmlns:mc="http://schemas.openxmlformats.org/markup-compatibility/2006">
                <mc:Choice xmlns:v="urn:schemas-microsoft-com:vml" Requires="v">
                  <p:oleObj name="Clip" r:id="rId3" imgW="4395600" imgH="1652040" progId="MS_ClipArt_Gallery.2">
                    <p:embed/>
                  </p:oleObj>
                </mc:Choice>
                <mc:Fallback>
                  <p:oleObj name="Clip" r:id="rId3" imgW="4395600" imgH="1652040" progId="MS_ClipArt_Gallery.2">
                    <p:embed/>
                    <p:pic>
                      <p:nvPicPr>
                        <p:cNvPr id="104478" name="Object 30">
                          <a:extLst>
                            <a:ext uri="{FF2B5EF4-FFF2-40B4-BE49-F238E27FC236}">
                              <a16:creationId xmlns:a16="http://schemas.microsoft.com/office/drawing/2014/main" id="{C0A2430E-7CF6-482B-AE41-AE7B7839FB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91" y="1776"/>
                          <a:ext cx="617"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4479" name="Line 31">
              <a:extLst>
                <a:ext uri="{FF2B5EF4-FFF2-40B4-BE49-F238E27FC236}">
                  <a16:creationId xmlns:a16="http://schemas.microsoft.com/office/drawing/2014/main" id="{FBE2B97C-7B83-4ACC-AD47-E2770AAD4C44}"/>
                </a:ext>
              </a:extLst>
            </p:cNvPr>
            <p:cNvSpPr>
              <a:spLocks noChangeShapeType="1"/>
            </p:cNvSpPr>
            <p:nvPr/>
          </p:nvSpPr>
          <p:spPr bwMode="auto">
            <a:xfrm flipV="1">
              <a:off x="2587" y="1440"/>
              <a:ext cx="0" cy="33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pSp>
      <p:graphicFrame>
        <p:nvGraphicFramePr>
          <p:cNvPr id="105039" name="Object 591">
            <a:extLst>
              <a:ext uri="{FF2B5EF4-FFF2-40B4-BE49-F238E27FC236}">
                <a16:creationId xmlns:a16="http://schemas.microsoft.com/office/drawing/2014/main" id="{AA75520B-E446-4177-A466-6568A9C3F285}"/>
              </a:ext>
            </a:extLst>
          </p:cNvPr>
          <p:cNvGraphicFramePr>
            <a:graphicFrameLocks noChangeAspect="1"/>
          </p:cNvGraphicFramePr>
          <p:nvPr/>
        </p:nvGraphicFramePr>
        <p:xfrm>
          <a:off x="7239001" y="3276600"/>
          <a:ext cx="879475" cy="914400"/>
        </p:xfrm>
        <a:graphic>
          <a:graphicData uri="http://schemas.openxmlformats.org/presentationml/2006/ole">
            <mc:AlternateContent xmlns:mc="http://schemas.openxmlformats.org/markup-compatibility/2006">
              <mc:Choice xmlns:v="urn:schemas-microsoft-com:vml" Requires="v">
                <p:oleObj name="Clip" r:id="rId5" imgW="3985920" imgH="4144680" progId="MS_ClipArt_Gallery.2">
                  <p:embed/>
                </p:oleObj>
              </mc:Choice>
              <mc:Fallback>
                <p:oleObj name="Clip" r:id="rId5" imgW="3985920" imgH="4144680" progId="MS_ClipArt_Gallery.2">
                  <p:embed/>
                  <p:pic>
                    <p:nvPicPr>
                      <p:cNvPr id="105039" name="Object 591">
                        <a:extLst>
                          <a:ext uri="{FF2B5EF4-FFF2-40B4-BE49-F238E27FC236}">
                            <a16:creationId xmlns:a16="http://schemas.microsoft.com/office/drawing/2014/main" id="{AA75520B-E446-4177-A466-6568A9C3F28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39001" y="3276600"/>
                        <a:ext cx="8794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5043" name="Object 595">
            <a:extLst>
              <a:ext uri="{FF2B5EF4-FFF2-40B4-BE49-F238E27FC236}">
                <a16:creationId xmlns:a16="http://schemas.microsoft.com/office/drawing/2014/main" id="{E5AF0DE7-2BE5-4E32-804F-25D8EA7B4F3D}"/>
              </a:ext>
            </a:extLst>
          </p:cNvPr>
          <p:cNvGraphicFramePr>
            <a:graphicFrameLocks noChangeAspect="1"/>
          </p:cNvGraphicFramePr>
          <p:nvPr/>
        </p:nvGraphicFramePr>
        <p:xfrm>
          <a:off x="5029201" y="4800600"/>
          <a:ext cx="879475" cy="914400"/>
        </p:xfrm>
        <a:graphic>
          <a:graphicData uri="http://schemas.openxmlformats.org/presentationml/2006/ole">
            <mc:AlternateContent xmlns:mc="http://schemas.openxmlformats.org/markup-compatibility/2006">
              <mc:Choice xmlns:v="urn:schemas-microsoft-com:vml" Requires="v">
                <p:oleObj name="Clip" r:id="rId7" imgW="3985920" imgH="4144680" progId="MS_ClipArt_Gallery.2">
                  <p:embed/>
                </p:oleObj>
              </mc:Choice>
              <mc:Fallback>
                <p:oleObj name="Clip" r:id="rId7" imgW="3985920" imgH="4144680" progId="MS_ClipArt_Gallery.2">
                  <p:embed/>
                  <p:pic>
                    <p:nvPicPr>
                      <p:cNvPr id="105043" name="Object 595">
                        <a:extLst>
                          <a:ext uri="{FF2B5EF4-FFF2-40B4-BE49-F238E27FC236}">
                            <a16:creationId xmlns:a16="http://schemas.microsoft.com/office/drawing/2014/main" id="{E5AF0DE7-2BE5-4E32-804F-25D8EA7B4F3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029201" y="4800600"/>
                        <a:ext cx="8794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044" name="Line 596">
            <a:extLst>
              <a:ext uri="{FF2B5EF4-FFF2-40B4-BE49-F238E27FC236}">
                <a16:creationId xmlns:a16="http://schemas.microsoft.com/office/drawing/2014/main" id="{1331A6BF-C1D5-4AFC-AEC8-B6B7690ED9E6}"/>
              </a:ext>
            </a:extLst>
          </p:cNvPr>
          <p:cNvSpPr>
            <a:spLocks noChangeShapeType="1"/>
          </p:cNvSpPr>
          <p:nvPr/>
        </p:nvSpPr>
        <p:spPr bwMode="auto">
          <a:xfrm>
            <a:off x="7467600" y="2743200"/>
            <a:ext cx="12954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045" name="Line 597">
            <a:extLst>
              <a:ext uri="{FF2B5EF4-FFF2-40B4-BE49-F238E27FC236}">
                <a16:creationId xmlns:a16="http://schemas.microsoft.com/office/drawing/2014/main" id="{01E2EEF0-C416-45C1-8B16-E360AFE3F417}"/>
              </a:ext>
            </a:extLst>
          </p:cNvPr>
          <p:cNvSpPr>
            <a:spLocks noChangeShapeType="1"/>
          </p:cNvSpPr>
          <p:nvPr/>
        </p:nvSpPr>
        <p:spPr bwMode="auto">
          <a:xfrm flipV="1">
            <a:off x="7772400" y="27432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046" name="Line 598">
            <a:extLst>
              <a:ext uri="{FF2B5EF4-FFF2-40B4-BE49-F238E27FC236}">
                <a16:creationId xmlns:a16="http://schemas.microsoft.com/office/drawing/2014/main" id="{E72D7454-106F-4B23-9BCD-8A49D4D0F538}"/>
              </a:ext>
            </a:extLst>
          </p:cNvPr>
          <p:cNvSpPr>
            <a:spLocks noChangeShapeType="1"/>
          </p:cNvSpPr>
          <p:nvPr/>
        </p:nvSpPr>
        <p:spPr bwMode="auto">
          <a:xfrm flipV="1">
            <a:off x="8077200" y="2209800"/>
            <a:ext cx="0" cy="5334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graphicFrame>
        <p:nvGraphicFramePr>
          <p:cNvPr id="105047" name="Object 599">
            <a:extLst>
              <a:ext uri="{FF2B5EF4-FFF2-40B4-BE49-F238E27FC236}">
                <a16:creationId xmlns:a16="http://schemas.microsoft.com/office/drawing/2014/main" id="{27AD0DFA-8301-4A9A-889C-94BF473365A2}"/>
              </a:ext>
            </a:extLst>
          </p:cNvPr>
          <p:cNvGraphicFramePr>
            <a:graphicFrameLocks noChangeAspect="1"/>
          </p:cNvGraphicFramePr>
          <p:nvPr/>
        </p:nvGraphicFramePr>
        <p:xfrm>
          <a:off x="3276601" y="1524000"/>
          <a:ext cx="879475" cy="914400"/>
        </p:xfrm>
        <a:graphic>
          <a:graphicData uri="http://schemas.openxmlformats.org/presentationml/2006/ole">
            <mc:AlternateContent xmlns:mc="http://schemas.openxmlformats.org/markup-compatibility/2006">
              <mc:Choice xmlns:v="urn:schemas-microsoft-com:vml" Requires="v">
                <p:oleObj name="Clip" r:id="rId8" imgW="3985920" imgH="4144680" progId="MS_ClipArt_Gallery.2">
                  <p:embed/>
                </p:oleObj>
              </mc:Choice>
              <mc:Fallback>
                <p:oleObj name="Clip" r:id="rId8" imgW="3985920" imgH="4144680" progId="MS_ClipArt_Gallery.2">
                  <p:embed/>
                  <p:pic>
                    <p:nvPicPr>
                      <p:cNvPr id="105047" name="Object 599">
                        <a:extLst>
                          <a:ext uri="{FF2B5EF4-FFF2-40B4-BE49-F238E27FC236}">
                            <a16:creationId xmlns:a16="http://schemas.microsoft.com/office/drawing/2014/main" id="{27AD0DFA-8301-4A9A-889C-94BF473365A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76601" y="1524000"/>
                        <a:ext cx="879475"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5048" name="Line 600">
            <a:extLst>
              <a:ext uri="{FF2B5EF4-FFF2-40B4-BE49-F238E27FC236}">
                <a16:creationId xmlns:a16="http://schemas.microsoft.com/office/drawing/2014/main" id="{F5588456-ECF8-4941-9CBE-AB315FC250F7}"/>
              </a:ext>
            </a:extLst>
          </p:cNvPr>
          <p:cNvSpPr>
            <a:spLocks noChangeShapeType="1"/>
          </p:cNvSpPr>
          <p:nvPr/>
        </p:nvSpPr>
        <p:spPr bwMode="auto">
          <a:xfrm>
            <a:off x="2362200" y="1219200"/>
            <a:ext cx="0" cy="137160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049" name="Line 601">
            <a:extLst>
              <a:ext uri="{FF2B5EF4-FFF2-40B4-BE49-F238E27FC236}">
                <a16:creationId xmlns:a16="http://schemas.microsoft.com/office/drawing/2014/main" id="{4AE58F35-A64A-40C0-9AB9-AE6C7A983BB9}"/>
              </a:ext>
            </a:extLst>
          </p:cNvPr>
          <p:cNvSpPr>
            <a:spLocks noChangeShapeType="1"/>
          </p:cNvSpPr>
          <p:nvPr/>
        </p:nvSpPr>
        <p:spPr bwMode="auto">
          <a:xfrm flipH="1">
            <a:off x="2362200" y="1905000"/>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105050" name="Text Box 602">
            <a:extLst>
              <a:ext uri="{FF2B5EF4-FFF2-40B4-BE49-F238E27FC236}">
                <a16:creationId xmlns:a16="http://schemas.microsoft.com/office/drawing/2014/main" id="{1D114E6D-3088-465E-A8C5-806023243E7E}"/>
              </a:ext>
            </a:extLst>
          </p:cNvPr>
          <p:cNvSpPr txBox="1">
            <a:spLocks noChangeArrowheads="1"/>
          </p:cNvSpPr>
          <p:nvPr/>
        </p:nvSpPr>
        <p:spPr bwMode="auto">
          <a:xfrm>
            <a:off x="7467600" y="4114800"/>
            <a:ext cx="77476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router</a:t>
            </a:r>
          </a:p>
        </p:txBody>
      </p:sp>
      <p:sp>
        <p:nvSpPr>
          <p:cNvPr id="105051" name="Text Box 603">
            <a:extLst>
              <a:ext uri="{FF2B5EF4-FFF2-40B4-BE49-F238E27FC236}">
                <a16:creationId xmlns:a16="http://schemas.microsoft.com/office/drawing/2014/main" id="{169988D6-4C87-43CD-9B52-B5CE190EEA22}"/>
              </a:ext>
            </a:extLst>
          </p:cNvPr>
          <p:cNvSpPr txBox="1">
            <a:spLocks noChangeArrowheads="1"/>
          </p:cNvSpPr>
          <p:nvPr/>
        </p:nvSpPr>
        <p:spPr bwMode="auto">
          <a:xfrm>
            <a:off x="5334000" y="5715000"/>
            <a:ext cx="77476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router</a:t>
            </a:r>
          </a:p>
        </p:txBody>
      </p:sp>
      <p:sp>
        <p:nvSpPr>
          <p:cNvPr id="105052" name="Text Box 604">
            <a:extLst>
              <a:ext uri="{FF2B5EF4-FFF2-40B4-BE49-F238E27FC236}">
                <a16:creationId xmlns:a16="http://schemas.microsoft.com/office/drawing/2014/main" id="{0BA2B5DF-72B6-4B49-B325-CBA34C8C0E8C}"/>
              </a:ext>
            </a:extLst>
          </p:cNvPr>
          <p:cNvSpPr txBox="1">
            <a:spLocks noChangeArrowheads="1"/>
          </p:cNvSpPr>
          <p:nvPr/>
        </p:nvSpPr>
        <p:spPr bwMode="auto">
          <a:xfrm>
            <a:off x="3429000" y="2438400"/>
            <a:ext cx="774764"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router</a:t>
            </a:r>
          </a:p>
        </p:txBody>
      </p:sp>
      <p:sp>
        <p:nvSpPr>
          <p:cNvPr id="105053" name="Text Box 605">
            <a:extLst>
              <a:ext uri="{FF2B5EF4-FFF2-40B4-BE49-F238E27FC236}">
                <a16:creationId xmlns:a16="http://schemas.microsoft.com/office/drawing/2014/main" id="{66980CCD-5C8F-4107-A184-1A165631C8D1}"/>
              </a:ext>
            </a:extLst>
          </p:cNvPr>
          <p:cNvSpPr txBox="1">
            <a:spLocks noChangeArrowheads="1"/>
          </p:cNvSpPr>
          <p:nvPr/>
        </p:nvSpPr>
        <p:spPr bwMode="auto">
          <a:xfrm>
            <a:off x="2743201" y="5715000"/>
            <a:ext cx="1263359"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end-system</a:t>
            </a:r>
          </a:p>
        </p:txBody>
      </p:sp>
      <p:sp>
        <p:nvSpPr>
          <p:cNvPr id="105054" name="Text Box 606">
            <a:extLst>
              <a:ext uri="{FF2B5EF4-FFF2-40B4-BE49-F238E27FC236}">
                <a16:creationId xmlns:a16="http://schemas.microsoft.com/office/drawing/2014/main" id="{49791A4C-48B6-41A9-8A07-DA7AFF56E4B1}"/>
              </a:ext>
            </a:extLst>
          </p:cNvPr>
          <p:cNvSpPr txBox="1">
            <a:spLocks noChangeArrowheads="1"/>
          </p:cNvSpPr>
          <p:nvPr/>
        </p:nvSpPr>
        <p:spPr bwMode="auto">
          <a:xfrm>
            <a:off x="8213725" y="3516313"/>
            <a:ext cx="442622" cy="40011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FA</a:t>
            </a:r>
          </a:p>
        </p:txBody>
      </p:sp>
      <p:sp>
        <p:nvSpPr>
          <p:cNvPr id="105055" name="Text Box 607">
            <a:extLst>
              <a:ext uri="{FF2B5EF4-FFF2-40B4-BE49-F238E27FC236}">
                <a16:creationId xmlns:a16="http://schemas.microsoft.com/office/drawing/2014/main" id="{A6AEA3A1-D388-431A-9ACB-3370F04FEA6E}"/>
              </a:ext>
            </a:extLst>
          </p:cNvPr>
          <p:cNvSpPr txBox="1">
            <a:spLocks noChangeArrowheads="1"/>
          </p:cNvSpPr>
          <p:nvPr/>
        </p:nvSpPr>
        <p:spPr bwMode="auto">
          <a:xfrm>
            <a:off x="3429001" y="1066800"/>
            <a:ext cx="502061" cy="40011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HA</a:t>
            </a:r>
          </a:p>
        </p:txBody>
      </p:sp>
      <p:sp>
        <p:nvSpPr>
          <p:cNvPr id="105056" name="Text Box 608">
            <a:extLst>
              <a:ext uri="{FF2B5EF4-FFF2-40B4-BE49-F238E27FC236}">
                <a16:creationId xmlns:a16="http://schemas.microsoft.com/office/drawing/2014/main" id="{B5E83B17-B438-4B5B-8246-83CE0D742C58}"/>
              </a:ext>
            </a:extLst>
          </p:cNvPr>
          <p:cNvSpPr txBox="1">
            <a:spLocks noChangeArrowheads="1"/>
          </p:cNvSpPr>
          <p:nvPr/>
        </p:nvSpPr>
        <p:spPr bwMode="auto">
          <a:xfrm>
            <a:off x="9753600" y="1524001"/>
            <a:ext cx="579438" cy="396875"/>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MN</a:t>
            </a:r>
          </a:p>
        </p:txBody>
      </p:sp>
      <p:sp>
        <p:nvSpPr>
          <p:cNvPr id="105058" name="Text Box 610">
            <a:extLst>
              <a:ext uri="{FF2B5EF4-FFF2-40B4-BE49-F238E27FC236}">
                <a16:creationId xmlns:a16="http://schemas.microsoft.com/office/drawing/2014/main" id="{B3C689F9-A7F8-4176-8F67-456ADB056D9A}"/>
              </a:ext>
            </a:extLst>
          </p:cNvPr>
          <p:cNvSpPr txBox="1">
            <a:spLocks noChangeArrowheads="1"/>
          </p:cNvSpPr>
          <p:nvPr/>
        </p:nvSpPr>
        <p:spPr bwMode="auto">
          <a:xfrm>
            <a:off x="2133601" y="2895600"/>
            <a:ext cx="1590179" cy="369332"/>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home network</a:t>
            </a:r>
          </a:p>
        </p:txBody>
      </p:sp>
      <p:sp>
        <p:nvSpPr>
          <p:cNvPr id="105060" name="Text Box 612">
            <a:extLst>
              <a:ext uri="{FF2B5EF4-FFF2-40B4-BE49-F238E27FC236}">
                <a16:creationId xmlns:a16="http://schemas.microsoft.com/office/drawing/2014/main" id="{5F16310B-1B7F-491D-A2AA-057A7BA064E2}"/>
              </a:ext>
            </a:extLst>
          </p:cNvPr>
          <p:cNvSpPr txBox="1">
            <a:spLocks noChangeArrowheads="1"/>
          </p:cNvSpPr>
          <p:nvPr/>
        </p:nvSpPr>
        <p:spPr bwMode="auto">
          <a:xfrm>
            <a:off x="8763000" y="3581401"/>
            <a:ext cx="987450" cy="646331"/>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b="1"/>
              <a:t>foreign </a:t>
            </a:r>
            <a:br>
              <a:rPr lang="en-US" altLang="en-US" b="1"/>
            </a:br>
            <a:r>
              <a:rPr lang="en-US" altLang="en-US" b="1"/>
              <a:t>network</a:t>
            </a:r>
          </a:p>
        </p:txBody>
      </p:sp>
      <p:sp>
        <p:nvSpPr>
          <p:cNvPr id="105061" name="Text Box 613">
            <a:extLst>
              <a:ext uri="{FF2B5EF4-FFF2-40B4-BE49-F238E27FC236}">
                <a16:creationId xmlns:a16="http://schemas.microsoft.com/office/drawing/2014/main" id="{8D50F8D7-FCA5-4C43-B428-EBF5BB6D909F}"/>
              </a:ext>
            </a:extLst>
          </p:cNvPr>
          <p:cNvSpPr txBox="1">
            <a:spLocks noChangeArrowheads="1"/>
          </p:cNvSpPr>
          <p:nvPr/>
        </p:nvSpPr>
        <p:spPr bwMode="auto">
          <a:xfrm>
            <a:off x="1752600" y="3429001"/>
            <a:ext cx="2430024" cy="646331"/>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(physical home network</a:t>
            </a:r>
          </a:p>
          <a:p>
            <a:r>
              <a:rPr lang="en-US" altLang="en-US"/>
              <a:t>for the MN)</a:t>
            </a:r>
          </a:p>
        </p:txBody>
      </p:sp>
      <p:sp>
        <p:nvSpPr>
          <p:cNvPr id="105062" name="Text Box 614">
            <a:extLst>
              <a:ext uri="{FF2B5EF4-FFF2-40B4-BE49-F238E27FC236}">
                <a16:creationId xmlns:a16="http://schemas.microsoft.com/office/drawing/2014/main" id="{B3F3874F-504F-4638-BE2E-520FD11254A1}"/>
              </a:ext>
            </a:extLst>
          </p:cNvPr>
          <p:cNvSpPr txBox="1">
            <a:spLocks noChangeArrowheads="1"/>
          </p:cNvSpPr>
          <p:nvPr/>
        </p:nvSpPr>
        <p:spPr bwMode="auto">
          <a:xfrm>
            <a:off x="7924800" y="4495801"/>
            <a:ext cx="2628476" cy="646331"/>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t>(current physical network </a:t>
            </a:r>
            <a:br>
              <a:rPr lang="en-US" altLang="en-US"/>
            </a:br>
            <a:r>
              <a:rPr lang="en-US" altLang="en-US"/>
              <a:t>for the MN)</a:t>
            </a:r>
          </a:p>
        </p:txBody>
      </p:sp>
      <p:sp>
        <p:nvSpPr>
          <p:cNvPr id="105064" name="Text Box 616">
            <a:extLst>
              <a:ext uri="{FF2B5EF4-FFF2-40B4-BE49-F238E27FC236}">
                <a16:creationId xmlns:a16="http://schemas.microsoft.com/office/drawing/2014/main" id="{1D03AC08-0B7C-4924-85C2-E31793C062DF}"/>
              </a:ext>
            </a:extLst>
          </p:cNvPr>
          <p:cNvSpPr txBox="1">
            <a:spLocks noChangeArrowheads="1"/>
          </p:cNvSpPr>
          <p:nvPr/>
        </p:nvSpPr>
        <p:spPr bwMode="auto">
          <a:xfrm>
            <a:off x="2286000" y="4953000"/>
            <a:ext cx="489236" cy="400110"/>
          </a:xfrm>
          <a:prstGeom prst="rect">
            <a:avLst/>
          </a:prstGeom>
          <a:noFill/>
          <a:ln>
            <a:noFill/>
          </a:ln>
          <a:effectLst/>
          <a:extLst>
            <a:ext uri="{909E8E84-426E-40DD-AFC4-6F175D3DCCD1}">
              <a14:hiddenFill xmlns:a14="http://schemas.microsoft.com/office/drawing/2010/main">
                <a:solidFill>
                  <a:srgbClr val="DADAF6"/>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000" b="1"/>
              <a:t>CN</a:t>
            </a:r>
          </a:p>
        </p:txBody>
      </p:sp>
      <p:pic>
        <p:nvPicPr>
          <p:cNvPr id="105066" name="Picture 618">
            <a:extLst>
              <a:ext uri="{FF2B5EF4-FFF2-40B4-BE49-F238E27FC236}">
                <a16:creationId xmlns:a16="http://schemas.microsoft.com/office/drawing/2014/main" id="{033B75CC-F2C4-4DC9-8E5C-C06928889E1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04288" y="1773239"/>
            <a:ext cx="1071562" cy="1081087"/>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10">
            <p14:nvContentPartPr>
              <p14:cNvPr id="2" name="Ink 1">
                <a:extLst>
                  <a:ext uri="{FF2B5EF4-FFF2-40B4-BE49-F238E27FC236}">
                    <a16:creationId xmlns:a16="http://schemas.microsoft.com/office/drawing/2014/main" id="{82EB3206-95FF-405B-8FBB-6164F1B43DA9}"/>
                  </a:ext>
                </a:extLst>
              </p14:cNvPr>
              <p14:cNvContentPartPr/>
              <p14:nvPr/>
            </p14:nvContentPartPr>
            <p14:xfrm>
              <a:off x="2619360" y="1369800"/>
              <a:ext cx="7000200" cy="4780080"/>
            </p14:xfrm>
          </p:contentPart>
        </mc:Choice>
        <mc:Fallback xmlns="">
          <p:pic>
            <p:nvPicPr>
              <p:cNvPr id="2" name="Ink 1">
                <a:extLst>
                  <a:ext uri="{FF2B5EF4-FFF2-40B4-BE49-F238E27FC236}">
                    <a16:creationId xmlns:a16="http://schemas.microsoft.com/office/drawing/2014/main" id="{82EB3206-95FF-405B-8FBB-6164F1B43DA9}"/>
                  </a:ext>
                </a:extLst>
              </p:cNvPr>
              <p:cNvPicPr/>
              <p:nvPr/>
            </p:nvPicPr>
            <p:blipFill>
              <a:blip r:embed="rId12"/>
              <a:stretch>
                <a:fillRect/>
              </a:stretch>
            </p:blipFill>
            <p:spPr>
              <a:xfrm>
                <a:off x="2610000" y="1360440"/>
                <a:ext cx="7018920" cy="4798800"/>
              </a:xfrm>
              <a:prstGeom prst="rect">
                <a:avLst/>
              </a:prstGeom>
            </p:spPr>
          </p:pic>
        </mc:Fallback>
      </mc:AlternateContent>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69179B61036B479E5554F305409592" ma:contentTypeVersion="11" ma:contentTypeDescription="Create a new document." ma:contentTypeScope="" ma:versionID="af24c67f4ba2cd60a76eb842734d398c">
  <xsd:schema xmlns:xsd="http://www.w3.org/2001/XMLSchema" xmlns:xs="http://www.w3.org/2001/XMLSchema" xmlns:p="http://schemas.microsoft.com/office/2006/metadata/properties" xmlns:ns2="dfd4f541-50ab-4cd2-9519-63361a2e7175" xmlns:ns3="8fc1b2f8-f077-43fd-a19f-5db4bccc558d" targetNamespace="http://schemas.microsoft.com/office/2006/metadata/properties" ma:root="true" ma:fieldsID="6446f3ebd5514be7b1c77055fb4c36de" ns2:_="" ns3:_="">
    <xsd:import namespace="dfd4f541-50ab-4cd2-9519-63361a2e7175"/>
    <xsd:import namespace="8fc1b2f8-f077-43fd-a19f-5db4bccc558d"/>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fd4f541-50ab-4cd2-9519-63361a2e7175"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65c09e8c-4242-4efc-8aa0-958213fa9c5a"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fc1b2f8-f077-43fd-a19f-5db4bccc558d"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3f009a5e-0239-46e9-9701-32d69ca8588e}" ma:internalName="TaxCatchAll" ma:showField="CatchAllData" ma:web="8fc1b2f8-f077-43fd-a19f-5db4bccc558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fc1b2f8-f077-43fd-a19f-5db4bccc558d" xsi:nil="true"/>
    <lcf76f155ced4ddcb4097134ff3c332f xmlns="dfd4f541-50ab-4cd2-9519-63361a2e717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13AD91F-6578-4F87-9392-7E56767E6177}"/>
</file>

<file path=customXml/itemProps2.xml><?xml version="1.0" encoding="utf-8"?>
<ds:datastoreItem xmlns:ds="http://schemas.openxmlformats.org/officeDocument/2006/customXml" ds:itemID="{81895A73-FBEC-4F7E-B464-860CE51020A1}"/>
</file>

<file path=customXml/itemProps3.xml><?xml version="1.0" encoding="utf-8"?>
<ds:datastoreItem xmlns:ds="http://schemas.openxmlformats.org/officeDocument/2006/customXml" ds:itemID="{7AA919C3-A9B9-4799-9EB1-B8CBAC532134}"/>
</file>

<file path=docProps/app.xml><?xml version="1.0" encoding="utf-8"?>
<Properties xmlns="http://schemas.openxmlformats.org/officeDocument/2006/extended-properties" xmlns:vt="http://schemas.openxmlformats.org/officeDocument/2006/docPropsVTypes">
  <TotalTime>3498</TotalTime>
  <Words>3780</Words>
  <Application>Microsoft Office PowerPoint</Application>
  <PresentationFormat>Widescreen</PresentationFormat>
  <Paragraphs>591</Paragraphs>
  <Slides>41</Slides>
  <Notes>0</Notes>
  <HiddenSlides>0</HiddenSlides>
  <MMClips>0</MMClips>
  <ScaleCrop>false</ScaleCrop>
  <HeadingPairs>
    <vt:vector size="4" baseType="variant">
      <vt:variant>
        <vt:lpstr>Theme</vt:lpstr>
      </vt:variant>
      <vt:variant>
        <vt:i4>1</vt:i4>
      </vt:variant>
      <vt:variant>
        <vt:lpstr>Slide Titles</vt:lpstr>
      </vt:variant>
      <vt:variant>
        <vt:i4>41</vt:i4>
      </vt:variant>
    </vt:vector>
  </HeadingPairs>
  <TitlesOfParts>
    <vt:vector size="42" baseType="lpstr">
      <vt:lpstr>Office Theme</vt:lpstr>
      <vt:lpstr>Hidden and Exposed Terminal Problem</vt:lpstr>
      <vt:lpstr>PowerPoint Presentation</vt:lpstr>
      <vt:lpstr>Near and far terminal problem-a person standing closer to somebody could always speak louder than a person further away</vt:lpstr>
      <vt:lpstr>Mobile IP</vt:lpstr>
      <vt:lpstr>PowerPoint Presentation</vt:lpstr>
      <vt:lpstr>Motivation for Mobile IP</vt:lpstr>
      <vt:lpstr>Requirements to Mobile IP</vt:lpstr>
      <vt:lpstr>Terminology</vt:lpstr>
      <vt:lpstr>Example network</vt:lpstr>
      <vt:lpstr>Data transfer to the mobile system</vt:lpstr>
      <vt:lpstr>Data transfer from the mobile system</vt:lpstr>
      <vt:lpstr>Overview</vt:lpstr>
      <vt:lpstr>Network integration</vt:lpstr>
      <vt:lpstr>Agent advertisement</vt:lpstr>
      <vt:lpstr>Agent Solicitation</vt:lpstr>
      <vt:lpstr>Registration-Having received a COA, the MN has to register with the HA. The main purpose of the registration is to inform the HA of the current location for correct forwarding of packets. Registration can be done in two different ways depending on the location of the COA.</vt:lpstr>
      <vt:lpstr>Mobile IP registration request</vt:lpstr>
      <vt:lpstr>Mobile IP registration request</vt:lpstr>
      <vt:lpstr>Mobile IP registration reply</vt:lpstr>
      <vt:lpstr>Mobile IP registration reply</vt:lpstr>
      <vt:lpstr>Encapsulation</vt:lpstr>
      <vt:lpstr>Encapsulation- describes exactly what the HA at the tunnel entry does. The HA takes the original packet with the MN as destination, puts it into the data part of a new packet and sets the new IP header in such a way that the packet is routed to the COA. The new header is also called the outer header for obvious reasons. Additionally, there is an inner header which can be identical to the original header as this is the case for IP-in-IP encapsulation, or the inner header can be computed during encapsulation.</vt:lpstr>
      <vt:lpstr>Encapsulation I</vt:lpstr>
      <vt:lpstr>Encapsulation II</vt:lpstr>
      <vt:lpstr>Generic routing encapsulation (GRE)</vt:lpstr>
      <vt:lpstr>Generic Routing Encapsulation</vt:lpstr>
      <vt:lpstr>Optimization of packet forwarding</vt:lpstr>
      <vt:lpstr>PowerPoint Presentation</vt:lpstr>
      <vt:lpstr>Change of foreign agent </vt:lpstr>
      <vt:lpstr>Mobile IP with reverse tunneling</vt:lpstr>
      <vt:lpstr>Reverse tunneling (RFC 3024, was: 2344)</vt:lpstr>
      <vt:lpstr>Problems with mobile IP</vt:lpstr>
      <vt:lpstr>Traditional TCP</vt:lpstr>
      <vt:lpstr>Classical TCP Improvements Indirect TCP</vt:lpstr>
      <vt:lpstr>Snooping TCP</vt:lpstr>
      <vt:lpstr>Mobile TCP</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Sneha Annappanavar</dc:creator>
  <cp:lastModifiedBy>Sneha Annappanavar</cp:lastModifiedBy>
  <cp:revision>138</cp:revision>
  <dcterms:created xsi:type="dcterms:W3CDTF">2022-02-23T11:14:57Z</dcterms:created>
  <dcterms:modified xsi:type="dcterms:W3CDTF">2024-03-12T07:07:19Z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0x010100B969179B61036B479E5554F305409592</vt:lpwstr>
  </property>
  <property fmtid="{D5CDD505-2E9C-101B-9397-08002B2CF9AE}" pid="3" name="Order">
    <vt:r8>1553100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y fmtid="{D5CDD505-2E9C-101B-9397-08002B2CF9AE}" pid="7" name="_ExtendedDescription">
    <vt:lpwstr/>
  </property>
  <property fmtid="{D5CDD505-2E9C-101B-9397-08002B2CF9AE}" pid="8" name="TriggerFlowInfo">
    <vt:lpwstr/>
  </property>
</Properties>
</file>