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37" r:id="rId6"/>
    <p:sldId id="257" r:id="rId7"/>
    <p:sldId id="258" r:id="rId8"/>
    <p:sldId id="259" r:id="rId9"/>
    <p:sldId id="260" r:id="rId10"/>
    <p:sldId id="261" r:id="rId11"/>
    <p:sldId id="334" r:id="rId12"/>
    <p:sldId id="262" r:id="rId13"/>
    <p:sldId id="263" r:id="rId14"/>
    <p:sldId id="264" r:id="rId15"/>
    <p:sldId id="265" r:id="rId16"/>
    <p:sldId id="266" r:id="rId17"/>
    <p:sldId id="335" r:id="rId18"/>
    <p:sldId id="336" r:id="rId19"/>
    <p:sldId id="267" r:id="rId20"/>
    <p:sldId id="268" r:id="rId21"/>
    <p:sldId id="269" r:id="rId22"/>
    <p:sldId id="338" r:id="rId23"/>
    <p:sldId id="270" r:id="rId24"/>
    <p:sldId id="271" r:id="rId25"/>
    <p:sldId id="272" r:id="rId26"/>
    <p:sldId id="273" r:id="rId27"/>
    <p:sldId id="275" r:id="rId28"/>
    <p:sldId id="341" r:id="rId29"/>
    <p:sldId id="339" r:id="rId30"/>
    <p:sldId id="340" r:id="rId31"/>
    <p:sldId id="342" r:id="rId32"/>
    <p:sldId id="343" r:id="rId33"/>
    <p:sldId id="276" r:id="rId34"/>
    <p:sldId id="278" r:id="rId35"/>
    <p:sldId id="279" r:id="rId36"/>
    <p:sldId id="280" r:id="rId37"/>
    <p:sldId id="281" r:id="rId38"/>
    <p:sldId id="303" r:id="rId39"/>
    <p:sldId id="306" r:id="rId40"/>
    <p:sldId id="345" r:id="rId41"/>
    <p:sldId id="307" r:id="rId42"/>
    <p:sldId id="308" r:id="rId43"/>
    <p:sldId id="309" r:id="rId44"/>
    <p:sldId id="310" r:id="rId45"/>
    <p:sldId id="346" r:id="rId46"/>
    <p:sldId id="347" r:id="rId47"/>
    <p:sldId id="317" r:id="rId48"/>
    <p:sldId id="318" r:id="rId49"/>
    <p:sldId id="319" r:id="rId50"/>
    <p:sldId id="32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1T03:41:57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3342 2046 663 0,'0'-5'124'62,"0"4"-40"-62,0-1-13 0,0 0-27 0,0 2-11 0,0 0-6 0,0 0-2 0,0 0 1 0,0 0 9 16,0 0-14-16,0 0-6 15,0 0-3-15,0 0 1 16,0 0-3-16,0 17-9 16,0 12 3-16,0 19 8 0,0 11 0 15,0 9-12 1,0 7 5-16,0 4-7 0,0-4 3 15,0-11-2 1,0-12 1-16,0-18 0 0,0-13-5 16,0-12 0-16,0-5 5 15,0-4 0-15,0 0 1 16,0 0-1-16,0 0 0 16,0 0 0-16,0 0 1 15,0-9 4-15,0 0-4 16,0-3-1-16,0-1-1 15,2-1-3-15,4 3 0 16,0-5 2-16,1 3-1 16,6 2-1-16,2-5 3 15,-1 2 0-15,3-6 1 0,5 2-1 16,-2-7 1-16,2 3 1 16,4-6-1-16,-3 1 0 15,-3-3 0-15,2 5 4 16,-2 5-2-16,-11 3-2 15,5 8 1-15,-8 4 11 16,-3 1-10-16,-3 4 6 16,0 0-3-16,0 0 2 15,0 0 7-15,0 0-10 16,0 0 2-16,0 0-6 16,0 0 0-16,7 9-4 15,0 4 7-15,5 9-3 16,2 2 3-16,0 7-3 15,-4 3 0-15,3 3 1 0,2 5-1 16,5-7 2-16,-7 1-2 16,5-4 0-16,-3-8-1 15,-1-1 1-15,-3-6 0 16,-3-8-2-16,4-4 1 16,-2-1-4-16,-5-1 4 15,3-3-1-15,-2 0-3 16,-2 0 5-16,3 0 3 15,5-12 1-15,2-18 2 16,5-8-1-16,-4 0-1 16,0-3 2-16,0-5-2 15,-7-1 0-15,-5 0 1 16,-3-4 8-16,0 5-5 0,0 2 6 16,0 2 6-16,-8 9-12 15,5 2 1-15,-2 9-9 16,-3 0 1-16,8 7 0 15,-3 2-1-15,1 2-3 16,2 4-5-16,-3 5-9 16,3 2-13-16,0 0-11 15,-4 0-31-15,4 4-82 16,-5 18-141-16,-6 7-292 16</inkml:trace>
  <inkml:trace contextRef="#ctx0" brushRef="#br0" timeOffset="519.91">4314 2122 665 0,'0'0'96'0,"0"0"-15"0,0 0 4 16,0 0 0 0,0 0-15-16,0 0-9 0,4-22-18 15,-4 22-5-15,0 0-9 16,0 0-17-16,0 0-7 15,0 19-5-15,1 8 4 16,-1 14 10-16,0 8-7 16,0 10-2-16,-1 1-1 15,-12 8-4-15,-4-4 0 16,3-7-1-16,2-6 2 16,6-17-2-16,0-9 4 15,6-9-7-15,0-9 5 16,0-2-3-16,0-5-3 15,0 0 5-15,14 0 1 0,7 0 1 16,1 0 11-16,16-14-5 16,-4 0 2-16,6 1-6 15,-2 4-3-15,-7 1-1 16,1 4 0-16,-4-1 0 16,1 5 0-16,-12 0-3 15,-4 0-18-15,0 0-16 16,-4 0-57 46,-1 6-77-62,-4 0-167 0</inkml:trace>
  <inkml:trace contextRef="#ctx0" brushRef="#br0" timeOffset="1130.94">4913 2176 761 0,'0'0'128'0,"0"0"-70"16,0 0 4-16,0 0 2 16,0 0 8-16,0 0-26 15,5-24-17-15,-5 24-10 16,0 0 5-16,0 8-24 0,0 21 2 15,-10 17 0-15,-9 12-1 16,-6 11 1-16,-4 5-2 16,3-10-2-16,-3-2-7 15,13-16 0-15,-2-13 0 16,6-10-3-16,6-16 10 16,1-4 0-16,5-3 4 15,0 0-1-15,0-4-1 16,9-22 20-16,10-8-4 15,9-11-12-15,2-9 9 16,6-8 0-16,-5 0 2 16,0 7-10-16,-8 9 0 15,-2 7 7-15,1 7-2 16,-6 6 1-16,-4 4-3 16,-4 5-3-16,-4 4 0 0,3 6-3 15,-6 0 0-15,1 5-2 16,-2 2 0-16,0 0-1 15,0 0-1-15,0 0-2 16,0 0-2-16,0 19-3 16,0 10 9-16,0 10 0 15,6 7 1-15,-4 9-1 16,0 6 1-16,0 2-1 16,1-2-2-16,6-5-8 15,-4-11 0-15,7-8 6 16,0-5-4-16,-8-9-15 15,3-3-17-15,-7-6-29 0,0-5-37 16,0-3-27-16,-6-6-115 16,-8 0-277-16</inkml:trace>
  <inkml:trace contextRef="#ctx0" brushRef="#br0" timeOffset="1355.28">4715 2527 925 0,'0'0'85'15,"0"0"-51"-15,0 0 13 16,0 0-3-16,0 0-21 0,0 0 12 16,109-7-25-16,-57 7-6 15,1 0-4-15,-4 0 0 16,-4 0-40-16,-1 0-47 15,-6 0-42-15,-5 0-181 16</inkml:trace>
  <inkml:trace contextRef="#ctx0" brushRef="#br0" timeOffset="1643.8">5286 2304 810 0,'0'0'121'0,"0"0"-39"16,0 0 19-16,0 0 2 16,0 0-41-16,0 0-32 15,-5-5-21-15,5 15-2 16,0 20-6-16,0 14 4 16,-2 16 2-16,-3 2-3 15,-2-2-3-15,-1-1 0 16,-1-9-1-16,-3-9-1 15,4-4-6-15,0-11-14 47,3-10-13-47,2-6-56 0,3-10-36 0,0 0-42 0,0-13-137 0</inkml:trace>
  <inkml:trace contextRef="#ctx0" brushRef="#br0" timeOffset="1964.35">5222 2273 664 0,'0'0'127'16,"0"0"-3"-16,0 0-33 15,0 0-4-15,0 0-12 16,0 0-38-16,0-23-16 16,0 23 0-16,0 0-5 15,16 13-11-15,7 15 13 0,6 13-5 16,2 4-3-1,0 7-2-15,4 2-5 0,-3-4-1 16,2-3 2-16,7-7-4 16,-2-6 0-16,-7-6-3 15,-3-9 3-15,-8-1-9 16,-5-12-8-16,-7-3-10 16,0-3-15-16,-5 0-29 15,1-6-29-15,-5-16-63 16,0-10-101-16,0-4-172 15</inkml:trace>
  <inkml:trace contextRef="#ctx0" brushRef="#br0" timeOffset="2281.86">5611 2132 739 0,'0'0'144'0,"0"0"-70"16,0 0-7-16,0 0 6 15,0 0-5-15,0 0-16 16,-8-11-37-16,8 11-6 16,0 16-8-16,0 17 17 15,6 13-9-15,-4 11-6 16,2 9 7-16,-4 8-5 16,0-1-5-16,3-9 5 0,-3-6-4 15,2-14 4 1,-2-9-4-16,0-3-1 0,2-15-3 15,-2-3 3 1,1-6-2-16,-1-4-4 0,0-4-24 16,0 0-38-16,0 0-50 15,0-2-65-15,0-13-346 16</inkml:trace>
  <inkml:trace contextRef="#ctx0" brushRef="#br0" timeOffset="3662.31">2552 3733 804 0,'0'0'152'15,"0"0"-107"-15,0 0-3 16,0 0-12-16,0 0-13 16,0 0 19-16,30 88-20 15,-22-44-9-15,5 4 5 16,-4-4-10-16,-2-6-1 15,4-12 4-15,-7-10-5 16,0-6 0-16,-2-7 2 16,-2-3 9-16,0 0-3 15,0 0 5-15,0 0 1 0,0-10 2 16,0-19-7 0,0-3-6-16,2-2-1 0,4 2-2 15,-2 2 0-15,3 2 0 16,3-1 1-16,-2 1-3 15,5 3 0-15,-1 2-1 16,3 8 3-16,-6 7-1 16,-3 1 1-16,0 7 0 15,-4 0 0-15,-2 0 0 16,0 0-1-16,0 0 1 16,0 0-1-16,0 0 1 15,0 0-9-15,0 2-3 16,-6 16 8-16,-14 8 3 15,-7 3-3-15,-5-3-14 0,-4-3 6 16,5-2 7-16,2-3-7 16,1-9 11-16,11 0 1 15,2-5 0-15,6-4 0 16,9 0 5-16,-2 0 8 16,2 0-4-16,0 0 2 15,0 0 5-15,0 0 1 16,0 0-9-16,0 0-3 15,0 0-1-15,0 0-2 16,13-4 0-16,5-3 6 16,6 3 13-16,3 4-10 15,0 0-2-15,-1 0 1 16,6 9-3-16,-5 3-2 0,2 5-3 16,-2-4 0-1,-3 1-2-15,0 0 4 0,-7-6-4 16,-3-2 0-16,-7-6-1 15,-2 0 0-15,-3 0-7 16,-1 0 4-16,-1 0-11 16,0-1-18-16,0-7-74 15,0-3-20-15,0 8-74 16,0 3-177-16</inkml:trace>
  <inkml:trace contextRef="#ctx0" brushRef="#br0" timeOffset="11174.46">3296 3665 677 0,'0'0'116'0,"0"0"-50"15,0 0 1-15,0 0-12 16,0 0-20-16,0 0 3 0,0 0-9 16,0-54-10-1,0 54-1-15,0 0-6 16,0 0-9-16,0 19-2 0,0 23 2 16,0 19 11-16,0 13-7 15,0 6-6-15,-4 0-1 16,-3 0 5-16,-2-10-5 15,6-10 0-15,-2-14-2 16,1-13 2-16,4-15-14 16,0-8-11-16,0-8-16 15,0-2-12-15,0 0-38 16,0-9-35-16,-3-16-99 16,-9-9-235-16</inkml:trace>
  <inkml:trace contextRef="#ctx0" brushRef="#br0" timeOffset="11518.08">3300 3600 542 0,'0'0'85'0,"0"0"-31"15,0 0 20-15,0 0-12 0,0 0-19 16,0 0-12-16,45 0 24 16,-14 0-19-16,7-1-15 15,5-4-9-15,4 1-11 16,-2 0 1-16,-5 0-1 15,-12 2-2-15,-9 2-1 16,-12 0-21-16,-7 0-63 16,0 10-74-16,-21 14 27 15,-12 5-270-15</inkml:trace>
  <inkml:trace contextRef="#ctx0" brushRef="#br0" timeOffset="11740.51">3339 3933 708 0,'0'0'116'15,"0"0"-102"-15,0 0 20 16,0 0 41-16,0 0-26 16,0 0-25-16,72 15-7 15,-35-15-12-15,5-15-5 16,-1 1 0-16,0-4-35 15,-11 0-83-15,-3 4-102 16,-8 0-182-16</inkml:trace>
  <inkml:trace contextRef="#ctx0" brushRef="#br0" timeOffset="12141.16">3836 3540 585 0,'0'0'45'0,"0"0"46"15,0 0 19-15,0 0-19 16,0 0-33-16,0 0-7 0,0-16-23 15,0 16-6-15,0 0-5 16,0 0 3-16,0 17-13 16,-2 19 0-16,0 16 4 15,2 9 7-15,0 10-14 16,0 0-3-16,0 8 0 16,0-7-1-16,0-8 0 15,0-9-2-15,0-12 1 16,0-13 0-16,0-9-7 15,0-10 1-15,0-8-7 16,0-3-14-16,0 0-21 16,0 0-51-16,0-12-60 15,0-13-246-15</inkml:trace>
  <inkml:trace contextRef="#ctx0" brushRef="#br0" timeOffset="15132.84">4004 3952 347 0,'0'0'343'0,"0"0"-312"16,0 0-4-16,0 0 47 15,0 0-28-15,0 0-11 16,57 8 2-16,-40-11-10 16,2-11-4-16,-3-1 0 15,-2-2-15-15,-6 0 9 16,-6 0 0-16,3 1-10 15,-5-2 0-15,0 3-3 16,0 4-2-16,-5 4-2 16,-5 4 1-16,-10 3-2 15,-3 0-12-15,-3 5-1 16,-2 15-7-16,5-1-2 0,8 2 1 16,7 6 13-1,1 2 4-15,7 3-4 0,0 3 4 16,15-3 5-16,8-6-3 15,-1-3 3-15,2-12-1 16,2-4 0-16,-6-7-1 16,8 0 2-16,-1-4 3 15,-2-17 5-15,4-6-4 16,-7-4 0-16,4 2 1 16,-3-5 5-16,-3 7-8 15,-5 3 5-15,-3 4 1 16,-3 10-5-16,-2 4-2 15,2 1 0-15,-9 5-2 0,3 0 1 16,0 0-10-16,-3 9 9 16,3 18 1-16,0 14 0 15,-3 5 0-15,0-2-2 16,0-5-6-16,-6-11-2 16,-3-8 7-16,0-8 2 15,-1-5 2-15,9-7-1 16,1 0 3-16,0 0 4 15,0-12-7-15,0-15-1 16,0-12-1-16,12-3 2 16,-1 0 0-16,8 3 0 15,-3 1 0-15,6 9 2 0,-7 5 1 16,-1 6 7-16,-9 9-5 16,-5 6-2-16,0 3 7 15,0 0-5-15,0 0 2 16,0 0-3-16,0 0 1 15,0 14-2-15,-2 16-3 16,-10 6 0-16,4 2-2 16,7 2 3-16,1-4-1 15,0-2 0-15,0-5 0 16,1-10-4-16,9-3 2 16,2-7 2-16,2-6-1 15,1-3 2-15,0 0 2 16,0 0-3-16,7-16 1 15,-2-8 5-15,0 0 1 0,-2-3 1 16,-3 0-4-16,-5 1 2 16,-4 0-5-16,-3 4 2 15,-3 4 3-15,0 7-5 16,0 8 2-16,0 3 1 16,0 0-1-16,0 0-3 15,0 0 0-15,0 14-6 16,-3 14 3-16,3 3-1 15,0 4-8-15,3-1-1 16,18-1-4-16,1-5 4 16,7-7 12-16,-1-5-2 15,-1-9 3-15,-2-7-1 16,-6 0 1-16,8-17 5 0,0-14 3 16,1-11 2-1,-9-5 4-15,1-9-7 0,-12-6 2 16,-2-7-5-16,-6 1-1 15,0 4-1-15,0 9 0 16,-11 12-2-16,-2 11 3 16,-1 10 6-16,0 11 2 15,3 4-11-15,9 5 8 16,-1 2-7-16,2 0-1 16,-1 2-6-16,-4 26 3 15,5 13 2-15,1 18 0 16,0 8 1-16,0 3-2 0,0 8 2 15,9-1 0-15,-3-4-1 16,7-5-8-16,3-12-10 16,-3-11-2-16,2-14 7 15,6-9 6-15,-5-7-7 16,-1-9-7-16,1-6 17 16,-3 0 5-16,1 0 0 15,-1-6 1-15,1-13-1 16,-7-2 0-16,5-6 6 15,-9-3-1-15,-3 0-4 16,0-1 13-16,0 1-8 16,0 3-2-16,-5 8-1 0,-6 6-1 15,-2 9 0 1,4 4-2-16,-2 0-6 16,0 0-2-16,0 0-1 0,11 10 2 15,0 6-3-15,0 3-7 16,0-4-12-16,11 2 9 15,5-5 4-15,6-2-11 16,0-5 1-16,0-5 10 16,-2 0 16-16,4 0 4 15,4-11 2-15,-1-5 8 16,-1-4-6-16,-2-1-1 16,-9 2 3-16,-1 2 5 15,-5 4 1-15,-6 4-9 16,-3 4-4-16,0 5 6 15,0 0 2-15,0 0-6 0,-7 0-5 16,-3 3-3-16,7 17 0 16,-3 6 1-16,6 2 0 15,0 0-1-15,0-2-5 16,9-4-5-16,10-6 1 16,2-5 9-16,-2-8-1 15,6-3 4-15,1 0 0 16,4-11 16-16,0-16 9 15,0-5-12-15,-1-8 3 16,-2-4 4-16,-6-4 4 16,0-8-15-16,-7-3 5 15,-10-2 0-15,-2-6-4 0,-2 0-6 16,0 9-1 0,-6 9-1-16,-8 12 10 0,0 15-2 15,2 8 0-15,3 11-10 16,6 1 0-16,1 2-3 15,-4 0-2-15,0 11-1 16,1 24 1-16,4 13 3 16,1 6 1-16,0 9 1 15,1 2-1-15,16 6-3 16,-3 5 4-16,3 0 0 16,-3-3-1-16,1-10 1 15,-2-12-4-15,3-10-3 16,-3-11-13-16,-1-10-11 15,3-10 2-15,-1-7 12 0,-2-3-5 16,7 0 15-16,-2-18 3 16,4-8-9-16,-2-9 9 15,-4-3 4-15,2-3 0 16,-5 3 0-16,-3 11-1 16,-4 11 1-16,-5 12 0 15,0 4 2-15,0 0 0 16,0 0-2-16,0 18 1 15,0 6-1-15,2 3-6 16,10-3-17-16,9-2-7 16,2-3 3-16,2-5 7 0,4-7 3 15,-1-7 6 1,2 0 4-16,-2 0 7 0,0-23 1 16,-1-3 22-16,-2-8-4 15,-2-10 20-15,0-8 21 16,-4-10-19-16,-5-10-9 15,-5-2-8-15,-4-7-16 16,-5 9 7-16,0 10-3 16,0 6 3-16,-10 10-2 15,-1 9-4-15,-3 12 13 16,2 8-14-16,2 10 2 16,7 7-9-16,-5 0 5 15,3 0-6-15,-6 11-6 16,6 22 1-16,-2 13 3 15,4 10 0-15,3 8-3 0,0 4 3 16,0 7 1-16,14 0 0 16,1 4-4-16,1-7-9 15,-3-12 0-15,0-10 2 16,1-11-5-16,-4-14 7 16,2-4 7-16,-4-8-8 15,7-1 9-15,-4-8-14 16,7-4-10-16,-3 0 12 15,7-23 0-15,-3-5 9 16,5-9 0-16,-7 8 5 0,0 5 0 16,-9 9 2-1,-2 8-2-15,-6 6 0 0,6 1-1 16,-3 0-4-16,2 12 0 16,6 11 4-16,-1 0 2 15,-2 2-1-15,8-3 0 16,-4-5-1-16,12-4-1 15,-5-5 2-15,6-8 7 16,0 0 9-16,-1-2-6 16,3-21-4-16,-1-1 9 15,-1-3 8-15,-5-2-5 16,-5-1 2-16,-6 7-3 16,-4 1-2-16,-5 9 0 15,0 13 15-15,0 0 4 16,0 0-7-16,0 18-20 0,-14 26-7 15,-3 20-1 1,-1 11 0-16,7 10-4 0,2 2 3 16,7-3-9-16,2-3-31 15,0-7 42-15,0-6 2 16,-4-9 1-16,-7-12-2 16,-1-12-1-16,-5-9 0 15,1-11 2-15,-9-7-1 16,3-6-1-16,-7-2-43 15,-8 0-33-15,-5-16-64 16,0-8-52-16,0-8 26 16,8-5-170-16</inkml:trace>
  <inkml:trace contextRef="#ctx0" brushRef="#br0" timeOffset="15478.45">5994 3759 455 0,'0'0'57'0,"0"0"-48"16,0 0 81-16,0 0-17 16,0 0-5-16,0 0 28 15,142-21-7-15,-108 19-59 16,3 1 0-16,-4-4-18 16,-2 2-3-16,-6-2-7 15,-11 3-2-15,-7 2-2 16,-7 0-25-16,-7 0-34 15,-24 0-105-15,-22 7-249 16</inkml:trace>
  <inkml:trace contextRef="#ctx0" brushRef="#br0" timeOffset="15801">5740 3786 602 0,'0'0'135'16,"0"0"-95"-16,0 0 17 16,0 0 29-16,0 0-25 15,0 0-30-15,0 0-21 16,0 0-10-16,0 0 4 0,4 3-2 15,1-1 0-15,0-2 0 16,2 2-2-16,-2-2 1 16,-5 0 0-16,3 0 0 15,-3 0-1-15,0 0-11 16,0-7-52-16,-7 1-80 16,-17 3-126-16</inkml:trace>
  <inkml:trace contextRef="#ctx0" brushRef="#br0" timeOffset="16121.53">5180 3680 686 0,'0'0'56'0,"0"0"-49"16,0 0 46-16,0 0 39 15,0 0-36-15,0 0-31 16,-2 16-16-16,2-16-2 16,0 0 32-16,0 0-21 15,7-16-8-15,1 1-6 16,0 0-2-16,-8 5-2 15,0 6 0-15,0 4-10 0,-16 0-74 16,-7 4-132-16,-7 14-364 16</inkml:trace>
  <inkml:trace contextRef="#ctx0" brushRef="#br0" timeOffset="17480.84">2586 5447 606 0,'0'0'155'15,"0"0"-113"-15,0 0 21 16,0 0 6-16,0 0-35 15,0 0-16-15,19 33 13 16,-7 8 6-16,-1 7-10 16,1 5-14-16,-4-2-10 15,-1-5-2-15,-3-9 2 0,-1-11-3 16,-3-10-2 0,0-9 2-16,0-1 1 0,4-6-1 15,-1 0 1-15,-3 0 0 16,2 0-1-16,-2-17 11 15,0-8-10-15,0-10-2 16,1-1 5-16,4-5-7 16,6 1 6-16,3 7-3 15,-2-1 0-15,5 5 0 16,-5 6 0-16,-1 10-3 16,-3 5 3-16,-3 6 0 15,-5 2 0-15,0 0 3 16,0 0 0-16,0 0 1 0,0 0-3 15,0 12 6-15,-19 12-6 16,2 6-1-16,-12-2-2 16,4 2-5-16,0-6-1 15,3-2-6-15,-3-6-3 16,10-12 14-16,7 1 1 16,0-5 2-16,6 0-1 15,2 0 2-15,0 0 0 16,0-7-1-16,0-2 0 15,0-2 0-15,16 0 1 16,1 6 7-16,8 3 4 16,4 2 14-16,2 0-5 0,3 5-8 15,4 10 1-15,-4-3-6 16,-6 2-5-16,-6-8-3 16,-6 1-1-16,-1-3-3 15,-5-4 2-15,-6 1-18 16,3-1-38-16,-5 0-27 15,1 0-152-15,-3 0-205 16</inkml:trace>
  <inkml:trace contextRef="#ctx0" brushRef="#br0" timeOffset="18581.8">3606 5325 602 0,'0'0'112'15,"0"0"-33"-15,0 0 18 16,0 0-7-16,0 0-15 15,0 0-36-15,6 18-32 16,-6 36-6-16,0 22 24 16,0 16-4-16,0 4-3 15,0-5-16-15,0-16-2 0,0-12 0 16,-6-19-20-16,4-15-13 16,0-9 9-16,2-13-9 15,0-7-48-15,-9 0-90 16,2-2-113-16</inkml:trace>
  <inkml:trace contextRef="#ctx0" brushRef="#br0" timeOffset="18898.36">3573 5332 680 0,'0'0'67'0,"0"0"-20"16,0 0 7-16,63-105 23 0,-37 83-36 15,4-1-22-15,5 3 3 16,1 9-3-16,-1 3-8 16,-1 8-1-16,-3 0-6 15,-5 11-4-15,-8 19 0 16,-4 10 7-16,-8 2-6 16,-6 2 1-16,0-1-2 15,-24-2 6-15,-8 1-3 16,-7-7-3-16,-1-8 0 15,2-2-3-15,5-10-6 16,4-9-9-16,1-6-29 16,12 0-29-16,4-18-101 0,12-3-36 15,0 7-160-15</inkml:trace>
  <inkml:trace contextRef="#ctx0" brushRef="#br0" timeOffset="19363.09">3898 5910 487 0,'0'0'154'0,"0"0"-98"16,0 0 19-16,0 0 21 15,0 0-25-15,0 0-3 16,89-30-23-16,-46-10-28 15,0-10 5-15,2-6 4 0,-7-7-10 16,-7-3 7-16,-10 2-3 16,-1 5 1-16,-13 4 2 15,-7 13-13-15,0 1-1 16,0 10-1-16,0 4-8 16,-8 7 0-16,0 9 0 15,-3 4-10-15,7 7-8 16,-7 0 11-16,3 0-12 15,-5 12 6-15,-3 18 2 16,2 12 7-16,5 7 1 0,3 13 3 16,6 10 0-1,0 3 0-15,0 5 1 0,0-8-7 16,3-5 12-16,11-10-7 16,-1-11 1-16,5-10-4 15,5-12-1-15,1-8-12 16,4-12-22-16,10-4-16 15,3-6-54-15,1-18-153 16,1-4-127-16</inkml:trace>
  <inkml:trace contextRef="#ctx0" brushRef="#br0" timeOffset="22031.43">4610 5696 658 0,'0'0'133'16,"0"0"-31"-16,0 0-15 0,0 0-8 15,0 0-31-15,0 0 2 16,-63-108-13-16,56 104-6 16,-2 1-22-16,-2 3-2 15,-1 0-4-15,-5 0-6 16,0 21-2-16,-7 11 4 16,2 5 0-16,3 7 0 15,4 1-10-15,6 4-6 16,9-6 1-16,0-2 0 15,0-8 9-15,18-8 4 16,1-11-8-16,2-2 4 16,-1-12 0-16,5 0 7 0,4-12 1 15,-2-14 2 1,0-7-2-16,-4-3 2 0,2-2-1 16,-9 0-2-16,-5 0-1 15,-6 5 1-15,-5 11 0 16,0 10 1-16,0 7 2 15,0 5-1-15,0 0-2 16,0 0-9-16,0 12-3 16,0 14-1-16,0 10 8 15,0 3-14-15,15-6 6 16,-2-1-5-16,-1-6-15 16,5-6 12-16,-2-3-9 15,6-12 11-15,-6-5-18 16,5 0 31-16,5-5 3 15,1-18-3-15,4-3 2 0,-3-2 2 16,-6-7 4-16,-8-1-1 16,-5 1 2-16,-7 5 5 15,-1 10-3-15,0 16 8 16,0 4 19-16,0 0-15 16,0 0 2-16,0 0-15 15,0 19-3-15,-7 10-2 16,4 7 2-16,3 4-1 15,0 3 2-15,0-5 6 16,0-6-2-16,0-6 2 0,0-14 4 16,0-5 1-1,0-5-2-15,0-2 4 0,0 0 15 16,0-7-21 0,9-19-3-16,4-11-6 0,4-5 0 15,-3 0-5-15,2 8-5 16,2 6 1-16,-2 16 2 15,-1 6-4-15,-6 6-15 16,-5 0 6-16,3 6 1 16,-3 19 18-16,1 8 1 15,-1 0 1-15,3 4-1 16,-4-5 0-16,11-4-1 16,0-4 1-16,-2-8-2 15,0-3 2-15,-7-12 2 16,6-1 0-16,2 0 4 0,3-3 0 15,2-19 10-15,7-7-5 16,-3-2-7-16,-3-8 1 16,0-3-5-16,-8 2 3 15,-1 5-2-15,-7 9-1 16,0 10 0-16,-3 11 0 16,0 3 2-16,0 2 4 15,0 0-2-15,0 0-4 16,0 16 0-16,0 12 1 15,-5 8 0-15,4 1-1 16,1 2 1-16,0-5 6 16,0-3-6-16,0-4 3 0,0-8-4 15,0-8 2 1,0-8-1-16,0-3 2 0,0 0 6 16,0 0 2-16,0-12-1 15,8-13-5-15,4-11-5 16,5-4-7-16,6-6-5 15,3 5 0-15,3 9-4 16,1 9 6-16,-4 8 1 16,-5 9-5-16,-7 5 8 15,-2 1 4-15,-10 0-11 16,7 3-1-16,-3 22 9 16,-4 1 5-16,5 8 2 15,-2 1-1-15,-4 2 1 16,-1-1 3-16,6-4-5 15,-2-1 2-15,-1-13-1 0,6-3 3 16,-3-7-1-16,3-6 2 16,-1-2-1-16,6 0-3 15,0-4 1-15,7-17 0 16,-2-1 3-16,3-7-4 16,-5-3 1-16,-1-4 0 15,-2-7 0-15,-4 5 1 16,-3 6-1-16,-4 9 0 15,-3 8-2-15,0 9 6 16,0 5 0-16,0 1 5 16,0 0-8-16,0 0-3 15,0 1 0-15,0 24-1 0,0 7-3 16,0 4 2-16,0 0 2 16,10 2-1-16,6-4-2 15,2-2 3-15,3-7 0 16,-2-10 0-16,2-4-1 15,-1-10-1-15,5-1-5 16,4 0 3-16,2-14 4 16,0-11-14-16,-1-6 8 15,-1-1 3-15,-7-8-7 16,-6-2 0-16,-6 1 2 16,-7 6 1-16,-3 7 7 15,0 6 1-15,0 7-1 16,0 9 1-16,0 5 6 0,0 1-6 15,0 0 4-15,0 0-5 16,0 7-2-16,0 17 2 16,0 9 14-16,0 3-7 15,0 1 15-15,0-1-7 16,0 1-11-16,0-5-1 16,0-9 4-16,0-3-6 15,0-11 2-15,0-5 2 16,0-4-1-16,0 0 1 15,0 0 0-15,2-1 4 16,1-22-9-16,3-9-2 16,0-12 2-16,5-3-7 0,-3 3-8 15,10 6-1-15,-2 16 5 16,0 9 0-16,-3 7 6 16,-5 6-3-16,6 0 6 15,-4 0-9-15,0 16 3 16,-1 9-1-16,3 4 3 15,3 3-1-15,-6-1-5 16,4 2 1-16,-4-5-2 16,4-3 11-16,0-7 0 15,2-3 0-15,-2-5 0 16,2-6-3-16,10-1-3 16,-5-3 1-16,1 0 3 15,-1 0 4-15,1-14 0 0,-2-1-1 16,0-1-1-1,1 0 2-15,1-1 3 0,0-1-2 16,-2-7 5-16,-6 0 8 16,-7 0-4-16,-6-3 7 15,0-1 1-15,0 7 2 16,-2 5-8-16,-11 6 1 16,-2 6-1-16,-4 5-6 15,-3 0-3-15,2 0-6 16,-4 12 4-16,1 9-1 15,2 8 0-15,6 1 0 16,4 1-1-16,8 1-3 16,1 0 3-16,2-7 0 15,0-1 0-15,2-6-1 0,15-6 2 16,1-7-1 0,2-5 1-16,4 0 1 0,5-9-1 15,1-11 2-15,-4-4 0 16,-4-4 4-16,-1-4 10 15,-5-3 6-15,-3-4-6 16,-5-3 1-16,3 5 4 16,-7 12-9-16,2 11 14 15,-6 7 11-15,0 7-2 16,0 0-20-16,0 0 2 16,0 5-12-16,-6 20-5 15,2 14-1-15,-1 10 0 16,5 15 1-16,0 7 9 0,5 11-1 15,-1 8-5-15,-4 9-1 16,0 1 0-16,-4 0-2 16,-13-5 0-16,-6-9-1 15,7-10 1-15,1-15-1 16,0-6-2-16,3-14-3 16,1-13-3-16,6-12 9 15,2-8-7-15,-6-8 6 16,-3 0 0-16,-4-5-3 15,1-23-7-15,-5-12-10 16,9-15 12-16,9-18 5 16,2-16-4-16,20-4-22 15,29-1 9-15,15 13 16 0,5 10 5 16,1 9 14-16,-7 11 9 16,-4 8-8-16,-6 11-6 15,-8 9 0-15,-5 8-8 16,-6 5 3-16,2 6-4 15,-11 4 1-15,-5 0-2 16,-9 0 3-16,-7 4-4 16,-4 9-3-16,-12 7-23 15,-21 2-28-15,-18-6-77 16,-8-3-201-16</inkml:trace>
  <inkml:trace contextRef="#ctx0" brushRef="#br0" timeOffset="22301.91">5706 5197 812 0,'0'0'194'0,"0"0"-129"16,0 0-40-16,0 0 29 0,0 0 0 16,0 0-20-16,0 0-28 15,-2-17-6-15,2 17-10 16,0 0-49-16,-10 0-107 16,-19 0-367-16</inkml:trace>
  <inkml:trace contextRef="#ctx0" brushRef="#br0" timeOffset="28208.8">2662 7270 718 0,'0'0'84'0,"0"0"-27"15,0 0-6-15,0 0 16 16,0 0-6-16,0 0-20 15,0 0-6-15,10-19-5 0,-8 19-5 16,-2 0-3-16,0 0-5 16,0 0-11-16,0 0 8 15,0 0-6-15,3 9-8 16,2 21 6-16,1 10-2 16,1 9-2-16,-2 0 5 15,-3-5-7-15,-2-7-4 16,0-3 4-16,0-13-7 15,0-7-2-15,0-5-5 16,0-7 8-16,0-2-9 16,0 0 3-16,0 0-8 15,0-2-2-15,4-23 22 0,7-8-2 16,3-11 1 0,2-1 0-16,-1-1-4 0,7 7 1 15,-6 4 2-15,-2 9-1 16,-4 9 3-16,-3 12 1 15,-7 0-1-15,0 5 0 16,0 0 0-16,0 0-6 16,0 0-22-16,-11 9 19 15,-18 9-2-15,-9 6-19 16,-1 2 5-16,8-4 15 16,0-2 2-16,7-5-4 15,1-6-8-15,6-3 10 16,3-5 3-16,10-1 0 15,2 0 3-15,2 0-1 16,0 0 5-16,0 0 0 0,0 0 0 16,0 0-1-16,2 0 1 15,16 0 5-15,5 0 6 16,8 9-6-16,4-1-2 16,5-3-3-16,1-4-1 15,-1-1-30-15,-6 0-128 16,3 0-162-16</inkml:trace>
  <inkml:trace contextRef="#ctx0" brushRef="#br0" timeOffset="30900.09">3636 7105 635 0,'0'0'23'0,"0"0"-8"16,0 0 27-16,0 0 40 0,0 0-15 15,0 0-39-15,4 42-18 16,-22 14 27-16,-2 11-6 15,-6-2-21-15,-6-4-8 16,1-6-1-16,0-9-1 16,3-9 1-16,9-11 0 15,10-13-1-15,5-10 1 16,4-3-1-16,0 0 0 16,0-9-1-16,0-20 0 15,0-9-11-15,13-2 12 16,9 2-4-16,3 9 4 15,-3 8 3-15,0 13-3 16,-2 8-1-16,4 0-2 0,-3 9-1 16,4 19 1-16,-1 1 3 15,0 3 0-15,4 1 3 16,-3-1-4-16,3-7 1 16,1-2-4-16,-2-8 4 15,-1-6 1-15,-4-9 2 16,3 0-2-16,-5 0 3 15,3-17-4-15,-3-6 3 16,0-6 1-16,-7-4-4 16,-6-6 0-16,0-2 7 15,-7 0-4-15,0-3 2 16,-7-2 2-16,-12-4 0 16,-2-2-2-16,-9 2-4 15,7 13 9-15,0 9-9 0,-2 10 3 16,6 8-4-16,-4 8-7 15,3 2 2-15,-6 0 0 16,-1 14-1-16,-1 17 3 16,7 4-1-16,3 9-3 15,10 2 6-15,8 1 0 16,0-1 1-16,2-2-5 16,24-4 5-16,5-4 1 15,5-3-1-15,6-8-1 16,1-7 1-16,3-7-1 15,3-4-4-15,3-7 4 0,3 0 2 16,5-24-1 0,0-8 0-16,-2-2-1 0,-8-4 0 15,-13 5-7-15,-8-1 6 16,-15 1 2-16,-14 3 4 16,0 2-2-16,0 1-2 15,-7 8 1-15,-15 3-2 16,5 3-1-16,-2 6-1 15,-2 7-1-15,-1 0-4 16,0 22-6-16,-5 11 4 16,10 8 8-16,3 1-1 15,10-7-3-15,4 3 3 16,0-3 2-16,20-3-1 0,3-3 1 16,7-7-1-16,3-2 1 15,2-10 2-15,-1-4 5 16,3-6-2-16,-3 0 1 15,3-6-1-15,0-24 18 16,-1 0-16-16,-2-7 9 16,-8-1-11-16,-8 1-4 15,-7-4 6-15,-9 1-2 16,-2 5-2-16,0 3-2 16,-3 8 1-16,-10 8-2 15,-3 3-2-15,3 13-7 16,-4 0 2-16,5 0-9 15,-2 13-19-15,2 11 4 0,8 5 9 16,4-1 12-16,0-5 9 16,7-2-2-16,22 1 4 15,-1-4 0-15,1 2 4 16,5 0-4-16,-4-5 0 16,-4 4 1-16,-7-1-1 15,-2 0 0-15,-4 7-13 16,-4 0 13-16,-7 0 6 15,-2-2-6-15,0-2 0 16,-15-3-2-16,-11-4 2 16,0-5 1-16,0-2-1 15,8-7-6-15,6 0 5 16,5-5-1-16,7-17-22 16,0-6 10-16,4-6 5 0,21-3 7 15,12 2 0-15,1-3-2 16,4 6 3-16,-1 1-1 15,-4 9 2-15,0 3 0 16,-7 9 2-16,-6 4-5 16,-10 6 6-16,-6 0-6 15,2 0 4-15,-6 10-1 16,-3 10 8-16,-1 3-1 16,0 6 4-16,0 0-9 15,0 2 1-15,0-1 1 16,7-3-3-16,1-4-1 0,5-2 0 15,3-5-2 1,6-7-10-16,-2-6 12 16,9-3-2-16,-1 0-1 0,1-5 1 15,8-15 1-15,-8-1-2 16,2-5 0-16,-4-3 3 16,-8-1-1-16,4 0 1 15,-16 0 7-15,-2 1 2 16,-5 5 13-16,-5-6 14 15,-16 8-6-15,-2 8-10 16,7 5 15-16,-12 9-21 16,7 0-14-16,-6 0 0 15,2 22-2-15,2 6 2 0,5 4-4 16,4 4 2-16,13-3-7 16,1 0-5-16,0-5 3 15,0-7 7-15,21-6-5 16,0-8 6-16,3-1-8 15,-3-6 11-15,2 0 2 16,-4 0 2-16,4-13 3 16,-3-6 11-16,2-2-8 15,-3-1-5-15,-2 2 17 16,-5 4-4-16,-4 1 5 16,-5 2 1-16,-3 7 3 15,0 3-3-15,0 3-7 16,0 0-9-16,0 0-4 15,0 0-4-15,0 22-5 16,0 14 4-16,3 11 1 0,7 13 3 16,-4 7-2-16,-5 4-1 15,5 1-3-15,-3 1 3 16,-3-7 5-16,0-4-3 16,-9-9-2-16,-8-13-1 15,-5-10 0-15,-2-10-14 16,-5-8 15-16,5-8-4 15,1-4-1-15,2 0-12 16,6-20 5-16,-1-15-1 16,6-11 12-16,4-16 1 15,6-12 0-15,0-6 1 16,18 2 0-16,19 9 0 0,7 9-1 16,4 12 11-16,7 6-10 15,-7 3 4-15,4 10 0 16,-8 3-2-16,-5 6 4 15,-10 10-4-15,-9 4 1 16,-7 6-3-16,-9 0-1 16,3 0 0-16,-2 22 2 15,-3 9 7-15,5 4-4 16,-7 3-4-16,0-4-1 16,0-7 1-16,0-10-1 0,0-6 0 15,0-7 0 1,0-4 0-16,0 0 3 15,0 0-3-15,0-13-5 0,5-12 4 16,18-13-5-16,0-3 0 16,10 3 5-16,-5 7-1 15,-4 10 2-15,-4 13 0 16,-4 8 1-16,1 0 0 16,-2 16 11-16,1 18-6 15,-1 11 0-15,-4 4-2 16,-8-1-3-16,-3-3 0 15,0-7-1-15,0-10 0 16,0-6 1-16,0-8-1 16,-14-10-3-16,-5-4-39 15,-6-8-113-15,-6-24-189 0</inkml:trace>
  <inkml:trace contextRef="#ctx0" brushRef="#br0" timeOffset="31111.41">4817 6802 1095 0,'0'0'44'0,"0"0"-14"15,0 0 0-15,0 0-13 0,0 0-17 16,0 0-29-1,0 0-76-15,-11 4-62 0,9 33-130 16</inkml:trace>
  <inkml:trace contextRef="#ctx0" brushRef="#br0" timeOffset="31410.85">4409 7928 785 0,'0'0'41'0,"0"0"-19"15,0 0 31-15,0 0-7 16,0 0-33-16,0 0-10 16,13-24-3-16,-13 24-15 15,0 5-128-15,0 12-46 16,0 7-230-16</inkml:trace>
  <inkml:trace contextRef="#ctx0" brushRef="#br0" timeOffset="31596.12">4337 8425 939 0,'0'0'69'16,"0"0"-52"-16,0 0 4 15,0 0-7-15,0 0-14 16,0 0-42-16,13 0-107 15,-4 2-152-15</inkml:trace>
  <inkml:trace contextRef="#ctx0" brushRef="#br0" timeOffset="31780.41">4419 8846 880 0,'0'0'14'0,"0"0"-8"16,0 0-6-16,0 0-3 16,0 0-25-16,0 0-66 15,19 0-54-15,-8 0-142 16</inkml:trace>
  <inkml:trace contextRef="#ctx0" brushRef="#br0" timeOffset="31956.67">4449 9216 816 0,'0'0'35'16,"0"0"-35"-16,0 0 0 16,0 0-1-16,0 0-68 15,0 0-118-15,-13 40-271 16</inkml:trace>
  <inkml:trace contextRef="#ctx0" brushRef="#br0" timeOffset="32114.9">4322 9682 851 0,'0'0'0'15,"0"0"-58"-15,0 0-110 16,0 0-31-16</inkml:trace>
  <inkml:trace contextRef="#ctx0" brushRef="#br0" timeOffset="32316.23">4250 10103 916 0,'0'0'0'16,"0"0"-33"-16,0 0 4 16,0 0-23-16,0 0-114 15,0 0-197-15</inkml:trace>
  <inkml:trace contextRef="#ctx0" brushRef="#br0" timeOffset="84128.14">11233 3768 670 0,'0'0'123'0,"0"0"-66"16,0 0 28-16,0 0-11 15,0 0-17-15,0 0-3 16,0 0-17-16,0-3-2 15,0 3 4-15,0 0-19 0,0 0-7 16,0 0-8-16,0 21-5 16,0 18 1-16,-2 11 2 15,0 4-3-15,-5 0 8 16,5-12-6-16,2-8-4 16,-4-10 2-16,3-12-2 15,1-8 1-15,0-4-8 16,0 0 9-16,0 0-1 15,0-18 0-15,0-19-6 16,1-12-10-16,14 1 3 16,2 8 0-16,1 12-15 15,2 14 15-15,-2 5 8 16,-2 9 4-16,0 0 1 0,11 0-6 16,-2 23 7-16,4 7-3 15,-3 6-1-15,-4-2-12 16,5-4-6-16,-5-4 9 15,-2-10-4-15,-5-10 3 16,3-6 4-16,2-4 10 16,-2-24 1-16,4-6 2 15,-2-6 14-15,-3-2 3 16,-4 0 0-16,-3-2 5 16,-10 1-7-16,0 3-8 15,0 5 2-15,-6 10 2 16,-11 10-13-16,-1 10-1 15,-7 5-44-15,-4 2-29 16,0 23-25-16,0 0-91 0,9-1-149 16</inkml:trace>
  <inkml:trace contextRef="#ctx0" brushRef="#br0" timeOffset="84599.96">11978 3590 820 0,'0'0'194'0,"0"0"-146"15,0 0-24-15,0 0 5 16,0 0-5-16,0 0 7 16,0 40-11-16,-14-5-10 15,-1 3-1-15,1 1-4 16,1 5-4-16,1-5 3 15,6 1-4-15,-5-4-2 0,11-7 2 16,0-8-1-16,0-7 1 16,0-4 0-16,13-3 0 15,3-2 8-15,9-5-4 16,-6 0 2-16,9 0 1 16,0 0-6-16,4-10-1 15,1-2-6-15,-2-2-59 16,-2-4-30-16,-2 4-62 15,-7 0-242-15</inkml:trace>
  <inkml:trace contextRef="#ctx0" brushRef="#br0" timeOffset="85082.82">12368 3612 956 0,'0'0'137'0,"0"0"-91"15,0 0-11-15,0 0 20 16,0 0 0-16,0 0-23 16,0-1-19-16,-6 12-13 15,-2 19 1-15,2 12 0 16,-10 11-1-16,3-4-2 15,0-2 1-15,1-7 1 16,6-10-12-16,-3-13-2 0,9-8 7 16,0-5 3-16,0-4 4 15,0 0-5-15,0-10 5 16,0-26-1-16,12-14 1 16,5-11 2-16,7-9 0 15,-5 8 2-15,7 10 1 16,-11 16 2-16,-1 16-1 15,-10 12-2-15,-4 8-1 16,7 0-3-16,-2 8-1 16,10 26 1-16,7 17 1 0,-4 16-1 15,-6 8-1 1,-6 3-15-16,-4 0-21 0,-2-6-50 16,0-14-19-1,0-15-23-15,0-18-34 0,0-14-14 16,0-11-316-16</inkml:trace>
  <inkml:trace contextRef="#ctx0" brushRef="#br0" timeOffset="85760.93">12153 3800 802 0,'0'0'155'0,"0"0"-148"15,0 0-7-15,0 0 0 0,0 0 4 16,141 0 2-16,-73 0-6 16,9 0-1-16,-1-7-22 15,0-6-48-15,-5-2-2 16,-11-3 68-16,-9 1 4 16,-20 3 1-16,-15 6 13 15,-15 1 80-15,-1-2 21 16,0 4-58-16,-1-2 5 15,-10 5-13-15,4 2-6 16,-2 0 0-16,-2 2-24 16,5 24-17-16,-3 10 0 15,9 11 1-15,0 4-2 0,0 6 0 16,0 1-1 0,0-7-5-16,0-6-20 0,0-15 11 15,0-9-8-15,0-12 13 16,0-7-3-16,0-2-4 15,0-5-3-15,0-32-28 16,0-19 26-16,0-14 14 16,0-6-1-16,0 7 8 15,9 16-1-15,4 14 4 16,0 18 2-16,-3 10-2 16,-1 10-2-16,2 1-2 15,5 5 2-15,0 21 3 16,3 10-3-16,2 4 0 15,-1-1 1-15,8-5-1 16,-3-8-2-16,-3-10 2 0,1-11 1 16,-8-5-1-16,1 0 3 15,8-30 14-15,-4-14 10 16,2-14 18-16,-8-14 21 16,-10-14-18-16,-4-8-23 15,0 8-12-15,0 21 1 16,0 28-13-16,0 24-1 15,0 13-8-15,0 0-11 16,-13 32-67-16,-8 26-49 16,-8 22-62-16,0 9-306 15</inkml:trace>
  <inkml:trace contextRef="#ctx0" brushRef="#br0" timeOffset="86140.58">11047 4629 609 0,'0'0'327'15,"0"0"-301"-15,0 0-22 16,184-35 17-16,-73 17 40 16,9 1-28-16,12 3-3 15,4-2-18-15,-2-2-3 16,-3-5-5-16,-16 4-4 15,-11-2-13-15,-30 10-19 16,-28 4-17-16,-26 7-34 16,-20 0-91-16,-4 4-29 15,-40 18-52-15</inkml:trace>
  <inkml:trace contextRef="#ctx0" brushRef="#br0" timeOffset="86395.98">11436 4693 745 0,'0'0'170'0,"0"0"-138"16,0 0-23-16,0 0-1 15,0 0 23-15,151-36 29 16,-60 10-35-16,9 0-10 16,3-4-13-16,-6 3 3 15,-8 2-4-15,-12 2 0 16,-17 6-1-16,-21 4-2 15,-17 5-18-15,-8 4 8 16,-14 4-19-16,0 0-14 0,0 0-4 16,-15 0-36-16,-6 4-113 15,0 4-252-15</inkml:trace>
  <inkml:trace contextRef="#ctx0" brushRef="#br0" timeOffset="86559.25">12435 4474 1014 0,'0'0'121'0,"0"0"-121"16,0 0-40-16,0 0-47 0,0 0-164 16,0 0-280-16</inkml:trace>
  <inkml:trace contextRef="#ctx0" brushRef="#br0" timeOffset="89854.11">11589 5445 541 0,'0'0'52'0,"0"0"26"15,0 0 9-15,0 0-28 16,0 0 14-16,0 0-1 15,18-66-12-15,-18 66-26 16,0 0-4-16,0 4-11 16,8 29-11-16,-2 20 6 15,7 19 8-15,-1 6-10 16,-9 1-6-16,6-12-5 0,-3-14-1 16,0-16 1-16,-1-20 3 15,-3-10-4-15,-2-7-5 16,4 0 5-16,4-29 13 15,5-16-8-15,2-15-5 16,0-1 0-16,0 4 2 16,-9 18-3-16,0 18 2 15,-3 16-2-15,-3 5-2 16,1 0 3-16,5 19-24 16,6 15 18-16,11 12 6 15,2 0 0-15,5-8-1 16,4-6-3-16,-3-9-1 0,3-10-3 15,-5-6 5-15,-7-7 2 16,12-2 1-16,-10-22 2 16,2-14 2-16,1-6 5 15,-11-7 0-15,-5-11 9 16,-11 1-5-16,0 0 0 16,0 9-5-16,-18 10-7 15,-4 14-1-15,2 12-3 16,-7 12-33-16,0 4-30 15,1 8-100-15,7 18-187 16</inkml:trace>
  <inkml:trace contextRef="#ctx0" brushRef="#br0" timeOffset="90227.73">12446 5369 869 0,'0'0'70'0,"0"0"4"16,0 0-22-16,0 0-37 15,0 0-7-15,0 0 3 16,-20 0-8-16,20 21-3 16,0 11 3-16,0 3 6 15,0 5-4-15,0 7-4 16,0 6 1-16,0-5 3 15,-5-1-5-15,-1-13 0 16,1-8 0-16,3-11 0 0,2-5 0 16,0-5-2-16,0-3 2 15,0-2 2-15,18 0 10 16,15 0 2-16,3 0-2 16,6-15-10-16,8 2-2 15,-5-3-36-15,3-2-31 16,-5 3-5-16,7 0-134 15,-11 5-186-15</inkml:trace>
  <inkml:trace contextRef="#ctx0" brushRef="#br0" timeOffset="90671.47">12962 5402 825 0,'0'0'96'0,"0"0"-35"15,0 0-28-15,0 0 13 16,0 0 14-16,0 0 3 16,-22-35-31-16,21 35-17 15,-2 18-15-15,-11 20 0 16,0 16 0-16,-7 8 1 16,-2-2-1-16,8-7 0 15,-2-13 4-15,4-10-4 16,1-14 0-16,7-9 1 15,5-7 0-15,0 0 5 0,0-3 0 16,0-27 0-16,0-12-5 16,0-17 5-16,0-11-2 15,10-4-2-15,2-3 1 16,8 10-1-16,-2 10-4 16,0 18 4-16,-5 13-4 15,-2 15 4-15,-6 10-4 16,7 1 1-16,3 17-3 15,13 27 4-15,1 19-3 16,2 7 3-16,-3 7 0 16,-3-2-1-16,-10-8-5 15,-4-8-40-15,-6-13-38 0,-3-13-52 16,-2-12-119 0,0-8-290-16</inkml:trace>
  <inkml:trace contextRef="#ctx0" brushRef="#br0" timeOffset="90876.81">12651 5688 870 0,'0'0'117'16,"0"0"-84"-16,0 0-23 15,0 0 0-15,0 0-8 16,140-45-2-16,-67 29-1 15,13-3-10-15,-2-3-65 16,3 0-53-16,-11-3-31 0,-8 5-169 16</inkml:trace>
  <inkml:trace contextRef="#ctx0" brushRef="#br0" timeOffset="91376.6">13366 5429 482 0,'0'0'169'0,"0"0"-11"16,0 0-31-16,0 0-65 15,0 0-39-15,0 0-18 16,-17 44-3-16,17 1 1 16,0 2 6-16,2 1-8 15,1-6 0-15,-3-8 0 16,0-9-1-16,0-9 0 0,0-6 0 16,-3-8 1-16,-2-2-1 15,-4 0 6-15,3-6-5 16,-1-23 4-16,3-17-1 15,2-10-4-15,2-5 12 16,0 2-5-16,2 10 0 16,13 14-2-16,1 13 0 15,-2 10 3-15,-1 6 4 16,0 4-5-16,5 2-3 16,5 2-4-16,0 23 0 15,7 12 2-15,-4 7 1 16,2 8-3-16,-4-2 0 0,-6 0-9 15,4-8-9-15,-4-18-3 16,-4-8 10 0,-6-10 11-16,4-6-5 0,2-15 5 15,7-25 16-15,-1-15 33 16,-3-15 26-16,-1-10-16 16,-3-6-30-16,-4 4-13 15,-7 15-11-15,-2 21-5 16,0 24 3-16,0 16-3 15,0 6-1-15,0 0-9 16,-2 8-32-16,-11 21-98 16,-1 7-107-16</inkml:trace>
  <inkml:trace contextRef="#ctx0" brushRef="#br0" timeOffset="92395.32">15297 5250 794 0,'0'0'40'16,"0"0"-3"-16,0 0-10 16,0 0-18-16,0 0 36 15,-9 120-12-15,9-67-5 16,0-3-19-16,0-2-2 15,4-5-2-15,1-17-2 16,0-8-2-16,-5-11 0 16,0-7 8-16,7 0 30 15,-4-5 16-15,7-29-24 0,6-16-29 16,0-5-2-16,4 7-1 16,0 11 1-16,-11 20-1 15,0 11 0-15,1 6-4 16,4 0-6-16,2 16-1 15,13 18 4-15,2 5 8 16,0 10-1-16,10-9 0 16,-2-8-11-16,-7-10 10 15,0-15-3-15,-7-7 5 16,4-8 0-16,-3-27 6 16,-4-6-4-16,1-8 4 15,-8-4-1-15,-10 0 11 16,-5 0-8-16,0 8 3 15,-8 7-6-15,-15 9-5 16,4 15-2-16,-8 14-7 0,0 0-67 16,-2 31-42-16,3 11-127 15,8 3-154-15</inkml:trace>
  <inkml:trace contextRef="#ctx0" brushRef="#br0" timeOffset="93291.73">15903 5661 622 0,'0'0'43'15,"0"0"45"-15,0 0-13 16,0 0-21-16,0 0 0 0,0 0-19 16,77-59-10-16,-56 34-14 15,7-2-8-15,-12-2 17 16,0-1-15-16,-6 6 1 15,-1 4-4-15,-9 9 5 16,0 5-3-16,0 5-1 16,0 1-3-16,-6 0-4 15,-2 1-7-15,-5 21 2 16,0 9 7-16,3 5 2 16,10 2-1-16,0 0-1 15,12-3 2-15,12-10 3 16,-1-9-3-16,3-10-1 0,1-6 1 15,0 0 0-15,1-25 5 16,8-14 3-16,5-9-1 16,-1-8 2-16,-8-1-2 15,-6 6-5-15,-12 5-2 16,-9 14 2-16,-5 11-1 16,0 12 3-16,-17 9-4 15,-11 0-6-15,-1 2-9 16,3 16 11-16,6 1-4 15,9-3 6-15,8 1 2 16,3-5-7-16,0 1 5 16,3-1 1-16,13-3 1 15,-1-4 0-15,6 1 0 0,-4-3 2 16,6-1 0 0,-3-2-2-16,-7 2 3 0,-1 3-2 15,1-2 1-15,-9 7-1 16,5 0-1-16,-5 6 0 15,10 2 0-15,-9 4 0 16,6 3-2-16,-1-1 2 16,-3 0 1-16,5-8-1 15,-1 1 3-15,-3-9-2 16,11-3 2-16,-4-5-3 16,3 0 9-16,7-7 4 15,-1-16-1-15,2-7 2 16,1-9-9-16,-2 1 0 15,-11 3 6-15,1-9 0 16,-13 5 0-16,-2 1-7 0,0 4-1 16,0 15-2-16,-13 6-1 15,-2 8 1-15,2 5-2 16,-2 0-10-16,0 22-8 16,0 7 12-16,10 5 7 15,5 3-7-15,0 7 7 16,0-5-1-16,8 1 1 15,7-6 0-15,5-9 1 16,-1-9-1-16,8-9-4 16,-6-7-15-16,15-1-7 0,10-29-40 15,6-7-29 1,5-1-57-16,-8 1-171 0</inkml:trace>
  <inkml:trace contextRef="#ctx0" brushRef="#br0" timeOffset="93887.7">17105 5390 507 0,'0'0'82'16,"0"0"-26"-16,0 0-16 15,0 0 1-15,0 0 29 16,0 0-9-16,0 15 21 16,6-15-17-16,0-4-7 15,-4-11-27-15,4-1-19 16,-6-1 2-16,0-1-1 0,-7 4-8 15,-11 2 1-15,-4 10-4 16,-2 2-2-16,-4 0-11 16,-1 25-7-16,-1 6 5 15,6 7 4-15,6 4-1 16,8 4-3-16,10-2 8 16,0-4 1-16,0-8 3 15,21-10-2-15,2-15 2 16,8-7 1-16,7-11 0 15,3-32 13-15,1-11-3 16,1-12 3-16,-12 0-1 16,-9 0 10-16,-3-5-2 15,-16-11-5-15,-3-5-11 0,0-4-1 16,-3 7 2 0,-20 16-4-16,8 17 0 0,-4 13 1 15,6 18 3-15,0 9 0 16,4 11-5-16,0 0-3 15,-5 18-25-15,2 18 11 16,0 16 14-16,3 12 3 16,9 13-1-16,0 6 1 15,18 8 0-15,5 1-1 16,7-2 1-16,-1-3 0 16,0-11 0-16,-5-12 5 15,0-11-3-15,-10-21-2 16,-4-15 0-16,-1-11-2 15,-6-6-4-15,3-2-17 0,-6-34-24 16,0-13-129-16,-21-14-127 16,-15-2-207-16</inkml:trace>
  <inkml:trace contextRef="#ctx0" brushRef="#br0" timeOffset="94078.01">16182 5059 907 0,'0'0'38'16,"0"0"-24"-16,0 0 7 0,0 0-19 16,0 0-2-16,0 0-34 15,-37-9-147-15,49 9-229 16</inkml:trace>
  <inkml:trace contextRef="#ctx0" brushRef="#br0" timeOffset="95044.69">18219 5460 148 0,'0'0'581'15,"0"0"-545"-15,0 0 20 16,0 0-18-16,0 0 14 16,0 0 33-16,10-26-17 15,-8 7-31-15,-2-7-32 16,0-2 4-16,0-5 3 16,0 3-7-16,0 2 1 0,-13 6-1 15,-5 7-3-15,-8 4 3 16,6 9-5-16,-4 2-5 15,-4 7-6-15,0 21-10 16,2 7 19-16,9 12-5 16,3 5 5-16,11-1 1 15,3-2-2-15,0-7 3 16,5-11 0-16,8-12-1 16,3-10 1-16,-2-9-1 15,10 0 3-15,4-14 19 16,-5-21-9-16,3-8-7 15,1 2 1-15,-4-3-5 0,-13 3 0 16,-2 8 2-16,-6 7-2 16,-2 9 4-16,0 11-4 15,0 6-1-15,0 0-2 16,0 0-19-16,0 15-16 16,-2 12 33-16,0 4 4 15,2 3 0-15,0 3-3 16,2-8 3-16,16-3 0 15,6-10 0-15,-3-10 3 16,5-6-3-16,3 0 4 16,2-22 18-16,7-15-3 15,-1-2-12-15,-3-5-4 16,-8-2-1-16,-9 0-1 0,-6 4 0 16,-11 8 6-16,0 9-7 15,0 11 0-15,-11 10-3 16,-7 4-14-16,-5 0-19 15,4 11 5-15,2 9 13 16,6-3 2-16,5-1 9 16,6-2 0-16,0-2 7 15,0 3-1-15,0-1-2 16,14-1 6-16,0 4-2 16,7-1-1-16,-5 1 0 15,0 2 6-15,-3 1-2 16,2 3 5-16,-1 5-2 0,-3 2 2 15,-4-3-5-15,1 1 5 16,-3-8-9-16,6-4 1 16,-7-8-3-16,8-8-11 15,1 0-33-15,7-6-57 16,7-18-91-16,-1-7-152 16</inkml:trace>
  <inkml:trace contextRef="#ctx0" brushRef="#br0" timeOffset="95686.7">18819 5248 609 0,'0'0'87'0,"0"0"39"15,0 0-41-15,0 0-15 0,0 0-19 16,0 0-17-16,-34-29-31 16,31 29-3-16,-4 14-1 15,-1 16 1-15,5 5 5 16,0 6-5-16,3 5-2 15,0-1 2-15,0 0 2 16,12-2-2-16,5-10-2 16,8-8 1-16,-4-11-4 15,10-7 5-15,8-7-1 16,6-17 1-16,9-24 0 16,1-13-22-16,-7-4-24 15,5-6 14-15,-9-9 12 0,-10-5 15 16,-8-5-65-1,-14 2 21-15,-12 14-13 0,0 16 57 16,-10 12 5-16,-10 17 38 16,5 11-6-16,-8 8-5 15,6 3-3-15,1 12-22 16,4 25 1-16,11 9-1 16,1 12 20-16,0 11 18 15,16 6-1-15,10 0-4 16,-8 0 16-16,-2-8-16 15,3-7-13-15,-5-14 0 16,-6-12-9-16,1-14-6 16,-6-14-4-16,1-3 2 15,3-3 8-15,-3-11 12 16,7-21-2-16,3-12-18 0,6-2-5 16,1 6-8-16,-11 14-11 15,2 12 4-15,-3 12 8 16,-8 2-9-16,3 9-7 15,7 20 16-15,6 7 7 16,4 7 0-16,1 2 1 16,7-3-1-16,-5-7 0 15,4-13-3-15,1-9-17 16,2-11-26-16,12-2-55 16,2-11-114-16,-1-15-156 0</inkml:trace>
  <inkml:trace contextRef="#ctx0" brushRef="#br0" timeOffset="95814.89">19910 5447 669 0,'0'0'147'15,"0"0"-70"-15,0 0-35 16,0 0-39-16,0 0-3 16,0 0-3-16,0 0-107 15,0 1-263-15</inkml:trace>
  <inkml:trace contextRef="#ctx0" brushRef="#br0" timeOffset="96378.75">16472 5937 902 0,'0'0'43'16,"0"0"-14"-16,0 0 13 15,0 0-4-15,0 0 6 16,0 0-14-16,29 0-1 15,57-3 5-15,42-5 9 16,19 1-13-16,21 0-17 16,14-1-6-16,-3 5-1 0,3-5-1 15,-23 3 1 1,-17 1-3-16,-30 0-3 0,-36 4 2 16,-24-1-5-16,-32 1 3 15,-9 0-3-15,-11 0 3 16,0 0 0-16,0 0-2 15,-3 0-4-15,-22 0-76 16,0 0-45-16,12 2-66 16,13 3-102-16</inkml:trace>
  <inkml:trace contextRef="#ctx0" brushRef="#br0" timeOffset="96709.24">18547 5890 752 0,'0'0'51'16,"0"0"-50"-16,0 0 32 15,0 0 46-15,0 0-29 16,0 0-3-16,-72-70-34 16,75 63-13-16,22-1-2 15,10 3 0-15,1 3 2 16,-6 2 0-16,-2 0 0 15,-15 2 0-15,-6 20-1 16,-7 6 1-16,0 8 1 16,-7 6 7-16,-19 2 5 15,-3-1 3-15,0-1-3 0,0-5-7 16,1 0-2 0,11-5-4-16,-4-5 0 0,7 2-1 15,0-5-47-15,5-4-148 16,1-2-347-16</inkml:trace>
  <inkml:trace contextRef="#ctx0" brushRef="#br0" timeOffset="96864.46">18538 6605 1164 0,'0'0'66'0,"0"0"-49"16,0 0-16-16,0 0-1 15,0 0 0-15,0 0-19 0,0 0-66 16,0-3-235-16</inkml:trace>
  <inkml:trace contextRef="#ctx0" brushRef="#br0" timeOffset="127458.75">9416 7462 154 0,'0'0'229'0,"0"0"-76"16,0 0-60-16,0 0 14 15,0 0-18-15,0 0-4 16,0 0-25-16,0-56-5 0,0 51-6 15,0 0 6-15,0 2 2 16,0 3-12-16,0 0-19 16,0 0-3-16,0 0-5 15,0 0-7-15,0 0-6 16,0 0-5-16,0 19-1 16,0 17 1-16,18 8 6 15,0 5-5-15,-7-3 1 16,0-2-1-16,-2-9 2 15,-4-6-3-15,-4-11 0 16,5-8-1-16,-4-8 1 16,0-2 0-16,-1 0-3 15,2 0 3-15,3-12 0 0,2-14 6 16,3-2-5 0,0 0 0-16,-2 5-1 0,2 5 0 15,-2 6 0-15,-3 7 1 16,-3 3 0-16,0 2-1 15,3 0-5-15,7 0 0 16,5 7 3-16,5 16 2 16,4 2 0-16,-6-1 0 15,1 3 0-15,-3-3-3 16,-2-6-7-16,4-3-5 16,-6-7 9-16,0-1-6 15,-1-7 6-15,0 0-2 16,-1-2 8-16,3-20 3 15,-1-10-1-15,1-4-1 0,-3-1 4 16,-7-1 2-16,0 4 9 16,-6 1-7-16,0 3 5 15,0 5-11-15,-12 9 3 16,-5 6-6-16,3 8 0 16,-6 2-14-16,0 0-31 15,-6 19-104-15,2 6-41 16,7-1-351-16</inkml:trace>
  <inkml:trace contextRef="#ctx0" brushRef="#br0" timeOffset="127920.48">10097 7414 283 0,'0'0'500'15,"0"0"-431"-15,0 0 36 16,0 0-31-16,0 0-16 16,0 0 10-16,-8-50 0 15,8 50-31-15,0 0-6 16,0 0-5-16,0 0-14 0,0 0-6 15,0 17-2-15,-4 18 8 16,-8 5-5-16,-1 9-2 16,-2 1-5-16,-2 0 0 15,-4 0 1-15,10-7-1 16,4-4 0-16,5-7-1 16,2-9-2-16,0-3 1 15,0-9-2-15,12-3-1 16,5-6 1-16,12-2 4 15,-1 0 1-15,11-2-1 16,-2-14 0-16,4-2 0 16,-1 2-5-16,-8 4-4 15,-2 2-12-15,-3 4-23 0,-14 6-69 16,-3 0-31-16,-9 0-193 16</inkml:trace>
  <inkml:trace contextRef="#ctx0" brushRef="#br0" timeOffset="128440.27">10560 7480 1033 0,'0'0'39'16,"0"0"-11"-1,0 0 20-15,0 0 14 0,0 0-10 16,0 0-36-16,-20-36-16 16,14 36-5-16,5 11 0 15,-5 17 5-15,-6 9-1 16,0 10 1-16,-3 1 0 16,-2 2 0-16,1-5-1 15,1-4 1-15,2-13 1 16,3-10 0-16,5-10-1 15,5-6-2-15,0-2 2 16,0 0 14-16,0-20-4 16,0-16 1-16,15-14-7 15,4-11 1-15,4-4-3 16,6-8 2-16,4 10-4 0,-2 5 1 16,-4 25-1-16,-13 12 3 15,-4 15-1-15,-9 6 4 16,3 0-5-16,7 19 0 15,3 21-1-15,2 14 7 16,-1 7-6-16,-6 0 2 16,-3 0-3-16,-6-12 1 15,0-5-2-15,0-12-10 16,0-3-19-16,2-8-28 16,-2-6-55-16,2-7-56 15,-2-8-238-15</inkml:trace>
  <inkml:trace contextRef="#ctx0" brushRef="#br0" timeOffset="128630.54">10314 7683 984 0,'0'0'75'0,"0"0"-53"16,0 0-18-16,0 0 2 15,0 0-6-15,148-66 0 0,-79 52-1 16,3 1-44 0,-1 5-69-16,-1-1-178 0</inkml:trace>
  <inkml:trace contextRef="#ctx0" brushRef="#br0" timeOffset="129221.43">10988 7509 952 0,'0'0'81'16,"0"0"-72"-16,0 0 9 15,0 0 10-15,0 0-9 16,-13 124-5-16,13-88-13 16,10 0 0-16,-5-7 2 15,-3 0-3-15,5-7 1 0,-7-7-1 16,0-6 0-16,0-3 3 15,0-4-2-15,0-2 10 16,0 0 2-16,0-5 6 16,-5-20 18-16,1-9 12 15,4-12-31-15,0-6-7 16,0-6 1-16,0 6-3 16,4 7-2-16,9 7-3 15,-1 8 5-15,-1 8 5 16,1 5-6-16,-7 3-5 15,7 5-3-15,-7 5-2 16,4 2-1-16,-3 2 1 0,8 0 1 16,-2 12-3-1,12 16 4-15,-7 12-1 16,-1 4 2-16,-1 4 4 0,-4-4-5 16,-4-2 0-16,4-9 0 15,-3-11-9-15,-6-11 2 16,2-8 3-16,-2-3 3 15,2 0 1-15,3-25 0 16,3-12 8-16,-2-12 4 16,3-11-1-16,1-8-3 15,-6-5-3-15,2 3-3 16,-5 15-2-16,-1 13 1 16,-2 14 0-16,0 14-1 15,0 10-8-15,0 4-22 16,-7 15-63-16,-22 26-131 0,-8 11-234 15</inkml:trace>
  <inkml:trace contextRef="#ctx0" brushRef="#br0" timeOffset="129609.06">10161 7939 1034 0,'0'0'30'0,"0"0"-24"16,0 0 6-16,0 0 32 15,113-5 32-15,-25-13-33 16,24-3-32-16,16-1-8 15,2 2 11-15,-8 5-13 16,-17 8-2-16,-30 6 1 16,-19 1 0-16,-17 0 0 15,-18 0 2-15,0 0-2 16,-15 0-3-16,-6 0-2 16,0 0 4-16,0 0-9 15,-12 3-11-15,-22 5-20 0,-22 2-27 16,-17 4 7-1,-24 5-57-15,-9 1-166 0,-9-4-370 16</inkml:trace>
  <inkml:trace contextRef="#ctx0" brushRef="#br0" timeOffset="129890.51">10246 7994 773 0,'0'0'149'15,"0"0"-97"-15,0 0-8 16,0 0 8-16,0 0 17 15,0 0 3-15,166 38-22 16,-80-38-13-16,7-2-17 16,0-17-13-16,-2 0 2 15,-2-1 1-15,-6 1 0 16,-11 5 3-16,-12 3-12 0,-10 3 1 16,-19 4-1-16,-14-1 2 15,-3 3-2-15,-5 2-2 16,-5 0 1-16,-4 0-5 15,0 0 2-15,-2 0-9 16,-16 0-33-16,5 0-80 16,4 0-61-16,9 0-499 15</inkml:trace>
  <inkml:trace contextRef="#ctx0" brushRef="#br0" timeOffset="130073.8">11677 7948 1267 0,'0'0'52'15,"0"0"-43"-15,0 0 3 16,0 0 4-16,0 0-4 16,0 0-12-16,0 0-26 15,0 0-114-15,-7-6-183 16</inkml:trace>
  <inkml:trace contextRef="#ctx0" brushRef="#br0" timeOffset="135442.1">9324 8841 781 0,'0'0'110'0,"0"0"-72"0,0 0-8 15,0 0 6-15,0 0 1 16,0 0-5-16,0 0-3 16,61 23-5-16,-34-21-1 15,6-2-7-15,-2 0-14 16,7-11 7-16,-4-16-3 16,-2-4-2-16,-9-5-3 15,-2 5 6-15,-16-1-6 16,0 1 2-16,-5 2 0 15,0 0 1-15,0 1 2 16,-6 6-3-16,-5 4-2 16,3 6 5-16,2 2-4 0,6 3 5 15,0 1 11 1,0 5 5-16,0 1-3 0,-2 0-5 16,2 0-3-16,0 0-2 15,0 0-10-15,0 14 1 16,0 22 0-16,0 14 5 15,0 15 2-15,0 9-3 16,0 8 1-16,2 8-5 16,8 3 2-16,1-2-2 15,-6 5-2-15,6-3 2 16,-5-4 1-16,1-10-2 16,-3-11-2-16,-2-9 2 15,-2-13-2-15,8-9-9 0,-6-12-9 16,4-7-8-1,-4-9-9-15,5-6-19 0,-3-3 9 16,6 0 0-16,-4-17 33 16,7-21 10-16,-1-9 2 15,-1-7 4-15,-3-9-1 16,2-3 3-16,-9 0 0 16,-1 2-1-16,0 10 13 15,-11 10 5-15,-8 7-4 16,-10 6-6-16,-2 7-7 15,-4 6 5-15,4 3 1 16,0 7-9-16,2 3 0 16,3 1-1-16,12 4-4 15,6-3 4-15,2 3-2 0,6 0-4 16,0 0-5-16,0 0-14 16,0-4 1-16,23-1 8 15,8-5 12-15,10-13-6 16,4-3-5-16,3-10 10 15,4-7 5-15,-4-2-1 16,2-1-1-16,-8 2 2 16,-9 0-2-16,-8 7 2 15,-11 2 1-15,-8 3-1 16,-6 3 4-16,0 4-2 16,0 4 1-16,0 7 3 15,0 4 8-15,0 5 5 16,0 4-13-16,0 1 7 0,0 0-5 15,0 0-4 1,0 0-4-16,0 6-6 0,-6 22 6 16,-3 12 1-16,9 11 0 15,0 7 2-15,0 5-3 16,0 3-1-16,17-8 1 16,3-9-1-16,-2-11 0 15,0-8 1-15,5-9 0 16,-4-12 0-16,1-4-1 15,2-5 1-15,1 0-3 16,4-19 3-16,-5-9-1 16,-1-6-2-16,-4-6 2 15,-6 2 0-15,-10-2 0 16,-1 0-1-16,0 5 1 0,0 9 1 16,-12 6-1-16,-5 15 0 15,5 5-5-15,-4 0 3 16,1 21-1-16,2 18 1 15,0 10 2-15,13 6 1 16,0 2 0-16,0-8 0 16,18-3 0-16,5-10 0 15,-4-11 1-15,7-9-1 16,-7-13 0-16,4-3 5 16,-2-9 3-16,5-24 8 15,5-13-4-15,-4-4-5 0,-2-2-3 16,-6 1 0-1,-3 7 1-15,-5 15-4 0,0 11 1 16,-8 12-2-16,-3 6-1 16,0 0-2-16,0 14-4 15,2 18 4-15,-1 10 3 16,5 0 1-16,-3 2-1 16,0-4 0-16,-3-4 1 15,0-6-1-15,0-7 2 16,0-7 1-16,-3-7-2 15,0-8 1-15,3-1 0 16,0 0 2-16,0-5 2 16,0-23-6-16,3-11-1 15,14-10-3-15,0-3 4 0,8 0-1 16,0 8-1-16,-5 4 2 16,-4 11 0-16,4 9 0 15,-12 7 0-15,0 8 1 16,-7 1 0-16,-1 4 2 15,0 0 0-15,-1 27 2 16,-23 11-4-16,9 10 2 16,-2 2-1-16,8 1-1 15,9-6 0-15,0-5-1 16,0-5 0-16,9-10 1 16,8-5-1-16,-2-10 0 15,3-6-2-15,3-4 2 16,-2 0 0-16,10-13 5 0,2-13 0 15,5-12-1 1,-2-5 6-16,2 0 2 0,-12 5-7 16,-2 0-4-16,-13 7-1 15,-8 12 4-15,-1 10 2 16,0 7-4-16,0 2 2 16,-1 0-3-16,-18 9-1 15,2 15-5-15,3 7 1 16,11 4 3-16,3-2-4 15,0 4 5-15,11-3-2 16,11-3 2-16,-1-7-3 16,0-8 2-16,8-4 0 15,0-11-7-15,8-1 0 0,-4-5-8 16,10-25-45-16,-4-7-15 16,-8-12-102-16,-15-3-84 15</inkml:trace>
  <inkml:trace contextRef="#ctx0" brushRef="#br0" timeOffset="135607.37">10854 8577 843 0,'0'0'123'16,"0"0"-91"-16,0 0-8 15,0 0-2-15,0 0-16 0,0 0-6 16,0 0-60-1,-7-48-191-15,7 81-52 0</inkml:trace>
  <inkml:trace contextRef="#ctx0" brushRef="#br0" timeOffset="137641.5">11021 9157 915 0,'0'0'92'0,"0"0"-86"16,0 0 13-16,0 0 29 16,0 0 12-16,0 0 17 0,21 0-47 15,-4-16-19-15,0-5-3 16,11-7 1-16,-3-4-7 16,-7-4 0-16,0-5 0 15,1-10 3-15,-12-5-5 16,2-4 2-16,-7-1 4 15,-2 6-6-15,0 2-3 16,0 5 3-16,-11-1 0 16,-4 8 0-16,-1 5-5 15,2 4-2-15,1 10 5 16,9 5 0-16,-3 10-1 16,4 3 2-16,3 1 1 15,0 1 0-15,0 2 0 16,0-1-2-16,0 1-2 0,0 0 3 15,-2 1-5-15,1 24 6 16,-2 10 4-16,3 11 7 16,0 15-5-16,3 11 1 15,14 17-3-15,0 2 0 16,6 3-1-16,-5-13-3 16,-2-12-1-16,8-15 0 15,-7-16 1-15,1-7-1 16,2-16-1-16,-2-7-5 15,0-8 1-15,5 0 1 16,-4-4 4-16,5-21-9 16,-6 0 1-16,-4-3 5 0,-2 5 2 15,-10 6 1 1,-2-1 1-16,0 4 4 0,0 0-4 16,0 0 0-16,0 1 3 15,0 4-3-15,0 2-4 16,0 6 2-16,0-2-1 15,0 3 3-15,0 0 1 16,0 0-1-16,0 0 0 16,0 0-5-16,0 0 3 15,0 0-3-15,0 0-13 16,0 0-5-16,0 0 11 16,11 4 2-16,2 4 7 15,3 0 3-15,2-2-2 16,-2-6 0-16,10 0-4 15,-3 0 3-15,-4 0 2 0,-3-6 0 16,-4-6 0-16,-9 0 1 16,5 2 0-16,-8 2 1 15,0 5 8-15,0 3-2 16,0 0 20-16,0 0-17 16,0 0-10-16,-6 0-6 15,4 5 4-15,2 9-4 16,0 3 4-16,0 1-1 15,14 3 1-15,1 0 2 16,6-1-4-16,-3-2 3 0,0-4-2 16,-3-4 3-16,1-6-2 15,4-1 2-15,-2-3-5 16,-2 0 0-16,10-3 1 16,-7-17-5-16,2-6 9 15,-3-7 1-15,-3-13 0 16,1-14 3-16,-5-16 4 15,-6-19 0-15,-5-7-1 16,0-4-4-16,0 12 0 16,-3 11 5-16,-4 21 9 15,1 16 5-15,-6 16-2 16,8 11 4-16,-3 8-11 16,3 8-7-16,2 3-6 15,0 1-3-15,-8 38-6 16,8 21 9-16,2 14 0 0,0 9 0 15,14 5 0-15,15-4 0 16,-3 4 0-16,4-10-1 16,0-11-1-16,0-9 1 15,-3-13-1-15,-3-9-12 16,-6-10-13-16,0-7-3 16,-7-11 9-16,-2-8 3 15,-3 0 4-15,2 0-4 16,6-18-3-16,-7-10 16 15,5-2 3-15,-4-3-1 16,-1 8 3-16,-3 8 1 16,3 10 1-16,-6 5-2 0,-1 2 0 15,4 0-4-15,2 13 2 16,-1 7 2-16,7 4 0 16,-7-2 0-16,9-2 0 15,0-3 0-15,10-8-1 16,-4-6 1-16,6-3 0 15,4 0 0-15,0-18 1 16,7-8 1-16,-3-9-2 16,-4-3 10-16,-3-10 1 15,-9-6 1-15,-9-16 6 16,-9-1-2-16,0-1 0 16,0 4-9-16,-20 8 1 15,0 12 5-15,2 14-2 0,-5 11 6 16,13 10-9-16,-4 8-5 15,5 1-3-15,7 4 0 16,2 0-3-16,0 0 1 16,0 0 0-16,0 15-5 15,0 25 4-15,0 13 3 16,0 18 3-16,11 7 1 16,7 5-3-16,0 3 3 15,5-10-4-15,-4-8-2 16,-1-18 1-16,5-12-7 15,-6-12-4-15,6-12-8 16,-5-6 2-16,-4-8 12 0,3 0-1 16,6-1 1-1,-4-20 6-15,8-1-2 0,-11 6 2 16,6 6-4-16,-15 6 4 16,5 4-3-16,-3 0-4 15,-1 2 7-15,4 15-2 16,-3 1 0-16,-2 3-8 15,4-2-2-15,-4-6 4 16,4-4 7-16,-1-4-4 16,-7-3 4-16,7-2 1 15,-7 0 0-15,13 0 0 16,0-11 0-16,9-5 1 16,-6-5-1-16,3 0 2 15,-5-2 12-15,-4 6 29 16,-3 3-1-16,-5 7-12 0,0 7-11 15,5 0-14-15,2 32 6 16,13 20 16-16,-1 21-6 16,1 23 4-16,-12 10-25 15,-10 8 0-15,-3 3-2 16,0-13 2-16,-5-12-2 16,-17-12-7-16,4-18-22 15,-8-22 11-15,10-13 14 16,1-17 4-16,-5-10 0 15,-1 0-50-15,-1-37-56 16,-13-16 45-16,4-18-55 16,-9-15-169-16,7-11-239 15</inkml:trace>
  <inkml:trace contextRef="#ctx0" brushRef="#br0" timeOffset="137894.87">12190 8609 891 0,'0'0'25'16,"0"0"-22"-16,0 0 48 15,172-6-1-15,-97-9-23 0,3-1-4 16,-2-3-20-1,-6-1-3-15,-10 4-1 0,-17 5-1 16,-16 4-24-16,-22 3-22 16,-5 4-58-16,-29 0-81 15,-22 0-356-15</inkml:trace>
  <inkml:trace contextRef="#ctx0" brushRef="#br0" timeOffset="138073.15">11995 8567 820 0,'0'0'163'0,"0"0"-144"0,0 0-18 16,0 0 2-16,0 0 0 16,0 0-3-16,-19-8-64 15,-4 4-246-15</inkml:trace>
  <inkml:trace contextRef="#ctx0" brushRef="#br0" timeOffset="138256.47">11423 8591 1175 0,'0'0'85'16,"0"0"-81"-16,0 0 1 0,0 0 0 15,0 0-1-15,0 0-4 16,6-22-51-16,-30 30-182 16,-7 6-437-16</inkml:trace>
  <inkml:trace contextRef="#ctx0" brushRef="#br0" timeOffset="139617.75">13184 8784 851 0,'0'0'84'0,"0"0"-79"15,0 0-4-15,0 0 1 16,0 0 24-16,0 0 14 16,115-21-23-16,-77 9-12 15,-1-13-3-15,0 0 6 0,1-5-6 16,-5 2 0 0,-6 2-1-16,-10 8 1 0,-4 7 0 15,-13 6 1-15,0 3 14 16,0 2 12-16,0 0-14 15,-15 0-15-15,0 4-8 16,0 16 7-16,6 9-1 16,9 4 0-16,0 3-4 15,0-1 5-15,18-3-2 16,2-7 1-16,-3-11 1 16,6-7-1-16,-3-7-1 15,4 0 3-15,-5-4 0 16,5-20 3-16,-7-6-1 0,-5-4-2 15,-10-3 3-15,-2-1 1 16,0 0-2-16,-18 4 1 16,-13 4-3-16,-4 9 0 15,4 7-3-15,4 7 1 16,-1 7-4-16,11 0 3 16,2 1-3-16,2 14 5 15,13 3-4-15,0 2 1 16,5 1-4-16,27-4-3 15,4-1-5-15,9-9 11 16,8-7 2-16,2 0 3 16,-4 0-3-16,-1-19 3 15,-8-2 0-15,-11-2 3 0,-4 1-1 16,-9-1 1-16,-16-5 2 16,-2 3 4-16,0-1 6 15,0 4-7-15,-2 3 12 16,-13 6-6-16,10 4-5 15,-4 2 0-15,5 7-2 16,4-1-1-16,-1 1-2 16,1 0-4-16,-1 0 0 15,1 21 0-15,0 12 10 16,0 10-4-16,0 7 3 16,2 6 8-16,2 10-4 15,-1 10-3-15,3 8 3 0,-6 6-7 16,0 5-2-1,0-4-4-15,0 5 0 0,-7-4 0 16,-1 0-2-16,-2-4 0 16,-1-12-11-16,10-13-20 15,1-23-1-15,0-20 3 16,8-14 13-16,12-6 5 16,11 0 1-16,9-26-13 15,0-10-9-15,-6-10 16 16,2-3 13-16,-17-4 3 15,-14 1 2-15,-5-1 1 16,-5 5 0-16,-24 3 10 0,-13 6 0 16,-2 9 1-16,-3 2-7 15,-7 6-3-15,12 4-1 16,-1 3 0-16,17 2 1 16,9-1 1-16,17-10 11 15,0-9-14-15,14-5-10 16,29-4-13-16,15 0-11 15,11 3-69-15,-5 4-122 16,1 5-192-16</inkml:trace>
  <inkml:trace contextRef="#ctx0" brushRef="#br0" timeOffset="140169.59">14779 8862 679 0,'0'0'94'15,"0"0"-73"-15,0 0-9 16,0 0 39-16,0 0 25 16,0 0-11-16,0-20-38 15,2-4-25-15,3-6-1 16,0-3 0-16,-5 2 5 15,0-1-4-15,0 11-1 16,-22 2 5-16,3 5 4 16,-10 6-5-16,-5 8-2 0,-4 0-1 15,-1 10-2-15,-3 17 0 16,2 13 0-16,9 7-2 16,6 4 2-16,17 3-3 15,3-3 2-15,5-11 1 16,5-7-4-16,11-16 3 15,11-8 1-15,-6-9 0 16,10-3 5-16,7-29 15 16,0-10-2-16,-3-9-5 15,2 2 1-15,-8 3-7 16,-11 4 11-16,-5 10-2 16,-11 12 5-16,-2 8-11 15,0 10 0-15,0 2 9 16,0 2-19-16,0 25-17 15,-4 11 9-15,-1 7 5 0,5-1 0 16,0-6-6-16,9-6-18 16,13-6-17-16,-3-11-7 15,7-10-9-15,5-5-41 16,2 0-78-16,3-16-135 16</inkml:trace>
  <inkml:trace contextRef="#ctx0" brushRef="#br0" timeOffset="140433.97">15070 8655 666 0,'0'0'109'0,"0"0"-18"0,0 0 10 16,0 0-31-16,0 0-11 16,0 0 7-16,-25-58-34 15,22 58-15-15,1 0-6 16,-8 0-11-16,2 23-3 15,-5 14 3-15,2 11-5 16,9 7 5-16,2 3-6 16,0-9 4-16,0-4-16 15,13-17-36-15,8-10-2 16,5-13-21-16,10-5-24 16,1-5-49-16,2-23-135 15</inkml:trace>
  <inkml:trace contextRef="#ctx0" brushRef="#br0" timeOffset="141525.6">15346 8521 695 0,'0'0'117'0,"0"0"-9"16,0 0-11-16,0 0-25 16,0 0-23-16,0 0 0 15,-60-55-26-15,47 55-21 16,3 7-1-16,-3 19 0 15,5 8-2-15,1 6 2 16,7 9-1-16,0 2 0 16,0 6 1-16,15-5-1 0,3-2 1 15,0-6-1 1,6-12 1-16,-6-6-1 0,8-12-2 16,0-7 1-16,3-7 1 15,8 0 1-15,12-19 4 16,3-13-1-16,2-6-1 15,-12-4-3-15,-12 0 2 16,-10-2-1-16,-14 9 0 16,-6 5 2-16,0 9-1 15,-4 9-1-15,-18 3 3 16,1 5-4-16,-4 4-1 16,-1 0-2-16,5 7-1 15,5 18 2-15,7 8-1 16,9 6 0-16,0 4-1 15,14 1 3-15,15-6-3 0,5-4 3 16,3-10 0-16,4-10 1 16,1-8-1-16,5-6 1 15,-2 0 2-15,7-24-1 16,-7-8 3-16,-4-5-4 16,-8-7 4-16,-6-6-2 15,-15 3 0-15,-12 2-2 16,0 10 1-16,-1 10-1 15,-15 11 1-15,-2 10-3 16,7 4-2-16,-3 0-6 0,4 3-1 16,6 14-4-1,4 8 3-15,0 0-7 0,14 8 11 16,16 2 1-16,2 4 1 16,2-2 3-16,4 2-5 15,-4-5 6-15,-2-4-2 16,-9-8 3-16,-7-2-1 15,-7-1-5-15,-9-4 3 16,0 3 2-16,-31-2-1 16,-11-2 3-16,-8-2 0 15,13-5 4-15,7-7-2 16,7 0 4-16,18-3 0 16,5-18 3-16,0-12-9 15,30-9-4-15,18-8 3 16,10-6-1-16,8-1 2 0,3 4-1 15,-8 2 1-15,-3 14 0 16,-15 6 0-16,-14 9 0 16,-17 10 1-16,-12 5 13 15,0 0 22-15,-15 2-30 16,-16 5-2-16,-9 0-4 16,-2 0 2-16,1 7-1 15,12 9 4-15,12-1-5 16,5 5-2-16,12-3 2 15,0 3 0-15,0 1 2 16,13-2 5-16,15-1 4 16,3 3-5-16,-2-1 1 0,0-3-2 15,-4 4-1-15,-5-3 2 16,4-2-5-16,-8 0 1 16,-1 0 2-16,-11 0-2 15,1 0-2-15,-5 0 7 16,0 0-5-16,-12 4 2 15,-12-2-1-15,-7 1-2 16,-2-5 0-16,-5-6-1 16,7-3-11-16,4-5-58 15,4 0-64-15,16-16-238 16</inkml:trace>
  <inkml:trace contextRef="#ctx0" brushRef="#br0" timeOffset="141692.84">17016 8790 1151 0,'0'0'27'16,"0"0"-27"-16,0 0-40 16,-140 7-33-16,108 1-101 15,4 5-159-15</inkml:trace>
  <inkml:trace contextRef="#ctx0" brushRef="#br0" timeOffset="142251.76">14619 9276 888 0,'0'0'44'0,"131"4"-40"15,-28-4 17-15,11 0 34 0,4 0 1 16,-2 0-13-16,-5 0-33 16,-21 0-8-16,-20 0 8 15,-15 5-10-15,-29-1 0 16,-15 4-14-16,-11 0-14 16,-9 4-1-16,-34 4 7 15,-15 2-22-15,-22-2-15 16,-8 1 28-16,-6-4 31 15,-1-1 5-15,-4 0 15 16,12-5 5-16,16 0 25 16,12 0 2-16,28-7-22 0,17 4 9 15,8-4-3 1,6 0-15-16,35 0-21 0,29 0 4 16,32-4-2-16,29-8 1 15,7-1-2-15,0 0-1 16,-4 2 0-16,-19 2-19 15,-20 9-1-15,-17-3-10 16,-25 3-47-16,-18-2-119 16,-16 2-161-16</inkml:trace>
  <inkml:trace contextRef="#ctx0" brushRef="#br0" timeOffset="142392.97">15755 9417 528 0,'0'0'153'15,"0"0"-128"-15,0 0-25 16,0 0-2-16,0 0 0 16,0 0 0-16,0 11-43 15,-2-11-480-15</inkml:trace>
  <inkml:trace contextRef="#ctx0" brushRef="#br0" timeOffset="180033.62">9242 10451 416 0,'0'0'152'15,"0"0"-89"-15,0 0 29 16,0 0 14-16,0 0-23 16,0 0-31-16,0 0-8 15,0 0-2-15,2-13-9 16,-2 13 18-16,0 0-10 15,0 0 4-15,0 0-15 16,0 0-7-16,-2 17 3 16,-13 11-22-16,-4 7-2 15,0 11-2-15,14-2-4 16,5-2 4-16,0-1 0 16,0-7-5-16,15-3-8 15,4-9-6-15,10-5-17 0,7-12 10 16,5-5 13-16,-5 0-2 15,3-17 10-15,-4-7 5 16,-6-8 5-16,-3-2-2 16,2-2 7-16,-17-4 6 15,-10 1-6-15,-1-5 5 16,-15 2-9-16,-13 5-2 16,-4 7-2-16,1 13 10 15,-5 8-9-15,7 9-2 16,2 0-1-16,10 0 0 15,3 3-8-15,8 17 7 16,6 5-13-16,0 8 5 0,2 3-5 16,20 1 13-16,12-8-8 15,1-6 7-15,7-11-9 16,-2-9 2-16,5-3-1 16,-2-8 3-16,-1-24 2 15,-2-10 4-15,-4-4 2 16,-7 1 4-16,-6 0-4 15,-15 2 3-15,-3 4 11 16,-5 1 11-16,0 7-7 16,0 5 10-16,-11 8-15 15,6 9 9-15,-2 2-6 16,0 5 4-16,3 2-18 16,2-2 1-16,2 2 1 0,0 0 9 15,0 0-9-15,0 0-1 16,0 11-2-16,0 19 1 15,0 12 1-15,0 8-2 16,0 10 2-16,0 11-4 16,6 5-2-16,3 2 2 15,1 1 1-15,1 0 2 16,-5 2-3-16,-4-4-4 16,5-3 1-16,-3-6-8 15,-4-5 7-15,8-11-9 16,-5-10 5-16,4-6-2 15,5-10 3-15,-4-10-12 0,-1-5-13 16,1-10 0 0,5-1 1-16,0 0 15 0,-4-18 8 15,5-9 1-15,-3-5 7 16,-2-4 0-16,-3-5 6 16,-6 1 8-16,0-5 8 15,0 6 2-15,-16-1 7 16,-13-1-11-16,-9 3-2 15,-6 4 6-15,1 2-12 16,-5 7-8-16,5 3-2 16,5 7-2-16,3 4 0 15,1 2 0-15,12 3 4 16,1 0-3-16,14 4-1 16,6 0 0-16,1 2-1 15,0-2-8-15,0 0-14 0,21-4-18 16,21-5 29-16,13 2 5 15,7-9-25-15,7-3-19 16,-2-2-10-16,-7-4 15 16,-8-3 14-16,-16-3 7 15,-6 3 8-15,-15-5 8 16,-5 2 8-16,-10-2 1 16,0 0 1-16,0 2 15 15,-14 1 3-15,1 3 17 16,0 6-1-16,7 4 2 15,-3 7 3-15,7 3-3 16,1 0-9-16,1 1-2 0,0 3-1 16,0-1-2-16,0-1-3 15,0 5-3-15,0 0-2 16,0 2-4-16,0 0-3 16,0 0-7-16,0 0-1 15,0 25-3-15,0 21 3 16,1 21 6-16,14 17-5 15,-4 6 0-15,-7 7-1 16,5-2 0-16,-5-5 0 16,-1-6-9-16,-3-6-8 15,1-12 0-15,7-13 1 16,-4-14 5-16,-3-12 9 16,8-5 1-16,-7-6 1 0,2-3-7 15,7-4-17-15,-2-6-38 16,5-3-27-16,-4 0 18 15,11-8 21-15,-3-19 26 16,-1-7-1-16,4-2 16 16,-5 2 9-16,-9-2 2 15,1 5 13-15,-8 0 22 16,0-4-9-16,0 2 2 16,-15-2-7-16,-15-1 12 15,-4 5-8-15,1 1-5 16,-7 9 8-16,5 6-3 15,4 8-7-15,-6 5-13 0,6 2-5 16,4 0-2-16,8 0 0 16,9 0 1-16,7 0-1 15,3 0-4-15,0 0-13 16,6 0-21-16,18 0 33 16,9 2-10-16,5-2-8 15,7 0 0-15,-2-4-5 16,3-14-4-16,-4-4-6 15,-5-4 11-15,-6 4-1 16,-15-1 22-16,1 6 6 16,-10-2 5-16,-5 7 6 15,-2 1 33-15,0 4-5 16,0 6 10-16,-2 1-6 16,-3 0-8-16,3 0-24 15,2 1-11-15,0 24-11 0,0 3 3 16,2 8 8-16,16-1-2 15,-2-9-7-15,-3 1-12 16,2-8-9-16,0-8-11 16,-6-9-11-16,5-2-13 15,5-6-1-15,-4-20-67 16,-1-9-107-16</inkml:trace>
  <inkml:trace contextRef="#ctx0" brushRef="#br0" timeOffset="180295.01">10187 10321 615 0,'0'0'316'0,"0"0"-244"16,0 0-8-16,0 0 2 15,0 0-22-15,0 0-7 16,-14-8-24-16,14 7-13 15,0-3 0-15,0 0 0 16,14-5 0-16,-4 2-13 16,-5 1-4-16,-5 6-12 15,0 0-6-15,0 0 0 16,0 0-31-16,-3 22-124 16,-17 6-124-16</inkml:trace>
  <inkml:trace contextRef="#ctx0" brushRef="#br0" timeOffset="181116.36">10558 10402 835 0,'0'0'108'16,"0"0"-71"-16,0 0 20 15,0 0-30-15,0 0-6 0,0 0 1 16,-55-43-8 0,43 43-10-16,-2 0-4 0,-1 17-2 15,-1 6 1-15,1 8 1 16,-4 2 1-16,9 10-1 16,0 0 3-16,10 0 0 15,0 1-5-15,0-5 3 16,19-2-1-16,3-7 0 15,5-5 4-15,1-9-4 16,6-10-3-16,6-6-4 16,1 0-1-16,0-11 0 15,2-14 2-15,-1-5 5 16,-1-5 1-16,-8 1 4 16,-6 2 2-16,-12 0 0 15,-11 2-1-15,-4 2 9 0,0 9 2 16,0 0 1-16,-8 13 8 15,-10 6-8-15,-1 0-17 16,2 8-1-16,2 16-12 16,1 6-11-16,5 4-3 15,9 2-1-15,0-2-1 16,4-1 9-16,18-4-8 16,6-8 5-16,3-3-4 15,10-8 21-15,-2-8 6 16,6-2 4-16,0-5-1 0,-2-23 25 15,3-5-13 1,-4-11 3-16,-4 4 1 0,-9-4-2 16,-11-2-5-16,-12 10 12 15,-6 1-10-15,0 11 3 16,-12 9 7-16,-11 12 5 16,3 3-16-16,-4 0-13 15,10 2 0-15,0 12-1 16,12 3-2-16,2 2 1 15,0 3 0-15,14 5-3 16,10-4 5-16,-2 1 2 16,7-2 2-16,-2-3 11 15,2 0 20-15,2 1-12 16,-4 3-4-16,-2-4-12 16,-13 0-6-16,-9-3 1 0,-3 2-2 15,-3 0 0-15,-27 1-4 16,-9-6-13-16,-4-5-20 15,-2-3-32-15,0-5-49 16,6 0-150-16</inkml:trace>
  <inkml:trace contextRef="#ctx0" brushRef="#br0" timeOffset="182710.33">11176 10785 213 0,'0'0'69'16,"0"0"12"-16,0 0-8 16,0 0-18-16,0 0-11 15,0 0-7-15,0 0-19 16,-3-2-6-16,-5 2 3 16,5 0-2-16,1 0-2 15,-8-2-2-15,6 2 5 16,0-3-13-16,-5-1 7 0,7 4 13 15,-4-4-12 1,0 3 14-16,3 1 12 0,-6-2-11 16,4 2-12-16,-3-2-7 15,4 2 7-15,4 0-1 16,0 0 4-16,0 0-15 16,0 0 2-16,0 0 7 15,0 0 28-15,0 0 4 16,0 0-14-16,0 0 1 15,0 0-6-15,0 0-8 16,0 0-4-16,0 0-2 16,0 0-7-16,0 0 5 15,0 0-1-15,0 0-2 16,0 0 4-16,15 9 5 16,-1 0-3-16,0-3-5 0,0 0 4 15,10-4-7-15,-7 1 0 16,2-3 0-16,7 0 1 15,-3 0 0-15,-3 0 1 16,4 0-2-16,-7 0 0 16,0-3 0-16,0-5 0 15,-2-3 1-15,4 3-2 16,-6 1-5-16,-5-1 2 16,6 2-5-16,-5-1-14 15,-4 6-20-15,-2-1-52 16,-3 2-127-16,0 0-263 15</inkml:trace>
  <inkml:trace contextRef="#ctx0" brushRef="#br0" timeOffset="194165.69">11877 10769 539 0,'0'0'197'15,"0"0"-148"-15,0 0 4 16,0 0 33-16,0 0-30 16,0 0-22-16,0 0-20 15,0 0-3-15,-28-28 6 16,23 19-2-16,-4 0-5 16,7 2-8-16,-2 0 0 15,4 3 1-15,0 4 2 16,0 0-4-16,0 0-1 0,0 0-1 15,0 0 1-15,0 0-3 16,0 0 3-16,9 18 1 16,2 14 2-16,-11 13-3 15,-5 10-3-15,-44 10-58 16,-16-5-211-16</inkml:trace>
  <inkml:trace contextRef="#ctx0" brushRef="#br0" timeOffset="198420.09">11823 10734 359 0,'0'0'97'0,"0"0"-45"16,0 0-4-16,0 0-16 0,0 0-21 15,0 0-4-15,0 0 4 16,0 0-3-16,0 0 1 16,0 0 0-16,0 0 1 15,0 0 10-15,0 0-8 16,-6 0-10-16,-7 3-2 16,-4 1 0-16,3 2 0 15,-2-2 0-15,3-2 0 16,-1 1 0-16,5-3 0 15,5 0 1-15,-4 0 3 16,8 0-1-16,0 0-1 16,0 0-2-16,0 0-1 15,0 0-1-15,0 0 1 0,0 0-37 16,0 0 10-16,12 0 5 16,2 0-29-16,-2 0-13 15,0-1-62-15,-8 1 30 16,6-2 39-16,-8 2-43 15</inkml:trace>
  <inkml:trace contextRef="#ctx0" brushRef="#br0" timeOffset="199860.45">11849 10787 422 0,'0'0'58'16,"0"0"-42"-16,0 0 16 16,0 0 32-16,0 0-20 15,0 0-11-15,0-2-15 16,0 2-5-16,0 0 5 0,0 0-5 16,0 0-5-16,0 0 15 15,0 0 25-15,0 0-31 16,-14 0-16-16,1 0-1 15,0 0 0-15,8 0 0 16,0 0 0-16,1 0-1 16,4 0-1-16,0 0-14 15,0 0 3-15,-3 0 4 16,1 0 7-16,-1-2-4 16,2-4 4-16,-4 3 2 15,5-2 2-15,0 1-2 16,0-2 0-16,0-2-1 0,0-1-2 15,0-1 1-15,0 3 2 16,6 1-1-16,2 3-2 16,3-3 3-16,-2 5 0 15,-1-1 0-15,4 2 3 16,-1 0 1-16,-5 0 0 16,6 16 3-16,-6 8 9 15,-2 3-5-15,-4 2 1 16,0-1-11-16,0 0-2 15,-16-3 0-15,-13-4-105 16,2-6-260-16</inkml:trace>
  <inkml:trace contextRef="#ctx0" brushRef="#br0" timeOffset="201964.77">12761 10650 656 0,'0'0'71'15,"0"0"-59"-15,0 0-6 16,0 0-4-16,0 0 1 16,0 0 44-16,32 0-15 15,-13 0-11-15,5-3-7 16,4-18 12-16,1-5-19 0,0-7 4 16,-4-2-8-16,-8-6 2 15,-2-2 0-15,-6-2-2 16,-9-1-2-16,0 1 2 15,0-1-2-15,-9 4 1 16,-8 5 3-16,0 12-4 16,-1 3 14-16,2 7-4 15,3 6-3-15,7 4-5 16,1 3-3-16,1 2-3 16,4 0 0-16,0 0-5 15,0 25 5-15,0 19 2 16,0 9 2-16,10 11 0 0,6 0-1 15,2 7 1-15,0-3-4 16,-10-13 4-16,7-8-1 16,-4-14 0-16,-2-16 3 15,-5-4-3-15,-3-11 0 16,2-2 0-16,0 0 0 16,5-8-9-16,4-19 7 15,3-11 0-15,3-4-20 16,4-1-26-16,-2 10-12 15,5 7 19-15,-7 8 4 16,-1 13 12-16,-3 5 12 16,-3 0 11-16,1 20-5 15,-9 13 7-15,2 7 10 16,1 2 11-16,1-5-6 16,5-8-13-16,-3-3 0 0,-1-8-2 15,5-8 7-15,2-6 21 16,0-4 8-16,0 0-27 15,6-4-7-15,-4-15 2 16,8-9-1-16,-7-5-3 16,-1 4 0-16,-3-1 3 15,-5 7-2-15,-7 11 1 16,-2 6-2-16,0 6 11 16,0 0 38-16,0 0-13 15,0 0-36-15,0 16-4 0,4 10 0 16,8 7 1-1,1 4 3-15,11-4-1 0,-5-1 1 16,10-4 0-16,-10-10 0 16,2-4 1-16,-3-9 1 15,-5-5 0-15,2 0-1 16,-1 0 1-16,-1-10 4 16,-2-13 4-16,-6-6-1 15,-5-4-1-15,0-6 3 16,-2 4-1-16,-25-4 4 15,-1 7-8-15,-1 10 11 16,-2 8-12-16,0 6 1 16,6 8 1-16,-3 0-7 15,11 0-4-15,3 12-4 16,5 4 1-16,9 7-11 0,0 6 10 16,11 4-5-16,13 1 13 15,1-9-2-15,7-1 2 16,-1-6-1-16,0-6 1 15,-4-8 0-15,-5-4 0 16,5 0 1-16,1-22-1 16,8-8 0-16,-3-1 0 15,-4-3 1-15,-2 1-1 16,-14 8 1-16,-8 3 0 16,2 9 2-16,-7 7-1 15,0 6 3-15,0 0 6 16,0 0-6-16,0 0-5 0,3 24-5 15,-1 10 5 1,9 11 0-16,5 0 0 0,-1-4 0 16,3-7 1-16,-6-8 2 15,3-10-3-15,-6-8-2 16,-2-8 2-16,4 0 0 16,6-3 1-16,3-18 2 15,1-7-3-15,-4-8 1 16,4 1-1-16,-7 0 1 15,1 1 1-15,-10 13-2 16,4 7-3-16,-4 11 2 16,-5 3-4-16,2 0 4 15,6 9-5-15,-5 17 6 16,10 8 0-16,-2 6 0 16,-2-1 2-16,2-3-3 0,5-5 5 15,-3-5-4-15,3-8 0 16,-3-7 0-16,-2-7 4 15,-5-4-3-15,5 0 1 16,1-15 3-16,7-12-1 16,5-10-3-16,-7-3-1 15,-5 3 0-15,-3 3-1 16,-2 6 2-16,-5 12-4 16,5 10 1-16,-7 3-2 15,0 3 0-15,2 0-5 0,0 9 2 16,2 20 1-1,8 4 5-15,-1 0 1 0,4 0 0 16,1-4-1 0,2-4 1-16,5-7 2 0,-6-6-2 15,7-5 0-15,-5-7 1 16,3 0-1-16,-3-5 0 16,0-17 1-16,1-4 3 15,-4-4-4-15,-9-4 0 16,2 5 1-16,-8-2 0 15,-1 1 0-15,0 5-1 16,-1 3 1-16,-13 8 1 16,0 6-1-16,1 6-1 15,4 2-2-15,0 0-5 16,-1 6-2-16,7 19 8 0,1 3-6 16,2 12 6-16,0 1-1 15,3 0 2-15,18-2 0 16,3-6-1-16,3-8 1 15,3-4 0-15,-1-9 0 16,9-8 1-16,-6-4-1 16,-2 0 2-16,10-11 11 15,-8-15-2-15,-1 1-8 16,-3 1 3-16,-6 6-6 16,-15 6 5-16,-6 5-5 15,-1 7-10-15,0 0-25 16,-3 0-139-16,-13 0-257 0</inkml:trace>
  <inkml:trace contextRef="#ctx0" brushRef="#br0" timeOffset="203239.97">14167 11066 682 0,'0'0'98'0,"0"0"-81"16,0 0-9-16,0 0-5 15,0 0-1-15,0 0-2 16,48 0 2-16,4-4 10 16,6-4-2-16,2-1-4 15,3 2-4-15,-12-2-1 16,-6 4-1-16,-12 3 0 16,-15 0-4-16,-16 2-13 15,-2 0-10-15,-20 4 11 0,-28 13-11 16,-13 5-37-16,-8 0 20 15,-7 0 39 1,1-5 5-16,10-1 12 0,10-8 24 16,22 0 25-16,17-6-12 15,8-2-19-15,8 0-10 16,0 0-19-16,37 0 3 16,20 0-4-16,15-9 3 15,9-6 4-15,7-5-7 16,-10-3-3-16,5 0 1 15,-13 2-64-15,-13 3-108 16,-22 6-369-16</inkml:trace>
  <inkml:trace contextRef="#ctx0" brushRef="#br0" timeOffset="-201757.19">10431 11572 105 0,'0'0'400'0,"0"0"-292"15,0 0-52-15,0 0 21 16,0 0 15-16,0 0-4 16,0 0-32-16,-4 0-10 15,4 0-18-15,0 0 0 16,0 0-7-16,0 0-8 15,0 0-12-15,0 5-1 16,6 12-1-16,18 2 1 16,7 3 0-16,12-2 1 15,3-5-1-15,12-10 4 16,11-5 2-16,2 0-4 16,3 0 9-16,9-12-5 0,-8-2 1 15,5 3-6-15,-3 2 4 16,2 3-5-16,-14 4-1 15,3 2 1-15,-10 0 0 16,0 0 1-16,-1 10-1 16,3 6 1-16,6 4-1 15,-6 4 0-15,-3 2 0 16,-3 1 0-16,-7-1 0 16,-6-1 1-16,-11-6-1 15,-7 1-2-15,-15-6-4 16,-3-7 4-16,-5 2-5 15,0-3 7-15,0 0 2 16,-6-1 2-16,-10 1-2 16,0-6 0-16,1 0-1 15,-2 0 2-15,5 0 0 0,0 0-1 16,10 0 2-16,-3 0-1 16,5 0 5-16,0-7-3 15,0-3-1-15,0-5-4 16,7-3 0-16,17 2 1 15,4 0-1-15,4 2 2 16,2 0-1-16,6 0 1 16,3 0-1-16,3 2 1 15,6-1 0-15,7 1 3 16,-1 0-5-16,11-1 6 16,-1 4-5-16,-4 2 3 15,2 6-1-15,-4 1 3 0,-9 0-5 16,-5 0 1-1,-3 0 2-15,-2 3 0 0,0 8-1 16,-4-2 0-16,1 1-3 16,-3 2 1-16,5 1-1 15,11-2 1-15,5 1 9 16,12-2 2-16,1-1-7 16,-2-2-1-16,1-2-1 15,-8-5-2-15,-4 4 6 16,-15-4-4-16,-2 0 4 15,-10 0-5-15,-2-7 7 16,-2-11 2-16,2-1-2 16,-5-6-3-16,-6-1 0 0,0 5-4 15,-5 0 6-15,-3 3-1 16,-7 6 0-16,-3 2 2 16,0 4-7-16,0 0-2 15,0 0-1-15,0 4-19 16,0 2-23-16,-13 0-78 15,-8 5-59-15,-18 18-202 16</inkml:trace>
  <inkml:trace contextRef="#ctx0" brushRef="#br0" timeOffset="-200342.86">9227 12727 804 0,'0'0'36'15,"0"0"-36"-15,0 0 10 16,0 0 21-16,0 0 38 15,0 0-40-15,25 61-14 16,-4-49 3-16,6-9 7 0,1-3-7 16,12 0 7-16,-3-11 6 15,10-21-10-15,0-9-13 16,-5-6-3-16,-9-8-1 16,-4 0-4-16,-13 3 4 15,-7 4-4-15,-9 11 4 16,0 15-1-16,0 9-2 15,-19 8-1-15,-2 5-5 16,1 0-14-16,-5 0 0 16,1 17-1-16,8 2 4 15,10-1 1-15,6 0-1 16,0-1 4-16,6 3 6 16,20-4 3-16,4-2 1 0,6-2 1 15,-3-3 1-15,-4 0 0 16,-5-1 0-16,-6 0-1 15,-5-1 1-15,-6 1 0 16,3 5 0-16,-10 3 0 16,0 1 1-16,0 5 1 15,0 0-2-15,0 0 2 16,0-3 2-16,2-3-1 16,8-3-3-16,-3-1 0 15,5-4 2-15,3-3-1 16,-1-1 0-16,3-4 0 15,7 0 1-15,2-4 4 16,3-18-3-16,-7-6-1 16,0-2-1-16,-6-2 0 0,-12 2 2 15,0 4 0-15,-4 6-2 16,0 6 3-16,0 8 0 16,-6 4-2-16,-11 2-2 15,4 0 0-15,-2 4-6 16,0 19 2-16,3 5-3 15,9 1 4-15,3 1-8 16,0-5 4-16,3-4 3 16,12-5 2-16,5-4 1 15,0-6-2-15,3-6 2 16,1 0-4-16,4-2-2 0,0-20 7 16,-1-2 1-1,-5-4 2-15,-5 3 7 0,-9 3 9 16,-2 3-2-16,-3 7 1 15,-3 3 7-15,0 9 11 16,0 0-1-16,0 0-17 16,0 0-10-16,0 23-8 15,-4 24 1-15,-11 28 1 16,-6 20 2-16,5 11 0 16,3 6-4-16,-4 2 2 15,0-9 2-15,3-13-1 16,-3-20-3-16,4-20 0 15,4-14-4-15,5-14 0 16,1-11-16-16,-1-10-39 0,4-3-31 16,0-14-64-16,0-30-83 15,4-18-171-15</inkml:trace>
  <inkml:trace contextRef="#ctx0" brushRef="#br0" timeOffset="-199707.83">10025 12712 646 0,'0'0'48'0,"0"0"8"16,24-125 3-16,0 90 6 15,2 3-10-15,5 7-13 16,1 8-11-16,8 6-2 16,0 11-15-16,-5 0-1 0,-1 3-11 15,-13 24 2-15,-7 14-1 16,-6 5 0-16,-8 7-3 15,-8-6-1-15,-24-3 1 16,-12-7 0-16,-5-7 0 16,4-11-2-16,11-9-1 15,8-8 1-15,9-2 4 16,3 0-5-16,7-20 3 16,7-4-2-16,0-2-2 15,11 4 2-15,19 4 1 16,0 4 1-16,8 7-1 15,-4 2 1-15,2 3 1 16,-3 2-1-16,-4 0 0 16,2 0-1-16,2 0 2 15,1-7 1-15,6-10 4 0,-6-3-1 16,2-12 4-16,-9-3 0 16,-4-10 1-16,-1-7 8 15,-18-5-2-15,-1 0 0 16,-3-6-6-16,0 9 7 15,-6 10-6-15,-5 9-3 16,5 17 12-16,-2 11-4 16,6 5-9-16,2 2-6 15,-4 0-1-15,-3 7-6 16,-7 32-1-16,0 14 7 16,7 18 10-16,-3 6-6 15,10 7 2-15,0 2 2 0,0-4 3 16,0-5-1-16,0-14 2 15,0-9-11-15,0-16-2 16,5-12 1-16,4-10-1 16,-6-12-5-16,10-4-53 15,3 0-56-15,12-25-39 16,3-8-225-16</inkml:trace>
  <inkml:trace contextRef="#ctx0" brushRef="#br0" timeOffset="-198578.09">10888 12728 508 0,'0'0'298'0,"0"0"-269"15,0 0-20-15,0 0 78 16,0 0-26-16,0 0-23 16,25-1-23-16,-15-12-6 15,9-5 9-15,-14-3-2 16,2-2-5-16,-7-3 12 15,0-2-1-15,-7 3-6 16,-8 6-7-16,-12 10-4 16,-3 4-5-16,-11 5-2 15,-1 7-2-15,-1 19 3 16,7 8-1-16,1 3-12 16,16 3 11-16,7 3 1 0,12-5-2 15,0-1-1-15,4-7 4 16,19-6 1-16,6-6-1 15,-3-11 0-15,8-7-2 16,-3 0 3-16,9-19 4 16,1-8-4-16,-11-6 2 15,-3 1-2-15,-12 1 2 16,-1-1 8-16,-2 11-5 16,-10 9-3-16,2 4-2 15,-4 8 2-15,0 0 1 16,0 0-3-16,0 9-19 15,-15 18 8-15,7 10 1 0,-1 1 4 16,9-1 0 0,0 2-1-16,0-10-8 0,3-4 10 15,10-12 1-15,3-6 2 16,4-7 0-16,0 0 1 16,8-27 1-16,11-11-1 15,0-10 0-15,-2-4 1 16,7-6 0-16,-5 2 1 15,-4 6 1-15,-1 12-2 16,-14 16 1-16,-6 11 3 16,-14 11-9-1,0 0 4-15,0 20-2 16,3 6 3-16,-3 1 0 0,0-5 0 16,0-6-1-1,0-9 1-15,0-3 1 0,0-4-1 16,0 0 0-16,0 0 6 15,0-4 9-15,0-11-6 16,-5-8-8-16,-7 7-1 16,-2-2 0-16,-1 7 0 15,1 4 0-15,-2 7 2 16,-3 0-2-16,-4 16 0 16,4 11 0-16,0 10-2 15,9 2 2-15,2 6 1 16,8-2-1-16,0 1-1 15,0-1 0-15,14-6 1 16,11-3 0-16,7-1 0 16,11-9 0-16,0-8 1 0,0-8 1 15,0-8 6-15,4 0-6 16,2-11 3-16,-2-13 4 16,-9-2-4-16,-5-1-3 15,-10-4 1-15,-10-2-2 16,-6 2 4-16,-7 1-3 15,0 4-2-15,0 6 3 16,-7 6-2-16,-14 5-1 16,5 6-4-16,-10 3-14 15,6 0 14-15,-2 11 2 16,6 10 2-16,11 9-4 16,-5 4 2-16,10 0 2 0,0 2 2 15,0 1 2-15,24-8 1 16,-5 0 14-16,9-9-10 15,1-5 9-15,1-8-5 16,8-7-2-16,-2 0-9 16,13-14-2-16,-1-16-69 15,-4-6-106-15,-5-4-379 16</inkml:trace>
  <inkml:trace contextRef="#ctx0" brushRef="#br0" timeOffset="-196733.22">11922 12816 694 0,'0'0'168'0,"0"0"-112"16,0 0-8-16,0 0-13 15,0 0-22-15,0 0 3 16,-3 33 4-16,3-10-13 16,0 0 1-16,0-5 7 0,0-4-8 15,9-2-4-15,-2-6-3 16,5-5 1-16,-10-1 4 15,13 0 1-15,-1 0 7 16,2-9-1-16,6-12-1 16,-2 0-5-16,-6-2-5 15,3 4 0-15,-5 2-1 16,2 7 0-16,-4 7-2 16,-6 0-3-16,-2 3-6 15,-1 0 2-15,9 3 3 16,-6 14 6-16,6 10-1 15,0 1 1-15,-4-3 0 16,7 3 0-16,-2-8 1 16,-3-6-1-16,0-3 0 15,6-9 0-15,-11-2 0 0,9 0 1 16,7-18 5-16,7-11-3 16,0-3 3-16,-1-2-4 15,-3 7-2-15,-5 3 0 16,-3 7 0-16,-3 12 0 15,-11 5 0-15,0 0-4 16,1 0-7-16,1 19 6 16,7 9 5-16,-6 5 0 15,9-3 0-15,3-3-6 16,1-7-3-16,1-4-1 16,8-9 4-16,0-7 1 15,-3 0 3-15,3-7-2 0,3-16 4 16,2-6 3-16,-4-1-1 15,-6 0 5-15,-2 0-1 16,-11 6 0-16,0 4-3 16,-7 6 1-16,0 10 0 15,-6 4-1-15,-8 0-3 16,-4 2-4-16,-8 18-4 16,10 6-13-16,1 3-5 15,15 1-8-15,0-2 2 16,0-1 11-16,17-1 6 15,9-2 10-15,8-2 0 16,4-10 4-16,0-5-1 0,-2-7 2 16,0 0 0-16,-2-11 0 15,8-14 6-15,-11-4 2 16,4 0 3-16,-15-1 1 16,-6 0 0-16,-11-3 0 15,-3 3 1-15,0 8-7 16,0 8 10-16,0 10 2 15,0 4-8-15,0 0-10 16,-3 8-4-16,0 19-1 16,-6 10 3-16,7 6 2 15,2-2 1-15,0 2-1 16,0-6 0-16,11-12 0 16,-8-4 3-16,9-14-2 0,-5-5 10 15,3-2 5-15,9 0 3 16,5-22 5-16,5-9-14 15,10-8-4-15,-8 1-1 16,-1 5-2-16,-12 5-3 16,-6 10 3-16,-3 11-3 15,-8 4 0-15,-1 3-1 16,0 0-6-16,0 9-5 16,4 14 9-16,-4 10 1 15,8-1 1-15,6-2 1 16,6-2-5-16,-1-6 4 15,6-6 0-15,0-6 1 0,0-10 0 16,4 0 4-16,0-10-1 16,0-19 10-16,-5-6-4 15,0-10 4-15,-7-4 3 16,-3-12 10-16,-2-11-3 16,-1-15-17-16,-5-4-5 15,3 2-1-15,-6 18 0 16,-1 16 0-16,-2 24 0 15,0 16 0-15,0 12 5 16,0 3-5-16,0 0-2 16,-7 31-16-16,-6 19 11 15,2 20 6-15,6 5 0 16,5 5 0-16,0-6 1 16,5-6 0-16,9-8-1 15,1-14 1-15,-1-11 0 0,3-15-1 16,-3-11-3-16,3-4 2 15,3-5-4-15,2 0-33 16,5-27-31-16,-1-6-69 16,-2-1-86-16,-19-3-124 15</inkml:trace>
  <inkml:trace contextRef="#ctx0" brushRef="#br0" timeOffset="-196457.78">13179 12622 984 0,'0'0'88'0,"0"0"-88"15,0 0 0-15,0 0 4 16,170-31 15-16,-93 24 0 16,8 0-7-16,-4 1 7 15,-10 3 11-15,-15 1-8 16,-13 2-15-16,-22 0-3 15,-9 0-4-15,-9 0 0 16,-3 0 0-16,0 0 0 16,0 0-1-16,-5 5-38 15,-21 8-20-15,-3 3-45 16,3-2-137-16,9-6-235 16</inkml:trace>
  <inkml:trace contextRef="#ctx0" brushRef="#br0" timeOffset="-191606.54">14738 12630 838 0,'0'0'82'15,"0"0"-46"-15,0 0 20 16,0 0-18-16,0 0-26 15,0 0-9-15,0 0 0 16,-29 44-3-16,29-4 1 16,0-2 1-16,0-2-1 15,12-4-1-15,8-8 0 16,8-10 0-16,2-8 0 16,0-6 1-16,10 0-1 15,-2-15 2-15,-4-14 7 0,-4-3-5 16,-5 0 8-16,-13-2 3 15,-11 0-2-15,-1-1 2 16,0 4 8-16,-11 3-14 16,-15 4 8-16,3 6-17 15,-7 6 1-15,-2 8-1 16,1 4-6-16,4 0 3 16,8 4-7-16,5 13-6 15,9 8-11-15,5-4 2 16,0 2 13-16,24-5-9 15,17-6 6-15,4-8 4 16,10-4 4-16,0 0-1 0,3-16 5 16,-1-8-2-16,-13-5 5 15,-12-2 0-15,-8 3 0 16,-10 2 2-16,-12 1 2 16,-2 4 3-16,0-2 1 15,-5 6 4-15,-9 2 3 16,2 0-12-16,-2 6 3 15,3 1-2-15,7 4 12 16,-4-2 13-16,5 4 7 16,3 0-5-16,0 2-2 15,0 0-10-15,0 0-11 16,0 0-4-16,0 0-4 16,0 10-4-16,0 18 3 0,0 18 1 15,0 17 6-15,0 11-3 16,0 12-2-16,0 8 2 15,0 6-3-15,-1 0 1 16,-10 1 0-16,-6-9-1 16,4-12-2-16,-2-14 2 15,9-15 0-15,-3-11 0 16,7-6 0-16,2-4-1 16,0-4 0-16,3-6-4 15,23-8-6-15,-1-6-22 16,-2-6 1-16,4 0 3 15,0-14 13-15,-3-10 15 16,-8-4 0-16,-11-4 2 16,-5-3 0-16,0-5 6 0,-7-1-5 15,-29-2-1-15,1 1 2 16,-9 7 0-16,-7 3 0 16,13 0 5-16,1 7 6 15,10-1-9-15,14 2-1 16,10-2-2-16,3-3-2 15,9 1-3-15,25-4-10 16,14 1-18-16,18 1-26 16,3 3-98-16,6 5-151 15</inkml:trace>
  <inkml:trace contextRef="#ctx0" brushRef="#br0" timeOffset="-190597.96">15839 12580 905 0,'0'0'84'16,"0"0"-84"-16,0 0-5 15,0 0 5-15,0 0 3 16,0 0 4-16,70 57-3 0,-38-56 5 15,7-1 11-15,-3-3 0 16,14-22-13-16,-7-5 9 16,-8-9-11-16,-4 0 4 15,-6-6-3-15,-11-2-2 16,-12-2-1-16,-2 3 3 16,0 4-6-16,-2 8 3 15,-12 7 2-15,-4 11-1 16,5 9-3-16,0 0 0 15,2 5 3-15,10 2 2 16,1 0-1-16,0 0-5 16,0 0-1-16,-2 16 0 15,0 23 1-15,-1 9 14 16,3 13-2-16,0 5-6 16,0 11-3-16,0 13 0 0,0 3 0 15,0 2-3-15,0 2-3 16,3-2 3-16,-3-2 1 15,0 0 1-15,0-5-4 16,0-9 2-16,0-13 0 16,-3-10 0-16,3-11 0 15,0-12-1-15,0-11-3 16,0-9-3-16,3-10-12 16,14-3-8-16,6-2 13 15,-3-22 2-15,0-9 5 16,2-10 5-16,-7-5 2 15,2-9 0-15,-7-2 0 0,3 1 2 16,-10 4-1-16,-3 1 1 16,0 7 2-16,0 2 2 15,-19 2 0-15,-8 3 0 16,-10 0-2-16,2 9 0 16,-5-1-3-16,-5 8 0 15,2 3-2-15,2 7 0 16,8 5 1-16,7 3-2 15,11 0 2-15,8 5 0 16,7-2 2-16,0 2-2 16,0-2-2-16,15-1 2 15,26 3 0-15,13-8 5 16,4 3-3-16,2-6-1 16,0-2-2-16,-4-5 1 15,-3-2 0-15,-8-2-1 0,-5-2 0 16,-11 0 1-16,-11 2 1 15,-7 4 4-15,-11 4 0 16,0 3 2-16,0 5 16 16,0 4-6-16,0 2-8 15,0 0-8-15,-2 13-1 16,-5 18-8-16,5 13 7 16,2 3 1-16,0-1 0 15,6-9-1-15,8-6 0 16,6-9-2-16,-4-8 2 0,10-10-22 15,-2-4-6 1,1-1-10-16,9-25-43 0,-3-9-70 16,-6-5 9-16,-10-2-10 15,-15-2-205-15</inkml:trace>
  <inkml:trace contextRef="#ctx0" brushRef="#br0" timeOffset="-190312.54">16486 12387 155 0,'0'0'370'15,"0"0"-313"-15,0 0-32 16,0 0 27-16,0 0 13 16,0 0-5-16,0-5-10 0,2 5 32 15,11 0-38-15,1 0-19 16,0 0-5-16,3 0 7 15,-2-1-2-15,6-17-9 16,-16 2-9-16,5-2-3 16,-10 4 1-16,0 5-3 15,0 2-2-15,-8 7-2 16,-4 0-39-16,-7 14-55 16,4 12-75-16,-3 2-116 15</inkml:trace>
  <inkml:trace contextRef="#ctx0" brushRef="#br0" timeOffset="-187710">16597 12403 590 0,'0'0'114'0,"0"0"-50"16,0 0 5-16,0 0 9 16,0 0-48-16,0 0-14 0,-163-33 8 15,105 36-3-15,-4 19 15 16,-6 6-21-16,8 6-3 15,7 3-7-15,17-4 0 16,10-3-4-16,14-3 0 16,12-5-1-16,0-6-1 15,26-1 0-15,20-12-4 16,11-3 0-16,12 0 5 16,3-20-4-16,0-9-1 15,-3 0-4-15,-14-4 9 16,-17 1-1-16,-14 9 1 15,-12 0 1-15,-12 7 1 0,-10 4 1 16,-22 6-1 0,-20 6-2-16,-7 0-6 0,-4 18 4 15,-6 17 2-15,1 11 0 16,10 8 3-16,15 6-3 16,17 0 0-16,19-5 0 15,7-5-1-15,14-9-6 16,26-10 6-16,10-9-2 15,8-12 2-15,5-10-1 16,1 0 2-16,-8-10-1 16,-3-10 1-16,-17-3-2 15,-12 3 2-15,-17 4 4 16,-7 1-1-16,0-2 7 16,-20 4 7-16,-20 8-12 15,-3 5-5-15,-4 0-3 0,-4 18 3 16,8 10-1-16,10 5-1 15,16 0 0-15,5-3 1 16,12-3-6-16,5-4-11 16,29-9-17-16,0-5-18 15,13-9-65-15,5 0-74 16,3-15-307-16</inkml:trace>
  <inkml:trace contextRef="#ctx0" brushRef="#br0" timeOffset="-187167.14">17276 12427 878 0,'0'0'84'15,"0"0"-62"-15,0 0-17 16,0 0 13-16,0 0-3 15,0 0 3-15,-50 72 4 16,36-22-4-16,2 3-8 16,9-6 3-16,-3-4 0 15,4-11-4-15,2-14 4 16,0-8 0-16,0-8-9 16,0-2 7-16,0 0-5 0,23-13 6 15,9-18-5-15,10-9-4 16,-1 0-1-16,-8 1-2 15,-2 5 0-15,-7 17-1 16,-9 6 1-16,-4 11-4 16,-5 0-3-16,2 9-2 15,-3 21 8-15,-2 9 1 16,6 3 0-16,5-1 0 16,1-9-1-16,1-10 0 15,7-10 0-15,-4-8 1 16,9-4 2-16,4-6-1 15,7-20 3-15,2-6 5 0,-8-6 1 16,-9-5 3 0,-8-2-2-16,-15-3-3 0,-1 4-5 15,0 7 0-15,0 13-3 16,-4 10-21-16,-18 13-15 16,-4 1-27-16,-4 3-35 15,-3 26-71-15,6 4-130 16</inkml:trace>
  <inkml:trace contextRef="#ctx0" brushRef="#br0" timeOffset="-185980.31">17772 12795 777 0,'0'0'71'16,"0"0"-6"-1,0 0 12-15,0 0-26 0,0 0-30 16,0 0-7-16,32-81-5 15,-8 53-9-15,-7 0 1 16,2 1-1-16,5 2 0 16,-10 4-1-16,-4 9-1 15,-5 5-1-15,-5 7-2 16,0 0 3-16,0 0-5 16,0 0 2-16,0 7 0 15,-4 18 4-15,-5 7 1 16,6 2-1-16,3-1 2 0,0 0-2 15,1-9 0 1,16-1 1-16,0-10-5 0,6-8 5 16,6-5 4-16,2 0 8 15,10-7-5-15,1-13-4 16,-2-6-3-16,-8-6 2 16,-3-6 0-16,-1-6-1 15,-13 0-1-15,-3 5 0 16,-10 12 0-16,-2 6 0 15,0 11 0-15,-10 6-1 16,-6 2 2-16,0 2-5 16,0 0 3-16,3 0-1 15,1 8 2-15,9 0-3 16,3 1 1-16,0-2-3 16,0-2 4-16,15 1-2 0,-1-5 3 15,5 3 0-15,-4-1 0 16,-2-3 0-16,-1 4-1 15,-2-2 1-15,-9 1 2 16,-1 5-2-16,0 3 0 16,0 6 2-16,0-3-1 15,0 5 1-15,0-3-1 16,1 0-1-16,4-5 0 16,5 0 0-16,-5-1 1 15,10-6 0-15,0 0 2 16,7-4 5-16,6 0 1 15,2 0 2-15,4-8-9 0,0-6-2 16,-5-4 2 0,-3-2-2-16,-6-2 0 0,-1-5-11 15,-5 1 1-15,-7-1-10 16,-7 2-1-16,0 4-3 16,0 12 2-16,-12 8 12 15,2 1 1-15,-6 0 3 16,2 10 0-16,6 10 6 15,0 4-3-15,-2 5 2 16,7 4 1-16,3 1 5 16,0 0 4-16,8-1 1 15,12-7-1-15,7-1 7 16,6-7 2-16,8-11-3 0,14-7-6 16,7 0 0-1,5 0-2-15,-5-13-5 0,-10-3-1 16,-11-2 1-16,-20-4 0 15,0-5 6-15,-17 1 6 16,-2-6 6-16,-2-1 2 16,0-1-6-16,0 1-6 15,0 4-5-15,0 4 0 16,0 11-1-16,0 6-4 16,0 4 3-16,0 4 2 15,0 0-3-15,0 0-2 16,0 0-3-16,-2 0-4 15,-11 18 5-15,1 5 2 16,5 0-5-16,5 6 3 0,2-4 1 16,0 2 1-16,0-1 0 15,2-3 0-15,12 4-2 16,-5-3 2-16,2-2 3 16,1-5-3-16,-8-2 0 15,5-5 0-15,-9-3 0 16,0-4 0-16,0 0 1 15,-10 0 4-15,-20-1-5 16,-15-2-12-16,-13 0-69 16,-10 0-21-16,-7-8-192 15,-19-7-356-15</inkml:trace>
  <inkml:trace contextRef="#ctx0" brushRef="#br0" timeOffset="-185568.65">17946 12256 733 0,'0'0'165'0,"0"0"-160"16,0 0 3-16,0 0 38 15,0 0-7-15,0 0-11 16,37 17-13-16,-12-17-2 15,4 0 2-15,-4-6 11 16,-3-6-5-16,-15 2-4 16,-7 2 14-16,0-1-6 15,0 4-23-15,-18 5-2 16,-13 0-46-16,-9 14-24 0,10 18-37 16,6 2-152-1</inkml:trace>
  <inkml:trace contextRef="#ctx0" brushRef="#br0" timeOffset="-184491.01">19062 12626 417 0,'0'0'125'0,"0"0"-58"16,0 0 16-16,0 0 3 16,0 0-27-16,0 0-23 0,0 2-4 15,0-2-13-15,0 0 4 16,0 0-6-16,0 0-10 16,0-14-6-16,10-5 0 15,-3 2 1-15,8-1 3 16,-5-4 4-16,-6-3 10 15,4-1 2-15,-6 1-8 16,-2 0-10-16,0 8-3 16,0 0 2-16,0 4-2 15,-2 4-3-15,-7 1-8 16,5 4 2-16,-5 1 0 16,4 0 6-16,-2 1-1 15,1 2 2-15,-5 0 0 0,4 0 2 16,-3 0 0-16,6 0 0 15,-3 5 0-15,6 4 1 16,-1 6-1-16,2 0 2 16,0 3 1-16,0 4 3 15,0 0 2-15,4-2-2 16,10 0-3-16,-1 0-3 16,-1-2 1-16,5-3 5 15,-3 2-3-15,6-3 7 16,-3 1-8-16,-1 1 2 15,-5 0-3-15,-6-1-1 16,0 2 2-16,-5-1 1 0,0 2 0 16,0 0 3-16,0-1-2 15,-5-2-1-15,-9-1-2 16,-4-2-1-16,-9-4 2 16,3 0 2-16,2-2-3 15,-6-5-1-15,4-1 0 16,9 0-7-16,-2 0-11 15,15-3-18-15,2-12-33 16,0-5-92-16,7 0-49 16,17 2-250-16</inkml:trace>
  <inkml:trace contextRef="#ctx0" brushRef="#br0" timeOffset="-184291.69">19383 12710 920 0,'0'0'107'16,"0"0"-100"-16,0 0-4 16,0 0 17-16,0 0-20 15,0 0-17-15,0 4-178 16,-10-4-525-16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1T03:47:01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12334 2240 271 0,'0'0'365'16,"0"0"-309"-16,0 0-32 15,0 0 38-15,0 0-1 16,0 0 13-16,0 0-19 15,-6 57-30-15,0-44 14 16,4-8-20-16,2-1-2 0,0-4-7 16,0 0-3-1,0 0 1-15,0 1-4 0,9 3 1 16,9 3 13-16,4-4-2 16,-1 2-6-16,8-3-9 15,-7 2 3-15,-4-2-3 16,-12 0-1-16,3-1-1 15,-9 2 1-15,0-3 1 16,0 3 1-16,0-3-1 16,-9 3 7-16,-25 1-4 15,-19 3 1-15,-7 0-4 16,2 1-1-16,2 1 5 16,14-7-1-16,14 1 4 15,7-3 1-15,13 0 18 0,5 0 8 16,3 0-21-16,0 0-14 15,0 0-5-15,17 0-1 16,26 2 6-16,14 0 0 16,14-2 3-16,-10 0-3 15,5 0 0-15,-20 0 0 16,-10 0 0-16,-16 0 1 16,-20 0-2-16,0 0 2 15,0 0-1-15,-18 2 5 16,-23 0-3-16,-5 2-2 15,-8 1-1-15,12-2 1 16,9 3 0-16,8-2 1 16,8-2 2-16,5-1-3 0,8-1 1 15,-1 3-1-15,5-3 0 16,0 0-6-16,0 2 0 16,9 1-1-16,10 2 7 15,10-1 1-15,10 0-1 16,-6-3 0-16,4 2 0 15,-18 1-18-15,-19-2-87 16,-24 2-94-16,-59 0-595 16</inkml:trace>
  <inkml:trace contextRef="#ctx0" brushRef="#br0" timeOffset="9474.6">22048 2473 570 0,'0'0'94'0,"0"0"-12"16,0 0 0-16,0 0-7 15,0 0-25-15,0 0-14 16,0 0-12-16,3-16 6 16,-3 16-4-16,0-3-2 0,0 3 5 15,0-1 4-15,0 1 2 16,0-4 0-16,0 0-20 15,0-4 1-15,-3-2-13 16,-20-3-2-16,3-2-1 16,-8 5 2-16,-1 0-6 15,7 5 8-15,7 2-3 16,9 2-1-16,-1-5 0 16,7 5 0-16,0 1-2 15,0 0 2-15,0 0-3 16,0 0 1-16,0 0-3 15,9 0 0-15,18 1 0 0,15 12 5 16,7 4 2-16,3-4 5 16,-2-1-7-16,-12-2 1 15,-14-7 2-15,-13 2-2 16,-5-3 0-16,-6-2-1 16,0 0 3-16,0 1 1 15,0-1-4-15,-21 3 1 16,-17 1-1-16,-17 1 0 15,-10-3 4-15,9-2-2 16,9 0-2-16,21 0 0 16,10 0 7-16,12 0 4 15,4 0-1-15,0 0-8 16,0 0-1-16,6 0-1 16,17 0 0-16,18 0-1 15,9 0-1-15,12 0-1 0,-11 3-62 16,-8-3-92-16,-12 0-230 15</inkml:trace>
  <inkml:trace contextRef="#ctx0" brushRef="#br0" timeOffset="19683.09">6276 5529 736 0,'0'0'95'16,"0"0"-42"-16,0 0 6 15,0 0 4-15,0 0-17 16,0 0-14-16,0 0-2 15,-24 0 2-15,24 0-1 16,0 0-9-16,0 0-5 0,-2 0 9 16,-1 0-2-16,1 0-8 15,1 0-3-15,-4 0-3 16,5 0 1-16,-3 0 1 16,3 0-10-16,0 0 1 15,0 0 2-15,3 1-4 16,34 6 2-16,20-2 10 15,21-5-5-15,36 0-1 16,33-5-3-16,25-17 14 16,17-4-12-16,2-1-5 15,-5 5 0-15,-7 3 2 16,-28 3-3-16,-23 4-3 16,-34 4 0-16,-35 2-9 0,-28 4 3 15,-13 0-6-15,-17-2 9 16,-1 4-2-16,0 0 3 15,0 0 1-15,-31 0-1 16,-14 0-14-16,-8 0-14 16,-7 1-37-16,4 6-24 15,-1 1 7-15,-6-1-23 16,-2 4-98-16,6-6-4 16,2-1-193-16</inkml:trace>
  <inkml:trace contextRef="#ctx0" brushRef="#br0" timeOffset="20651.66">7823 5222 478 0,'0'0'22'15,"0"0"-9"-15,0 0 49 16,0 0 0-16,0 0 8 16,0 0-2-16,-57-38-31 15,54 38-11-15,3 0 10 0,0-2-1 16,0 2-1-16,0 0 5 15,0 0-6-15,0 0 4 16,0 0-2-16,0 0-7 16,3 0-7-16,20 6 3 15,8 12 3-15,4 2 2 16,7 0-8-16,3-2-16 16,5 1 0-16,-2-5-1 15,2-5-1-15,-2-5-2 16,-3-4-1-16,6 0 2 15,-11 0 1-15,-12 0-3 16,-8-4 1-16,-14-5 0 0,-2 2 2 16,-4-2 2-16,0-1 0 15,-19 1-3-15,-4 9-2 16,-14 0 0-16,-4 12 0 16,-7 26 5-16,-4 14 4 15,-7 21-5-15,4 5-4 16,-3 3 1-16,1-5-2 15,11-17-13-15,6-10-34 16,12-17-48-16,10-11 20 16,4-12-42-16,9-9-128 15,5 0-290-15</inkml:trace>
  <inkml:trace contextRef="#ctx0" brushRef="#br0" timeOffset="20871.03">8270 5687 991 0,'0'0'42'0,"0"0"-42"0,0 0-18 15,0 0-37 1,0 0-108-16,0 0-175 0</inkml:trace>
  <inkml:trace contextRef="#ctx0" brushRef="#br0" timeOffset="25408.04">7296 11649 293 0,'0'0'408'0,"0"0"-288"15,0 0-38 1,0 0-15-16,0 0-12 16,0 0-15-16,0 0-7 0,-14 0 3 15,14 0-4-15,0 0-3 16,0 0-11-16,0 0 4 15,0 0-12-15,0 0-10 16,8 0-4-16,27 0 4 16,27 6 0-16,21 3 5 15,22-2 1-15,0 0-3 16,6-4-3-16,-10-1-2 16,-10 1 1-16,-7-2 1 15,-24 2-7-15,-18-3-8 16,-19 1-6-16,-12-1-5 15,-9 0 4-15,1 0 17 0,-3 0 5 16,0 0 2-16,0 0 3 16,-5 0-3-16,-19-10-2 15,-3-7-12-15,-4-4 6 16,2-1 2-16,4-1 4 16,-2-1 0-16,9 2 0 15,-2 3 0-15,0 0-1 16,5 4 1-16,-1-1 0 15,3 2 3-15,-4-1-2 16,7 5 3-16,3 3 11 16,0 1 8-16,7 6 4 15,-1 0-7-15,1 0-5 16,0 0-4-16,0 0-4 16,0 0-7-16,0 0-1 15,0 0 0-15,0 0-3 0,15 13 2 16,14 6 0-16,7 2 2 15,6 1 0-15,2 1-1 16,1-4 1-16,-9 0 0 16,-7-5 1-16,-8-1 0 15,-11-9-1-15,-5 1 0 16,-5-3 0-16,0-2 1 16,0 0 0-16,0 0 0 15,0 1 3-15,0 6-3 16,0 3 1-16,-24 10 2 0,-8 8 1 15,-18 9-3 1,-10 7-4-16,-6 10 2 0,-11 5 0 16,9 8-32-16,6-1-71 15,10-10-59-15,15-15-216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1T05:06:56.8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1643 2173 507 0,'0'0'172'0,"0"0"-43"15,0 0-13-15,0 0-49 0,0 0-14 16,0 0-1 0,0 0-9-16,2-4-9 0,-1 4-18 15,9 10-7-15,1 11-2 16,2 11 8-16,-2-1-5 16,1 1-9-16,-7 0 6 15,3-5-6-15,-7 2-2 16,-1-5-9-16,0-3-20 15,0-7-59-15,0-5-5 16,0-3-88-16,-1-6-85 16,-7 0-213-16</inkml:trace>
  <inkml:trace contextRef="#ctx0" brushRef="#br0" timeOffset="199.29">1608 2461 456 0,'0'0'164'0,"0"0"-104"15,0 0 43-15,0 0-26 16,0 0-30-16,0 0-19 16,57 40-11-16,-29-40-7 15,8 0-5-15,0-5-5 16,0-16-5-16,-3-3-38 16,-9 1-49-16,-5 1 14 15,-17 1-70-15,-2 1-95 16</inkml:trace>
  <inkml:trace contextRef="#ctx0" brushRef="#br0" timeOffset="398.61">1569 2144 732 0,'0'0'101'0,"0"0"5"15,0 0-29-15,0 0-33 16,0 0-9-16,0 0-15 15,-6-21-20-15,29 14-3 16,11-1 0-16,7 0 0 16,5 2-50-16,8 3-55 15,2-2-115-15,-1 1-142 16</inkml:trace>
  <inkml:trace contextRef="#ctx0" brushRef="#br0" timeOffset="846.32">2066 2191 670 0,'0'0'99'0,"0"0"-24"16,0 0 3 0,0 0-14-16,0 0 3 0,0 0 2 15,-4-29 5-15,4 29-26 16,-3 0-17-16,3 0-13 16,-1 0-10-16,-7 0 0 15,2 17-6-15,-5 13 0 16,-1 7-2-16,5 0 4 15,1 1-4-15,4-5-2 16,2 0-1-16,0-3 3 16,2-5 0-16,13-3-2 15,6-8-2-15,5-4-5 16,6-7-13-16,1-3-6 16,3 0-35-16,0 0-15 0,0-18-2 15,-9-4-33-15,-6-4-59 16,-13 1-37-16,-8 4-200 15</inkml:trace>
  <inkml:trace contextRef="#ctx0" brushRef="#br0" timeOffset="1063.58">2006 2336 635 0,'0'0'222'15,"0"0"-154"-15,0 0-18 16,0 0-18-16,0 0-12 0,0 0-9 16,42-3 1-1,-3-1-7-15,-2-2-2 0,3-4-3 16,-9-2-56-16,-2-3-45 16,-8 4-56-16,-6-1-11 15,-11 2-94-15</inkml:trace>
  <inkml:trace contextRef="#ctx0" brushRef="#br0" timeOffset="1265.93">2093 2174 625 0,'0'0'131'0,"0"0"-32"0,0 0-5 16,0 0-31-16,0 0-36 15,0 0-27-15,2-16 2 16,38 10-2-16,5-4 0 15,11 4 0-15,-2-1-10 16,-6 3-54-16,-5 2-49 16,-5 0-15-16,-11 2-47 15,-11 0-146-15</inkml:trace>
  <inkml:trace contextRef="#ctx0" brushRef="#br0" timeOffset="1616.48">2477 2138 592 0,'0'0'177'0,"0"0"-67"15,0 0-3-15,0 0-39 16,0 0-15-16,0 0-4 16,2 13-19-16,-19 9-5 15,4 5-4-15,-2 5-14 16,6 5-1-16,3 2-1 15,6 3-1-15,0 2 1 16,0-3-3-16,0-7 1 16,15-2-3-16,5-9 0 15,3-7-1-15,2-2 1 16,4-11 0-16,5-3 0 16,-2 0-2-16,6 0-3 0,-7-21-31 15,-6-5-36-15,2-6 5 16,-6 1-11-16,-9 5-29 15,0 4-55-15,-12 5-76 16,0 2-217-16</inkml:trace>
  <inkml:trace contextRef="#ctx0" brushRef="#br0" timeOffset="1828.79">2488 2336 657 0,'0'0'159'0,"0"0"-39"16,0 0-36-16,0 0-56 0,0 0-16 16,0 0-12-1,32-21 1-15,2 9 0 0,3-1 2 16,-6 1-3-16,-2-1-23 16,-8 3-46-16,-4 1-43 15,-10 0-40-15,-7-2-74 16,0 4-162-16</inkml:trace>
  <inkml:trace contextRef="#ctx0" brushRef="#br0" timeOffset="2010.06">2520 2157 630 0,'0'0'117'0,"0"0"11"16,0 0-34-16,0 0-35 15,0 0-28-15,0 0-31 16,11-36-2-16,20 21 2 15,10 1-13-15,0 2-35 16,-4 8-40-16,0 3-37 16,-8 1-48-16,-8 0-133 15</inkml:trace>
  <inkml:trace contextRef="#ctx0" brushRef="#br0" timeOffset="2410.67">2937 2211 719 0,'0'0'97'16,"0"0"-2"-16,0 0-17 15,0 0-30-15,0 0-19 16,0 0 5-16,-19-13-3 15,19 13-10-15,0 0-1 16,0 0-5-16,-7 0-8 16,2 14 5-16,-6 6 1 15,-2 9-4-15,0 3-7 16,-4 2 1-16,9 0-3 16,-1-1 3-16,6-6-3 0,3-5 0 15,0-4 1-15,0 0-1 16,17-7-2-16,3-1-6 15,0 0-9-15,7-7-5 16,-3-3-15-16,5 0-16 16,-2-10-8-16,-3-12-45 15,-4 5-78-15,-8 0-44 16,0-1-197-16</inkml:trace>
  <inkml:trace contextRef="#ctx0" brushRef="#br0" timeOffset="2638.04">2889 2387 56 0,'0'0'668'16,"0"0"-590"-16,0 0 25 16,0 0-65-16,0 0-18 15,0 0 15-15,63-16-7 16,-26 7-16-16,-5-2-11 15,-1 1 1-15,-3 0-2 16,-6 0 0-16,-6 2-52 16,-4-1-65-16,-9 0-61 15,-3 0-73-15</inkml:trace>
  <inkml:trace contextRef="#ctx0" brushRef="#br0" timeOffset="2818.3">2920 2196 820 0,'0'0'130'0,"0"0"-55"16,0 0-29-16,0 0-30 15,0 0-16-15,0 0 0 16,77-15-1-16,-34 7 1 16,-1 1-19-16,-3-1-76 15,-8 1-114-15,-9-2-250 16</inkml:trace>
  <inkml:trace contextRef="#ctx0" brushRef="#br0" timeOffset="3924">3812 2263 600 0,'0'0'121'0,"0"0"-54"16,0 0 23-16,0 0-33 15,0 0-15-15,0 0 12 16,14-79-6-16,-14 60-5 15,-14-4-12-15,-7 4 0 16,-7-1-21-16,-4 3-5 16,-5 7 0-16,-2 6-3 15,-3 4-2-15,7 0-2 16,3 6 1-16,10 10-5 0,9 3 2 16,10 3-1-1,3 5 0-15,5 6-4 0,31 0 9 16,4 6-2-16,5-3-4 15,3 0 5-15,-7 0 1 16,-10-5-7-16,-4-4 5 16,-17-5 2-16,-7-4-3 15,-3-1 3-15,0-3-1 16,-16 4 0-16,-10-8-4 16,-2-5-2-16,1-5 2 15,5 0 2-15,10-11 3 16,2-19 0-16,8-9-1 15,2-7-6-15,4 4 4 0,33 2-1 16,2 10 3-16,5 9-3 16,-5 6 0-16,2 7 4 15,-4-1 2-15,-6 9 2 16,-2 0 3-16,-6 0 0 16,-4 0-2-16,-6 0-3 15,-1 12 0-15,-7 5 1 16,-4 5-2-16,-1 2 2 15,0-2-2-15,0-3-1 16,0 2 1-16,0-5 0 16,2-4-1-16,7 0-1 15,1-3 1-15,-2-8-1 0,5-1 0 16,4 0 0 0,6-1 1-16,6-16 5 0,-3-4 3 15,-2-4 19-15,-4-1-9 16,-7-6 12-16,-8-1-7 15,-5 1-10-15,0 3-1 16,-5 7-7-16,-18 3-5 16,-3 8 0-16,2 3-14 15,-1 8-31-15,-1 0-29 16,7 0-23-16,-2 12-67 16,16 1-119-16</inkml:trace>
  <inkml:trace contextRef="#ctx0" brushRef="#br0" timeOffset="4398.76">4436 2267 570 0,'0'0'67'0,"0"0"-16"16,0 0 56-16,0 0-24 15,0 0-15-15,0 0-21 16,0-101-14-16,7 84-11 16,13 1-10-16,-1 4 8 15,-2 4 11-15,4 1 5 16,-5 7-6-16,0 0-11 0,-4 0-9 16,-5 9-8-1,0 16 3-15,-7 4-4 0,0 5 0 16,0 4-1-16,-20-1-1 15,-10 1-14-15,0-1-7 16,-3-3-1-16,4-8 1 16,7-10 21-16,7-8 1 15,12-3 1-15,-2-5 3 16,5 0 11-16,0 0 9 16,0 0 0-16,0 0-9 15,0-2-5-15,17-9-7 16,9 2 1-16,3 2-2 15,2 3-2-15,2 4 0 0,9 0-4 16,1 0-19-16,1 0-23 16,-1 8-66-16,-3-2-102 15,-8 0-99-15</inkml:trace>
  <inkml:trace contextRef="#ctx0" brushRef="#br0" timeOffset="4548.99">4890 2450 947 0,'0'0'80'0,"0"0"-45"15,0 0 14-15,0 0-39 16,0 0-10-16,0 0-50 16,0-63-80-16,0 50-203 0</inkml:trace>
  <inkml:trace contextRef="#ctx0" brushRef="#br0" timeOffset="4808.37">5141 2232 857 0,'0'0'91'16,"0"0"-52"-16,0 0 13 15,0 0-19-15,0 0 9 16,0 0-19-16,0 19-8 15,0 16 18-15,0 15-2 16,0-1-20-16,-5-1-11 0,3-3 0 16,2-8-16-16,0-8-29 15,0-7-6-15,0-6 3 16,0-6-10-16,0-4-15 16,0-6-102-16,7 0-113 15</inkml:trace>
  <inkml:trace contextRef="#ctx0" brushRef="#br0" timeOffset="5083.85">5359 2253 722 0,'0'0'112'0,"0"0"-5"0,0 0-6 16,0 0-27-16,0 0-21 15,0 0-23-15,4 3-17 16,-4 24 0-16,0 11 10 15,-4 3-7-15,2 4-9 16,2-1-5-16,0-2-2 16,0-6 1-16,0-4 2 15,0-7-2-15,2-10-1 16,2-6-15-16,-1-5 11 16,-1-4-17-16,0 0-32 15,-1 0-43-15,7-2-36 16,-6-16-124-16,-1-10-245 15</inkml:trace>
  <inkml:trace contextRef="#ctx0" brushRef="#br0" timeOffset="5761.92">6302 2166 791 0,'0'0'102'15,"0"0"-87"-15,0 0 3 16,0 0 1-16,0 0 5 0,-18 127 1 16,16-66-9-16,2 6-1 15,-2 0 0-15,2-9-7 16,-6-12-8-16,0-14 0 15,-1-10-18-15,2-10-43 16,4-10-55-16,-3-2-71 16,4 0 21-16,0-22-261 15</inkml:trace>
  <inkml:trace contextRef="#ctx0" brushRef="#br0" timeOffset="5999.3">6251 2293 478 0,'0'0'116'16,"0"0"-14"-16,0 0 2 15,0 0-38-15,8-111-23 0,13 98-20 16,-1 2 4 0,6 5 0-16,4 5-6 0,0 1-8 15,0 0 5-15,-9 3-15 16,-6 14 2-16,-10-2-3 16,-5 8-2-16,0 0 0 15,-26 1 3-15,-5 1-3 16,-7-5 0-16,2-5-17 15,6-2-42-15,8-6-48 16,9-7-46-16,13 0-41 16,0-13-297-16</inkml:trace>
  <inkml:trace contextRef="#ctx0" brushRef="#br0" timeOffset="6948.8">6661 2154 552 0,'0'0'122'15,"0"0"-11"-15,0 0 16 16,0 0-60-16,0 0-36 16,0 0-8-16,-33-12-5 15,21 21 0-15,-1 11-5 16,-1 9 1-16,6 6-6 16,1 5-3-16,2-2 0 15,5 0-3-15,0-4-1 16,0-8 3-16,0-5-4 15,3-10 1-15,-1-4 9 16,5-6-4-16,-2-1 12 16,6 0 2-16,6-11-6 0,1-12 3 15,2 0-13-15,-5 0-1 16,-1 5-2-16,-7 6 0 16,3 7 0-16,-7 5-1 15,-1 0-3-15,7 0-5 16,-4 17 4-16,7 6 4 15,5 4 0-15,-5-2 0 16,5-3 0-16,-3-6 0 16,-2-7 0-16,1-3 1 15,0-6 1-15,2 0-1 16,4 0 6-16,1-15-1 0,1-8 7 16,-5-5-9-16,5 0 1 15,-7 2-2-15,-5 8 0 16,-4 8-2-16,-5 8 7 15,0 2-4-15,0 0-4 16,0 0-3-16,0 5-13 16,0 20 14-16,0 3-3 15,3 4 4-15,11-6-4 16,1-4 1-16,3-8 4 16,4-6-3-16,-2-3 3 15,4-5 0-15,-5 0 1 16,-2-3 2-16,7-15 2 15,-9-4 4-15,-5 1 7 16,-3 0-6-16,-4-1-3 16,-3 4 2-16,0 8 3 0,0 2-8 15,0 6 5-15,0 2-3 16,0 0-6-16,0 24 0 16,-8 16-2-16,0 18 2 15,2 9 3-15,-1 5-3 16,4 4-3-16,1 0-3 15,-3-8-8-15,-1-8-1 16,-2-6 0-16,1-17 3 16,-5-9 11-16,8-11 0 15,-2-17 0-15,-4 0-1 16,-3 0-6-16,-2-5-10 16,-4-24 7-16,4-8 11 0,7-13 3 15,-2-9 1-15,10-8 0 16,4-3-2-16,25 1 6 15,16 9-1-15,1 11-7 16,-1 9 2-16,-2 13-2 16,-5 6 1-16,-16 11 0 15,-4 7-1-15,-9-1 0 16,-9 4 0-16,0 0-2 16,0 0-28-16,0 9-62 15,0 9-13-15,-6-2-246 0</inkml:trace>
  <inkml:trace contextRef="#ctx0" brushRef="#br0" timeOffset="9495.78">7927 2357 609 0,'0'0'85'0,"0"0"-46"0,0 0 20 16,0 0-35-16,0 0-13 16,0 0 7-16,75 52 12 15,-45-65 10-15,-2-9-5 16,-6-2 1-16,0-1-13 16,-9 1-2-16,-10 1-5 15,-3-2-3-15,0 0-11 16,0 6 6-16,-8 3-4 15,-3 2-4-15,-2 8 3 16,1-1-3-16,-2 7 3 16,9 0 1-16,-5 0-1 15,5 0 10-15,-1 0 10 0,3 0-3 16,2 0-5 0,1 8-6-16,0 14 2 0,0 7 3 15,0 4-7-15,0 12 11 16,9 2-4-16,3 2 1 15,-3 5-10-15,3 4 2 16,-8 2-4-16,4 5-2 16,-8 1 6-16,0-2-6 15,0 0-1-15,-16 0 0 16,-4-5-3-16,6-7-11 16,7-8-9-16,-1-7 7 15,8-12 3-15,0-4 0 16,0-9-10-16,0-8 6 15,0-1 5-15,12-3 6 16,2 0-3-16,1-3 6 0,9-19 1 16,-6-6 2-16,8-4 3 15,-7-1-1-15,3-8 10 16,-14-1 3-16,-2 0 3 16,-6-3 0-16,0 2 1 15,-8 1-7-15,-20 4-7 16,-1 2 0-16,-5 4-4 15,-8 6 0-15,0 5-1 16,3 10-1-16,17 4-4 16,2 1 4-16,17 5-2 15,3-4-2-15,0 5-3 16,0-3-7-16,23 1-3 0,12-2 17 16,10-3 1-16,8-1 2 15,-7-4-2-15,-2-3 0 16,-4-5 2-16,-1-1 2 15,-12-1 4-15,-9 5 2 16,-13 3-7-16,-5-1 13 16,0 3-4-16,0-2-3 15,-2 5-9-15,-16 5-2 16,2 2-5-16,2 2-3 16,4-3 2-16,8 3 6 15,-1 0 1-15,3 0-6 16,0 0 4-16,0 0 0 15,0 0-2-15,0 0 4 0,5 0 0 16,7 8 2-16,-7-1-1 16,6 0 0-16,-2 3 0 15,-3 4 0-15,6 6 1 16,-8 1-1-16,3 4 1 16,-4 1 0-16,0 1-1 15,5-5 0-15,-2-6 0 16,4-3 0-16,-3-4-2 15,5-4 2-15,3-1-3 16,-1-4 2-16,9 0 1 16,-4 0-2-16,4-6 1 15,-1-10-8-15,-7-1 9 16,4-6 0-16,-3-7 0 16,-10 1 1-16,0 0 2 0,-6 4 2 15,0 8-2-15,0 4-2 16,-8 6 2-16,-8 5-3 15,-2 2-9-15,-2 0 7 16,5 2-2-16,0 13 1 16,7 0 6-16,1 3-8 15,2 2 7-15,5 2-5 16,0-1 4-16,0-4-2 16,0-2 1-16,0-10 0 15,8 2 0-15,4-7 0 16,3 0 8-16,1 0 6 15,5-7 1-15,-4-8-1 16,0-4-12-16,-4 2 8 0,-8-2-4 16,3 7 2-16,-8 4-3 15,3 4-1-15,-3 4 0 16,0 0-4-16,0 0-2 16,0 0-9-16,0 0-6 15,6 0-4-15,3 14 15 16,1 1 3-16,0-1 3 15,-3-2 0-15,5-2 0 16,-9-5-1-16,6-2 0 16,-2-3-2-16,6 0 3 15,1-8 0-15,3-11 4 16,4-3-4-16,-7-2 0 0,-6 4 0 16,3 1 1-16,-5 2 1 15,0 6-2-15,-4 7 0 16,-2 4-2-16,0 0-1 15,1 0-1-15,-1 0-3 16,8 11-5-16,-4 10 12 16,0 2 1-16,6 1-1 15,-6-3 0-15,3-7 0 16,0-2 0-16,-7-5 0 16,6 0 0-16,-1-7 4 15,4 0 9-15,1-4-4 16,11-18-7-16,-1-5-2 0,-7 1 3 15,5 4 2-15,-7 4-5 16,-2 10 0 0,-4 2 4-16,-5 2-4 0,0 4-3 15,0 0-2-15,9 0-3 16,-8 10 6-16,4 9 2 16,-3-2 1-16,5-1 1 15,-2-6 4-15,-4-3-5 16,0-6 1-16,6 1 5 15,-7-2 8-15,2 0-1 16,2 0-4-16,7-15-2 16,3-9 2-16,-1-1-6 15,-1-1 0-15,-5 2-2 16,7 7 1-16,-4 3-3 16,-7 7 0-16,-3 7-3 0,0 0-2 15,2 0-1-15,8 0 0 16,-4 16 4-16,6 8 1 15,0 5 0-15,5-2 2 16,-4-1 0-16,3-2 0 16,4-8-1-16,-5-7 3 15,4-1-1-15,-2-6 5 16,9-2 3-16,-1 0 3 16,3-22-10-16,-7 0 3 15,-7-1-4-15,-2-3 4 16,-9-2-1-16,0 0-5 15,-3 3 3-15,0 8-1 16,0 5 1-16,-9 8-3 0,-4 2-4 16,-3 2-3-16,3 0 6 15,1 2 0-15,1 16 0 16,8 2-1-16,3 4 2 16,0-4-1-16,3 1 1 15,12-2 0-15,8-4 0 16,-5-8 0-16,0-1 3 15,2-6-1-15,-2 0 2 16,-5 0 3-16,-1 0-2 16,-4 0-2-16,-1 0 1 15,-5-2-3-15,-2 2 9 16,0 0-4-16,0 0-3 0,0 0-3 16,0-1 0-16,0 1-8 15,0 0-4-15,0 0-7 16,0 0-7-16,0 0-8 15,0 0-55-15,0 0 8 16,0 0-51-16,-17 3-152 16</inkml:trace>
  <inkml:trace contextRef="#ctx0" brushRef="#br0" timeOffset="12331.29">9969 2400 696 0,'0'0'117'0,"0"0"-97"16,0 0-9-1,0 0 11-15,0 0 3 0,0 0 14 16,0 0-5-16,107-59-13 16,-77 43-3-16,-15 4-8 15,0 6-4-15,-13 3 4 16,-2 3 7-16,0 0-2 15,0 4-9-15,0 27-6 16,0 15 5-16,0 9-1 16,0-4-1-16,0-2-3 15,2-11 0-15,6-9 0 16,-2-15 0-16,5-4 5 0,3-10-2 16,1 0 5-16,11-3 22 15,4-24-2-15,1-4-8 16,-4-12-6-16,-10-1-5 15,-3 4-1-15,-7 6 18 16,-7 12-13-16,0 11-4 16,0 9 0-16,0-1-4 15,0 3-5-15,0 0-5 16,0 11-9-16,0 18 10 16,0 10 2-16,0-1 1 15,14 1-1-15,7-7 0 16,4-5 2-16,0-10 1 15,-5-8-1-15,9-5 0 16,-8-4 1-16,1 0 3 16,2-15 4-16,-5-11-2 0,-3-3 4 15,-5-7-6-15,-10-3 0 16,-1 5 0-16,0 8 0 16,0 11-2-16,-12 6-2 15,1 7-3-15,0 2-11 16,0 0 1-16,-1 4-11 15,8 14 2-15,4 7 9 16,0 0-2-16,0-1 3 16,18 3 4-16,0-2 6 15,2-2-2-15,-6-6 4 16,-5-3 0-16,-1-3 0 16,-5-6 0-16,-3 4-2 0,0-4 2 15,0 2 0-15,-14 0-1 16,-1-5-1-16,3-2 2 15,1 0 0-15,4 0-3 16,7 0-4-16,0-2-11 16,0-10-8-16,2-6 10 15,15 3 8-15,9-3 5 16,1 0 0-16,-1 4 0 16,2 2 3-16,-7 3 0 15,0 5 5-15,-11 4 3 16,0 0-1-16,1 0-2 15,-7 4-1-15,5 13 1 0,-4 1-2 16,-4 3-1-16,0-2-1 16,5-6-1-1,-2-2 1-15,1-4-1 0,7-3 0 16,-1-4 0-16,3 0 0 16,3 0 0-16,1 0 3 15,-4-15-2-15,10-3 4 16,-8-4-3-16,-4-7 3 15,0 3-4-15,-8 2 2 16,-2 4 0-16,-2 13 0 16,0 1 3-16,0 5 3 15,0 1-2-15,0 0-7 16,0 0 0-16,0 12 0 0,0 10 0 16,0 4 1-1,0-2-1-15,0-6 2 0,0-2-2 16,0-7 0-16,0-7 0 15,0-2 0-15,0 0 1 16,0 0 9-16,9 0 5 16,-4-16-1-16,8-14-11 15,2-7-3-15,-1 3-1 16,-1 7 0-16,-2 6-2 16,-4 15-2-16,4 2 4 15,1 4-9-15,0 0-1 16,5 17 0-16,1 5 5 15,5-3-16-15,-1 2-3 0,7-10 20 16,1-1 0-16,4-6 2 16,-7-4 1-16,2-2 2 15,-9-20 2-15,6-2-1 16,-11 2-1-16,-6-3-1 16,-7 3 1-16,-2-1 6 15,0 9-6-15,-8 6-4 16,-10 8-3-16,-9 0 5 15,2 0-1-15,2 16 3 16,1 9 0-16,10 1-3 16,9-1 2-16,3-3-2 15,0-3 2-15,3-5 1 0,20-4 0 16,3-9 0 0,-2-1 1-16,3-1-1 0,0-21 4 15,-2 1-3-15,-8 4 7 16,-3 0 8-16,-10 5 6 15,2 6-1-15,-6 2 3 16,0 4-4-16,0 0 6 16,0 4-11-16,0 31-13 15,-9 16 3-15,-4 16 1 16,5 5-4-16,-3 4-1 16,-1-2-1-16,1-6-5 15,6-5 4-15,-6-17-1 16,5-14 1-16,-3-12-5 15,3-11 2-15,-4-9 3 0,-3 0-2 16,-4-5-9-16,-1-24-10 16,-2-11 5-16,10-10 11 15,1-4 0-15,0-1-17 16,9 0 2-16,0 6 0 16,0 11-14-16,0 1-41 15,0 7-77-15,0 5-87 16,0-4-242-16</inkml:trace>
  <inkml:trace contextRef="#ctx0" brushRef="#br0" timeOffset="12530.62">10832 2193 793 0,'0'0'140'15,"0"0"-119"-15,0 0 19 16,0 0-14-16,0 0-14 16,0 0-11-16,38-7-1 15,-31 7-32-15,-7 0-213 16,0 5-394-16</inkml:trace>
  <inkml:trace contextRef="#ctx0" brushRef="#br0" timeOffset="13192.75">12509 2348 686 0,'0'0'72'16,"0"0"30"-16,0 0-24 16,0 0-41-16,0 0-16 15,0 0-11-15,0 81 18 0,-9-20-7 16,8-5-15-16,1-1-6 15,0-10 1 1,-2-17 2-16,2-8-2 0,0-12-1 16,-2-2 1-16,2-6-1 15,0 0 22-15,-7-10 33 16,3-18-34-16,-1-9-18 16,1-6 1-16,4-14 18 15,-4-9-9-15,4-1-1 16,0 3 8-16,0 14-12 15,10 10 2-15,6 11-9 16,-1 7 0-16,2 3-1 16,4 5-1-16,-2 9-1 15,0 0-2-15,3 4-4 16,-1 1-48-16,4 0-28 0,-1 1-2 16,-4 16-66-16,-3 2-84 15,-7 2-246-15</inkml:trace>
  <inkml:trace contextRef="#ctx0" brushRef="#br0" timeOffset="13557.3">12495 2469 716 0,'0'0'52'16,"0"0"-19"-16,0 0 26 15,0 0-44-15,0 0-9 16,0 0-6-16,172-29 0 0,-103 6-17 15,-5-3-64-15,-4 0-36 16,-9 2 51-16,-11-2 33 16,-19 4-14-16,-7 4-6 15,-14 1 53-15,0 8 64 16,0-1 20-16,-4 3 12 16,-6 1 13-16,9 5-17 15,1 1-20-15,0 0-13 16,0 0-20-16,0 0-20 15,0 21-7-15,0 11 7 16,0 9-3-16,0 7 1 16,1 0-14-16,8-5-3 15,-4 0-1-15,-5-8-13 16,0-8-39-16,0-3-12 16,-7-10-98-16,-12-8-114 0</inkml:trace>
  <inkml:trace contextRef="#ctx0" brushRef="#br0" timeOffset="13944.92">12793 2413 580 0,'0'0'218'16,"0"0"-180"-16,0 0 1 16,0 0 2-16,0 0-24 15,136-44 11-15,-83 36-16 0,2-2-2 16,-7 0-8-1,-7 2 0-15,-10-2 1 0,-14 3-3 16,-5-2 1-16,-8 1 0 16,-4-1 5-16,0-3 1 15,0 1-4-15,-4 0-2 16,-1 6 8-16,-3 0 1 16,3 5 13-16,-4-4 4 15,7 3-5-15,2 1 4 16,0 0-7-16,0 0-11 15,0 15-7-15,0 15 5 16,0 13 2-16,0 3-2 16,0 0-3-16,0 0 3 15,0-3-6-15,0-7 1 16,0-11-3-16,0-4-22 0,0-13-43 16,2-7-46-1,7-1-196-15,-3 0-351 0</inkml:trace>
  <inkml:trace contextRef="#ctx0" brushRef="#br0" timeOffset="14381.62">13403 2336 710 0,'0'0'98'0,"0"0"-81"0,0 0 52 15,0 0-30 1,0 0-4-16,0 0-17 0,-29-55-17 16,15 55-1-16,-1 0-1 15,-1 0-1-15,1 5 1 16,1 13 0-16,2 1 1 16,7 3 0-16,5 2 1 15,0 5-1-15,0-2 1 16,11 3-1-16,9-2 2 15,8 2 10-15,3-2 3 16,7-8-3-16,-6-2-4 16,-1-3 6-16,-5-6 4 15,-8 0-4-15,-7-4-2 16,-9-3-5-16,-2 0-1 16,0-2 8-16,0 3 3 0,-27 1-8 15,-6-2-9-15,-7-2 0 16,4 0-28-16,8 0-6 15,3 0-20-15,14-9-8 16,9-2-67-16,2-5-87 16,3-5-147-16</inkml:trace>
  <inkml:trace contextRef="#ctx0" brushRef="#br0" timeOffset="14780.21">13796 2315 684 0,'0'0'163'0,"0"0"-85"15,0 0-12-15,0 0-25 16,0 0-21-16,0 0 12 16,-128-37-25-16,104 37-5 15,10 0 2-15,-2 8-1 16,4 5-2-16,11 7-1 15,1 0 1-15,0 3-1 16,0 6 0-16,14 0 1 16,14-2 0-16,-3 1 2 15,-3-2-1-15,2 2 0 16,-4-8-2-16,0-1 0 0,-13-3 0 16,2-8 0-16,-9 1 2 15,0 2 1-15,0-4 8 16,-16 2-3-16,-11-6 1 15,-9 2-2-15,4-5-7 16,-3 0-5-16,2 0-9 16,9 0-29-16,3-8-12 15,14-10-59-15,7-2-122 16,0-2-238-16</inkml:trace>
  <inkml:trace contextRef="#ctx0" brushRef="#br0" timeOffset="14951.47">14076 2601 945 0,'0'0'86'0,"0"0"-76"16,0 0-3-16,0 0-7 15,0 0-65-15,0 0-147 16,-56-7-552-16</inkml:trace>
  <inkml:trace contextRef="#ctx0" brushRef="#br0" timeOffset="17897.47">2786 3679 712 0,'0'0'34'16,"0"0"-26"-16,0 0 10 15,0 0 34-15,0 0 30 16,0 0-19-16,24 111-19 16,-13-69-9-16,-1 15-12 0,-9 15 3 15,-1 15-2 1,0 11-3-16,0 4-7 0,-6 0-2 16,-10-6-5-16,3-6-6 15,2-11 4-15,0-11-5 16,4-18-1-16,5-15-1 15,2-13 0-15,0-11-1 16,0-6-10-16,0-5-34 16,0 0-33-16,12-8-60 15,13-18-69-15,11-17-194 16</inkml:trace>
  <inkml:trace contextRef="#ctx0" brushRef="#br0" timeOffset="20583.64">2835 3715 465 0,'0'0'90'0,"0"0"-30"16,0 0 34-16,0 0 16 0,0 0-20 15,0 0-57-15,-19 0-4 16,19 0-13-16,0 0 12 15,0 0-14-15,0 0-2 16,19 0 3-16,13 2 10 16,5-2 14-16,10 0-14 15,4 0-13-15,6 0 1 16,5 0-7-16,0 0-6 16,8 0 2-16,1 0 0 15,-4 0-2-15,-4 0-2 16,7 0 2-16,-1 0 2 15,7-2-2-15,9-1 1 16,8 2 0-16,14 1 1 16,6-2 2-16,6 2-4 15,6 0 1-15,3 0 0 0,2 0-1 16,0 2 0-16,6 6 0 16,-2 1 5-16,8-3-4 15,3 1-1-15,-5-4 0 16,2-1-2-16,1 0-1 15,0-2 3-15,0 3 2 16,0-1-2-16,-9 3 0 16,4 4 0-16,-15 2 0 15,0-4 1-15,-5 5 2 16,9-2-3-16,-11-2 0 16,1 2-1-16,-5-4 0 15,-5 2 0-15,-2 0 1 0,-4 0 0 16,3-2 0-16,-7 1 0 15,3-2 0-15,-1-2 0 16,-2 4 0-16,-5-3-1 16,4 0 2-16,-7-1-2 15,4 1 4-15,-5-1-3 16,3-1 0-16,6 1 1 16,-1-3-1-16,-3 0 0 15,0 5-1-15,-1-3 1 16,5 0 0-16,-6-2 0 15,16 0-1-15,-4 0 1 16,-1 0-1-16,-1 0 1 16,-1 2 1-16,10-2 0 15,-3 3-2-15,-4-3 3 16,4 0-1-16,-2 0-1 0,9 0 0 16,2 0 0-16,11 0-2 15,-4 0 3-15,0 0-1 16,5 0 0-16,0 0-1 15,1 0 1-15,-2 0 0 16,0 0 1-16,0 0-1 16,-5-3 0-16,4-1-1 15,2 4 1-15,4-2 4 16,5-3-4-16,-3 2-2 16,3 1 2-16,-8-1-1 0,-3 3 1 15,-6 0-1 1,5 0 1-16,-10 0 0 0,-2 0 3 15,-4 0-2-15,6 0 4 16,-3 0-4-16,2 0 5 16,-5 0-5-16,-1 0 2 15,6 0-2-15,-1 0-1 16,2 0 0-16,-6 0 2 16,-5 0-2-16,9 0-4 15,-7 0 4-15,5 0 1 16,2 0 0-16,-10 0-1 15,6 0 2-15,-6 3 0 16,-2-1-1-16,-4 1 3 16,-6 0-2-16,6 1-2 15,2-2 0-15,-7 0 3 0,5-2-3 16,-6 0 0-16,-1 0 0 16,-8 0 1-16,1 0 2 15,3 0-3-15,-1 0 3 16,2 0-2-16,-4 0-1 15,-3 0 1-15,-5 0 0 16,1 0 2-16,3 0-2 16,-5 0 0-16,-1 0 0 15,2 0-1-15,-3-4-2 16,6 2 2-16,-6-3 6 16,-2 5-3-16,-3-3-3 15,6 1 0-15,-2-1-1 0,-1 2 1 16,-2-2 2-1,-8 3-2-15,-6-5 1 0,-5 3-1 16,1-2 0-16,-8 3 0 16,-2-5 6-16,-2 6-5 15,3 0-1-15,0 0 1 16,2 0-1-16,0 0 0 16,0 0 2-16,-1 0-1 15,2 0-1-15,-1 0 0 16,-3 0 0-16,-3 0 2 15,9 6-2-15,2-1 1 16,-5-1-1-16,5 2 0 16,1-2 1-16,-7 1-1 15,-8-5 0-15,0 3-1 16,-11-1 1-16,3-2 0 0,-12 0 1 16,5 0 0-16,-2 0 4 15,2 0-4-15,-8 0 0 16,2 0 0-16,-3 0 5 15,2 0-5-15,-1 0 1 16,3 0-1-16,1 0-1 16,4 0-1-16,0 0 1 15,5 0 5-15,4 0-4 16,-1 0-1-16,-1 0-1 16,-2 0 1-16,0 0 5 0,3 0-5 15,-10 0 0 1,-2 0 0-16,-4 0 0 0,-4 0 2 15,-3 0 1-15,-1 0-2 16,-3 0 7-16,0 0-7 16,0 0 1-16,0 0 4 15,0 0 1-15,0 0 2 16,0 0-7-16,0 0 2 16,0 0-1-16,0 0-2 15,0 0 2-15,0 0-2 16,0 0 1-16,0 0-2 15,3 0 0-15,-1 18 0 16,10 10 4-16,-1 12 0 16,3 11-2-16,-5 10 2 15,0 2-2-15,-5 1 0 0,3-2-1 16,-1 1 3-16,3-4-3 16,-4 3 0-16,4-4 1 15,-3-1-1-15,4-6-1 16,-3-6 1-16,-1-5 1 15,1-8-2-15,0-3 1 16,-4-5 0-16,2-6-1 16,1-6 2-16,-6-3-2 15,0-7-2-15,0 1 2 16,0-3-1-16,0 0-1 16,0 2-6-16,0-2-28 15,0 8-36-15,0 0-99 0,-14 2-28 16,-23-4-363-16</inkml:trace>
  <inkml:trace contextRef="#ctx0" brushRef="#br0" timeOffset="24080.1">2887 4773 42 0,'0'0'449'0,"0"0"-388"16,0 0-12-16,0 0 32 15,0 0 14-15,0 0-27 16,-7 0-10-16,7 0-14 15,0 0-5-15,0 0-4 16,0 0-12-16,0 0-3 16,0 0-3-16,0 0 4 0,0 0 4 15,0 0-10 1,0 0-2-16,0 0 3 0,11 0 1 16,2 0 0-16,4 3 6 15,2 3-17-15,7-1 2 16,4 3-4-16,6 1 11 15,8-6-15-15,3 3 9 16,8 0-8-16,3-2-1 16,8 1 3-16,0-2-2 15,3 0-1-15,0-3 2 16,-7 2-6-16,10-2 5 16,1 0-2-16,8 0 1 15,6 0 0-15,7 0 1 16,1 0 2-16,11 0-6 0,10 0 6 15,0 0-3-15,10 0 0 16,1 0 1-16,-2 1 0 16,4 4 4-16,7-3-5 15,-2 4 0-15,-6-3-1 16,-2 3 0-16,-6-1 1 16,-1 0-2-16,-2-1 2 15,3 3 1-15,1-1 0 16,4 0-1-16,4-2 0 15,5 3 1-15,-1-2 2 16,7 2-3-16,-3 0-1 0,4 1 1 16,-2-2 0-1,-6 2-1-15,4-2 1 0,-2 0 0 16,7-1-1-16,1 0 1 16,2-3 1-16,5 2-1 15,-1-4 1-15,5 1 0 16,5 2-1-16,-5-1 0 15,3 0 1-15,-8 2-1 16,-6-1-2-16,0 3 2 16,2-3 0-16,-1 1 0 15,6 1 0-15,0-3 1 16,1 1-1-16,0 1 1 16,13 1-3-16,-7-2 6 15,2 1-8-15,-5 1 4 0,-12-5-1 16,3 5 1-16,-8-1 0 15,3 0 0-15,-1 3 0 16,-2-4 0-16,1 1 0 16,-4-2 3-16,7 3-3 15,-1-3 0-15,4-1 2 16,-4-1-4-16,-5 1 4 16,-3 5-2-16,0-5 2 15,-9 3-1-15,3-2 0 16,-3-2 0-16,-3 0-1 15,3 0 0-15,-7 0 0 16,-1 0 1-16,-8 2 2 16,7 3-3-16,-3-4 0 0,-6 1 0 15,1 0 0 1,-12 2 1-16,1-2-1 0,-5 0 0 16,7 0 0-16,-2 0 5 15,-2 1-5-15,5 1 5 16,-10-1-5-16,5 2 2 15,-3 0 0-15,-1 4-1 16,-2-4-2-16,-4 3 2 16,1-1 3-16,-6-4-2 15,9 4-1-15,5-4-1 16,-1 2-1-16,5-2 0 16,-9 2 1-16,0-4 0 0,-3 3 0 15,2 1 0-15,-12-3 0 16,-3-1 0-16,-2 3-1 15,-9-1 2-15,-8 1-2 16,-3-3 2-16,5 2-1 16,0-1 0-16,-4 0 1 15,1 2-2-15,-5-2 4 16,-1-2-3-16,-7 0 0 16,-5 4 4-16,-2-4-5 15,-4 2 3-15,0-2 1 16,-1 1-3-16,4-1 3 15,1 0-3-15,8 0 3 16,2 0-2-16,6 0-1 16,-4 0 1-16,5 0 2 15,4 0-3-15,-8 0 0 0,10 0 0 16,-5 0 0-16,3 0-1 16,-4 0 1-16,6 0 0 15,2 0 0-15,-1 0-2 16,-5 0 2-16,5 0 1 15,-1 0-1-15,-8 0-1 16,-4 0 1-16,1 0 0 16,-3 0 0-16,-3 0-1 15,4 0 1-15,1 0 0 16,0 0 1-16,0-1-1 16,4-5 1-16,-4 6-1 15,-2-2-1-15,-7 0 1 0,-5 0 1 16,-2 0-1-16,-6-3 0 15,3 4 1-15,-4-6-1 16,8 3 0-16,-2 1 0 16,2-2 0-16,-8 1 0 15,-2 3 1-15,5-1-1 16,-7-1-1-16,-3 0 1 16,5 0 1-16,-6 1 0 15,-3 0-1-15,4 1 1 16,0 1-4-16,5-3 6 15,6 3-6-15,-4-2 5 16,9 2-6-16,-2 0 5 16,-7 0-2-16,4 0 2 15,-9 0 3-15,-8 0-4 16,0 0 0-16,-2 0 0 0,-4 0 0 16,1 0-4-16,9 0 3 15,-2 0 1-15,17 0 1 16,-1 0-1-16,5 0 1 15,0-3-1-15,-10 1 0 16,5-2 4-16,-8 1-2 16,-8 2-2-16,2-2 1 15,-8 3 6-15,4 0-7 16,-6-1 5-16,3 1 0 16,0-3-3-16,8 1 0 0,6-1-1 15,-2 1 2-15,1-3-3 16,-4 5 0-16,2 0-2 15,-4 0 2-15,-5 0 0 16,7 0 0-16,-7 0 0 16,2-2 0-16,-5 2 1 15,-2 0 0-15,0 0-1 16,0 0 0-16,0 0 0 16,0-2 0-16,5 2 0 15,4-2 2-15,-4 2-2 16,5 0 0-16,-8 0 0 15,0 0 1-15,-1 0-1 16,-1-1 2-16,0-2-1 16,0 3 3-16,0 0-3 15,0-2 3-15,0 2 0 0,0 0-3 16,0 0 0-16,0 0-1 16,0 0 0-16,0 0 2 15,0 0-2-15,6 0-2 16,-6 0 1-16,2-1-2 15,-2 1 3-15,0 0 0 16,0 0 0-16,0 0-2 16,0 0 1-16,0 0 1 15,0-2-1-15,0 2 1 16,0 0 0-16,0 0 0 16,0 0 0-16,1 0 0 15,2-2-1-15,-1 2 1 0,8-2 0 16,-4-1 0-16,3 1 0 15,-3 0 0-15,-1 2 0 16,-4 0 1-16,-1-2-1 16,6 2 0-16,-4 0 1 15,3 0-1-15,-5 0 1 16,0 0-1-16,0 0 0 16,0 0-1-16,0 0 0 15,0 0 1-15,0 0-1 16,0 0 0-16,0 0 1 15,0 0 0-15,0 0 0 16,0 0 1-16,0 0-1 16,0 0 0-16,0 0 0 15,0 0-1-15,0 0 1 16,0 0-1-16,0 0 2 0,0 0-1 16,0 0 3-16,0 0-3 15,0 0 1-15,0 0 2 16,0-2-1-16,0-6-2 15,0 0 0-15,0-6 0 16,-5 0-2-16,1-2 2 16,-1 0 0-16,-2 1 1 15,3 2-1-15,4 1-1 16,0 2 0-16,0 2 1 16,0 5-3-16,0-1 1 0,0 3 2 15,0-1-3 1,0-4 2-16,0-1-4 0,0 2-1 15,0-4 4-15,0 1 2 16,0 4 0-16,0-3 0 16,0 2 0-16,0-1-1 15,0-1-1-15,0 1-4 16,0-2-10-16,0-1-4 16,0-1-11-16,-13-3-26 15,-4 3-65-15,-7 2-8 16,-9 1-223-16</inkml:trace>
  <inkml:trace contextRef="#ctx0" brushRef="#br0" timeOffset="40384.46">3212 4126 433 0,'0'0'113'0,"0"0"-58"15,0 0 14-15,0 0 0 16,0 0-14-16,0 0-10 16,0 0 8-16,9 0-9 15,-7 0-8-15,-2 0-7 16,0 0-5-16,0 0-3 16,0 0-2-16,0 0-1 15,0 0 2-15,0 0 12 16,0 0-6-16,0 0 2 15,0-4 7-15,0-6-13 16,0-4-12-16,0-4-4 16,-6 4 4-16,-15-1 1 15,3 4-7-15,-7 3-3 16,-4 2-2-16,-3 6 0 0,-8 0 1 16,8 0 1-16,1 6 0 15,2 10-1-15,6 7-3 16,9 1-10-16,7 0 3 15,7 3 2-15,0-1-2 16,5 2 5-16,25 0 0 16,8-2 0-16,9-2 1 15,-1-6-5-15,8-2-5 16,-7-3 2-16,-6-6-5 16,-4 1 8-16,-9-1 1 0,-15-1 3 15,-5-5-3 1,-8 1 0-16,0 3 5 0,-2 0-8 15,-27 1 10-15,-12 0 0 16,-4 1-2-16,5-6 3 16,8-1 0-16,12 0-1 15,6 0 1-15,9 0 3 16,5 0-3-16,0 0-2 16,0 0-1-16,0 0-11 15,20-10-2-15,14-1 2 16,8-1 3-16,4-2 6 15,13 2 3-15,-5 3-1 16,0 1 3-16,-6 1-2 16,-5 0 0-16,-7-1 2 15,-12 1 0-15,-4 7 1 0,-14-5-1 16,0 2 0-16,-2 3 0 16,-4 0-3-16,2 0 7 15,-2 0-8-15,4 0 6 16,1 11-2-16,1 6 2 15,3 0-1-15,0 1-1 16,4-6 0-16,1-2 0 16,-1-5 0-16,3-5 0 15,4 0 1-15,2 0 1 16,2-13 2-16,2-7 4 16,-6 0-1-16,-6-4 8 15,0 2 12-15,-2 1-7 0,-7 1 1 16,1 11 4-16,-6 1 17 15,0 6-21-15,0 2-7 16,0 0-10-16,0 7-4 16,0 28-8-16,0 15 8 15,-7 15-2-15,-6 6 2 16,7 3 0-16,-5 2 0 16,0-7 0-16,-4-13-1 15,0-12-2-15,7-15-4 16,-1-11-5-16,3-12 4 15,0-4 8-15,6-2 0 16,-1 0 17-16,-2-8-5 16,-5-22-7-16,8-13-2 0,0-11-3 15,0-8-4-15,18-2 4 16,5 3 0-16,7 13-5 16,7 10 2-16,-7 11 0 15,2 4 2-15,-5 9 0 16,-3 6 0-16,-6 4 1 15,-3 4-3-15,-1 0-1 16,-2 0 0-16,-1 20-4 16,-3 6 8-16,-4 4 2 15,-4-2-2-15,0-3 0 16,0-7 0-16,0-3-2 16,0-7 1-16,0-6 0 0,0-2 1 15,0 0 2 1,0 0 2-16,0-3 2 0,9-18-6 15,7-3-1-15,-2 1 1 16,7 2-1-16,-12 7 0 16,4 6 1-16,-5 4-3 15,-4 4-2-15,-1 0-1 16,3 0-1-16,1 18 7 16,0 8 2-16,-2 2 1 15,-1 2-2-15,-4-2 0 16,4-3-1-16,-2-7 2 15,1-6-2-15,1-7-4 16,3 1-53-16,1-6-36 16,3 0-82-16,4-11-223 15</inkml:trace>
  <inkml:trace contextRef="#ctx0" brushRef="#br0" timeOffset="42697.05">4399 4361 529 0,'0'0'86'0,"0"0"2"15,0 0 28-15,0 0-8 16,0 0-23-16,0 0-29 16,6-27-19-16,-6 27-17 15,-7 0-6-15,-7 2-7 16,1 15 1-16,-3 4-1 15,3 7-5-15,5 4-1 16,2 3 0-16,6-1-1 16,0-6 1-16,0-7-1 0,8-4-4 15,11-11 4 1,9-6 0-16,9 0 1 0,8-20 5 16,4-13-2-16,-5-5-2 15,-2-3 1-15,1-9 0 16,-9-7-2-16,-5-7-1 15,-9-4 0-15,-9 2-7 16,-8 8-3-16,-3 14 6 16,0 16 3-16,0 13-1 15,-1 12 0-15,-15 3-11 16,-8 6-2-16,9 31 13 16,-3 16-1-16,1 8 2 15,8 10 1-15,9-5 1 16,0-2 2-16,0-8-1 0,8-7 0 15,5-10 3-15,3-7 0 16,-8-7-2-16,6-11-2 16,-5-8 2-16,-3-6 3 15,8 0 6-15,2-6-7 16,8-21 9-16,1-3-12 16,-3-1-1-16,-8 4-1 15,0 10-3-15,-4 6-3 16,-6 7 4-16,-4 3-1 15,0 1-8-15,0 0-16 16,0 0 14-16,4 14-4 0,1 8 17 16,-1 2 0-1,5-1 0-15,6 0 0 0,0-8 0 16,0-2 0-16,0-10 0 16,1-3 1-16,-2 0 4 15,8-1-3-15,-1-22 5 16,7 0-2-16,-6-7-4 15,-6-1 5-15,-7 2-5 16,-2 0 1-16,-7 9-2 16,0 8 2-16,0 5-5 15,-7 4 2-15,-10 3-23 16,5 0 1-16,-2 0 8 16,8 0 0-16,-3 9-3 15,9-1 2-15,0 2 1 16,0-1 11-16,0-1 3 0,0-2-3 15,11 1 3-15,-1 0 0 16,-2 0 0-16,3-2 1 16,-2 1 0-16,0 2 2 15,0 4 2-15,-5-1-4 16,6 1-5-16,-4 3 5 16,-2 2 1-16,1-3 3 15,-1 2-2-15,5-4-2 16,-6-4 11-16,0-2-5 15,3-6-2-15,2 0-1 16,4 0-3-16,3 0 8 16,6-17-6-16,-2-6 0 0,6-7-1 15,-5-2-1 1,7-3-2-16,-13 5 1 0,-3 8 1 16,-5 10-2-16,-6 9 4 15,0 3-4-15,0 0 0 16,0 0-11-16,0 13 11 15,-15 14 1-15,10 3 2 16,-3 6-1-16,8-3 1 16,0-1-1-16,0-5 0 15,0-5 2-15,13-9-2 16,0-4 4-16,2-6-4 16,3-3 5-16,5 0 9 0,6-7-5 15,-3-15 4-15,-4-4-9 16,-10-4-2-16,3-5 4 15,-13 1-3-15,-2-2-2 16,0 11 4-16,-17 3-3 16,-9 5-2-16,-6 9-1 15,5 6-5-15,0 2-2 16,4 2 2-16,8 20-3 16,5 3-8-16,9 0 1 15,1 3 7-15,0 1 6 16,3-3-3-16,20-2 1 15,0-11-6-15,6-1 9 16,6-12-3-16,1 0 5 16,6 0-2-16,0-19-2 15,-3-1-5-15,-9 1 3 0,-7-6 5 16,-7 2-1-16,-9 4 1 16,-6 5 1-16,-1 6 0 15,0 3 1-15,0 5-1 16,0 0-7-16,0 0 6 15,-7 20 1-15,-2 6 3 16,9 7-1-16,0-2 4 16,0 2 3-16,0-3-1 15,0-9-4-15,9-5 3 16,-2-7 8-16,-2-4-14 16,4-5 6-16,1 0 8 15,4 0-2-15,7-17-4 0,2-5-8 16,-7-4-1-16,6-4 0 15,-8 2 0-15,1 6-2 16,-10 6-3-16,-1 8-4 16,2 8 6-16,-6 0-2 15,0 0-11-15,0 0-4 16,0 18 10-16,0 8 10 16,1 2 2-16,2 2-2 15,1-3 8-15,4-6 2 16,-3-5-4-16,6-6 4 15,2-4 5-15,0-6-7 16,1 0-3-16,5 0 7 16,6-22-7-16,1-2-5 15,-2-8 0-15,2-2-2 16,2-4 2-16,-10 4-4 0,-5 9-13 16,0 10 13-16,-10 11 4 15,-3 4-3-15,0 0-1 16,0 1-10-16,0 20 6 15,0 3 8-15,0 6 0 16,0 0 1-16,0 0 0 16,11-4 5-16,3-4 2 15,1-6-1-15,6-6 8 16,-3-6 3-16,0-4-14 16,8 0 12-16,-3-16-5 0,0-6-4 15,0-6-4-15,-5-4 3 16,-5 1-4-16,-10-3 2 15,-3 9-4-15,0 6 0 16,0 9-1-16,0 6-6 16,-14 4 0-16,-4 0 3 15,2 0-1-15,3 12 2 16,2 6-1-16,11 3-7 16,0 0 8-16,0 4 1 15,17-4 2-15,4 4 0 16,-1-6 0-16,0 2 0 15,0-1 5-15,-2-1 1 16,2-1 12-16,-6-4-1 16,-6-2-13-16,-8-5-2 15,0-1 1-15,0-2 2 0,-15 1-4 16,-12-4-1-16,-17-1-30 16,1 0-42-16,-8-6-61 15,-2-11-152-15,-1-7-275 16</inkml:trace>
  <inkml:trace contextRef="#ctx0" brushRef="#br0" timeOffset="42878.31">5953 4222 765 0,'0'0'137'0,"0"0"-108"16,0 0 27-16,0 0-29 15,0 0-12-15,0 0-15 16,55-24 0-16,-62 24-96 16,-29 9-248-16</inkml:trace>
  <inkml:trace contextRef="#ctx0" brushRef="#br0" timeOffset="45027.13">6216 4317 577 0,'0'0'134'16,"0"0"-53"-1,0 0-30-15,0 0-4 16,0 0-16-16,0 0-7 16,-2 0-13-16,2 0 2 15,16 0-4-15,9 0 2 16,0 0-2-16,-3 0 2 16,1 0-1-16,-8 0-5 15,-10 0 0-15,4 0 3 0,-7 5-6 16,-2 12 1-16,0 2 6 15,0 8-4-15,0 0 5 16,-16-1-4-16,2 1-3 16,1-5 4-16,2-4-7 15,5-4 0-15,5-9 0 16,1-1 0-16,0-1 0 16,0-3 0-16,0 2 0 15,0 0 0-15,0-1 1 16,7 6 1-16,7-1 1 15,-2 2-1-15,0 4 2 16,-1 5-1-16,-2 2 2 16,-3 1-2-16,-6 2 1 15,0-2-4-15,0 3 3 0,0-2-2 16,-6-1-1-16,-10 0 1 16,3-2-1-16,-2-4 0 15,1-3 0-15,7-7 0 16,-4-1 0-16,1-3-3 15,2 0-3-15,-3 0 2 16,0 0 0-16,-3 0-10 16,0-6-11-16,2-6-54 15,4-2-84-15,8 3-192 16</inkml:trace>
  <inkml:trace contextRef="#ctx0" brushRef="#br0" timeOffset="46424.4">6261 4457 454 0,'0'0'115'0,"0"0"-52"15,0 0 42-15,0 0-22 16,0 0-10-16,0 0-31 16,-10 0-15-16,10-2-5 15,0 2 7-15,0 0-4 0,0-2-9 16,0 2 9-16,0-2-3 15,0-5 10-15,0-1-15 16,0-2-13-16,0-1-2 16,8-2 5-16,6 4-7 15,-3-4 6-15,0 5-1 16,-2 2-3-16,2 1-2 16,0 2 0-16,-4 1 0 15,4 0-4-15,-1 2 3 16,-8 0 1-16,2 0-3 15,-2 0 0-15,-2 4-2 16,0 18 5-16,0 5 2 16,0 7-1-16,-2 0 0 15,-13 2 0-15,3-4 0 0,5-2-1 16,-3-5 0-16,9-4 0 16,-1-7 0-16,2-6 0 15,0-5 0-15,0 0 0 16,0-3 0-16,0 0 0 15,0 0 0-15,0 0 0 16,0 1 1-16,0 2-1 16,0 2 0-16,0 2-1 15,3-1 1-15,12 4 0 16,-1 1 0-16,3 1 2 16,3 5 0-16,-5 4-2 0,-1 0-2 15,-9 1 2 1,2 2-1-16,-7 0-1 0,0-2 1 15,0 1 0-15,-12-5 0 16,-5-4 0-16,-2-3-2 16,4-6-1-16,-3-5 4 15,1 0-1-15,-6 0-4 16,5-9 4-16,2-10 1 16,7-10 1-16,5-4-1 15,4-6-1-15,0-1 0 16,11 0-1-16,19 4-4 15,11 1 6-15,7 9-4 16,4 1 2-16,-1 7-7 16,5 0-11-16,1 4 1 15,-3-1-33-15,3 6-35 0,-3-2-90 16,-9 8-52-16,-9-1-166 16</inkml:trace>
  <inkml:trace contextRef="#ctx0" brushRef="#br0" timeOffset="47887.61">6915 4475 478 0,'0'0'189'15,"0"0"-112"-15,0 0 34 16,0 0-40-16,0 0-40 16,0 0 2-16,-133-18-11 15,108 22-6-15,2 11 0 0,6 6-9 16,3 1-7-16,8-1 4 15,-5 2-3-15,8-5-1 16,1-4 0-16,2-4 0 16,0-4 0-16,0-5-1 15,0-1 1-15,7 0 2 16,17 0 2-16,-2-7 5 16,10-12-8-16,-3-2 0 15,-7-4 5-15,5 6-5 16,-10 1-1-16,-4 6-1 15,-3 5 1-15,-10 5 0 16,0 2 0-16,0 0-8 16,0 0 5-16,0 0-11 0,2 9 7 15,1 13 7 1,6 5 4-16,3 2-4 0,4-5-4 16,4-5 4-16,-4-1 4 15,9-11-4-15,1-7-3 16,-1 0 3-16,4-5 4 15,2-22-2-15,-1-6 0 16,0-8 1-16,-6-3-3 16,-3-5 2-16,-6-3 4 15,-3-12-6-15,3-7 2 16,-13-3-1-16,0 4 0 16,-2 11-2-16,0 19 2 0,0 18 2 15,0 11 18 1,0 9-14-16,0 2-7 0,-2 5-7 15,-6 28 1-15,-12 19 5 16,7 18 1-16,6 4 0 16,4 3 0-16,-3-5 0 15,6-5 0-15,0-3 2 16,0-8-2-16,0-10-1 16,0-14 1-16,0-9-1 15,0-11 1-15,0-9-1 16,0-3-1-16,8 0-1 15,5-11 1-15,4-11-4 16,4-7-5-16,1-2 6 16,-4 8 3-16,-2 4-1 15,-7 8-3-15,-5 6 2 0,-4 5 1 16,0 0-7-16,0 11-13 16,0 17 23-16,0 4 0 15,1 0 0-15,8-4 0 16,-3-6 0-16,0-5 0 15,3-5 0-15,2-9 0 16,5-3 0-16,-1 0 0 16,8-3 6-16,2-20-3 15,-2-3 0-15,5-4-3 16,-1 1 1-16,-4 4 0 16,-13 4 6-16,0 7-4 15,-10 11 0-15,0 1 3 0,0 2 1 16,0 0-7-16,-1 5-4 15,-17 18 3-15,-3 5-1 16,11 0 2-16,0-3-2 16,10 2-1-16,0-7 1 15,0-3 2-15,0-7 0 16,11-8 0-16,6-2-2 16,5 0 2-16,5 0 4 15,2-8 4-15,-4-5 7 16,-8-5-14-16,-8-1 0 15,-6 0-1-15,-3-3-1 16,0 1-6-16,-3 8-6 16,-23 5 5-16,-4 4-1 0,-2 4-3 15,-6 0-3 1,17 0 11-16,2 2 3 0,14 0-2 16,3-2 0-16,2 2-1 15,0-2-6-15,6 0-21 16,24 0 11-16,10 0 14 15,6-6-4-15,-4-2 0 16,-6 6 9-16,-5 2 1 16,-6 0 1-16,-6 0 5 15,-7 0 8-15,-6 12 5 16,-2 2-1-16,-4 2-14 16,4 0 2-16,-4-2 3 15,0-1 41-15,0-8-46 16,0-1 3-16,0-4-5 0,0 0 5 15,0 0 0-15,0-9-7 16,0-14-12-16,2-5-20 16,15-2 12-16,8 3-18 15,2 9-2-15,-7 6-16 16,2 12 30-16,-7 0 17 16,-8 3 6-16,4 17 2 15,-6 3 1-15,1 2-2 16,-4-1 2-16,-2-1 0 15,0-3 2-15,0-5-2 16,0-6-2-16,0-4 2 16,-14-5-41-16,-13 0-75 15,6 0-150-15</inkml:trace>
  <inkml:trace contextRef="#ctx0" brushRef="#br0" timeOffset="48112.95">7486 4286 767 0,'0'0'87'0,"0"0"-33"16,0 0 48-16,0 0-51 16,0 0-21-16,0 0-2 15,0 0-25-15,-10-10-3 0,10 10-6 16,0-3-31-16,0-1-71 15,0-1-118-15,0 1-257 16</inkml:trace>
  <inkml:trace contextRef="#ctx0" brushRef="#br0" timeOffset="48279.21">6946 4292 864 0,'0'0'111'15,"0"0"-97"-15,0 0 19 16,0 0 7-16,0 0-31 16,0 0-1-16,182-2-8 0,-84-7-26 15,-5 4-97-15,7-2-244 16</inkml:trace>
  <inkml:trace contextRef="#ctx0" brushRef="#br0" timeOffset="49212.74">8486 3971 531 0,'0'0'80'0,"0"0"-45"16,0 0 64-16,0 0-26 15,0 0 0-15,0 0-24 16,0 0-27-16,5 10-7 15,2 20 47-15,0 13-19 16,-3 10-7-16,2 8-6 0,-6 7-3 16,0 8 3-1,0 9-10-15,-1 5-10 16,-11-2 1-16,1-7-5 0,-1-4-4 16,11-9 2-16,-6-10-4 15,1-2 4-15,5-10-2 16,-1-7 1-16,-2-5 0 15,-5-5-2-15,5-12-1 16,2-7 0-16,1-6 3 16,1-4-3-16,0 0 1 15,0 0-4-15,0 0-2 16,0 0-3-16,0 0-27 16,0 0 9-16,0 0-3 0,0 0-13 15,0-8-3-15,3-3-34 16,2-1-93-16,0 3-87 15</inkml:trace>
  <inkml:trace contextRef="#ctx0" brushRef="#br0" timeOffset="51407.48">9291 4264 529 0,'0'0'134'16,"0"0"-118"-16,0 0 14 16,0 0 36-16,0 0 1 15,0 0 0-15,17-6-28 0,-11-1 4 16,-6 0 3-16,0-3-15 15,0-2-3-15,0-3-2 16,0 6 8-16,-10 1-13 16,-15 2-2-16,3 1-11 15,-11 5-4-15,2 0 1 16,2 0-5-16,0 9 1 16,10 7-2-16,5 3 1 15,5 4-3-15,9 4 1 16,0 6 1-16,0 0 0 15,15 0-2-15,13 2-2 16,7-4 4-16,0 0-7 16,-5 1 5-16,-1-5-9 0,-12-3 5 15,-6-1 0-15,-11-7 0 16,0 0 6-16,0-4 1 16,-28-1 0-16,-6-2 6 15,-6-4-1-15,0-2-4 16,9-3 0-16,2 0-1 15,2 0 1-15,11-14-1 16,2-8-1-16,13 0-27 16,1-4-12-16,0-1-11 15,19 4-54-15,15 1-105 16,11 4-155-16</inkml:trace>
  <inkml:trace contextRef="#ctx0" brushRef="#br0" timeOffset="51872.21">9686 4288 909 0,'0'0'52'16,"0"0"-27"-16,0 0 21 15,0 0-36-15,0 0 7 16,0 0 3-16,-57 138-13 15,54-82-3-15,3-5-4 16,0-3-1-16,0-6 1 16,0-9 0-16,0-10 1 0,0-10-3 15,0-11 3-15,0 1-2 16,0-3 2-16,0 0 1 16,0-7 9-16,0-22-2 15,0-6-7-15,-3-5 4 16,-1 1 12-16,-6-2-4 15,9 2 10-15,-2 4-4 16,2 4-12-16,-1 4 5 16,2 3 1-16,0 6 10 15,0 3-21-15,0 1 0 16,7-1-2-16,13 0-1 16,9 4-2-16,6 0-2 15,5 4 0-15,3 3 1 0,-4 4-11 16,-4 0-18-16,-6 0-25 15,-11 0-19-15,-5 0-40 16,-5 10-90-16,-8 0-71 16</inkml:trace>
  <inkml:trace contextRef="#ctx0" brushRef="#br0" timeOffset="52033.45">9649 4431 659 0,'0'0'144'0,"0"0"-130"16,0 0 50-16,0 0-24 16,0 0-23-16,0 0-17 15,29 1 0-15,18-2-44 0,18-7-79 16,-2-4-160-16</inkml:trace>
  <inkml:trace contextRef="#ctx0" brushRef="#br0" timeOffset="52329.91">10116 4327 100 0,'0'0'701'0,"0"0"-646"16,0 0 64-16,0 0-29 16,0 0-24-16,0 0-10 0,-28-12-35 15,20 17-12-15,4 25 7 16,-5 8 20-16,2 8-25 15,6 4-1-15,1-1-3 16,-5-5 1-16,5-6-8 16,0-9 1-16,0-14-1 15,0-7-4-15,0-6 2 16,0-2-21-16,0 0-32 16,0-18-18-16,6-14-23 15,3-10-39-15,-2-4-72 16,-7 2-177-16</inkml:trace>
  <inkml:trace contextRef="#ctx0" brushRef="#br0" timeOffset="52561.32">10116 4327 607 0,'-137'-51'137'0,"137"48"-54"16,0 3 30-16,0 0-63 15,0 0-21-15,15 0-16 16,13 0 2-16,17 13 5 15,4 11 10-15,0 6-2 16,-4 6-9-16,-7 4-6 16,-16 5-5-16,-11-3 0 15,-11-2-7-15,-18-4 2 16,-35-3-2-16,-19-6-1 16,-5-10-72-16,5-12-76 15,4-5-169-15</inkml:trace>
  <inkml:trace contextRef="#ctx0" brushRef="#br0" timeOffset="53164.23">10626 4084 41 0,'0'0'512'0,"0"0"-475"16,0 0 89-16,0 0-17 16,0 0-25-16,0 0-14 0,0-40-12 15,0 37-8 1,0 2-2-16,0 1 1 0,0 0 0 15,0 0-18-15,0 0-13 16,0 0-10-16,0 0-3 16,0 28-2-16,0 18-1 15,0 19 25-15,0 14-7 16,0 10-6-16,-2 5-2 16,2 5-7-16,-1 5 1 15,-10-7-6-15,2-4 0 16,0-16 0-16,-3-15-1 15,6-16 0-15,-4-14-3 16,7-15-3-16,-6-9-1 16,9-8-9-16,0 0-8 15,0-4-30-15,0-22-111 0,0-8-115 16,0 2-428-16</inkml:trace>
  <inkml:trace contextRef="#ctx0" brushRef="#br0" timeOffset="55178.88">11080 4320 804 0,'0'0'97'16,"0"0"-85"-16,0 0-1 16,0 0 32-16,0 0-8 15,0 0 0-15,0 0-22 16,19 78 15-16,-19-30 10 15,0 7-23-15,0-1-11 16,-3-2-2-16,-9-3-2 16,8-12-3-16,-8-8 3 15,8-11-31-15,-7-7-16 16,10-4-49-16,1-7-76 16,0-3-26-16,0-27-231 0</inkml:trace>
  <inkml:trace contextRef="#ctx0" brushRef="#br0" timeOffset="55513.4">10932 4325 593 0,'0'0'111'0,"0"0"-101"16,0 0 12-16,0 0 35 15,0 0-25-15,0 0 18 16,116-56-13-16,-68 53-12 15,6 3 4-15,-5 0 0 16,-2 0-8-16,-11 3-6 16,-13 16-7-16,-15 3-5 0,-8 7 1 15,0 0-3-15,-4 5 2 16,-23-4 0-16,-4 0-3 16,-5-5 6-16,3-7-5 15,4-2-1-15,4-4 1 16,8-5-2-16,0-7-6 15,4 0-21-15,12 0-28 16,-3 0-15-16,4-16-62 16,0 0-45-16,20 0-164 15</inkml:trace>
  <inkml:trace contextRef="#ctx0" brushRef="#br0" timeOffset="55946.09">11567 4376 767 0,'0'0'133'0,"0"0"-131"16,0 0 59-16,0 0 11 15,0 0-40-15,0 0-15 16,9-18-8-16,-9 18-8 15,0 0 0-15,0 8 0 16,0 16-1-16,0 9 3 0,0 5-1 16,-5 4 3-16,-3-2-5 15,-3-1 7-15,-1-2-3 16,6-9 8-16,-2-6 1 16,8-10 1-16,0-6 0 15,0-6-2-15,0 0 2 16,0 0-5-16,0 3 3 15,14-1-3-15,3-1-3 16,9 0 3-16,-3-1-6 16,6 0 0-16,2 0-3 15,-1 0 0-15,0 0-1 16,-1 0-17-16,-3 0-49 16,-6-1-12-16,5-7-30 0,-10 1-138 15,-1-6-191 1</inkml:trace>
  <inkml:trace contextRef="#ctx0" brushRef="#br0" timeOffset="56496.06">12026 4451 902 0,'0'0'27'0,"0"0"-23"15,0 0 60-15,0 0-9 0,0 0-31 16,0 0-17 0,0-3-7-16,0 33 0 0,0 13 15 15,0 2 5-15,0 0-9 16,-1-8-8-16,1-6-2 16,0-13 0-16,0-8 0 15,0-6 0-15,0-4 2 16,0 0 11-16,0 0 3 15,0 0-5-15,5-11 4 16,19-13-6-16,1-4-7 16,-5 6 1-16,5 7-4 15,-7 7 1-15,-4 6-3 16,-1 2 2-16,2 0-2 16,0 0-1-16,2 17 2 15,5 0 1-15,-1 1 2 0,5 0 0 16,0-4-2-16,2-5-1 15,-1-3 1-15,0-6 1 16,-5 0-1-16,3 0 1 16,-6-10-1-16,3-11 6 15,-6-4 0-15,-5-1-1 16,-7-10 8-16,-2-1 0 16,-2-3 3-16,0 5-10 15,0 9-6-15,-11 8-3 16,3 8 3-16,-6 5-16 15,2 5-45-15,-11 0-30 16,5 1-34-16,1 16-164 0,5-2-226 16</inkml:trace>
  <inkml:trace contextRef="#ctx0" brushRef="#br0" timeOffset="58679.86">12953 4184 193 0,'0'0'57'0,"0"0"-37"16,0 0 41-16,0 0 32 15,0 0-55-15,0 0 11 16,-27-77 19-16,13 68-39 15,4-5 1-15,4 1 13 16,-5 1-1-16,5 1-25 16,-1 0 4-16,4 3 9 0,1 1 24 15,1 3-3-15,1-1-15 16,0 2 3-16,0 1 3 16,0 2-8-16,0-3 4 15,0 3-3-15,0 0 0 16,0 0-1-16,0 0-7 15,0 0-11-15,0 0-10 16,0 8-3-16,0 30-2 16,0 23 8-16,0 17 13 15,0 10 0-15,0 6-5 16,0 3-11-16,0-1-5 16,0 2 2-16,0-6 4 15,-6-5-5-15,-3-14 4 0,-2-6-5 16,-2-15-2-16,4-10-1 15,4-12 2-15,2-14 1 16,2-8-1-16,1-8-1 16,0 0 1-16,0 0-1 15,0 0-6-15,0-15-20 16,0-14-16-16,4-4-69 16,10-8-46-16,-3 7-174 15</inkml:trace>
  <inkml:trace contextRef="#ctx0" brushRef="#br0" timeOffset="60472.34">13199 4390 400 0,'0'0'114'15,"0"0"-31"-15,0 0 35 16,0 0-15-16,0 0 4 16,0 0-37-16,0-7-19 15,0 7-4-15,0 0-8 16,0 0-13-16,0 0-7 15,0 14-15-15,0 20 2 16,0 17 3-16,0 10 7 16,0 1-12-16,-2-4 1 15,-9-6-2-15,-1-9-3 16,8-11 0-16,-5-11 0 16,5-9-21-16,4-5-25 15,0-6-20-15,0-1-5 0,-3 0-16 16,0-3-34-16,-5-21-152 15,8-12-172-15</inkml:trace>
  <inkml:trace contextRef="#ctx0" brushRef="#br0" timeOffset="60762.82">13143 4394 45 0,'0'0'391'0,"0"0"-342"15,0 0 28-15,0 0-3 16,0 0 19-16,0 0-18 15,56-113-32-15,-29 101-11 0,4 3 1 16,6 3-5-16,9 3-10 16,-1 3-5-16,-1 0 3 15,-11 11-2-15,-9 11-10 16,-10 4-4-16,-14 4 1 16,0 1-1-16,-29-4 1 15,-11-2 6-15,-7-2-4 16,-6-4-2-16,10-8-2 15,9-5-1-15,10-6-28 16,17 0-24-16,7 0-52 16,0-23-61-16,22-5-227 15</inkml:trace>
  <inkml:trace contextRef="#ctx0" brushRef="#br0" timeOffset="61249.63">13916 4339 573 0,'0'0'120'15,"0"0"-48"-15,0 0 53 16,0 0-64-16,0 0-31 16,0 0-3-16,-34-35-10 15,16 21-8-15,-2 0 5 16,6 2-7-16,-5-1-3 15,-8 6 10-15,6 6-6 16,2 1-4-16,-10 0-4 0,5 0 2 16,5 14-1-16,1 2-1 15,5 7 0-15,3 1-2 16,10 4 1-16,0 4-1 16,12 0 2-16,14 0-3 15,6 0 3-15,-1-3 0 16,-2-1-2-16,-6-4-6 15,-6-4 2-15,-7-4 1 16,-9-4-4-16,-1 1 4 16,0-5 5-16,-17 1 3 15,-17 0 1-15,-4-5 2 16,-4-1-5-16,0-3 5 16,4 0 0-16,4 0-2 15,9-4 1-15,7-10 0 0,5 2-5 16,2 2 0-16,11 2-3 15,0 2-27-15,0-2-29 16,13 0-69-16,20 0-78 16,20 0-197-16</inkml:trace>
  <inkml:trace contextRef="#ctx0" brushRef="#br0" timeOffset="61731.37">14073 4444 821 0,'0'0'101'0,"0"0"-67"15,0 0 42-15,0 0-44 16,0 0-27-16,0 0-3 16,-26 54 1-16,23-9-1 15,1 1 1-15,-5-3-3 16,2-6 1-16,5-4-2 15,-6-8 2-15,-3-6-1 16,7-10 0-16,-5-6-1 16,7-1 1-16,0-2 3 15,0 0 6-15,-4 0 4 16,-1-13 40-16,-7-12-33 16,2-10-2-16,5-8 15 15,3-6-13-15,2-1-8 0,0 3-3 16,0 11 1-16,8 6-5 15,12 10 4-15,-5 5-6 16,2-2-2-16,2 5-1 16,16 0 0-16,-1 4 0 15,4 4-1-15,-6 2 0 16,2 2-2-16,0 0-2 16,-3 0-2-16,-4 5-16 15,-8 2-29-15,-5 2-19 16,-2-1-3-16,-11 1-28 0,-1 4-30 15,0-4-76 1,-10 4-272-16</inkml:trace>
  <inkml:trace contextRef="#ctx0" brushRef="#br0" timeOffset="61943.7">14042 4505 650 0,'0'0'166'15,"0"0"-128"-15,0 0 25 16,0 0-16-16,0 0-9 16,0 0-5-16,2 8-21 15,29-2-1-15,10-4 0 16,9-2-11-16,4 0-1 16,2 0-36-16,-3 0-78 0,-8 1-82 15,-12 5-107-15</inkml:trace>
  <inkml:trace contextRef="#ctx0" brushRef="#br0" timeOffset="62121.97">14505 4651 906 0,'0'0'55'15,"0"0"1"-15,0 0 20 16,0 0-27-16,0 0-7 15,0 0-42-15,0 0-8 0,0 0-66 16,-4-3-54 0,-8 2-229-16</inkml:trace>
  <inkml:trace contextRef="#ctx0" brushRef="#br0" timeOffset="64447.09">14746 4194 166 0,'0'0'2'0,"0"0"-2"16,0 0-6-16,0 0 6 15,0 0 19-15,0 0 37 16,-13-64-16-16,10 60 2 16,3 1 10-16,-1 3 13 15,-2 0-26-15,-3-1-1 16,5-2 4-16,0 1-25 15,1 2 0-15,0-1 25 16,0-6 8-16,0-2-4 16,0-1-17-16,-3-2-2 15,-2 2 11-15,1-1 33 16,2 2-39-16,2 9-4 16,-2-2 6-16,2 2-7 15,-3-2-9-15,3-1-1 0,0 3-8 16,0 0 5-16,0 0 2 15,0 0 0-15,-2 0-3 16,2 3-6-16,0 24-7 16,-4 19 5-16,0 21 23 15,4 9 0-15,0 6-10 16,-3 7-10-16,-5-1-2 16,5 0-2-16,1-2 1 15,2-7-4-15,-3-7 1 16,3-10 1-16,-3-11-3 15,0-3 2-15,-2-9-2 0,4-7 1 16,-11-8-1 0,8-8 0-16,-5-8 0 0,5-4 0 15,4-4-1-15,0 0 0 16,0 0-18-16,0 0-38 16,0-4-10-16,10-16-24 15,0-8-208-15,11-6-302 16</inkml:trace>
  <inkml:trace contextRef="#ctx0" brushRef="#br0" timeOffset="65765.42">15175 4470 731 0,'0'0'53'15,"0"0"37"-15,0 0 13 16,0 0-34-16,0 0-26 16,0 0-12-16,1-15-18 0,-1 15-11 15,0 18-2-15,0 22 0 16,0 10 11-16,0 8-6 15,0-1-5-15,0-8-4 16,-5-7-36-16,-7-7-32 16,-1-9-37-16,-2-8-100 15,-5-9-116-15</inkml:trace>
  <inkml:trace contextRef="#ctx0" brushRef="#br0" timeOffset="66180.13">14889 4707 851 0,'0'0'43'0,"0"0"25"16,0 0 8-16,0 0-47 15,0 0-15-15,0 0-13 16,130-54-1-16,-59 45-1 16,4 4 1-16,1 1-3 15,-12 2-8-15,-8-1-15 16,-17-1-14-16,-22 3-5 15,-15-5 32-15,-2-2 13 16,0-2 8-16,-3-5-8 16,-19 2 1-16,5-3-1 15,-1 6 2-15,5-2 13 16,-1 5 2-16,4 1 11 16,8 3-11-16,1 3 2 15,1 0 1-15,0 0-12 0,0 0-1 16,0 0-7-16,0 9 0 15,0 20 0-15,0 9 8 16,0 4-2-16,0-1-5 16,0-4-1-16,0-3 0 15,0-6 0-15,0-7-2 16,0 0-22-16,0-6-41 16,0-9-90-16,0-6-158 15</inkml:trace>
  <inkml:trace contextRef="#ctx0" brushRef="#br0" timeOffset="66494.62">15521 4555 813 0,'0'0'46'0,"0"0"31"15,0 0 1-15,0 0-28 16,0 0-26-16,0 0-18 15,0-10-6-15,-1 30 0 16,-6 10 2-16,-3 5 1 16,2 2 2-16,2-2 5 15,6-4-9-15,0-4-1 16,0-7 0-16,0-5 0 16,0-3 1-16,0-3 1 0,11-2-4 15,2-4 4-15,3-1-4 16,2-2 2-16,8 0-30 15,-3 0-21-15,-1 0-47 16,1-7-100-16,-8-3-112 16</inkml:trace>
  <inkml:trace contextRef="#ctx0" brushRef="#br0" timeOffset="66699.92">15463 4777 675 0,'0'0'156'0,"0"0"-101"16,0 0 32-16,0 0-53 0,0 0-33 15,0 0-1-15,66-17 0 16,-29 12-3-16,1 1-18 16,-7 0-61-16,-3 0-52 15,-11-3-33-15,-5-6-233 16</inkml:trace>
  <inkml:trace contextRef="#ctx0" brushRef="#br0" timeOffset="66911.25">15521 4569 709 0,'0'0'71'0,"0"0"-23"0,0 0 81 16,0 0-61-16,0 0-29 15,0 0-34-15,-6-17-5 16,22 14-2-16,14-3-7 16,22 3-41-16,2-1-39 15,2 4-65-15,-3 0-97 16,-8 0-160-16</inkml:trace>
  <inkml:trace contextRef="#ctx0" brushRef="#br0" timeOffset="67262.81">16019 4581 674 0,'0'0'151'15,"0"0"-126"-15,0 0 76 16,0 0-33-16,0 0-26 15,0 0-10-15,0 0-9 16,-55-66-11-16,39 66-6 16,1 0-4-16,-10 16-1 15,2 10 0-15,-1 6-1 16,6 4 4-16,7 2-3 16,11-4 0-16,0-2-1 0,0-6-1 15,16-4 0-15,12-8 2 16,4-7 0-16,8-7 2 15,2 0-6-15,-1 0 2 16,-8-15-42-16,-5-8-38 16,1-6-78-16,1-8-160 15</inkml:trace>
  <inkml:trace contextRef="#ctx0" brushRef="#br0" timeOffset="67865.78">16445 4057 494 0,'0'0'212'16,"0"0"-180"-16,0 0 42 16,0 0 22-16,0 0-25 15,0 0-20-15,-23-82-21 16,23 80 9-16,0 2 5 15,0 0-5-15,0 0-12 16,0 0-2-16,0-2-5 16,0 2-8-16,0 0 1 15,0 0-7-15,0 10-4 16,0 27-1-16,0 14 13 16,0 16 2-16,-1 4-8 15,-5 8-2-15,-4 1 1 0,-4 7-4 16,-2 0-2-16,2-1 4 15,-8 2-2-15,14-11-6 16,-3-2 4-16,2-9-1 16,3-8 4-16,-5-8-4 15,6-4 0-15,-4-8 0 16,4-4 0-16,-5-4 1 16,8-5-3-16,-3-6 2 15,-4-7-1-15,9-4 1 16,-3-5 1-16,3-2-1 15,0-1 0-15,0 0 1 16,0 0-1-16,0 0 0 0,0 0-2 16,0 0-1-1,0 0 5-15,0 0-4 0,0 0 4 16,0 0-3-16,0 0 1 16,0 0-9-16,0 0 6 15,0 0-12-15,0 0-7 16,0 0 7-16,0 0-20 15,0 0-35-15,0-5-23 16,0-12-103-16,0 0-200 16</inkml:trace>
  <inkml:trace contextRef="#ctx0" brushRef="#br0" timeOffset="69878.17">16776 4601 732 0,'0'0'138'0,"0"0"-56"16,0 0 14-16,0 0-21 15,0 0-21-15,0 0-32 16,0 0-13-16,0 38-8 16,0 17 25-16,0 14-3 0,0 2-18 15,0-6-4-15,-10-8-2 16,-2-8 1-16,5-16-19 15,-5-11-50-15,8-10-7 16,-6-9-3-16,4-3-93 16,-3 0-91-16</inkml:trace>
  <inkml:trace contextRef="#ctx0" brushRef="#br0" timeOffset="70139.6">16692 4683 710 0,'0'0'73'0,"0"0"-1"16,0 0 18-16,0 0-40 0,31-111-19 16,0 100-19-1,10 2-8-15,2 9-2 0,3 0 1 16,-4 0 2-16,-8 14 2 16,-18 6-4-16,-1-1-1 15,-15 1-2-15,0-1-5 16,-29 2 5-16,-17-1 2 15,-6-3-2-15,-5-2-15 16,9-5-14-16,7 1-25 16,17-9-46-16,21-2-104 15,3 0-160-15</inkml:trace>
  <inkml:trace contextRef="#ctx0" brushRef="#br0" timeOffset="71844.25">17156 4705 740 0,'0'0'63'0,"0"0"54"16,0 0-29-16,0 0-46 16,0 0 1-16,0 0-22 15,-49-86-6-15,34 82-4 16,0 4-9-16,1 0-2 15,-1 0-5-15,-6 22 1 0,2 6 1 16,4 1 3 0,4 0-2-16,5-1 0 0,6-6 1 15,0-5-5-15,0-6 6 16,15-5-3-16,-1-4 6 16,0-2-1-16,5 0-2 15,6-14 5-15,4-8-1 16,-3 0 2-16,-5 0-2 15,3 0-2-15,-10 5 6 16,-8 5 4-16,0 3-8 16,-6 7-1-16,0 2-3 15,0 0-2-15,0 0-20 16,0 14 10-16,0 14 11 16,-10 1-1-16,9-2 1 15,1-6-7-15,0-6-2 0,0-5 3 16,0-3 6-16,1-7-1 15,12 0 2-15,3 0 1 16,1-9 2-16,7-9-2 16,-5-1 4-16,1 0-4 15,-9 2-1-15,-3 3 4 16,-4 3-4-16,-4 7 3 16,0 2-2-16,0 2 0 15,0 0-2-15,0 0-10 16,0 6-5-16,0 10 16 15,0 0 0-15,0-1 0 16,0-4 1-16,0-4 1 0,7-6-1 16,-4-1-1-1,11 0 2-15,0 0 2 0,3-17 7 16,0-2 0-16,4 0 3 16,-6-1 0-16,-1 3-2 15,-7 1 0-15,2 3 7 16,-9 8-1-16,4 1-3 15,-4 4-10-15,0 0-5 16,0 12-12-16,0 23-4 16,0 18 16-16,-4 11 4 15,-8 6-1-15,-1 1-3 16,0-4 0-16,1-6-9 0,-4-15-8 16,8-14-6-16,-7-14 7 15,3-10 11-15,-1-8 2 16,-4 0 6-16,-2-5-6 15,0-22-4-15,7-7 1 16,5-8-2-16,7 0 8 16,0-5-1-16,0 8 1 15,14 1-1-15,3 6 2 16,12 2-1-16,-1 3 0 16,2 7-4-16,-1 9 1 15,-2 3-1-15,-3 2 0 16,-4 2 2-16,-4 0-2 15,-2-4 3-15,-2 1-2 16,0-3-1-16,-7-2 0 16,-3 0 1-16,-2 2 2 0,0 2 1 15,0 4 1-15,0-1-1 16,0 0 0-16,0-1 1 16,0 3-2-16,0-2 3 15,0 1 1-15,0 2-1 16,0 0 12-16,0 2-1 15,0-2 2-15,0 2-3 16,0 0 0-16,0 0-4 16,0-2 1-16,0 2-8 15,0 0 0-15,0 0 1 16,0 0 2-16,0 0-3 16,0-5 1-16,6 0 5 15,-2-5-7-15,10-1-3 0,-1-7 3 16,3-1 1-16,3-8 0 15,5-11 1-15,-10-8 1 16,1-5 19-16,-2-2-19 16,-7 2 0-16,0 10-1 15,-6 12 8-15,0 8-9 16,0 11 7-16,0 7-6 16,0 3-2-16,-10 0-2 15,-5 17-9-15,-13 15 6 16,9 14 4-16,-4 10 1 15,9 6 0-15,10 5 1 16,-4 2-1-16,3-8 0 0,5-2 0 16,0-11 0-1,0-11 0-15,0-8-2 0,2-9 2 16,1-10-1-16,4-6-7 16,-6-4 8-16,12 0 0 15,6-4 1-15,8-16 7 16,3-9-8-16,-2 3-1 15,-12 3 1-15,0 4 0 16,-6 11 0-16,-6 4 0 16,-4 4-2-16,0 0-3 15,0 0-2-15,0 8-10 16,0 15 13-16,0 4 3 16,9 3 0-16,-6-6-1 0,10-3-1 15,-2-8-1 1,-6-4-1-16,7-5 4 0,-7-4 1 15,6 0 2-15,2-4 7 16,1-18-3-16,0-5 7 16,-2-4-6-16,-6-5-1 15,-5-1-1-15,-1 6-3 16,0 1-2-16,-4 14-2 16,-20 3-27-16,4 9-17 15,-8 4-29-15,0 0-38 16,3 15-55-16,6 3-41 15,18-1-211-15</inkml:trace>
  <inkml:trace contextRef="#ctx0" brushRef="#br0" timeOffset="72754.67">17977 4741 603 0,'0'0'81'0,"0"0"33"16,0 0-9-16,0 0-26 15,0 0-14-15,42-102-24 16,-42 86 10-16,0 5 0 16,0 2-10-16,-8 4-22 15,0 5-14-15,-5 0-5 16,-7 3-1-16,1 15-3 0,4 7 2 16,1-2 1-1,13 3-5-15,1-2 6 0,0-3-1 16,0-8 0-16,0-4-3 15,1-4 4-15,2-5 1 16,8 0 1-16,3 0 3 16,3-10-1-16,7-7-3 15,-7-4-1-15,-3 1 3 16,1 1 0-16,-10 2-2 16,3 3 0-16,-7 8 4 15,-1 2-3-15,0 4-2 16,0 0 0-16,0 0-20 15,0 2-16-15,0 15 16 16,0 6 17-16,0 0-6 0,0 0 0 16,0-1-4-16,12-4-5 15,4-3-6-15,-1-5 0 16,11-6 10-16,-5-4-1 16,7 0 2-16,2 0 1 15,-3-12 5-15,-1-5 7 16,2-5 0-16,-9-2-1 15,2-5 1-15,-15 2 5 16,1 1 5-16,-7 7 8 16,0 2 11-16,-10 7-3 15,-9 1-21-15,-5 8-3 16,-5 1-1-16,-8 0 0 16,6 20 2-16,2 9-5 0,9 2 2 15,9 2 0 1,11 0-3-16,0-2 1 0,9-7 4 15,10-5-4-15,7-9 0 16,-4-8 2-16,5-2-2 16,4 0 1-16,-2-18 2 15,5-5-1-15,-13-8 4 16,5-5-2-16,-11-6 0 16,-3-10-1-16,3-8 5 15,-9-9-3-15,2-6-1 16,-4-2-1-16,-2 5 0 15,2 12 3-15,-4 15 2 16,0 22 9-16,0 10-7 0,0 13-8 16,0 0-4-16,0 25-21 15,-4 15 24-15,-2 14 2 16,6 8 4-16,0 8-2 16,0 3-3-16,0-1-1 15,0-3 0-15,4-7 1 16,9-6-1-16,0-10-4 15,3-12-31-15,8-13-31 16,-3-9-27-16,15-9-70 16,-5-3-110-16</inkml:trace>
  <inkml:trace contextRef="#ctx0" brushRef="#br0" timeOffset="72913.92">18880 4741 956 0,'0'0'50'0,"0"0"8"16,0 0 25-16,0 0-46 15,0 0-37-15,0 0-18 16,-10 5-82-16,4 0-97 16</inkml:trace>
  <inkml:trace contextRef="#ctx0" brushRef="#br0" timeOffset="76179.53">5015 3340 701 0,'0'0'67'0,"0"0"-60"0,0 0 54 16,0 0 0 0,0 0-16-16,0 0-3 0,0 0 3 15,5-75-10-15,-5 58-15 16,0-3-3-16,-13 0-6 15,-8 4-4-15,2-1-1 16,-4 3 4-16,0 4 6 16,2 7-5-16,-1-1-5 15,-7 4-6-15,6 0 0 16,-4 0-1-16,7 17-3 16,2 1 3-16,6 4 0 15,7 5-3-15,5 5 2 0,0 4 0 16,35 4-3-1,10-3 5-15,10 1 0 0,7-3-8 16,6-1-18-16,-7-4 3 16,-4-4 5-16,-17-5 1 15,-21-8-7-15,-7-3 11 16,-12-1-13-16,-12-2 5 16,-24-3 9-16,-14 2 12 15,3-6 2-15,1 0-1 16,8 0 5-16,13-15 14 15,9-8 15-15,9-7-19 16,7-1-14-16,5-3-2 16,26-3 0-16,19 4 0 15,5 8 0-15,5 4-1 16,3 4-3-16,-8 7-2 0,-8 5 5 16,-6 5 1-16,-12 0 1 15,-13 0-1-15,3 15-2 16,-12 4-5-16,-5 5 6 15,-2 8 1-15,0-1 0 16,0 3 5-16,0-2-4 16,-5-4-1-16,5-3 2 15,0-10-2-15,0-3 0 16,0-8 1-16,15-4 0 16,4 0 2-16,3 0 4 15,4-19-1-15,-5-1-3 16,-4-6 8-16,5-1 7 0,-14-1 3 15,-2-4-6-15,-6 3 0 16,0 2-2-16,0 5-10 16,-9 7-3-16,-3 8-6 15,-10 3-32-15,-4 4-9 16,-1 0-38-16,1 5-84 16,7 9-79-16</inkml:trace>
  <inkml:trace contextRef="#ctx0" brushRef="#br0" timeOffset="76903.69">5889 3178 311 0,'0'0'522'15,"0"0"-501"-15,0 0 11 16,0 0 11-16,0 0-16 16,0 0-9-16,6 22-7 15,-6 16 19-15,-6 7-7 16,-2 2-8-16,-2-4-6 16,-1-5-1-16,6-8-7 15,2-7-1-15,-5-9 7 16,8-8-2-16,0-4 6 15,0-2 7-15,0 0-4 0,0 0-9 16,11 0-1-16,21-13-2 16,5 1 1-16,4-3-3 15,-3 5 0-15,-2 6-3 16,-5 4 2-16,-7 0 1 16,-6 0 0-16,-6 6-3 15,-8 8 3-15,-4 2 0 16,0 3-4-16,0 2 4 15,-25-1 0-15,-4-2-1 16,-4-4 1-16,0-4 5 16,-1-4-5-16,4-5 0 15,9-1-1-15,8 0-5 16,3 0 1-16,9 0-3 0,1-5-5 16,0-9-7-16,0 1 2 15,15-4-5-15,15 1 1 16,9 0-12-16,5 2 3 15,3-2-8-15,3 4-13 16,-4-1 5-16,-5 6 19 16,-8 2 28-16,-4 3-5 15,-12 1 5-15,-3 1 4 16,-3 0-3-16,-11 0 15 16,1 12 20-16,-1 11 17 15,0 2-20-15,0 1-22 16,0-2 7-16,0-2 1 15,0-4-6-15,0-3-8 16,0-6-2-16,0-5-3 0,0 0-9 16,0-4-51-16,9 0-50 15,-1 0-58-15,4-16-191 16</inkml:trace>
  <inkml:trace contextRef="#ctx0" brushRef="#br0" timeOffset="77225.25">6360 3263 712 0,'0'0'131'16,"0"0"-128"-16,0 0 1 0,0 0 10 15,0 0 13-15,0 0-1 16,-4 13-1-16,4-3-17 15,4-2-4-15,-2-4-4 16,7-4 4-16,0 0 5 16,-2 0 1-16,3 0 9 15,-3 0-1-15,5-8-10 16,-12-5 0-16,7 3-4 16,-7 3 4-16,0 0-6 15,0 3-2-15,0 3-24 16,-7 1-17-16,2 0-63 15,-6 0-84-15,5 0-65 0</inkml:trace>
  <inkml:trace contextRef="#ctx0" brushRef="#br0" timeOffset="77529.75">6703 3276 761 0,'0'0'146'0,"0"0"-106"16,0 0 25-16,0 0-32 0,0 0-10 16,0 0-15-16,0 64 15 15,0-23 4-15,0 5-15 16,-15-3-5-16,10-6-7 15,-7-6 0-15,2-7-1 16,5-9-18-16,-6-3-18 16,7-7-36-16,-5-5-99 15,3 0-61-15,-4 0-324 16</inkml:trace>
  <inkml:trace contextRef="#ctx0" brushRef="#br0" timeOffset="77846.25">6556 3452 695 0,'0'0'123'0,"0"0"-107"15,0 0 24-15,0 0-7 16,0 0 2-16,0 0-3 16,118 0-10-16,-75 0-12 15,-2 0 2-15,-2 0 2 16,-7 4-9-16,-4 1-1 15,-4-5 2-15,-8 3-1 16,-8-1 3-16,2 0 5 16,-8-2-1-16,-2 0 6 15,0 0 1-15,0 0-7 16,0 0-2-16,0 0-7 16,0 0-3-16,0 0 0 0,1 0 0 15,-1 0-15-15,0 0-39 16,0 5-55-16,0-5-173 15,0 5-331-15</inkml:trace>
  <inkml:trace contextRef="#ctx0" brushRef="#br0" timeOffset="79961.98">9176 3545 306 0,'0'0'159'0,"0"0"-84"16,0 0-18-16,0 0 12 16,0 0-18-16,0 0-1 15,0 0 0-15,0-33 29 16,0 28-1-16,0-4-21 16,0 5-4-16,0 0-2 15,0 0-3-15,0 2 0 16,0 2-20-16,0 0-10 0,0 0-8 15,0 0-7-15,0 0-3 16,0 14-4-16,0 19 4 16,0 13 0-16,0 5 5 15,-2 2-5-15,-6-9 2 16,6-6-4-16,0-8 2 16,2-8-46-16,0-8-30 15,0-7 5-15,26-7-14 16,10 0-102-16,14-4-209 15</inkml:trace>
  <inkml:trace contextRef="#ctx0" brushRef="#br0" timeOffset="80344.6">9724 3487 854 0,'0'0'83'16,"0"0"-36"-16,0 0 27 15,0 0-4-15,0 0-24 16,0 0-32-16,-35 20-13 16,7 18 2-16,4 9 1 15,2 5 3-15,9-1-6 16,6-7-1-16,7-11-2 16,0-6-1-16,0-10 3 15,10-4-4-15,5-6 3 0,9-7-2 16,-3 0 3-16,8-5-4 15,-2-11 6-15,-10-2-2 16,-2 2 6-16,-9 2 7 16,-6 0-6-16,0 5 5 15,-5 4-12-15,-12 5-1 16,-11 0-13-16,-3 0 5 16,2 16 8-16,0 3-15 15,4 4-15-15,-3 3-34 16,12-2-57-16,14-10-152 15,2-6-336-15</inkml:trace>
  <inkml:trace contextRef="#ctx0" brushRef="#br0" timeOffset="81198">11394 3546 395 0,'0'0'393'15,"0"0"-334"-15,0 0 54 16,0 0-18-16,0 0-28 15,0 0-22-15,1-10-22 16,-1 10-18-16,0 14-5 16,0 13 7-16,0 7 7 15,0-1-11-15,0-4-2 16,0-6 0-16,0-2-1 0,0-6-11 16,0-6-43-16,1-4-22 15,14 0-69-15,8-5-155 16</inkml:trace>
  <inkml:trace contextRef="#ctx0" brushRef="#br0" timeOffset="81611.66">11654 3582 783 0,'0'0'88'0,"0"0"-76"0,0 0 74 15,0 0-33 1,0 0-17-16,0 0-14 0,4-44-20 16,19 37-2-16,-3 7 1 15,3 0-1-15,-6 0 0 16,-5 0 2-16,-8 0 0 16,6 5 1-16,-10 12-2 15,0 5-1-15,0 7 5 16,-12 3-2-16,-19 3 3 15,-3-3 14-15,-2-3-3 16,3-8-1-16,6-7 8 16,9-7-3-16,7-3 1 15,9-4-3-15,2 0 6 16,0 0-4-16,0 0-2 16,0 0-14-16,0 0-5 0,14 0 2 15,27 0-2-15,17 3 0 16,14-3-1-16,6 2-20 15,3 0-60-15,3-1-74 16,-12-1-246-16</inkml:trace>
  <inkml:trace contextRef="#ctx0" brushRef="#br0" timeOffset="82047.37">13252 3366 434 0,'0'0'0'16,"0"0"-6"-16,0 0-41 15,0 0-19-15,0 0 43 16,0 0 14-16,93 74-49 16,-119-46-53-16</inkml:trace>
  <inkml:trace contextRef="#ctx0" brushRef="#br0" timeOffset="83978.63">13834 3604 791 0,'0'0'57'15,"0"0"-2"-15,0 0 36 16,0 0-20-16,0 0-2 16,0 0-20-16,0-37-7 15,0 37-8-15,0 0-12 16,0 0-14-16,0 0-3 16,0 0-3-16,0 0-1 15,0 0 2-15,0 0-1 16,0 0-2-16,0 0 5 0,0 0-5 15,0 0 0-15,0 0 4 16,0 0-4-16,0 0 1 16,0 0 0-16,0-5 0 15,0-4 0-15,7-6-1 16,-4-4-8-16,6 1 5 16,-3 3 3-16,6-1-1 15,-9 2 1-15,5 6 2 16,-6 1-2-16,-1 7 1 15,-1 0-1-15,0 0 0 16,0 0-7-16,0 0-1 16,0 20 0-16,-14 6 5 15,-4 6 3-15,-5-1 0 16,7-1 1-16,1-2-1 16,-1-6 0-16,5-1-1 0,0-6 1 15,9 0 0-15,-1-10 0 16,1-3 0-16,2-2 0 15,0 0 2-15,0 0-2 16,0 0-3-16,0 0 3 16,0 0-1-16,16 0-3 15,15 0 4-15,8 0 3 16,3 0-2-16,0 0-2 16,2 0-3-16,1 0-32 15,-11 0-31-15,1 0-10 0,-15 0-32 16,-6 0-82-1,-14 0-27-15,0 0-99 0</inkml:trace>
  <inkml:trace contextRef="#ctx0" brushRef="#br0" timeOffset="84182.95">14002 3584 595 0,'0'0'157'0,"0"0"-87"15,0 0 60-15,0 0-28 16,0 0-28-16,0 0-17 15,-29-16-27-15,29 16-20 16,0 9-10-16,0 22 0 16,0 10 6-16,0-2-2 15,0-1-4-15,0-6 0 16,0-4-13-16,0-5-74 0,0-7-28 16,14-9-122-16,14-3-286 15</inkml:trace>
  <inkml:trace contextRef="#ctx0" brushRef="#br0" timeOffset="84610.67">15357 3420 824 0,'0'0'116'16,"0"0"-73"-16,0 0 33 15,0 0 1-15,0 0-28 16,0 0-20-16,0-10-24 16,2 26 1-16,0 19-5 15,0 8 11-15,-2 7 0 0,0-1-5 16,0-1-5 0,0-6-2-16,0-3 0 0,0-10 0 15,0-7-18-15,0-4-30 16,0-10-36-16,0-2-18 15,0-6-92-15,12 0-204 16</inkml:trace>
  <inkml:trace contextRef="#ctx0" brushRef="#br0" timeOffset="85030.33">15716 3424 801 0,'0'0'16'0,"0"0"55"15,0 0 22-15,0 0-24 16,0 0-39-16,0 0-16 16,-12-18-8-16,-3 22-4 15,-3 20-1-15,-6 10 7 16,4 8-4-16,0 6-3 15,5 2 4-15,10 0-5 16,-2-8 0-16,7-5 0 16,0-7-1-16,0-11 3 15,12-1-4-15,9-9 1 16,-1-7 0-16,3-2-1 0,-3 0-2 16,-3-13-6-16,-3-3 2 15,-3-1 2-15,-11-1 2 16,0 1 3-16,0 6-1 15,-17 0-7-15,-8 10 8 16,-7 1-3-16,-3 0-2 16,1 14 2-16,6 7-7 15,-1 5-28-15,2 1-97 16,13-1-124-16</inkml:trace>
  <inkml:trace contextRef="#ctx0" brushRef="#br0" timeOffset="86380.56">16996 3671 627 0,'0'0'29'15,"0"0"-19"-15,0 0 62 16,0 0 17-16,0 0-18 16,0 0-23-16,0 0-21 15,0-43-2-15,0 43 4 16,0 0-13-16,0 0-4 16,0 2-7-16,0 22 3 15,12 8 18-15,-1 5 7 0,4 3-20 16,-2-6-9-16,-7-8 0 15,4-8 0-15,-5-6-3 16,1-8 1-16,-3-4 5 16,-3 0 4-16,11 0 32 15,-1-9-3-15,10-16-24 16,1-8-8-16,7-4-2 16,-3-1-2-16,-6-4-4 15,2 5-1-15,-7 7 0 16,-8 10-3-16,-4 14-12 15,-2 6-42-15,0 0-54 16,0 2-33-16,0 22-16 16,4 8 13-16,1 1-125 15</inkml:trace>
  <inkml:trace contextRef="#ctx0" brushRef="#br0" timeOffset="87354.08">17393 3823 694 0,'0'0'85'0,"0"0"-28"16,0 0 38-16,0 0-44 16,0 0-16-16,0 0-9 15,-16-89-7-15,5 74-1 16,5 5 0-16,-5 1-13 16,1 5-5-16,-1 4 0 15,1 0-3-15,-2 0 0 16,-5 2 0-16,3 15 2 0,0 5-2 15,2 2 2-15,2 0 1 16,10 0 0-16,0-6-2 16,0-4 2-16,0-7 0 15,0-4 3-15,9-3 0 16,6 0 4-16,2 0 7 16,10-10-9-16,1-8 3 15,1-3-4-15,-4 2 0 16,-8 1 5-16,-3 4 4 15,-1 5 4-15,-11 4 3 16,0 5 1-16,-2 0 1 16,0 0-14-16,0 0-8 15,0 0-5-15,0 14-2 16,0 7 7-16,0 4 0 16,0-1 0-16,10-6 1 0,-4-6-1 15,5-6 1-15,0-4 0 16,4-2 0-16,4 0 6 15,7-4-4-15,5-15 4 16,1-2-5-16,-4-4 0 16,-2-7-1-16,0-3 2 15,-10-6-2-15,-10 6 0 16,-6 6-2-16,0 11-5 16,0 10-1-16,-3 7-15 15,-16 1-8-15,-4 0 1 0,4 1 14 16,1 13 4-16,6 1 8 15,11-3 0-15,1-1 1 16,0-3-3-16,0 1 2 16,5-4 3-16,15 2 4 15,0-4-4-15,0 5 0 16,6-1 0-16,-2 0 0 16,-6 2 0-16,-6 1 0 15,3-1-3-15,-10 4 2 16,1 1 1-16,-6 0 2 15,0-3-2-15,0 4 0 16,0-6 0-16,0-2 0 16,0-5-1-16,3-2 2 15,-3 0 1-15,2 0-1 16,10 0 1-16,3-7 2 0,-2-7-4 16,2-5 1-16,-1 1 3 15,1-3-4-15,-2 0 0 16,-7 5 0-16,1 5 0 15,-5 9 0-15,-2 2-8 16,0 0-5-16,0 0-9 16,0 11 9-16,9 8 12 15,-4 3 0-15,7 0 1 16,-3 0 0-16,4-10-2 16,-3-1 2-16,5-8 0 15,-2-3-2-15,2 0 0 16,12 0-40-16,3-5-85 0,5-13-84 15,-1-2-151 1</inkml:trace>
  <inkml:trace contextRef="#ctx0" brushRef="#br0" timeOffset="87534.36">17996 3526 681 0,'0'0'82'16,"0"0"43"-16,0 0 2 15,0 0-55-15,0 0-33 16,0 0-19-16,-17-53-18 16,17 50-2-16,17 3-27 15,6 0-41-15,-1 0-63 16,3 16-120-16,-5 6-196 16</inkml:trace>
  <inkml:trace contextRef="#ctx0" brushRef="#br0" timeOffset="88411.68">18206 3737 788 0,'0'0'63'0,"0"0"21"16,0 0 5-16,0 0-56 16,0 0-5-16,0 0-19 15,0-80-2-15,0 67 4 0,0 4-6 16,0-2-5-1,-12 8-3-15,-3 3-4 0,-7 0 1 16,-1 0 2-16,-2 7 3 16,-2 14 1-16,11 1-1 15,0 0-4-15,5 0 5 16,9-5-1-16,2-8 2 16,0-2-2-16,0-4-1 15,0-3 2-15,5 0 4 16,19 0 14-16,1-5-5 15,6-9-8-15,-5-7-4 16,-8 1 4-16,2 0-5 16,-7 1 4-16,-1 2-2 15,-1 3-2-15,-11 6 3 16,0 6-2-16,0 2-1 0,0 0-13 16,0 0-15-16,0 13 16 15,0 12 12-15,-8-1 0 16,8 1 3-16,0-4-3 15,0-6-2-15,18-3 0 16,1-7 1-16,8-5 1 16,2 0 0-16,2-7-2 15,-2-14-12-15,-2-7-23 16,2-6-5-16,-12-5-20 16,1-3 1-16,-9-4 21 15,0-4 4-15,-7 2-6 16,-2 6 32-16,0 14 10 0,0 10 31 15,0 12 21 1,0 6-12-16,-2 0-37 0,-10 8-2 16,2 20 23-16,5 9 0 15,-4 4 6-15,7 7-15 16,2-4-8-16,0-3 1 16,0-8 10-16,0-8-3 15,0-10 2-15,0-8-3 16,0-5-1-16,0-2 6 15,0 0 13-15,9-2 0 16,8-15-20-16,12 0-10 16,1-2-2-16,-2 3-8 15,2 7 1-15,-1 7-7 16,-5 2-8-16,-6 0 7 16,-2 5 9-16,-8 16 6 0,-3 0-1 15,-5 5-4-15,0-2 3 16,0-1-2-16,-13-6-5 15,-3-4 8-15,-7-8 1 16,-6-3 1-16,1-2-1 16,-3 0-2-16,4 0-20 15,6-9-50-15,12-9-60 16,9-5-57-16,0-2-176 16</inkml:trace>
  <inkml:trace contextRef="#ctx0" brushRef="#br0" timeOffset="88668.07">18834 3309 575 0,'0'0'365'0,"0"0"-351"16,0 0-6-16,0 0 32 15,0 0 43-15,-28 120-11 16,14-63-20-16,1 2-9 15,-1-4-14-15,-1-1-12 16,1-10-15-16,2-5-1 16,10-11 0-16,-6-10-2 15,6-6-11-15,2-8-34 16,0-4-70-16,0 0-32 0,18 0-129 16</inkml:trace>
  <inkml:trace contextRef="#ctx0" brushRef="#br0" timeOffset="89043.71">18824 3712 594 0,'0'0'9'16,"0"0"37"-16,0 0 38 15,0 0-24-15,0 0-3 16,0 0-30-16,72 16-5 15,-48-16 3-15,-10-9-18 16,3-10-7-16,-12-2 0 0,3-4 0 16,-8 4-1-16,0 1-4 15,0 3-5-15,-8 7 8 16,-8 6 2-16,-2 4 0 16,-8 0 2-16,6 0-1 15,0 14 19-15,3 8 5 16,5 9 8-16,9 2 20 15,3 4-30-15,0 0-3 16,0-3 9-16,12-1 4 16,16-8-15-16,3 0-11 15,4-9-7-15,12-7 0 0,0-9-59 16,9 0-128 0,-8 0-271-16</inkml:trace>
  <inkml:trace contextRef="#ctx0" brushRef="#br0" timeOffset="89193.93">19350 3839 880 0,'0'0'141'16,"0"0"-134"-16,0 0 33 16,0 0-18-16,0 0-22 15,0 0-60-15,-7 0-282 16</inkml:trace>
  <inkml:trace contextRef="#ctx0" brushRef="#br0" timeOffset="95707.26">2723 5157 687 0,'0'0'2'15,"0"0"36"-15,0 0 10 16,0 0-40-16,0 0 0 16,0 0 2-16,0 0 20 15,0 25 22-15,12-9-8 16,2 1-12-16,3 0-2 16,8 2 6-16,1 1-10 15,8 3-7-15,-3 5 1 16,5-2-3-16,-2 2 2 0,7 2-8 15,4-5 1-15,-1-1 7 16,14-2-4-16,3-3-2 16,0 3-3-16,11-5-3 15,-3 4-1-15,1-4 3 16,-1 0-9-16,2 2 1 16,10-1 0-16,1-1 0 15,5-1 4-15,4-7-4 16,1-1 4-16,0 1-1 15,-3-5 1-15,3 3 3 16,-3-2-3-16,-3-1 3 0,-2 1-1 16,-6-5 0-16,1 0-1 15,-14 0 0-15,5 0 0 16,4 0 3 0,2 0-6-16,2-4-1 0,-5 1 0 15,6-4-1-15,-7 3-1 16,-2 1 2-16,1 1 1 15,1 0-2-15,2 2-1 16,4 0 2-16,2 0-1 16,-3 0 2-16,8 0-2 15,-2 0 0-15,-5 0-1 16,7 0 3-16,-5 6-2 16,-4 6 2-16,-3 2-3 15,-4 2 1-15,-1 0 0 16,-13-2-1-16,-5 0 2 0,1-2 2 15,-2 1-4-15,0-1 0 16,-2 0 1-16,-2 3-1 16,-3-3 1-16,-9 0 0 15,-11-4 1-15,-8-4-2 16,-13-2 0-16,-1-2 0 16,0 0-1-16,0 0 3 15,0 0 2-15,0 0-1 16,0 0-3-16,0 0 7 15,0 0 3-15,0 0 6 16,0 0-14-16,0 0 4 16,0 0 5-16,0-6-11 0,0-9 0 15,5-5 0-15,8-2-1 16,0-1 0-16,11-2 0 16,-2 2-1-16,6-3 0 15,7 3 0-15,1 0 0 16,7 2 2-16,-3 6-1 15,2 0 0-15,3 4 1 16,0 0-2-16,5 4 2 16,0 5 0-16,6 0 2 15,1 0-5-15,2 2 3 16,10 0 0-16,0 0 2 16,1 0-1-16,-4 0-1 0,2 0 2 15,0 0-2-15,-6 4 1 16,-3 4-1-16,-2-1 0 15,-4 2 1-15,-5-3-1 16,4 2 0-16,7 0 0 16,5 0 3-16,3-1-3 15,6 5 0-15,-1-3 0 16,-4 1 0-16,2-1-1 16,-11 0-2-16,1 0 3 15,-3 0 0-15,-3-1-2 16,4 0 2-16,-3-1-2 15,2-2 2-15,1 2 0 0,0-4 1 16,-2-1-1 0,3 2 0-16,0-4 0 0,-5 0 2 15,3 0-2-15,1 0 0 16,2 0 0-16,0 0 0 16,6 0 1-16,0 0-1 15,-7-2 2-15,-9-3-1 16,4-4-1-16,-10 1 1 15,12-2 0-15,0-2 1 16,-1-2-2-16,4 2 1 16,-11-4-2-16,6 0 0 15,-10-2 1-15,-1-2 0 16,-13-1 2-16,-2 1-2 16,-11 2-3-16,-6-3 3 15,-2 1 2-15,-4-6 0 0,-5-1-2 16,0 0 0-16,2 0 0 15,-2 3 1-15,0 4 0 16,0 8-2-16,0 1 2 16,0 6-2-16,0 5 1 15,0-2-3-15,0 2-2 16,0 0-17-16,0 0 0 16,0 4-25-16,-19 20-77 15,-10 13-29-15,-8 0-65 16,0 1-280-16</inkml:trace>
  <inkml:trace contextRef="#ctx0" brushRef="#br0" timeOffset="96281.26">6052 6531 599 0,'0'0'63'0,"0"0"36"0,0 0-12 15,0 0 7-15,0 0-18 16,0 0-14-16,-16-55-20 16,16 55-21-16,0 0-12 15,0 18-8-15,0 16 2 16,0 10 46-16,0 6-28 15,0 0-11-15,0-4-6 16,0-3-2-16,-4-14-2 16,2-9-35-16,2-12-73 15,0-8-5-15,0 0-73 16,0-13-8-16</inkml:trace>
  <inkml:trace contextRef="#ctx0" brushRef="#br0" timeOffset="96526.65">5979 6408 248 0,'0'0'382'0,"0"0"-267"16,0 0-33-16,0 0-7 15,0 0-11-15,0 0-11 16,117-102-26-16,-81 102-9 16,1 0 2-16,-7 0-18 15,-5 15 2-15,-9 8-3 16,-12 5 3-16,-4-3-4 15,0 2 0-15,-14-1 5 16,-17-4-5-16,-9 2-2 0,3-6-12 16,0-1-25-16,8 0-57 15,5-9-134-15,11-6-142 16</inkml:trace>
  <inkml:trace contextRef="#ctx0" brushRef="#br0" timeOffset="96860.18">6411 6369 686 0,'0'0'138'16,"0"0"-22"-16,0 0-21 16,0 0-30-16,0 0-18 0,0 0-26 15,-24-21-21 1,24 21-1-16,0 9-1 0,0 18 2 15,0 4 7-15,0 4 4 16,0 5 1-16,-2 1 0 16,-3 2-3-16,-2-3 2 15,3-6-11-15,4-9 1 16,0-5 1-16,0-8-2 16,0-6-1-16,11-3-1 15,13-3 2-15,12 0 0 16,7-8-7-16,0-12-50 15,3-4-45-15,-2 0-97 16,-5 0-169-16</inkml:trace>
  <inkml:trace contextRef="#ctx0" brushRef="#br0" timeOffset="97404.09">6948 6447 631 0,'0'0'105'0,"0"0"20"16,0 0-50-16,0 0-29 15,0 0 4-15,0 0-2 16,-71-74-24-16,55 70 2 16,-1 2-4-16,-3 2-17 15,-3 0-2-15,-2 2-2 0,7 17-1 16,-2 4-4-1,7 7 3-15,5 9 1 0,8 3-1 16,0 2 0-16,12 1 1 16,16-5 0-16,10-5-1 15,5-8-1-15,6-10 2 16,8-5 0-16,-6-10-25 16,-4-2 8-16,-6-3 5 15,-9-22-4-15,-8-5 3 16,-5-4 12-16,-9-4 0 15,-8-2 1-15,-2 4 3 16,0 3-3-16,0 10 7 0,-8 9 20 16,0 5 7-16,0 7-5 15,8 2 10-15,0 0-39 16,0 21-3-16,0 13 3 16,0 7 1-16,0 4 1 15,13 1 2-15,-4 3-1 16,-2-8-2-16,-4-4-2 15,1-11 1-15,-1-10-2 16,-3-7-45-16,0-6-37 16,0-3-25-16,0 0-28 15,0-9-76-15,0-19-344 16</inkml:trace>
  <inkml:trace contextRef="#ctx0" brushRef="#br0" timeOffset="97628.4">7114 6447 191 0,'0'0'323'0,"0"0"-217"16,0 0-31-16,0 0 15 16,0 0-11-16,0 0-11 15,144-97-13-15,-113 97-16 16,-2 0-5-16,-2 0-13 16,-12 7-13-16,-4 9-3 15,-11 3-2-15,0 0 0 16,-12 2 4-16,-18-6-3 15,-9 2 2-15,-2-3-6 16,-4-2-28-16,-3-4-100 16,-2-6-265-16</inkml:trace>
  <inkml:trace contextRef="#ctx0" brushRef="#br0" timeOffset="104172.97">10709 5393 238 0,'0'0'3'16,"0"0"30"-16,0 0 11 0,0 0-9 15,0 0 32-15,0 0 14 16,0-40-10-16,0 38-23 15,0 2 6-15,0 0-12 16,0 0-8-16,0 0-1 16,0 0-23-16,0 8-8 15,0 15 15-15,0 4 42 16,0 4-50-16,14 1 10 16,10-3-12-16,-2 0-2 15,4-3 5-15,3-2-4 16,2-1-1-16,-2 0 6 15,-1-3-11-15,-1-1 7 0,-5-2-7 16,-2-2 2-16,-2-5 2 16,3 1-2-16,-7-3 0 15,4-4-1-15,4 0 10 16,0-4-4-16,4 0-1 16,1 0 6-16,-5 0 0 15,3 0-5-15,-1 0-5 16,-2 0 0-16,5 0 0 15,-2 0 4-15,5 0-4 16,-1 0-2-16,2 0 0 16,10 0 3-16,-1 0-1 15,2 0-2-15,1 0 2 16,-1 0-5-16,1 0 6 0,0 0-3 16,0 2 1-16,0 0 1 15,-6 0 0-15,3-2-1 16,-9 0 4-16,4 0-3 15,-4 0-2-15,8 0 3 16,-3 0-2-16,7 0 3 16,-1 0 3-16,8 0-5 15,10-6-1-15,3-5 2 16,9 4 1-16,0-3 0 16,-2 1-3-16,0 4 4 15,-4-1-5-15,-3 4 5 16,-1 0-2-16,5 2-2 15,1 0 1-15,-4 0 3 16,2 0-5-16,-4 0 1 0,-3 4 3 16,-3 7 2-16,-4 3-6 15,-9-3 0-15,-2 3 1 16,-8 1-1-16,5 2 1 16,-4 1 0-16,-5 2-1 15,-1 0 2-15,-3 2-3 16,-5 1 1-16,1-1 0 15,-10 0 1-15,-1-5 0 16,0-3-1-16,-7-4 0 16,-3-1 2-16,3-6-2 15,-3-2 0-15,0 3 1 16,0-4 0-16,0 0 3 16,0 2 1-16,2-2-2 0,-2 0 10 15,0 0 6 1,4 0 4-16,-4 0-3 0,4-2-13 15,-2-8-3-15,0 0-3 16,4 1 2-16,-1 1-2 16,-4-2-1-16,2 2 0 15,3 0 1-15,0 0-1 16,-3-1 0-16,7-1 0 16,6-1 0-16,6 0-1 15,1-2 0-15,14-1 2 16,3-1 0-16,6 0-1 0,11-1 0 15,3-3 0-15,11 5 0 16,10-5 2-16,-1 1-5 16,1 4 3-16,0 2 0 15,-5 2 1-15,-3 2-1 16,-2 2 0-16,0 3 0 16,-11-1 1-16,-3 4 0 15,-4 0 1-15,-4 0-2 16,4 0 3-16,5 0-3 15,-6 11 2-15,1-3-1 16,1 0 2-16,3 1 1 16,-10-2-1-16,5 0 4 15,2 2-5-15,-5-3 0 16,5 2-1-16,-6-2 1 0,5-2 1 16,2 0 2-16,-1-2-4 15,0-1 1-15,12-1-2 16,-5 0 1-16,7 0 4 15,-6 0-3-15,-6-1 0 16,-3-6-2-16,-6-4 0 16,-4-3 3-16,-3 2-1 15,0-4-2-15,-7-2 0 16,4-1 3-16,-5-7-2 16,-3 2 2-16,-1-3 0 15,-3-6-3-15,-5 3 2 16,4-8-2-16,-8 5 1 0,-2 0 4 15,-2 6-3-15,-8 4 1 16,-4 7 1-16,0 4-4 16,0 3 0-16,0 4 0 15,0 5-10-15,0 0-34 16,0 1-104-16,0 22-54 16,0 4-98-16</inkml:trace>
  <inkml:trace contextRef="#ctx0" brushRef="#br0" timeOffset="105959.06">7763 6297 599 0,'0'0'110'0,"0"0"-94"15,0 0-11-15,0 0 7 16,0 0 57-16,0 0-7 16,0 150-26-16,0-92-10 15,0 0-22-15,0 1 3 16,-2-2-6-16,0-10-2 16,1-4-2-16,1-13-1 15,0-7-61-15,0-13-49 16,0-6-32-16,0-4-110 15</inkml:trace>
  <inkml:trace contextRef="#ctx0" brushRef="#br0" timeOffset="106227.48">7829 6121 680 0,'0'0'21'16,"0"0"74"-16,0 0-5 15,0 0-31-15,0 0-29 16,0 0-9-16,132-81-9 16,-106 98 0-16,-9 12-6 15,0 4-5-15,-17 9 1 16,0 2 0-16,0 0 0 0,-19 2 4 16,-11-3-6-1,-1-5-1-15,3-6-9 0,6-8-32 16,9-9-56-16,6-8-78 15,6-7-47-15,1 0-200 16</inkml:trace>
  <inkml:trace contextRef="#ctx0" brushRef="#br0" timeOffset="108153.48">8130 6531 247 0,'0'0'435'15,"0"0"-402"-15,0 0-31 16,0 0 10-16,0 0 61 0,0 0 38 16,18-3-33-16,-4-20-44 15,7-12-29-15,-2-1-3 16,0-2 0-16,-9 1-2 16,-8 8 4-16,-2 3-2 15,0 9-1-15,0 7 0 16,0 6-1-16,-1 4-5 15,-10 0-38-15,6 0-8 16,-7 7 21-16,10 3 18 16,1-2 3-16,0 5-4 15,1-3 9-15,0 3 2 0,0-4-1 16,0 1 3 0,0-1 0-16,1-2-1 0,6 4 1 15,4 1 0-15,1 2 3 16,-6 4-3-16,5 5 14 15,-2 2-8-15,-4 1 8 16,7-2-3-16,-3-4 1 16,0-4-1-16,1-2 7 15,-4-6-14-15,3-2 4 16,1-6 1-16,-3 0 13 16,7 0 3-16,3-18-9 15,7-8-4-15,-8-4-7 16,8-4 1-16,-10-3 0 15,1 2-6-15,-9 1 1 0,-5 3-1 16,-1 11 0-16,0 8 2 16,0 9 2-16,0 3-4 15,-3 0-4-15,-10 5-8 16,-2 18-8-16,3 2 16 16,9 8-7-16,3 1 4 15,0 1-5-15,3 0-1 16,25-8-7-16,13-2 5 15,2-10 1-15,12-12 7 16,-7-3 1-16,6-3 2 16,-2-20 2-16,-9-5 2 15,-6-4-1-15,-4-1 1 16,-13 1 0-16,-6-2 2 0,-14 6-1 16,0 5 1-16,-14 2 0 15,-16 10 0-15,3 11 5 16,-6 0 8-16,6 6-13 15,-2 18-2-15,4 5 3 16,7 3-2-16,9 1 0 16,9-5-1-16,0-6 0 15,3-4-1-15,15-8 1 16,-2-5 0-16,3-5 0 16,-2 0 3-16,6-9 16 15,-3-14-7-15,5-3-5 16,-9 1-6-16,-1 0 4 0,-2 4-2 15,-4 2 3 1,-5 6-5-16,-1 10 0 0,-3 2-1 16,0 1 0-16,0 0-2 15,0 3-19-15,11 18 17 16,-2 3 4-16,2-1 0 16,7 1 1-16,-2-5 0 15,1-5-1-15,-3-4-1 16,1-8-1-16,1-2 1 15,-1 0 1-15,0-15 2 16,5-3 1-16,-5-7-3 16,-7 0 0-16,0 5 1 15,-2 0 4-15,-6 7-3 16,0 7-2-16,0 2 1 16,0 4 0-16,0 0-1 0,0 0-13 15,0 14 8-15,0 7 5 16,9 2 0-16,-3-4 0 15,8-3 0-15,-3-3 0 16,-2-6 0-16,-5-7 0 16,-3 0 2-16,3 0 0 15,2 0 10-15,3-9-3 16,3-11-2-16,5-2-7 16,-5-1 1-16,3 1 3 15,-8 7-3-15,0 5 0 0,-7 5-1 16,0 5 0-1,0 0-6-15,7 0-3 0,-3 10 1 16,0 12 8-16,2 1 0 16,2-2 2-16,3-3-1 15,0-3-1-15,-5-7 0 16,4-5 1-16,-5-3 0 16,6 0 2-16,2 0 2 15,0-17 3-15,-1-6-6 16,3 2-1-16,-8-4 0 15,2 6-1-15,-3-2 1 16,1 10-1-16,-7 2 1 16,0 9-1-16,0 0-2 15,0 0-19-15,0 12 15 16,4 9 4-16,6 1 2 0,-2-3 0 16,5-2 0-16,-2-7 0 15,0-5 0-15,-4-5 0 16,5 0 0-16,3 0 4 15,-1-17 3-15,0-10-7 16,1-2 3-16,-1-6-1 16,-3-3-1-16,-4-2-1 15,3-2 1-15,-10 2 2 16,0 8-3-16,0 12 0 16,0 11 4-16,0 9-2 15,-3 0-2-15,-5 0-9 16,-7 25 5-16,8 11 4 0,-1 9 0 15,8 2 1-15,0 5 0 16,0-1 0-16,9-7-1 16,5-6 2-16,-6-8-2 15,5-11 0-15,-1-6 0 16,0-7 4-16,-1-6-3 16,0 0 4-16,7-17 3 15,2-9-5-15,-4-3-2 16,8-4-1-16,-7 8 1 15,-1 3-1-15,-5 9 3 16,-5 7-2-16,6 6-1 16,-10 0-4-16,7 4-1 15,-8 16 5-15,-1 6 1 16,0 1 2-16,0-3-3 16,0-2 0-16,0-5 1 0,-5-3-1 15,-14-5-1-15,3-3 1 16,2-6 6-16,-6 0-6 15,-4-3-8-15,8-18-11 16,0-7 7-16,5-8-17 16,11-2-79-16,0-3-38 15,1 4-27-15,19 3-123 16</inkml:trace>
  <inkml:trace contextRef="#ctx0" brushRef="#br0" timeOffset="108378.82">9850 6013 70 0,'0'0'294'0,"0"0"-145"16,0 0-49-16,0 0 26 16,0 0-17-16,0 0-42 15,9-29-44-15,-9 50-21 16,-4 14 14-16,4 11-5 16,0 7 4-16,0 7-1 15,0 1 8-15,6-3 2 16,-1-7-22-16,-3-9 1 15,8-10-3-15,-9-10 0 16,9-9-5-16,-2-9-43 16,4-4-80-16,0-4-94 15</inkml:trace>
  <inkml:trace contextRef="#ctx0" brushRef="#br0" timeOffset="108741.39">9979 6263 435 0,'0'0'97'0,"0"0"-74"16,0 0 22-16,0 0-21 15,0 0 32-15,0 0-18 16,30 63 24-16,-20-63-28 16,2 0 27-16,-5-8-21 15,4-13-25-15,-6-3 0 16,-5 0-3-16,0-2 10 0,0 0-14 15,-4 7 15 1,-8 6-14-16,-2 7 1 0,-1 6 0 16,0 0-9-16,-3 24 1 15,1 12-1-15,8 6 1 16,8 6-1-16,1 0 1 16,0-2-2-16,1-8 2 15,23-9-2-15,-4-5 2 16,4-10 2-16,4-8-2 15,-5-6-2-15,10 0-2 16,15-6-107-16,21-14-275 16</inkml:trace>
  <inkml:trace contextRef="#ctx0" brushRef="#br0" timeOffset="109293.28">12292 6326 793 0,'0'0'70'0,"0"0"13"0,0 0-25 16,0 0-47-16,0 0-6 15,0 0 6-15,-18 114 5 16,18-58-11-16,0 2-4 15,0 1 5-15,-3-6-4 16,-9-8-2-16,2-14-4 16,1-12-26-16,9-9-16 15,0-10-71-15,0 0-50 16,-4-19 21-16,-5-14-354 16</inkml:trace>
  <inkml:trace contextRef="#ctx0" brushRef="#br0" timeOffset="109526.66">12116 6350 506 0,'0'0'49'0,"0"0"52"0,0 0-17 16,0 0-37-16,0 0 28 15,0 0-25-15,83-95-8 16,-42 95-18-16,2 0 4 16,0 0-13-16,-11 17-1 15,-4 1-9-15,-14 1-4 16,-14 3 0-16,0 2 3 15,-21 5 0-15,-24-2 3 16,-9 3-7-16,-3-1 0 16,12-6-51-16,12-8-77 15,16-7-88-15,16-8-210 0</inkml:trace>
  <inkml:trace contextRef="#ctx0" brushRef="#br0" timeOffset="109889.22">12550 6307 750 0,'0'0'72'0,"0"0"27"16,0 0-53-16,0 0-7 15,0 0-15-15,0 0-13 0,0-9-6 16,0 17 0-16,0 14 3 16,0 7 12-16,0 10 12 15,-5-1-11-15,1 4 3 16,-1-2-15-16,-2-5 4 16,7-6-6-16,0-5-5 15,0-7 2-15,8-3-3 16,10-6 0-16,7-7 2 15,4-1-2-15,3 0-1 16,8 0-8-16,1-14-58 16,2-3-25-16,-8-10-95 15,7-1-155-15</inkml:trace>
  <inkml:trace contextRef="#ctx0" brushRef="#br0" timeOffset="110226.73">13028 6367 587 0,'0'0'51'16,"0"0"25"-16,0 0-3 16,0 0 5-16,0 0-4 15,0 0-52-15,-42-46-4 16,28 46 21-16,0 0-13 15,-3 0-13-15,2 13-1 16,-9 6 12-16,7 8-8 0,4 4-7 16,7 8-6-16,0 1 6 15,6-2-3-15,6-6-5 16,13-3 0-16,12-7 1 16,4-11-2-16,1-7 0 15,5-4-6-15,-3 0-17 16,4-5-41-16,4-16-42 15,3-3-63-15,2-4 21 16</inkml:trace>
  <inkml:trace contextRef="#ctx0" brushRef="#br0" timeOffset="110736.53">13319 6364 588 0,'0'0'123'16,"0"0"-12"-16,0 0-5 16,0 0-61-16,0 0-23 15,0 0-15-15,-6 28 6 16,6 6 12-16,0 4 0 15,-2 6-15-15,2 1-4 0,-9-4-4 16,7 1-1-16,-1-10-1 16,-4-7-5-16,5-12-39 15,0-5-19-15,2-8-40 16,-3 0-24-16,2-9 15 16,-1-17-99-16,-6-9 74 15,7-7 136-15,1-4 1 16,0-2 45-16,0 1 78 15,0 10-12-15,9 5-42 16,8 6-5-16,0 4-9 16,1 6-14-16,4 3-16 15,-3 7 16-15,-1 4 0 16,-7 2-19-16,1 0-9 0,-12 2-9 16,0 15 4-16,0 0 0 15,0 4-2-15,-19 1-2 16,-5 0-3-16,-5 0-1 15,1 0-16-15,-3-4-139 16,5-6-212-16</inkml:trace>
  <inkml:trace contextRef="#ctx0" brushRef="#br0" timeOffset="113009.12">13770 6657 415 0,'0'0'78'0,"0"0"-39"16,0 0 17-16,0 0 11 0,0 0 54 16,0 0-7-16,17-24-48 15,10-5-31-15,2-6-19 16,0-3 5-16,0-7-8 15,-5-1-2-15,-5 0-3 16,-3-4-3-16,-13 3-5 16,-3-1 0-16,0 4-1 15,-3 8-2-15,-13 14 0 16,3 10 0-16,-3 12 0 16,1 0-7-16,-3 30 8 15,3 19 2-15,9 10 4 0,6 9-3 16,0 2 4-16,13-5-2 15,13-10-2-15,-7-14 0 16,4-11 0-16,-5-11-1 16,-2-14 0-16,5-5 5 15,8 0-4-15,1-15 11 16,2-14-7-16,6 0-5 16,-16-1 4-16,1 8-4 15,-9 9 0-15,-11 7 0 16,5 6-2-16,-8 0-3 15,1 4-3-15,4 15 8 16,-5 7 1-16,10 1-1 0,-6-3 1 16,8-6-3-1,3-3 4-15,-1-6-4 16,3-3 2-16,-3-6 0 0,10 0 2 16,-2 0 1-16,2-9 7 15,3-8-6-15,-7-1-3 16,1-2 2-16,-6 0 4 15,-8 0-2-15,-6-6-2 16,-1 2 2-16,0 2 0 16,0 6-5-16,-8 5-1 15,-7 10-3-15,1 1-16 16,-1 0 11-16,3 8 2 16,1 12 0-16,11 6 1 15,0 2 3-15,0 4 1 16,2-3 0-16,13 2 2 15,8-5 0-15,-5-8-4 16,6-4 4-16,-6-10 0 0,9-4 2 16,1 0-4-16,4-5 2 15,8-17 0-15,5-4 0 16,-7-1-3-16,-4-2 5 16,-10-2-2-16,-17-1 5 15,0 3-4-15,-7 3 2 16,0 10-3-16,-7 5 2 15,-9 4-2-15,1 5 0 16,-6 2-9-16,-3 0 7 16,0 7 0-16,4 14 2 15,6 6 0-15,3 1 0 16,8 2-1-16,3-2 1 16,0-5 0-16,0-6 0 0,12-5 0 15,1-6 0-15,5-6 1 16,2 0 1-16,5-1 7 15,-4-19-1-15,-1 1-4 16,-4-5 3-16,-3 2-3 16,-2-2 2-16,-8 1 3 15,-1 8-7-15,-2 3 0 16,0 8-2-16,0 4 0 16,0 0-11-16,0 0-6 15,0 1-9-15,0 18 23 0,0 0 2 16,0 4 1-1,0-3 0-15,3-2-1 0,7-4 1 16,4-4 0-16,1-5 0 16,13-5 0-16,4 0 2 15,9 0 1-15,0-5-3 16,-11-7 1-16,0-6 3 16,-13 0-1-16,-4-2 0 15,-4-5 1-15,-9 1 4 16,0 1-3-16,0 1-1 15,-18 3-4-15,-3 9 1 16,4 7-2-16,-2 3-4 16,-3 0 3-16,5 0 2 15,1 22 0-15,2 3-2 16,1 4 2-16,11-1 4 0,2 0-4 16,0-5-1-16,0-2-2 15,15-5 3-15,1-9 3 16,3-7-2-16,6 0 3 15,-1 0 5-15,-3-19-1 16,5-7 8-16,-7-2-10 16,4-5 2-16,-8-2-4 15,1-10 2-15,-3-4-5 16,-8-11 1-16,-5-7-2 16,0 1 0-16,0 10-3 15,0 13 1-15,-6 20 1 16,-2 12 0-16,4 7 0 0,2 4-4 15,-3 4-3 1,1 27 2-16,2 13 6 0,2 9 0 16,0 2 1-16,0 3-1 15,11-3 0-15,4-3 1 16,0-8 0-16,-2-6 8 16,-1-11-9-16,1-6 4 15,-6-8-4-15,4-10 0 16,6-3 0-16,5 0 7 15,-1-12-2-15,6-11-4 16,-1 0 1-16,-4-5-2 16,0-5 0-16,-6 0-2 0,-12 8-5 15,0 4 2 1,-4 13 5-16,0 8-5 0,-8 0-15 16,-6 1 11-16,-1 19 4 15,1 9 4-15,10 3 1 16,-2 2 1-16,6 0-1 15,0-2 0-15,0-4 1 16,12-6 4-16,4-8-5 16,-1-8 0-16,8-4 4 15,6-2 14-15,2-2 5 16,10-18-6-16,-1-8-5 16,-8-5-5-16,-2-4-6 15,-8-6 6-15,-13 3-3 0,-2 6-4 16,-7 10 0-1,0 10 0-15,-7 8-4 0,-11 4-13 16,3 2 6-16,-1 0 1 16,3 2 6-16,9 8-5 15,-1 2 6-15,5 1-1 16,0 0 1-16,0-1 3 16,0-1 2-16,9-4-1 15,-3 2-1-15,3-4 6 16,3 4 11-16,-7-1-10 15,7 0 3-15,-3 4-4 16,-2-1-2-16,2 4 4 16,-5 1-5-16,-2-3 1 15,4 1 1-15,-3 1 4 16,0-1-1-16,-3-6-4 0,0-1 8 16,0-2-9-16,2-5-1 15,0 2-2-15,5-2 1 16,-1 0-3-16,6 0 5 15,4 0-6-15,1 0-6 16,4-11-39-16,-4-2-46 16,3 1-90-16,3-3-239 15</inkml:trace>
  <inkml:trace contextRef="#ctx0" brushRef="#br0" timeOffset="113149.35">15990 6438 769 0,'0'0'182'0,"0"0"-76"15,0 0-44 1,0 0 1-16,0 0-24 0,0 0-30 16,0 0-9-16,0 0-47 15,0 0-82-15,0 0-399 16</inkml:trace>
  <inkml:trace contextRef="#ctx0" brushRef="#br0" timeOffset="120093.55">863 7676 645 0,'0'0'69'16,"0"0"-4"-16,0 0 1 15,0 0 10-15,0 0-35 16,0 0-1-16,0 0-21 16,0 0-6-16,42-3 14 15,2 11 11-15,1 4-20 16,5 0-6-16,7 0-1 16,1 0 10-16,-1-3-7 15,-1-1 0-15,-3-1-6 16,-2-5-3-16,-7 0-5 15,-4-2 0-15,-5 0 4 16,-8 0-4-16,-13 0-2 0,-4 0-5 16,-8 0-5-16,-2 0 1 15,0 0 1-15,0 0-3 16,0-4-12-16,-3-11-6 16,-14 0 23-16,-3-3 4 15,3 0-9-15,-2-2-3 16,-5 0 7-16,4 3 3 15,-1-2 1-15,2 3 5 16,2 2 1-16,2 5 2 16,5-3 0-16,6 7 3 15,-2-1 9-15,5 4 4 16,-2 2 7-16,2-2 0 16,1 2-1-16,0 0-5 0,0 0-4 15,0 0-7-15,0 0-5 16,0 0-4-16,13 12 4 15,9 8 12-15,4 4 3 16,3 0-5-16,1 0 1 16,7 0-3-16,-5-2-3 15,-1-2-2-15,3-1-6 16,-11-7 5-16,-2-7-4 16,-9 1-2-16,-8-4 0 15,-3-2-2-15,-1 0 2 0,0 0 1 16,0 0 1-16,0 0 4 15,0 0 3-15,0 0 1 16,0 0 4-16,-9 0-8 16,-11 0-4-16,-3 6 6 15,-20 6-8-15,0 8-2 16,-5 9 2-16,2 0-4 16,8 2 2-16,6-4-12 15,13-5-17-15,10-3-19 16,9-5-71-16,0-9-33 15,9-5-201-15</inkml:trace>
  <inkml:trace contextRef="#ctx0" brushRef="#br0" timeOffset="130572.82">2278 7681 732 0,'0'0'104'16,"0"0"-31"-16,0 0-28 16,0 0-3-16,0 0-9 15,0 0-20-15,0 0-8 16,27-115 7-16,-27 101 12 15,0 2-13-15,-15 5-5 16,-5 2 1-16,-1 5-5 16,-4 0-4-16,-4 5 4 15,10 13-5-15,-4 6 1 0,14 2-1 16,9 3-3 0,0 8 1-16,5-2 0 0,19 4-6 15,7-3 5-15,3-6-2 16,2-1 3-16,-5-6 3 15,-12-2 0-15,-5-5 1 16,-7-2-1-16,-7-4-7 16,0-3 9-16,-21 1 5 15,-12 0-5-15,-8-4 0 16,-7 1 0-16,-5-3 0 16,3-2-13-16,3 0 13 15,12 0 6-15,13-7-1 16,7 0 12-16,13 2-3 0,2 4-5 15,0 0-9 1,8-2-8-16,21 3 5 0,14 0 3 16,3 0 0-1,3 0 0-15,0 0-3 0,-2 0 3 16,-3 0 0-16,-1 0 1 16,-5 0-1-16,-5 0-1 15,-6 0 1-15,-7-4 0 16,3-9 1-16,-10 1 0 15,-7-1 2-15,0-1 0 16,-6-1 2-16,0 6-3 16,0 0 5-16,0 4 10 15,0 3-10-15,0 2-5 16,0 0-2-16,0 0-2 0,4 0-6 16,-1 0-17-16,10 0 20 15,-1 7-2-15,2-3-1 16,-3-1-11-16,-2-3 6 15,3 0 10-15,5-3 3 16,-6-12-1-16,0-4 1 16,-5 1 4-16,-1 5 12 15,-4 1 12-15,-1 3 0 16,0 5-4-16,0 2 9 16,0 2-17-16,0 0-7 15,0 12-5-15,0 22-4 16,4 12-2-16,-4 6 2 0,0 5 4 15,0 1-4-15,0 2-5 16,-5-4 4 0,-8-5 1-16,-7-10-16 0,3-9 3 15,2-8 12-15,1-9-1 16,2-9-3-16,4-6 5 16,2 0 3-16,1-21-3 15,5-14 0-15,0-12 7 16,0-9-6-16,26-5 5 15,4 6-2-15,4 3-3 16,4 12 2-16,-5 7-3 16,1 8 1-16,-6 6-1 15,-3 7-5-15,-4 5 5 16,-3 7 0-16,-2 0 0 16,-1 0-5-16,-4 17 4 0,-8 9 0 15,6 3 1-15,-9 0 0 16,0-2 0-16,0-7 0 15,2-6 0-15,-2-5 0 16,4-9 0-16,-2 0-3 16,2 0 2-16,5 0 1 15,4-19 0-15,8-11 2 16,0-8 0-16,3 0 1 16,3 3-3-16,-4 8 1 15,-2 10-1-15,-13 7-2 0,3 6 1 16,-10 4-3-1,8 0 2-15,-3 12 2 16,0 12 2-16,0 4-2 0,-3 5 3 16,2-2-3-16,-2 1 0 15,0-6 0-15,0-6 1 16,-3-8-1-16,2-5-8 16,1-5-26-16,0-2-45 15,4 0-82-15,6-14-125 16</inkml:trace>
  <inkml:trace contextRef="#ctx0" brushRef="#br0" timeOffset="131412.15">3374 7855 119 0,'0'0'157'0,"0"0"-33"16,0 0 17-16,0 0-34 16,0 0 18-16,0 0-12 15,0 0-41-15,-12-18 4 16,4 17-32-16,-5-1 1 15,-3 2-15-15,-1 0-8 16,-8 0 5-16,4 0-16 16,3 9-7-16,-2 10-1 0,8 5-3 15,7 8-3-15,5 0 3 16,0 0-1-16,0-4-1 16,16-7-4-16,9-4 3 15,6-9 2-15,2-8-5 16,5 0 1-16,3-12-1 15,-8-15 6-15,7-4 0 16,-2-3-3-16,-7-5 3 16,1-5 3-16,-8-7-3 15,-7-6 0-15,-4 5 2 0,-10 10 0 16,-3 10 0 0,0 16-1-16,0 9 1 0,0 6 10 15,0 1-7-15,-2 1-5 16,-14 28 0-16,5 11-2 15,2 10-2-15,3 4 2 16,6 0-1-16,0-1 3 16,0-7 0-16,0-8 0 15,0-9-2-15,0-6 2 16,2-11 0-16,2-6 0 16,1-4-2-16,2-2 2 15,8 0 6-15,0-17 3 0,10-6-3 16,-1 1 0-1,-5 2-4-15,0 6-1 16,3 5 0-16,-8 6-2 0,0 3 1 16,-8 0-6-16,3 0 1 15,-3 7 5-15,1 12 3 16,-1 1-1-16,0-1-2 16,-3-7 3-16,3 2-3 15,-4-5 0-15,5-3 6 16,-3-1-1-16,-3-3-2 15,8-2 0-15,-7 0-4 16,2 0 1-16,2 0 0 16,-2 0 0-16,0 0-37 15,10 0-45-15,0-9-28 16,0 2-170-16,8 1-334 0</inkml:trace>
  <inkml:trace contextRef="#ctx0" brushRef="#br0" timeOffset="131808.75">4184 7956 684 0,'0'0'206'16,"0"0"-142"-16,0 0-11 15,0 0-8-15,0 0 9 16,0 0 10-16,33-2-14 16,-9 2-19-16,6 0-11 0,7 0-3 15,7 0-3-15,3 0-7 16,10 0 5-16,5 0 4 16,-9 0-7-16,-6 0 2 15,-11 0-3-15,-13 0 7 16,-15 0-2-16,-1 0-5 15,-7 0-1-15,0 0 3 16,0 0 1-16,0 0 1 16,0 0 0-16,0 2-7 15,0-1-5-15,0 1-7 0,0 1-7 16,0-2-17 0,-7 4-22-16,-7-2-72 0,-1 4-191 15</inkml:trace>
  <inkml:trace contextRef="#ctx0" brushRef="#br0" timeOffset="152021.62">5182 8030 515 0,'0'0'144'0,"0"0"-64"16,0 0-27-16,0 0-8 15,0 0-2-15,0 0-23 16,0 0-8-16,0 0 9 16,-3 24 5-16,4-12 2 15,5-4 0-15,6-5-8 16,-2 0 7-16,3-3-15 15,6 0 25-15,9-8-6 16,4-18-3-16,3-8-7 16,-2-5-17-16,-7-4 1 0,-3-3-2 15,-5 1-2-15,-11 7-1 16,-4 10 0-16,-3 10 0 16,0 9-2-16,0 4-12 15,0 5 2-15,-4 0-3 16,-7 0-30-16,4 0 12 15,-3 12 6-15,10 3 9 16,0-3 5-16,0 1 5 16,4-1 3-16,9-1 2 15,-2-4 0-15,0-2 6 16,-4 1-3-16,5-1 0 16,-4 1 0-16,-1 2 1 15,1 6-1-15,-1 3 3 16,-1 2-2-16,-3 4 0 15,-3 1 0-15,2 2-1 0,0-4 0 16,-2-3 1-16,9 1 0 16,-1-9-1-16,4 1 1 15,4-6 0-15,-4-2 1 16,9-4 1-16,-1 0 7 16,-2 0 5-16,10-12-1 15,-5-8-3-15,-2-4 1 16,1-6-8-16,-5-2 5 15,-5-2-7-15,-8 4 0 16,-1 4 0-16,-3 5-1 16,0 11 4-16,0 5-4 15,0 2-1-15,-9 3-1 0,-7 5 0 16,-1 22-11-16,6 10 4 16,6 5 5-16,5 2 3 15,0-3-1-15,9-2-1 16,11-9-1-16,6-9-26 15,10-9 0-15,0-12-2 16,4 0-15-16,1 0-8 16,-7-24-59-16,3-5-132 15,-10 1-209-15</inkml:trace>
  <inkml:trace contextRef="#ctx0" brushRef="#br0" timeOffset="152442.25">6052 7881 582 0,'0'0'121'15,"0"0"10"1,0 0-39-16,0 0-21 0,0 0-20 16,0 0-14-16,-28-17-13 15,23 17-16-15,-2 5-8 16,-4 23 1-16,-2 8 1 16,4-1-1-16,4 2-2 15,3-8 2-15,2-3 0 16,0-6-1-16,0-6-3 15,7-4 3-15,8-5-2 16,5-5 2-16,-2 0 4 16,8-3 3-16,3-17-7 15,-1-3 6-15,-7-2-1 16,-4-1-4-16,-5 4 3 0,-5 3-3 16,-4 7 1-16,-3 9 5 15,0 3 14-15,0 0 7 16,0 0-24-16,0 10-4 15,0 17-13-15,0 8 13 16,9-1-2-16,3-2 0 16,6-5-1-16,0-10-2 15,6-7-23-15,4-10 9 16,3 0 5-16,5-10-10 16,-1-16-40-16,-5-9-53 15,-6-2-121-15,-10-3-147 16</inkml:trace>
  <inkml:trace contextRef="#ctx0" brushRef="#br0" timeOffset="152607.5">6232 7761 874 0,'0'0'110'15,"0"0"-87"-15,0 0-18 16,0 0-5-16,0 0 4 15,0 0-4-15,72-50-66 16,-54 50-228-16</inkml:trace>
  <inkml:trace contextRef="#ctx0" brushRef="#br0" timeOffset="154182.91">6476 8016 741 0,'0'0'47'0,"0"0"-37"16,0 0 1-1,0 0-6-15,0 0 11 0,0 0 6 16,0 0-9-16,8 0 40 16,4-4 18-16,-3-3-21 15,3-5-18-15,0-1-7 16,0-4-2-16,-7 1 2 16,1 4-5-16,-6 3-9 15,0 1-8-15,0 3 1 16,0 2 0-16,-6 3-3 15,-9 0-1-15,0 0-10 16,-4 8-3-16,5 14 1 16,2 8-1-16,7 1 6 0,5 2 2 15,0-4 0 1,0-2 3-16,10-8-1 0,8-10 3 16,0-6-2-16,1-3 2 15,4 0 5-15,6-3 9 16,2-15 2-16,0-5-8 15,-2 0-1-15,0-3-4 16,-7-1 1-16,-1 2 1 16,-6 6-4-16,-4 9 3 15,-8 4-4-15,-3 6-1 16,0 0-3-16,0 0-4 16,0 9-12-16,1 17 20 15,7 6 0-15,-3 0 1 0,1-2-1 16,0-3 1-16,-4-12-1 15,8-6 0-15,-6-6 0 16,-3-3 1-16,7 0 5 16,-2 0 11-16,15-15 11 15,0-8-10-15,9-7-10 16,-1 2-5-16,0 0-2 16,-9 4-1-16,-3 5 1 15,-10 12-1-15,0 4-1 16,-7 3-2-16,0 0 1 15,3 0-10-15,-1 7-10 16,8 9 19-16,1 4 3 16,-2-2-4-16,4-4 0 15,3-2 4-15,-3-6-7 0,1-4 7 16,0-2 2-16,1 0 2 16,6 0-3-16,-1-16 3 15,2-5 0-15,-7 2 1 16,0-5-5-16,-7-3 6 15,0 0-3-15,-5 3-1 16,-3 7 0-16,0 9 0 16,0 8-1-16,-3 0-1 15,-13 0-8-15,-6 21-10 16,7 7 3-16,8 5 6 16,7 2 3-16,0-1 2 15,0-2 2-15,16-6 0 16,2-6 2-16,0-6-3 0,2-7 2 15,-3-7 1-15,8 0 3 16,-3-3 21-16,7-15-2 16,0-4-9-16,4-4-2 15,-8-4-3-15,-2-7-4 16,-6-1-4-16,-7 4 1 16,-6 9-1-16,-4 8 3 15,0 11-1-15,0 4-2 16,-9 2-8-16,-1 0-16 15,1 0 14-15,4 0 1 16,-3 0-4-16,8 13-13 16,0-3 16-16,0 0 7 0,0 0 0 15,12-1 3-15,0-1 1 16,5 1-1-16,-1 1 1 16,-1-2-1-16,7 4 0 15,-6 0 4-15,-3-1 1 16,-6 6-3-16,2-2 1 15,-5 2-3-15,6 1 1 16,-4 0 1-16,0-4-1 16,1-3 3-16,5-6-3 15,-8-5 0-15,9 0 9 16,0 0-6-16,7-2 19 16,2-18-1-16,4-4-7 15,1-8-8-15,-2-7-3 0,-2-5 2 16,0-2-4-1,-15 4 3-15,-2 7-5 0,-6 11-2 16,0 7-6-16,0 7-8 16,-14 8 13-16,-7 2-7 15,4 0-8-15,-1 10 7 16,5 12 9-16,6 2-8 16,7 3 8-16,0-2 2 15,5 4-4-15,10-6 4 16,3 0 0-16,-3-3 0 15,0-1 0-15,1-2 2 16,2 1-1-16,-1-2 3 16,-5-2 8-16,-3 1 10 15,-9-5-22-15,0 4-1 0,-13 1-2 16,-20-1-32-16,-14 1-67 16,-2-8-103-16,6-3-238 15</inkml:trace>
  <inkml:trace contextRef="#ctx0" brushRef="#br0" timeOffset="154740.76">8390 8008 1019 0,'0'0'22'16,"0"0"-22"-16,0 0 9 0,0 0 22 15,0 0-1-15,0 0-7 16,-42 0-17-16,-1 6-6 16,0-3 0-16,2-1 0 15,12-2-1-15,14 0-7 16,0 0 3-16,15 0 5 16,0 0 0-16,0-9 0 15,0-8-8-15,15-6 8 16,8-4 0-16,5 2 0 15,4-5 1-15,-1 1 0 16,-3 0 1-16,-5-2 3 16,-7 4-1-16,-11 1-1 0,-3 9 3 15,-2 3 9 1,0 4 7-16,-2 4 3 0,-13 2-22 16,-12 4-1-16,-1 0-2 15,-1 20 0-15,10 11 0 16,5 6-1-16,4 3 1 15,10 1 4-15,0-2-3 16,7 1 4-16,13 1 7 16,6 1 0-16,3 0 0 15,2 3-4-15,-2 2 0 16,-3-1-4-16,-12-1-4 16,-9-10 2-16,0-3-2 15,-5-7 0-15,-5-6 0 0,-14-1 0 16,-12-9-4-1,-10-3-32-15,-6-6-80 0,-4 0-45 16,-4 0-152-16</inkml:trace>
  <inkml:trace contextRef="#ctx0" brushRef="#br0" timeOffset="156449.63">9164 7705 629 0,'0'0'100'15,"0"0"-2"-15,0 0 5 16,0 0-50-16,0 0 2 16,0 0-28-16,-56-22-19 15,39 22-5-15,1 2 14 16,-7 15-10-16,5 10 2 15,3 7-9-15,0 2 3 16,6 4-2-16,9 1 2 16,0-6-3-16,24-3 0 15,13-8-2-15,13-5 7 0,8-9-6 16,14-9 1 0,-1-1-3-16,-1 0-33 0,5-11-63 15,-10-8-133-15,-9 0-180 16</inkml:trace>
  <inkml:trace contextRef="#ctx0" brushRef="#br0" timeOffset="156960.4">9776 7715 616 0,'0'0'95'0,"0"0"6"15,0 0 7 1,0 0-44-16,0 0 0 0,0 0-24 16,0-50-9-16,-3 46-5 15,-6-1 4-15,-9 4 0 16,-4 1-7-16,-5 0-10 15,-5 8-8-15,4 16-4 16,-1 12 0-16,10 4 2 16,7 4-1-16,9-1-2 15,3-5-5-15,3-6 3 16,28-5 2-16,9-8-2 16,9-9-2-16,7-10-14 15,9 0-20-15,-4 0-37 16,-2-5-80-16,-3-10-258 0</inkml:trace>
  <inkml:trace contextRef="#ctx0" brushRef="#br0" timeOffset="157806.71">10299 7751 641 0,'0'0'150'15,"0"0"-16"-15,0 0-43 16,0 0-40-16,0 0-20 15,0 0-8-15,-31 40-8 16,2 5 1-16,-7 3-7 16,2 1 1-16,3-6-10 0,2-5 0 15,10-10 1-15,3-8 1 16,9-10-2-16,5-8 0 16,2-2 1-16,0 0-1 15,0 0 8-15,0-14 18 16,15-16-6-16,3-7-5 15,5-9 3-15,7 0-3 16,0 0-5-16,6 7-6 16,-12 8 3-16,0 9-3 15,-7 10-2-15,-5 4 1 16,-7 3 5-16,-2 5-4 16,-3 0 8-16,0 0-2 0,6 5-10 15,-4 21-3-15,7 14 3 16,-3 6 3-16,6 2-3 15,-3 3 1-15,-4-7-1 16,6-5 1-16,-5-10-1 16,3-5-3-16,-5-10-16 15,4-5-6-15,-6-4-30 16,-2-5-53-16,0 0-1 16,0 0-80-16,-25-14-369 15</inkml:trace>
  <inkml:trace contextRef="#ctx0" brushRef="#br0" timeOffset="157975.97">10091 7957 753 0,'0'0'175'0,"0"0"-98"16,0 0-37-16,0 0-17 16,0 0 11-16,0 0-1 15,177-3-23-15,-95 3-10 16,5 0-24-16,9 0-106 15,-5 0-182-15,-6 0-312 16</inkml:trace>
  <inkml:trace contextRef="#ctx0" brushRef="#br0" timeOffset="158122.21">10992 7996 583 0,'0'0'439'15,"0"0"-325"-15,0 0-2 0,0 0-54 16,0 0-25-16,0 0-32 15,-8 0-1-15,8 0-48 16,0 0-150-16,0-3-641 16</inkml:trace>
  <inkml:trace contextRef="#ctx0" brushRef="#br0" timeOffset="163966.9">10884 8094 151 0,'0'0'397'15,"0"0"-344"-15,0 0 17 16,0 0 9-16,0 0 8 16,0 0-4-16,0 0-22 15,0 6-5-15,0-6-8 16,8 0 5-16,8-3 3 15,8-18-31-15,12-11-8 16,4-2-13-16,4-6 1 16,0 0 1-16,0-2-1 15,-5-1 6-15,-9 5 1 16,-11 3-6-16,-8 9-6 16,-8 5 2-16,-3 10-2 15,0 2-6-15,-20 5-4 0,-6 4-5 16,-2 0 3-16,6 8 8 15,1 10 2-15,10 4-1 16,11 2 1-16,0 2-3 16,0 1 1-16,26-3-3 15,2 0 7-15,8-2-1 16,-1-3 2-16,-4 0-5 16,-2-6 4-16,-4 2 0 15,-9-6-2-15,-7 2 0 16,-7 0 1-16,-2 1 0 15,0-1-15-15,-15 1 16 16,-10 0-13-16,-6-1 6 0,2-6 2 16,6-3-5-16,10-2 2 15,8 0 6-15,5 0-13 16,0 0 5-16,0-16-17 16,23-4 2-16,9-4 20 15,9-1 3-15,2 4-1 16,-7 3 0-16,4 6-1 15,-9 3 4-15,-7 6 0 16,-9 3 1-16,-1 0 4 16,-12 0-3-16,1 5-1 15,0 15 2-15,-3 7-1 16,0 1 2-16,0-4-3 16,0-1 0-16,0-7-1 0,0-9-2 15,0-1-1 1,0-6-45-16,12 0-93 0,11-18-121 15</inkml:trace>
  <inkml:trace contextRef="#ctx0" brushRef="#br0" timeOffset="164221.28">11501 7693 696 0,'0'0'20'0,"0"0"-17"16,0 0 24-16,0 0 13 16,0 0-17-16,0 0 6 0,28 50 8 15,-5-50-7-15,-6-2-16 16,-1-16-11-16,-4-3 0 16,-11 2 5-16,-1 3-8 15,0 5-4-15,-29 8-50 16,-6 3-50-16,-7 2-42 15,-3 21-225-15</inkml:trace>
  <inkml:trace contextRef="#ctx0" brushRef="#br0" timeOffset="165858.75">11764 7926 63 0,'0'0'265'15,"0"0"-139"-15,0 0-5 16,0 0-40-16,0 0 2 15,0 0-16-15,33 0-5 16,-32 0 1-16,-1-4-5 0,0-8-29 16,0-2-7-16,0 4-11 15,0 0-9-15,-12 1 12 16,-7 8-14-16,-7 1 0 16,-1 0-3-16,6 0 3 15,-6 10 1-15,15 8-1 16,-1 1 0-16,13 6-3 15,0-6 3-15,0 2 0 16,0-6 0-16,13-8 2 16,5-6 0-16,6-1 13 15,6 0 9-15,0-3-8 16,5-13-14-16,-11 0 5 16,0 2 3-16,-8 2 8 0,-7 6 11 15,-5 2 1 1,-4 4-1-16,0 0-16 0,0 0-8 15,0 0-5-15,0 13 1 16,-2 20 0-16,-9 7 8 16,7 6-1-16,-3 4-5 15,4 3 1-15,1-2-4 16,2 2 0-16,0-9 1 16,0-11-1-16,0-11 0 15,0-10 1-15,0-9-1 16,0-3 2-16,-12 0 1 15,7 0 3-15,-7-15-6 16,-1-12-1-16,7-12-3 16,6-8 1-16,0-7-5 0,0-3-10 15,10 7-6-15,18 10 1 16,11 14 9-16,0 6 0 16,-2 5 8-16,1 8 1 15,-7 3 4-15,-5 4 1 16,-2 0-1-16,-8 0-2 15,1 4 2-15,-5 15-4 16,-6-2 1-16,3 1 2 16,-8-4 0-16,-1-2 0 15,3-6 1-15,-3-4 1 16,0-2 1-16,0 0 3 0,0 0 2 16,1 0 13-1,10-6 9-15,4-18-23 0,0-6-5 16,8 0-10-16,-1 3-5 15,2 8 1-15,-6 8 6 16,-6 6 8-16,-1 3-2 16,-7 2 1-16,8 0-7 15,-8 6 6-15,8 11-2 16,-7 2 2-16,5 1 0 16,-2-4 1-16,1-4 1 15,4-3 0-15,0-2-1 16,-2-5 1-16,3-2 0 15,3 0 10-15,9 0-4 16,1-6-2-16,-6-11-2 0,3-4-2 16,-4-4 4-16,-8-4-3 15,-2-4-1-15,-4 5-8 16,-6 7 4-16,0 4-1 16,-6 12-9-16,-16 5 2 15,-8 0 5-15,0 4 5 16,-2 16-1-16,6-1 3 15,9 6-1-15,6 1-3 16,11 1-1-16,0 2 5 16,3-5 0-16,10-8-1 15,3-4 1-15,-2-10 1 16,6-2 3-16,0 0 14 16,6 0-7-16,-7-14-8 0,6-2-3 15,-9-6 1 1,-3-2 2-16,-7 3 5 0,4 1-7 15,-10 6 1-15,0 7-1 16,0 3-1-16,0 2-1 16,0 2-8-16,0 0 1 15,0 2 1-15,0 18 6 16,0 6 1-16,2 2 0 16,11-3-5-16,-1 0 5 15,5-7-1-15,-4-4 1 16,16-2 0-16,1-6 0 15,10-6 8-15,2 0 1 16,-6-11-8-16,-3-16-1 16,-11-7 6-16,-2-6 1 0,-13-9 7 15,-7-9-8-15,0-8-3 16,0-9-3-16,-4 3-3 16,-11 7 3-16,3 19 0 15,3 18 4-15,5 17-3 16,1 7-1-16,-4 4 0 15,3 8-18-15,-2 27 14 16,-3 18 4-16,9 5 5 16,0 5 0-16,0-1-5 15,9-6 2-15,8-1-2 16,2-8 1-16,-6-4-1 16,2-6 1-16,-3-11-1 15,3-8-4-15,-3-9 2 0,-6-4 0 16,7-5-48-1,0 0-69-15,2-11-152 0,-2-12-459 16</inkml:trace>
  <inkml:trace contextRef="#ctx0" brushRef="#br0" timeOffset="166026">13108 7957 828 0,'0'0'109'16,"0"0"-84"-16,0 0 21 0,0 0-32 16,0 0-9-16,0 0-5 15,0 0-67-15,-7 2-249 16</inkml:trace>
  <inkml:trace contextRef="#ctx0" brushRef="#br0" timeOffset="174649.75">11855 8380 681 0,'0'0'107'0,"0"0"-45"15,0 0 23-15,0 0-35 16,0 0-14-16,0 0-7 15,0 0-11-15,11 0-6 16,30 0-5-16,18 0-3 16,11 0 1-16,2 5-5 15,-11-1 1-15,-7 2-1 16,-18-2 4-16,-15-4-4 16,-18 2-1-16,-3-2 1 15,-15 0 0-15,-28 0 0 16,-24 0 1-16,-12 0-2 0,-16 0 2 15,6-4 4 1,6-4-2-16,14-1 16 0,22 2 10 16,17 2 4-16,18 3 3 15,10-2-3-15,2 4-13 16,2 0-20-16,40 0-2 16,29 11 2-16,28 5 2 15,17 1-1-15,1 3 2 16,4-1-3-16,-14-3 2 15,-18-4-4-15,-21-4-17 16,-23-4-18-16,-29-2 3 16,-16-2-42-16,0 0 6 15,-31 0-65-15,-19 0-185 16</inkml:trace>
  <inkml:trace contextRef="#ctx0" brushRef="#br0" timeOffset="184976.47">6208 7746 184 0,'0'0'195'0,"0"0"-153"15,0 0-10-15,0 0 6 16,0 0-21-16,0 0-7 15,0 0 1-15,8 26 0 16,-8-26-2-16,0 1 0 16,8-1 6-16,-3 0 9 15,-4 0 2-15,-1 0-1 16,6 0 0-16,-2 0-8 16,0 0-3-16,-4-4-6 15,7-6 10-15,-5 0-15 16,0 2 11-16,-2 3-6 15,0 0 9-15,0 3-3 0,0-2-4 16,0 4 7-16,0 0 7 16,0 0-17-16,0 0-7 15,-2 0 0-15,-7 2-5 16,9 9 1-16,-2 0 2 16,2 1 0-16,0-4 1 15,0 0-3-15,0-3 2 16,9-5 2-16,-1 0-5 15,1 0 5-15,3 0 3 16,-2-9 1-16,4-1-1 16,-5-4-2-16,-6 1 0 15,-3 2-1-15,0-3 7 0,0 5-1 16,-5 2-4-16,-6 0 0 16,-1 6-2-16,4 1-1 15,-1 0-4-15,-3 0-10 16,8 8-26-16,0 2-45 15,-3-4-63-15,7-2-389 16</inkml:trace>
  <inkml:trace contextRef="#ctx0" brushRef="#br0" timeOffset="186766.37">532 9287 748 0,'0'0'115'16,"0"0"-45"-16,0 0 23 15,0 0-38-15,0 0-10 16,0 0-8-16,-11 3-10 16,11-3-12-16,8 0-7 15,20 7 5-15,18-3 9 16,14-1 5-16,6 0-17 16,-2-1-4-16,5 1-4 15,-4-2-1-15,-6 1 1 0,-10 0-1 16,-6 0-2-1,-8-2 1-15,-16 5-2 0,-7-5-1 16,-10 2-4-16,-2-2 1 16,0 0 0-16,0 0 1 15,0 0 3-15,0 0-7 16,0 0 0-16,0 0 2 16,-2-5 3-16,-14-9-7 15,-8-6-1-15,4 1 9 16,-5-3 3-16,0-4-2 15,5-1 2-15,0 1 3 16,6 0-2-16,5 6 8 16,2 8-2-16,6 4 7 15,1 6 0-15,0-2 3 0,0 2-1 16,0 2-7-16,0 0-2 16,0 0-3-16,0 0-2 15,0 0-2-15,1 0-1 16,21 10 1-16,6 10 5 15,1-1-3-15,2 2 1 16,-1 1-3-16,0 1-1 16,-1-4 1-16,0 0 1 15,-5-6-1-15,1-1 0 16,-4-1-2-16,-7-6 2 16,-4 1 0-16,-6-6-1 15,0 0-2-15,-4 0 2 16,0 0 1-16,0 0 2 0,0 0 0 15,0 0-1 1,0 0-1-16,-4 0 0 0,-14 6 1 16,-9 7 0-16,-5 6-1 15,-8 3 1-15,-1 5 1 16,5-4-2-16,3-2-2 16,5-4 2-16,14-2 0 15,-1-5 2-15,13-5-3 16,2 0 1-16,0-5-5 15,0 0-7-15,0 0-9 16,0 0-17-16,0 0-34 16,0 0-40-16,0-8-148 15,8-17-461-15</inkml:trace>
  <inkml:trace contextRef="#ctx0" brushRef="#br0" timeOffset="187455.4">2159 9158 375 0,'0'0'313'16,"0"0"-301"-16,0 0 71 16,0 0 25-16,0 0-49 15,0 0 0-15,19-13-10 0,-19-2-16 16,0-6 5-16,0-1-17 16,-12 0-6-16,-7 3-4 15,-9 6 0-15,-2 4-2 16,-7 9-2-16,-37 0-6 15,42 19-2 1,4 4-6-16,13-1 5 16,6 8-3-16,9-6 0 15,0 5-4-15,15 3 8 16,22 0-6-16,7 2 4 16,8-4-4-16,1-1-1 15,1-7 2-15,-8 0-4 16,-11-9 9-16,-18-1 0 0,-10-3-8 15,-7-2-1 1,0 4 5-16,-35-2 5 0,-13 5 13 16,-15-4-10-16,-3-1 0 15,1-7-3-15,6-2 1 16,11 0-1-16,7 0-7 16,13-2-27-16,8-14-26 15,20-8-29-15,0-5-169 16,28-2-211-16</inkml:trace>
  <inkml:trace contextRef="#ctx0" brushRef="#br0" timeOffset="187884.04">2606 9183 589 0,'0'0'246'16,"0"0"-197"-16,0 0 38 15,0 0-31-15,0 0-32 16,0 0 38-16,0 101-8 16,-6-49-18-16,3-3-10 15,0-4-10-15,0-5-9 16,3-10-2-16,0-8-4 16,0-7-1-16,0-8 5 15,0-5-5-15,0-2 1 0,0 0 6 16,0 0 3-1,0-9-3-15,0-23 0 0,0-14-5 16,0-7 1-16,6-5-1 16,7-3-2-16,2 9-2 15,-1 10 0-15,-2 11 4 16,0 10 0-16,-3 6-1 16,0 5-1-16,0 3-1 15,4 5-2-15,7 2-2 16,8 0-5-16,10 0-19 15,5 0-30-15,-6 11-20 16,0 4-5-16,-12-1-67 16,-16 2-96-16,-9-3-259 15</inkml:trace>
  <inkml:trace contextRef="#ctx0" brushRef="#br0" timeOffset="188291.68">2651 9328 643 0,'0'0'105'0,"0"0"-43"16,0 0 11-16,0 0-29 15,0 0-18-15,0 0 1 16,110 8-9-16,-55-8-14 16,-4 0-4-16,-2 0-46 15,1-5-56-15,0-2-22 16,1-2 109-16,-9-1-10 0,-11 0-77 15,-12-2 25 1,-10 0 77-16,-8 7 31 0,-1-2 38 16,0 5 77-16,0 2-2 15,0 0-56-15,0 0-23 16,0 0-16-16,0 0-1 16,-5 26-15-16,-7 8-2 15,0 12-6-15,4 11-13 16,6 2 2-16,2 4-1 15,0-7-8-15,0-8-5 16,0-7 0-16,0-16-10 16,0-11-19-16,0-6-31 0,3-8-31 15,0 0-10-15,1-11-88 16,3-22-71-16,-2-7-140 16</inkml:trace>
  <inkml:trace contextRef="#ctx0" brushRef="#br0" timeOffset="188558.08">3152 9283 583 0,'0'0'96'16,"0"0"9"-16,0 0-20 15,0 0-39-15,0 0-2 16,0 0-10-16,110 0-3 16,-64 22-15-16,0 9-4 15,-6 3 6-15,-10 2-9 16,-1-4 6-16,-17 0-10 15,-8-4 2-15,-4-2-1 0,-7-1 12 16,-31-6 5-16,-2-3-9 16,-5-3-4-16,-4-4-10 15,7-9-10-15,6 0-10 16,12 0-24-16,5 0-27 16,14-11-101-16,5-10-88 15</inkml:trace>
  <inkml:trace contextRef="#ctx0" brushRef="#br0" timeOffset="189207.12">3806 9456 985 0,'0'0'10'15,"0"0"37"-15,0 0 22 16,0 0-18-16,0 0-10 16,0 0 3-16,135 14-22 15,-78-14-13-15,0 0-7 16,4 0-2-16,-2 0 3 16,-7 0-3-16,-3 0-1 15,-12 0-1-15,-8 0 1 16,-16 0-6-16,-1 0-5 0,-12 0 4 15,0-8-13 1,-12-4-23-16,-6-5-6 0,-2 4 8 16,-1 1 26-16,7-2-8 15,-2 2 3-15,6 2 8 16,-5-3 10-16,10 5 3 16,-4-2 16-16,8 0 8 15,-1 7 3-15,2 1 18 16,0 2-10-16,0 0 13 15,0 0-20-15,0 0-13 16,0 0-8-16,0 0-3 16,0 2-2-16,12 15-2 0,9 10 10 15,6-2-9-15,-3-1 0 16,2-2-1-16,-2-3 0 16,1-3 3-16,-3-1-2 15,-2-10-1-15,-8-2 2 16,0-3 0-16,-5 0 0 15,0 0-1-15,-3 0 2 16,-4 0 1-16,0-1 6 16,0-6-3-16,-9 0-3 15,-15 3-2-15,-11 4-2 16,-9 0-2-16,2 2 1 16,-3 19-4-16,4 0-15 15,10 2-29-15,5 0-70 16,7-4-26-16,4-4-193 15</inkml:trace>
  <inkml:trace contextRef="#ctx0" brushRef="#br0" timeOffset="191136.33">5351 9123 544 0,'0'0'65'16,"0"0"29"-16,0 0-1 16,0 0-27-16,0 0-15 0,0 0-13 15,43-44-10-15,-41 28 5 16,-2-1-16-16,0 4 7 16,0 1-8-16,-15 1 4 15,-9 6-13-15,-5 2-6 16,-2 3-1-16,-4 0-2 15,3 15 0-15,8 3-2 16,4 5 1-16,6 0-3 16,14 3-5-16,0 4 2 15,7 4 6-15,15 4 3 16,11 4-4-16,2-2 3 16,6 0 1-16,-6-1-2 15,2-10 0-15,-8 0-7 0,-10-10 1 16,-7-4 1-1,-4-6-5-15,-8-2-3 0,0-3 13 16,-15 0 2-16,-19-4 3 16,-4 0-3-16,-4 0 0 15,2 0-1-15,10-8 5 16,9-2-1-16,12 4 0 16,4 6 16-16,5-3-11 15,0 3-5-15,0-2-3 16,24 1 0-16,9-3 1 15,10 4-1-15,9-2 1 16,2 2 0-16,2-3 0 16,1-6 1-16,6-3-1 15,-3-3-1-15,0 0 0 0,-5-6 3 16,-13-3 1-16,-4-3-1 16,-12-6 1-16,-16-5-4 15,-4-4 3-15,-6-4 1 16,0 4-2-16,0 7 0 15,-8 15 5-15,5 7 5 16,0 9 0-16,3-2-8 16,0 2-4-16,0 4-1 15,-2 0-1-15,-3 8-5 16,-1 24 6-16,-2 10 1 16,8 9 3-16,0 7-3 15,0-3 0-15,0-5 1 16,9-4-1-16,5-9-1 0,2-7-2 15,-3-10-8 1,4-8-26-16,-2-10-12 0,6-2-41 16,2-2-114-16,-8-21-190 15</inkml:trace>
  <inkml:trace contextRef="#ctx0" brushRef="#br0" timeOffset="191355.66">5793 9179 725 0,'0'0'110'0,"0"0"-26"0,0 0-22 15,0 0-34-15,0 0-11 16,0 0-14-16,18-3-2 16,24 3 1-16,17 7-1 15,10-3-1-15,2 2-3 16,-7 0-43-16,-5 3-36 15,-10-4-87-15,-18 2-124 16</inkml:trace>
  <inkml:trace contextRef="#ctx0" brushRef="#br0" timeOffset="192572.5">6428 9380 478 0,'0'0'80'16,"0"0"-15"-16,0 0 28 16,0 0-11-16,0 0-6 15,0 0-44-15,0-6-9 0,0-6-2 16,0-7-5-16,0 4-7 16,0-4 1-16,0 1 17 15,-5 3-8-15,-14 0-4 16,1 0-3-16,-8 10-10 15,-1-1 2-15,-4 6-2 16,3 0-2-16,5 0 0 16,-3 11 0-16,5 9-4 15,4 5 2-15,10 3 2 16,-1 6-2-16,8-2 4 16,0-4-2-16,0-1 0 15,10-11 2-15,9-4 1 0,4-10-3 16,6-2 2-16,6 0 3 15,5-23 3 1,3 2-7-16,-3-4-1 0,-9 4 0 16,-7 0 0-16,-6-1 2 15,-6 4-2-15,-6 6 1 16,-6 0 0-16,0 8 0 16,0 4 2-16,0 0-3 15,0 0 0-15,0 6-2 16,0 16 2-16,0-2 0 15,0 3 0-15,0-3 0 16,15-6 0-16,-1-2 0 16,1-7 1-16,8-5 0 15,-3 0 1-15,8 0 3 0,11-14 0 16,-9-3-3-16,0-3 6 16,-12-1-2-16,-6-1-1 15,-4-4 1-15,-8 4-5 16,0 4-1-16,0 3-2 15,-8 10-8-15,-7 4-8 16,1 1 10-16,9 0-10 16,-4 0-7-16,4 0 1 15,5 6 5-15,0 7 7 16,0-1 9-16,0 1 3 16,7-5 0-16,5 5-1 15,2-5 1-15,1 2 1 16,0 1-1-16,-4-1 0 15,-1 2 0-15,-7 2 1 0,1-1 1 16,-4 4 0-16,0-1 0 16,0-3-2-16,6-1 0 15,-4-5 1-15,2-4-2 16,6-3 2-16,5 0 3 16,4 0-2-16,5-3 1 15,5-16 8-15,-3-5-1 16,-2-6 9-16,3-6-5 15,-1-4-5-15,-3-8 5 16,-5-10-10-16,-2-4-3 16,-13-2 0-16,3 10 3 15,-6 11-3-15,0 11 3 0,0 14 0 16,0 9-3-16,0 4-1 16,0 5 0-16,0 0 1 15,0 0-1-15,0 22-12 16,0 12 12-16,0 17 5 15,0 3-4-15,0 5 0 16,1-1-1-16,15-7 1 16,-2-7-1-16,2-8 0 15,0-9 0-15,-3-11-1 16,0-7 0-16,1-9-10 16,1 0-29-16,-1-8-37 15,1-22-131-15,-10-9-178 16</inkml:trace>
  <inkml:trace contextRef="#ctx0" brushRef="#br0" timeOffset="192755.79">6844 9053 857 0,'0'0'67'0,"0"0"-63"16,0 0 16-16,0 0 24 15,155 24-18-15,-71-20-19 16,3-3-7-16,-3 4-36 16,-20-5-144-16,-20 0-258 0</inkml:trace>
  <inkml:trace contextRef="#ctx0" brushRef="#br0" timeOffset="195301.8">7777 9104 587 0,'0'0'3'16,"0"0"0"-16,0 0 29 15,0 0 9-15,136-32 1 16,-108 6-2-16,-8 2-23 15,-3-3 4-15,-4 0 5 16,-3-3-7-16,-10-1 9 16,0 4 6-16,0 1-7 0,-10 8-5 15,1 6 15-15,3 1-2 16,2 8-15-16,1 3 0 16,3 0-1-16,0 0-1 15,0 0 2-15,0 0-5 16,-8 3-9-16,5 22 29 15,-6 8 1-15,2 5-3 16,1 12-21-16,2 4 8 16,4 10-7-16,0 10-3 15,0 10-2-15,0 2-4 16,-1 4-3-16,1-3 0 16,-1-7-2-16,1-10 1 15,0-12-8-15,0-14-7 16,0-11-9-16,0-13-8 0,2-10-11 15,10-8-5-15,2-2 8 16,0 0 17-16,-1-22 7 16,1-11 5-16,-9-9 11 15,3-10 4-15,-8-12 1 16,0-10-1-16,0-2-2 16,-10 4-1-16,-7 11 7 15,-7 15 9-15,-5 11-5 16,0 10 4-16,2 7-1 15,0 8-10-15,7 8-5 16,3 0 1-16,9 2-3 0,8 0 0 16,0 0-7-1,0 0-1-15,12 10 6 0,19-2 3 16,13-6 1-16,9-2 1 16,7-2-1-16,6-16-1 15,-2-5-3-15,-6 2 3 16,-7 2-4-16,-15 0-1 15,-13 2-5-15,-17 3 11 16,-6-1 3-16,0 5-3 16,-3 0 0-16,-14 5-2 15,-7 3 1-15,10 0-2 16,1 0 3-16,8 2-1 16,4 0-5-16,1 0 2 15,0 0-6-15,0 0-1 16,0 2 10-16,0 5-1 0,12 0 1 15,5 4 2 1,-4-2-1-16,-1-1 0 0,2 7 0 16,0 0 0-16,-6 7 0 15,5-3 0-15,-4 2 0 16,-1 0 0-16,3-3 0 16,0-2-1-16,1-2 0 15,11-9-4-15,6-5-3 16,8 0-9-16,9-9-12 15,-2-13 2-15,6-3 16 16,-9 0 5-16,-5-3 6 16,-7-2 4-16,-6 5 20 0,-17 0-20 15,-6 4-1 1,0 9 0-16,-14 7 14 0,-15 2-15 16,-3 3-1-16,-7 0-1 15,8 11 1-15,2 9 0 16,5 0 0-16,7 4 3 15,12-2 1-15,2 2 5 16,3-5-7-16,0 2-2 16,0-8 3-16,7-4 0 15,9-7 0-15,0-2 10 16,10 0 4-16,-3-6-4 16,-2-8-7-16,3-6 1 15,-5-1-7-15,-6-1 2 0,1 0 0 16,-5 5-3-1,-3 3-2-15,-3 4 2 0,0 5-1 16,1 5-2-16,-4 0-1 16,0 0-1-16,0 0-7 15,2 0-1-15,1 17 12 16,6 2 1-16,-4 2-2 16,9-2 4-16,-5-5-2 15,-2-1 0-15,-1-11 1 16,-1-2 0-16,4 0 9 15,1 0 8-15,8-4-3 16,1-15-6-16,5 0-9 16,-7 4-4-16,0-1 2 15,-2 1 1-15,-4 5 0 0,-5 0-4 16,2 1-2-16,-6 9-1 16,-1 0-2-16,2 0 1 15,-3 11 2-15,2 9 7 16,-2 4 0-16,7-4 1 15,-5-1 3-15,1-4 0 16,-1-6-2-16,3-4 0 16,-5-3 1-16,2-2 3 15,3 0 6-15,12-8 7 16,7-10-19-16,7-4 0 16,0 2 0-16,4-2-8 15,-5 8 7-15,-5-3 1 0,-9 10-1 16,-10 3 1-16,-4 4-1 15,3 0-7 1,0 7 4-16,-4 18 4 0,4 3 7 16,1-2-2-16,-1-4-1 15,-3-5 3-15,8-2-4 16,-8-9 0-16,-2-4 11 16,11-2-1-16,-5 0 19 15,13-7-4-15,0-14-19 16,7-4-8-16,2 1-1 15,-6-5 0-15,3 8 0 16,-8 5 0-16,-3 4-8 16,-3 10-5-16,-9 2 1 0,-1 0-3 15,5 0 6-15,-1 16 9 16,1 9 0-16,3-2 0 16,0 0-1-16,-2-2 1 15,8-7 0-15,-2 3 3 16,5-9-1-16,2-1-2 15,1-7 8-15,5 0 15 16,1-4-18-16,2-13 2 16,-2-6-7-16,-5-4-1 15,-2-5-3-15,-12-5-5 16,-8 3-8-16,0 8-2 16,0 10 2-16,-9 8 2 15,-13 8-6-15,-4 0 16 0,4 13 5 16,-1 19 2-1,8 6-2-15,9 0 7 0,6 7 1 16,0-4 8-16,6-3-4 16,19-10-6-16,0-6-1 15,10-9-4-15,7-10-1 16,13-3-53-16,16 0-76 16,6-14-204-16</inkml:trace>
  <inkml:trace contextRef="#ctx0" brushRef="#br0" timeOffset="196721.01">10698 9093 787 0,'0'0'59'16,"0"0"-16"-16,0 0 27 15,0 0-22-15,0 0-12 16,0 0-13-16,0-72 0 15,0 46 0-15,-7 1-12 16,-13 1-4-16,0 10-5 16,-8 4 2-16,-13 6-4 0,6 4-1 15,-8 0-1-15,5 8 0 16,9 20-1-16,9 2 0 16,6 5-2-16,10 4 3 15,4-4 0-15,7-3 1 16,22-2 1-16,4-11 1 15,10-14 1-15,12-5 5 16,3 0-3-16,0-17 7 16,-8-12-5-16,-8 0-3 15,-12-7 0-15,-10-6 5 16,-9-6-7-16,-8-10 1 16,-3-3-2-16,0-4-5 15,0 14 5-15,-4 10 0 0,-6 15 2 16,5 13-4-1,-4 11-1-15,3 2-1 0,-3 0-8 16,3 16-1-16,-1 14 10 16,1 18 0-16,6 1 1 15,0 6 0-15,0 4 2 16,6-4 2-16,10-6-1 16,9 1 2-16,-6-15 4 15,3-8-5-15,-2-6-2 16,0-9 3-16,0-5 9 15,-5-7-2-15,1 0-3 16,6-3 1-16,-6-17-8 16,1-1-2-16,-6-8-3 15,-4-4-1-15,-2 3-8 0,-5 5 4 16,0 9-6-16,0 7 4 16,-9 5 8-16,5 4 4 15,-6 0-6-15,-1 0 3 16,4 11 0-16,-1 11 1 15,5 7 2-15,3 7-3 16,0 0 3-16,15 1 1 16,12-9-1-16,1-6 2 15,-3-7 0-15,-2-12 3 16,6-3-5-16,-3 0 1 0,4-8 7 16,-1-16 10-1,-3-2-9-15,0-9 10 0,-7-2-5 16,3-10-13-16,-6-8 2 15,-4-10-6-15,-6-5-2 16,-4 6 2-16,-2 6 4 16,0 15-2-16,0 18 2 15,0 8 3-15,0 14-4 16,0 3 0-16,0 0-4 16,0 22-10-16,-2 19 14 15,-3 14 1-15,5 7 4 16,0 0-2-16,0 1 8 15,0-8-1-15,5-6-1 16,6-8-2-16,3-7-4 16,-2-11 3-16,2-7-3 0,-5-9 5 15,2-7 3-15,3 0-3 16,3 0 1-16,10-18 0 16,-4-7-6-16,-1-7-2 15,-1 3-1-15,-4 0-4 16,-6 8 3-16,-5 12-3 15,-6 4 1-15,0 5-3 16,0 0-17-16,2 14-1 16,4 13 21-16,0 5 2 15,8 3 0-15,1-4 1 16,2-2 1-16,4-12-1 16,-5-2-6-16,-1-12-21 0,0-3 3 15,1 0-26 1,1-6-74-16,-5-18-93 0,-3-8-113 15</inkml:trace>
  <inkml:trace contextRef="#ctx0" brushRef="#br0" timeOffset="196888.26">11507 8806 862 0,'0'0'69'16,"0"0"-2"-16,0 0-5 15,0 0-31-15,0 0-18 16,0 0-13-16,62-18-17 16,-37 18-49-16,-7 0-116 15,-9 13-162-15</inkml:trace>
  <inkml:trace contextRef="#ctx0" brushRef="#br0" timeOffset="198294.46">11712 9043 566 0,'0'0'78'16,"0"0"-12"-16,0 0 72 15,0 0-37-15,0 0-34 16,0 0-31-16,2-12-18 16,-2 12-9-16,0 4-6 15,0 16-1-15,0 4 19 16,0 4-7-16,0-5 1 15,0-2-5-15,0-5-7 16,0-9 3-16,5-5-3 16,0-2 5-16,7 0 0 0,8-5 0 15,10-15-5-15,6-5-3 16,-5 0-18-16,-8-1-1 16,-1 4 10-16,-9 4 8 15,-2 5-6-15,-9 10 3 16,-2 3-1-16,0 0-4 15,0 0-2-15,2 9 2 16,9 12 9-16,-4 5 6 16,4 2 4-16,-1-5 0 15,-2 2-5-15,3-9 4 16,1-4 4-16,-6-4-9 16,3-4 1-16,2-4 5 0,3 0-1 15,6-8 2 1,-3-12-7-16,4 2-3 15,-13-2 2-15,4-2-3 0,1 1 0 16,-10 5-7-16,6 9-1 16,-9 7-3-16,0-1-5 15,0 1-2-15,0 0 3 16,0 1-1-16,0 22 13 16,0 2 3-16,3 2 0 15,9 1-1-15,-3-11 1 16,-3-3 0-16,5-4 1 15,-4-10 1-15,5 0 0 16,0 0 10-16,4-2 1 16,6-16-9-16,-3 0-4 15,0-6 1-15,2 1-1 0,-6-4-2 16,-4 4 1-16,-5 6-1 16,-1 7-4-16,-5 5 5 15,0 5-4-15,0 0-9 16,0 0 5-16,0 9-4 15,0 12 13-15,0 12 0 16,0-2 2-16,4-3-2 16,3-3 0-16,6-11 0 15,1-6 2-15,2-5 2 16,9-3-2-16,0 0 1 16,10-7 2-16,-5-15-3 15,1-4-2-15,-4-2 2 0,-2-9 0 16,-11-8 1-1,-8-11-3-15,-2-7 0 0,-4-2 2 16,0 10 0-16,0 9 0 16,0 9 9-16,0 13-1 15,-11-2-10-15,0 13 0 16,4 6-3-16,1 3 3 16,4 3 0-16,2-1 0 15,0 2-11-15,0 0 5 16,0 7 1-16,0 10 5 15,0-5 0-15,0-8 2 16,0 3 0-16,0-1 3 16,0-6 1-16,0 0 7 0,0 0-9 15,0 0 5 1,0 0-6-16,0 0 4 0,0 0-1 16,0 0 4-16,0 0-2 15,0 0 1-15,0 0 2 16,0 0-7-16,0 0-4 15,0 0-4-15,0 0 4 16,0 0-4-16,0 5 3 16,0-1 1-16,2 3 3 15,-2 0-3-15,0-6 3 16,0 2-6-16,0 1 6 16,0-4-3-16,0 0 1 15,0 0-1-15,0 0 2 16,0 0-1-16,0 0 2 0,0 0 0 15,0 0-1-15,0 0-1 16,0 0-1-16,0 0 0 16,2 0-2-16,-2 0-10 15,0 0-10-15,0 4-29 16,0-2-6-16,0 1-94 16,4-3-221-16</inkml:trace>
  <inkml:trace contextRef="#ctx0" brushRef="#br0" timeOffset="200455.29">12383 8956 5 0,'0'0'631'16,"0"0"-619"-16,0 0-4 15,0 0 67-15,0 0 21 16,0 0-41-16,0 0-38 15,-14 12-8-15,14-12 9 16,2 0 20-16,14-2 2 16,6-10-23-16,-7-4-11 15,-10-2-5-15,3 3 2 16,-8 4 1-16,0 1-4 16,-2 10-1-16,-22 0-39 15,-4 0-35-15,0 10-76 16,7 8-73-16</inkml:trace>
  <inkml:trace contextRef="#ctx0" brushRef="#br0" timeOffset="201432.8">12667 8704 558 0,'0'0'39'0,"0"0"-13"0,0 0 76 16,0 0 12-16,0 0-31 16,0 0-31-16,3-28-16 15,-3 28-8-15,0 0-6 16,0 0-4-16,0 17-15 15,-6 16 20-15,-12 8 26 16,0 5-33-16,0 1-9 16,5 1-1-16,0 0-4 15,3-2 5-15,8-2-6 16,2-8-1-16,0 0 0 16,0-7 0-16,0-7 0 15,8-6-4-15,0-4 4 0,5-4-1 16,3-4-2-16,2-2-7 15,-3-2 3-15,4 0-4 16,-2-3-2-16,6-14 3 16,-5-3-1-16,5-2 1 15,-4-6-2-15,-4 2 10 16,-3-1 2-16,-8 2 0 16,-4 6 1-16,0 5-1 15,0 9 0-15,0-1-2 16,0 6 1-16,0 0-5 15,-7 0 2-15,-4 0 1 16,-1 20 1-16,2 4-1 16,8 8 3-16,2 2 0 0,0-1 0 15,0-6 0-15,18-8 0 16,4-4 1-16,-2-9-1 16,8-4 0-16,7-2 1 15,-4 0 1-15,8-16 1 16,-4-5 0-16,-5-6-3 15,1-2 0-15,-6-2 0 16,-3-1 2-16,-8 5 2 16,-12 7-2-16,-2 4-2 15,0 7-2-15,-11 1 1 16,-3 8-1-16,-5-2-1 16,0 2 0-16,9 0 3 15,-2 3-1-15,5 8 0 0,7-1-1 16,0-2 2-16,0-3-1 15,0 4 2-15,10-4-1 16,4 4 2-16,0-4-2 16,2 3 4-16,-5-1 0 15,-6-2 1-15,1-4-2 16,-3 5 0-16,-3 1 1 16,0 0 4-16,0 9-1 15,0 1-3-15,0 4 4 16,0-1-3-16,0-6-4 15,0-5-1-15,0 2 0 16,0-5 4-16,4-2-4 0,9 0 0 16,3-4-3-1,5 0-6-15,-6 0-11 0,-1-10 0 16,-4-7-6 0,-3-10-34-16,-7-4-94 0,0-1-163 15</inkml:trace>
  <inkml:trace contextRef="#ctx0" brushRef="#br0" timeOffset="201642.1">12435 8755 674 0,'0'0'107'0,"0"0"-25"0,0 0 17 16,0 0-23-16,0 0-50 15,0 0-19-15,49-12-6 16,35 20-1-16,7 3-7 16,3-3-94-16,-22-4-96 15,-30 0-173-15</inkml:trace>
  <inkml:trace contextRef="#ctx0" brushRef="#br0" timeOffset="206180.91">13555 9149 370 0,'0'0'457'0,"0"0"-436"15,0 0 19-15,0 0 29 16,0 0-45-16,0 0-11 16,0 0-13-16,8 0 1 15,0 0-2-15,7 0 2 16,0 0 2-16,-2 0-3 16,6 0 4-16,7 2-4 15,-1 0 3-15,5 3 2 0,0 2 0 16,7-1 0-16,-2-1-1 15,5-2 2-15,-1-1 5 16,-10-2-5-16,-9 0-2 16,-10 0-4-16,-10 2 1 15,0-2 0-15,0 0 4 16,0 0-5-16,-12 0-44 16,-15 0-98-16,-3 0-154 15</inkml:trace>
  <inkml:trace contextRef="#ctx0" brushRef="#br0" timeOffset="207560.11">14286 9125 670 0,'0'0'75'16,"0"0"-51"-16,0 0 62 15,0 0-20-15,0 0-30 16,0 0-8-16,143-128 19 15,-105 82-18-15,-4-7-12 16,-6 0-5-16,-11-5-1 16,-8-1 0-16,-9 2-8 0,0 16 0 15,0 14-1-15,-14 15-2 16,-10 12-3-16,8 0-32 16,1 0 28-16,-2 12-3 15,5 15-2-15,10-1 1 16,2 2 6-16,0 6-1 15,2-6 6-15,25 2 0 16,2-3-2-16,4-4 1 16,-3-2 1-16,4-5 1 15,-9 1-1-15,-11-4 0 16,-4 1 0-16,-10-1 0 16,0 4 0-16,-10-1 1 0,-19-3 1 15,-3 1 3-15,-7-3-5 16,10-5 0-16,10-1-6 15,7-2-4-15,10-3 9 16,2 0 0-16,0 0-4 16,2 0-29-16,22-13-6 15,4-4 20-15,6-4 15 16,6-1 2-16,3-5 2 16,-4-4 0-16,-3 2 0 15,-1-6 1-15,-13 1 0 16,2-5 1-16,-11 2 1 15,-10 0 10-15,-3 0 10 16,0 2-11-16,0 7-1 16,-1 5 1-16,-11 6 9 15,9 7-4-15,-5 6-2 0,8 4 8 16,-2 0-20-16,2 0-1 16,-2 0 3-16,-2 17-3 15,-6 14 3-15,10 10 4 16,0 10 2-16,0 4 0 15,0-1-3-15,2-6 1 16,10-9-4-16,-4-6 3 16,-1-6-7-16,3-8 0 15,-7-5 0-15,0-6-3 16,-1-5-21-16,2-3-15 16,2 0-51-16,-6-5-2 15,0-17-218-15</inkml:trace>
  <inkml:trace contextRef="#ctx0" brushRef="#br0" timeOffset="207761.41">14644 8728 744 0,'0'0'93'0,"0"0"-58"15,0 0 38-15,0 0-34 16,0 0-21-16,0 0-13 15,129-26-3-15,-72 15-2 16,-3 4-14-16,-8 7-63 16,-2 0-73-16,-7 0-22 0,-5 0-199 15</inkml:trace>
  <inkml:trace contextRef="#ctx0" brushRef="#br0" timeOffset="208814">15122 8878 375 0,'0'0'296'0,"0"0"-268"15,0 0 45-15,0 0 15 16,0 0-55-16,0 0-9 16,0-82-14-16,0 60 3 0,0-2 5 15,-7 2-12-15,-14 3 3 16,3 3 5-16,0 7 1 15,-6 9-14-15,4 0-1 16,-4 0-1-16,8 18 0 16,-2-2 1-16,6 9-3 15,2-4 2-15,6 5 0 16,4 2 1-16,0-1 0 16,0-4 1-16,17-3 0 15,-3-5-1-15,8-10 3 16,-7-4 1-16,-2-1 16 15,6 0 6-15,-2-8-17 16,6-15-3-16,-3-1-4 16,-8-2-1-16,2 2 0 15,-10 7 3-15,-4 4-2 0,0 6 0 16,0 4-1-16,0 3 1 16,0 0-2-16,0 0-1 15,0 6-9-15,0 14 7 16,0 3 1-16,0 0 4 15,8-3-7-15,4-5 8 16,-2-4-3-16,2-5 2 16,2-6 14-16,4 0 18 15,5-2-8-15,3-21-20 16,-3-4-3-16,0-1-3 16,-9 1 0-16,-9 1 0 15,-5 1-1-15,0 1-2 0,0 8 0 16,0 9-7-16,0 4-14 15,-7 3 8-15,-4 0 7 16,5 0-10-16,-4 11 10 16,8 2 3-16,2-1 1 15,0 0 2-15,0-4 1 16,0-1 2-16,0 0-1 16,12-2 4-16,-5 2-2 15,5 3-1-15,-3-2 1 16,-2 0 0-16,-4 3-1 15,7-2 3-15,-5 3-2 16,4 2 0-16,-5 2 3 16,5 0-2-16,-5-2-2 0,8-3 1 15,-4-4-1-15,1-4 1 16,5-3 0-16,1 0 0 16,7 0 3-16,-2-15-4 15,4-9 2-15,-3-4 0 16,3-7-1-16,4-9 1 15,-10-9-2-15,-4-2 5 16,-2-1-3-16,-9 8-1 16,-3 8 1-16,0 14-2 15,0 12 5-15,0 6 3 16,0 5-3-16,-3 3 3 16,-9 0-8-16,7 0 0 15,-7 20-3-15,3 15-2 0,4 15 5 16,5 9 2-16,0 5 2 15,14-1-4-15,12-7 0 16,-5-7-1-16,4-9 6 16,4-10-5-16,-4-8 0 15,-6-11-4-15,3-6-16 16,-5-5-9-16,-3 0-48 16,-3-10-30-16,-5-18-129 15,-6-8-264-15</inkml:trace>
  <inkml:trace contextRef="#ctx0" brushRef="#br0" timeOffset="209005.27">15435 8605 123 0,'0'0'614'16,"0"0"-579"-16,0 0-7 15,0 0 17-15,0 0-26 16,0 0 3-16,112-2-15 15,-43 0-7-15,2 2-5 16,3 0-133-16,-3 0-91 16,1 0-292-16</inkml:trace>
  <inkml:trace contextRef="#ctx0" brushRef="#br0" timeOffset="210014.92">16335 8930 739 0,'0'0'47'15,"0"0"14"-15,0 0 37 16,0 0-64-16,0 0-15 16,0 0-10-16,4-104 1 15,19 79-7-15,-2-2 2 16,1 1-5-16,-6 4 2 15,-8 8 0-15,-3 6 0 16,-5 8 1-16,0 0 2 16,0 0-2-16,0 0-1 0,0 8-2 15,-9 10 0-15,-1 3-2 16,1 2 1-16,9 2 1 16,0-6 0-16,0-3-2 15,15-3 2-15,-1-10 0 16,4-1 2-16,3-2 4 15,-1 0-6-15,4-12 1 16,-7-12 4-16,2-2-1 16,-7-2-2-16,-3-2 3 15,-9 0-2-15,0-2 0 16,0 0-2-16,-21 7 0 16,1 7 1-16,-8 9-2 15,9 9-2-15,-2 0 0 16,8 0 1-16,6 9-11 0,6 13 3 15,1 7 4-15,0-1 4 16,14-2-3-16,14-5 4 16,3-5 0-16,0-3-1 15,10-8-8-15,-7-5 3 16,5 0-7-16,4 0-2 16,-5-21 11-16,-6-1-3 15,-2-2 6-15,-5 2 1 16,-12-6 1-16,-9 3 1 15,-4-1 2-15,0 1-2 16,0 8 10-16,0 6 2 16,0 7 14-16,0 4-8 15,0 0-9-15,0 0-5 0,0 0-3 16,0 0-3-16,0 2 0 16,-1 23 3-16,1 11 9 15,0 5 0-15,0 2 2 16,0 4-1-16,0 1 3 15,0 6-14-15,0 4 9 16,0 4-1-16,-3 5-2 16,-7 11-8-16,-7 2 0 15,-3 0 0-15,1-7-2 16,7-14-16-16,10-14-14 0,0-16 21 16,2-10 4-1,0-9-8-15,0-3-8 0,0-7-2 16,0 0 12-1,5 0-6-15,9-19 16 0,7-14 3 16,-7-5 6-16,-4-6-6 16,-1-3 3-16,-6-2-2 15,-3 1-1-15,0 7 2 16,-3 1 5-16,-15 10 8 16,-4 8-3-16,2 5 3 15,4 3-11-15,3 4-1 16,3 2 1-16,9 3-4 15,1 1 0-15,0-1-5 16,3-4-32-16,25-2-58 16,12-1-15-16,2-2-45 0,4 0-103 15</inkml:trace>
  <inkml:trace contextRef="#ctx0" brushRef="#br0" timeOffset="212267.31">17535 8816 702 0,'0'0'46'16,"0"0"-40"-16,0 0 21 0,0 0 51 15,0 0-36-15,0 0-12 16,15-6 32-16,11-8-17 16,-3-4-41-16,2-5 6 15,0-4-9-15,-9-8 2 16,-3-2 0-16,-10-2-1 16,-3 3 1-16,0 6 1 15,0 6-3-15,0 4 0 16,-5 9-1-16,-6 3 5 15,7 7-2-15,4-1 0 16,-2 1 1-16,2 1 0 16,-7 0-4-16,5 15 2 15,1 20 1-15,1 11 7 0,0 9 4 16,0 7-3-16,0 7 10 16,10 5 1-16,1-5-12 15,0 5 0-15,-2 1 0 16,-5-3-6-16,-4-3-1 15,0-5-3-15,0-8 0 16,0-8 0-16,0-9-3 16,0-12-4-16,0-6-21 15,0-9 14-15,0-4-17 16,0-8-5-16,0 0 13 16,3 0-1-16,19-18 16 15,-5-12 5-15,-3-8 1 0,5-9 2 16,-3-10 0-16,-8-5 0 15,-3-3 3-15,-5 3-2 16,0 10 0-16,-17 9 7 16,-3 11 6-16,-15 10-4 15,-1 5-7-15,-4 6-2 16,2 5-1-16,7 6 0 16,14 0-1-16,8 0-3 15,4 0-1-15,5 0-4 16,0 0 2-16,0 0-4 15,9 0 8-15,16 0 2 16,12 0 1-16,7-7-3 16,0-7 3-16,-1-6-3 0,1-1-1 15,-6-1 1 1,-11-5 0-16,-10-4-5 0,-13 9-4 16,-4-5 12-16,0 10 3 15,-4 4 2-15,-13 5-4 16,-4 2-1-16,3 6 0 15,5 0 0-15,4 0 0 16,5 0-1-16,4 6-3 16,0 1 3-16,0 3-4 15,2-4 5-15,12 0 1 16,10-2 0-16,-4 0-1 16,2-3 0-16,-4 6 1 15,-4-1-1-15,-2 3 2 16,-3 3-2-16,-4 0 0 0,0 5 0 15,2 2 0-15,-5 0 0 16,1 0-2-16,6-1 2 16,-1-6 0-16,4-3 0 15,2-5 0-15,0-2 1 16,2-2-2-16,0 0 1 16,8-15-1-16,-4-6 1 15,3-1 1-15,0-3 2 16,-4-8 0-16,-4-3 0 15,-2-1-3-15,-9-2 2 16,-4 7-1-16,0 7 2 16,0 8 5-16,0 6-6 15,-7 7 5-15,-15 4-7 0,5 0-2 16,-9 11-4 0,9 10 6-16,2 8 0 0,6 2 0 15,5 5-2-15,4-3-1 16,0-5 3-16,0-6 0 15,0-6 0-15,11-6 3 16,-7-6 0-16,7-4 4 16,3 0 26-16,0-2-22 15,0-16-3-15,3-5-7 16,-2 2 0-16,-4-7-1 16,-5 3-2-16,3 3 2 15,-7 7 5-15,1 6-5 0,-3 6-2 16,0 3 1-16,0 0-11 15,0 0-6-15,0 3 0 16,0 18 10-16,2 1 8 16,5 4 2-16,-1-6-1 15,4-5 0-15,0-2-1 16,0-10 0-16,2 0 3 16,2-3 8-16,4 0 6 15,3-4-16-15,-2-14 0 16,4-4 3-16,-5-4-4 15,-5 2 0-15,0-1 0 16,-8 5 1-16,1 6 0 16,-3 5 0-16,-3 6 1 0,0 3-1 15,0 0-1 1,0 0-2-16,0 8-7 0,0 13 9 16,0 6 6-16,2-4-4 15,0-1 9-15,8-7-8 16,-8-6 1-16,2-2-2 15,-2-7 7-15,2 0-8 16,1 0 13-16,-1-1 17 16,7-15-24-16,3-4-2 15,0 0-5-15,-4 0 2 16,-3-2-6-16,4 6 3 16,-8 7-1-16,-1 4-2 15,-2 5-1-15,0 0-4 0,7 1-18 16,-4 21 19-16,6 3 8 15,-4 3 0-15,0-5 0 16,3-2 0-16,-5-6 0 16,6-3 1-16,-8-9-1 15,2-3-1-15,-1 0 1 16,8 0 2-16,-5-12 1 16,7-10-3-16,2-2 0 15,-1-5 0-15,-7 7 1 16,0 4 2-16,2 7-3 15,-1 8 0-15,-7 3 0 16,2 0-5-16,0 5-3 16,8 17 7-16,-3 2 1 15,6-1 1-15,-2-1 1 0,6-3-2 16,-5-5 1-16,3-5 0 16,-1 0 2-16,-2-9 5 15,5 0-5-15,0 0 5 16,8-6 0-16,0-11-3 15,-4-4-3-15,4 1-2 16,-9-4 0-16,-2-3 0 16,-3-5 1-16,-7 4 5 15,-4 5-6-15,0 6 1 16,0 8-2-16,-4 1-8 16,-7 6 9-16,6 2-5 15,-6 0-5-15,-3 3-4 16,4 21 8-16,5 8 4 0,1 3 2 15,4 2 0-15,0-1 0 16,4-5 0-16,11-4 0 16,2-8 1-16,5-6 3 15,-1-4 20-15,6-6-2 16,0-3-5-16,1 0-4 16,3-9-5-16,7-5-2 15,-7 2-3-15,-11-1 1 16,-6 3 5-16,-4-1 0 15,-10 1-1-15,0 3-8 16,0 3-3-16,0 2-55 16,-13 2-14-16,-4 0-71 0,-8 0-228 15</inkml:trace>
  <inkml:trace contextRef="#ctx0" brushRef="#br0" timeOffset="-199274.87">381 10510 580 0,'0'0'352'16,"0"0"-267"-16,0 0-22 15,0 0 35-15,0 0-26 16,0 0-43-16,0 0-7 16,-36-10-8-16,70 10-6 15,20 0 11-15,20 0 2 16,11 0-11-16,11-2-8 15,-5-8-1-15,2 0 0 16,-10-2-1-16,-8 5 2 16,-9-3-2-16,-12 1 1 15,-14 6-1-15,-9-4-4 16,-17 6-2-16,1-2 2 0,-9 3-2 16,-6 0-1-16,0 0 6 15,0 0-1-15,0 0 0 16,0 0-8-16,0 0 0 15,-11-4 7-15,-7 0-4 16,-3-2 3-16,2-3-6 16,-5 2 5-16,-3-7-2 15,5 0-3-15,-2-2 10 16,-2-3-7-16,11-2 4 16,-3-1 1-16,5 6 2 15,1 1 1-15,7 6 2 16,-2 2 8-16,7 5 2 15,-2-2 6-15,2 4-7 16,-3-1 5-16,3 1-7 0,0 0 0 16,0 0-6-16,0 0-3 15,17 7 4-15,12 12 0 16,0 0 1-16,3 4-2 16,2-1 0-16,-1 0-4 15,0 1 0-15,-2-8 0 16,-2-3 0-16,-6-4 1 15,-2-5-1-15,-5 0-2 16,-8-3-5-16,-1 3 5 16,-3-3 1-16,-4 0 0 15,0 0 1-15,0 0 2 0,0 0-1 16,0-12-1 0,-10 3 0-16,-8-1 0 0,-3 8-8 15,-6 2 8-15,-5 0 1 16,-5 21 0-16,-2 6 0 15,7 4-1-15,4-4 0 16,11-5 2-16,6-6-2 16,7-6-4-16,0 0 0 15,4-2 3-15,0 1-2 16,0-4-5-16,0-1-4 16,4-1-3-16,7-3-14 15,6 0-12-15,2 0-58 16,3-7-6-16,-4-10-41 15,-3 1-124-15,-6-2-252 16</inkml:trace>
  <inkml:trace contextRef="#ctx0" brushRef="#br0" timeOffset="-197249.58">1801 10371 693 0,'0'0'123'0,"0"0"-32"16,0 0-62-16,0 0 10 15,0 0-10-15,0 0-15 16,16 0 0-16,-12 0 6 15,-2 13 1-15,8 19 20 0,-2 7-1 16,0 8-3 0,4 5-16-16,-3 1-2 0,-1-4-7 15,0-6 4-15,-7-8-11 16,5-3-1-16,-5-11-3 16,4-3 0-16,-3-6 1 15,-2-5-4-15,0-5-12 16,2-2-29-16,-2 0-34 15,0 0 13-15,0 0-7 16,0-21-137-16,-9-6-138 16</inkml:trace>
  <inkml:trace contextRef="#ctx0" brushRef="#br0" timeOffset="-196873.91">1841 10310 722 0,'0'0'155'15,"0"0"-90"-15,0 0-4 16,0 0-14-16,0 0 5 16,0 0 4-16,116-67-9 15,-83 65-25-15,0-2-3 16,2 4 0-16,-4 0-6 15,-4 0-7-15,-6 0-2 16,0 0 0-16,-6 4 1 0,-8 1 0 16,3 4-5-1,-6 2 1-15,-4 3 2 0,0 10 1 16,-18 2-3-16,-11 2 1 16,-5 0-2-16,-2-2-1 15,1-1-4-15,2-3-7 16,4-6-28-16,10-3-18 15,4-4-16-15,6-6-8 16,4-3-29-16,5 0-116 16,0-12-189-16</inkml:trace>
  <inkml:trace contextRef="#ctx0" brushRef="#br0" timeOffset="-196471.22">2515 10262 925 0,'0'0'114'15,"0"0"-17"-15,0 0 12 16,0 0-53-16,0 0-14 16,0 0-16-16,5-11-12 15,-5 11 0-15,0 0-6 16,0 0-4-16,0 27 1 15,-5 7 0-15,-14 8-3 0,5 2-1 16,-1 0 1-16,7-6-2 16,-1-5 0-16,8-1 0 15,1-11 0-15,0 0 1 16,0-5 1-16,5-3-2 16,8-4 0-16,10-4 7 15,3-2-7-15,6-3 7 16,6 0-6-16,1-3 3 15,4-11-4-15,0-1 0 16,-5-2-17-16,-12 3-14 16,-6 2-24-16,-6-1-43 15,-2-1-110-15,-1 0-186 16</inkml:trace>
  <inkml:trace contextRef="#ctx0" brushRef="#br0" timeOffset="-195898.3">3159 10236 891 0,'0'0'110'0,"0"0"-58"15,0 0 16-15,0 0 2 16,0 0-18-16,0 0-21 15,-58-73-11-15,47 71 5 16,0 2-9-16,-7 0-12 0,-3 2 1 16,5 18-3-16,-4 6-1 15,5 6 1-15,2 7-1 16,6 1 1-16,7 0-2 16,0 0-4-16,0-6 4 15,19-7 0-15,4-5-1 16,6-10 1-16,0-9-1 15,10-3-8-15,-2 0-3 16,1-15-8-16,0-14 0 16,-6-3-2-16,-2 1 10 15,-9-2 3-15,0 3 9 16,-7 1 0-16,-4 6 2 0,-7 5 2 16,-3 3 6-16,0 8 11 15,0 3 0-15,0 4 7 16,0 0-8-16,0 0-10 15,0 0-8-15,0 19-2 16,-7 17-1-16,3 10 1 16,4 1 0-16,0 2-1 15,0-5 1-15,0-9-1 16,0-2-9-16,0-11-1 16,0-8-11-16,0-7-19 15,0-3-41-15,0-4-49 16,0 0 9-16,0-4-86 15,0-21-317-15</inkml:trace>
  <inkml:trace contextRef="#ctx0" brushRef="#br0" timeOffset="-195595.84">3331 10190 299 0,'0'0'288'0,"0"0"-161"15,0 0-12-15,0 0-7 16,0 0-36-16,129-110-27 15,-95 97-15-15,-3 1-10 16,-2 6-1-16,1 4-3 16,-11 2-7-16,-3 0-6 15,-9 0 1-15,1 8-1 16,-8 8 4-16,0 4 1 16,0 2 6-16,-14 2 8 0,-15 0-3 15,-8-1 0-15,1 2-3 16,-7-5-9-16,5-3-3 15,6-4-4-15,6-6 0 16,9-1-14-16,0-6-27 16,11 0-40-16,0 0-13 15,6 0-61-15,0 0-165 16</inkml:trace>
  <inkml:trace contextRef="#ctx0" brushRef="#br0" timeOffset="-195207.23">3851 10424 991 0,'0'0'56'0,"0"0"-25"15,0 0 27 1,0 0 9-16,0 0-15 0,0 0-24 16,53 0-6-1,-16 0-4-15,8 0 2 0,-4 0-3 16,2-6-7-16,-6 0-4 15,-8-3-4-15,-8 6-1 16,-8-1-1-16,-4 1 0 16,-4 3-1-16,-5 0-10 15,0 0-22-15,0 0-47 16,0-7-122-16,0-3-208 16</inkml:trace>
  <inkml:trace contextRef="#ctx0" brushRef="#br0" timeOffset="-194843.68">4394 10209 924 0,'0'0'96'15,"0"0"-90"-15,0 0 8 16,0 0 13-16,0 0 28 16,0 0-2-16,-5 3-24 15,5 22-18-15,0 14 27 0,0 7-19 16,0 0-6 0,0 2-1-16,0-2-7 0,0-6-1 15,0-6-4-15,-5-11 1 16,4-3 3-16,-3-8-4 15,2-7-4-15,2 0-10 16,0-5-12-16,-1 0-10 16,-4 0-38-16,2-10-24 15,-3-13-108-15,-1-2-126 16</inkml:trace>
  <inkml:trace contextRef="#ctx0" brushRef="#br0" timeOffset="-194512.17">4354 10193 756 0,'0'0'114'0,"0"0"-45"16,0 0 7-16,0 0 2 16,0 0-26-16,35-104 1 15,-6 84-38-15,4 5-1 16,1 2-6-16,-5 3 2 15,-1 9-3-15,-6 1-2 16,-6 0 1-16,-2 0-6 16,-8 15 1-16,2 5 1 15,-8 4 1-15,0-1 1 16,-12 0-4-16,-13-3 0 0,-4-4 0 16,5-3-2-1,-2-2 1-15,5-4-29 0,6-5-37 16,8-2-28-16,6 0-8 15,1 0-151-15,0-9-232 16</inkml:trace>
  <inkml:trace contextRef="#ctx0" brushRef="#br0" timeOffset="-194241.76">4781 10147 866 0,'0'0'159'0,"0"0"-91"16,0 0 28-16,0 0-21 16,0 0-33-16,0 0-22 15,0-3-11-15,0 22-2 16,2 11 7-16,1 6-9 16,-3 2 3-16,0 3-8 15,0-4 0-15,0-4-7 16,0-8-16-16,0-6-13 15,0-9-13-15,-5-5-65 16,3-5-9-16,0 0-68 16,-6-15-47-16,5-11-284 15</inkml:trace>
  <inkml:trace contextRef="#ctx0" brushRef="#br0" timeOffset="-193948.31">4706 10127 220 0,'0'0'503'0,"0"0"-370"15,0 0-26-15,0 0-28 16,0 0-26-16,0 0-10 16,3-15-6-16,28 15-20 15,8 0 4-15,1 8 2 16,-2 9-12-16,-1 6-1 16,-10 0-2-16,-9 3-3 15,-3 6 4-15,-14-3-4 16,-1 5-3-16,0-2 0 0,-22 0-1 15,-11-2-2-15,2-8 0 16,-10-4-1-16,-1-5-11 16,0-10-7-1,6-3-30-15,5 0-19 0,10 0 0 16,8-14-37-16,13-8-145 16,0 0-211-16</inkml:trace>
  <inkml:trace contextRef="#ctx0" brushRef="#br0" timeOffset="-193537.67">5138 10163 285 0,'0'0'636'16,"0"0"-585"-16,0 0-5 15,0 0 35-15,0 0 0 16,0 0-45-16,-18 8-30 16,18 16 7-16,0 9-1 15,9 3-2-15,3 1-5 16,5 2-3-16,4-5 2 16,-2-5 2-16,-1-6-2 15,5-9-2-15,-4-5 0 16,5-9-2-16,5-3 2 15,2-21 2-15,6-7-1 16,-5-6 1-16,-4-5 3 16,-4 0 8-16,-8-8-2 0,-7 4-4 15,-9-1-2-15,0 9 0 16,0 11-7-16,0 6-2 16,0 13-3-16,-2 3-14 15,-6 5-15-15,-7 0-38 16,2 3-87-16,2 15-200 15</inkml:trace>
  <inkml:trace contextRef="#ctx0" brushRef="#br0" timeOffset="-190093.06">5844 10502 618 0,'0'0'84'16,"0"0"47"-16,0 0 7 16,0 0-63-16,0 0-6 15,0 0 7-15,100-2-31 0,-72-23-14 16,1-8-11 0,0-6-11-16,-5-1-1 0,-4-3-3 15,-7-3 1-15,1-2 4 16,-12-7-6-16,-2-4 4 15,0 1-8-15,0 5 5 16,0 10-7-16,0 11 4 16,0 12-2-16,0 11 1 15,0 3-1-15,-2 4-1 16,2 2-4-16,-5 0 3 16,-4 10-5-16,3 26 7 15,-1 16 1-15,1 10-1 16,6 5 0-16,0 0 0 15,0-7 2-15,17-2-3 16,1-5 1-16,7-11 0 0,-2-12 0 16,-2-10 0-16,-3-7 0 15,5-11 0-15,-6-2 0 16,8 0 0-16,-6-15 0 16,7-13 1-16,-10-8 0 15,-1-1-2-15,-6 0-2 16,-5 5 2-16,-4 7 1 15,0 10-2-15,0 5 2 16,0 5-2-16,0 5-1 16,0 0-3-16,0 0 2 15,0 5-1-15,-2 19 2 16,-3 7 0-16,5 8 1 0,0-3 0 16,0-1-1-1,8-10 0-15,7-4 1 0,-2-12 0 16,0-4 1-16,-2-5 0 15,5 0 0-15,2-11 1 16,5-9 3-16,-4-4-3 16,4-1 1-16,-7 2 0 15,-11 8 0-15,4 4-1 16,-6 9 0-16,-1 0 1 16,-2 2-1-16,0 0-1 15,0 0 0-15,0 15-2 16,0 8 3-16,2 3 2 0,6-2-1 15,-3-6-1-15,3-8 0 16,-5-2 1-16,0-8-1 16,-3 0 0-16,0 0 5 15,2 0 0-15,10-10 0 16,0-13-1-16,5 0-4 16,-3 3 0-16,-5 8 0 15,-1 3 2-15,-4 4-2 16,-1 5-3-16,-1 0 0 15,0 0-1-15,8 1 1 16,-4 20 1-16,14 5 2 16,2-2 0-16,2-2 0 15,7-5 0-15,-4-9-1 16,1-5 1-16,-7-3-1 16,6 0 0-16,-2-3 0 0,-6-18 1 15,2-1 0-15,-9-1 2 16,-9-7-1-16,-3 5 5 15,0-1-3-15,-2 8-2 16,-11 4 2-16,2 8 0 16,-2 4-2-16,-2 2-1 15,-3 0-3-15,-4 9 1 16,9 18 1-16,3 3-5 16,3 0 1-16,7-2 5 15,0-2-1-15,0-4 1 16,0-7-1-16,12-6 1 15,1-2 2-15,0-7-2 0,19 0 6 16,-9-13-2 0,-4-5-2-16,-2-2 10 15,-1 2-3-15,-5 0-2 16,-2 8-5-16,-4 3 0 16,-3 7-2-16,-2 0-1 15,0 0 1-15,6 13-4 16,-3 23 4-16,0 19 2 15,0 8-2-15,-3 6 0 16,0-2-1-16,0-4-2 16,-9-9-1-16,-11-9-16 15,-2-11 7-15,-2-12 8 16,10-13 3-16,-3-9-2 0,5 0 4 16,0 0 0-1,-1-21 0-15,7-8 0 0,6-9 2 16,0-7-1-16,2-7 0 15,25-2-1-15,6 1 1 16,8-2-1-16,7 3 3 16,7-4-3-16,2 1 2 15,0-2-4-15,-6 3-2 16,-8 3 4-16,-7 5 0 16,-10 7 1-16,-10 4 0 15,-7 6 1-15,-9 6 2 16,0 0 0-16,0 7 4 0,0 3 0 15,-11 7 0-15,0 6-5 16,-7 0 0 0,-2 17 0-16,-2 16-2 0,4 16 1 15,4 2 3-15,6 7-5 16,8 1 2-16,0-5-1 16,0-3 1-16,11-13-2 15,2-5 0-15,3-9-4 16,-1-10-10-16,1-10-10 15,-2-4-8-15,10-4-34 16,-5-23-26-16,3-10-14 16,-7-8-72-16,-9-8 20 15,-6-3 55-15,6 6-16 16,-3 6 14-16,2 9 105 16,-5 11 35-16,1 8 114 0,-1 3-40 15,0 7-7-15,0 1-24 16,0 5-3-16,0 0-30 15,0 0 15-15,0 5-28 16,0 21 10-16,0 11 31 16,0 9-22-16,0-3-32 15,0-3 12-15,0-7 3 16,0-6-22-16,0-12-4 16,0-6-4-16,0-5-3 15,6-4 1-15,-2 0 3 16,0-2-2-16,12-17-1 15,8-10-1-15,1-1-1 0,2 2 0 16,-5 8-4-16,-1 10 2 16,-9 6-1-16,-5 4 1 15,-4 0 1-15,6 6-1 16,-3 19 2-16,5 4 0 16,1 0 1-16,0 0-1 15,2-3 0-15,2-4 0 16,-3-2-1-16,1-9 0 15,-6-4-6-15,1-7-16 16,-4 0-13-16,2-1-30 16,-7-21-2-16,0-8-6 15,-7 0-80-15,-24-11-73 16,-19 4-126-16</inkml:trace>
  <inkml:trace contextRef="#ctx0" brushRef="#br0" timeOffset="-189941.83">7083 10098 694 0,'0'0'179'0,"0"0"-91"16,0 0-22-16,0 0-27 16,0 0-36-16,0 0 21 15,120-5 4-15,-40 5-28 16,5 0-1-16,-6 0-41 16,5 0-118-16,-6 0-169 15</inkml:trace>
  <inkml:trace contextRef="#ctx0" brushRef="#br0" timeOffset="-189333.86">8018 10250 951 0,'0'0'65'0,"0"0"-64"15,0 0 2-15,0 0 45 0,0 0 37 16,0 0-13-16,-2 12-57 16,2 22 10-16,0 11 2 15,0 7-14-15,0-8-3 16,0-6-6-16,0-11-1 15,0-12 0-15,0-8-1 16,0-5 5-16,0-2-4 16,0 0 10-16,12 0-3 15,2-14-4-15,8-11-4 16,6-8-1-16,0 3-1 16,-4 9-1-16,-6 2 0 15,3 9 1-15,-4 4 0 0,-4 6-2 16,2 0 1-1,5 0-1-15,-4 18 1 0,11-1 2 16,-4 4-1-16,-1-3 0 16,4-6-1-16,-5-4 1 15,1-8 2-15,2 0-1 16,-8 0 1-16,3-8-1 16,-9-9 2-16,-6-11 0 15,-4-1 0-15,0-3-1 16,-4 0 3-16,-12 3-4 15,-9 1-1-15,-3 12 0 16,0 2-1-16,2 11-10 16,5 3-18-16,8 0-12 15,1 0-67-15,12 15-41 16,0 2-125-16,25-3-49 0</inkml:trace>
  <inkml:trace contextRef="#ctx0" brushRef="#br0" timeOffset="-188198.08">8621 10294 404 0,'0'0'262'16,"0"0"-118"-16,0 0 4 16,0 0-50-16,0 0-16 15,0 0 36-15,6-14-57 16,-6 12-23-16,0 2-8 16,0 0-17-16,0 0-2 15,0 2-11-15,-5 19-3 16,4 6 1-16,1-1 2 0,0-2 0 15,0-6-4-15,6-5 0 16,4-2 3-16,8-9-2 16,1-2 2-16,-2 0 1 15,-2-4-1-15,2-14 1 16,-5-6-1-16,2-7 1 16,-7-1 4-16,-7-1-4 15,0-1-3-15,0 9 0 16,-7 6 3-16,-8 7-9 15,0 6 8-15,-1 5-6 16,2 1 4-16,3 0 3 16,5 1-3-16,6 19-2 15,0 4 4-15,0 3 2 0,19-2-1 16,13 0 1-16,4-6 0 16,-1-9 3-16,6-6-4 15,3-4-1-15,-2 0 0 16,1-12 1-16,-5-9 0 15,-7-1 1-15,-12-2 2 16,0-1-3-16,-17-3 2 16,-2 2-2-16,0 6-1 15,-9 6-6-15,-5 5 6 16,-2 9-4-16,9 0 3 16,-1 0 1-16,5 5-5 15,3 8-3-15,0 6 5 16,0 0-1-16,0 0-3 15,0 1 4-15,3-1 2 0,2 0 0 16,4 1 2-16,-6 0 0 16,9 0 1-16,0-2-1 15,-1 2 0-15,-3-2-1 16,6 2 1-16,-1-2-8 16,1-2 4-16,-1-3-5 15,1-5 3-15,3-1 0 16,6-5-3-16,-4-2 2 15,6 0 2-15,-3 0 2 16,1-2 3-16,-6-13 1 16,-2-9 0-16,-1-7 8 15,-4-7-4-15,-8 0-4 16,-2 3 9-16,0 10-10 16,-12 9 20-16,-3 6-9 0,-10 10 3 15,5 0-7-15,-6 1-5 16,7 21-1-16,4 9-1 15,4 3-1-15,8 4 0 16,3 0 1-16,0 0-1 16,3-8 1-16,12-6-1 15,10-8-3-15,1-11 0 16,-1-5 1-16,9 0 3 16,-3-21 3-16,-4-9-3 15,0-8 1-15,-9-6 1 16,-1-8 0-16,-1-9 3 0,-8-11 3 15,-1-11 1-15,3-10-4 16,-8 3-5-16,2 12 3 16,-4 22 3-16,0 21 12 15,0 22-4-15,0 8-9 16,0 5-5-16,-11 16 0 16,-13 31 0-16,-1 19 2 15,9 14-2-15,5 6 0 16,11 1 0-16,0-4-2 15,11-3 2-15,6-9 0 16,11-13-7-16,-4-13-5 16,3-14-9-16,-5-11-6 15,4-11-9-15,3-9-77 0,6 0-48 16,-1-13-144 0,5-12-240-16</inkml:trace>
  <inkml:trace contextRef="#ctx0" brushRef="#br0" timeOffset="-187874.59">10138 10003 772 0,'0'0'49'0,"0"0"8"15,0 0 21-15,0 0 46 16,0 0 9-16,0 0-50 15,2-66-39-15,-2 66-16 0,-4 0-7 16,-11 6-21-16,-8 26 5 16,-1 14 2-16,-4 17 0 15,1 11 4-15,6 9-4 16,10-2 5-16,3-5-4 16,7-10-2-16,1-17-4 15,0-4-2-15,9-12-1 16,13-13-16-16,15-6-18 15,5-11-22-15,4-3-22 16,1-3-98-16,6-26-118 16,-12-4-400-16</inkml:trace>
  <inkml:trace contextRef="#ctx0" brushRef="#br0" timeOffset="-187174.44">10411 10120 622 0,'0'0'138'0,"0"0"-45"15,0 0 8-15,0 0-17 16,0 0-24-16,0 0-32 15,9-7-9-15,-9 47 10 0,0 13 24 16,0 3-42-16,0 2-3 16,0-7-6-16,-3-4-2 15,-3-12-15-15,5-13-32 16,1-9-20-16,0-6-15 16,-2-7-47-16,0 0-101 15,-5-12-67-15</inkml:trace>
  <inkml:trace contextRef="#ctx0" brushRef="#br0" timeOffset="-186928.03">10346 10105 372 0,'0'0'332'16,"0"0"-198"-16,0 0-42 0,0 0-39 16,0 0-2-1,0 0-5-15,120-40-23 0,-80 40-4 16,-5 0-5-16,6 15-11 15,-14 3-2-15,-10-3 1 16,-7 3 1-16,-10-2-2 16,0 0 4-16,-12 1 1 15,-19-4 4-15,-8-2-10 16,4-2-1-16,5-2-30 16,7-6-33-16,8-1-15 15,13 0-110-15,2 0-105 16</inkml:trace>
  <inkml:trace contextRef="#ctx0" brushRef="#br0" timeOffset="-186525.44">10870 10112 834 0,'0'0'126'16,"0"0"-48"-16,0 0 6 15,0 0-18-15,0 0-11 16,0 0-31-16,-43-14-17 16,39 21 2-16,-9 15 2 15,7 6-3-15,-5 1-1 16,1 7-6-16,5-1 0 16,-6 0 2-16,-4-1 0 0,5-6 5 15,1-4 1-15,-1-7-2 16,10-7 0-16,-1-5-1 15,1-4-1-15,0-1 1 16,0 0-5-16,0 0 0 16,0 0 5-16,0 0-4 15,25 0 4-15,10 0-6 16,6 0 0-16,0 0 0 16,-1-3-8-16,-1 0-18 15,-1-2-14-15,-5 5-34 16,-2 0-62-16,-6 0-34 15,-1 0-162-15</inkml:trace>
  <inkml:trace contextRef="#ctx0" brushRef="#br0" timeOffset="-185774.33">11324 10100 110 0,'0'0'324'0,"0"0"-200"15,0 0-38-15,0 0 25 16,0 0-6-16,0 0-14 15,18-26-22-15,-18 23-16 16,0 1 8-16,0 0 10 16,-2 0-19-16,-17 2-32 15,-8 0-9-15,2 0 5 16,7 0-6-16,1 11-5 16,7 2-5-16,10 1 1 15,0 5 2-15,0 1-1 16,0 4-2-16,0 5 4 0,1 5-1 15,11 3-1-15,-3 1 1 16,-2-4-3-16,4-1 2 16,-6-11-1-16,6-9-1 15,-9-4 0-15,0-8 2 16,-1-1-1-16,7 0 2 16,-4 0 2-16,12-20 1 15,6-10-4-15,-2-6-2 16,7-2 0-16,-9 1 0 15,5 2 1-15,-5 6-1 16,-5 14 0-16,-11 7 0 16,7 6-1-16,-8 2 1 15,2 0-3-15,3 0 0 0,4 10 3 16,10 16 0 0,0 4 2-16,7 4-2 0,-3-1 0 15,-2-6 0-15,5-5 0 16,-5-8 0-16,-3-5 0 15,0-9 0-15,3 0 1 16,-3 0 5-16,5-9-5 16,-7-13 1-16,0-5 3 15,-6-5 1-15,-9-3 1 16,-1-2-1-16,-1 2-6 16,0 3 0-16,0 7-4 15,0 8-17-15,-7 6-15 16,-8 9-27-16,-4 2-113 15,3 0-40-15,-1 0-319 0</inkml:trace>
  <inkml:trace contextRef="#ctx0" brushRef="#br0" timeOffset="-185483.86">11806 9871 700 0,'0'0'110'16,"0"0"-27"-16,0 0 1 16,0 0 27-16,0 0-11 15,0 0-31-15,38-62-46 16,-14 82-19-16,7 24 14 0,7 16-2 16,-8 14 12-16,-1 8-9 15,-14 7 2-15,-11 0-11 16,-4-4-3-16,-2-11-7 15,-44-12-2-15,-20-19-33 16,-23-15-3-16,-9-6-60 16,-2-16-116-16,9-6-288 15</inkml:trace>
  <inkml:trace contextRef="#ctx0" brushRef="#br0" timeOffset="-184858.8">12152 10259 552 0,'0'0'169'0,"0"0"-88"16,0 0 30-16,0 0-4 15,0 0 50-15,0 0-49 16,-4-4-63-16,1 4-15 16,0 0-7-16,3 0-8 15,0 0-6-15,25 0 0 16,22 0 12-16,18 0-10 15,5 3-8-15,6 1 5 0,-2 0-8 16,-5-3 8-16,-11 4-1 16,-15-5-3-16,-17 0-2 15,-11 0 2-15,-9 0 2 16,-6 0-4-16,0 0 0 16,0 0-1-16,0 0-1 15,0 0-9-15,0 0 9 16,0 0-3-16,-15 0-2 15,2 0-6-15,-4 0-14 16,3 0-17-16,-2 0-11 16,-4 6-42-16,-13 6-148 15,0-3-172-15</inkml:trace>
  <inkml:trace contextRef="#ctx0" brushRef="#br0" timeOffset="-178308">13271 10386 36 0,'0'0'651'15,"0"0"-583"-15,0 0-9 16,0 0 47-16,0 0-44 15,0 0-17-15,129-82-13 0,-100 45 4 16,0-6 8-16,-1-7-14 16,-3-8-16-16,-7-9-8 15,-5-5 2-15,-3 0 4 16,-10 1 8-16,0 13-5 16,0 10-1-16,0 12-5 15,-9 12 1-15,8 13-6 16,1 2 1-16,-1 9-1 15,1 0-4-15,0 0-2 16,0 0-6-16,0 28 3 16,0 19 4-16,0 15 1 15,0 12-1-15,2 2 1 16,13-2-1-16,8-5 0 0,-3-12 0 16,5-12 0-1,-5-13-4-15,3-12 4 0,-6-11-3 16,-2-9 0-16,9 0 4 15,-3-17 1-15,7-17 0 16,-1-7-1-16,-3-3 0 16,-8-2-2-16,-13 0 4 15,0-1-2-15,-3 12 0 16,0 10 4-16,0 18-2 16,-3 7-2-16,-9 0-1 15,-4 6-2-15,1 22-3 16,-3 12-1-16,7 3 2 0,11 0 0 15,0 1 2 1,9-3 0-16,14-5 3 0,3-9 2 16,-1-6-2-16,-8-12 0 15,1-9 2-15,2 0 1 16,1-3 17-16,8-18-3 16,7-4-12-16,-4-5-3 15,-3-1 3-15,-10 5-1 16,1 5 0-16,-14 10-1 15,-2 7-1-15,-4 4-2 16,0 0 0-16,0 0 0 16,0 0-4-16,0 0 2 15,10 21 1-15,-1 6 0 0,1-2 0 16,3-3 1-16,-1-6 1 16,-1-8 0-16,1-2-1 15,-9-6 0-15,12 0 1 16,0 0 1-16,12-14 2 15,-1-7-4-15,-4-3 2 16,3 2-2-16,-10 6 4 16,-1 2-4-16,-2 9 0 15,-11 2 0-15,-1 3-2 16,0 0 0-16,5 0-5 16,6 15 3-16,3 8 4 15,3 1-1-15,4-4 0 16,1-2 1-16,-1-6 0 15,2-5-1-15,2-7 1 0,4 0-1 16,0-2 1-16,2-20 1 16,-4 0 0-16,-1-6 0 15,-8-1 2-15,-6 1-2 16,-8 0 2-16,-4 4-1 16,0 8 1-16,0 6-2 15,-18 10 0-15,-9 0-1 16,-3 2-6-16,0 22 2 15,0 9 1-15,11 3 2 16,6 0-15-16,3-2-1 16,10-6 2-16,0-7 8 15,4-7-1-15,15-7 4 16,-3-7 4-16,2 0 2 0,1-4-2 16,6-18 10-1,4-5 1-15,-5 2 5 0,-5 3 4 16,-9-1-5-16,-3 8 1 15,0 4-3-15,-2 7 2 16,-5 4-8-16,0 0-7 16,0 0-7-16,0 30 7 15,0 19 2-15,0 21-1 16,0 17-1-16,0 5-3 16,0-5-1-16,0-7-2 15,-5-22-8-15,-6-12 13 16,2-15-5-16,0-15 0 0,-2-9 4 15,-3-7-4-15,-1 0 4 16,0-25-6-16,-4-13-2 16,7-12 7-16,2-8 2 15,6-14-1-15,4-7 1 16,0 5 1-16,17 4-1 16,21 13 1-16,7 13 0 15,6 3-2-15,4 7-1 16,3 1-4-16,-1 1 5 15,-3 2-4-15,-11-4-5 16,-9 1 9-16,-10-3-2 16,-10 1 1-16,-14-3 6 15,0 2-3-15,0 3 3 0,-12 5 1 16,-3 6 1-16,2 8-1 16,0 9 7-16,11-1 4 15,-6 6-12-15,-1 0 1 16,-3 11-4-16,7 22 0 15,-4 11 6-15,7 12-5 16,2 3-1-16,0 5 0 16,15-3 4-16,0-8-4 15,0-9 0-15,0-15-12 16,0-9-34-16,0-9-46 16,7-11-10-16,-1-2-43 15,3-31-227-15</inkml:trace>
  <inkml:trace contextRef="#ctx0" brushRef="#br0" timeOffset="-177957.49">15202 9684 610 0,'0'0'148'0,"0"0"-86"16,0 0-28-16,0 0-6 16,0 0 36-16,-27 104-23 15,27-51-10-15,0 1-12 16,0-2-2-16,0-6 13 15,0-8-11-15,0-14-3 16,0-8-8-16,0-9-4 16,0-7 2-16,1 0 11 15,13 0 6-15,10-23-4 16,3-4-6-16,-2-5-12 0,-2 9 0 16,-7 8 2-16,-4 6-3 15,-7 9-1-15,5 0-8 16,-1 4-1-16,0 20 10 15,2 6 2-15,-1 3-2 16,-4-2 0-16,0-4-1 16,-3-3-1-16,-3-9-38 15,0-3-23-15,0-8-20 16,-14-4-89-16,-9 0-155 16</inkml:trace>
  <inkml:trace contextRef="#ctx0" brushRef="#br0" timeOffset="-177786.23">14835 9862 379 0,'0'0'575'0,"0"0"-507"15,0 0-20-15,0 0-15 16,0 0-31-16,0 0 4 16,114-11-1-16,-29 11-5 15,9 0-45-15,-3 0-83 16,7 0-93-16,4 0-249 15</inkml:trace>
  <inkml:trace contextRef="#ctx0" brushRef="#br0" timeOffset="-177149.29">16058 9943 967 0,'0'0'72'0,"0"0"-6"16,0 0 13-16,0 0-13 15,0 0-30-15,-130 34-23 16,112-12-9-16,12 2 2 16,6 0-6-16,0 0 0 15,6-2-2-15,20-3 0 16,2-7 2-16,2-9-8 16,0-3 8-16,-4 0 1 15,-2-18-1-15,-9-5 0 16,-12-8-1-16,-3-5-5 15,0-2 2-15,-7-2-4 0,-14 0 7 16,-4 7 1-16,8 11 1 16,3 7 1-16,10 9-2 15,4 3-3-15,0 3-9 16,1 0-26-16,26 0 3 16,2 7 35-16,10 15 0 15,-6 10 0-15,-2 6 0 16,-4 4 0-16,-14 4 5 15,3 10 3-15,-7 6 7 16,-4 15 11-16,-5 11-1 16,0 2-17-16,0 3-4 15,-16-5-1-15,2-14 0 16,1-10-2-16,3-12-1 0,9-12 1 16,1-12-1-16,0-10 0 15,0-7-3-15,23-11 1 16,3 0-12-16,3-7 12 15,2-17 2-15,-2-8 0 16,-12-9 0-16,-3-2 3 16,-4-11 2-16,-10-4 0 15,0-2-3-15,-13 7-2 16,-9 9 2-16,4 13 0 16,3 8 0-16,-3 5 1 15,8 4-6-15,-2 2-15 16,12 0-57-16,0-2-67 0,7-2-265 15</inkml:trace>
  <inkml:trace contextRef="#ctx0" brushRef="#br0" timeOffset="-176541.4">17119 9999 864 0,'0'0'39'15,"0"0"-23"-15,0 0-10 16,0 0 11-16,0 0 3 16,0 0 44-16,0 109-24 15,0-39-9-15,4 10 2 16,-1 2-6-16,3 0-8 16,-6-12-1-16,0-16-18 15,0-16-3-15,0-15-26 16,0-14-12-16,0-9 8 15,0 0 13-15,6-25-44 0,8-13-81 16,-3-9 8-16,0-10 26 16,-8-12 111-16,-3-7 0 15,0-4 89-15,0 3-8 16,1 17-11-16,4 14-9 16,4 12-28-16,4 6 12 15,0 2-13-15,3 2-12 16,4 7-11-16,6 0-5 15,1 6-3-15,1 7 0 16,-4 4 10-16,-4 0 0 16,-6 0-6-16,-12 17 4 15,-2 3-6-15,0 1-2 16,-18 2 2-16,-23-5-2 0,-3-1 0 16,-9-2-1-1,8-5-31-15,14-3-33 0,16-5-101 16,15-2-224-16</inkml:trace>
  <inkml:trace contextRef="#ctx0" brushRef="#br0" timeOffset="-175009.14">17836 9921 739 0,'0'0'81'16,"0"0"-62"-16,0 0-18 0,0 0 15 15,0 0 35-15,4-122 8 16,-5 94-9-16,-11 2-13 16,3 4 5-16,-4 5 9 15,-2 5-13-15,-10 6-31 16,-4 6-1-16,-10 0-6 16,1 13 0-16,-1 12 0 15,3 9 5-15,13 9-3 16,11-3 0-16,2 1-2 15,10-1 0-15,0-9 0 16,11-5 1-16,15-8-1 16,-3-10 1-16,14-6 5 15,5-2 5-15,1 0 0 0,1-21-6 16,-4-2-5 0,-11-4 1-16,-7 1 5 0,-2-10-1 15,-14 3 1-15,3 3 3 16,-7 5-5-16,-2 13 1 15,3 8 2-15,-3 4 3 16,0 0-10-16,0 0-1 16,0 13-7-16,3 11 8 15,0 8 0-15,5 2 0 16,4-3 0-16,2-6 0 16,1-5 0-16,4-10 0 15,2-6 0-15,1-4 1 16,4 0 3-16,1 0 7 15,-1-10-11-15,-8-8 2 0,0-2 4 16,-4-5-2-16,-2 4-3 16,0 4 1-16,-2 8-2 15,-9 7-1-15,1 0-1 16,-2 2 2-16,0 0-10 16,3 0 1-16,7 13 5 15,1 9 1-15,6-1 3 16,0-1 0-16,0-8 0 15,7-4 0-15,-3-7 0 16,8-1 0-16,7 0 2 16,-2-12 0-16,1-9 0 15,-4-1-1-15,-11 0 1 16,3-5 3-16,-9 1 1 0,-6 3 2 16,1 5-4-1,-6 7 3-15,-3 10 0 0,0 1-7 16,0 0 0-16,0 21-10 15,0 25 9-15,-8 16 1 16,-4 12 1-16,0 5-1 16,1 9-3-16,11 3 2 15,0-2-3-15,0-10-7 16,0-21-4-16,0-22-16 16,0-19 11-16,0-14 13 15,-7-3 4-15,-13 0 1 16,-2 0-14-16,-6-20-23 0,-10-12 8 15,10-5 19 1,6-1 6-16,2-5 4 0,11 2 2 16,9 4-1-16,0 3 1 15,9 1 0-15,27 3 0 16,1 1 0-16,15 0 0 16,1 5-2-16,4 0 2 15,3 5 1-15,0 0-1 16,2-3 3-16,-6 0 4 15,-3-2-1-15,-11-9-1 16,-11-2 12-16,-7-7 15 16,-7-11-16-16,-11-2-1 0,0-6-5 15,-2 3 0-15,-4 12-5 16,0 12-1 0,0 11 14-16,0 15-7 0,0 1-8 15,0 7-2-15,0 0-1 16,-16 5-8-16,-7 24 5 15,4 17 3-15,3 9-1 16,5 11 1-16,8 3 1 16,3 2 3-16,0-7 1 15,0-10-5-15,0-16 5 16,0-14-5-16,0-10 2 16,4-7-1-16,6-7 0 15,6 0 4-15,9 0-1 16,10-17-2-16,5-7 1 15,-2-5-3-15,-10 0-3 0,-5 6-3 16,-9 9 6-16,-6 11 0 16,-5 3-3-16,-3 0-2 15,0 8-11-15,0 19 14 16,0 4 2-16,3-1 1 16,6-2 0-16,4 0-1 15,-6-6 0-15,7-6 2 16,0-8 1-16,-2-4 1 15,2-4 3-15,6 0 5 16,3-11-5-16,-6-10 0 16,5-7-3-16,-13-4 0 15,-2-4-1-15,-7-1 3 16,0-2-6-16,-2 9 1 0,-24 10-1 16,-10 8-1-1,1 9-8-15,-7 3-16 0,11 0-15 16,5 0-61-16,11 9 7 15,13 6-47-15,2 5-127 16,2-3-138-16</inkml:trace>
  <inkml:trace contextRef="#ctx0" brushRef="#br0" timeOffset="-174048.69">19756 10041 937 0,'0'0'77'16,"0"0"-20"-16,0 0-5 16,-39-103 11-16,20 82-4 15,0 5-35-15,-5 7-8 16,7 9-5-16,-12 0-10 16,4 3-1-16,-2 21 1 15,2 6-2-15,3 2 1 16,7 5 0-16,1-6-3 15,12-1 2-15,-3-6 2 16,5-5-1-16,0-10 1 16,0-3-1-16,0-5 0 15,19-1 1-15,10 0 5 16,2-3-1-16,4-15-3 16,1-6-1-16,-5 2 2 0,-4-2-3 15,-1 2 0-15,-7 4 0 16,-7 4 0-16,-5 8 0 15,-2 6 0-15,-5 0-4 16,0 0 4-16,0 0-5 16,0 20-1-16,0 7 6 15,5 6-1-15,7 1 1 16,2-2-1-16,2-2-3 16,2-3-4-16,6-10-15 15,-6-6-1-15,9-9 11 16,6-2 1-16,7 0 4 15,1 0 6-15,0-8 0 0,-7-13 4 16,-6-2-2-16,-2-8 2 16,-3-8 5-16,-6-10-4 15,-5-4 3-15,-8-2 0 16,-4 9-4-16,0 12 3 16,-5 11 3-16,-18 10-4 15,-5 10-2-15,-5 3 1 16,-8 0-3-16,-2 27 1 15,2 7 0-15,10 9-1 16,17 1-4-16,5-1 4 16,9-2 0-16,0-4 0 15,0-6 0-15,21-9-3 16,0-8 1-16,10-11 2 0,5-3 0 16,7 0-1-1,-2-23 1-15,1-6 2 0,4-9 0 16,-5-8 3-16,5-13-3 15,-3-12 1-15,-1-15-2 16,-8-9-1-16,-5-3 1 16,-5 10 0-16,-13 17 2 15,-7 22 3-15,-3 18 3 16,-1 17-5-16,0 9 1 16,0 5-5-16,-16 8-4 15,-11 25-1-15,-1 22 5 16,8 11 0-16,8 12 3 0,1 8-3 15,8 8 4-15,3 1 5 16,0-7-4-16,0-8 10 16,4-21-11-16,6-21-1 15,-4-10-2-15,3-18-1 16,-4-6-2-16,3-1 1 16,-4-3-12-16,10 0-68 15,3-13-103-15,8-22-240 16</inkml:trace>
  <inkml:trace contextRef="#ctx0" brushRef="#br0" timeOffset="-173855.41">20841 10054 1067 0,'0'0'88'16,"0"0"-79"-16,0 0 26 15,0 0 27-15,0 0-25 16,0 0-21-16,-13 0-16 16,13 0-33-16,0-3-125 15,0-7-319-15</inkml:trace>
  <inkml:trace contextRef="#ctx0" brushRef="#br0" timeOffset="-169590.47">20971 9505 503 0,'0'0'554'15,"0"0"-551"-15,0 0 2 16,0 0 4-16,-118 7 15 16,67 32 12-16,1 14 5 0,-4 15-18 15,8 16-7 1,6 11 4-16,10 1-17 0,19-2-2 15,11-5 4-15,11-10-9 16,25-10 4-16,13-13-36 16,11-19-33-16,10-17 5 15,5-20-55-15,6 0-138 16,-11-28-188-16</inkml:trace>
  <inkml:trace contextRef="#ctx0" brushRef="#br0" timeOffset="-169200.81">21177 9726 862 0,'0'0'112'0,"0"0"-112"16,0 0 0-16,0 0 8 15,0 0 55-15,22 150-2 16,-19-93-13-16,9-2-8 16,-8-3-4-16,2-12-13 15,-4-11-16-15,1-13 2 16,-1-8-4-16,0-8 3 16,0 0 9-16,8 0 5 15,14-30 7-15,8-14-12 0,1-16-15 16,4-2-2-1,-7-2 3-15,-10 9-3 0,-10 15-3 16,2 17-4-16,-12 15-3 16,0 8-17-16,0 0-36 15,0 11-139-15,3 22 11 16,6 8-33-16,13 3-209 16</inkml:trace>
  <inkml:trace contextRef="#ctx0" brushRef="#br0" timeOffset="-168245.34">21761 10086 777 0,'0'0'128'0,"0"0"-97"15,0 0 8-15,0 0 4 0,0 0-8 16,0 0 19-16,-45-120-18 16,42 89-9-16,-3-3 5 15,5 1-1-15,-1 3-5 16,-1 5-24-16,2 8 7 15,-3 7-4-15,-5 9 4 16,0 1-7-16,-1 0-1 16,-14 8-1-16,1 14 1 15,1 12-1-15,-3 1 0 16,12 5-1-16,8-5 2 16,4-3-1-16,1-5 1 15,0-12-1-15,0-7-3 16,6-6 3-16,6-2 0 0,11 0 8 15,2-9 4-15,10-9-5 16,-1-5 0-16,-2-4-6 16,-8 2 1-16,-6 5 4 15,-9 4 0-15,-6 8 2 16,-3 6 2-16,0 2-4 16,0 0-6-16,0 0-2 15,0 6-5-15,0 17 6 16,0 2 1-16,2 3 0 15,12 0 0-15,1-5 0 16,5-8 1-16,-4-4-1 16,-2-10 0-16,4-1 2 0,10 0 2 15,3-21 3-15,6-4-3 16,-3-5-4-16,-8-4 0 16,-9-5 1-16,-8-1-1 15,-9 5 0-15,0 7-5 16,0 8-6-16,-16 11-7 15,-6 7 1-15,5 2 4 16,6 0-10-16,7 0 8 16,4 0 0-16,0 9 5 15,0 1 4-15,0 0 2 16,4 2 1-16,12-3 1 16,0 3 2-16,-3-1 0 15,-1 1 1-15,0-1 0 16,0 5-1-16,-7 3 4 15,3 4 1-15,-8 0 5 0,0 1 5 16,0-1-10-16,0-3 6 16,0-6-5-16,0-7-4 15,0-3 2-15,2-4-1 16,9 0-2-16,4 0 2 16,1-18 6-16,13-4-9 15,-1-6 1-15,-7 0 1 16,1 0 0-16,-2 6 0 15,-5 7-1-15,-7 6-1 16,-8 6 1-16,0 3-2 0,0 0 1 16,0 12-1-1,-7 11-3-15,-1 5 4 16,3 0-2-16,5-2 2 16,0-4-1-16,0-4 1 0,0-9 0 15,0-2 0-15,6-7-2 16,6 0 0-16,4 0-14 15,-1-11-28-15,1-10-92 16,-3-1-17-16,-8-4-100 16,-5 0-173-16</inkml:trace>
  <inkml:trace contextRef="#ctx0" brushRef="#br0" timeOffset="-168037.01">22294 9699 902 0,'0'0'89'16,"0"0"-62"-16,0 0 7 15,0 0 7-15,0 0 12 16,0 0-38-16,69-41-12 16,-48 36-2-16,-13-2-1 15,-1 5-22-15,-7 2-45 16,0 0-91-16,0 0-198 15</inkml:trace>
  <inkml:trace contextRef="#ctx0" brushRef="#br0" timeOffset="-166759.08">22636 9917 801 0,'0'0'114'15,"0"0"-65"-15,0 0 18 16,0 0-29-16,-51-112 2 16,27 100 8-16,4 4-37 15,-5 8-11-15,-2 0 0 16,-3 11-2-16,6 15 0 16,4 5 1-16,6 3-4 15,3 0 4-15,11-4-4 16,0-6 4-16,0-6 1 15,16-10 0-15,1-6 4 0,6-2 8 16,5 0 9-16,2-15-5 16,0-3-3-16,-5-7 5 15,1 4-6-15,-10-2 2 16,-3 5-4-16,-9 8-9 16,-1 3 1-16,-3 7-1 15,0 0-2-15,0 0 1 16,0 0-5-16,0 5-9 15,3 13 1-15,6 5 13 16,5 0-8-16,6-5-15 0,4-6 4 16,6-7 10-1,8-2 2-15,3-3-1 0,5 0 1 16,-13-20-2-16,3-9 3 16,-8-8 3-16,-12-9 2 15,0-9-11-15,-12-8-1 16,-4-2-13-16,0 5 19 15,-4 18 6-15,-12 16 1 16,3 16 4-16,-2 10 4 16,0 0-8-16,0 20-6 15,-6 14 5-15,12 13 1 16,0 11 3-16,9 4-1 16,0 5 14-16,0-9-7 15,0-7 21-15,5-10-22 16,7-22-1-16,3-9-6 0,6-10 7 15,3 0 14-15,16-10-10 16,11-12-3-16,-2-4-7 16,-5 0-2-16,-7 3 0 15,-8 0 0-15,-16 4 2 16,-5 8-2-16,-2 0 6 16,-6 3-6-16,0 3-9 15,-7 1-25-15,-11 1-6 16,-1 3 5-16,4 0 30 15,1 0 2-15,10 0 2 16,0 0-1-16,4 12-1 16,0-5-1-16,14 0 3 0,15 0-6 15,9-7 7-15,-2 0-1 16,6 0 0-16,-1-7 1 16,-3-14 0-16,-8-4-1 15,-10-4 1-15,-5-12 0 16,-9-7 0-16,-6-10 0 15,0-2 0-15,0 2 3 16,-6 9-2-16,-2 12 6 16,-3 13 1-16,1 10 7 15,4 7-1-15,4 7 9 16,-8 0-14-16,7 4-7 16,-3 26 1-16,4 13-2 15,2 11 11-15,0 10 4 16,8 8 19-16,-1 4 3 15,5-7-12-15,0-3-11 0,1-12-11 16,-5-11-2-16,1-10 2 16,3-15-4-16,-1-10 0 15,-1-6-3-15,11-2 0 16,8 0 3-16,2-10 0 16,7-16-4-16,-7-8-9 15,-2-7-2-15,-14 2 4 16,-2 7-8-16,-13 12-1 15,0 9 17-15,0 9-5 16,-13 2 1-16,-4 0 2 0,-6 9 6 16,8 15-2-1,10 3 0-15,5 9 1 0,0 2 0 16,5 1 0-16,22-5 0 16,1-10 3-16,12-6-3 15,-1-9-5-15,8-9-36 16,-3 0-24-16,-1-12-12 15,-8-18-59-15,-10-9-97 16,-14-13-217-16</inkml:trace>
  <inkml:trace contextRef="#ctx0" brushRef="#br0" timeOffset="-166510.72">23749 9238 793 0,'0'0'29'0,"0"0"-25"15,0 0 30-15,0 0 87 16,126 105-45-16,-55-42-32 16,0 9-11-16,-3 6 0 15,-7 4 31-15,-17-2-24 16,-16-2-29-16,-25-1-5 16,-3-7-5-16,-31-6 0 15,-25-6-1-15,-14-10-5 16,-3-10-38-16,4-6-30 15,9-9-23-15,14-13-59 16,18-10-256-16</inkml:trace>
  <inkml:trace contextRef="#ctx0" brushRef="#br0" timeOffset="-166363.48">24376 10264 888 0,'0'0'0'0,"0"0"-5"16,0 0-159-16,0 0-92 15</inkml:trace>
  <inkml:trace contextRef="#ctx0" brushRef="#br0" timeOffset="-157434.83">589 11997 869 0,'0'0'34'16,"0"0"-22"-16,0 0 20 0,0 0 30 16,0 0-18-16,0 0-7 15,0 0-2-15,-7 0-20 16,7 0-4-16,18 0-7 15,22 0 2-15,22 0 19 16,13 5 8-16,10 1-16 16,-3 3-6-16,-5 1-4 15,-14-2-3-15,-11 0 0 16,-13-2-4-16,-12-4-1 16,-16-1 1-16,-8-1 0 15,-3 0 0-15,0 0-5 16,0 0-7-16,0-21 4 0,0-10-23 15,-1-1 13-15,-12 2 6 16,-4 4 8-16,2 5 4 16,-5-2 1-16,2 3-1 15,1 6 10-15,6 2 18 16,6 6 1-16,0 3-8 16,2 1 1-16,3 2-14 15,0 0-5-15,0 0-3 16,0 0-7-16,12 19 4 15,17 10 3-15,9 10 3 16,5 0 0-16,0-3 4 16,2-4-3-16,0-9-1 15,-7-2 4-15,-6-7-5 0,-5-7-1 16,-13-2 0-16,-5-5 0 16,-7 2-1-16,-2-2 6 15,0 0 1-15,0 4 9 16,-6 2-1-16,-21 3-7 15,-11 13-5-15,-12 5-2 16,-1 5-1-16,2 4-2 16,6-4-3-16,9-2 4 15,8-4-15-15,10-6-17 16,9-8-31-16,7-6-67 16,0-6-24-16,15 0-173 15,23-6-240-15</inkml:trace>
  <inkml:trace contextRef="#ctx0" brushRef="#br0" timeOffset="-157108.34">2029 11778 916 0,'0'0'81'0,"0"0"-52"15,0 0 23-15,0 0 9 16,0 0-6-16,0 0-16 16,-11 21-19-16,1 25 1 0,4 11-4 15,-1 14 6 1,7 2-15-16,0 4 7 0,0-3-12 16,0-10 0-16,0-8 2 15,0-14-4-15,0-14-1 16,0-13 1-16,0-6-2 15,0-9 0-15,0 0-14 16,0 0-37-16,0-12-61 16,0-17-81-16,0-10-150 15,-6-1-279-15</inkml:trace>
  <inkml:trace contextRef="#ctx0" brushRef="#br0" timeOffset="-156776.84">1952 11799 884 0,'0'0'62'0,"0"0"-21"15,0 0 13-15,0 0-5 16,0 0 1-16,0 0-27 16,40-90-16-16,-4 83 5 15,10 0-6-15,1 5 13 16,-2 2-9-16,-2 0 3 15,-5 0-6-15,-7 19 0 16,-4 3-4-16,-12 6 2 16,-11 4-1-16,-4 1 1 15,0 2 6-15,-31-1-3 0,-8 2-1 16,-11-7-3 0,-1 1-2-16,-3-11 1 0,7-7-3 15,10-6-34-15,11-6-65 16,14 0-21-16,12-14-129 15,3-12-383-15</inkml:trace>
  <inkml:trace contextRef="#ctx0" brushRef="#br0" timeOffset="-155960.59">2531 11830 669 0,'0'0'107'0,"0"0"-32"15,0 0 16-15,0 0-8 16,0 0-24-16,0 0-10 16,8-19-17-16,-8 19-9 0,0 0 5 15,0 0-6-15,0 0-9 16,0 0-6-16,0 0-1 16,0 0 1-16,0 0-1 15,0 0-4-15,0 0 3 16,0 0-2-16,0 0-1 15,0 0-1-15,0 0-1 16,0 0-2-16,0 0 2 16,0 0 1-16,0 0 0 15,0 0 1-15,0 0 2 16,0-1-2-16,0 1 1 16,0-4 5-16,0 1-1 15,0-1-5-15,0 4 1 16,0 0 1-16,0-3-2 0,0 3-2 15,0 0-1-15,0 0 0 16,0 0-3-16,0 0 2 16,0 0 1-16,-8 3 0 15,-8 9-1-15,-3 7 1 16,5 3 1-16,-1 3-1 16,7 0 1-16,-1 3-3 15,9 0 0-15,0 2 2 16,9 1-1-16,23-4 1 15,14 2-1-15,5-5-8 16,5-5 8-16,-5 2-1 16,-7-7 2-16,-8-2 0 15,-14-3 1-15,-10-2-3 0,-11-2 2 16,-1 6-1-16,-7 0 2 16,-28 1 1-16,-18 0 0 15,-8-1-2-15,-2-5 1 16,3-2-1-16,11-4 0 15,10 0-1-15,13 0-5 16,5-8-7-16,15-6-47 16,6-4-31-16,6-4-12 15,32-4-59-15,10-4-65 16,16 2-172-16</inkml:trace>
  <inkml:trace contextRef="#ctx0" brushRef="#br0" timeOffset="-155555.98">2949 11908 711 0,'0'0'158'0,"0"0"-45"16,0 0-33-16,0 0 3 15,0 0-8-15,0 0-39 16,-2-24-25-16,-1 46-10 16,-1 21-1-16,1 14 11 15,2 10-9-15,1-3 4 16,0-4 0-16,0-12-6 15,0-12 0-15,0-14 0 16,0-8 0-16,0-10 0 16,0-4 0-16,0 0 1 0,0-4 3 15,0-23-3-15,0-17 2 16,0-11-1-16,0-10-1 16,0-7-1-16,0-1 0 15,0 2 1-15,0 13-1 16,8 14 0-16,8 10-1 15,6 3 0-15,5 8 1 16,4 3-1-16,8 3 0 16,-7 5-2-16,10 7 3 15,-5 0-3-15,-3 5 1 16,-5 0-12-16,-1 0-20 16,-13 2-59-16,-3 14-47 15,-12 0-112-15,0 3-163 0</inkml:trace>
  <inkml:trace contextRef="#ctx0" brushRef="#br0" timeOffset="-155359.68">3020 11992 917 0,'0'0'60'15,"0"0"-53"-15,0 0 14 16,0 0 0-16,0 0-1 15,0 0 0-15,133 13-18 16,-69-13-2-16,-7-14-47 16,-10-1-97-16,-18 3-104 0,-17 0-187 15</inkml:trace>
  <inkml:trace contextRef="#ctx0" brushRef="#br0" timeOffset="-154993.15">2708 11741 384 0,'0'0'257'16,"0"0"-211"-16,0 0 31 15,0 0 2-15,0 0-9 16,0 0-19-16,42-37 1 16,-42 37-8-16,0 0 9 15,0 0-19-15,0 0-10 16,-19 0-10-16,-16 12-14 15,-2 18-10-15,-1 7 0 16,8 7-40-16,7 7-44 16,16-5-106-16,7-6-307 0</inkml:trace>
  <inkml:trace contextRef="#ctx0" brushRef="#br0" timeOffset="-154436.22">3863 11926 250 0,'0'0'620'0,"0"0"-537"0,0 0-5 16,0 0-2-16,0 0-5 15,0 0-10-15,11-3-34 16,5 3-16-16,15 0-6 16,23 0 1-16,21 0 5 15,17 0-3-15,7 0-5 16,2 0 0-16,-9 0-2 15,-27 1 1-15,-15 1-3 16,-28-2 2-16,-13 2 2 16,-9-2 3-16,0 0-1 15,-11 2-1-15,-16 2-4 16,-4 2-17-16,5 3-5 0,9 3-47 16,7 0-77-1,8 2-157-15</inkml:trace>
  <inkml:trace contextRef="#ctx0" brushRef="#br0" timeOffset="-152966.6">6012 12268 857 0,'0'0'125'0,"0"0"-87"0,0 0 11 15,0 0 10-15,0 0-4 16,0 0-18-16,3 0-20 16,-3 0-7-16,0 0 2 15,0 0-4-15,0 0-2 16,0 0 0-16,0 0-3 16,0 0 1-16,0 0-3 15,0 0 5-15,0 0-6 16,0 0 1-16,0 0-1 15,0 0 0-15,0 15 2 16,0 15-1-16,0 10 1 16,0 4 0-16,-1 4 3 15,-3 3-2-15,4 2-2 0,0-3-2 16,0-3 2-16,0-5-1 16,0-7 0-16,0-10-3 15,0-3 3-15,0-7 0 16,0-7 0-16,0-5-3 15,0 0-9-15,0-3-19 16,0 0-21-16,0 0-15 16,0 0-10-16,0-13-46 15,-7-13-166-15,-7-10-154 16</inkml:trace>
  <inkml:trace contextRef="#ctx0" brushRef="#br0" timeOffset="-152584.02">6096 12089 731 0,'0'0'49'0,"0"0"-44"16,0 0 10-16,0 0 55 15,0 0-16-15,0 0-19 16,140-98-11-16,-91 88-3 16,6 5-7-16,-1 3 5 0,-3 2-6 15,-12 0-5-15,-9 0-5 16,-13 9 0-16,-15 6-1 16,-2 9 0-16,0 8 4 15,-28 5 15-15,-15 3 12 16,-8-6-10-16,-15-2-13 15,6-9-7-15,0-2-1 16,10-7 2-16,7-3-4 16,14-6 0-16,13-5-44 15,8 0-13-15,8 0-45 16,0-18-142-16,24 0-193 16</inkml:trace>
  <inkml:trace contextRef="#ctx0" brushRef="#br0" timeOffset="-151978.02">6686 12043 742 0,'0'0'133'16,"0"0"-86"-16,0 0 23 0,0 0-6 16,0 0-29-1,0 0-4-15,2 8-18 0,-2 25-3 16,0 11 47-16,0 5-25 15,0-1-10-15,-5-2-1 16,-7-5-13-16,2-2 1 16,4-7-1-16,3-4-6 15,3-6 7-15,0-6-4 16,0-3-3-16,0-7 3 16,3 0-2-16,13-2-1 15,14 0 5-15,7-4 0 16,10 0-3-16,2 0-3 15,6-4-1-15,-3-10-8 16,-6-2-16-16,0-1-25 16,-3 0-59-16,-4 0-44 0,-5 1-156 15,2 1-237-15</inkml:trace>
  <inkml:trace contextRef="#ctx0" brushRef="#br0" timeOffset="-151449.22">7426 12082 112 0,'0'0'756'0,"0"0"-704"16,0 0-15-16,0 0 27 16,0 0 1-16,0 0 20 0,-23-62-32 15,17 62-20 1,-7 0-13-16,-3 8-16 0,-7 16-1 15,-4 8 0-15,5 9-2 16,2 5 3-16,3 3-2 16,16 4-1-16,1 1-1 15,0-7-1-15,16 0 1 16,12-6-1-16,9-12 4 16,2-6-6-16,13-13 5 15,4-10-4-15,4 0 0 16,0-18 1-16,5-14-1 15,-15-4-4-15,-8-5 6 16,-13 2-3-16,-5-2 6 16,-19-3-3-16,1 6 9 0,-6 4-4 15,0 11 5-15,0 10 9 16,0 6 6-16,0 7-2 16,0 0-13-16,-8 0-10 15,1 27 0-15,-1 17-4 16,4 10 4-16,4 8 0 15,0 3-2-15,1-4 0 16,14-2 2-16,-10-6-3 16,5-16-15-16,-9-11-10 15,-1-10-30-15,0-10-40 16,0-6-33-16,0 0-69 0,0-22-185 16</inkml:trace>
  <inkml:trace contextRef="#ctx0" brushRef="#br0" timeOffset="-151201.83">7771 12036 546 0,'0'0'65'0,"0"0"9"15,0 0 24-15,0 0 7 16,130-85-35-16,-100 85-9 16,0 1-32-16,1 21-12 15,-2 4 1-15,-14 9 1 16,-7 0-6-16,-8 4 3 15,0 0-2-15,-26-4-1 16,-10-5 2-16,-10-2-2 0,-1-6-10 16,-1-7-3-16,-1-1-15 15,15-8-52-15,5-6-35 16,3 0-139-16,12-13-309 16</inkml:trace>
  <inkml:trace contextRef="#ctx0" brushRef="#br0" timeOffset="-149960.93">8719 12380 908 0,'0'0'76'0,"0"0"-51"15,0 0 20-15,0 0 1 16,0 0-25-16,0 0-9 16,90-121-5-16,-47 70 0 15,-3-6 6-15,0-1-9 16,-8-2-4-16,-8 1 0 16,-10 13 0-16,-12 12-10 15,-2 11 2-15,-4 14 4 16,-20 6-20-16,-5 3 6 0,-3 5 7 15,-2 24 4-15,12 6 0 16,9 11-12-16,13 7 4 16,6-2 7-16,29 6 2 15,8-9-1-15,-2-4 7 16,-5-5-2-16,1-10 2 16,-17-3-1-16,-8-6 0 15,-9-3 1-15,-3-8-1 16,-6-2 2-16,-23 2-1 15,-8-9 0-15,5 0 1 0,3 0-1 16,11 0 3 0,6-13-6-16,12-9 0 0,0-5-7 15,7-4-4-15,26-4 6 16,3 5 7-16,6 4-1 16,3 8-3-16,-2 6 4 15,-1 8-1-15,-13 4 2 16,-3 0 2-16,-9 12 6 15,-9 13-8-15,-1 8 17 16,-7 3-3-16,0-2-8 16,0-3-5-16,-3-8-1 15,-1-8-10-15,4-4-77 16,0-11-169-16,7 0-224 16</inkml:trace>
  <inkml:trace contextRef="#ctx0" brushRef="#br0" timeOffset="-149711.55">9289 11952 820 0,'0'0'105'0,"0"0"-97"16,0 0 36-16,0 0-9 16,0 0-19-16,0 0-1 15,-10-3 7-15,27 3-8 16,6 0 7-16,-5 0-16 15,8 0 5-15,-12-5-6 16,-4-2-4-16,-3 0-5 0,-7 3-15 16,0 4-17-16,0 0-39 15,0 2-88-15,0 19-66 16,0 6-177-16</inkml:trace>
  <inkml:trace contextRef="#ctx0" brushRef="#br0" timeOffset="-147088.49">9589 12174 597 0,'0'0'234'0,"0"0"-163"15,0 0-6-15,0 0 7 16,0 0-29-16,0 0-2 16,-38-104-15-16,23 90-5 15,2 4 1-15,-2 10-8 16,1 0-7-16,-3 6-7 0,0 19 0 15,0 9-4-15,6 0-2 16,3 2 2-16,8-6 2 16,0-9-1-16,0-4-3 15,12-11 4-15,6-6 1 16,5 0 1-16,7-10 7 16,-1-15 4-16,1-2-2 15,-4 1 7-15,-9 0 1 16,0 1 6-16,-6 8-12 15,-2 7 0-15,-6 3-6 16,-3 7-2-16,0 0-3 0,0 7-4 16,0 25 0-16,0 14 1 15,0 12 3-15,0 8 1 16,0 4-1-16,0 0 0 16,0-3-3-16,0-5-14 15,-5-15-11-15,-10-8 16 16,3-11 10-16,0-12 1 15,-1-6 0-15,-1-10 1 16,-1 0 0-16,1-12-16 16,1-20-6-16,12-12 10 15,1-12 2-15,0-9 7 16,9-8-1-16,14 3 3 16,12 5 0-16,0 13-1 15,6 12 0-15,6 11 2 0,1 12 1 16,-6 5-1-16,-7 7 1 15,2 5-1-15,-15 0-1 16,3 17 1-16,-10 9 1 16,-5 4 1-16,-7 0 5 15,-3 0 1-15,0-8-3 16,0-2 1-16,0-10-4 16,0-4 1-16,0-6 2 15,0 0 2-15,0 0 8 16,0-7 0-16,0-20 4 15,4-9-16-15,11-4-3 16,5 2 1-16,1 9-2 0,-5 13-2 16,-4 8 3-16,-1 6-3 15,-3 2-1-15,1 0-2 16,1 10-1-16,-2 17 5 16,5 1 1-16,-1 2-7 15,5 0-16-15,-1-5-5 16,-1-8-1-16,10-5 3 15,0-6 11-15,7-6 4 16,8 0 7-16,4 0 3 16,-4-16 2-16,-9-1-2 15,-6-8 2-15,-15-3 1 16,0-9 1-16,-10 1-1 16,0 5 2-16,-14 1 0 15,-15 9 4-15,-2 12 0 0,-7 7-3 16,7 2 4-16,0 0-4 15,4 3-4-15,7 15 2 16,1 11-2-16,13 5 3 16,6 2 10-16,0-3-10 15,0 0 3-15,14-11-3 16,6-8 2-16,0-7-1 16,2-7 3-16,7 0 7 15,0-3-2-15,0-17-6 16,0-4-1-16,-4-1-1 15,-8-7 3-15,-5 3-1 0,-10 5 0 16,-2 6-1 0,0 11-1-16,0 6 0 0,0 1-4 15,0 0-1-15,0 4-10 16,-2 15 4-16,-3 11 2 16,-2 3 1-16,7-3-1 15,0-2 5-15,0-1-4 16,12-8-3-16,7-6 0 15,3-10 6-15,-3-3 0 16,10 0-3-16,2-16 4 16,7-8 3-16,-9-12-3 15,0-4 1-15,-6-12 0 16,-15-16 4-16,3-6-5 16,-8-5 0-16,4 12-4 15,-5 14 1-15,-2 19 3 0,0 17 3 16,0 8-3-16,0 9-3 15,0 0-5-15,0 4 3 16,-12 22 4-16,10 14-4 16,2 12 3-16,0 9-1 15,0 8-1-15,15-1 4 16,-1 1 2-16,2-13-2 16,-1-8 0-16,0-14 0 15,-4-10 1-15,-6-12-1 16,1-6 0-16,1-6 3 15,6-6-1-15,4-26 4 16,3-11-1-16,0-15-3 0,-6-9 0 16,0-9-1-16,1-5-1 15,-12 5 0-15,3 13 1 16,-6 15-1-16,0 18 1 16,0 13 2-16,0 11 8 15,0 6-9-15,0 0-2 16,-9 9-7-16,-2 25-1 15,6 12 7-15,5 8 0 16,0 15 1-16,0 5 0 16,0 0 0-16,1-1 0 15,14-13 1-15,-7-14-1 16,-1-12 1-16,4-15-1 16,-7-11 0-16,5-8 0 0,5 0 3 15,2-13 16-15,12-13-7 16,3-6-3-16,-2-7-1 15,1 0-6-15,-5 6 3 16,-8 6-5-16,-8 15 1 16,-6 12-3-16,-3 0-6 15,0 0-16-15,0 7 7 16,0 16 11-16,0 9 4 16,0 0-6-16,0-1-4 15,6-2 2-15,5-3-7 16,6-6-8-16,6-6 5 15,-3-4 11-15,7-8 5 0,-3-2 1 16,-2 0-3 0,3-13-5-16,-8-9 11 0,1-3-2 15,-9-5-9-15,-2 3 11 16,-4 3 0-16,-3 10 2 16,0 7-2-16,0 3 13 15,0 4-1-15,-3 0-10 16,-6 0 4-16,4 18-6 15,-3 4 13-15,8 3 8 16,-3 0 7-16,3-3 5 16,0-8-15-16,0-8-4 15,0-4 1-15,0-2-2 16,0 0 9-16,0 0-10 0,0-10 0 16,11-12-8-1,8-4-1-15,5-4-3 0,-3 9 0 16,-6 4-3-16,7 7-5 15,-5 10 2-15,-1 0 0 16,-2 4 3-16,-1 19-2 16,3 10-1-16,1-1 1 15,9 0 3-15,2-4-10 16,1-8 11-16,2-3-8 16,5-10 5-16,-4-7 1 15,-1 0 1-15,-5-3-1 16,-9-15-6-16,-3-9 9 15,-11-3 5-15,-3-3-5 16,0-2 7-16,-25 3-7 0,-8 7-1 16,2 13 1-1,-3 12 0-15,-2 0 7 0,8 12-3 16,7 16-4-16,6 4 0 16,8 0-2-16,7 0 0 15,0-7 0-15,15-4 1 16,10-9 1-16,4-7 5 15,2-5-5-15,8 0 5 16,-6-8 4-16,0-8 0 16,-5 2 2-16,-7 0 4 15,-7 4 3-15,-5 3 4 16,-7 6-8-16,0 1-10 16,-2 0-3-16,0 16 2 0,0 21-3 15,0 16 13 1,0 16-10-16,0 11-1 0,-11 11 0 15,-5 6-1-15,-5-4-2 16,-4-13 2-16,-2-18-3 16,-2-15-1-16,-1-18 0 15,6-10 3-15,2-12 2 16,-2-7-1-16,8 0-1 16,-5-16 0-16,4-12-5 15,5-12 5-15,10-10-2 16,2-17 1-16,2-12 0 15,25-6 0-15,10 1 1 0,-5 14-2 16,1 12-5 0,-5 16 4-16,-4 6-8 0,-10 2-21 15,-12 1-63 1,-2-1-69-16,0 0-211 0</inkml:trace>
  <inkml:trace contextRef="#ctx0" brushRef="#br0" timeOffset="-146879.18">11165 11760 998 0,'0'0'92'0,"0"0"-66"15,0 0 2-15,0 0-11 0,0 0-12 16,0 0-3-16,77-23-2 15,-50 27-64-15,-5 6-87 16,-16 6-274-16</inkml:trace>
  <inkml:trace contextRef="#ctx0" brushRef="#br0" timeOffset="-145635.28">12497 12073 682 0,'0'0'17'0,"0"0"5"16,0 0 37-16,0 0 41 16,0 0-41-16,0 0-6 15,120 22-24-15,-81-47-18 16,-9-4-5-16,0-4-1 16,-5 1-3-16,-8-2 1 15,-6 0 2-15,-11 0 2 16,0 1 2-16,0 8 2 15,-14 5-1-15,3 7 5 16,3 6-1-16,1 4-2 16,5 0-1-16,2 0-3 15,0 3-7-15,-3 0-1 16,-4 16 4-16,6 19-2 16,-3 11 7-16,4 10 0 15,0 15 0-15,0 8 0 0,0 7-4 16,-3 10 3-16,-5-7-2 15,7 1-3-15,-6-5-3 16,-2-10-1-16,6-8-1 16,-3-11 1-16,2-10-4 15,4-10-9-15,0-12-12 16,0-7-9-16,0-11-8 16,13-6 15-16,3 0-3 15,1-11 14-15,6-17 9 16,-8-10 8-16,0-8 3 15,-5-6 18-15,-10-9 2 16,0-2-7-16,0-3-7 0,-13 8 6 16,-13 4-12-16,-3 7 2 15,3 9 1-15,-3 10 2 16,7 10-7-16,-2 6 3 16,10 2-2-16,1 6-1 15,13 3 0-15,-3 1-1 16,3 0-3-16,0 0-7 15,0 0 2-15,11 7 7 16,12-2-4-16,8-5 4 16,11 0 1-16,8 0 0 15,1-5 0-15,2-8-5 16,-6-1 5-16,-9 0 0 16,-9 2 0-16,-6 5 1 0,-16-3-1 15,-4 0 0 1,-3 1 4-16,0-1 0 0,0 5-4 15,0 3-1-15,0 0 1 16,0 2 2-16,0 0-2 16,0 0-3-16,0 24 3 15,0 7-1-15,0 2 1 16,0-1-4-16,19-6 4 16,1-6 2-16,-6-8-2 15,10-6 0-15,-5-6 0 16,4 0-5-16,-3-8-16 15,-4-16-62-15,-1-4-117 0,-8-10-134 16</inkml:trace>
  <inkml:trace contextRef="#ctx0" brushRef="#br0" timeOffset="-145464.02">13056 11852 778 0,'0'0'141'0,"0"0"-120"16,0 0 23-16,0 0-13 16,0 0-31-16,0 0-19 15,17-44-111-15,4 44-100 16,-2 0-150-16</inkml:trace>
  <inkml:trace contextRef="#ctx0" brushRef="#br0" timeOffset="-144876.15">13269 12131 159 0,'0'0'603'16,"0"0"-578"-16,0 0-8 16,0 0 58-16,0 0-30 15,0 0-3-15,28-8-29 16,-8-6-6-16,3-2-6 15,-6-7-1-15,-3 4 2 16,-5-1-2-16,-5 1 1 0,-4 5-1 16,0 4-5-16,0 5-5 15,-23 5 7-15,2 0 1 16,-6 4 2-16,0 15 1 16,7 6 1-16,6 2 7 15,13 6-8-15,1 1 9 16,0-1 4-16,8-3-12 15,19-5 3-15,0-9 3 16,3-6-3-16,10-8 6 16,0-2 5-16,6-4 1 15,-2-20-3-15,-3-11-3 16,-9-1 0-16,-4-10-1 16,-3-5 5-16,-12-11 0 15,-6-9-11-15,-7 0-4 16,0 10 0-16,0 9 0 0,0 15 2 15,0 16-1-15,-5 7 2 16,-3 7 1-16,8 7-3 16,-3 0-1-16,1 7-7 15,-8 25 5-15,9 14 1 16,1 12 2-16,0 7 0 16,0 10 1-16,0-2 3 15,3-5-5-15,7-10 0 16,-7-12 0-16,10-12-9 15,-4-10-52-15,4-13-21 0,-3-11-37 16,13 0-141-16,7-5-244 16</inkml:trace>
  <inkml:trace contextRef="#ctx0" brushRef="#br0" timeOffset="-144398.45">13985 12109 553 0,'0'0'151'0,"0"0"-67"15,0 0-7-15,0 0 1 16,0 0-29-16,0 0-1 16,-114-109-24-16,90 106-16 15,7 3-5-15,-2 0-2 16,-3 9-1-16,8 16-2 16,2 4 2-16,8 6-1 15,4 1 1-15,0-5 0 0,9 2-1 16,7-8 1-16,4-10 0 15,6-7 0-15,3-8 1 16,-3 0 4-16,8-11 2 16,2-15 17-16,-7-11-12 15,2-6-1-15,-11-10 3 16,2-12-4-16,-11-6-2 16,-6-14-7-16,-3-5-1 15,-2-1-4-15,0 13 0 16,0 20 4-16,0 24 0 15,-2 17 4-15,-3 14-4 16,-6 3-8-16,-2 15-6 0,-1 34 10 16,0 18 2-16,11 12 1 15,3 13 1-15,0 5 0 16,0-3 0-16,7-8-3 16,3-13 4-16,4-20-2 15,-1-12-28-15,-4-16-15 16,0-16-30-16,6-9-107 15,6 0-258-15</inkml:trace>
  <inkml:trace contextRef="#ctx0" brushRef="#br0" timeOffset="-144096.99">14388 12121 560 0,'0'0'484'0,"0"0"-435"16,0 0 9-16,0 0-11 15,0 0-18-15,0 0-24 16,9-14-3-16,32 19 7 16,5 8 12-16,-4-7-10 15,-10 0-3-15,-6-4 1 16,-11 0-3-16,-8-2-3 15,-3 0 0-15,-4 0 3 0,0 0-3 16,0 1-3-16,0 5-14 16,0 1-51-16,-6 5-85 15,-10-1-162-15</inkml:trace>
  <inkml:trace contextRef="#ctx0" brushRef="#br0" timeOffset="-139202.72">15458 12005 800 0,'0'0'80'16,"0"0"-69"-16,0 0 39 0,0 0 21 15,0 0-19-15,0 0-21 16,0 0-12-16,0 0 10 16,14-65 3-16,-14 42-16 15,0 2-5-15,0 2 0 16,-6 1 5-16,-5 7-8 16,-7 8 1-16,-2 3 2 15,-5 0-11-15,-6 17-3 16,1 15 2-16,-6 6-2 15,7 3-1-15,11 0 3 16,11-3 0-16,7-6-3 16,0-4 1-16,16-12-2 15,13-9-8-15,4-7 10 16,9 0 2-16,0-35 1 0,1-5 2 16,-2-10 3-16,-10-7-1 15,-5 2 5-15,-10-5 0 16,-1-4 1-16,-6-3-4 15,-4-1-5-15,-5 0 5 16,0 6-5-16,0 14 3 16,0 15 6-16,0 17-4 15,0 12 5-15,0 4-5 16,0 0-6-16,0 4-5 16,-5 31 2-16,-4 19 3 15,-3 19 0-15,9 6 1 0,3 4 0 16,0-3-1-1,0-8 0-15,0-7-1 0,12-8-1 16,0-13 2-16,-4-14-17 16,7-11-36-16,-2-19-33 15,5 0-39-15,4-12-93 16,7-25-55-16,2 0-133 16</inkml:trace>
  <inkml:trace contextRef="#ctx0" brushRef="#br0" timeOffset="-138084.95">15836 11916 476 0,'0'0'82'0,"0"0"-50"0,0 0 41 15,0 0 4-15,0 0 4 16,0 0-19-16,15 4 1 16,-15-4-16-16,0 0-13 15,0 0-7-15,6 0 3 16,-4-5 9-16,-2-14-17 15,0 0-19-15,0-1 5 16,0 8 1-16,-21 3 4 16,4 6 0-16,-3 3-13 15,-8 0-3-15,-1 15 2 16,-2 15-2-16,5 4-6 16,6 3 9-16,11 1-1 15,9-3-1-15,0-1 2 16,0-6-2-16,15-9 0 0,1-6 0 15,-1-11 2-15,9-2-1 16,0-6 1-16,8-24 3 16,0-7-1-16,-4 0 0 15,-5-1 1-15,-5 5 9 16,-10 6 3-16,3 8-7 16,-11 8 6-16,0 9-7 15,0 2 2-15,0 0-9 16,0 8-6-16,0 18 6 15,0 8 1-15,0 4-1 16,0-5 0-16,0-4-1 16,15-5 0-16,2-7 0 0,-3-9-3 15,0-8 2-15,10 0 0 16,-4-27 2-16,11-6 1 16,-5-10 6-16,0-3-3 15,-9-4-3-15,-5-6 6 16,-12-10-3-16,0-6 1 15,0 0 0-15,0 5-4 16,0 17 9-16,0 19 1 16,0 19-2-16,0 5-8 15,0 7 2-15,0 0-3 16,-6 28-9-16,-3 18 7 16,4 18 1-16,-1 9 1 15,6 1-1-15,0 0 0 16,8-2 0-16,4-5-5 15,3-9-8-15,0-14-19 0,-1-14-26 16,2-16-3-16,3-14 17 16,10-4-17-16,7-26-33 15,0-12-52-15,0 2 35 16,-15 2 44-16,-7 9 68 16,-5 5 13-16,-9 2 55 15,0 3 31-15,0 5-42 16,0 2 3-16,-12 3-1 15,-1 7-4-15,-3 2-19 16,-2 0-25-16,-6 12-7 0,-3 16-4 16,8 6 9-1,-2 7-2-15,12 5-3 0,3-2 0 16,6-3-1-16,0-6-2 16,0-12 0-16,9-10 0 15,2-11 0-15,6-2 1 16,8-13 8-16,6-22 4 15,2-12-4-15,4-4 7 16,-6-2 16-16,-5 5-13 16,-9 10 1-16,0 12 14 15,-14 14-19-15,5 10 3 16,-8 2-10-16,0 0-9 16,0 20-3-16,0 18 3 15,-1 14-1-15,-6 3 5 16,7 0-5-16,0-9 1 0,0-7-4 15,9-12 3-15,8-13-14 16,-5-9-27-16,2-5-7 16,2-22-26-16,-1-20-40 15,0-10-55-15,-15-4-76 16,0-1-200-16</inkml:trace>
  <inkml:trace contextRef="#ctx0" brushRef="#br0" timeOffset="-137914.68">16050 11736 840 0,'0'0'114'0,"0"0"-98"15,0 0 15-15,0 0-24 16,0 0-2-16,131-30-3 16,-59 17-4-16,6 8-2 15,-4 2-60-15,2 3-98 16,-11 0-125-16</inkml:trace>
  <inkml:trace contextRef="#ctx0" brushRef="#br0" timeOffset="-137393.89">17024 12171 946 0,'0'0'99'0,"0"0"-86"16,0 0 61-16,0 0-31 16,24-105-41-16,4 56 3 15,-1-7-1-15,-5 1 8 16,1 1-10-16,-8 4-2 16,-11 12 6-16,-3 15-6 15,-1 16 3-15,0 7 4 16,-19 0-7-16,-11 9-4 15,0 18-1-15,-3 2 2 16,11-1-3-16,5 1 2 0,6-5 1 16,11-4 0-1,0-4 0-15,2-4 0 16,24-8-2-16,-1-4 3 0,5 0 2 16,-1 0 5-16,1 0-3 15,-13 0 5-15,1 0-4 16,-7 0 8-16,0 6-11 15,-7 8 1-15,5 7 8 16,-7 6-6-16,1 6 5 16,-1-1-7-16,0-1-1 15,5-6 0-15,-4-5 0 16,-1-6-1-16,5-2 1 16,-4-5 0-16,0 0-13 15,8-2-22-15,5-3-9 16,28-2-94-16,-13-5 0 15,-2-11-69-15,-1-2-61 16</inkml:trace>
  <inkml:trace contextRef="#ctx0" brushRef="#br0" timeOffset="-136752.9">17535 12028 147 0,'0'0'242'0,"0"0"-132"16,0 0 50-16,-14-113 14 15,-3 89-55-15,-8 4-25 16,-5 11-13-16,7 4-26 15,-4 5-23-15,5 2-12 16,-6 23-10-16,4 7-3 16,6 4-1-16,8 7-2 0,5-2 4 15,5-2-5 1,0-5-3-16,0-8 2 0,0-10-2 16,15-9 3-16,3-7 0 15,6 0 2-15,6-13 1 16,2-14-1-16,6-4-1 15,-9-2 2-15,-10-1-2 16,1 5-2-16,-11 6 4 16,0 11 4-16,-9 8 1 15,0 4 8-15,0 0-16 16,0 6-3-16,-14 20-1 16,0 7 1-16,4 2-2 15,6 0 2-15,4-4 0 16,0-4 0-16,0-10-4 15,2-5 4-15,10-8-6 0,-2-4 1 16,8-1 5-16,8-23-1 16,2-11 1-16,3-5 0 15,-4-7 0-15,-4-8-1 16,12-13 1-16,-2-7-1 16,8-15 5-16,-10 0-4 15,0 8 0-15,-7 18 0 16,-13 20 2-16,-6 19 0 15,-5 11 0-15,0 11-2 16,0 3 5-16,0 0-5 0,0 3-2 16,-13 28-2-1,-4 17 1-15,2 16 4 0,6 8-2 16,6 9 1 0,3-2 0-16,0-1-2 0,0-4 5 15,16-13-4-15,6-8 1 16,-6-18-11-16,2-14-30 15,-4-14-46-15,1-7-29 16,1-2-28-16,5-21-196 16</inkml:trace>
  <inkml:trace contextRef="#ctx0" brushRef="#br0" timeOffset="-136411.36">18049 12081 95 0,'0'0'591'15,"0"0"-577"-15,0 0 24 16,0 0 79-16,0 0-29 16,0 0-36-16,57-6-8 15,-26-20-21-15,-5-4-6 16,-7-6-5-16,-7-5 4 16,-9 1 19-16,-3 0-22 15,0 5-3-15,-11 16 1 16,-9 10 17-16,-7 9-20 15,-3 0-6-15,-7 19 0 16,2 15-2-16,6 10-1 16,3 4-1-16,14 6 1 0,12 0-3 15,0 1 1 1,9-9 1-16,20-4-4 0,5-12 5 16,6-9-6-16,4-10-15 15,7-11-20-15,-2 0-46 16,-1-28-9-16,-13-10-344 15</inkml:trace>
  <inkml:trace contextRef="#ctx0" brushRef="#br0" timeOffset="-136194.03">17750 11622 1068 0,'0'0'32'0,"0"0"-32"0,0 0 0 16,0 0 2-16,0 0 1 16,0 0-2-16,143 3-1 15,-57 2-12-15,5 0-57 16,8 4-99-16,3 3-64 16,2 3-296-16</inkml:trace>
  <inkml:trace contextRef="#ctx0" brushRef="#br0" timeOffset="-135212.54">19309 12193 968 0,'0'0'72'0,"0"0"-72"16,0 0 0-16,0 0 0 16,0 0 7-16,45-127 8 15,-18 94 2-15,-5-3 7 16,1 5-10-16,-11 11-2 16,-6 6-2-16,-6 8-1 15,0 6-3-15,0 0 2 16,0 0-6-16,0 23-2 0,-12 11-6 15,6 7 6 1,3 3-1-16,3-1 6 0,0-9-6 16,4-5 1-16,13-10 0 15,3-6 0-15,-3-10-4 16,9-3 4-16,-1 0 0 16,7-23 6-16,-10-5-5 15,-7-7 0-15,-8-4 3 16,-7-2-3-16,-10-7 7 15,-21 4-2-15,-9 8 1 16,-6 9 16-16,3 16-4 16,3 11-5-16,9 0-4 0,9 3-10 15,8 23 0-15,14 2 0 16,0 8 0-16,7-1 1 16,27-5-2-16,10-5 0 15,9-7-7-15,5-7 2 16,3-11-20-16,1 0 4 15,-10-5 4-15,-1-14 7 16,-8-11 9-16,-3-3 0 16,-11-5 2-16,-11-2 0 15,-5 2 5-15,-13 2 5 16,0 8 19-16,0 5-1 16,0 7-3-16,-2 9 4 15,-3 4 6-15,2 3-19 0,2 0-3 16,-5 0-7-1,-5 23-3-15,-1 22 3 0,-2 17-4 16,1 13-1-16,0 7-1 16,1 9 0-16,4 3 5 15,-1 12-2-15,4 3 15 16,3 5-11-16,2 6-5 16,0-6 3-16,0-5-4 15,-6-10 7-15,2-17-8 16,4-14 2-16,0-12-4 15,0-17 4-15,0-10-4 16,0-16-7-16,12-10-7 16,4-3-13-16,11 0 4 15,2-25 13-15,0-6-6 0,2-12 2 16,-6-3 2-16,-8-7 2 16,-7-4 1-16,-10-1 7 15,0 1 4-15,-27 2 1 16,-10 5 9-16,3 4-4 15,-4 8 3-15,7 7 2 16,12 3-4-16,4 5-1 16,8-1-6-16,7-5-8 15,22 0-28-15,23-5-95 16,26-7-141-16</inkml:trace>
  <inkml:trace contextRef="#ctx0" brushRef="#br0" timeOffset="-134610.62">20553 11898 820 0,'0'0'81'0,"0"0"-50"15,0 0 46-15,0 0-13 16,0 0-7-16,0 0-29 16,0 26-24-16,0 41 31 15,0 15 0-15,-7 10-23 16,-8 0-9-16,-3-13-2 15,1-13-1-15,1-16-23 16,5-20-74-16,3-16 15 16,8-14-2-16,0-5-95 15,0-33-254-15</inkml:trace>
  <inkml:trace contextRef="#ctx0" brushRef="#br0" timeOffset="-134361.22">20569 11743 754 0,'0'0'88'0,"0"0"-20"16,0 0-16-16,0 0 6 16,60-101-23-16,-33 96-12 15,5 5 0-15,7 0-3 16,-5 14-1-16,-3 16-13 16,-11 7-1-16,-16 5-3 15,-4-3-1-15,-14-2 3 16,-20-3 0-16,-21-6 0 0,1-3-3 15,-4-8-1-15,10-6-16 16,8-11-45-16,13 0-46 16,16-23-73-16,11-11-167 15</inkml:trace>
  <inkml:trace contextRef="#ctx0" brushRef="#br0" timeOffset="-133146.31">21083 11886 890 0,'0'0'57'16,"0"0"-8"-16,0 0 35 0,0 0-16 16,0 0-22-16,0 0-20 15,-41-87 2-15,33 66-2 16,5 1-19-16,-9 3-3 15,6 10 5-15,-10 5-8 16,-7 2-1-16,-3 9-7 16,-8 23 6-16,4 8 1 15,9 6 0-15,5 1-4 16,11 0 1-16,5-3 2 16,0-10 0-16,15-9 1 15,10-11-4-15,-2-11 3 16,14-3 0-16,3-10 1 15,1-20 2-15,-2-6 1 0,-3-3-1 16,-10-2 0-16,-8 4 3 16,-12-2 2-16,0 14-1 15,-6 8-4-15,0 8 3 16,0 9-5-16,0 0 0 16,0 9-6-16,-11 18 5 15,-1 9 0-15,5 5 0 16,2-2 1-16,5-5-1 15,0-5-1-15,0-12 0 16,0-6 1-16,10-11-1 0,7 0 2 16,8-2 2-16,9-21 0 15,2-4-2-15,-5-5 0 16,-5 0 1-16,-4 1-1 16,-8-1 3-16,-2 5 0 15,-2 10-2-15,-10 9-1 16,0 5-1-16,0 3-4 15,0 3-3-15,0 25 6 16,0 4 1-16,-7 4 1 16,4 0-1-16,3-9 0 15,0-5 1-15,0-8 0 16,3-11 0-16,15-3 0 16,-1 0 0-16,13-8 2 15,-1-14-1-15,-2-4-1 16,-1-2 1-16,-7 3 1 0,-2-7 7 15,-2 3-5-15,-3 7 7 16,-4 6 2-16,-5 11-3 16,-3 5-7-16,0 0-2 15,0 21 2-15,0 27-3 16,0 26 1-16,0 20-1 16,-7 13 5-16,0 3-5 15,-5-8-1-15,-5-10 1 16,-4-16 0-16,2-13-1 15,2-16-4-15,-7-16 4 16,5-17-18-16,-2-14 14 16,-1-1-10-16,1-36-9 0,1-17 21 15,3-10 1-15,16-11 1 16,1 1 1-16,0-2 8 16,21 4 2-16,17 4-4 15,5 0-5-15,14 8 2 16,4 4-3-16,9 11-1 15,-7 9-3-15,1 8 4 16,-14 2 0-16,-7 6 0 16,-6 1 0-16,-18 5 1 15,-4-4 1-15,-5 6-2 16,-7 5 8-16,-3-1-2 16,0 6 4-16,0-4-6 0,0 2-2 15,0 2 3 1,-5-3-7-16,-1 3 2 15,2 2 0-15,3-1 0 0,-2 1 0 16,3 0 0-16,0 0-1 16,-3 0 1-16,3 0 0 15,0 0-2-15,0 0-3 16,-4 0 3-16,4 0 1 16,0 0-2-16,-2 0-11 15,2 0-14-15,0 0-17 16,0 0-79-16,0 0-21 15,0 0-140-15,0-16-208 16</inkml:trace>
  <inkml:trace contextRef="#ctx0" brushRef="#br0" timeOffset="-132569.46">21976 11192 750 0,'0'0'85'15,"0"0"16"-15,0 0-53 16,0 0 47-16,0 0-47 16,0 0-19-16,12-76-28 15,-12 120 7-15,0 22 24 16,0 16 0-16,-1 11-16 16,-10 2-2-16,-1-2-7 15,4-6-1-15,-3-15-1 16,8-14-4-16,3-14 0 0,0-14 1 15,0-14-2-15,0-12 2 16,6-4 4-16,10-12 5 16,8-19 0-16,5-4-9 15,1-4 0-15,-1 2 0 16,-5-2-2-16,-4 11 1 16,-4 9-4-16,-8 10 2 15,-7 9 1-15,-1 0-7 16,0 2-1-16,0 22 4 15,-1 8 4-15,-11 10 0 16,8 3 0-16,-2 4 0 16,6-6 0-16,0-3 0 0,0-12 0 15,0-10 0 1,7-11-2-16,9-7-2 0,4 0 4 16,3-25 1-16,4-11 0 15,-9-7 4-15,-5-4-4 16,-10-7-1-16,-3 6 1 15,0 8 0-15,0 12-1 16,-13 13-3-16,-6 9-1 16,-9 6-13-16,-2 0-19 15,3 19-29-15,2 6-26 16,16 6-42-16,9-4-139 16,0 2-268-16</inkml:trace>
  <inkml:trace contextRef="#ctx0" brushRef="#br0" timeOffset="-131713.22">22559 11794 646 0,'0'0'125'16,"0"0"43"-16,0 0-57 16,-29-106-38-16,17 95-14 15,-5 10-14-15,3 1-33 16,-7 0-12-16,1 19-3 15,3 10 2-15,3 5 1 16,3 4-2-16,6 4 2 0,5-2 0 16,0-3-3-1,0-12 3-15,0-12 0 0,0-5 2 16,0-8 0-16,5 0 14 16,20-24 6-16,5-10-15 15,6-3-5-15,-2-5 1 16,-5 5-1-16,-2-2 1 15,-11 11 1-15,-3 12-3 16,-11 12 2-16,-2 4-3 16,0 0 0-16,0 20-6 15,-12 13 4-15,2 13 2 16,3 0-2-16,5 3-11 16,2-3-23-16,0-10-36 15,9-10-10-15,13-14 0 16,9-12-10-16,7 0-6 0,6-8-12 15,8-11 110-15,-3-2 25 16,-14-3 56-16,-10 2-80 16,-13-2 0-16,-6 2 9 15,-6 0 86-15,0 0-16 16,0 2-22-16,-17 2-17 16,-7 4 0-16,-5 9-8 15,-7 5-9-15,0 0-5 16,0 14-10-16,8 10 3 15,11 10-9-15,2 1-3 16,12 2 2-16,3 4 0 16,0-4-2-16,20-8 0 0,2-8 0 15,7-12 0 1,7-9 0-16,-3-3 5 0,6-29-2 16,-5-11 1-16,-5-7 1 15,-1-12-1-15,-8-3 19 16,-5-13-3-16,4-13-9 15,-7-11 0-15,4-7-10 16,0 3 0-16,-5 16 0 16,1 29 1-16,-11 27 8 15,-1 22 7-15,0 12-17 16,0 0 0-16,-23 28-5 16,4 20 4-16,-5 18 1 15,12 13 0-15,7 8 0 16,4 7 0-16,-2 0-1 0,3-8 1 15,0-18-1-15,0-14-3 16,0-17 4-16,4-12-2 16,11-4-1-16,11-4-40 15,3-11-72-15,15-6-107 16,9 0-555-16</inkml:trace>
  <inkml:trace contextRef="#ctx0" brushRef="#br0" timeOffset="-131571.98">23563 11961 637 0,'0'0'310'0,"0"0"-310"16,0 0-79 0,0 0-79-16,0 0-435 0</inkml:trace>
  <inkml:trace contextRef="#ctx0" brushRef="#br0" timeOffset="-130551.33">20742 11796 235 0,'0'0'22'16,"0"0"19"-16,0 0 43 15,0 0-37-15,0 0-8 16,0 0-8-16,-15 0-15 16,15 0 29-16,0-4-12 15,-1 2 5-15,-6-1 12 0,1 3-24 16,-3-6-3-16,3 3-6 16,-4-2-7-16,-2 2 1 15,6-1 2-15,-3 0-1 16,7 2 23-16,-1 0-19 15,0-3-1-15,-3 3-8 16,1-1-5-16,4-2-1 16,-8 3 1-16,6-5 7 15,-1 1 14-15,-3 4 4 16,2-3-4-16,4 4-2 16,1-1 2-16,0 0-3 0,-2 2-3 15,2-2-4-15,-6 2 1 16,3-2 6-16,3-3 4 15,-1 4 3-15,1 1-4 16,0 0-1-16,-1 0 8 16,1 0 0-16,0 0-10 15,0 0-13-15,-8 18-3 16,-1 24-1-16,-4 19 12 16,-4 15-15-16,-10 9-1 15,-12 0-40-15,-7-13-226 16</inkml:trace>
  <inkml:trace contextRef="#ctx0" brushRef="#br0" timeOffset="-128459.84">17249 5647 986 0,'0'0'58'15,"0"0"-49"-15,0 0-7 0,0 0 30 16,0 0 29 0,0 0-36-16,144 27-15 0,-38-17 2 15,21 3 5-15,3 1-13 16,-8-5-4-16,-29 3 0 15,-27-4 1-15,-31-2-1 16,-21-2-1-16,-14-3-8 16,-14-1 9-16,-37 4 0 15,-32-2 3-15,-21 1-1 16,-20 1 2-16,7-2-3 16,13 0 7-16,19-2 5 15,21 1 22-15,31 2-19 16,18-2 1-16,15 4-9 15,0 7-8-15,48 11 1 16,39 6 0-16,50 5 10 0,30-2-6 16,15-6-5-16,2-4-7 15,-18-5-71-15,-36-8-186 16</inkml:trace>
  <inkml:trace contextRef="#ctx0" brushRef="#br0" timeOffset="-122360.63">7084 13176 585 0,'0'0'14'16,"0"0"30"-16,0 0 66 0,0 0 27 15,0 0-48-15,0 0-31 16,0 0 0-16,0 0 0 16,-17-101-1-16,11 101-6 15,6 0-15-15,-6 0-13 16,-7 6-14-16,-5 29-7 16,-7 18 0-16,1 14-2 15,11-1 1-15,9-2-2 16,4-14 0-16,0-8-1 15,26-12 0-15,6-8-7 16,6-16 2-16,-4-6-2 16,11-6 1-16,-3-28 0 15,1-7 4-15,-12-8-2 0,-4-3 4 16,-18-2 1 0,-9-4 1-16,0 2 0 0,-2 8-1 15,-22 7-1-15,4 15-4 16,-8 12 3-16,-5 12-22 15,1 2-25-15,4 18-22 16,0 22-3-16,11 12-39 16,5 1-110-16,12-3-196 15</inkml:trace>
  <inkml:trace contextRef="#ctx0" brushRef="#br0" timeOffset="-121753.68">7603 13063 289 0,'0'0'148'16,"0"0"-56"-16,0 0-18 0,0 0-12 16,0 0 2-1,0 0 0-15,0 0-11 0,-3 0-1 16,-7 0-14-16,4 0-12 15,-3 0 5-15,3 4-11 16,-6 4 2-16,1 3-5 16,-5 12 0-16,-9 12 0 15,6 11 12-15,-7 7-9 16,11 7-10-16,4-3-5 16,8-2-5-16,3-12 1 15,0-6-1-15,14-10 0 16,3-10-1-16,9-13 0 0,3-4 1 15,2-4 2-15,7-27 2 16,-5-4-3-16,-2-10 7 16,0-3-8-16,-13-6 10 15,-4-8 10-15,-10-4 5 16,-4 1-18-16,0 5-3 16,-4 10 0-16,-11 14-2 15,-6 12 0-15,4 10-2 16,-2 8-8-16,-2 6-35 15,4 1-29-15,-2 28-21 16,4 7-75-16,6 6-100 16</inkml:trace>
  <inkml:trace contextRef="#ctx0" brushRef="#br0" timeOffset="-121195.78">8128 13057 304 0,'0'0'175'0,"0"0"-68"16,0 0 2-16,0 0 18 16,0 0-9-16,0 0-31 15,13-30-24-15,-13 30 7 16,0 0-21-16,0 0-21 16,0 0-19-16,-9 28-5 15,-11 12 1-15,0 12 1 16,4 4-3-16,10-1-2 15,6-5 0-15,0-6-1 16,4-7 0-16,14-10-1 16,7-6 1-16,-6-8-1 15,7-11 0-15,4-2-6 16,4 0 5-16,-3-14 2 0,0-12 0 16,-2-9 0-16,-10-1 2 15,-1-7 1-15,-10-4-1 16,-8-5 4-16,0-6 0 15,-3 3 6-15,-20 4-11 16,4 7 0-16,-7 16 0 16,-3 9-1-16,0 10-4 15,-2 9-18-15,2 0-23 16,0 8-38-16,5 15-33 16,11 6-65-16,10-1-94 15</inkml:trace>
  <inkml:trace contextRef="#ctx0" brushRef="#br0" timeOffset="-120560.81">8875 12949 560 0,'0'0'53'0,"0"0"-4"16,0 0 50-16,0 0 19 16,0 0-39-16,0 0-39 15,-5-16-19-15,-13 27-12 16,-2 24 2-16,-6 11 10 15,12 6 1-15,1 8-5 0,13-2-5 16,0-3-9-16,0-9 0 16,15-9-3-16,10-13 5 15,1-4-4-15,1-15-2 16,5-5 4-16,-1-2-2 16,0-24 5-16,-2-6-3 15,-8-7 15-15,-6-1 1 16,-12-4 13-16,-3-3 0 15,0-4-7-15,-13-5-8 16,-13 4-11-16,-5 6-5 16,-3 11-1-16,-2 6 0 15,5 12-12-15,2 10-28 16,1 7-40-16,7 0 2 0,1 9-66 16,18 16-131-16,2-1-247 15</inkml:trace>
  <inkml:trace contextRef="#ctx0" brushRef="#br0" timeOffset="-119793.66">9605 13131 945 0,'0'0'33'15,"0"0"-27"-15,0 0 25 16,0 0 2-16,0 0-2 15,0 0-8-15,96-9 10 16,-33 9 9-16,3 0-16 16,0 9-9-16,-3 4-3 15,0-4-12-15,-5 2-1 16,-11-1 1-16,-7-5-2 16,-13 1 0-16,-11-3 0 0,-6-1 0 15,-8-1 0-15,-2-1 1 16,0 0-1-16,0 0 3 15,0 0-3-15,0-10-4 16,-5-10-6-16,-7-4-3 16,1-2 9-16,-2 1 4 15,-1-4 0-15,1 5 2 16,7 7-1-16,-4 3 13 16,6 1 5-16,1 9 3 15,3 0 1-15,0 4-9 0,0 0-1 16,0 0-7-1,0 0-6-15,0 4-3 0,20 20 3 16,8 7 3-16,3 2 2 16,0 2-4-16,3-8-1 15,-1-5 0-15,-4-3 2 16,-4-10-2-16,-6-3 0 16,-3-4 1-16,-5-2 0 15,-9 0 5-15,-1 0-4 16,-1 0 20-16,0 0-1 15,0 0-3-15,0 0 0 16,-16 0-8-16,-17 0-9 16,-4 9 1-16,-6 11-2 15,7 6-1-15,0-1-2 16,7 1-2-16,7-3-10 0,3-4-20 16,6 0-14-16,7-2-55 15,6-10-110-15,0-7-231 16</inkml:trace>
  <inkml:trace contextRef="#ctx0" brushRef="#br0" timeOffset="-117369.88">10782 13195 681 0,'0'0'77'0,"0"0"-67"16,0 0 31-16,0 0 53 15,0 0-2-15,0 0-16 16,13-4-27-16,11-18 5 15,5-8-18-15,0-8-12 0,-8-1-3 16,0-7-9-16,-7-7-1 16,-4-7-3-16,-3-6-3 15,-5-5-2-15,-2-1 0 16,0 2-3-16,-4 10 0 16,-12 12 0-16,-3 16 6 15,9 14-4-15,2 9-1 16,7 8 4-16,1 1-5 15,-4 8-6-15,-5 31 0 16,5 24 6-16,-3 17 1 16,7 15 0-16,0 7 2 0,0 2-2 15,0-3 0 1,0-12-1-16,0-14-1 0,0-23 1 16,0-20 1-1,0-18-1-15,0-13 3 0,0-1 1 16,7 0 9-16,11-15-8 15,11-17-1-15,10-9-4 16,-6-1 0-16,5 2 0 16,-10 8 3-16,-9 9-3 15,-6 14 0-15,-11 5-2 16,-2 4-1-16,3 0-2 16,2 16 0-16,-1 15 4 15,-1 6 1-15,5 1 0 16,-2 1 0-16,9-7 0 0,1-4 0 15,5-8 0-15,-4-10 0 16,2-7-1-16,2-3 1 16,-1 0 1-16,6-5 2 15,-9-11-3-15,-3-9 4 16,-1-3-4-16,-13-3 3 16,0-10-3-16,0-1-2 15,-9 1 2-15,-13 5-2 16,-6 7 1-16,2 10 0 15,-4 10-2-15,0 9 2 16,1 0-2-16,4 6 2 16,11 14-1-16,11 4-1 15,3 4 1-15,3 5 1 0,32-2-2 16,3-2 3 0,11-6 0-16,0-8-2 0,-7-7 0 15,3-8 2-15,-3 0 0 16,-2-7-1-16,-6-10 1 15,-5 0 0-15,-8 2 0 16,-6-2 1-16,-11 7 0 16,-1 4 0-16,3 3 7 15,-6 3-3-15,0 0-2 16,0 1-3-16,0 25-3 16,0 10 3-16,0 5 0 15,0-5 1-15,0-3 0 16,0-5 0-16,0-11 0 15,4-8-1-15,5-2 1 0,1-7 4 16,10 0-1-16,1-8 0 16,6-14-1-16,0-2-2 15,-2-3 2-15,-5 0 0 16,4 3-2-16,-8 6-1 16,-6 6 0-16,-5 8-6 15,-5 4 6-15,3 0-1 16,-3 0 0-16,7 14 0 15,-1 11 1-15,-2 2 0 16,10 3 0-16,6-5-1 16,0-3 1-16,1-7 0 15,-2-7 0-15,-3-8 0 16,-1 0 0-16,3 0-1 0,0-19 1 16,-3-4 0-1,-6-5 1-15,1-5-1 0,-9 0 0 16,-1-4-1-16,0 7 1 15,0 10 0-15,0 10-2 16,0 3 2-16,0 7 0 16,0 0-2-16,0 0 1 15,0 0-3-15,0 15 0 16,0 3 3-16,0 1-6 16,0-4 5-16,16 1 1 15,-3-3 1-15,5-5-1 16,2-4 0-16,-5-4 1 0,4 0 0 15,-1-4-1-15,5-14-1 16,5-2 2-16,-11-2 0 16,-2 1 4-16,-3 4-4 15,-12 3-2-15,0 6 2 16,0 3 0-16,0 5-2 16,0 0-4-16,-12 10 0 15,-9 14 6-15,6 5-2 16,4 4 0-16,7 2-1 15,4-1 3-15,0-4 0 16,15-2-1-16,14-9 1 16,6-2 2-16,6-11 5 15,5-6 1-15,6 0 7 0,-7-14-9 16,8-13-2 0,-18-2-3-16,-5-5-1 0,-8-7 1 15,-7 1 1-15,-12 1 2 16,0 4-4-16,-3 12-3 15,0 10 3-15,0 9 0 16,-6 4-4-16,-9 0 5 16,1 0-4-16,6 12 2 15,5 2-1-15,3 2-1 16,0 0-1-16,18 2 2 16,7 3 2-16,3-4 0 15,-8 3-2-15,-2 0 2 16,-12 0-1-16,-3 1 1 15,-3-4 1-15,0 0 0 0,-6-4-2 16,-21 0 0-16,8-4 1 16,-5-6-4-16,6-3-1 15,5 0-8-15,5 0 4 16,8 0 8-16,0-3-6 16,0-8-3-16,16 3 2 15,7 2 0-15,-3 0 7 16,2 3 1-16,-4 3 1 15,-2-1 4-15,-1-3-2 16,10-3 0-16,3-7-1 16,6-6-2-16,7-5 0 15,-1-8-4-15,0-9 2 16,-7-3-1-16,-6-8 3 0,-1 0 0 16,-9-5 0-16,-8 3 1 15,-7 6 3-15,-2 11 2 16,0 14 5-16,0 12 6 15,0 8-2-15,0 4-6 16,-2 0-9-16,-6 19 1 16,7 16 5-16,1 15 1 15,0 8-1-15,0 3-5 16,12 2 3-16,5-2-1 16,0-4 7-16,6-3 7 15,-6-13-3-15,-1-10-4 16,-3-12-10-16,-8-8-10 0,2-11-10 15,-5 0-40-15,1-14-69 16,5-18-163-16,-4-7-459 16</inkml:trace>
  <inkml:trace contextRef="#ctx0" brushRef="#br0" timeOffset="-117196.6">12838 12947 1275 0,'0'0'59'16,"0"0"-54"-16,0 0 10 16,0 0-1-16,0 0 4 15,203-19-6-15,-105 18-12 16,0 1-8-16,-6 0-34 0,2 0-122 16,6 0-240-16</inkml:trace>
  <inkml:trace contextRef="#ctx0" brushRef="#br0" timeOffset="-115435.97">14176 13502 794 0,'0'0'153'0,"0"0"-94"0,0 0-10 16,0 0-4-16,0 0 6 15,0 0 5-15,31-104-11 16,-24 70-12-16,-7-3-7 15,0 2-15-15,-2 3-4 16,-24 4 0-16,-4 10 4 16,-7 10-9-16,0 8-2 15,-12 0 0-15,1 22-3 16,7 10 0-16,10 2 1 16,5 3 2-16,21-2-2 15,5 1-1-15,0-1 2 16,13-8-2-16,23-8 1 0,6-11 1 15,13-8 2-15,5 0-1 16,6-23 3-16,-4-10 1 16,-16-6-4-16,-5-3 9 15,-15-9-2-15,-12-9 2 16,-9-7-4-16,4-11-3 16,-9-4-2-16,0-3 0 15,0 13 0-15,0 19-1 16,0 24 1-16,0 16 0 15,0 13 0-15,0 0-5 16,-10 22-1-16,6 24 4 16,-5 21 2-16,9 11 0 15,0 8-1-15,4 3 1 16,15-7 0-16,-2-10-2 16,10-10-1-16,1-14-9 0,0-14 1 15,2-14-8-15,0-14 8 16,8-6 1-16,-7-10 5 15,-2-18 3-15,-5-8 0 16,-5-2 2-16,-13-2 2 16,-3-1-2-16,-3 6 3 15,0 9 0-15,-19 10 1 16,0 9 8-16,-12 7-12 16,-6 7 1-16,3 19-4 15,-1 8 3-15,10 3 0 16,6 1 0-16,9 1-1 15,6-3 0-15,4-6 0 0,0-8 0 16,4-7-4-16,14-10 4 16,3-5 1-16,7-4 3 15,8-19 1-15,-2-1-1 16,-3-5 0-16,-8 1-2 16,3 0 3-16,-11 2 5 15,-8 8-2-15,0 8 3 16,-7 8-7-16,0 2 0 15,0 0-3-15,0 0-2 16,0 15-3-16,0 12 5 16,0 3 3-16,0 2-3 15,5-4 0-15,10-4-6 16,10-3 6-16,-5-10 0 0,17-9-1 16,-5-2 1-1,9 0 0-15,1-22 0 0,-7-4 0 16,-6-2 1-16,-5-5 1 15,-9-8 0-15,-5-8 1 16,-8-15 5-16,-2-6-6 16,0-5 5-16,-9 4-5 15,-9 7-1-15,3 20 1 16,0 13-1-16,0 16 6 16,7 8-7-16,6 6 0 15,-2 1 0-15,2 5-6 16,-7 31 6-16,8 19 0 0,1 11 2 15,0 10-2-15,0 2 0 16,12-2 0-16,2-3 0 16,1-9-1-16,0-8-2 15,1-12 2-15,8-12-16 16,5-16-5-16,2-11-4 16,11-5-19-16,4-8-51 15,6-16 21-15,-6-5 26 16,-3-2 26-16,-9-2 9 15,-10-1 10-15,-8-1 4 16,-7 0 6-16,-9 1 28 16,0 6-2-16,-11 7 25 15,-18 9-4-15,-9 11-13 0,-4 1 2 16,-5 12-12-16,4 17-9 16,9 8-4-16,8 2-6 15,10 4-2-15,10 3-4 16,6-6-5-16,0-4 0 15,17-8 3-15,8-12-3 16,9-13 0-16,-2-3 2 16,12-9 2-16,-1-16-1 15,-1-6-1-15,-10 2 0 16,-1-6-1-16,-6 3 0 16,-9 7 2-16,-5 7-3 15,-9 13 0-15,-2 5 0 16,0 0 0-16,-5 16 3 15,-15 12-3-15,3 8 0 0,3 4-5 16,10-1 3-16,4-4-1 16,0-2-26-16,0-9-9 15,13-8-16-15,7-10-30 16,5-6 41-16,-8-2-117 16,-4-23-166-16,-13-8-118 15</inkml:trace>
  <inkml:trace contextRef="#ctx0" brushRef="#br0" timeOffset="-115245.7">14599 12944 723 0,'0'0'271'0,"0"0"-225"16,0 0 9-16,0 0 15 15,0 0-48-15,0 0-18 16,131-8-3-16,-2 24-2 15,19 2-24-15,5 9-57 16,-1 7-40-16,-18 7-49 16,-17 5-180-16</inkml:trace>
  <inkml:trace contextRef="#ctx0" brushRef="#br0" timeOffset="-113964.71">15864 13582 945 0,'0'0'61'0,"0"0"1"0,0 0 25 16,0 0 11-16,0 0-40 15,0 0-29-15,24-33-15 16,11 0-11-16,6-5 0 16,-1-3-2-16,-12-5 2 15,0-5-2-15,-11 1-1 16,-5 8 0-16,-10 14 1 15,-2 15 1-15,0 12-4 16,-2 1-3-16,-16 0 2 16,-5 17-9-16,4 6 3 15,4-1-5-15,9-3 0 0,6 0-12 16,0-1-2-16,11-4-15 16,15-3 11-16,-6 0 21 15,6-1 11-15,-7-3-2 16,-5 5 2-16,-2-1 0 15,-3 1 1-15,-5 4 0 16,-2 2 5-16,-1 4-4 16,7 7 4-16,-4 1-5 15,6 1 4-15,2-2 3 16,-4-7-8-16,3 0 6 16,6-10-5-16,1-2 0 15,5-7 7-15,5-3-6 16,5 0 2-16,9-1-1 15,1-18-1-15,-6-8 0 0,-2-5-1 16,-6-9 0-16,-5-7 0 16,-11 2-2-16,-6 6 1 15,-7 10 0-15,0 10 4 16,-7 13 3-16,-22 7-7 16,-2 0 0-16,-10 11-1 15,10 13 2-15,2 6-1 16,5 4 0-16,13 3 1 15,6-2 0-15,5 0-1 16,0-12 2-16,0-2 1 16,15-13 4-16,-1-4 6 15,4-4 11-15,10 0-7 16,-3-17-10-16,4-7-6 0,-3-3-1 16,-6-2 2-16,-4 3-2 15,-4 3 0-15,0 8 0 16,-9 6 0-16,-2 4 0 15,-1 5-2-15,0 0 1 16,0 5-7-16,0 22 6 16,-11 11 2-16,4 4-1 15,6 3 1-15,1-6 0 16,0-2-3-16,6-5 3 16,17-13 1-16,3-8-1 15,4-9 0-15,2-2 1 16,-1-6 2-16,6-23-1 0,-6-3 2 15,-5-12-1-15,-3-9 0 16,1-10 5-16,5-9-5 16,1-10-2-16,0-6 0 15,1-3-1-15,-7 8-1 16,-5 16 1-16,-11 21 2 16,-8 22-1-16,0 14 4 15,0 10-4-15,0 0-2 16,-18 13-4-16,-10 26 4 15,1 18 0-15,1 8 0 16,10 10-1-16,2 5 2 16,14-3-1-16,0 4 0 15,0-2 1-15,0-11 0 0,20-13 1 16,2-16-1 0,7-13 1-16,2-13 3 0,7-13-4 15,1-4 2-15,8-25-3 16,-5-13 1-16,-4-7-5 15,-1-5-2-15,-9-1-6 16,-13 2 11-16,-9 7 2 16,-6 13 0-16,0 16 0 15,-21 12 10-15,-18 5-7 16,4 8-3-16,-3 19 0 16,10 8 1-16,16 4 2 15,10 7-4-15,2 8 6 16,9-1-3-16,20-3 1 15,2-10-1-15,9-5 0 0,-6-10-2 16,4-7 2-16,-7-12-2 16,-4-6-12-16,-6-3-45 15,0-20-81-15,-7-12-28 16,-10-4-139-16</inkml:trace>
  <inkml:trace contextRef="#ctx0" brushRef="#br0" timeOffset="-113744.39">16253 13025 788 0,'0'0'417'0,"0"0"-388"0,0 0-26 16,0 0 13-1,138-11 33-15,-24 11-9 0,27 11-30 16,-4 9-10-16,-12-2 0 15,-17 2-6-15,-32-2-36 16,-30-3-30-16,-21-1-150 16,-23-7-354-16</inkml:trace>
  <inkml:trace contextRef="#ctx0" brushRef="#br0" timeOffset="-112396.1">7127 13949 1084 0,'0'0'77'16,"0"0"-22"-16,0 0 13 16,0 0-19-16,0 0-25 15,0 0-14-15,0 0-3 16,-8 127-3-16,-7-60-3 16,1-4 2-16,1-9-3 15,6-12-15-15,5-12-32 16,2-12-49-16,0-15-54 15,20-3-97-15,19-8-229 16</inkml:trace>
  <inkml:trace contextRef="#ctx0" brushRef="#br0" timeOffset="-112182.78">7445 13938 879 0,'0'0'131'15,"0"0"-54"-15,0 0 49 16,0 0-36-16,0 0-45 15,0 0-23-15,0 7-13 16,0 35 1-16,-11 13 6 16,-3 1-8-16,5-6-8 15,1-8-1-15,4-8-4 16,4-10-41-16,0-10-30 16,20-10-110-16,20-4-110 15,11-2-373-15</inkml:trace>
  <inkml:trace contextRef="#ctx0" brushRef="#br0" timeOffset="-111874.33">7947 13897 446 0,'0'0'89'16,"0"0"-89"-16,0 0 21 15,0 0-11-15,0 0-7 16,0 0-3-16,-15-10 18 16,25 10 55-16,-5 0 46 15,-5 0 0-15,0 0-11 16,0 0-14-16,0 0 8 0,0 16-31 16,0 12-16-16,0 12-16 15,0 7-20-15,0 4-6 16,-5 1-9-16,-5-3-4 15,9-5-3-15,-9-10-28 16,10-8-47-16,0-9-115 16,0-14-141-16</inkml:trace>
  <inkml:trace contextRef="#ctx0" brushRef="#br0" timeOffset="-111644.98">8171 13910 953 0,'0'0'119'15,"0"0"-57"-15,0 0 23 16,0 0-41-16,0 0-25 16,0 0 8-16,14 108-7 15,-7-54-19-15,-6 4-1 16,7-3-4-16,-5-2-85 15,14-13-140-15,7-14-467 16</inkml:trace>
  <inkml:trace contextRef="#ctx0" brushRef="#br0" timeOffset="-110965.95">9265 14192 1037 0,'0'0'27'0,"0"0"21"16,0 0 16-16,0 0-42 16,0 0-7-16,0 0 4 15,171-4 6-15,-82 4-2 16,9 0-14-16,-4 0-8 16,-3 2 1-16,-6 0-2 15,-19 0 0-15,-18 0 0 16,-24-2-22-16,-15 0-31 15,-9 0-11-15,0 0 24 16,-21-6-31-16,-19-8-72 16,1 0-24-16,-5-4 52 15,1-2-8-15,5-5-1 0,1 0 49 16,12 0 75-16,2 7 152 16,9 5-5-16,2 3-29 15,5 5 7-15,4 2-8 16,3 3-66-16,0 0-29 15,14 0-11-15,15 3 10 16,11 14 11-16,2 3-17 16,3 1-8-16,0 4-3 15,-4-1 1-15,-2-2 3 16,-10-4-5-16,-11-6 0 16,-5-1-3-16,-8-8 2 15,0-1 3-15,-5 2 2 0,0-1 15 16,-12 8 13-1,-17 7 0-15,-13 6-11 0,-8 4-10 16,2 5-11 0,-9-1-3-16,9-2-12 0,0 2-95 15,17-6-70-15,14-4-269 16</inkml:trace>
  <inkml:trace contextRef="#ctx0" brushRef="#br0" timeOffset="-109920.35">10821 14308 580 0,'0'0'105'0,"0"0"10"16,0 0 13-16,0 0-29 16,0 0-24-16,0 0 4 0,74 58-5 15,-48-58-27-15,5-26-19 16,1-15-15-16,8-12-6 16,1-8-2-16,-10-8-1 15,-2-3-4-15,-4-10 2 16,-11-6-2-16,-10-3 0 15,-4 5-3-15,0 17 2 16,-12 26-1-16,2 18 2 16,-2 21-1-16,-3 4 0 15,-8 17-5-15,-3 31 2 16,1 17 3-16,4 18-1 16,17 1-1-16,4 6 1 15,0 4 1-15,14-4 1 0,5-6 0 16,8-13-3-1,-8-18 3-15,1-22 2 0,-11-14-2 16,-1-11 0-16,-4-6 1 16,2 0-1-16,2-8 0 15,9-16 0-15,8-6 0 16,3-3 1-16,1 8 1 16,-6 5-2-16,0 12-2 15,0 5 1-15,-5 3-3 16,-3 0 3-16,1 17 1 15,-2 6 0-15,7 5-1 16,-4 3 2-16,1-4-2 16,-3 0 1-16,7-8 0 15,-8-8 0-15,-1-1 1 16,-7-10-2-16,8 0 2 0,1-4-1 16,2-18 3-16,9-7-1 15,-3-2-2-15,-4-1 2 16,3 1-2-16,-11 9 1 15,1 7-1-15,-6 8 0 16,-1 7-2-16,-3 0 0 16,5 17-3-16,-1 13 4 15,8 5 1-15,-3 4-7 16,3-7-9-16,1-4-21 16,2-8-56-16,7-12-10 15,-3-8-16-15,8-4-103 16,-6-27-191-16</inkml:trace>
  <inkml:trace contextRef="#ctx0" brushRef="#br0" timeOffset="-109727.08">11666 14023 967 0,'0'0'48'16,"0"0"7"-16,0 0 7 15,0 0-38-15,0 0-20 16,0 0-4-16,77-46-16 16,-36 46-38-16,-6 0-35 15,-1 16-107-15,-3 11-63 0</inkml:trace>
  <inkml:trace contextRef="#ctx0" brushRef="#br0" timeOffset="-108037.52">12099 14357 781 0,'0'0'187'15,"0"0"-158"-15,0 0 24 16,0 0-5-16,0 0 9 16,0-126 12-16,0 95-36 15,-1 4-8-15,-12-1 0 16,-2 10-22-16,1 9 3 15,-6 9-1-15,-8 0-4 0,-3 12-1 16,-4 20-2-16,4 4 1 16,4 9-2-16,9-6 3 15,9-1 0-15,9-6-3 16,0-9-1-16,11-7 2 16,19-9 0-16,-2-7 2 15,13 0 2-15,3-23-2 16,-4-6 3-16,-5-1-2 15,2 0 11-15,-15 4-2 16,0 2 3-16,-9 4-1 16,-9 7-1-16,-1 10-5 0,-3 3-4 15,0 3-4 1,0 30 4-16,-3 13-4 0,-11 11 4 16,0 7-4-16,-6 10 2 15,-6 2 0-15,2 6 0 16,2-5-7-16,-4-8-4 15,1-16 0-15,6-16-4 16,-2-15 2-16,6-17 8 16,1-5 4-16,7-5-7 15,-2-26-13-15,7-9 3 16,2-13 13-16,0-4 4 16,16-10 1-16,19-1 4 15,7 0-3-15,18 2 8 16,9 1-5-16,10 3-3 15,5 2 0-15,-8 0 2 0,-4 3-1 16,-10-6 0-16,-15 1-2 16,-14 0 0-16,-8 1 0 15,-23 3 1-15,-2 8 0 16,0 4 1-16,-19 15 6 16,-16 10-3-16,2 13 2 15,1 8-3-15,4 0-3 16,4 16-1-16,7 14 1 15,12 11 0-15,5 10 3 16,0 7 4-16,22 10 0 16,6 1-1-16,4-2 2 0,-5-1-6 15,-5-11-1-15,-7-12-2 16,-4-12 0 0,-4-12-1-16,-7-11 1 0,2-8 0 15,4 0 3-15,-2-4-1 16,6-17-4-16,7-10-1 15,1-6-1-15,-3 1-13 16,12 9 10-16,-13 8-1 16,3 11-4-16,-5 8 0 15,2 0 2-15,0 11 8 16,-7 15-2-16,1 3 0 16,6 0 0-16,1 3-3 15,8-3 6-15,8-6 1 16,4-2 0-16,4-14 0 15,1-3 1-15,-5-4 6 0,5-9-5 16,-2-15-2-16,-4-6 2 16,-11-1 4-16,-13-6-6 15,-5-3 1-15,-5 2-1 16,0 6 1-16,-12 12 2 16,-5 14-3-16,-6 6 0 15,-6 4-1-15,3 20-3 16,4 8 1-16,1 4 2 15,16 0 0-15,5 0 0 16,2 0-3-16,26-5 3 16,4-6 0-16,9-8 0 15,6-11-1-15,6-6 4 0,2 0 2 16,-5-25 17-16,-2-4-17 16,-15-5-3-16,-10-1-1 15,-13 0 6-15,-3-2-5 16,-7 3 4-16,0 8-3 15,0 12 0-15,-11 9 3 16,-4 5-1-16,3 0-4 16,-1 17-5-16,8 7 4 15,4 0-2-15,1 0 3 16,0 0-2-16,17 0 1 16,6-2 0-16,-2-2 1 15,2-2 0-15,-8-2 0 16,-11-3 0-16,-1-2 0 0,-3-2 0 15,0-6 0-15,0 2 0 16,-15-1 0-16,-6 1 0 16,-10 0-13-16,-2-3-13 15,11-1-7-15,6-1-21 16,7 0-2-16,9 0 12 16,0 0-23-16,19-13 29 15,18-4 24-15,3 0 10 16,3-4 2-16,-1-5 2 15,2-6 0-15,3-4 2 16,0-8 9-16,-5-9 22 16,-11-2-7-16,-11-6-6 0,-18-5 6 15,-2 0 26-15,0 2-9 16,-4 11 11-16,-7 18-9 16,-3 16-6-16,2 8-15 15,9 11-14-15,-8 0-10 16,1 16-2-16,3 19 2 15,-3 15 0-15,8 10-1 16,2 8 4-16,0 8-3 16,14 8 5-16,3-6-5 15,-2-2 1-15,6-12 0 16,-4-14-1-16,-1-15-9 16,-4-14-21-16,5-12-19 15,-4-9-48-15,3 0-44 16,-5-21-178-16,1-8-200 15</inkml:trace>
  <inkml:trace contextRef="#ctx0" brushRef="#br0" timeOffset="-107881.27">13510 14048 1059 0,'0'0'19'0,"0"0"-15"16,0 0-4-16,0 0 0 15,180-13-2-15,-86 13-32 16,9 0-172-16,9 0-354 0</inkml:trace>
  <inkml:trace contextRef="#ctx0" brushRef="#br0" timeOffset="-107297.39">14842 14491 689 0,'0'0'146'0,"0"0"-95"16,0 0-1-16,0 0 7 15,42-102 9-15,-42 74-9 16,0 2-24-16,0-1 17 0,-15 4-12 15,-12 2-20-15,-9 9-13 16,0 9 1-16,-4 3-4 16,3 0 5-16,4 17-2 15,12 6-4-15,0 4-1 16,18 2-2-16,3 2 1 16,0 1 1-16,2-1-1 15,20-5 1-15,3-9 0 16,10-6 0-16,-4-11 0 15,9 0 0-15,-6-14 2 16,-3-14-1-16,-2-8 2 16,-4-8-2-16,-9-9 0 15,-2-10 12-15,3-12-1 16,-3-10-6-16,1 0-6 0,-6 10 3 16,-7 20-1-16,-2 18 7 15,0 19 16-15,0 12-10 16,0 6-15-16,-6 6-2 15,-5 30 0-15,-4 23 0 16,11 21 1-16,4 8-2 16,0-2 0-16,0-5-3 15,0-18-13-15,4-13-19 16,11-20-39-16,0-16-33 16,11-9 20-16,1-5 10 15,6-2-61-15,1-15-80 16,0 2-197-16</inkml:trace>
  <inkml:trace contextRef="#ctx0" brushRef="#br0" timeOffset="-106371">15175 14339 116 0,'0'0'294'16,"0"0"-143"-16,0 0-24 16,0 0 21-16,0 0-25 15,0 0-36-15,-60-108-27 16,39 100-1-16,6 5-8 16,-2 3-22-16,0 3-6 15,2 15-4-15,-1 7-15 16,4 3-4-16,4 5 1 15,4-1-1-15,4-2 0 16,0-4-1-16,0-6 0 0,0-8 1 16,8-8-1-1,1-4 1-15,5 0 0 0,10-15 7 16,1-11-6-16,-4-3 0 16,4-4 2-16,-1 0-2 15,-4 3 1-15,-2 5 1 16,-5 10-3-16,-4 11-1 15,-7 4-3-15,-2 0 2 16,0 8 0-16,0 17 2 16,-3 7 0-16,-2 1 0 15,5 3-1-15,0-3-1 16,0-2-3-16,5-5-8 16,8-10-2-16,6-10 10 15,5-6 0-15,0-2-17 16,5-27 13-16,4-6 1 0,-3-8 8 15,-7-4 0-15,4-10 2 16,-2-11-2-16,1-11 4 16,-7 0 15-16,-7 8-6 15,0 20-5-15,-9 22 10 16,-3 19 0-16,0 10-6 16,0 0-12-16,-5 7-1 15,-7 25-3-15,0 12 0 16,2 19 3-16,10 11-3 15,0 7 3-15,0 1-1 16,0-4 0-16,5-9 1 16,6-16-2-16,9-16-34 0,-3-19-91 15,9-16 33 1,0-2 67-16,8-13 9 0,4-14-98 16,-5-4 36-16,-2-6 60 15,-7 1 21-15,-7-2 22 16,-11 1 28-16,-1 11 10 15,-5 8-19-15,-11 14 23 16,-19 4-27-16,-6 0-25 16,1 21 3-16,7 0-10 15,0 8 6-15,8-3-7 16,9 3 5-16,10 0 1 16,1-3 1-16,0-6-2 15,15-4-7-15,5-12 3 0,6-4 3 16,4 0-1-1,2-20-2-15,6-5-2 0,-4-5 4 16,1-1 14-16,-5 1-5 16,-12 8-3-16,-5 9 4 15,-3 9 2-15,-10 4-3 16,0 2-5-16,0 21-5 16,0 7-5-16,-9 3-1 15,9 1-1-15,0-3-1 16,12-3-5-16,16-8-11 15,13-9-18-15,4-11-45 16,-3 0-44-16,0-13-180 0,-11-13-284 16</inkml:trace>
  <inkml:trace contextRef="#ctx0" brushRef="#br0" timeOffset="-106180.72">15346 14033 980 0,'0'0'156'0,"0"0"-98"16,0 0-18-16,0 0 3 15,0 0-24-15,0 0-8 16,102 35-8-16,13-34-3 16,11-1-47-16,4 0-123 15,-16 0-223-15</inkml:trace>
  <inkml:trace contextRef="#ctx0" brushRef="#br0" timeOffset="-104813.65">16271 14593 829 0,'0'0'107'16,"0"0"-70"-1,0 0 12-15,0 0 16 0,0 0 18 16,0 0-3-16,-8 18-39 16,36-46 1-16,14-14-9 15,11-10-20-15,-5-6-3 16,-5-7-8-16,-10 1 4 16,-11-2-3-16,-19 6-1 15,-3 14 0-15,0 18-2 16,-1 14 1-16,-15 14-2 15,-1 0-4-15,-10 11 1 16,-2 20 1-16,5 1 1 16,8 0-2-16,14-6-3 15,2-1 0-15,0-4 3 0,29-5 1 16,5-4 2-16,11-4-4 16,8-2 5-16,-11 1 1 15,-10-2 0-15,-7 2-1 16,-12 1 0-16,-2 3 0 15,-6 2 2-15,-1 4 0 16,2 5 2-16,-6 1-4 16,0 3 0-16,0-3 0 15,0 0 0-15,0-2 1 16,0-8-1-16,13 0-3 16,5-5 1-16,8-5-8 15,10-3-16-15,13 0-8 16,2-2-25-16,2-16-11 0,-3-8 34 15,-9-5 5-15,-4-2 2 16,-10-7 13-16,-11-4 13 16,-10 3 3-16,-6 10 3 15,0 4 5-15,-17 14 24 16,-14 9 8-16,-7 4-9 16,-5 0-1-16,-5 17 2 15,7 11-5-15,1 4-10 16,17 3 0-16,5 3-4 15,11-2-4-15,7-7-5 16,0-4 0-16,0-11-2 16,12-7 8-16,-5-7 2 0,14 0 8 15,4-7 0-15,10-20-7 16,6-5-6-16,-3 1-4 16,0-1 3-16,-11 5-1 15,-1 4 2-15,-10 13-3 16,-13 3-4-16,6 7 0 15,-9 0-3-15,0 4 0 16,0 23-1-16,0 9 4 16,0 6 0-16,0-1 0 15,8-1-2-15,6-8-2 16,10-7 0-16,-8-13 0 16,10-8 2-16,3-4 1 15,0-4 1-15,5-21 0 0,4-10 1 16,-9-4 0-1,-4-6 1-15,-5-12-1 0,-2-12-1 16,2-10-1-16,-12-10 0 16,1-3 1-16,-9 5 0 15,0 12 2-15,0 17 1 16,0 20 1-16,-11 20-2 16,5 14 2-16,-6 4-4 15,-3 11-3-15,1 28 2 16,-9 17-4-16,9 16 5 15,12 13-2-15,2 4 1 16,0 6 1-16,12-4-1 16,4-11 1-16,-2-14 0 15,1-18-2-15,-4-17-9 0,-6-18-35 16,4-9-12 0,6-4-74-16,10 0-105 0,6-24-485 15</inkml:trace>
  <inkml:trace contextRef="#ctx0" brushRef="#br0" timeOffset="-104431.09">17593 14436 905 0,'0'0'63'0,"0"0"-37"16,0 0 50-16,0 0-7 15,0 0-22-15,0 0-22 16,72 20-6-16,-32-27-4 0,-7-14-9 15,-6-4 5-15,-2-5 1 16,-17-6 8-16,-1-6-10 16,-7 5-3-16,0 5-4 15,-20 9 5-15,-13 16 1 16,0 7-7-16,-16 0-1 16,3 15-1-16,6 17-1 15,6 6 1-15,10 4 0 16,15 3 0-16,9 4 0 15,0 0 0-15,13-1-1 16,23-7 3-16,16-5-2 16,0-6 3-16,14-12 2 15,-2-10-3-15,-3-8 0 0,-11 0-4 16,-8-24-21-16,-5-8-26 16,-16-6-67-16,-5-6-56 15,-6-6-191-15</inkml:trace>
  <inkml:trace contextRef="#ctx0" brushRef="#br0" timeOffset="-104230.79">16888 14044 1015 0,'0'0'129'15,"0"0"-102"-15,0 0 35 0,0 0-30 16,0 0-25-1,178-11 6-15,-33 11-9 0,23 15-4 16,14 5-15-16,-7 10-67 16,-5 4-83-16,-20 4-327 15</inkml:trace>
  <inkml:trace contextRef="#ctx0" brushRef="#br0" timeOffset="-103997.42">18885 14603 505 0,'0'0'928'0,"0"0"-903"16,0 0 5-16,0 0 24 16,0 0-4-16,0 0-27 15,0-28-19-15,0 24-4 16,0 2-2-16,0-7-27 15,0 0-51-15,-4-7-28 16,-25-1-165-16,-13-2-691 16</inkml:trace>
  <inkml:trace contextRef="#ctx0" brushRef="#br0" timeOffset="-100564">436 15891 784 0,'0'0'147'16,"0"0"-96"-16,0 0 15 15,0 0 2-15,0 0 7 16,0 0-18-16,0 0-20 16,-35-30-21-16,35 30-3 15,0-2-7-15,0 0 1 0,0-1-4 16,20 3 0-16,29 0 2 16,13 0 6-16,17 0 5 15,3 3-10-15,14 2 1 16,-2 5-5-16,-3-4 1 15,-10 1-2-15,-11-6-1 16,-16 2 0-16,-17-1 0 16,-12-1 0-16,-14 1 0 15,-4 2 0-15,-7-4-2 16,0 0 1-16,0 0-3 16,0 0 2-16,-3 0-3 15,-18-13 1-15,1-10-4 16,-10-2 4-16,1-4 2 0,3-1-1 15,-1 0 2-15,2 0 0 16,6 4 1-16,3 0 0 16,3 11 0-16,6 7 0 15,2 4 5-15,3 4 8 16,0 0-2-16,2 0-5 16,0 0-2-16,0 0-4 15,0 12-2-15,10 19 2 16,15 7 5-16,4 5-1 15,8-2-2-15,3-5 3 16,-3 0-1-16,-2-9-2 16,-6-9 0-16,-6-4-2 0,-6-6 2 15,-8-8-2-15,-7 4 0 16,4-2 1-16,-6-2 2 16,0 0-1-16,0 0 0 15,0 0-1-15,0 2 0 16,0 6-1-16,-17 4-1 15,-15 8 1-15,-17 6 0 16,-15 5 0-16,-3 2 0 16,-5-1-1-16,4 0-9 15,11-1-6-15,13-6-21 16,15-1-23-16,21-7-105 16,8-9-103-16,25-8-387 15</inkml:trace>
  <inkml:trace contextRef="#ctx0" brushRef="#br0" timeOffset="-99474.34">1765 15792 703 0,'0'0'167'0,"0"0"-59"16,0 0-18-16,0 0-3 15,0 0-5-15,0 0-31 16,0-18-21-16,0 18-6 16,0 12-17-16,0 23-1 15,0 12 3-15,0 9 2 16,-2-1-10-16,-14-3-1 15,1-6 2-15,0-7-2 16,3-10-26-16,0-10-39 16,5-9-64-16,-3-8-21 15,-4-2-111-15,-3-5-203 16</inkml:trace>
  <inkml:trace contextRef="#ctx0" brushRef="#br0" timeOffset="-99088.78">1500 16007 695 0,'0'0'187'0,"0"0"-72"0,0 0-48 16,0 0-33-16,0 0-21 16,0 0 11-16,129-28 7 15,-50 17-5-15,7-1-9 16,-1-8 7-16,-3 1-18 16,-15-4-6-16,-17 5 2 15,-12 1 4-15,-19 3-1 16,-7 1 1-16,-10-1 5 15,-2 0 6-15,0 1-11 16,-2-4 2-16,-11 7-7 16,0 2 5-16,5 4-2 0,1 4 4 15,7 0 12-15,-2 0-11 16,-3 3-8-16,-1 28 3 16,0 15-1-16,0 13 1 15,6 2-3-15,0 1 3 16,0-4-3-16,0-7-1 15,0-7 0-15,0-13 3 16,0-6-3-16,0-11-12 16,0-8-36-16,14-6-91 15,4 0-45-15,6-1-132 16,3-18-216-16</inkml:trace>
  <inkml:trace contextRef="#ctx0" brushRef="#br0" timeOffset="-98386.7">2324 16121 712 0,'0'0'142'16,"0"0"-51"-16,0 0-24 15,0 0-9-15,0 0 5 16,0 0-4-16,0-8-8 16,14 3-21-16,1-8-14 15,3-5-2-15,1 1-10 16,-4-4 3-16,-6 0 1 15,-4-1 4-15,-5 1-10 16,0 5 2-16,0 4-4 0,-14 7 0 16,-2 5 0-16,-7 0-4 15,2 5 4-15,-4 16-2 16,1 6 1-16,7 3-1 16,12 0 0-16,5 1 0 15,0 0 2-15,0-3-1 16,19-9 0-16,6-6-1 15,4-11-4-15,12-2-24 16,7 0-10-16,7-15-30 16,4-11-11-16,-1-4 41 15,-8-1 24-15,-13 2 8 16,-12-1 6-16,-6 3 2 16,-11 7 3-16,-8 8 10 15,0 4 39-15,0 8 16 16,-15 0-25-16,-9 1-26 0,-7 22-6 15,-2 9-5-15,6 2 3 16,7 2-2-16,3-4 1 16,13-6 0-16,4-4-1 15,0-11-5-15,0-3-1 16,0-8 0-16,15 0 2 16,4-9 12-16,15-15-2 15,1-3 1-15,-3-8-6 16,-6 7 1-16,-6 1 1 15,-9 10 2-15,-1 8-3 16,-9 4-1-16,0 5-4 16,-1 0-4-16,0 0-1 0,0 12-5 15,9 12 6-15,-6 5 0 16,6-4 1-16,0 1-1 16,1-4 0-16,1-5-2 15,-3-3-1-15,5-10-25 16,2-1-30-16,0-3-80 15,12 0 1-15,-3-10-192 16</inkml:trace>
  <inkml:trace contextRef="#ctx0" brushRef="#br0" timeOffset="-97353.14">3139 16171 753 0,'0'0'155'0,"0"0"-67"16,0 0-25-16,0 0 24 15,0 0-27-15,0 0-8 16,37-76-17-16,-37 50-17 16,0-2 5-16,0 1-8 15,-8 8-12-15,-8 3-1 16,0 8 2-16,-2 8-4 15,2 0 0-15,-4 0-2 16,5 18 0-16,0 7 0 0,7-2-1 16,4 3 1-1,4 0-1-15,0-4 3 0,8-6-3 16,8-4 1-16,2-8 1 16,8-4-4-16,-2 0 5 15,5-16 7-15,-2-12-1 16,-5-2-3-16,0-6 3 15,-6-4-3-15,-2-10-1 16,3-7 1-16,-7-11-2 16,-3-4 1-16,1 2-2 15,0 12 0-15,-8 16 1 16,0 15 0-16,0 16-1 16,0 4 0-16,0 7-1 15,0 0-1-15,0 7-4 16,0 23-1-16,-8 18 7 0,7 10-2 15,1 10 0-15,0 4 1 16,0-1 2-16,7-7-1 16,2-8 0-16,3-12 0 15,-4-16-1-15,3-6 1 16,1-12-1-16,0-10-2 16,10 0 3-16,6-16 1 15,8-14 6-15,-3-7-7 16,-8 0-1-16,-6-1-2 15,-5-3 0-15,-11 9 3 16,3 11 0-16,-6 10 0 16,0 11-3-16,-6 0 3 15,-11 0-5-15,0 16 3 16,-7 14 0-16,19-1-1 0,3 6 0 16,2 0 2-16,0-8-1 15,4 6 1-15,14-12 1 16,2-4-1-16,3-9-4 15,5-8 3-15,3 0 2 16,2-16 0-16,1-12 0 16,-5-2 2-16,-4-4-1 15,-7 1-1-15,-5-2 4 16,-9 6-4-16,-4 5 1 16,0 8 4-16,0 9-5 15,-15 2 0-15,7 5 2 16,-3 0-2-16,1 0-3 15,3 0-1-15,2 5 1 0,5 0 2 16,0 2-4-16,0-2-1 16,5 1 2-16,8 1 2 15,-4-1 2-15,5 4 0 16,-5 2 0-16,-6 6 4 16,6 0 6-16,-8 2 5 15,-1 3-6-15,0 2 4 16,0 1-1-16,0-2-7 15,0-4-2-15,0-2-1 16,2-4-2-16,3-6 0 0,2 2-1 16,6-10-44-1,9 0-133-15,8 0-209 0</inkml:trace>
  <inkml:trace contextRef="#ctx0" brushRef="#br0" timeOffset="-95395.1">4643 15908 544 0,'0'0'115'0,"0"0"-71"15,0 0 73-15,0 0 8 16,0 0-52-16,0 0-15 15,-4 74-9-15,18-68-16 16,2-6 3-16,7 0 12 16,6 0-7-16,5-22-11 15,-3-2-15-15,-5-3-6 16,-9-2 5-16,-5 2-6 16,-10-1-3-16,-2-4-3 15,0 3 2-15,0 5-4 0,-8 11-4 16,-8 4 0-1,3 9 2-15,-7 0-2 0,-5 17 3 16,4 12-3-16,7 5 3 16,2 7-2-16,12 0 0 15,0 2 3-15,15-6-6 16,20-1 6-16,-2-7 0 16,5-7 0-16,5-10-1 15,0-10 1-15,5-2 0 16,7-10 2-16,5-16 0 15,-3-5-2-15,-4-4 1 16,-17-1-1-16,-10-4 1 16,-14 5-1-16,-12 8 0 15,0 8 0-15,-17 10 0 0,-4 3-3 16,-8 6-3-16,8 0 5 16,-1 0-3-16,5 11-4 15,10 6 5-15,0-6 1 16,7 3 1-16,0-1-8 15,0-4 5-15,14 1 3 16,7 1 1-16,-3 1 1 16,3-3-1-16,0 2-1 15,-1 4 1-15,0 1-2 16,-3 5 5-16,-9-1-3 16,2 1 0-16,-7 2 1 15,7-5-1-15,-4-1 0 16,6-4-1-16,1-5 1 0,3-2 0 15,0-6 0-15,7 0 3 16,4 0 6-16,2-14-2 16,-2-8 3-16,-5-4-4 15,0-6-4-15,-6-7 2 16,-12 0-3-16,-4 3 2 16,0 6-3-16,0 8 3 15,-8 6-3-15,-11 9 0 16,4 4 3-16,6 3-3 15,3 0-3-15,-1 0-3 16,-1 0 6-16,5 14-4 16,1-2 2-16,2 3 0 0,0-2 0 15,0-2 2-15,5 0-1 16,7-2 1-16,2-4 0 16,-2 2 0-16,1 2 0 15,-4-4 0-15,1 6 1 16,0-3-1-16,-4 5 1 15,0-1 1-15,0 5 0 16,-4-6-2-16,-2 4 2 16,9-3-1-16,-6-2-1 15,0-4 0-15,3 1 0 16,0-5 0-16,-3-2 1 16,5 0-2-16,0 0 2 15,10 0 9-15,5-9-10 0,1-12 4 16,3-1-3-1,5-3 0-15,-6-4-1 0,-4 2-1 16,-2 6 1 0,-14 8 0-16,-4 10 0 0,-2 3 4 15,0 0-4-15,0 0-6 16,0 3 5-16,0 17 0 16,7 0 1-16,0 1-1 15,5-4 1-15,0-5 0 16,2-4-1-16,0-2-1 15,2-6 2-15,0 0 2 16,0-3 0-16,6-11 1 16,-8-2-2-16,-2-3 2 15,-8-4 0-15,-4-2-3 0,0 1 1 16,-4 3-1-16,-20 4-6 16,-2 8 2-16,-4 8 0 15,-1 1 1-15,3 0 3 16,11 0 0-16,5 5-1 15,10 12-3-15,2 2-1 16,0 5 4-16,20 1 0 16,9-4 1-16,2-3 0 15,8-8-2-15,-8-6 2 16,6-4 1-16,-1 0 0 16,0-17 0-16,-5-5 0 15,-6-4 2-15,-8-4 0 16,-5 0-1-16,-6-5 1 0,-6 7-2 15,0 2 3-15,0 12-2 16,0 6-1-16,0 5-2 16,-5 0 1-16,4 3-1 15,-7 0-1-15,8 0 2 16,-4 0-4-16,2 9-1 16,2 2 0-16,0 3 3 15,0-4 0-15,6 0 1 16,5 3 1-16,3-5 0 15,-4-1 0-15,-3 1 0 16,0 1-1-16,0 1 2 16,-7 4 1-16,0 1 0 0,0 4 3 15,0 1 7-15,0-3-9 16,0 2 4-16,0-4-3 16,0-6-4-16,0-4 0 15,0 0 0-15,3-5-3 16,15 0-44-16,4 0-83 15,16 0-149-15,5-14-449 16</inkml:trace>
  <inkml:trace contextRef="#ctx0" brushRef="#br0" timeOffset="-93788.66">6638 15796 810 0,'0'0'115'15,"0"0"-36"-15,0 0-9 16,0 0 6-16,0 0-27 0,0 0-15 15,-92 35-7-15,69-7-14 16,2-1-6-16,7 6-4 16,12-3 0-16,2 0-4 15,0 5 1-15,14-8-1 16,15-1 1-16,8-7 1 16,7-8 2-16,3-9 12 15,6-2 2-15,-2-7-2 16,1-22-10-16,-7-3-2 15,-1-8 1-15,-13-4-1 16,-2-12-3-16,-5-14 0 16,-11-13-1-16,-8-5-2 15,-5 6 3-15,0 20-2 16,0 21 4-16,0 21-2 0,-6 13 0 16,-5 7 0-16,-1 0-11 15,-5 19 5-15,3 22 4 16,3 15 2-16,7 10-1 15,4 8-2-15,0 6 3 16,0-2 0-16,0-6 0 16,0-11 0-16,0-15 2 15,0-17-1-15,0-12-2 16,4-9-1-16,4-8 2 16,7 0 2-16,6-10-2 15,15-14 2-15,-1-9-2 16,5 4-5-16,-10 5 0 15,-10 8 4-15,-2 9-3 0,-7 7 4 16,-4 0-9-16,-3 0 2 16,3 19 6-16,-3 5 2 15,6 5-2-15,2-2 1 16,4 3-1-16,-3-6 1 16,6-6-1-16,-2-8 0 15,-3-6 1-15,12-4 2 16,-2 0-2-16,-2-10 3 15,6-8-2-15,-13 0 7 16,-1-6-7-16,-5-5 4 0,-7-4-2 16,-2-1-3-16,0 6 0 15,0 5 0-15,-10 11 0 16,-1 12 0-16,-1 0-2 16,-7 0 0-16,1 15-4 15,5 8 1-15,5 6 4 16,3 1-2-16,5 3 2 15,0 2 0-15,9-5-2 16,10-2 1-16,7-10 2 16,0-7-6-16,4-8-2 15,2-3-24-15,9 0-11 16,-1-14-8-16,-6-8 7 16,4 0 19-16,-10-4 3 15,-8-2 16-15,-6 1 5 16,-6 4 2-16,-8 5 2 0,0 6 17 15,0 7 23-15,-1 1 9 16,-13 4-7-16,-1 0-14 16,-4 9-16-16,8 15-1 15,3 5-8-15,8 3-3 16,0-1 2-16,0 8-3 16,8-8 4-16,8-4-5 15,0-10 2-15,2-5-2 16,-1-8 2-16,9-4-2 15,5 0 3-15,6-18-3 16,-2-6 2-16,1-3 1 16,-4-12-3-16,-3-5 0 0,0-15 2 15,0-16-3-15,-7-6-3 16,-5 1 1-16,-4 8 2 16,-8 18 0-16,1 18 4 15,-6 19 0-15,0 8 7 16,0 9-8-16,0 0-3 15,-6 14-7-15,-5 27 6 16,-4 12 2-16,8 9-1 16,-3 10 0-16,5 0 0 15,-3 1 1-15,4-9-1 16,-1-10 1-16,5-10-1 16,0-13 0-16,0-15-2 15,0-8-11-15,0-8-43 16,8 0-121-16,6-12-196 15</inkml:trace>
  <inkml:trace contextRef="#ctx0" brushRef="#br0" timeOffset="-93489.18">8162 15862 845 0,'0'0'146'16,"0"0"-57"-16,0 0-41 15,0 0 1-15,-112 16-10 16,74 0-9-16,-1 3 1 0,7-1-21 16,9 0-7-16,8-2 0 15,13-2-3-15,2-2-7 16,2-1 4-16,25 1 2 16,4-1 2-16,0-1 1 15,6 3 1-15,-7-1 5 16,-3 3 2-16,-11 2-1 15,1-3-9-15,-6-3 0 16,-5 5-1-16,0-6-40 16,-4 0-129-16,2-6-215 15</inkml:trace>
  <inkml:trace contextRef="#ctx0" brushRef="#br0" timeOffset="-92976.36">8885 15568 760 0,'0'0'92'16,"0"0"10"-16,0 0-3 16,0 0 12-16,0 0 2 15,0 0-63-15,-22-40-19 16,-6 70-19-16,-8 22-5 16,-2 18 0-16,3 14 0 15,15 9-3-15,19-3-3 0,1-4 0 16,14-10 1-1,28-14-4-15,6-19-2 0,18-15-29 16,3-14-28-16,-6-14-61 16,6 0-68-16,-12-27-115 15,-12-9-323-15</inkml:trace>
  <inkml:trace contextRef="#ctx0" brushRef="#br0" timeOffset="-92750.01">9401 15616 948 0,'0'0'131'16,"0"0"-55"-1,0 0-33-15,0 0-6 0,-9 115 31 16,4-53-40-16,-5 6-16 16,9-8-3-16,-3-4-8 15,-4-10-1-15,1-9-3 16,-1-16-26-16,2-5-37 15,-3-14-69-15,-3-2 2 16,-3-6-44-16,-10-18-246 16</inkml:trace>
  <inkml:trace contextRef="#ctx0" brushRef="#br0" timeOffset="-92370.42">9116 15881 670 0,'0'0'193'15,"0"0"-54"-15,0 0-62 16,0 0-23-16,0 0-21 0,0 0-28 15,89-9 7-15,-15 9 5 16,11 0-12-16,5 0-1 16,0 0-4-16,-15 0 3 15,-16 0-3-15,-13-4 0 16,-17-5 1-16,-16-2 5 16,-6 0 11-16,-7-5-8 15,0-3 3-15,0-1-9 16,-12 6 0-16,-1 1 1 15,-2 0 6-15,6 9 15 16,2 2-5-16,6 0 5 16,1 2-11-16,-7 0-7 0,7 14-7 15,-1 16 3 1,1 8 5-16,0 8-2 0,0 2-2 16,1 3 2-16,11-1 3 15,-9-4-8-15,-3-10-1 16,1-12 0-16,-1-3-4 15,8-12-27-15,-3-6-41 16,18-3-97-16,5 0-79 16,4-19-287-16</inkml:trace>
  <inkml:trace contextRef="#ctx0" brushRef="#br0" timeOffset="-92065.97">10026 15796 960 0,'0'0'121'0,"0"0"7"16,0 0-49-16,0 0-40 16,0 0-19-16,0 0-9 15,-16 32 16-15,13 1-5 16,-9 0-6-16,7 2-6 16,2-3-2-16,3 0-5 15,0-2 3-15,0-5-2 16,0-4-3-16,7-5-1 15,6-2 2-15,-1-4-2 16,5-2 0-16,6-8 0 0,0 0 0 16,11 0-1-1,-2 0-10-15,-1-4-36 0,-2-14-21 16,-5-2-76-16,-6-4-81 16,-8-1-231-16</inkml:trace>
  <inkml:trace contextRef="#ctx0" brushRef="#br0" timeOffset="-91861.68">10001 15973 758 0,'0'0'238'0,"0"0"-143"16,0 0-28-16,0 0-26 15,0 0-18-15,0 0-19 16,68-12 9-16,-16 2-6 0,1-2-7 15,-8 0-3-15,-13-5-47 16,-2-1-31-16,-15-3-13 16,-5 0-97-16,-10-1-175 15</inkml:trace>
  <inkml:trace contextRef="#ctx0" brushRef="#br0" timeOffset="-91699.43">10022 15770 656 0,'0'0'215'0,"0"0"-90"16,0 0-48-16,0 0-31 16,0 0-30-16,0 0-14 0,128-6-2 15,-59 6-6-15,-6 0-79 16,1 0-111-16,-15 0-169 16</inkml:trace>
  <inkml:trace contextRef="#ctx0" brushRef="#br0" timeOffset="-91371.94">10549 15758 302 0,'0'0'601'0,"0"0"-498"15,0 0-6-15,0 0 15 0,0 0-24 16,0 0-35-1,-45-54-20-15,36 54-16 0,-5 2-15 16,-4 20 0-16,-6 13-1 16,7 6 2-16,15 12-3 15,2 0 0-15,0-2 2 16,11 2-2-16,18-12 1 16,2-7 1-16,1-12-2 15,8-8 1-15,-6-8-1 16,7-6 0-16,-1 0-15 15,-7-14-20-15,3-10-18 16,-9-6-57-16,-8-8-63 16,-5-8-161-16</inkml:trace>
  <inkml:trace contextRef="#ctx0" brushRef="#br0" timeOffset="-90980.32">10755 15366 959 0,'0'0'115'0,"0"0"-7"16,0 0-33-16,0 0-41 15,0 0-10-15,0 0-3 16,154 50-4-16,-86-2-4 16,3 11-5-16,-7 8 0 15,6 5 5-15,-13 0-6 16,-14-5 0-16,-16-14-5 0,-23-6-2 15,-4-5 1-15,-29 3 1 16,-27 0 6-16,-10 3-1 16,-12-6-5-16,14-8 1 15,5-3 1-15,19-12 13 16,13-6-11-16,14-8-2 16,9-3-2-16,0 0-2 15,4-2 0-15,0 0 1 16,0 0-1-16,0 0-1 15,0 0-5-15,0 0-5 16,0 0-18-16,8 0-15 16,14-6-45-16,-1-3-192 15,7 1-402-15</inkml:trace>
  <inkml:trace contextRef="#ctx0" brushRef="#br0" timeOffset="-90199.16">11767 16081 968 0,'0'0'121'0,"0"0"-38"15,0 0-15-15,0 0-26 16,0 0-10-16,0 0-17 16,59-4-5-16,-16 4 4 15,16 0-4-15,9 0-8 16,0 0 4-16,-2 4 0 16,3 1 0-16,-24 4 0 15,-15-5-1-15,-9 0-3 16,-20-4 0-16,-1 0 1 15,0 0 1-15,0 0 0 16,0 0-4-16,0 0 0 16,0 0-12-16,-1 0-15 0,-7 0-20 15,6 0-51-15,0 3-54 16,-2-1-107-16,-7 3-294 16</inkml:trace>
  <inkml:trace contextRef="#ctx0" brushRef="#br0" timeOffset="-88045.51">12989 15546 671 0,'0'0'115'15,"0"0"-49"-15,0 0 20 16,0 0-6-16,0 0-19 0,0 0-13 15,5 107 42-15,-5-18-37 16,0 19-24-16,0 7-8 16,-5 1-6-16,5-1-3 15,0-19-10-15,-2-20-2 16,1-20-1-16,1-20-16 16,0-15-16-16,0-11-20 15,0-9-70-15,0-1-75 16,0-11-197-16</inkml:trace>
  <inkml:trace contextRef="#ctx0" brushRef="#br0" timeOffset="-87730.04">12866 15468 678 0,'0'0'68'0,"0"0"-23"16,0 0-11-16,0 0 31 16,0 0-3-16,133-69-9 15,-102 64-11-15,5 0-11 16,-5 5 7-16,-2 0 0 16,-11 0-17-16,6 18-4 15,-12 10-12-15,-6 5 7 16,-6 9 6-16,0 4-4 15,-20 0-5-15,-14 0-8 0,1-4 2 16,-5-8-6-16,5-2-18 16,4-7-82-16,11-14-38 15,5-11-204-15</inkml:trace>
  <inkml:trace contextRef="#ctx0" brushRef="#br0" timeOffset="-86219.74">13240 15786 507 0,'0'0'120'16,"0"0"-59"-16,0 0 44 0,0 0 5 15,0 0-40 1,0 0-25-16,-12 35-12 0,25-35 4 15,17 0 8-15,1-20-5 16,12-9-21-16,3-9-8 16,-6-2-2-16,-4-11 1 15,-17 3 5-15,-5-1-8 16,-11 4-5-16,-3 12-2 16,0 13 0-16,-14 11 0 15,-4 8-12-15,0 1-15 16,-2 0-5-16,4 3 14 15,8 12 11-15,1-1-5 16,7 0-6-16,0-2 9 16,7-2 1-16,11 1 6 15,-1-2 2-15,6-4 1 16,-8 2 0-16,1-1 2 0,-1 2 2 16,1 7 7-16,-2-1 4 15,3 9 3-15,4 5 0 16,-3 4-11-16,-3 1 1 15,1 3-3-15,-3-5 9 16,3-3-4-16,-1-7-9 16,-3-6 1-16,3-4 3 15,-2-10-5-15,2-1 1 16,12 0 3-16,0-1-3 16,2-20 5-16,0-6-4 15,-3-6-1-15,-3-2 3 0,0-3-5 16,-11 9 5-1,-6 9-3-15,-5 11-2 0,-1 9 9 16,0 0-2-16,0 0-4 16,0 0-3-16,0 12-7 15,0 13 4-15,0 3 3 16,0 3-1-16,13-4 0 16,3 0 1-16,5-3 0 15,-4-9 0-15,-3-8-1 16,1-7-1-16,1 0 2 15,-3 0 2-15,3-19 2 16,-3-7 0-16,-3-2-3 16,-10-4 0-16,0-4 0 15,0-4 1-15,-10 2-2 0,-10 6-2 16,-4 9-1-16,-2 12-3 16,9 6-3-16,0 5 4 15,3 0 3-15,1 0-5 16,4 13-7-16,9 13-7 15,0-3-3-15,14 9 17 16,13-6 6-16,12 1-1 16,8-7 1-16,-1-10-3 15,8-6 4-15,1-4-1 16,-7-4 1-16,5-18 2 16,-8-6-1-16,-2-5 0 15,-4-3 5-15,-8-6 1 16,-1-9-2-16,-3-9 0 0,-13-11-2 15,-3-6-2-15,-11-2 0 16,4 16 3-16,-4 17 0 16,0 22-3-16,0 16 6 15,0 8 2-15,0 0 5 16,0 7-14-16,0 28-6 16,-12 24 6-16,6 19 6 15,-2 8-3-15,8 3-2 16,0-3 2-16,11-3-3 15,17-6 1-15,-1-6 5 16,4-13-1-16,-2-17-2 16,2-10 0-16,0-16-1 15,2-10-1-15,1-5 3 16,-1 0-2-16,6-15 0 0,-2-7 1 16,-5-4-1-16,-5-3 0 15,-9-7 2-15,-8-9 0 16,-6-3-1-16,-4-1-3 15,0 9-2-15,-8 8-1 16,-12 14 1-16,2 10-2 16,-8 8 2-16,1 0 0 15,3 23-3-15,-3 12 4 16,12 11 0-16,7 9 1 16,6 5-2-16,6-3 1 15,19-6 0-15,6-9 1 16,4-10 0-16,3-7 0 15,4-13-1-15,0-7 0 0,0-5 0 16,0 0-4-16,-6-19-43 16,-8-7-33-16,-17-1-41 15,-11-5-106-15,0-7-227 16</inkml:trace>
  <inkml:trace contextRef="#ctx0" brushRef="#br0" timeOffset="-85997.39">14216 15303 1028 0,'0'0'37'0,"0"0"-37"15,0 0 2-15,0 0-2 16,0 0 2-16,180 0 2 15,-99 0-4-15,11 0-6 16,-1 2-107-16,-2 12-220 16</inkml:trace>
  <inkml:trace contextRef="#ctx0" brushRef="#br0" timeOffset="-84564.26">15356 15664 43 0,'0'0'816'0,"0"0"-719"0,0 0-25 15,0 0 13-15,0 0 2 16,0 0-30-16,-22-46-27 16,16 46-21-16,-5 3-5 15,-5 24 0-15,4 10-3 16,7 2 0-16,5 9 0 15,0-4 1-15,6-6-2 16,19-6 0-16,1-10 2 16,-2-9-3-16,12-10 1 15,-2-3-3-15,7-3 3 16,1-26 3-16,-2-4-3 16,-9-12 1-16,-4-9 2 15,-10-10-2-15,-6-11-1 16,-8-8-2-16,-3-10-2 15,0 1-5-15,0 7 9 0,-14 23 0 16,1 23 0-16,6 20 1 16,1 13-1-16,3 6 0 15,0 2-3-15,-7 28-5 16,3 23 6-16,1 12 2 16,6 20 1-16,0 8 5 15,0 5-3-15,2-2-2 16,10-4 1-16,0-9 0 15,2-19 1-15,0-15 0 16,-5-16-3-16,6-16 0 16,-7-8 0-16,4-9 0 15,5 0 0-15,8-9 0 0,4-16 7 16,0-9-6-16,-1-3-1 16,-4-2 1-16,-4 3 0 15,-5 9-1-15,-5 12-1 16,-7 8 1-16,-3 7-1 15,0 0-3-15,0 0-2 16,3 20-2-16,3 10 8 16,-1 6 0-16,9-1 0 15,-1-5-1-15,3-4 0 16,-4-6 1-16,5-6 0 16,-2-7 0-16,-2-7-1 15,7 0 0-15,2-11 1 16,7-12 1-16,1-4-1 0,3-2 2 15,3 0-2-15,-7 7-1 16,-14 3 1-16,-1 11 3 16,-14 4 0-16,0 4 1 15,0 0-4-15,0 11-2 16,0 12 2-16,-3 13 0 16,-1-1-4-16,4-3 3 15,0-2 0-15,0-8 0 16,9-6 0-16,0-8 0 15,-4-8 0-15,6 0 0 16,-3 0 1-16,4-13 1 16,-2-13 0-16,-3-1 1 0,-7-6-1 15,0-6-1-15,0 3-4 16,-9 4-3-16,-11 5 2 16,1 12 1-16,-10 11-3 15,10 4 0-15,-3 0-4 16,9 0-8-16,7 2-3 15,6 6 0-15,0-3-3 16,0 5 12-16,7-1 4 16,15-4 9-16,8-2-2 15,0 1 4-15,25 0 1 16,10 3 14-16,10 6 66 16,1 3-41-16,-17 0-36 15,-17-1-5-15,-17 3 2 16,-12 1 1-16,-10-3 2 15,-3-4 0-15,0-4-2 0,0 1 3 16,-9-8-2-16,2-1 0 16,-6 0-1-16,4 0 3 15,6-10-4-15,3-13-3 16,0-6-1-16,0-7-1 16,30-3 1-16,12 1-3 15,15 10-7-15,1 14 6 16,-3 14 1-16,-8 0 1 15,-6 17 3-15,-15 12 0 16,-6 7-1-16,-9 8 1 0,-11-7 0 16,0-1 0-1,-11-7-3-15,-16-11-2 0,-9-5-18 16,-6-11-42-16,-11-2-46 16,-5 0-104-16,-2-24-401 15</inkml:trace>
  <inkml:trace contextRef="#ctx0" brushRef="#br0" timeOffset="-84340.9">16050 15482 918 0,'0'0'102'0,"0"0"-101"16,0 0 36-16,0 0 35 0,0 0-12 15,0 0-37-15,50 64-12 16,-30-61-10-16,-1-3-2 16,2 0-21-16,-10-14-64 15,-8-10-25-15,-3-5-75 16,-16-5-139-16</inkml:trace>
  <inkml:trace contextRef="#ctx0" brushRef="#br0" timeOffset="-84174.65">15303 15268 1020 0,'0'0'127'0,"0"0"-127"15,0 0-4-15,0 0 4 16,197-1 8-16,-93-2-3 16,10 3-5-16,-11 0-27 15,-7 4-92-15,-28 15-194 16</inkml:trace>
  <inkml:trace contextRef="#ctx0" brushRef="#br0" timeOffset="-81880.76">16064 15487 311 0,'0'0'351'16,"0"0"-323"-16,0 0-26 16,0 0 2-16,0 0 1 15,0 0-5-15,0 0 11 16,40 0 7-16,-24 0 0 15,0 0 2-15,8 0 5 16,-10-12 10-16,3-1-1 16,-8-1-2-16,-5-1 9 0,-4 0-10 15,0 8 1-15,0-2 7 16,-15 4-18-16,-12 5-19 16,-11 0 4-16,3 10-6 15,-1 16 0-15,7 3-1 16,13-4 1-16,12 4-4 15,4-5-45-15,13-12-153 16,28-10-309-16</inkml:trace>
  <inkml:trace contextRef="#ctx0" brushRef="#br0" timeOffset="-79758.33">17678 15828 689 0,'0'0'53'16,"0"0"1"-16,0 0 21 0,0 0-1 16,0 0 0-16,0 0-6 15,74 7-8-15,-45-7-4 16,0-17-31-16,2-2-14 15,-3-8 1-15,-6 1-6 16,-11-3 3-16,-6 2-1 16,-5 1 5-16,0 5-3 15,0 8-4-15,-11 3-5 16,-3 10 1-16,0 0 1 16,-4 7-3-16,-1 19-5 15,-2 13 2-15,16 5 3 0,5 2-1 16,0 4-1-1,5-7 0-15,25-5 2 0,6-9 0 16,-1-10-2-16,5-14 1 16,5-5 1-16,9-7 6 15,-5-23 4-15,55-54-4 16,-70 35-3 0,-9-5 0-16,-21 2 4 15,-4 4-7-15,0 10 3 16,-24 15 1-16,-6 10 0 15,1 12-4-15,8 1-2 16,-2 0-4-16,16 14 3 0,3 9-8 16,4 0 4-1,9 1-1-15,17-1 5 0,5-5 2 16,-3-4-3-16,2-2 4 16,-2-2 0-16,-1-4 1 15,-8-2-1-15,4 0 0 16,-5 4 0-16,-5 0 0 15,-7 4 0-15,1 4 0 16,0 2 0-16,0 6 2 16,-5-6-2-16,2-5 0 15,4-10 0-15,-2-3 0 16,5 0 0-16,4 0 2 16,13 0 4-16,0 0-5 15,6-23 0-15,2-8 4 16,-5-9-3-16,-7-5-2 0,-6-5 2 15,-12-5 0-15,-6 5-1 16,0 13 2-16,-2 12-3 16,-19 10-2-16,-6 11-4 15,-9 4-3-15,2 0 6 16,5 13 0-16,11 10 0 16,8 0-3-16,10 5 3 15,0-4 2-15,12-2-5 16,18-6 3-16,10-9 1 15,5-2 2-15,-1-5 0 16,3 0 3-16,-3 0-3 16,-5 0 1-16,-15 0 2 0,-6 0-3 15,-12 0 1 1,0 3 1-16,2 6-2 0,0 7 0 16,-4 5-1-16,6 6 2 15,-3 1-1-15,0 1 1 16,-2-8-2-16,5-2 1 15,0-5 0-15,5-4 0 16,-5-7 1-16,13-3 0 16,-4 0 0-16,9 0 4 15,3-13-4-15,-2-9 0 16,2-2 0-16,-7-7 0 16,1-3-1-16,-5 2 2 15,-6 4 2-15,-6 7-3 0,-4 12-1 16,-4 5 3-1,0 4 1-15,0 0-4 0,0 0-1 16,0 13-6-16,-4 14 1 16,4 7 5-16,0 0-1 15,0-4 2-15,12-5-1 16,4-10 0-16,-1-7 0 16,5-8-1-16,8 0 2 15,8-3 4-15,-4-18-2 16,-1-7 0-16,-6-2-1 15,-13-8 6-15,-12-5-2 16,0 0-2-16,-6 1-2 16,-19 9-1-16,-8 12 0 15,-3 7-1-15,-4 10-3 0,8 4 2 16,5 0 2-16,9 4-1 16,7 19-3-16,11 0 4 15,0 12 0-15,19-2 1 16,22-4 2-16,12-2-2 15,6-9 1-15,11-12 4 16,-10-6-2-16,0 0-3 16,-6-14 0-16,-21-6 3 15,-5-4-3-15,-13-2 1 16,-6-3-2-16,-9-6 1 16,0 8-2-16,0 6-7 15,-14 7 4-15,4 7-2 16,6 7-2-16,4 0 6 0,0 0-5 15,0 0 0-15,0 10-1 16,0 9 4-16,10 3 3 16,8 4 0-16,2 1-1 15,5-1 2-15,-1 6 0 16,-7 2 1-16,2-1-1 16,-2 3 6-16,-8-4 1 15,-4 2 1-15,-5-5-4 16,0-4-4-16,0-6-1 15,0-6-44-15,-2-13-105 16,2 0-87-16,0 0-437 16</inkml:trace>
  <inkml:trace contextRef="#ctx0" brushRef="#br0" timeOffset="-79253.58">20642 15782 940 0,'0'0'121'0,"0"0"-115"16,0 0 10-16,-171 0 36 15,96 4-2-15,-6 2-24 16,12 3-13-16,18-2 6 16,15-2-3-16,18-2-12 15,16-3-4-15,2 0-4 0,4 0-9 16,33 0 1-1,14-12 12-15,13-14 4 0,-4-4-4 16,0-7 6 0,-6-4 5-16,-12 1 1 0,-7-4 6 15,-10 10-4-15,-9 5 0 16,-14 6-1-16,-2 7-4 16,-2 5 4-16,-16 9 1 15,-10 2-7-15,3 2-5 16,0 23 1-16,5 5 1 15,9 10 1-15,8 8 4 16,3 2-1-16,3 4-2 16,22 0 0-16,3 3-2 15,-1-3 4-15,1 0 4 0,-14-2-9 16,0-4 6-16,-11-10-6 16,-3-2-3-16,0-10 0 15,-15-8-1-15,-9-4-2 16,3-6-21-16,-7-8-22 15,6 0-26-15,5-15-94 16,14-22-113-16,3-9-465 16</inkml:trace>
  <inkml:trace contextRef="#ctx0" brushRef="#br0" timeOffset="-77532.01">21476 15464 139 0,'0'0'824'16,"0"0"-761"-16,0 0-2 15,0 0 21-15,0 0-26 16,0 0-14-16,-101-19-22 16,67 45-4-16,-6 9 1 15,13 5-3-15,13 5-9 0,9 7-4 16,5 7 5-1,0-6-4-15,19-7 1 0,11-10-3 16,-2-12 3-16,1-10-3 16,-1-11 5-16,7-3 7 15,4 0-1-15,4-16-8 16,-4-7-2-16,0-8 2 16,-17-5-3-16,-1 2-3 15,-7 7-1-15,-8 12 4 16,-3 9 1-16,-3 6-1 15,0 0-4-15,0 0 1 16,0 7-5-16,0 19 4 0,0 6 3 16,0 4 2-16,0-4-2 15,6-1 3-15,6-4-6 16,-4-7 3-16,6-8-1 16,3-8 2-16,7-4 0 15,1 0 2-15,-3-14-1 16,4-11 2-16,-9-5-1 15,-3-8 0-15,-6-8-2 16,-8 5-4-16,0-2 4 16,-10 13-6-16,-16 10 2 15,5 10-3-15,-5 10 3 16,6 0-7-16,-4 0 5 16,9 19 1-16,10 8 3 15,2 7 0-15,3 0-1 16,0 2 3-16,14-4 0 0,11-3-1 15,7-8 1-15,1-6 1 16,1-11 4-16,9-4 4 16,5 0-1-16,1-10-1 15,-3-14-6-15,-6-9-1 16,-12-7 0-16,0-6-1 16,-19 4-3-16,-2 5 0 15,-7 14 2-15,0 9 2 16,0 7-1-16,-13 7-1 15,0 0-3-15,-3 0 2 16,5 9-2-16,4 11 2 16,3-1 2-16,4 8-3 15,0-3 2-15,0 2 2 16,11-4 0-16,2-1-1 0,1-3 1 16,0 0 0-16,1 1 3 15,-3 3-3-15,-7 0 2 16,3-3 2-16,-7-8 0 15,0-5-1-15,3-6 5 16,-2 5 9-16,6 0-14 16,-8 6-1-16,4 1 0 15,5-4-2-15,-3-4-1 16,6-4 1-16,2 0 1 16,9 0 1-16,6-4 2 15,2-16-1-15,5-7-2 16,2-8 0-16,1-14 0 15,-7-9-1-15,-3 2-2 0,-11 5-3 16,-12 18 3-16,-6 14 2 16,-4 9-1-16,-17 6-2 15,-12 4 1-15,6 0 1 16,-3 0 1-16,9 14-3 16,15-1 0-16,-2 3-1 15,8-2 1-15,0 0 2 16,0-2-2-16,10-2 3 15,6 0 1-15,1-5 0 16,-1 2 0-16,5-2 5 0,-6 0-2 16,-1 1-1-16,2 3-2 15,-5-2 0-15,-3 5-2 16,0 2 2-16,-3 0-1 16,2 8 0-16,-4 0 1 15,-1 1-2-15,-1-4 3 16,4-2-2-16,0-6 0 15,1 0-1-15,3-6-1 16,5-1 2-16,4-1 1 16,1-3 1-16,6 0-2 15,2 0 2-15,0-3-2 16,4-10 1-16,0-10 0 16,4 0 0-16,-4-17-1 15,-3-7-8-15,-9-3-8 16,-7 8 5-16,-8 12 9 0,-4 14 1 15,0 12-1-15,0 4-3 16,-16 0-1-16,-3 14 3 16,-4 10 1-16,5 8 0 15,3 5 0-15,3-4 1 16,7-1 0-16,-1 0 0 16,6-6-2-16,0-5-26 15,8-10-71-15,14-2-25 16,11-9-92-16,1 0-130 15</inkml:trace>
  <inkml:trace contextRef="#ctx0" brushRef="#br0" timeOffset="-76206">23166 15662 534 0,'0'0'187'0,"0"0"-39"15,0 0-66-15,0 0-36 16,0 0-12-16,0 0-3 15,-91 0-9-15,67 28 25 16,4 6-18-16,6 2-2 16,0 3 10-16,4 1-19 15,8-4-12-15,2-5 0 16,0-4-5-16,9-8 1 16,12-5 0-16,9-5 3 15,13-5 5-15,6-4-1 16,-3 0-1-16,-4-6-7 15,-10-18 5-15,-1-12-3 0,-3-15 1 16,-1-7-4-16,2-13-9 16,2-11 2-16,8-8 0 15,0 0-12-15,-7-1-1 16,-6 1 12-16,-10 11 4 16,-5 19 1-16,-9 18 6 15,-2 20-2-15,0 8-1 16,0 9 0-16,0 5-4 15,0 9-2-15,-21 37 6 16,0 20 4-16,-3 13 11 0,6 14-8 16,0 2-2-1,5 3 2-15,2-4 1 0,3-4 11 16,3-12-6-16,3-18-10 16,2-15-2-16,0-19 0 15,0-12 6-15,0-7-6 16,7-7-1-16,14 0 3 15,5-7-3-15,3-15-4 16,0-4-12-16,0-2 8 16,-10 5-1-16,-2 7 2 15,-8 9-3-15,-7 5 5 16,-2 2-4-16,0 0 4 16,0 0 0-16,0 3-8 15,0 16 3-15,0 3 10 16,0 7 1-16,9-3-1 0,-3-3 6 15,2-5-1-15,1-6 5 16,5-5 0-16,8-1 1 16,-1-3 15-16,8-3-22 15,0 0 3-15,5-5-7 16,-12-13 0-16,7 1 1 16,-7-6-1-16,-3 0-5 15,-2 2-1-15,-8 9 4 16,-5 7 1-16,-4 5-3 15,0 0-4-15,0 0-4 16,0 10 2-16,0 14 7 16,-7 4 2-16,7 2 1 0,0-1-1 15,0-6 1-15,0-7 0 16,0-2 1-16,0-9-2 16,0-5 2-16,14 0-1 15,1 0 6-15,1 0 0 16,4-14-3-16,-6-9 1 15,1-4-3-15,-9-8-1 16,-3 1-14-16,-3-4 0 16,0 6-1-16,-14 7-17 15,-8 9 20-15,-2 10 3 16,-5 4-7-16,3 2 3 16,5 0 10-16,10 0 0 15,11 0-1-15,0 2-16 16,0 6-1-16,16 2 1 15,12-1 9-15,6 0-5 0,6 2 13 16,1-1 2-16,-9 4 2 16,-2 3 13-16,-7 0 5 15,-9 4-2-15,1 4 7 16,-12-4-6-16,-3-1 3 16,0-4-5-16,0 1 5 15,0-11 1-15,0-1-16 16,0-5-3-16,0 0 0 15,0 0 3-15,0 0 1 16,0 0-7-16,0-5-2 0,0-11-15 16,16-2-16-1,13-10-14-15,9-2 11 0,5 2 6 16,-7 5 0-16,-1 14 25 16,-14 9 5-16,2 0 10 15,-7 14 16-15,-4 16 48 16,-3-2-45-16,-3 6-23 15,-6-1 2-15,0-1 17 16,-9-6-14-16,-8-3-9 16,0-7-2-16,-4-10-15 15,-1-6-60-15,-7 0-34 16,-6-10-81-16,-1-16-166 16</inkml:trace>
  <inkml:trace contextRef="#ctx0" brushRef="#br0" timeOffset="-75977.63">23851 15552 941 0,'0'0'119'16,"0"0"-117"-16,0 0 12 15,0 0 55-15,0 0-8 16,0 0-36-16,3 16-17 15,16-12-1-15,-3-4-7 16,1 0-1-16,-6 0-70 16,-6 0-28-16,-5-16-26 0,-9-2-179 15,-29-9-342 1</inkml:trace>
  <inkml:trace contextRef="#ctx0" brushRef="#br0" timeOffset="-75814.38">23061 15353 986 0,'0'0'107'0,"0"0"-79"16,0 0-15-16,0 0-9 15,142 0-4-15,-36 3-2 16,15 7-95-16,2 5-125 16,0 6-163-16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1T05:13:11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775 1791 974 0,'0'0'165'0,"0"0"-76"15,0 0-12-15,0 0-39 16,0 0-18-16,0 0-9 16,0 0-10-16,0 0 1 15,0 59 5-15,0-15 1 16,-7 2-5-16,4 5 1 15,-3-3-3-15,-2-1 0 16,2-7 1-16,-1-7-2 0,6-11-1 16,-2-6-2-16,3-7-5 15,0-8-17-15,0-1-7 16,0 0-7-16,0 0-17 16,0-17-48-16,0-14-23 15,0-4-69-15,0 0-151 16</inkml:trace>
  <inkml:trace contextRef="#ctx0" brushRef="#br0" timeOffset="241.35">789 1768 724 0,'0'0'192'15,"0"0"-92"-15,0 0-10 16,0 0-12-16,0 0-22 15,0 0-25-15,19-4-17 16,2 2-3-16,14 0 2 16,5 0-7-16,4 0-3 15,-2 1-3-15,-2 1-3 16,-9 0-35-16,-11 0-67 16,-3 3-58-16,-17 13-129 15,0 5-281-15</inkml:trace>
  <inkml:trace contextRef="#ctx0" brushRef="#br0" timeOffset="1561.38">823 1996 717 0,'0'0'219'16,"0"0"-187"-16,0 0 12 15,0 0-21-15,0 0-19 16,116-30-4-16,-54 22-1 15,-5-5-29-15,-6 5-46 16,-11 0-10-16,-13 4 13 16,-14 1 33-16,-10 3 40 15,-3 0 0-15,0 0 70 16,0 0 20-16,-2 0-42 16,-12 7-4-16,-4 7 13 15,0 4-8-15,2 4-2 0,2 2-10 16,10 3-8-16,3 3-9 15,1-5-6-15,0 1-5 16,5-4-3-16,15-4-4 16,2-10 0-16,7-6-1 15,0-2 7-15,9 0 5 16,-6-16-1-16,-3-9 6 16,-8-2-2-16,-11-4-5 15,-5-2-3-15,-5-4-2 16,0-1 0-16,-20 2-2 15,-4 6 0-15,-6 10-3 16,-1 9-1-16,0 7-2 0,2 4 0 16,7 0-1-1,4 11 0-15,11 8-2 0,7 2-4 16,0 4 0-16,14 1 3 16,17-4 3-16,9-5 0 15,3-2 3-15,-2-6-1 16,2-9 1-16,-6 0 2 15,2 0 0-15,-10-13 3 16,0-7 5-16,-12-3-4 16,-5 4 3-16,-10-2-7 15,-2 7 5-15,0-1-3 16,-2 7-4-16,-10 3-2 16,-2 5-7-16,5 0-14 0,1 0-4 15,2 5 4-15,0 7-3 16,6 2-1-16,0-3-8 15,0 1-9-15,8 1 12 16,4-1 13-16,5-2 9 16,-1 1 6-16,-4 1 2 15,-5 1 2-15,1 3 0 16,-2 4 0-16,-2-1 1 16,-1-3-1-16,1 1 0 15,-2-6 0-15,0-2 0 16,7-3 0-16,-4-3 0 15,1-3 0-15,2 0 1 0,7 0 1 16,0-11 0 0,3-9 0-16,0 0-2 0,2-1 3 15,2-4-3-15,-4 5 1 16,-3 4-1-16,-3 4-2 16,-8 7 0-16,4 5 4 15,-5 0-1-15,1 0-1 16,2 7 6-16,0 11 20 15,2 1-9-15,0 2 1 16,-1 0 5-16,-1-6 0 16,-4-5-1-16,4-4-13 15,-2-4-4-15,-4-2 0 16,3 0 16-16,7 0 5 16,4-9-8-16,5-12-6 15,3-2-11-15,1 0-1 0,-3 2 2 16,-7 6-2-16,-4 6 0 15,-4 8 0-15,-3 1-6 16,-2 0 2-16,2 11-4 16,2 10 8-16,2 5 2 15,-1-3-2-15,0-4 0 16,1-6-1-16,0-6 1 16,-4-3-1-16,5-4 3 15,-3 0 2-15,7 0-4 16,7-18 12-16,0-7-10 15,4-7 2-15,-1 6-2 16,-7 4 1-16,-2 9-2 0,-6 7 1 16,-3 6-2-1,-3 0 0-15,4 14-6 0,-1 13 6 16,5 8 3-16,-2 0-3 16,6 0 0-16,-1-5 2 15,0-7-2-15,-2-10 1 16,-2-6-2-16,2-7-1 15,4 0-3-15,8 0-19 16,-1-19-74-16,-3-3-59 16,2 2-131-16,-9 2-240 15</inkml:trace>
  <inkml:trace contextRef="#ctx0" brushRef="#br0" timeOffset="2326.55">2422 2095 454 0,'0'0'156'15,"0"0"-41"-15,0 0 31 16,0 0-51-16,0 0-36 16,0 0-3-16,13-36 8 15,-13 19 4-15,0 6-23 16,-3-5-19-16,-17 2-16 15,4 6 1-15,-5 4-6 0,-2 4-5 16,-4 0-4 0,1 7 2-16,-3 16 2 0,9-3-1 15,3 5 0-15,7 0 0 16,10 3-1-16,0-2 1 16,0-4 0-16,10-6 0 15,7-9-2-15,3-5 3 16,3-2 2-16,5 0 9 15,6-14 0-15,-5-13-5 16,-1 1-4-16,-4 0 3 16,-7 0-2-16,-6 4 6 15,-5 6-1-15,-6 5-4 16,0 8 10-16,0 3-6 16,0 0-7-16,0 0-1 15,0 6-4-15,0 14 0 0,10 6 4 16,2 3-1-16,2-5 1 15,4 1 0-15,-2-7-1 16,-1-6-1-16,7-7 2 16,1-5 0-16,3 0 1 15,4-7 2-15,-1-19 0 16,-3-8 0-16,-3-6 4 16,-5-4 7-16,-4-15-1 15,-2-14 0-15,-5-12-6 16,-3-3-5-16,-4 10 1 15,0 24 7-15,0 21 9 16,-11 20-1-16,-1 13-5 0,-6 0-13 16,-4 13-3-16,1 23 0 15,-2 12 2-15,7 9 1 16,13 7-1-16,3 2 0 16,0-1 1-16,0-9-1 15,0-7 1-15,0-12-3 16,8-10-1-16,1-6 0 15,1-9-9-15,-4-8-3 16,3-1-14-16,0-3-18 16,3 0-15-16,-1-5-111 15,0-12-49-15,-5-4-317 16</inkml:trace>
  <inkml:trace contextRef="#ctx0" brushRef="#br0" timeOffset="2578.94">2517 1815 947 0,'0'0'183'0,"0"0"-107"16,0 0 2-16,0 0-46 16,0 0-23-16,0 0 15 15,139 26-13-15,-74-26-10 16,-9 0 1-16,-8 0 3 15,-10 0-5-15,-11-9-1 0,-10 6-12 16,-10 0-22-16,-7 1-27 16,0 0-86-16,-16 2-125 15,-15 0-454-15</inkml:trace>
  <inkml:trace contextRef="#ctx0" brushRef="#br0" timeOffset="3381.38">2747 2095 599 0,'0'0'93'0,"0"0"-23"0,0 0-13 16,0 0-21-16,0 0-8 15,0 0 14-15,24 18-4 16,-2-7-16-16,-3 2-11 16,1-7-5-16,4 0-6 15,3-4-5-15,-3-2-79 16,-3 0-179-16</inkml:trace>
  <inkml:trace contextRef="#ctx0" brushRef="#br0" timeOffset="5768.4">3487 2146 553 0,'0'0'114'0,"0"0"6"16,0 0 14-16,0 0-51 15,0 0-13-15,0 0 6 16,0-22-14-16,0 22-8 15,0 0-27-15,0 0-11 16,0 2-10-16,-7 19-2 16,-5 8 0-16,2 9 0 15,3-1-4-15,7-7 0 16,0-3 0-16,0-9-1 16,19-6-3-16,8-6-1 15,2-6 5-15,2-3 0 16,0-25 1-16,-5-7 1 15,-1-7 1-15,-9-1-1 16,-12 1-4-16,-4 3 2 0,0 4-1 16,-9 9-1-16,-11 9 1 15,-2 12 0-15,0 5-5 16,0 0-1-16,0 0 4 16,9 8-5-16,4 6-3 15,8 1-6-15,1 5 8 16,0-3 0-16,16-1 0 15,13-4 1-15,6-4-1 16,3-8 1-16,3 0 6 16,1 0 2-16,-3-16-2 15,0-6 1-15,-7-2 1 16,-7-2 1-16,-8-3 0 16,-11 3 0-16,-6-5 1 0,0 1 6 15,-7-2 5 1,-9 5 3-16,4 8 1 0,4 7-4 15,3 8 0-15,3 2-1 16,2 2-1-16,-1 0 0 16,1 0-3-16,0 0 0 15,0 0-3-15,0 2-3 16,0 25 1-16,0 6 6 16,0 6 4-16,0 12-2 15,0 7 6-15,0 16-8 16,0 17 1-16,0 13-7 15,0 9-2-15,-18 1 2 0,-5-3-3 16,8-13-12-16,3-22-8 16,8-17 0-16,4-21 8 15,0-14 11-15,0-12-3 16,9-12-13-16,13 0-4 16,13-7 14-16,2-22-2 15,2-7 0-15,-5-5 9 16,-8-8 0-16,-11-1 1 15,-7-2 2-15,-8 6 0 16,-2 5 7-16,-27 8 0 16,-9-1-1-16,-2 5-2 15,-1 5-5-15,9 4 2 16,5 2-3-16,15 3-1 16,12-4-2-16,0-6-13 0,9-4-9 15,29-11-40-15,21-6-35 16,7-2-48-16,11 0-219 15</inkml:trace>
  <inkml:trace contextRef="#ctx0" brushRef="#br0" timeOffset="6725.9">4829 2083 587 0,'0'0'265'0,"0"0"-164"16,0 0-6-16,0 0-7 16,0 0-7-16,0 0-16 15,0 0-25-15,6-15-18 16,2-2-8-16,1-3 6 15,-6-4-8-15,-3-2 4 16,0-3 0-16,0 2-3 16,0 1-6-16,-16 5-3 0,-6 7-4 15,8 9 0 1,-6 5-4-16,-3 0 0 16,-2 2-1-16,2 20 2 0,0 7-3 15,7 2 0-15,3 5 1 16,13 0 2-16,0 0-1 15,0-4 4-15,0-10-5 16,13-6 5-16,0-7 1 16,1-6-1-16,-1-3 0 15,3 0 4-15,0-7-3 16,11-11 8-16,-1-4-6 16,1-5-1-16,-6 2-2 15,4 6 0-15,-11 5 1 16,-5 6-1-16,-4 8 0 15,-5 0-2-15,0 0-5 0,0 0 4 16,0 12-2-16,4 12 5 16,3 3 1-16,-2 4-1 15,11-5 0-15,-2-4 0 16,-4-6 0-16,5-6 0 16,-2-6 0-16,0-4 1 15,6 0 2-15,5-4 0 16,2-16 1-16,4-4-2 15,-1-2-1-15,0 1 0 16,-2 4-1-16,-6 3 0 16,-6 8 1-16,-5 2-1 15,-8 8 0-15,-2 0-6 16,0 0 4-16,0 0-1 16,0 10-1-16,4 8 1 15,8 1 4-15,-3 0-1 0,5-1 1 16,-8-6-1-16,4-4 1 15,-7-6-1-15,-1-2 0 16,6 0 0-16,8 0 5 16,5-15-3-16,4-10 1 15,8-3-3-15,-6-2 0 16,7 2 0-16,-10 4 3 16,-9 4-3-16,-1 10 0 15,-11 8 0-15,1 2-2 16,-4 0-5-16,2 16 2 15,0 9 5-15,5 10 0 0,-2-7 1 16,-2-1 1-16,0-8-2 16,3-9 0-16,-1-2 0 15,3-1-1-15,-1-7-47 16,16 0-66-16,-1-13-175 16,7-16-368-16</inkml:trace>
  <inkml:trace contextRef="#ctx0" brushRef="#br0" timeOffset="7244.73">6707 1908 866 0,'0'0'139'16,"0"0"-70"-16,0 0 70 15,0 0-43-15,0 0-51 16,0 0-28-16,-15-16-16 15,15 38 1-15,0 9 0 16,0 7 7-16,8-1-7 16,-5-1 1-16,1-1-3 15,-4-7-3-15,0-4-11 0,0-8-19 16,0-5-32 0,-15-4-75-16,2-7-24 15,-4 0-125-15,-2 0-73 0</inkml:trace>
  <inkml:trace contextRef="#ctx0" brushRef="#br0" timeOffset="7408.96">6592 2158 186 0,'0'0'289'0,"0"0"-115"16,0 0 21-16,0 0-75 16,0 0-55-16,0 0-26 15,-15-7-24-15,28 7 15 16,16 0 28-16,0 3-26 16,14-3-23-16,-3 0-8 15,0 0-1-15,-7 0-27 16,-8-5-52-16,-7-9 2 15,-16-4-27-15,-2-2-164 16,-2-6-267-16</inkml:trace>
  <inkml:trace contextRef="#ctx0" brushRef="#br0" timeOffset="7574.22">6519 1887 674 0,'0'0'257'15,"0"0"-184"-15,0 0-6 16,0 0-25-16,0 0-29 15,0 0 3-15,121-37-10 16,-69 32-6-16,5 5-14 16,-2 0-81-16,-2 0-131 15,-11 0-109-15</inkml:trace>
  <inkml:trace contextRef="#ctx0" brushRef="#br0" timeOffset="7896.7">6972 1861 741 0,'0'0'278'0,"0"0"-193"16,0 0 57-16,0 0-65 15,0 0-38-15,0 0-16 16,-9-13-11-16,9 13-4 16,0 0-8-16,0 11-1 15,0 14 1-15,0 7 1 16,-4 7 4-16,-4 2-3 15,5-4-1-15,-2 1 0 0,5-4-1 16,0-2-1 0,0-4 1-16,0-3-1 0,12-8-1 15,6-3 2-15,10-6-2 16,4-8-1-16,10 0-2 16,2 0-8-16,-4-15-31 15,-4-6-19-15,2-2-115 16,-11-1-33-16,-13 1-219 15</inkml:trace>
  <inkml:trace contextRef="#ctx0" brushRef="#br0" timeOffset="8076.96">7019 2064 927 0,'0'0'117'16,"0"0"-47"-16,0 0-2 15,0 0-33-15,0 0-26 16,0 0-8-16,131-31-1 16,-89 25-34-16,-10-2-97 15,-8 0-121-15,-10-2-183 16</inkml:trace>
  <inkml:trace contextRef="#ctx0" brushRef="#br0" timeOffset="8260.24">7008 1922 621 0,'0'0'434'16,"0"0"-341"-1,0 0 20-15,0 0-55 0,0 0-49 16,0 0-9-16,53-44-10 16,-7 41-18-16,8 0-64 15,-7 3-68-15,-5 0-172 16,-7 0-277-16</inkml:trace>
  <inkml:trace contextRef="#ctx0" brushRef="#br0" timeOffset="8576.75">7374 1918 822 0,'0'0'229'0,"0"0"-125"15,0 0 3-15,0 0-49 16,0 0-30-16,0 0-10 15,0 0-5-15,0 3-3 16,-9 9-6-16,8 6-2 16,-6 7 4-16,-5 6 0 15,3 3-4-15,3-2 0 16,-1 0-2-16,6-4 0 16,1-3 0-16,0-6 0 15,0-5 0-15,7-4-1 16,0-4-3-16,8-4 3 15,-1-2-4-15,10 0 5 0,0 0-8 16,-2 0-28 0,8-8-29-16,-2-3-76 0,-4-5-42 15,-5-3-149-15</inkml:trace>
  <inkml:trace contextRef="#ctx0" brushRef="#br0" timeOffset="8782.06">7320 2080 834 0,'0'0'181'0,"0"0"-117"16,0 0 22-16,0 0-25 0,0 0-49 16,0 0 5-16,124-29-17 15,-82 20 0-15,-6 0-21 16,-9-2-106-16,-12 2-13 15,-5-3-100-15,-10 4-240 16</inkml:trace>
  <inkml:trace contextRef="#ctx0" brushRef="#br0" timeOffset="8946.32">7357 1929 804 0,'0'0'205'16,"0"0"-123"-16,0 0 39 15,0 0-53-15,0 0-58 16,0 0-10-16,51-37-2 0,-13 32-6 16,2 1-55-16,-4 1-98 15,3 1-137-15</inkml:trace>
  <inkml:trace contextRef="#ctx0" brushRef="#br0" timeOffset="9287.84">7690 1914 939 0,'0'0'166'16,"0"0"-39"-16,0 0-52 16,0 0-32-16,0 0-17 0,0 0-4 15,0-2-16-15,0 2-1 16,0 2-5-16,0 19 0 15,-3 7 1-15,-7 7 6 16,-1 1-6-16,8 1 0 16,0 0-1-16,3-6-1 15,0-5 1-15,0 0 0 16,12-10 0-16,6-3-1 16,-2-8 1-16,13-1-2 15,-3-4 0-15,5 0 2 16,-2-6-15-16,-3-8-28 15,0-4-38-15,-6 1-131 16,-7-2-75-16</inkml:trace>
  <inkml:trace contextRef="#ctx0" brushRef="#br0" timeOffset="9489.17">7703 2087 857 0,'0'0'134'16,"0"0"-67"-16,0 0-13 16,0 0-33-16,0 0-7 15,0 0-9-15,144-38-5 0,-116 28-26 16,-10-2-60 0,-10-2-84-16,-5-1-35 0,-3 0-175 15</inkml:trace>
  <inkml:trace contextRef="#ctx0" brushRef="#br0" timeOffset="9653.42">7600 1887 997 0,'0'0'128'0,"0"0"-37"16,0 0-29-16,0 0-39 15,0 0-10-15,158-25-9 16,-107 20-4-16,-4 2-21 15,-12-3-155-15,-19 4-160 16</inkml:trace>
  <inkml:trace contextRef="#ctx0" brushRef="#br0" timeOffset="10669">8577 1930 98 0,'0'0'465'0,"0"0"-401"0,0 0 32 15,0 0 65-15,0 0-48 16,0 0-28-16,0 0 13 16,0-1-5-16,0-14-36 15,0-10-37-15,0-5-20 16,-9-5 6-16,-5 6-5 15,-5-2 5-15,-8 5-6 16,-4 8 0-16,2 3-2 16,4 10-13-16,2 5 1 15,5 0-18-15,12 8-10 0,4 18 26 16,2 6 3 0,6 8 3-16,24 4-2 0,11 3 10 15,12-4 2-15,-6 0 1 16,-3-7-1-16,-7-4-3 15,-10-10-2-15,-13-4 2 16,-10-8-3-16,-4-3 5 16,0-6 2-16,-28-1 3 15,-10 0 1-15,7 0-5 16,0-8-1-16,7-7-1 16,9-6-1-16,1-2-4 15,12-4-5-15,2-4 3 16,0-1-20-16,29 1 13 15,8 4 1-15,11 9-2 16,5 6 10-16,-3 10 2 16,0 2 2-16,-6 0 3 0,-13 6 0 15,-12 9 9-15,-6 1-2 16,-3 3-5-16,-10 3 6 16,0 3 6-16,0-1-6 15,0 0 0-15,0-3-5 16,0-1-2-16,0-6 0 15,0-3 1-15,2-7 2 16,10-1 11-16,5-3 18 16,7 0-8-16,4-15-3 15,-8-7-14-15,9-7 10 16,-15 0-8-16,-2-3 2 0,-10-2-2 16,-2 1-5-16,0 8-5 15,-16 6 0-15,-14 10-16 16,-11 9-43-16,-1 0-44 15,1 0-10-15,18 15-90 16,8-1-275-16</inkml:trace>
  <inkml:trace contextRef="#ctx0" brushRef="#br0" timeOffset="11100.67">9221 1925 801 0,'0'0'125'0,"0"0"-34"15,0 0 7-15,0 0-5 16,0 0-39-16,-18-116-24 16,32 102-22-16,10 3-7 15,9 3 0-15,3 6-1 16,1 2 0-16,-5 0 2 15,-4 0 7-15,-10 12-4 16,-4 6-3-16,-11 7 1 16,-3 3-3-16,0 4 4 15,-17 0-4-15,-11 2 1 0,-4-5-2 16,1-2-3 0,0-5 4-16,8-6 0 0,6-6 0 15,6-5 3-15,9-5-3 16,2 0 5-16,0 0 1 15,0 0 3-15,0 0-9 16,3 0-2-16,25-2 1 16,9-9 1-16,5-1-2 15,6 4-17-15,4-3-41 16,-1 2-96-16,9 3-49 16,7-1-256-16</inkml:trace>
  <inkml:trace contextRef="#ctx0" brushRef="#br0" timeOffset="11247.89">9855 1998 413 0,'0'0'572'0,"0"0"-501"16,0 0-1-16,0 0-12 16,0 0-58-16,0 0-6 15,-14-17-108-15,25 5-221 16</inkml:trace>
  <inkml:trace contextRef="#ctx0" brushRef="#br0" timeOffset="11519.29">10140 1901 1126 0,'0'0'129'16,"0"0"-49"-16,0 0-37 15,0 0-13-15,0 0-24 16,0 0-6-16,-4 60 3 16,4-16 1-16,0 6-2 15,0 3-2-15,-1-3 0 16,-8-7 3-16,9-2-3 16,-2-14-12-16,2-7-11 15,0-5-18-15,0-9-71 16,0-6-101-16,16 0-117 15,0-23-104-15</inkml:trace>
  <inkml:trace contextRef="#ctx0" brushRef="#br0" timeOffset="11745.63">10256 1958 742 0,'0'0'226'16,"0"0"-82"-16,0 0 4 15,0 0-65-15,0 0-49 16,0 0-19-16,-1-18-12 15,0 47-3-15,1 7 12 16,-3 6 3-16,3-3-14 16,0-4 5-16,0-1-4 15,0-8-4-15,0-6 0 0,0-7 0 16,0-7-8 0,0-1-29-16,0-1-39 0,3-1-115 15,-3-3-150-15</inkml:trace>
  <inkml:trace contextRef="#ctx0" brushRef="#br0" timeOffset="12419.76">11042 1993 872 0,'0'0'158'0,"0"0"-114"16,0 0 19-16,0 0-28 15,0 0 19-15,0 116-12 16,0-51-25-16,0-2-8 15,0 4 2-15,-4-12-9 16,-7-12 0-16,7-14-2 16,-4-8-11-16,6-12-16 15,2-8-18-15,0-1-27 16,0 0-20-16,0-21-41 16,0-11 13-16,0-15 102 15,2-15 18-15,8-6 11 16,1-9 23-16,-3 13 29 15,7 12-14-15,7 9-22 0,-1 16 18 16,2 7-17 0,-7 8 0-16,8 4-8 0,-7 8-4 15,0 0 4-15,-6 0-9 16,-1 11-7-16,-7 10 5 16,-3 2-2-16,0 0-2 15,-13-1 0-15,-12-4 4 16,-6-3-7-16,-3-6-2 15,5-3-22-15,5-4-59 16,7-2-55-16,17 0-170 16</inkml:trace>
  <inkml:trace contextRef="#ctx0" brushRef="#br0" timeOffset="13307.21">11470 1848 880 0,'0'0'134'0,"0"0"-3"16,0 0 4-16,0 0-84 15,0 0-27-15,0 0-15 16,-7 0-7-16,-4 35 1 16,-1 7 5-16,0 4-3 15,5-2 2-15,1-4 8 16,6-8-12-16,0-11 1 0,-4-10-4 15,4-7 0 1,0-4 0-16,0 0 1 0,0 0 2 16,6 0-2-1,19-8 1-15,8-10 3 0,3-2-5 16,-6 2 0-16,-8 1-1 16,-5 9-2-16,-11 5 3 15,-6 3-3-15,6 0-2 16,1 10-3-16,-3 13 7 15,8 0 1-15,0 2-1 16,-7-2 1-16,6-4 0 16,-3-6 0-16,-1-4 0 15,2-6-1-15,-3-3 1 16,9 0 4-16,7-9-2 0,-3-12 1 16,5-2-1-16,-6 2 0 15,4-4-2-15,-3 7-1 16,-13 3-2-16,0 7 2 15,-6 8 1-15,0 0-5 16,0 0 2-16,0 0-5 16,0 2-2-16,0 13 8 15,0 9 2-15,0 1-1 16,6 0 1-16,1-4 0 16,-1-7 0-16,7-3-1 15,-4-8 1-15,1-3 0 16,8 0 3-16,2 0 9 15,4-9-3-15,-3-6-4 0,2-5 1 16,-5 0-3 0,-4-2-1-16,1 2 2 0,-13 6-2 15,5 4 0-15,-7 10-2 16,0 0-2-16,0 0 1 16,0 15-6-16,0 24 4 15,0 19 3-15,-14 20 4 16,1 13-4-16,-9 3-1 15,-1-6 1-15,-1-11 5 16,-5-17-5-16,4-19 0 16,3-12 0-16,0-15 2 15,9-14 1-15,-2 0 12 16,3-20-1-16,9-17-6 16,3-13 4-16,0-8-1 0,18-5-7 15,11 1-4-15,11 7-4 16,-5 5 2-16,1 12-19 15,3 4-25-15,1 7-28 16,-1 11-156-16,-1 5-427 16</inkml:trace>
  <inkml:trace contextRef="#ctx0" brushRef="#br0" timeOffset="15667.84">12670 2097 685 0,'0'0'65'0,"0"0"30"16,0 0 6-16,0 0-10 15,0 0-28-15,131-38-3 16,-99 12-18-16,-4-3-8 15,-3-6-13-15,-9-8-16 16,0-3-5-16,-16-5-1 0,0-2 1 16,0 10 0-16,0 8-4 15,-12 16 2-15,2 7 1 16,2 9 1-16,8 3 0 16,0 0 10-16,0 0-4 15,0 0 2-15,0 2-6 16,0 22 6-16,0 8 18 15,0 8-8-15,0 4-3 16,4 7 7-16,7 0-12 16,1 7 17-16,-9 10-20 15,-3 11-1-15,0 12 0 16,0 5 1-16,-22-2-5 16,-1-10 0-16,5-17-2 0,5-8-2 15,4-16-1-15,9-5-4 16,0-9-3-16,10-4-20 15,11-10 4-15,5-14-5 16,2-1-10-16,-2 0 12 16,1-24 18-16,-7-5 11 15,0-9 1-15,-7-8-1 16,-6-8 11-16,-5-12 1 16,-2-1 10-16,0-6-8 15,-5 8-5-15,-19 15 10 16,-2 6-11-16,-6 15 6 15,-3 10-6-15,-1 5-5 16,7 8-3-16,11 5-3 0,6 1 3 16,12 0-1-16,0 0-4 15,0 0-7-15,0 0-8 16,14 0 7-16,12 0 5 16,14 0 8-16,8-13 2 15,7-9 0-15,5-2-1 16,-1-6 2-16,-5 0-4 15,-12 2 1-15,-11 3 0 16,-16 4 3-16,-11 5 1 16,-4 3-1-16,0 4-2 15,-9 4-1-15,-14 3 0 16,7 2-13-16,4 0 3 0,11 0 0 16,-2 0 3-16,0 0-7 15,3 5 11-15,0-1 0 16,0 0-2-16,0-3 2 15,0 1 0-15,10 2 1 16,8-1 2-16,-3 0 2 16,0 4-2-16,-6 1 0 15,3 2 0-15,-1 2 0 16,-7 4 0-16,3 2 0 16,-2 2 2-16,-3 5-1 15,5 5-1-15,-3-5 0 16,0-2-1-16,5-5-7 15,-2-7-25-15,2-5-16 16,6-4 0-16,13-2 15 0,1 0-10 16,11-12-31-16,2-8-16 15,-4-6 41-15,0 0 25 16,-9-5 25-16,-3 2 13 16,-11 3 58-16,-14 5 7 15,-1 0-21-15,0 6 1 16,-1 5 0-16,-17 1-27 15,-9 7-12-15,2 2-14 16,-4 0 0-16,2 7 2 16,5 14 4-16,-1 2-6 15,8 4 1-15,4-1 0 0,9-2-2 16,2-4 0 0,0-1-2-16,2-7 1 0,10-3 4 15,5-7 7-15,5-2 7 16,-4 0 5-16,9-8-11 15,-2-10-7-15,-6-2 1 16,1 0-8-16,-1-1 0 16,-15 0 2-16,2 4 0 15,-2 6-3-15,-4 7 0 16,0 4-1-16,0 0-9 16,0 0-4-16,0 0-11 15,0 10 3-15,0 10 19 16,0 4 0-16,0 0 3 15,5-2 0-15,4-7 0 16,-4-2 0-16,4-9 1 0,-3-4 3 16,8 0 4-16,2 0 6 15,8-10-6-15,3-8-6 16,-3 0-1-16,0-2 1 16,-8-1-2-16,-3 8 0 15,-1 3 0-15,-10 3 0 16,0 7 0-16,-1 0-2 15,5 0-9-15,-4 0 0 16,2 17 11-16,4-2 1 16,0 2 1-16,1 1 1 15,-3-6 0-15,2-3 4 16,-2-7-1-16,0 1 3 0,-1-3-2 16,5 0 8-16,3 0-4 15,6-12-3-15,6-6-7 16,-1 0 0-16,0 0-1 15,0-1 0-15,-5 4-2 16,-7 3-1-16,-7 5-2 16,4 7 4-16,-9 0-9 15,1 0 2-15,1 12 7 16,1 9 1-16,6 2 7 16,-5 0 1-16,7-3 5 15,-7-3 1-15,6-5-6 16,-8-7 5-16,0-5-10 15,0 0 4-15,5 0 4 16,5 0-3-16,7 0 0 0,5-11 4 16,4-4-6-16,1-1-6 15,-6-2 2-15,3 3-2 16,-9 6 0-16,-4 4 0 16,-1 5-1-16,-3 0-3 15,-6 0-2-15,10 14 6 16,-9 5 0-16,8 3 0 15,3 3 1-15,0-3 0 16,3-3 3-16,2-3-4 16,-2-6 3-16,-4-2 1 15,1-8-2-15,0 0-2 0,1 0 5 16,8-6-4 0,-2-12 5-16,3-6-5 0,-7-5 0 15,2-8-1-15,-6-1-1 16,-11 6-7-16,-3 7 5 15,0 13-4-15,0 9 0 16,-1 3-1-16,-22 0 4 16,-5 7 1-16,9 18 1 15,2 7-1-15,5 2 1 16,12 4 2-16,0 0 3 16,0-3-2-16,18-1 0 15,9-11 0-15,0-5 0 16,5-8-1-16,7-7-5 0,6-3-50 15,6 0-96 1,-2-5-79-16,-2-12-438 0</inkml:trace>
  <inkml:trace contextRef="#ctx0" brushRef="#br0" timeOffset="17650.93">15182 2112 674 0,'0'0'217'15,"0"0"-155"-15,0 0 26 16,0 0 6-16,0 0-33 16,0 0-14-16,0 0-32 15,106-95 6-15,-86 74 3 16,2-2 2-16,-12 8-17 15,-2 4 7-15,-5 4-14 16,-3 7 2-16,0 0-4 16,3 0-9-16,4 11 2 15,-2 17 7-15,7 8-3 16,2 3 6-16,-3-2-4 16,-3-9 5-16,2-8-8 0,1-8 8 15,-9-8-2-15,4-4 0 16,8 0 8-16,8-6 5 15,3-13-7-15,7-10 0 16,-4-1-4-16,-8-2-3 16,5 0 4-16,-13 1 1 15,-5 10-6-15,3 6 1 16,-10 12-1-16,0 3-4 16,0 0-14-16,0 1 10 15,0 22-3-15,3 7 10 16,8 4 0-16,3-4 1 15,1-2 1-15,4-8-1 16,1-6 0-16,-4-7 0 0,1-7-1 16,8 0 1-16,-5-15 12 15,7-11-7-15,-2-2 6 16,-7-7-10-16,-5-1 2 16,-9-3-1-16,-2-1-2 15,-2 7-6-15,0 11 6 16,0 11-13-16,0 6 8 15,-5 5-7-15,4 0-4 16,-1 20-6-16,2 4 11 16,0 6 0-16,3 2-7 15,27 1-5-15,10-1 3 16,2 0 5-16,-3-4 8 0,-4-4-3 16,-10-5-2-16,-8-6 10 15,-14-1 1-15,-3-6-3 16,0 4 4-16,-20-4 6 15,-10 2 6-15,-7-6-12 16,5 0 2-16,5-2-2 16,11 0 0-16,13 0 2 15,3-6-4-15,0-9-8 16,18-7-25-16,10-1 21 16,11-3 14-16,0 2-4 15,-1 6 4-15,-9 5 0 16,-9 8 2-16,-9 3 13 15,-4 2 19-15,-4 0-1 0,-3 0-7 16,0 0-5 0,0 0-10-16,0 0-8 0,0 9-3 15,2 10 5-15,4 4 0 16,4-1-5-16,1 0 1 16,0-6 1-16,-3-3-2 15,4-7-4-15,2-6 2 16,5 0-1-16,5-2 2 15,3-16 0-15,0-2-6 16,-7-3-3-16,2-1-2 16,-6-1 0-16,-4 3 8 15,-10 9-1-15,-2 4 1 16,0 6 3-16,0 3-2 16,0 0 3-16,0 0-11 0,0 12-1 15,0 3 12-15,0 5 7 16,-2 0 3-16,2-3 5 15,0-2 1-15,0-7-1 16,0-6 1-16,-6-2-4 16,6 0 7-16,0 0 10 15,0 0 0-15,0-2-4 16,0-16-18-16,8-4-5 16,7 0-1-16,-1 6-1 15,-6 4-13-15,1 7 3 16,0 5-5-16,-4 0-7 0,6 0-3 15,-3 11 18 1,4 7-3-16,10-1 0 0,-4-3-4 16,11-2-3-16,2-3 4 15,7-7-1-15,3-2 14 16,-4 0 3-16,0-2-1 16,-5-10-1-16,-6-2 4 15,-9-3-5-15,-8 0 6 16,-9 4 6-16,0 0-12 15,-8 9 7-15,-10 4-7 16,-8 0-9-16,-1 4 8 16,9 12-2-16,3 2-2 15,3-2 5-15,9-2-1 16,3-4 0-16,0-2 0 0,0-4 1 16,15-4 6-16,0 0 2 15,6 0 9-15,0-2-2 16,-1-7-1-16,0 2 0 15,-5-1-8-15,-11 4 2 16,0 2 0-16,-4 2-4 16,0 0-2-16,0 2-2 15,0 34 0-15,0 27 1 16,0 27 1-16,-3 25 6 16,-2 14-8-16,-7 0 1 15,3-15-1-15,3-25 0 16,-5-30 0-16,-6-25 2 15,3-19 1-15,-9-15-1 0,3-5 11 16,-7-25-10 0,-1-10-2-16,0-10-1 0,11-11 0 15,3-7-2-15,10-11 0 16,4-7 2-16,3 14-5 16,17 7-12-16,8 16-2 15,-4 17-5-15,2 8-31 16,-12 1-95-16,-7-1-114 15,-7-4-593-15</inkml:trace>
  <inkml:trace contextRef="#ctx0" brushRef="#br0" timeOffset="17823.21">16110 1725 1246 0,'0'0'56'15,"0"0"-42"-15,0 0-7 16,0 0-7-16,0 0-4 16,0 0-35-16,64-27-172 15,-30 27-188-15</inkml:trace>
  <inkml:trace contextRef="#ctx0" brushRef="#br0" timeOffset="18177.77">17605 1921 796 0,'0'0'322'16,"0"0"-293"-16,0 0 17 15,0 0 32-15,0 0-28 16,0 0-25-16,10 9-24 0,-10 32 9 16,0 8 8-16,0 2-7 15,0 1-10-15,0-5-1 16,-3-10-2-16,1-7-18 15,-1-14-23-15,3-10-58 16,0-6-72-16,0-4-82 16,0-22-324-16</inkml:trace>
  <inkml:trace contextRef="#ctx0" brushRef="#br0" timeOffset="18411.12">17525 1841 238 0,'0'0'701'0,"0"0"-611"15,0 0-29-15,0 0-42 0,0 0-3 16,0 0 61-16,155 39-20 16,-95 3-32-16,-4 7-8 15,-14 2-5-15,-12 4-10 16,-16-6-1-16,-14-8 3 16,0-7-4-16,-14-6 7 15,-27-7-3-15,-4-2-2 16,-13-8-2-16,1-11-38 15,11 0-84-15,8-16-70 16,22-12-159-16</inkml:trace>
  <inkml:trace contextRef="#ctx0" brushRef="#br0" timeOffset="18824.75">18159 1996 749 0,'0'0'219'0,"0"0"-122"16,0 0 3-16,0 0-13 15,0 0-40-15,9-104-20 16,-9 82-16-16,0 6 3 16,0 1-6-16,-14 8-5 15,-9 4-3-15,4 3-3 16,-8 0 2-16,1 8-3 15,9 14 1-15,6 2 1 16,8 8 1-16,3 0-3 16,0 4 0-16,24 3 2 15,3 1 0-15,8 1 2 0,5-3-1 16,-6-2 4-16,1-4-1 16,-13-5 1-16,-10-12-2 15,-10-2 2-15,-2-8 3 16,0 0-2-16,-14 1-1 15,-19-3 2-15,-11-3-5 16,-6 0-9-16,10-2-14 16,6-17-60-16,13-9-68 15,11-5-21-15,10-3-144 16</inkml:trace>
  <inkml:trace contextRef="#ctx0" brushRef="#br0" timeOffset="19221.34">18493 1958 763 0,'0'0'212'0,"0"0"-121"16,0 0-5-16,0 0-8 16,0 0-28-16,0 0-29 15,-43-71-12-15,31 68-6 16,-2 3-1-16,-2 0-2 15,-5 0-5-15,6 17 4 16,-1 3-2-16,13 2-2 0,-5 0 1 16,8 4 0-16,0 0 0 15,14 4 3-15,11-2 0 16,-1 2 0-16,-3-5 1 16,5-4 0-16,-2-2 0 15,-5-5 0-15,-7-1 1 16,-7-4-1-16,1-6 0 15,-6 2 1-15,0 1 3 16,0-1-3-16,-23 2 6 16,-6-2-2-16,-2-5-5 15,-4 0-10-15,6 0-68 16,8-1-86-16,6-15-175 16,15-7-375-16</inkml:trace>
  <inkml:trace contextRef="#ctx0" brushRef="#br0" timeOffset="19641.96">18910 1989 103 0,'0'0'889'0,"0"0"-800"15,0 0 11-15,0 0-10 16,0 0-49-16,0 0-19 15,-28-84-17-15,2 71-5 0,0 5-2 16,-4 4 2-16,-1 4-2 16,1 0 1-16,1 0-3 15,4 17 3-15,9 1-1 16,4 0-3-16,10 7 1 16,2-2 3-16,0 9-3 15,15 0 4-15,16 0-7 16,6 0 7-16,-6-4 3 15,0-2-1-15,-3-5 0 16,-14 1 0-16,-2-8 0 16,-10-5 3-16,-2-1 1 15,0-2 2-15,-15 2 3 16,-16-1 0-16,-10-6-5 0,-1-1-6 16,-4 0-1-16,6-4-18 15,8-8-27-15,4-2-101 16,16-3-84-16,12-5-582 15</inkml:trace>
  <inkml:trace contextRef="#ctx0" brushRef="#br0" timeOffset="19828.25">19375 2247 388 0,'0'0'997'0,"0"0"-967"0,0 0-23 16,0 0 15-16,0 0-14 16,0 0-8-16,0-22-3 15,0 13-87-15,0 0-226 16</inkml:trace>
  <inkml:trace contextRef="#ctx0" brushRef="#br0" timeOffset="26018.87">3228 3561 875 0,'0'0'44'16,"0"0"-31"-16,0 0 48 15,0 164-2-15,0-76 12 16,0 19-26-16,0 9-6 16,0 6-13-16,0-10-15 15,0-8-7-15,-6-15-1 16,-1-16 2-16,2-19-1 16,3-23-2-16,-1-14 0 15,3-14-2-15,0-3-34 0,0-9-90 16,2-25-89-16,18-15-323 15</inkml:trace>
  <inkml:trace contextRef="#ctx0" brushRef="#br0" timeOffset="27992.99">3169 3458 542 0,'0'0'146'15,"0"0"-124"-15,0 0-5 0,0 0 47 16,0 0 20 0,0 0-17-16,0 0-22 0,0 0-5 15,0 0-7-15,0 0 9 16,0 0 2-16,6 0 7 16,1 0-18-16,-3 0-8 15,6 0-12-15,1 0-1 16,-3 0-4-16,11 0 1 15,-3 0-4-15,4 0-4 16,4 0 2-16,1 4 1 16,10 3-2-16,2-2-1 15,6 2 0-15,-1 1 1 16,2-1-2-16,4-2-1 16,3 5 1-16,8-1 0 15,6 4 1-15,19-1-1 0,10-1 0 16,16 2 0-16,17-2-1 15,25-2 1-15,20 3 0 16,19-1 13-16,21 1-10 16,11 1-2-16,0 1 2 15,4-2-3-15,1 1-1 16,-4-5 1-16,11 3-2 16,-4 0 2-16,10-1 0 15,5-1 3-15,-1 3-2 16,9 1-2-16,-10 1-1 15,-3 3 2-15,-9 10 0 16,-11 0 3-16,-4 6-1 0,-10 1-2 16,-7 0 1-16,-3-4-2 15,-11 0 1-15,-4-4-1 16,-7-3 1-16,-3-2 0 16,-12-1 1-16,0-2 1 15,4 3-1-15,-3-4 2 16,-1 2 3-16,-1 1 1 15,6-4-3-15,-7-1 0 16,5 2-3-16,8-1 3 16,1 0-4-16,0-2 0 15,0-2 0-15,9 5 4 16,-6-7-3-16,1 3-2 16,1-4 1-16,-13 0-2 0,6-3 2 15,-8-2 0 1,3-1 0-16,-4 1 0 0,-5-4 2 15,2 0 0-15,-4 3-2 16,-7-1-1-16,-3 0 1 16,-4 0 2-16,-8-2-2 15,-1 0-1-15,7 0 1 16,-7 0 0-16,8 2 1 16,-2-2-2-16,4 0 0 15,0 0 1-15,1 1 0 16,5-1 2-16,1 0 0 15,1 0-4-15,-7 0 2 16,-2 0-1-16,-6 0 1 16,0 0 1-16,0 0-1 0,-13 0 0 15,7 0-1-15,-2 0 2 16,-9-1 0-16,9-5 1 16,-9 1-2-16,1-2-4 15,2-1 4-15,-17-3 2 16,-5 4-2-16,-7-3-1 15,-3 4 0-15,-1-2-1 16,-3 2 3-16,-3-1-2 16,-3 0 0-16,1-1 0 15,-6-3 0-15,-3 2 1 16,-9-2 0-16,-2 2 1 16,-7-1-1-16,-10-1 0 0,4 3-2 15,-14-1 5-15,7 0-3 16,-12 2 2-16,2 0-2 15,-7 2 0-15,-2-2 0 16,-5 1 1-16,-4 1-1 16,4-2 0-16,-5 2 0 15,9 1-1-15,-3 2 2 16,1 0 0-16,6-1-1 16,-4 1 0-16,-3 2 0 15,-3 0-2-15,-12 0 1 16,4 0 1-16,-5 0 1 15,0 0 1-15,6 0-2 16,-6 0 1-16,0 0 4 0,0 0-4 16,0 0 2-16,0 0 4 15,0 0-1-15,0 0 1 16,0 0 1-16,0 0-2 16,0 0-2-16,0 0 3 15,0 0-2-15,0 0-5 16,0 0-2-16,0 16 2 15,6 16 1-15,3 12 1 16,-4 11-1-16,5 6 0 16,-10 7 0-16,1 1 2 15,5 4-1-15,1 1 1 16,-3-5 2-16,6-1-3 16,-4-5 1-16,0-5 3 0,-4-3-5 15,5-7-1-15,0-6 2 16,-3-6 1-16,6-9-2 15,-6-6 0-15,0-9-1 16,1-7 1-16,-5-2-2 16,0-3 2-16,0 0-2 15,0 0-4-15,0 0-16 16,0 0-10-16,0 0-20 16,-5 0-39-16,-17 0-127 15,-23 0-172-15</inkml:trace>
  <inkml:trace contextRef="#ctx0" brushRef="#br0" timeOffset="28695.16">2981 4704 270 0,'0'0'0'15,"0"0"-238"-15</inkml:trace>
  <inkml:trace contextRef="#ctx0" brushRef="#br0" timeOffset="30059.32">3190 4636 789 0,'0'0'197'0,"0"0"-181"15,0 0-1-15,0 0 21 16,0 0 24-16,0 0 1 16,-8-3-7-16,8 3-20 15,0 0-12-15,8 0-3 0,12 0 1 16,12 8-1 0,8 1-10-16,7-1 0 0,10 0-1 15,8-4 2-15,4-2 2 16,6-2-9-16,8 2-1 15,10 0 3-15,23 2 9 16,10 0-5-16,11 1-9 16,0 2 2-16,13 1 0 15,1 2 1-15,13 1-3 16,-1 1 1-16,17 0-1 16,-2 1 3-16,6 1-2 15,2 0-2-15,-3 2 0 16,1 2 1-16,3-1 0 0,-1 0 0 15,2 3 0 1,3 1 0-16,8-1 3 0,-8-1-2 16,8 1-2-16,-4-4 0 15,-6 1 1-15,-2 0 0 16,-5 0 0-16,-7-1-2 16,9 2 2-16,-3 0 4 15,-1-1-2-15,1-2-4 16,-5-3 2-16,3-1 0 15,-4 1-1-15,1-2 1 16,-2-1 0-16,-4 1 0 16,1 0 3-16,2 2-3 15,5 0 1-15,-7-3 0 16,-4 4-2-16,-1-5-1 0,-7 5 0 16,2-3 2-16,-2 1 3 15,-1 4-3-15,-4-2 2 16,2 1-1-16,1 2 8 15,0 0-7-15,4-4-1 16,-3 8 0-16,-3-9-1 16,2 3 0-16,1 0 0 15,-2 1 2-15,-2 2-2 16,-6 1 0-16,-2 0 0 16,-1-3 4-16,5 5-2 15,-2-6-1-15,5-2-1 16,0 5 0-16,-5-5 0 15,-4 0 0-15,3 0 0 0,3-2 3 16,-7 2-1 0,2-1 1-16,-5 0 0 0,-3 2-2 15,13 1 6-15,-2-2-6 16,-2 1-1-16,4-3 0 16,-7 1-1-16,-8-2 1 15,7 1 0-15,-4-1 0 16,-5 0 2-16,-2 0-1 15,-1-1-1-15,-3 1-2 16,1 0 2-16,-1-4 2 16,0 4-1-16,2-4 0 15,-7 2 0-15,2-1-2 16,-4-2 0-16,1-3 1 16,-4 2 0-16,-6-3 0 0,-7 0 1 15,-4 2 0-15,1-2 0 16,-3 0-1-16,-8 2 0 15,-3-2-1-15,-5 0 1 16,-9 0 3-16,1 0-1 16,-6 0 0-16,2 0-2 15,-1 0 0-15,-10 0 1 16,-16 0-1-16,-8 0 0 16,-12 0 0-16,-11 0 0 15,-9 0 0-15,1 0 1 16,-4 0-1-16,0 0 0 0,0 0 0 15,0 0 5 1,0 0-4-16,0 0-1 0,0 0 2 16,0 0-1-1,0 0-1-15,0 0 0 0,0 0-1 16,0 0 0-16,0 0 0 16,0 0-3-16,0 0-1 15,0 0-6-15,0 0-8 16,0 0-10-16,0 0-8 15,-12 0-2-15,-9 0-4 16,-23 0-89-16,-8-4-71 16,-8-7-155-16</inkml:trace>
  <inkml:trace contextRef="#ctx0" brushRef="#br0" timeOffset="30655.4">19487 5195 462 0,'0'0'145'0,"0"0"-85"16,0 0 29-16,0 0 10 15,0 0-15-15,0 0-22 16,11-18-13-16,-11 18-11 15,0 13 13-15,0 30-46 16,3 32 53-16,-3 20 1 16,0 12-29-16,0-3-8 15,0-14-12-15,0-16-6 16,0-13-4-16,-3-18 0 16,3-14 0-16,0-11 0 15,0-10 0-15,-2-5-15 16,-5-3-47-16,2 0-89 15,-7-13-92-15,-17-17-562 16</inkml:trace>
  <inkml:trace contextRef="#ctx0" brushRef="#br0" timeOffset="32576.5">3915 4014 674 0,'0'0'187'0,"0"0"-116"16,0 0 37-16,0 0-17 16,0 0-15-16,0 0-24 15,0 0-34-15,-37-60-5 16,18 45-6-16,1 0 3 15,-2 0-5-15,-3 8-4 16,-5 3 3-16,-3 4-2 16,-1 0-2-16,-4 16 0 15,15 9 0-15,1 4 0 16,15 8-1-16,5 0-4 16,0 2 1-16,31-2-1 15,10-2 1-15,5-3-1 0,9-9-9 16,-10-2 10-16,-1-5-6 15,-16-4 5-15,-7-4 1 16,-16 0 2-16,-5 0 0 16,0 2 2-16,-21 3-1 15,-18 2 0-15,-2-3-13 16,0-4 1-16,6-6 13 16,9-2 3-16,3 0 1 15,8-2-2-15,10-8 6 16,5-5-3-16,0 0-5 15,16 1-1-15,16-1-3 16,11 4 2-16,12 0 2 0,4 2 1 16,-2-1-1-1,1 1 0-15,-11-1-1 0,-9 2 1 16,-10 3 0-16,-14 1 2 16,-6 1-2-16,-5 3 0 15,-3 0 3-15,0 0 4 16,0 0 0-16,0 0 0 15,0 0-7-15,0 11 0 16,0 7 0-16,0 0 0 16,0 0-3-16,12-7 3 15,4-2 0-15,1-6 0 16,1-3-1-16,8 0 1 16,4-3 0-16,-1-18 0 15,4-9 2-15,-8 1 0 0,-1-2 0 16,-6 4 0-16,-8 2 7 15,-4 8 6-15,-6 6 3 16,0 8 4-16,0 3 3 16,0 0 0-16,0 0-13 15,0 7-11-15,0 21-1 16,-4 14 0-16,2 8 1 16,2 11-1-16,0 13-1 15,0 6 1-15,2 0 1 16,2 0 0-16,-4-10-1 15,0-12 0-15,0-9-1 16,-16-19-7-16,-1-10 0 16,3-12 5-16,-3-8 1 0,3 0-4 15,-3-10 1 1,-2-24-1-16,9-12 4 0,2-16 2 16,8-13-1-16,0 0 1 15,12-1-1-15,19 10-1 16,4 13 2-16,3 10 0 15,-2 13-1-15,-2 11-1 16,-8 6 2-16,-6 7-1 16,-6 6 0-16,-3 0 0 15,-2 0 0-15,0 19 1 16,-3 6 3-16,1-1-1 16,-6-3 0-16,5-6-1 0,-4-6-1 15,1-8 1 1,-3-1-1-16,3 0 3 0,2 0 4 15,0-10 1-15,6-12 0 16,3-9-8-16,1-6 0 16,1 8 1-16,3 0-1 15,2 12-2-15,-6 12 0 16,0 5 0-16,2 0-3 16,-4 11 4-16,-2 13 1 15,-2 5 1-15,6 4 0 16,-6-1-1-16,0-4-2 15,-2-6-3-15,-4-9-22 16,5-2-34-16,-1-11-46 16,6 0-10-16,9-11-73 15,6-19-112-15,7 1-138 0</inkml:trace>
  <inkml:trace contextRef="#ctx0" brushRef="#br0" timeOffset="33675.18">5053 4086 455 0,'0'0'224'0,"0"0"-42"15,0 0-39-15,0 0-61 16,0 0 6-16,0 0 2 16,-39-72-49-16,24 72-4 15,-5 0-5-15,-1 20-16 16,4 6-7-16,3 2 0 16,10 7-2-16,4-2-5 15,0-1-2-15,0-1 0 0,8-4 0 16,14-8 1-16,-3-7-1 15,4-6 0-15,-3-6-1 16,7 0-3-16,-4 0 4 16,2-14 4-16,-7 2-4 15,-8 1 1-15,2 4-2 16,-9 0 1-16,0 4-2 16,1 1-7-16,-4 2 3 15,1 0-1-15,-1 0-2 16,0 0 3-16,0 0-3 15,0 0 8-15,0 0 0 16,0 0 1-16,0 0 2 16,0 0-2-16,0 0 0 0,0 0-1 15,0 0 1 1,0 0 0-16,0 0 0 0,0 0-4 16,0 0-3-16,0 0-3 15,0 0 1-15,0 0 5 16,0 0 0-16,0 0 0 15,0 0 3-15,0 0 1 16,0 0-3-16,0 0-5 16,0 0-14-16,0 0-39 15,0 0-63-15,0 0 19 16,0 0-63-16,0 0-23 16,5-3 22-16,-4 2-34 0,5-2 70 15,-6 3 119-15,0 0 14 16,0 0 189-16,0 0-34 15,0 0-67-15,0 0-42 16,0 0-3-16,0 0 5 16,0 0-8-16,0 0 21 15,0 0 11-15,0 0-6 16,0 0-11-16,0 0 0 16,0 0-15-16,0-1 5 15,0-3-10-15,0-3-16 16,0 1-7-16,0-6-11 15,0 1 1-15,0-6-2 16,5-1 12-16,3-1 2 16,-4-10-7-16,-4-5 2 15,0-6 3-15,0 2-2 0,0 3-5 16,0 8 8-16,0 8-2 16,0 10-1-16,0 6-2 15,0 3 2-15,0 0 0 16,0 0 1-16,0 12-9 15,0 21-1-15,-2 18 0 16,-4 7 0-16,0 1 3 16,5-7-3-16,1-6-1 15,0-9 0-15,0-10 0 16,0-8 0-16,0-9 0 16,0-8 1-16,0-2 4 15,7 0-5-15,6-8 1 0,11-15-1 16,1-6 2-16,-3-3 1 15,3-1-3-15,0 5 0 16,-6 9-1-16,-1 6-1 16,-8 10 1-16,-7 3-3 15,-3 0 0-15,8 26 4 16,-4 5 2-16,5 8 2 16,-3-3-4-16,8-2 1 15,-2-3-3-15,5-4 4 16,-1-7-3-16,-6-11 1 15,2-6-3-15,3-3-26 16,7-7-69-16,15-22-142 16,-3-5-140-16</inkml:trace>
  <inkml:trace contextRef="#ctx0" brushRef="#br0" timeOffset="34107.87">5855 3681 622 0,'0'0'53'0,"0"0"24"15,0 0 62-15,0 0-26 16,0 0-29-16,0 0 14 15,0-42-24-15,0 42-19 16,0 2-32-16,0 30-18 16,0 20 11-16,0 22 17 15,0 17-10-15,2 6 6 16,4 11-10-16,0-2-4 16,-2-1-10-16,-4-6-5 15,0-10 1-15,0-18-1 16,2-16 1-16,0-15-1 15,2-12 0-15,-1-10 0 16,-1-8-1-16,1-6-2 16,-3-2-4-16,1-2-8 15,-1 0-5-15,6 0-5 0,-1 0-23 16,-1-11-9-16,11-11-98 16,-2 0-135-16</inkml:trace>
  <inkml:trace contextRef="#ctx0" brushRef="#br0" timeOffset="35275.81">6391 4123 448 0,'0'0'188'0,"0"0"-105"15,0 0 29-15,0 0-8 16,0 0-31-16,0 0 0 16,0 0 3-16,6-5 1 15,-6 3-22-15,0-3-30 16,0-6-2-16,0-1-13 16,-9 1-10-16,-8-6 3 15,1 8-7-15,-6 3 4 0,0 1-4 16,1 5 4-16,1 0-4 15,-3 8 1-15,9 12-1 16,1 3 2-16,11 4-2 16,2 4-1-16,0 3 0 15,11-1 5-15,17 5 0 16,3-7-1-16,6-2 1 16,0-4 1-16,7-5-1 15,-8-6-1-15,-8-5 1 16,-7-2 0-16,-9-2 0 15,-10-3 0-15,-2-1 0 16,0-1 2-16,-3 4 4 16,-27 0 2-16,-11 0-6 0,0-2-1 15,-1-2-2 1,1 0 0-16,12 0-2 0,9 0 0 16,4 0-5-16,9 0-9 15,5 0-16-15,2 0-61 16,9 0-54-16,23-2-34 15,12-6-85-15</inkml:trace>
  <inkml:trace contextRef="#ctx0" brushRef="#br0" timeOffset="35750.53">6818 4171 873 0,'0'0'117'15,"0"0"-12"-15,0 0 25 16,0 0-58-16,0 0-35 16,0 0-14-16,-67 5-11 15,60 34 0-15,-3 9-7 16,10 2-2-16,0-1-2 16,-2 0 0-16,2-8 3 15,0-9-4-15,0-11-4 16,0-7 3-16,0-9 1 15,0-5-1-15,0 0 1 16,0 0-4-16,2-12 4 0,-2-16 6 16,6-9-2-1,-3-2-3-15,-3-7 0 0,1-2-1 16,1 4 0-16,3 3 0 16,4 2 0-16,-6 5 1 15,3 6-1-15,-4 12 0 16,-2 8 2-16,0 8-1 15,0 0-1-15,0 0 0 16,6 0-3-16,8 0-5 16,15 0 8-16,8 0-6 15,-1 0 2-15,12 7-13 16,-11-2-7-16,0-3-32 16,-7 3-92-16,-5-3 6 15,-12-1-66-15,-6 6-182 0</inkml:trace>
  <inkml:trace contextRef="#ctx0" brushRef="#br0" timeOffset="35924.78">6783 4263 808 0,'0'0'104'16,"0"0"-42"-16,0 0-2 15,0 0-25-15,0 0-24 16,0 0 2-16,105 10-11 15,-38-10-2-15,6-12-42 0,-11 2-117 16,-9 4-113 0,-8 2-96-16</inkml:trace>
  <inkml:trace contextRef="#ctx0" brushRef="#br0" timeOffset="36139.11">7285 4199 544 0,'0'0'311'16,"0"0"-180"-16,0 0-14 15,0 0-7-15,0 0-57 16,0 0-36-16,-40 49-4 16,40-8-4-16,0 1 2 15,0-2-8-15,0-2 3 16,0-7-5-16,3-5-1 16,-1-6-1-16,0-11-19 0,2-3-57 15,2-6-60-15,-5 0-36 16,-1-17-146-16</inkml:trace>
  <inkml:trace contextRef="#ctx0" brushRef="#br0" timeOffset="36362.44">7208 4144 561 0,'0'0'127'0,"0"0"-51"15,0 0-9-15,0 0-18 16,0 0 7-16,0 0-11 15,140 64-19-15,-112-38-1 16,-4 3-2-16,-11-3-6 0,-12-2 0 16,-1-1 9-1,-9 0-8-15,-16-2 2 0,-19-7-20 16,2-7-20-16,-2-7-67 16,2 0-158-16,5 0-490 15</inkml:trace>
  <inkml:trace contextRef="#ctx0" brushRef="#br0" timeOffset="36784.15">7821 3787 862 0,'0'0'117'15,"0"0"-14"-15,0 0 7 16,0 0-34-16,0 0-37 15,0 0-18-15,0 142 6 16,0-57-6-16,0 12 11 16,0 4-16-16,0 1-3 0,0-1-11 15,0-4 0-15,0-14-1 16,-12-12-1-16,6-15 0 16,-1-14 0-16,6-16-2 15,1-12-5-15,0-10-10 16,0-4-21-16,0-2-29 15,0-21-100-15,0-11-183 16</inkml:trace>
  <inkml:trace contextRef="#ctx0" brushRef="#br0" timeOffset="38601.21">8793 4514 563 0,'0'0'248'0,"0"0"-110"15,0 0-47-15,0 0-14 16,0 0-20-16,0 0-9 15,0-94-16-15,-12 79-11 16,-3-1-2-16,-4 0 0 16,-7 8-13-16,-3 2 0 0,-2 6-8 15,0 0 2-15,5 0-5 16,2 10 3-16,10 10-1 16,8 6 2-16,6 6-5 15,0 7-4-15,12-1 7 16,22-1-6-16,6 0-1 15,6-6-14-15,-1-8-2 16,-10-8 6-16,-10-3 1 16,-7-5 6-16,-13-5 2 15,-5 1 5-15,0 2 6 16,-12 1 10-16,-17 0 3 16,-13-3-5-16,6-3-2 0,1 0-3 15,13 0 0-15,4 0 1 16,15 0 5-16,3 0 0 15,0-7-9-15,3-1-9 16,30-7 1-16,12 1 4 16,3-3 3-16,5 0 2 15,-6 0 2-15,-3-1-3 16,-2 5-4-16,-13 4 4 16,-13 7 2-16,-4 2-2 15,-9 0 2-15,-3 0 8 16,0 21-5-16,0 10 16 15,0 5-13-15,0-4-2 16,0-6-5-16,0-6 0 0,7-5-1 16,6-6-2-1,0-7-11-15,5-2-51 0,3-4-53 16,2-21-86-16,1-10-156 16</inkml:trace>
  <inkml:trace contextRef="#ctx0" brushRef="#br0" timeOffset="38842.61">9109 4347 881 0,'0'0'135'0,"0"0"-69"16,0 0-1-16,0 0-23 16,0 0-21-16,0 0 3 15,-36 52-4-15,36-42-14 0,7-4-3 16,9-6 2-16,-3 0 4 15,5 0-4-15,3-14 2 16,-13-2-6-16,4 0 2 16,-12 2-3-16,0 6-21 15,0 4-38-15,0 4-47 16,0 0-70-16,-2 15-229 16</inkml:trace>
  <inkml:trace contextRef="#ctx0" brushRef="#br0" timeOffset="40319.83">9337 4621 930 0,'0'0'95'0,"0"0"-13"16,0 0-8-16,0 0-39 15,0 0-6-15,0 0 0 16,-41-104-9-16,33 99 1 15,-6 3-14-15,-7 2-7 16,4 0-3-16,-2 18-1 16,-1 5 0-16,5 6 2 15,12-7-2-15,3-3 2 16,0-2-2-16,0-5 4 16,0 0 0-16,11-4 0 0,2-4 0 15,5-4 0-15,0 0 0 16,8-7 5-16,-1-12 2 15,-5-3-1-15,3 0-2 16,-8 3-4-16,-9 10 1 16,3 5 4-16,-7 4-5 15,-2 0-1-15,0 13-2 16,3 25 3-16,-3 15 3 16,0 11-1-16,0 8-2 15,0 3 1-15,0 0 0 16,0-6-1-16,-6-11-1 15,-8-12-8-15,0-14 5 16,3-8 2-16,-4-12 2 0,0-12 0 16,-1 0-1-1,-4-20-6-15,9-16-1 0,-1-6 7 16,2-9 1-16,10-14 0 16,0-10-1-16,15-1 1 15,14 7 0-15,13 8-2 16,1 15 1-16,-2 10 1 15,-2 8-1-15,-7 10 1 16,-6 8 0-16,-12 5 1 16,1 5 0-16,-10 0-1 15,8 11 0-15,-4 15 2 16,-3 2 8-16,1 0-7 16,-3-2 2-16,1-6-1 15,1-5-3-15,-3-9 1 0,-1-3-1 16,0-3-1-16,-1 0 4 15,11-2-2-15,2-20 0 16,1-12 5-16,9-4-7 16,-6 0 2-16,0 5-2 15,-2 9-2-15,-5 11 0 16,1 13 2-16,-12 0-3 16,0 0-1-16,3 0-1 15,5 20 5-15,-4 8 2 16,1 2 0-16,2 6-2 15,-4-7 1-15,8 0-2 16,0-6 1-16,-3-12-5 16,4-4-7-16,3-7-16 0,-1 0-40 15,14-7-20 1,1-15 18-16,4-5-11 0,8 4 8 16,3-3 68-16,-4 1 5 15,-14 5-24-15,-9 3-4 16,-13 3 28-16,-4 2 23 15,0-1 48-15,-18 6-23 16,-9 0-1-16,-2 7 4 16,-4 0 2-16,-3 0 17 15,7 16-23-15,8 2-14 16,0 5-8-16,13-2-10 16,5 2-7-16,3-1-6 0,0-2-1 15,4-6-1-15,12-7 0 16,-2-2-1-16,10-5-1 15,-2 0 2-15,2-5 0 16,2-10 5-16,-7-3-3 16,-4 0 2-16,-1 0-3 15,-9 5 2-15,-2 8-3 16,-3 5 0-16,0 0 0 16,0 0-1-16,0 0 1 15,0 10-3-15,0 12 2 16,6 2 1-16,5 2 0 15,1-6 0-15,3-2 1 16,-1-7-1-16,1-6 0 16,1-5-1-16,1 0-3 15,-3-10 4-15,5-12 2 0,1-6 0 16,-1-2 0-16,-2-4 0 16,5-11-1-16,-6-6 0 15,-3-16 0-15,-6 1-1 16,-7 3 1-16,0 24-2 15,0 18 3-15,0 12-2 16,0 7 9-16,-3 2 1 16,-9 0 5-16,-7 16-6 15,1 22-9-15,3 16 2 16,4 10-2-16,4 10 1 16,7 2 0-16,0-1-1 15,11-11 1-15,17-8 6 0,0-10-1 16,-2-11-6-16,2-14 0 15,-8-13-1-15,1-8-39 16,-1 0-45-16,10-16-115 16,-3-14-45-16,-3-4-589 15</inkml:trace>
  <inkml:trace contextRef="#ctx0" brushRef="#br0" timeOffset="40691.44">10855 4273 982 0,'0'0'117'15,"0"0"-78"1,0 0 65-16,0 0-46 0,0 0-25 16,0 0-10-16,-15-18-20 15,15 40 0-15,0 14 14 16,0 13 4-16,0 16-10 15,0 11 1-15,0 8-2 16,0 10 4-16,-1 8-2 16,-10 4 8-16,-4-4-8 15,0-7 8-15,3-18-5 16,4-11-7-16,-1-24-3 16,8-16-1-16,1-10-3 0,0-10-1 15,0-6 0-15,0 0-1 16,0 0-5-16,0 0-19 15,0-8-2-15,13-12-10 16,1-2-24-16,-2-3-28 16,-9 4-157-16,0 9-380 15</inkml:trace>
  <inkml:trace contextRef="#ctx0" brushRef="#br0" timeOffset="42817.8">11395 4558 922 0,'0'0'61'0,"0"0"-13"16,0 0 18-16,0 0-2 16,0 0-13-16,0 0-8 15,-40-102-19-15,22 102-19 16,-5 0-3-16,0 3-2 15,-2 22 0-15,1 3-1 16,5 4 1-16,7 1-2 16,11 4 0-16,1-3 2 15,0-2-1-15,15-1 1 0,10-5-1 16,4-7 1-16,-6-1-1 16,5-2 0-16,-1-2 1 15,-13 0 0-15,-3 2-2 16,-11-2 5-16,0 2-1 15,0 0 3-15,-25 3-4 16,-4-6 3-16,-2-3-4 16,2-1-5-16,3-7-6 15,7-2 6-15,-3 0 0 16,13-2-3-16,-1-13 5 16,6 4 3-16,4 0 4 15,0 4-4-15,0 5-2 0,9 2 2 16,18 0 6-1,4 0 7-15,9 0-2 0,1 4-1 16,-1-1-6-16,-5-3-4 16,4 0 2-16,-9 0-1 15,1-9-1-15,-3-10 3 16,-6 0 1-16,-6-10-1 16,-3 1-2-16,-7-3-1 15,-6 0 1-15,0 1-1 16,0 6 0-16,0 8-1 15,-14 8-2-15,2 8 2 16,-5 0-1-16,3 4 0 16,0 18 0-16,1 8-3 15,13 3 3-15,0 2-2 0,9 1 3 16,11-3 1-16,16-5-1 16,-4-8 2-16,7-6 0 15,-3-11 1-15,6-3 2 16,0 0 4-16,-7-17 1 15,-10-10-3-15,0-1-2 16,-10 0-2-16,-13-2 5 16,-2 3-4-16,0 6-3 15,-4 4-6-15,-15 10-16 0,-5 5 9 16,0 2-6 0,6 0-7-16,5 9 10 0,2 6 12 15,6-1-1-15,5 1-4 16,0-4 2-16,0 2-1 15,13-4 4-15,3-2 4 16,6-1 0-16,0-1-4 16,6 1 4-16,-6 2 6 15,-3 1 1-15,-2 0 1 16,-5 3-7-16,-1 4-1 16,-3 1 9-16,1-1-5 15,-6-3-3-15,0-1 5 16,2-3-4-16,-4-6-2 15,3-3 1-15,-3 0 5 16,-1 0 11-16,12-3-2 16,-1-18 5-16,5-6-17 0,0-8-1 15,3 1-2-15,2 1 0 16,-6 7-1-16,-10 13-3 16,6 6 3-16,-11 7-7 15,1 0-3-15,-1 12 8 16,5 13 0-16,5 5 6 15,-7 2 0-15,8 1-3 16,5-3 0-16,-2-5-4 16,-4-4 4-16,2-12 0 15,-5-5 1-15,2-4-1 16,3 0 0-16,5-9 10 16,-2-18-4-16,3-4 0 15,-5 1-4-15,-1-2 2 0,-7 5-4 16,1 8 2-16,-6 8-2 15,0 9 0-15,0 2-1 16,0 0 1-16,0 0-5 16,0 4 1-16,0 12-4 15,0 0 1-15,6 1 1 16,10-6-1-16,7 0 5 16,-4-8 2-16,8-3 0 15,-1 0 0-15,2-2 0 16,1-17-1-16,0-2-2 15,-2-2 3-15,-8 6 2 16,-3 0-2-16,-12 10 4 16,2 2-4-16,-6 5 1 0,0 0 4 15,0 3-3-15,0 19 2 16,0 4-4-16,0 4 0 16,0 2 0-16,5-4-1 15,10-3 1-15,-1-7-2 16,0-8 2-16,-2-8-6 15,-1-2-19-15,4-2-55 16,-1-18-11-16,-2-6-65 16,-5-3-140-16,-4 2-169 15</inkml:trace>
  <inkml:trace contextRef="#ctx0" brushRef="#br0" timeOffset="42975.03">12581 4563 901 0,'0'0'114'16,"0"0"-58"-16,0 0 8 16,0 0-35-16,0 0-29 15,0 0-2-15,10-42-61 16,2 42-85-16,0 3-229 16</inkml:trace>
  <inkml:trace contextRef="#ctx0" brushRef="#br0" timeOffset="43456.77">12915 4674 911 0,'0'0'141'16,"0"0"-110"-16,0 0 43 15,0 0 3-15,0 0-33 16,0 0-11-16,-27-34-19 15,12 44-11-15,-5 14-3 16,-3 8 0-16,9 6 0 16,2 4 3-16,6 3-3 15,6 0-1-15,0-2-2 16,7-8 3-16,18-8 0 16,3-10-2-16,4-8 2 15,9-9-7-15,3 0 7 0,5-12 0 16,1-13 1-16,-6-5 1 15,-6-5-1-15,-6-4 2 16,-16-7-2-16,-2 0-1 16,-13 2-7-16,-1 10 2 15,0 14 5-15,-5 16 0 16,-21 4 0-16,-3 8 1 16,4 18 1-16,4 5 0 15,7 6 0-15,14 1 0 16,0 0 3-16,3-1-5 15,20-8 0-15,6-7 0 16,5-8 0-16,5-8-7 16,10-6-8-16,9 0-71 0,7-18-129 15,-4-6-75 1,-2-3-189-16</inkml:trace>
  <inkml:trace contextRef="#ctx0" brushRef="#br0" timeOffset="43851.35">13698 4275 757 0,'0'0'155'16,"0"0"-92"-16,0 0 17 0,0 0-5 15,0 0 22-15,0 0-54 16,7-20-26-16,-7 31-6 15,1 27 16-15,1 11 3 16,3 11 1-16,-3 13-6 16,-2 10-10-16,0 4-2 15,0 6 13-15,-10 8-19 16,-8-2 3-16,-5-3 2 16,5-9-10-16,3-13 5 15,3-20-4-15,1-17-3 16,7-8 2-16,0-10 2 15,4-5-3-15,0-3-1 16,0-4-2-16,0-3-5 0,0 3-15 16,0-5-9-1,4-1 2-15,0-1-13 0,5 0-24 16,3-3-91-16,-10-15-189 16</inkml:trace>
  <inkml:trace contextRef="#ctx0" brushRef="#br0" timeOffset="45849.35">14065 5035 678 0,'0'0'148'16,"0"0"-62"-16,0 0 4 15,0 0-11-15,0 0 16 16,0 0-25-16,94-56-30 16,-75 22-17-16,9-5-6 15,-4-6-9-15,-4-6-2 16,1-3 2-16,-15-6-2 16,3-6 1-16,-6-1-6 15,-3 12 6-15,0 13-6 16,0 21 0-16,0 13-1 15,0 8-3-15,0 0 1 16,-3 22-2-16,-9 29-6 0,-1 19 10 16,12 8 0-1,1 4-3-15,0-2 1 0,6-6 1 16,17-6-2-16,-4-10 1 16,5-12 1-16,-4-15 1 15,5-11 0-15,1-10-1 16,0-10 0-16,5 0 1 15,2-18 0-15,7-12 3 16,0-7-1-16,-9 0-1 16,-3-6-1-16,-13 2 2 15,-11 7-1-15,-4 8-1 16,0 6 4-16,0 15-1 16,-13 3-3-16,-5 2 0 15,-11 0-5-15,4 22 5 0,6 9-2 16,5 4-1-16,4 8-2 15,10-3 4-15,0-3 1 16,0 0-1-16,20-11-2 16,-1-7-2-16,6-6 4 15,-3-11 1-15,4-2-1 16,4-2 2-16,6-23 1 16,-3-1 2-16,-4-5-2 15,-2 1-1-15,-10 0-1 16,-3 5 3-16,-5 13 0 15,-9 3-2-15,2 9 2 16,-2 0-1-16,0 0-2 16,0 3-2-16,0 19-3 0,0 9 5 15,0 1 1-15,2-5 3 16,9-5-3-16,-6-5-1 16,1-8 0-16,-1-9 0 15,-3 0 3-15,-2 0 4 16,12 0 4-16,3-23-4 15,0-5 0-15,10-6-6 16,-8-2 0-16,0 3 1 16,-1 4-2-16,-6 11-1 15,-7 12-3-15,-3 4 0 16,0 2-5-16,2 3-8 16,5 20 9-16,-4 8 8 0,11 5-1 15,-2-1-7-15,1-5 1 16,5-5-2-16,-1-8-8 15,8-8 5-15,-5-9-4 16,7 0 12-16,2-11 4 16,-1-13 0-16,-1-4-1 15,-2-2 1-15,-9 0 3 16,-10-1-2-16,-6 6 6 16,0 3-4-16,0 7 2 15,-5 8-4-15,-12 7-1 16,-8 0-1-16,-5 2-1 15,1 19 0-15,10 5-1 16,1 5 1-16,12-5-3 16,6-1-3-16,0 0 5 15,0-7-1-15,4-7 2 0,10-4 2 16,1-7 1-16,5 0 4 16,-1 0 5-16,0-17 9 15,5-5-5-15,-7 0-4 16,0 0 0-16,-5 5-3 15,-3 5 3-15,-7 5-2 16,-2 7-4-16,0 0-3 16,0 11-1-16,0 24 3 15,0 18-3-15,0 16 4 16,-11 8-3-16,-3 18-1 16,-3 5-1-16,-11-3-1 15,1-14-5-15,1-30-12 0,6-24 15 16,-3-16 4-16,4-13 6 15,3 0-2-15,-3-3-4 16,1-18-5-16,13-13-6 16,5-11 7-16,0-9 4 15,11-10-3-15,22-4-3 16,6 0-21-16,12 4-13 16,4 6-20-16,2 4-3 15,1 1 19-15,-3 4-1 16,-8 3-2-16,-3 1 11 15,-9-1 32-15,-9 3 4 16,-10 5 4-16,-3 4 31 16,-9 6 28-16,-4 6-11 0,0 7 20 15,0 4 24 1,0 8-49-16,0 0-21 0,0 3-9 16,-4 0-5-16,-9 3-8 15,-1 20-1-15,-3 12-1 16,5 11-4-16,2 5 3 15,9 7-1-15,-1-1 3 16,2-7 6-16,0-12-9 16,0-8-8-16,0-14-12 15,13-14-28-15,6-2-44 16,11-8-62-16,0-24-62 16,7-6-125-16</inkml:trace>
  <inkml:trace contextRef="#ctx0" brushRef="#br0" timeOffset="46175.84">15738 4728 645 0,'0'0'233'0,"0"0"-114"16,0 0-50-16,0 0-17 15,0 0 24-15,0 0-13 16,-34 142-42-16,32-91 0 16,2-7-13-16,-5-2 5 15,5-12-6-15,0-12-6 16,0-9 1-16,0-9 2 15,0 0 2-15,0 0 2 16,9-9-7-16,7-15 6 16,-3 0-6-16,2 4-1 0,-1 6-1 15,-3 7 0-15,-9 7-3 16,4 0 4-16,4 0-11 16,-1 11 7-16,-2 8 3 15,2 4 0-15,-5-5-1 16,-2 0-9-16,0-4-19 15,-2-9-57-15,0 0-41 16,0-5-19-16,-17 0-165 16</inkml:trace>
  <inkml:trace contextRef="#ctx0" brushRef="#br0" timeOffset="46327.07">15389 4889 826 0,'0'0'191'16,"0"0"-103"-16,0 0-20 15,0 0-48-15,0 0-18 16,0 0 6-16,140-19-8 16,-74 11-97-16,-2-4-146 15,-4 0-473-15</inkml:trace>
  <inkml:trace contextRef="#ctx0" brushRef="#br0" timeOffset="46650.56">16165 4558 572 0,'0'0'522'0,"0"0"-466"16,0 0 61-16,0 0-55 0,0 0-32 16,0 0-6-16,-15-4-13 15,29 48 0-15,-1 16 29 16,-5 16-10-16,2 8-11 15,-10 9-4-15,0 4-10 16,0 4-5-16,-15-3 1 16,2-3 1-16,0-14-2 15,5-8 0-15,0-17-1 16,6-14 3-16,2-14-6 16,0-12-4-16,0-8-9 0,0-8-32 15,10 0-10-15,9 0-13 16,6-20-34-16,2-12-58 15,2-10-145-15</inkml:trace>
  <inkml:trace contextRef="#ctx0" brushRef="#br0" timeOffset="46911.98">16452 4831 793 0,'0'0'176'15,"0"0"-103"-15,0 0 67 0,0 0-23 16,0 0-63 0,0 0-14-16,-11-25-27 0,11 42-7 15,-4 18-2-15,2 13 10 16,-7 6-7-16,3 2 1 16,-2-3-8-16,4-10 2 15,1-8-4-15,-5-12 1 16,3-8-21-16,5-9-36 15,-9-6-48-15,3 0-180 16,-7-8-346-16</inkml:trace>
  <inkml:trace contextRef="#ctx0" brushRef="#br0" timeOffset="47281.57">16250 4995 730 0,'0'0'254'0,"0"0"-213"0,0 0-24 16,0 0 14-16,0 0 25 15,158-4-21-15,-91 4-27 16,-7-2-7-16,-14-6-1 16,-6 0 2-16,-14 0-2 15,-9-3 1-15,-3 2 0 16,-10-3-1-16,-4-5 4 16,0 0-4-16,0-2 0 15,0 3 0-15,0 2 1 16,-1 5 14-16,-9 4 29 15,6 3 10-15,1 2-12 16,3 0-12-16,0 0-21 16,-3 0-6-16,3 22 0 0,0 14-1 15,0 7 7-15,0 4-9 16,0-1 11-16,0-1-9 16,0-9 3-16,0-6 0 15,0-4-10-15,0-10 3 16,0-2-42-16,3-10-55 15,14-4-151-15,-5-1-187 16</inkml:trace>
  <inkml:trace contextRef="#ctx0" brushRef="#br0" timeOffset="47556.97">16961 4836 882 0,'0'0'153'0,"0"0"-59"15,0 0 21-15,0 0-56 16,0 0-28-16,0 0 1 16,-24 63-3-16,11-27-14 15,8-1-2-15,-4 3-11 16,7-1 3-16,2-5-3 16,0-4 0-16,0-6-2 15,0-4 0-15,0-5-1 16,15-4 1-16,1-6-3 15,10-3-13-15,1 0-15 16,2 0-26-16,0-15-71 16,-6-9-80-16,-3-4-182 0</inkml:trace>
  <inkml:trace contextRef="#ctx0" brushRef="#br0" timeOffset="47749.27">16893 4969 789 0,'0'0'200'0,"0"0"-142"16,0 0-7-16,0 0 12 15,0 0 8-15,0 0-43 16,127-7-22-16,-93-4-6 0,-3-5-5 16,-7 0-114-1,-10-4-60-15,-12-1-163 0</inkml:trace>
  <inkml:trace contextRef="#ctx0" brushRef="#br0" timeOffset="47888.48">16979 4798 945 0,'0'0'67'0,"0"0"-29"16,0 0-12-16,0 0-26 15,0 0-5-15,0 0-26 16,83-15-118-16,-48 15-186 15</inkml:trace>
  <inkml:trace contextRef="#ctx0" brushRef="#br0" timeOffset="48193.94">17535 4906 7 0,'0'0'1008'0,"0"0"-955"16,0 0 24-16,0 0 35 15,0 0-52-15,0 0-17 16,-90-91-16-16,74 91-11 16,-3 0-5-16,-6 9-6 15,-5 21-2-15,1 5-3 16,7 7 1-16,2 6-1 16,14 1 0-16,6 2 0 0,0-7-5 15,13-9 4-15,10-8 1 16,16-9-8-16,2-12 5 15,4-6-19-15,1 0-21 16,4-14-7-16,-4-5-42 16,0-10-41-16,-3-3-73 15,-3-6-207-15</inkml:trace>
  <inkml:trace contextRef="#ctx0" brushRef="#br0" timeOffset="48600.55">17939 4409 650 0,'0'0'155'0,"0"0"-43"16,0 0 17-16,0 0-12 15,0 0-21-15,0 0-46 16,-9-38-23-16,9 36-1 15,0 2-2-15,0 0-5 16,0 0-3-16,0 0 3 16,0 20-4-16,0 22 6 15,0 16 13-15,0 16-9 16,0 13-10-16,0 12-7 16,0 14 0-16,0 7-3 15,-14 5-5-15,-4-3 2 0,2-3-3 16,2-15 1-16,-1-8-4 15,6-18 1-15,3-16-9 16,4-11-5-16,2-15-2 16,0-12 2-16,0-10-20 15,0-11-18-15,0-3-36 16,9 0-148-16,14-21-235 16</inkml:trace>
  <inkml:trace contextRef="#ctx0" brushRef="#br0" timeOffset="48997.18">18128 4836 742 0,'0'0'235'0,"0"0"-159"15,0 0-24-15,0 0-11 16,0 0 17-16,0 0 26 16,0 153-68-16,3-100-9 15,3 0-7-15,-6-9 0 16,0-6-6-16,0-8-28 16,0-8-66-16,1-10-32 15,0-8-110-15,3-4-254 16</inkml:trace>
  <inkml:trace contextRef="#ctx0" brushRef="#br0" timeOffset="49208.52">18086 4883 680 0,'0'0'115'16,"0"0"-80"-16,0 0 13 15,0 0-4-15,117-37-12 16,-82 37-13-16,-5 2-10 15,-13 19 1-15,-6 2 0 16,-11 6-10-16,0 1-10 16,-18-2-12-16,-11-2-37 15,-4-3-43-15,2 0-25 16,5-5-89-16</inkml:trace>
  <inkml:trace contextRef="#ctx0" brushRef="#br0" timeOffset="50618.64">18533 5041 400 0,'0'0'525'16,"0"0"-465"-16,0 0 13 16,0 0 12-16,0 0-6 15,6-106-27-15,-17 93-31 16,-7 7-21-16,1 4 0 15,-9 2-1-15,-3 0-4 16,6 15 3-16,5 8 0 0,-1 4 2 16,7 1-2-16,2 2 4 15,9-1-2 1,1-1 1-16,0-10 0 0,0-3-1 16,13-7 9-16,3-8 2 15,3 0 0-15,7 0 4 16,5-11-8-16,4-8-3 15,-6-5-4-15,-7-3 3 16,1 0-7-16,-13 5 9 16,-5 4-4-16,-2 10-1 15,-3 6 0-15,0 2-15 16,0 0 6-16,0 4-10 16,0 20 12-16,0 6 5 0,-3 1 2 15,3-2-1-15,0-3 0 16,0-8 1-16,0-3 0 15,11-11-1-15,-3-4-1 16,15 0 2-16,-3 0 1 16,7-9 1-16,1-9-2 15,-2-6 0-15,-2 0-1 16,-6 0 0-16,-7 4-6 16,-9 8 3-16,1 4 0 15,-3 8 3-15,0 0-7 16,0 0-5-16,0 18-2 15,-3 8 15-15,1 0 0 16,2 0-1-16,0-9 1 0,0-2 1 16,0-7 0-16,7-5 0 15,4-3 10-15,4 0 4 16,2 0 5-16,7-14-9 16,-8-7 4-16,-1 3-2 15,-2-1 6-15,-9 2-7 16,-2 4-2-16,-2 6-6 15,0 6 6-15,0 1 4 16,0 0-14-16,-2 26 1 16,-18 17 0-16,-4 16 2 15,-2 15-3-15,-1 16 1 16,-4 9-1-16,-4 0 0 16,6-17-2-16,0-19-4 15,3-27 3-15,10-16 2 0,3-14-3 16,0-6 2-16,1-4-12 15,6-22-19-15,5-10 7 16,1-8 11-16,0-13-12 16,19-7-2-16,22-4-36 15,3 2-9-15,11 6-4 16,3 7-7-16,1 2 12 16,-7 5 62-16,-4-7 11 15,-3-1 0-15,-6-4 27 16,-10 2 3-16,-1 1-7 0,-11 7 9 15,-3 6-15 1,-10 8 13-16,-4 6 1 0,0 5 22 16,0 3-7-16,0 9-7 15,0 4-24-15,0 6 11 16,0 1 2-16,0 0-15 16,-9 6-5-16,-11 22 2 15,0 10 22-15,-1 12-12 16,13 6-4-16,-3 8-2 15,8 1 17-15,3-3-12 16,0-10-12-16,0-9 0 16,0-17-7-16,3-11 0 15,-1-9 0-15,5-4-2 16,-2-2 0-16,12 0-2 16,7-14 2-16,4-10-9 0,-7-7 2 15,0 4-3-15,-4 1 1 16,-13 10 3-16,5 9 4 15,-9 4 2-15,0 3-4 16,0 0 6-16,0 0-4 16,0 19-1-16,0 8-1 15,0-1 6-15,0 4 0 16,0-7 0-16,0-3 0 16,0-7-1-16,2-7 1 15,3-4 0-15,2-2-2 16,9 0 2-16,-3-4 8 15,2-16-4-15,1-6 0 0,-2-8-2 16,-2-7 1 0,-9-3-1-16,-3 6 0 0,0 4-2 15,-9 15-2-15,-14 12-5 16,-3 7-30-16,0 0-35 16,1 7-101-16,5 12-86 15,7 4-274-15</inkml:trace>
  <inkml:trace contextRef="#ctx0" brushRef="#br0" timeOffset="51476.97">19429 5103 362 0,'0'0'388'0,"0"0"-291"15,0 0 5-15,0 0-16 16,0 0-14-16,0 0-6 15,14-72-53-15,-14 68-11 16,-11 4 1-16,-1 0-3 16,-5 0-4-16,3 14 3 15,0 6 0-15,8 2 1 16,-5 0 1-16,7-3 5 16,4-4 6-16,0-5-4 15,0-1-1-15,0-9 2 16,8 0 21-16,7 0-11 15,6 0-7 1,5-14-2-16,-3-6-9 0,2 3 1 16,-6-1-1-16,1 2-1 15,-16 2-1-15,-1 6-2 16,-3 5-3-16,0 3-2 16,0 0-2-16,0 0-2 15,0 15 1-15,-5 3 6 16,3 4-3-16,2-2-6 15,0-4-3-15,0 0 12 16,0-6 1-16,7-5 2 16,8-5-2-16,5 0-1 15,-2 0 4-15,3-7 2 16,0-9 1-16,-4-1 10 16,0-6-10-16,4-1 2 0,-7 0 2 15,-6 2-3-15,-7 4 7 16,-1 7-6-16,0 8 7 15,-18 3-6-15,-6 0-5 16,-4 11 3-16,6 12-1 16,6 1-2-16,3 2-2 15,13-3 2-15,0 0-3 16,0-6 3-16,3-6 4 16,11-4-2-16,2-7-1 15,-1 0 9-15,10 0 1 16,-8-16-2-16,7-8-1 15,-7-9-2-15,-5-3 3 0,-6-10 1 16,3-11-7 0,2-10-3-16,-2-12 0 0,2-5-1 15,0 6-3-15,-8 15 2 16,5 25 2-16,-8 20 0 16,0 18 0-16,0 0-1 15,0 30-6-15,-13 15 7 16,-7 13 9-16,11 11-1 15,-2 2-2-15,2 8-5 16,5-4 7-16,4-13-1 16,0-9-5-16,0-14-4 15,0-12 2-15,0-12-16 16,13-11-29-16,3-4-94 16,13 0-183-16</inkml:trace>
  <inkml:trace contextRef="#ctx0" brushRef="#br0" timeOffset="51645.21">20035 5097 845 0,'0'0'317'0,"0"0"-226"16,0 0-34-16,0 0-12 16,0 0-22-16,0 0-12 15,-9 0-11-15,4 0-26 16,-3-3-41-16,-16-5-266 15</inkml:trace>
  <inkml:trace contextRef="#ctx0" brushRef="#br0" timeOffset="56811.74">3150 5045 273 0,'0'0'289'15,"0"0"-284"-15,0 0-4 0,0 0-1 16,0 0 24 0,0 0 12-16,0 0 11 0,0 4-11 15,0-4 9-15,0 2-6 16,0-2-7-16,0 0-5 16,0 0 5-16,0 0-10 15,0 0-9-15,0 0-1 16,0 0 2-16,0 0-3 15,0 0-1-15,0 3 0 16,0-3 1-16,0 0-2 16,0 0 5-16,0 0-4 15,0 0-2-15,0 0-1 16,0 0-3-16,0 0-2 16,0 0 2-16,0 0-3 15,0 0-1-15,0 0 0 0,0 0 0 16,0 0 3-16,0 0-3 15,0 0 0-15,0 0-1 16,0 0 2-16,0 0-1 16,0 0 0-16,0 0 0 15,0 0 1-15,0 0-1 16,0 0 3-16,0 0-3 16,0 0 0-16,0 0 0 15,0 0 0-15,0 0 0 16,0 0 0-16,3 0 0 0,-3 0-1 15,0 0 1 1,0 0 1-16,0 0-1 0,2 0-1 16,0 0 0-16,-2 0 0 15,5 0 1-15,1 2 0 16,1 1 1-16,2 1-1 16,3 2 0-16,0-1 0 15,2 2 0-15,2 1 0 16,-1 0 0-16,2 0 0 15,7 2 0-15,-2 2 0 16,0-2 1-16,3 2-1 16,-2 0 0-16,0-3 2 15,-2 4 0-15,3-1-4 16,-8-1 3-16,11-1-1 16,-10 3 0-16,5-5 1 0,-4 3-1 15,-1-2 0-15,4-2 0 16,-2 0 0-16,7-4 0 15,-4 3 0-15,2-3 2 16,1 0-2-16,2-3 7 16,-3 1-5-16,9-1 5 15,3 0-1-15,5 0 2 16,1 0 9-16,2 0-2 16,-3 0-6-16,1 0-7 15,1 2 1-15,0 0 3 16,0 3-3-16,0-2 1 15,-3 0 0-15,3 1-3 0,2 0 2 16,0 1 1 0,2 2 0-16,-4-2-3 0,8 1 0 15,-5 2 3-15,1 3-3 16,9-4 2-16,0 4-2 16,1-1 6-16,2 4-6 15,-1 0 3-15,6 1-1 16,-5-2-3-16,-1-1 1 15,-6-2-1-15,-2 2 0 16,4-1 1-16,-6 0 2 16,10 3-2-16,0-4 0 15,-3-2 4-15,3-2 0 16,8 2-1-16,-6-4 0 16,-3-1 0-16,0 3-2 15,-14-5 0-15,1 1 1 0,-7 0 1 16,-3 0-4-16,0 0 5 15,2 0 3-15,-2 2 1 16,7-2-2-16,-1 0-1 16,-1 2 0-16,0-1-3 15,1-2 4-15,-8-1-6 16,-6 3 4-16,-3-3-2 16,-5 0 2-16,-4 0 1 15,1 0 3-15,0 0-7 16,2 1 0-16,6 1-2 15,2 2 5-15,-1 3-5 16,2 2 1-16,3-1-1 0,-2 5 0 16,-4-3 0-16,-4 4 0 15,-1 1 0-15,-2 0 0 16,2 1 2-16,3-3-2 16,-5 6 0-16,5-1-3 15,2 0 3-15,1-3 0 16,1 2 0-16,-1-1-1 15,8 0 1-15,-1 1 3 16,10-1-3-16,-2 5 0 16,1 0 4-16,1-3-4 15,-12 2 0-15,-3-7-1 16,-6-2-1-16,-7 4 2 16,0-8 0-16,-2 1 0 0,-4-1 3 15,-2-1-3 1,1-3 0-16,-6 1-3 0,1-1 3 15,6-3 0-15,-7 2 0 16,0 0 0-16,0-2 0 16,0 0 2-16,0 0-2 15,0 0 1-15,0 0-1 16,0 0 1-16,0 0-1 16,0 0 0-16,0 0 2 15,0 0 0-15,0 0-2 16,0 0 5-16,0 0-4 15,0 0 0-15,0 0 4 0,0 0 8 16,0 0-13-16,0 3-4 16,0-3 4-16,0 4 0 15,0-4 1-15,0 0-1 16,0 2 0-16,0-2 1 16,0 0-1-16,0 0 0 15,0 0-1-15,0 0 0 16,0 0 1-16,0 1 0 15,0-1 5-15,0 0-5 16,0 0 1-16,0 0 0 16,0 0 2-16,0 0 0 15,0 0-3-15,0 0 0 16,0 0 0-16,0 0-1 0,0 0 1 16,0 0 0-1,0 0 0-15,0 0-4 0,0 0 3 16,0 0 1-1,0 0 2-15,0 0-2 0,0 0 0 16,0 0-1-16,0 0 1 16,0 0 1-16,0 0 2 15,0 0-6-15,0 0 3 16,0 0 0-16,0 0-2 16,0 0 2-16,0 0 0 15,0 0 0-15,0 0-1 16,0 0 0-16,0 0 1 15,0 0 2-15,0 0-2 16,0 0 0-16,0 0 0 0,0 0 0 16,0 0 0-16,0 0 1 15,0 0-1-15,0 0 2 16,0 0-2-16,0 0 0 16,0 0-1-16,0 0-1 15,0 0 2-15,0 0-5 16,0 0 4-16,0 0-1 15,0 0-2-15,0 0 1 16,0 0 3-16,0 0-2 16,0 0 1-16,0 0 2 15,0 0-2-15,0 0-1 16,0 0 2-16,0 0 0 16,0 0-4-16,0 0-1 0,0 0 1 15,0 0 0 1,0 0 0-16,0 0 0 0,0 0 2 15,0 0-1-15,0 0 0 16,0 0 1-16,0 0 2 16,0 0 0-16,0 0 0 15,0 0 1-15,0 0-3 16,0 0 2-16,0 0-2 16,0 0 2-16,0 0-2 15,0 0 2-15,0 0-2 16,0 0 0-16,0 0 2 15,0 0-2-15,0 0-2 0,0 0 1 16,0 0 1-16,0 0 0 16,0 0-2-16,0 0 1 15,0 0 2-15,0 0-3 16,0 0 0-16,0 0 1 16,0 0 1-16,0 0-7 15,0 0 9-15,0 0-6 16,0 0 5-16,0 0 1 15,0 0 1-15,0 0-1 16,0 0-2-16,0 0 1 16,0 0 1-16,0 0 0 15,0 0-2-15,0 0 1 16,0 0 1-16,0 0 0 16,0 0-3-16,0 0-5 15,0 0 6-15,0 0-1 0,0 0-4 16,0 0 0-16,0 0 4 15,0 0 3-15,0 0 2 16,0 0-2-16,0 0-4 16,0 0 4-16,0 0 4 15,0 0-4-15,0 0 0 16,0 0-2-16,0 0 4 16,0 0 1-16,0 0-3 15,0-7 0-15,0 4 0 16,0-2 0-16,0-1 0 15,0 6-1-15,0-3 3 16,0 3 0-16,0-2-2 0,0 2-2 16,0-2 2-16,0 0 3 15,0 2-3-15,0-1 0 16,0-1-2-16,0-2-1 16,0-1 3-16,0-1-1 15,6 4-1-15,10 0 0 16,-1-6 1-16,8 3 1 15,-1 0 0-15,4 1 5 16,-3 3-2-16,-3-3-3 16,-5 0 1-16,0 4 2 15,-2-3-3-15,-1 1 3 16,0 0-2-16,-7 2 4 16,10 0-4-16,0 0 0 0,4 0 1 15,1 0-2-15,-4 0 0 16,6 0 0-16,-5 0 1 15,-2 0-1-15,-2 0 0 16,-5 0 0-16,3 0 1 16,-2 0 0-16,-3 0 1 15,7 0-1-15,3 0-1 16,4 0 0-16,1 0 4 16,1 0-2-16,0 0-1 15,0 0 0-15,-4-1 1 16,0-2-1-16,4-1 3 15,-6 0-3-15,1 1-1 0,0-3 0 16,-5 6 1-16,2-5 1 16,-4 1 1-16,-4-2-2 15,3-2 4-15,-6-2-1 16,10-4-3-16,-8 0 7 16,6-4-2-16,-2-2-3 15,-2-2-2-15,0-4 1 16,-1-6-1-16,4-2-1 15,-5-4 2-15,1-5-2 16,-4 1 1-16,1-2-1 16,-3 3 1-16,2 8 3 15,0 3-1-15,-2 6 0 16,0 6-2-16,1 5 0 16,-1 9 3-16,0 0-3 15,0 4 0-15,0 0-1 0,0 0 0 16,0 0-3-16,0 0 1 15,0 0-7-15,0 0-26 16,8 0-64-16,-1 4-95 16,4 2-127-16,0-1-328 15</inkml:trace>
  <inkml:trace contextRef="#ctx0" brushRef="#br0" timeOffset="58317.16">4457 6072 606 0,'0'0'83'0,"0"0"24"16,0 0 17-16,0 0-46 15,0 0-19-15,0 0-12 16,0-7-1-16,0 7-7 16,0 7-13-16,0 28-9 15,-4 20 24-15,-7 15-4 16,-1 13-18-16,7 8-14 0,-3 1-2 16,4-4-1-1,4-9-2-15,-2-15 0 0,-1-15 0 16,-1-16 0-16,1-13-2 15,0-7-16-15,3-8-18 16,0-5-64-16,0 0-32 16,0-16-12-16,0-21-254 15</inkml:trace>
  <inkml:trace contextRef="#ctx0" brushRef="#br0" timeOffset="58544.49">4450 5991 712 0,'0'0'77'0,"0"0"-23"0,0 0 24 16,0 0 3-16,0 0-28 15,143-97-1-15,-106 97-2 16,2 0-14-16,-8 14-16 16,-14 11-14-16,-8 5-3 15,-9 5 2-15,-13 0-5 16,-25 1-5-16,-7-3-12 15,3-8-33-15,7-8-11 16,6-3-52-16,8-12-190 16</inkml:trace>
  <inkml:trace contextRef="#ctx0" brushRef="#br0" timeOffset="58850.97">4979 5931 808 0,'0'0'116'0,"0"0"-45"16,0 0 34-16,0 0-23 15,0 0-31-15,0 0-28 16,-26 48-1-16,12-10-3 16,-2 6-3-16,0 4-6 15,3-1-5-15,4-4-4 16,-1-2 1-16,9-9-2 15,1-6 1-15,0-9-1 16,0-5-3-16,1-5 1 16,24-7-6-16,5 0-20 0,7 0 2 15,10-14-71-15,4-8-45 16,0-4-146-16,1 2-339 16</inkml:trace>
  <inkml:trace contextRef="#ctx0" brushRef="#br0" timeOffset="59107.34">5337 5998 877 0,'0'0'98'0,"0"0"-42"16,0 0 68-16,0 0-28 16,0 0-50-16,0 0-24 15,-38-37-11-15,29 37-11 0,-1 26 0 16,-9 15 0-16,2 7 5 15,-1 5-5-15,8-1-1 16,7 1-1-16,3-6 2 16,0-4-19-16,17-13-25 15,9-10-44-15,14-12-33 16,1-8-14-16,4-2-82 16,-2-24-89-16</inkml:trace>
  <inkml:trace contextRef="#ctx0" brushRef="#br0" timeOffset="59321.67">5562 6072 555 0,'0'0'192'0,"0"0"-24"16,0 0-43-1,0 0-30-15,0 0-8 0,0 0-53 16,-22 2-25-16,16 36 4 16,6 10-3-16,0 6-2 15,0 4-1-15,0 1-6 16,0-5 1-16,0-4-1 15,0-11-2-15,0-9-6 16,0-9-35-16,0-11-61 16,0-8-42-16,0-2-128 15,0-9-137-15</inkml:trace>
  <inkml:trace contextRef="#ctx0" brushRef="#br0" timeOffset="59541.02">5581 6019 725 0,'0'0'110'16,"0"0"-12"-16,0 0-24 16,0 0-19-16,129-56-17 15,-100 56 16-15,-8 16-30 16,-6 12-10-16,-13 2-11 16,-2 5 4-16,0-1 0 15,-31 0-2-15,-10-1-4 16,-6-2-1-16,2-1-46 15,-6-2-64-15,6-9-129 0,9-6-312 16</inkml:trace>
  <inkml:trace contextRef="#ctx0" brushRef="#br0" timeOffset="60125.93">4254 7020 959 0,'0'0'61'0,"0"0"28"16,0 0 36-16,0 0-73 15,0 0-35-15,0 0-8 16,-15 62-9-16,15-3 16 16,0 1-12-16,0-5-3 15,0-6-1-15,0-9-2 16,0-11-8-16,0-9-32 15,0-11-46-15,0-9-37 0,0 0-24 16,0-8-59-16,0-18 14 16,0-12-83-16,0-10 169 15,0-8 108-15,0-15 6 16,0-4 84-16,0-1 63 16,0 10-8-16,2 14-44 15,22 13-9-15,4 10-13 16,7 12 15-16,-4 6-30 15,-6 7-12-15,-5 4-27 16,-1 0-9-16,-5 19-4 16,-7 8-10-16,-7 10-1 15,0-1 3-15,-9-1-2 16,-22 2 1-16,-3-8-3 16,2-2 0-16,-3-7-31 0,14-9-78 15,9-10-169 1,10-1-365-16</inkml:trace>
  <inkml:trace contextRef="#ctx0" brushRef="#br0" timeOffset="62236.1">4570 7156 656 0,'0'0'111'0,"0"0"1"16,0 0-4-16,0 0-42 15,0 0-10-15,0 0-35 0,34-82-20 16,-15 39-1-16,-2-3-2 16,-12 0-4-16,-5 5-18 15,0 7 9-15,0 11 2 16,-5 17-1-16,-18 6-5 16,4 0-32-16,-9 17 25 15,3 8 5-15,11-4 11 16,5 1-7-16,9-3-3 15,0 0 6-15,0-5 6 16,9-4 3-16,13-5 3 16,-1-2-7-16,7 1 9 15,-4-2 1-15,-5 0 13 16,5 2 5-16,-9-1 0 16,-4 2-6-16,0 7 3 15,-3 2-10-15,4 6 3 0,0 5 2 16,-6 0 6-16,8 4-3 15,-3-6-1-15,-6-2-3 16,10-10 0-16,-3-4 1 16,-3-5-3-16,6-2 2 15,3-2 0-15,0-18-4 16,4-11-3-16,-2-3 0 16,-8-5 0-16,4-6-2 15,-11 1 0-15,-2 8-1 16,-3 11 6-16,0 10-5 0,0 9 5 15,-12 6-5-15,-5 0-1 16,1 6-6-16,-3 16 4 16,11 9-1-16,8 2-2 15,0 4-1-15,0 2-7 16,18 0-15-16,12-7-19 16,1-9 8-16,13-6 16 15,-4-15-2-15,4-2-7 16,0-11 11-16,6-19 18 15,-5-6 3-15,-3-2 2 16,-9-1 23-16,-8 4 31 16,-7 2-46-16,-16 3-6 15,-2 9 5-15,0 9 11 16,-14 8 16-16,-15 4-16 16,-5 4-5-16,-6 21-10 0,8 6-1 15,1 5-4-15,11 2 0 16,11-1 1-16,9-6 0 15,0-4-1-15,0-9 0 16,9-10 0-16,4-2 1 16,7-6 13-16,0 0 1 15,5-20 9-15,1-11-9 16,-2-5-6-16,-1 4-7 16,-10 2-1-16,-2 6 4 15,-4 6-3-15,-6 10 4 16,-1 4-5-16,0 4 2 15,0 0-3-15,0 2-4 0,0 20-5 16,0 7 8-16,0-3-4 16,0 1 2-16,0-4 2 15,0-6 2-15,12-6-2 16,3-6-1-16,-2-5 2 16,4 0 8-16,1-5 3 15,5-16-2-15,-4-5-7 16,2 0-1-16,-4 2 0 15,-1 2-1-15,-5 6-1 16,-4 8 1-16,2 3-2 16,-9 5-7-16,0 0-16 15,0 5 1-15,0 19 19 16,0 6 5-16,0 4 3 16,0 0 1-16,0-6 0 15,0-9 6-15,0-5 3 0,0-7-4 16,0-7-3-16,0 0 5 15,3 0 10-15,9-7-6 16,4-14-6-16,1-5-3 16,6-3-5-16,-5-2 0 15,-5 5-2-15,-1 4-2 16,-8 10 2-16,2 8-1 16,-1 4-5-16,-5 0-1 15,2 2-4-15,0 20 12 16,6 4 3-16,-3 2-2 0,3 0 7 15,-2-3-7 1,0-10 2-16,2-7 0 0,-8-8-2 16,4 0 1-16,2 0 27 15,6-6-15-15,2-11-3 16,1-8-4-16,3-1-5 16,-5-1-1-16,1 6-1 15,-3 5 2-15,-3 4-1 16,-5 6-1-16,0 6-3 15,1 0-9-15,0 0-5 16,3 20 16-16,1 4 1 16,8 1 0-16,-4-2 2 15,12-5-2-15,-4-6 2 16,3-10 0-16,-1-2-2 16,-2-5 0-16,0-22 7 0,9-5-1 15,-12-5-4-15,3-1 1 16,-11-3-1-16,3-6-1 15,-6 0 1-15,-3-5-1 16,-3 5-1-16,0 11 0 16,0 12 0-16,0 15 4 15,0 9-4-15,-7 3-4 16,-1 26 1-16,-1 8 0 16,3 10 3-16,6 5 0 15,0 1 1-15,0-1-1 16,15 1 1-16,4-8 1 15,-1-8 2-15,2-8 3 0,-2-15-6 16,-3-11 7 0,0-3 2-16,7-1-4 0,1-22 1 15,4 1-3-15,4 1-4 16,-4 10 0-16,-2 5 0 16,-9 6-1-16,-6 0-1 15,-5 0 1-15,-4 10 1 16,-1 8 0-16,0 3 5 15,-3-3-3-15,-20-2 0 16,1-3-2-16,-10-2 3 16,0-2-3-16,2-5-4 15,10-4 2-15,5 0-1 16,5 0 2-16,9-18-19 16,1-6-39-16,0-5 8 15,8-4 0-15,17 1 1 0,8-4-25 16,3-2 33-16,6-2 10 15,1-4 13-15,2-4-31 16,6-9 50-16,-3-1 5 16,-3-6 24-16,-3 3-12 15,-16 11 17-15,-12 13 3 16,-4 15 25-16,-10 12 9 16,0 7 51-16,0 3-55 15,0 0-31-15,-2 21-23 16,-19 20-8-16,8 17-5 15,5 10 11-15,2 7-7 16,6 4 0-16,0-6 7 0,0-8-10 16,0-11-1-16,0-13-1 15,8-16 0-15,-5-9-19 16,6-16-19-16,0 0-58 16,12-18-95-16,0-18-267 15</inkml:trace>
  <inkml:trace contextRef="#ctx0" brushRef="#br0" timeOffset="62582.66">6903 6908 679 0,'0'0'82'0,"0"0"-74"0,0 0 66 15,0 0 24-15,0 0-14 16,0 0-34-16,110-2-25 15,-88-20-10-15,4 0 6 16,-8-9-2-16,-7 2-14 16,-9-7 5-16,-2 1-9 15,0 7-1-15,-22 10 0 16,-4 16 1-16,-14 2 0 16,-1 23 13-16,1 10-4 15,8 8 6-15,16-2 0 16,11-1-1-16,5 0-2 15,0-3-1-15,14-4 3 0,9-8-8 16,11-5-7 0,3-10 1-16,8-8-1 0,11 0-51 15,-1-26-106-15,-1-4-288 16</inkml:trace>
  <inkml:trace contextRef="#ctx0" brushRef="#br0" timeOffset="65897.92">8164 5496 174 0,'0'0'73'16,"0"0"-71"-16,0 0 63 15,0 0 77-15,0 0-44 16,0 0-10-16,0 0 12 16,0 0 0-16,0 0-27 15,0 0-16-15,0 0-15 16,0 0-8-16,0 0-1 15,0 0 0-15,0 0-9 16,0 11-7-16,0 6-6 16,0 7 22-16,0 5-10 15,0 2-10-15,0 5 5 16,0 1-14-16,0-2 8 16,10 1-6-16,3-3 3 0,0-4-8 15,-3-4 8-15,4-4-6 16,0-4 0-16,7-3 1 15,-4-1 4-15,1-6 7 16,7 2-4-16,-5-9-1 16,6 3-1-16,3-3-2 15,-3 0-5-15,2 0 8 16,4 0-6-16,-2 0 1 16,-2 0-1-16,6 0-2 15,0 0 2-15,-3-3-1 16,7 0-1-16,-3 1 5 15,0-2-4-15,-1-2-1 16,5 3 2-16,-5-2-4 0,10 2 7 16,0-2-6-16,5 1 7 15,0-4-6-15,9 2 2 16,14 0 2-16,8-2 0 16,9 2 6-16,-1 2-4 15,7 1-5-15,-9 3 0 16,-8 0-2-16,1 0 0 15,-15 0-1-15,-1 0 2 16,-5 5-2-16,-2 6 0 16,-4 2 1-16,6 3 0 15,1 1-2-15,1 3-1 16,-7 2 2-16,6 0 0 16,1 2 1-16,-2-2 4 15,0 1-5-15,-1-1-2 0,-7-1 2 16,-6-1 0-16,-2-2 0 15,-1-1 0-15,-12-2-4 16,-3-1 4-16,-8-4 1 16,-6 0-1-16,-2-2 0 15,-3-3 0-15,0 0-1 16,-1-1 1-16,2-1 0 16,-5 2 1-16,2-2-1 15,2-2 0-15,-5 1 0 16,1-2 0-16,-2 0 1 15,-1 0-1-15,0 0 0 16,0 0 3-16,0 0 1 0,0 0 0 16,0 0-3-16,0 0 1 15,0 0 1-15,0 0-1 16,0 0-1-16,0 0-1 16,0 0 2-16,0 0-2 15,0-11-1-15,10 2 1 16,-4-2-1-16,6-1 0 15,2 3 0-15,0-3 1 16,9-1-2-16,0 1 1 16,6 0 0-16,10 0-2 15,-6 1 4-15,6 0-1 16,0 0 0-16,4 0 0 16,2 0 0-16,3 3 0 0,6-2-1 15,-1 2 1-15,-5 1 0 16,4 0 1-16,-4-2-1 15,-2 4 0-15,-5-1 0 16,1-1 0-16,-11 6 0 16,2-4 0-16,-4 3 1 15,2 2-1-15,3-4 1 16,5 2-1-16,1 2 0 16,-2-2-3-16,0 1 3 15,2 1 0-15,-8-4 0 16,-3 2 1-16,2 2-1 15,6 0 0-15,-5 0 1 0,-1 0-1 16,8 0 0-16,2 0 0 16,7 0 1-16,22 0 2 15,4 15-3-15,19 0 0 16,-5-2 3-16,0 4-6 16,-1-5 5-16,-5-1-2 15,-6 0 0-15,-9 0 1 16,-9-1-1-16,-10-2 0 15,4 3 1-15,-5-5 0 16,4 2 0-16,0 1-1 16,4-1 1-16,0-1-1 15,-9-2 0-15,-3 2-1 16,-1-3 1-16,1 2 1 16,-3 0 0-16,2-3-1 15,1 4 0-15,3 0 1 0,10 0 0 16,4 1-1-16,9 2 3 15,4 0-3-15,10 2 2 16,2 2-1-16,-5-2-2 16,-9 0 2-16,-8-1-1 15,-16-5 0-15,-16-1-1 16,-6-1 1-16,-15-4 1 16,-3 0 0-16,-7 0-1 15,0 0 4-15,0 0-3 16,2 0 2-16,5 0-3 0,-1 0 2 15,6 0 0 1,4 0 1-16,-5 0-3 0,3 0 0 16,-7 0 0-16,8 0 0 15,-1 0 0-15,7 0 0 16,-3 0 0-16,7 0 0 16,2 0 0-16,6 0 0 15,13 0 1-15,12 2-2 16,14 6 1-16,8 5 0 15,7 0 0-15,-1 4 0 16,3 0 1-16,8 1-1 16,-8 1 0-16,7 3-1 15,-6-3 1-15,7 1 0 16,-1 1 1-16,-4-6 0 16,-5 1-1-16,-12-1-1 0,-9-5 0 15,-6 1 1-15,-5-5 0 16,-1 1 0-16,-11-4 0 15,-9 2-1-15,-3-3 1 16,-4-2 0-16,-1 0 1 16,4 0-1-16,0 0 1 15,10 0-1-15,3 0 0 16,12 0-3-16,-1 0 3 16,6 0 3-16,0 0-2 15,0 0-1-15,-3 0 0 16,-7 0 0-16,-16 0 2 15,-6-2-2-15,-2-4 2 0,0-3-1 16,-6 3-1-16,9-7-1 16,-3 1 1-16,-1 0 0 15,-4-3 0-15,-5 1 0 16,-1 1 2-16,-3 1-2 16,0-1 1-16,-7 0 3 15,3 1-4-15,-6-1-2 16,-2 1 2-16,4-2-2 15,6 3 2-15,-7-2-1 16,7-2 2-16,1 5-2 16,-4-5 3-16,4 5-4 15,-7-2 4-15,10-1-4 16,-4 6 1-16,2-5 1 16,-3 2 1-16,4-2-1 15,1 0-1-15,1 3 1 0,-6 1 0 16,-4 3 0-16,4 3 0 15,-8 2 1-15,-1 0-1 16,0 0 1-16,0 0-2 16,0 0 0-16,0 0 1 15,0 0-1-15,0 0-11 16,0 0-6-16,0 0-4 16,0 0-5-16,0 0-20 15,-11 0-20-15,-17 4-5 16,-8 8-103-16,-14-8-85 0,4-4-310 15</inkml:trace>
  <inkml:trace contextRef="#ctx0" brushRef="#br0" timeOffset="67156.92">11799 6653 1051 0,'0'0'56'0,"0"0"27"0,0 0 8 16,0 0-29-16,0 0-26 16,0 0-20-16,-6-46-16 15,2 60-2-15,2 19 2 16,-4 15 4-16,-4 5-4 16,-3 5 0-16,2 0-1 15,4-5-13-15,3-8-34 16,4-20-67-16,0-12-85 15,0-13-104-15,0 0-205 16</inkml:trace>
  <inkml:trace contextRef="#ctx0" brushRef="#br0" timeOffset="67407.32">11771 6637 750 0,'0'0'81'0,"0"0"31"0,0 0-14 16,0 0-40-16,0 0-2 15,0 0-19-15,101-78-9 16,-70 78-1-16,-5 0-8 16,-2 5-8-16,-7 12-9 15,-14 1-2-15,-3 6-5 16,0-2 5-16,-16 2 5 16,-23 0 1-16,-6-4-6 15,2-2-1-15,0-4-39 16,9-6-64-16,12-1-12 15,15-7-114-15,7 0-220 16</inkml:trace>
  <inkml:trace contextRef="#ctx0" brushRef="#br0" timeOffset="67712.77">12059 6594 737 0,'0'0'182'16,"0"0"-96"-16,0 0 0 15,0 0 15-15,0 0-30 16,0 0-31-16,-11-11-15 16,11 11-6-16,0 0-7 15,-5 3-10-15,2 20 1 16,-9 12 4-16,-3 8 6 16,5 3-7-16,1 1-6 0,-1-5 1 15,10-2 0-15,-1-8-1 16,1-6-5-16,0-8 5 15,0-8-6-15,20-9-16 16,18-1-2-16,9 0-12 16,18-8-41-16,6-13-56 15,-5-5-4-15,-8-2-146 16,-9-1-298-16</inkml:trace>
  <inkml:trace contextRef="#ctx0" brushRef="#br0" timeOffset="68384.8">12475 6644 697 0,'0'0'169'0,"0"0"-56"15,0 0-14-15,0 0 6 16,0 0-15-16,0 0-36 16,-20-34-19-16,14 34-12 15,0 0-11-15,-12 0-5 16,-5 13-7-16,-6 13 0 15,1 4-1-15,8 4 1 16,4 6 0-16,5 1-2 16,8-6 2-16,3 0-1 15,3-9-15-15,24-8-12 16,8-10 4-16,17-8 5 16,3 0-2-16,5-21-10 0,-2-10-18 15,-5-6 0-15,-6 4 16 16,-17-4 17-16,-1 3 15 15,-17 4 1-15,-12 4 7 16,0 6 25-16,0 10 19 16,0 4 9-16,0 6-30 15,-11 0-11-15,-2 18-18 16,-2 16 5-16,3 10-3 16,5 7 1-16,-1-2-2 15,4 3-1-15,4-1-2 16,0-11 0-16,0-8 1 15,0-12-2-15,0-14-3 16,0-5-11-16,0-1-3 16,0 0 3-16,0-17 9 0,0-13-14 15,0-14-20-15,0-10 23 16,0-6-1-16,0-7 12 16,10 1-6-16,9 5 1 15,11 10 4-15,0 14 7 16,-1 14 0-16,-3 10-2 15,-1 9 3-15,-9 4 1 16,-3 0 9-16,-7 0-4 16,0 6-3-16,-6 14 5 15,0 5 1-15,-12-1 1 16,-25 0 2-16,1-1-1 0,-7-2-5 16,5-5-6-16,9-7-7 15,12-2-96-15,7-7-187 16,10 0-328-16</inkml:trace>
  <inkml:trace contextRef="#ctx0" brushRef="#br0" timeOffset="70490.06">13131 6898 863 0,'0'0'143'0,"0"0"-127"16,0 0 9-16,0 0 53 15,0 0-16-15,0 0-12 16,47-21-15-16,-7-7-2 15,11-6-11-15,-4-3-16 16,-3-8 3-16,-7 2-2 16,-8-6-3-16,-9-9-2 15,-9-2 1-15,-8-3-2 16,-3 6-1-16,0 10 2 16,0 19-2-16,-11 15 0 15,8 10 0-15,-8 3-2 0,-7 8 2 16,-2 28-5-16,-14 22 5 15,7 23 0-15,7 10 1 16,7 2-1-16,7-6 1 16,-3-16-1-16,9-14 0 15,0-17-2-15,0-13 4 16,0-16-4-16,0-7-1 16,0-4 3-16,19-4 3 15,14-20-2-15,5-12 3 16,10 1 1-16,-14 7-4 15,-5 6-2-15,-10 10-2 16,-10 7 3-16,-6 5-2 16,-3 0 2-16,6 0-4 0,-3 14-4 15,2 10 8-15,7 5 1 16,1 2-1-16,3-1 1 16,1-7-1-16,6-6 0 15,-7-10-1-15,11-7 1 16,-1 0 1-16,3 0 2 15,0-16 0-15,-2-12-1 16,-7-1 0-16,-5-6 2 16,-1-2-4-16,-12-4 0 15,-2 2 0-15,0 10 0 16,-2 9-1-16,-12 12-5 16,-3 8 1-16,-6 0 5 0,6 6-11 15,-3 21 1 1,11 6 7-16,6 6-12 0,3 1 1 15,12-1 3-15,11-3 2 16,14-10 5-16,-6-5-7 16,9-11 6-16,1-8 0 15,2-2 5-15,5-6 0 16,-7-16 4-16,4-2-4 16,-18-3 0-16,-2-3 1 15,-20 1 2-15,-5 4 3 16,0 3-2-16,-3 8 5 15,-24 9-3-15,0 5-6 0,-6 0 1 16,-1 5-1-16,5 16 0 16,9 1 0-16,7 1 0 15,11 5 0-15,2-2 2 16,0-2-1-16,0-7 0 16,11-9-1-16,3-6 3 15,1-2 4-15,5 0 8 16,6-16-5-16,1-6-3 15,-6 0-4-15,-1 1-2 16,-8 0 3-16,-5 4-4 16,-4 8 2-16,-2 5-2 15,-1 4-1-15,0 0-1 16,0 0-11-16,0 15 1 16,0 10 12-16,0 4-5 0,0 0-1 15,8-3-4-15,4-6-5 16,8-4-2-16,-4-8 3 15,8-8 6-15,5 0 2 16,2-6 6-16,10-17-4 16,2 0 1-16,-5-1 3 15,-4-3 0-15,-10-3 2 16,-8-1-1-16,-11 1 4 16,-5 3-1-16,0 7 4 15,-15 8 6-15,-13 8-10 16,-15 4-4-16,-2 0-3 0,2 15 3 15,2 10 5-15,12 10-5 16,12-2-2-16,16 3 2 16,1-3 0-16,5-4 2 15,20-7 2-15,5-9-4 16,1-7 3-16,8-6 4 16,-7-2-2-16,8-20 9 15,-10-8-7-15,-3-5 2 16,-7-2 2-16,2-7-4 15,-9-9-2-15,2-13 0 16,-10-13-2-16,3-2-1 16,-8 2-2-16,0 12 3 15,0 18-1-15,0 21 5 16,0 14-5-16,0 12 16 16,-8 2-17-16,4 12-1 0,-7 25-7 15,4 20 7-15,-3 11 0 16,10 14 1-16,0-6 0 15,0 3-1-15,0-8 0 16,17-8 0-16,-6-9 1 16,1-11-1-16,-2-13-2 15,3-12 2-15,1-10-2 16,10-8 0-16,7 0 2 16,9-6 2-16,1-17-2 15,-8-4 0-15,-6-5-5 16,-9-4 0-16,-7-1-9 15,-9 10-2-15,-2 6 9 0,0 11 2 16,-4 6-3-16,-18 4 7 16,2 0-3-16,-6 16 4 15,9 11 0-15,5 4 0 16,12 5 0-16,0 4 0 16,10 4 0-16,13-9-4 15,4-7 4-15,12-7-1 16,4-14 1-16,5-7 5 15,8 0 8-15,-1-23-8 16,0-4-4-16,-15-9 0 16,-9-6 3-16,-13-5 1 15,-7-4-5-15,-11 5-1 16,0 10 0-16,-5 13 1 16,-16 13 1-16,-9 6-1 0,1 4 0 15,2 0-1-15,10 0 1 16,3 13-2-16,5-2-1 15,9 2 1-15,0-2-4 16,9 1 4-16,8 1 2 16,11-2 1-16,-3-3-1 15,1 1 0-15,-5-4 3 16,0 1-2-16,-4 2 0 16,-9 2-1-16,1 7 3 15,-4 0 2-15,-4 7 4 16,-1 1 2-16,0 3-3 0,0 0 2 15,0-6 6 1,0-1-12-16,0-11 2 0,0-1-6 16,8-3-3-16,7-5 1 15,10-1-18-15,7 0-10 16,25 0-33-16,10 0-157 16,15-7-119-16,12 5 157 15</inkml:trace>
  <inkml:trace contextRef="#ctx0" brushRef="#br0" timeOffset="70620.25">16050 7065 531 0,'0'0'494'0,"0"0"-394"15,0 0-16-15,0 0-16 16,0 0-45-16,0 0-12 0,0 0-11 16,0 0-34-16,-14 0-147 15,-14 0-416-15</inkml:trace>
  <inkml:trace contextRef="#ctx0" brushRef="#br0" timeOffset="72595.52">1514 8195 808 0,'0'0'139'16,"0"0"-61"-16,0 0 34 15,0 0-39-15,0 0-28 16,0 0-35-16,0 0 2 15,-37-96 3-15,10 78-4 16,-1 4-5-16,-12 2 0 16,-4 9-2-16,-7 3-2 0,0 0-1 15,-4 20 3-15,19 9-1 16,7 2 0-16,18 6-3 16,11 3-6-16,13 0 3 15,34-2 3-15,13-1 0 16,8-4 2-16,4-3 1 15,-3-5-3-15,-7-2 1 16,-12-6-1-16,-17-3 2 16,-19-7-2-16,-10 0-4 15,-4-3 4-15,-15 2 4 16,-19 0-2-16,-18 3 0 0,-10-7-1 16,4-2 1-1,13 0 0-15,15 0-2 0,16 0 1 16,8 0-3-1,6 0 2-15,0-2-6 0,29-11-8 16,14-1-1-16,16 0 11 16,1 4 2-16,-1 0 0 15,-8 0 0-15,1 1 0 16,-11 4-2-16,-13-1 0 16,-8 2-1-16,-11-3 4 15,-4 4 0-15,-3 1 1 16,-2 2 2-16,0 0 2 15,0 0 8-15,0 0 8 16,0 0-7-16,0 0-8 0,0 14-5 16,0 9 0-16,0 6 1 15,4-3-1-15,15-4-7 16,1-6 7-16,1-6-2 16,-2-10 2-16,-1 0 0 15,11 0 1-15,-5-4 4 16,1-11-5-16,-3-6 2 15,-8 1 3-15,1-2 4 16,-6 0-5-16,-4 2 11 16,-5 2-3-16,5 8 11 15,-5 8 7-15,0 2-4 16,0 0-19-16,0 0-7 16,3 28-4-16,1 20 4 0,-1 18 2 15,4 18 3-15,-7 8-3 16,0 6-1-16,0-3-1 15,-10-15-3-15,-12-13 0 16,1-19-2-16,-6-15 5 16,9-14 0-16,-6-17 3 15,8-2-3-15,-2-10-2 16,2-27-13-16,9-11-1 16,7-16 8-16,6-18 6 15,25-19-1-15,17-4 2 16,8 0 0-16,9 20 0 15,-3 25 0-15,-4 23 0 16,-5 13 0-16,-8 11 1 0,-5 10 2 16,-9 3 0-16,-10 0-2 15,-3 19 1-15,-13 12 4 16,-5 5 4-16,0 6-4 16,0-2-1-16,-15-5-1 15,1-10 2-15,5-11-2 16,6-5-1-16,3-7 1 15,0-2 2-15,0 0-2 16,0-7-1-16,0-20-1 16,18-8-1-16,4-3-2 15,3 2-2-15,3 3-3 16,1 11 3-16,-5 11 2 16,-1 6-2-16,-8 5 1 15,-6 0-5-15,-2 11 8 0,-3 13-5 16,2 4 11-1,-3 6-6-15,2 0 0 0,-5-1 1 16,4-2-1-16,-4-5 0 16,0-6-7-16,0-6-24 15,2-7-27-15,3-2-62 16,10-5-137-16,11 0-220 16</inkml:trace>
  <inkml:trace contextRef="#ctx0" brushRef="#br0" timeOffset="73239.45">2856 8438 962 0,'0'0'122'15,"0"0"-60"-15,0 0 58 16,0 0-70-16,0 0-20 16,0 0-7-16,-123-47 2 15,101 57-15-15,7 16-4 16,1 8-2-16,3 11-3 15,11 3 1-15,0 4-1 16,5 0-1-16,19-1 0 16,2-14-2-16,9-7 2 15,-2-8-2-15,5-20 1 16,2-2 1-16,2-9 0 16,6-23 1-16,-12-9 0 0,3-5-1 15,-10-3-5-15,-10-8 4 16,-6-3-3-16,-4-11-5 15,-9 4 9-15,0 0-3 16,0 14 3-16,-10 16 0 16,3 16 0-16,1 12-1 15,0 9 1-15,-2 0-2 16,0 18 1-16,-1 20-3 16,4 14 4-16,5 9 5 15,0 6-1-15,0 1 0 16,0-2 3-16,9-8-5 15,1-9 4-15,1-6-4 0,-4-15 0 16,3-12-1-16,-7-10 0 16,6-6 0-16,-1-3 4 15,15-20 3-15,8-12-7 16,7 0 3-16,-3 1-4 16,-1 5 0-16,-12 14 0 15,-10 6 1-15,-6 9-1 16,-6 0-8-16,7 5 3 15,-3 20 5-15,-2 9 6 16,9 5-3-16,-3 3-1 16,2-7-2-16,2-5-1 15,1-9-2-15,0-10-10 16,1-7-25-16,10-4-21 16,0 0-67-16,5-8-88 15,4-14-269-15</inkml:trace>
  <inkml:trace contextRef="#ctx0" brushRef="#br0" timeOffset="73588.98">3743 8556 1050 0,'0'0'166'0,"0"0"-85"16,0 0-16-16,0 0-12 15,0 0-23-15,0 0-18 16,16-8-2-16,31 8 4 0,16 0 0 16,4 0-8-16,-2 0-3 15,3 0 1-15,-15 0-3 16,-13 0 11-16,-14 0-8 16,-11-2 10-16,-6 0-9 15,-8 0 12-15,-1 0-9 16,0 0 5-16,0 0-7 15,0 0-3-15,0 2-3 16,0 0-2-16,0 0-3 16,0 0-18-16,-1 0-30 15,-15 0-22-15,-7 12-29 16,0-2-203-16</inkml:trace>
  <inkml:trace contextRef="#ctx0" brushRef="#br0" timeOffset="82648">5168 8345 830 0,'0'0'90'0,"0"0"-39"15,0 0 12-15,0 0 17 0,0 0-3 16,0 0-22-16,0 0-34 15,14-60-3-15,-14 42-8 16,0 2 2-16,-12 2-4 16,-5 2-4-16,-9 7-3 15,-5 5-1-15,-4 0 0 16,1 7-3-16,-3 26-2 16,7 6-1-16,15 5 1 15,9 2-11-15,6-1-1 16,14-6 2-16,23 0 12 15,9-7 0-15,8-8-2 16,9-4-4-16,-5-4 2 0,-13-4 7 16,-15-5-2-16,-17-2-8 15,-10 2-9-15,-3-1-13 16,-27 3 19-16,-16 5 13 16,-16-2 0-16,-1-2-2 15,8-2 2-15,17-4 0 16,12-1 0-16,16-3 0 15,6 0 3-15,1 0-3 16,0 0-2-16,29-7-11 16,17-15 11-16,17 2 1 15,8 3 0-15,0 1 0 16,-3 3 1-16,-14 7-4 16,-6 2 4-16,-17 4 0 0,-11 0 0 15,-11 2-7 1,-9 19-1-16,0 2 8 0,0 4 0 15,-9 1 0-15,-2-7 0 16,2-5 0-16,9-5 1 16,0-8-1-16,0-3 1 15,0 0 0-15,0 0 1 16,0-3-1-16,22-19 7 16,8-7 1-16,0-7 7 15,1-1-5-15,-3-2 7 16,2 5 11-16,-3 5-1 15,-13 6-3-15,-2 11 0 16,-9 6-5-16,-3 4-7 16,0 2-3-16,0 8-10 0,0 34-3 15,-5 24 3-15,-7 21 3 16,-1 12 0-16,-2 5-3 16,-3-2-1-16,2-10-1 15,-8-18-16-15,5-14-19 16,-2-18 6-16,6-20 23 15,4-12 8-15,-6-10 3 16,5 0 22-16,-2-27-12 16,4-9-13-16,3-10-3 15,4-9 3-15,3-9 1 16,0-5-1-16,17-9 0 16,18-2 0-16,2 3 0 15,3 10 0-15,7 8-4 0,3 17 4 16,1 9-3-16,-2 6 3 15,-8 8 0-15,-2 7 0 16,-11 9-3-16,-5 3 2 16,-10 0 0-16,-5 0 0 15,-8 12 0-15,0 10 1 16,0 5 8-16,0 4 1 16,0-3-1-16,0-3-2 15,0-4-4-15,0-10 2 16,0-4-2-16,0-5-2 15,0-2 0-15,0 0 9 16,0 0-6-16,0 0 7 0,0 0 5 16,0-13-4-16,9-9 0 15,8-13-8-15,9 3-2 16,0 2 0-16,-5 6-1 16,-5 11 0-16,-4 8 0 15,-6 3-2-15,-6 2-1 16,0 0 1-16,3 0-4 15,1 5 5-15,3 14 1 16,-2 8 3-16,8 4-2 16,-7-1 0-16,4 0-2 15,-4-5 3-15,5-7-2 16,-4-5 0-16,-1-7-1 16,-5-4 0-16,-1 1-1 0,9-3-22 15,3 0-35-15,6-8-43 16,8-7-62-16,-2 1-205 15</inkml:trace>
  <inkml:trace contextRef="#ctx0" brushRef="#br0" timeOffset="85492.29">6443 8510 827 0,'0'0'99'16,"0"0"-38"-16,0 0 33 15,0 0 5-15,0 0-41 16,0 0-11-16,-37-98-16 0,33 98-9 16,2 0-12-16,-10 0-10 15,-5 23 0-15,1 14 1 16,-6 10-1-16,14 0-6 16,3-1 5-16,5-3 1 15,0-8 1-15,16-7-1 16,9-12-7-16,2-12 4 15,4-4 2-15,7-13 1 16,3-18 0-16,-5-8 1 16,1-6-1-16,-8-2-1 15,-10-9-1-15,2-7 0 16,-6-8-1-16,-7-5 0 16,3 6 3-16,-7 16-1 15,-3 16 2-15,-1 18 3 0,0 14 6 16,0 6-9-16,-5 0-1 15,-11 30-2-15,-10 16 1 16,9 15 1-16,4 3-1 16,9 2 1-16,4-7 2 15,0-4-2-15,2-9 0 16,13-12 1-16,1-9 0 16,0-11 0-16,0-11 2 15,10-3 0-15,2-3 4 16,6-22-1-16,6-3-3 0,-2-2-1 15,-4-3 3 1,-6 10-5-16,-4 5 0 0,-9 8 1 16,-10 6-3-16,-5 4 2 15,0 0-9-15,0 8 6 16,-2 18 3-16,-11 7 0 16,6 0 1-16,6-1-2 15,1-2 0-15,0-7 1 16,1-11-3-16,13-3 2 15,2-9 1-15,4 0-1 16,9-9 2-16,0-14-1 16,2-7 5-16,-9-1-5 15,-4 0-1-15,-9-1-2 16,-3 4-1-16,-6 3 4 16,0 10-7-16,0 7 7 0,-2 1-3 15,-11 7-3-15,0 0 2 16,8 0-6-16,-5 0-4 15,9 0 7-15,1 7-2 16,0 5-2-16,1-1 1 16,23 1-2-16,-5-1 0 15,4-3 3-15,-3 4 3 16,-6 2-6-16,-5 4 10 16,3 3 1-16,-7 4 0 15,-3 0 1-15,-2-2-1 16,0 1 1-16,0-6 1 15,0-8-1-15,3-3 0 0,4-7 0 16,4 0-5 0,4 0 3-16,7-8 2 0,2-12 3 15,2-6 1-15,-4-2-2 16,4-2 0-16,-3 1-1 16,-4 9 1-16,-4 6-2 15,-12 8 2-15,2 4 4 16,-5 2-4-16,0 0-2 15,0 4-2-15,0 19-1 16,0 8 3-16,-8 1 5 16,8 0-5-16,0-2-1 15,8-6-5-15,10-6 6 16,1-7 0-16,-4-11 2 16,11 0-2-16,-2-11 0 15,-3-13 6-15,0-3-1 0,-4-1-2 16,-11-2 7-16,-1-4 3 15,-5 5-5-15,0-3-3 16,-8 4-2-16,-14 3-3 16,-1 13 0-16,-3 12 0 15,-3 0-3-15,2 0-1 16,6 18 0-16,5-2 2 16,8 6-2-16,8 2 1 15,0-3-4-15,0 1-13 16,17-6-21-16,11-6-7 0,7-5-5 15,-3-5-5 1,6 0 21-16,7 0 21 0,7-5 12 16,2-3 4-16,5 0 26 15,-15-2-19-15,-7 2-7 16,-20-2 3-16,-7 2 3 16,-8-1 22-16,-2 1 1 15,0 3 13-15,0-3-15 16,-10 0-13-16,3 4 5 15,-2 0 8-15,7 2-6 16,1 0-3-16,-1 2-3 16,2 0-8-16,0-3 0 15,0 3-2-15,0 0 0 16,0 0-3-16,0 0-2 16,0 0 1-16,0 0-2 0,0 0 3 15,0 0-2-15,0 0 2 16,0 0-2-16,0 0 1 15,0 0-1-15,0 0 0 16,0 0 0-16,0 0 0 16,0 0 0-16,0 0 0 15,0 0 0-15,0 0-1 16,0 0 1-16,0 0-1 16,0 0 1-16,0 0 0 15,0 0 0-15,0 0-1 16,-6 0 0-16,6 0 1 15,0 0 0-15,0 0 0 0,0 0 0 16,0 0 0 0,0-2 0-16,0 2-2 0,0 0 2 15,0-1 0-15,0 1 0 16,-1 0 0-16,1 0 0 16,0 0-1-16,0 0-2 15,0 0 3-15,0 0-5 16,0 0 2-16,0 0-1 15,0 0-2-15,0 0 3 16,0 0 2-16,0 0-3 16,0 0 4-16,0 0 0 15,0 0-2-15,0 0 1 16,0 0-1-16,0 0-5 16,0 0-7-16,0 0-1 15,0 0 8-15,0 0 4 0,0 0 1 16,0 0 2-16,0 0 0 15,0 0 0-15,0 0 0 16,0 0 0-16,0 0 0 16,0 0 0-16,0 0 1 15,0 0-1-15,0 0 0 16,0 0-1-16,0 0 1 16,0 0 0-16,0 0-1 15,0 0 0-15,0 0 0 16,0 0 1-16,0 0 0 0,0 0-1 15,0 0 1 1,0 0 0-16,0 0-2 0,0 0 0 16,0 0 0-16,0 8 2 15,0 8 2-15,1 4 3 16,5 4 3-16,-4 2 4 16,-1 0 2-16,1-4 3 15,-2-6-7-15,0-6-3 16,0-5-3-16,0-5 3 15,0 0-1-15,0 2 4 16,0-2-7-16,0 0 2 16,0 0 4-16,0 0 5 15,9-9 3-15,6-14-17 16,-1-3 2-16,6-6-2 16,8 3 0-16,-2 3-3 15,0 8-2-15,2 6-2 0,5 10 3 16,-3 2 1-16,-5 0 2 15,-10 0-2-15,-9 16-2 16,2 6 4-16,-8 6 1 16,0 4 0-16,0 0 1 15,0-4-2-15,0-7 3 16,-4-3-2-16,0-11 0 16,4-5 0-16,0 0 0 15,0-2 0-15,0 0 0 16,14-4 3-16,12-12 0 15,-2-6-1-15,4-4-1 0,3-2 2 16,0-2-3 0,-1 2 1-16,-4 6 0 0,-12 12-1 15,-12 4 0-15,-2 6 1 16,0 0-1-16,0 0-2 16,0 0-3-16,0 20 5 15,0 7 1-15,-2 6 13 16,2 0-7-16,0-2-5 15,0-5 0-15,0-6-1 16,10-6 0-16,8-7-2 16,2-7 1-16,7 0 0 15,10-4 2-15,-1-21 3 16,5-1-5-16,-12-4 0 16,-4-5 0-16,-10 3-3 15,-10-7-9-15,-5 6-5 0,0 9-4 16,-1 4 8-16,-20 15 9 15,-8 3-5-15,4 2-2 16,7 0 9-16,5 9 0 16,3 10-2-16,10 1-1 15,0 5 5-15,17-6-1 16,10 5 1-16,7-2 2 16,-5-5 5-16,-4 0-4 15,-1-1 5-15,-10-2 0 16,-3 2-7-16,-6 0 9 0,-5 2 1 15,0-2-10 1,-12-1 4-16,-10 0-1 0,-4-5-3 16,7 1-1-16,1-6-2 15,12 0-16-15,4-5-25 16,2 0-47-16,0-2-36 16,22-15-83-16,13 1-46 15,8-2-142-15</inkml:trace>
  <inkml:trace contextRef="#ctx0" brushRef="#br0" timeOffset="86869.37">9038 8531 587 0,'0'0'174'15,"0"0"-20"-15,0 0-62 16,0 0-33-16,0 0-5 16,-142-33-5-16,98 54-7 0,13 2-18 15,7 5-19-15,8 4 13 16,4-4-8-16,9-3-5 15,3-6-3-15,0-5 1 16,0-5-2-16,6-5 3 16,15-4-1-16,4 0 12 15,4-7-5-15,2-15-4 16,-2-2 2-16,-5-1-7 16,-3-6 2-16,3 2-2 15,-7 4 3-15,-3 9-4 16,-10 8 0-16,-4 6 0 15,0 2 1-15,0 0-2 0,0 0-1 16,0 10-2 0,0 12 1-16,0 4 3 0,0 4 0 15,0 0 0-15,6-8 1 16,13-2 0-16,10-7-1 16,2-12 1-16,4-1 0 15,0 0-1-15,-8-22 5 16,0-7-3-16,-11-10-1 15,-2-6 3-15,-11-1-2 16,6-12-2-16,-8-5-3 16,-1-11 2-16,0-15-9 15,2-2 3-15,-2 3-2 16,0 21 3-16,0 23 4 16,0 21-1-16,-8 15 2 15,-1 8-4-15,-5 6-6 0,0 32 8 16,2 13 3-16,1 14 2 15,11 10-1-15,0 1 0 16,1-2 1-16,13-3 4 16,2-7-4-16,-3-8-1 15,3-10 2-15,1-9-2 16,-3-14-1-16,-6-10 0 16,-5-10 6-16,6-3-1 15,5 0-4-15,3-12 1 16,12-9-2-16,0-6-2 15,-3 1-16-15,-3 4 4 16,-6 2-6-16,-5 11-4 0,-7 8 11 16,-5 1 8-16,0 0-7 15,0 22 12-15,0 10 4 16,0 2-2-16,0-1 7 16,0-2-7-16,0-2 6 15,0-7-5-15,13-9-1 16,3-8 0-16,3-5 2 15,7 0 0-15,3-7-3 16,8-12 2-16,-6-4-2 16,-2-3-1-16,-5 2 0 15,-5 2-6-15,-7 6 6 16,-7 6-3-16,-5 4 3 16,0 6-1-16,0 0-4 0,0 0 0 15,-6 18 2 1,-5 9 1-16,2 0 1 0,6-1 0 15,3-2 1-15,0-2-8 16,10-6 5-16,7-6-19 16,0-6-31-16,7-4 13 15,-8 0 19-15,1-5-1 16,-5-11 9-16,-9-7 13 16,-3-3-2-16,0-4 1 15,-8 1-6-15,-19-4-9 16,-2 9 6-16,6 6-15 15,6 8 25-15,13 6 0 16,4 0 0-16,0 2 5 16,4 0 9-16,36-1-7 0,7 3 5 15,8 0 8-15,1 0 4 16,-7 5 2-16,3 13 20 16,-9 6 11-16,-3 7 0 15,-11 6-17-15,-10 3-13 16,-16-1 9-16,-3-8-18 15,0-4-2-15,-5-7-10 16,-18-4-5-16,6-6-1 16,2-6 6-16,12-4-3 15,3 0-1-15,0 0-2 16,2-13-9-16,23-8-5 16,8-7 4-16,5-4 0 15,-2 7 1-15,3 4-11 0,-9 9 5 16,-15 12 11-16,1 0-1 15,-9 0-1-15,-5 19-1 16,-2 8 1-16,0 1-1 16,-2 0 5-16,-17-1 0 15,1-4 2-15,1-7 0 16,-8-7 0-16,-4-9-26 16,-3 0-113-16,-11 0-4 15,-12-24-198-15</inkml:trace>
  <inkml:trace contextRef="#ctx0" brushRef="#br0" timeOffset="87027.61">9564 8223 1044 0,'0'0'99'16,"0"0"-88"-16,0 0 28 15,0 0-27-15,0 0-12 16,0 0-17-16,42-28-86 15,-37 23-129-15,-5-6-310 16</inkml:trace>
  <inkml:trace contextRef="#ctx0" brushRef="#br0" timeOffset="87208.88">8748 7995 1112 0,'0'0'132'0,"0"0"-132"16,0 0 0-16,144-11-2 16,-69 8-6-16,-4 1-71 15,-13-2-49-15,-17-1-103 16,-26 0-228-16</inkml:trace>
  <inkml:trace contextRef="#ctx0" brushRef="#br0" timeOffset="87377.13">8028 7944 902 0,'0'0'233'16,"0"0"-233"-16,0 0-32 16,0 0 7-16,0 0-2 15,0 0-168-15,160 10-418 16</inkml:trace>
  <inkml:trace contextRef="#ctx0" brushRef="#br0" timeOffset="87853.92">11025 8952 974 0,'0'0'58'0,"0"0"23"15,0 0 58-15,0 0-77 16,0 0-19-16,0 0-27 16,-5 15-15-16,-26 34 2 15,-17 11 11-15,-9 0-14 16,-3-11-9-16,5-11-84 16,23-19-209-16</inkml:trace>
  <inkml:trace contextRef="#ctx0" brushRef="#br0" timeOffset="88198.48">11541 8488 918 0,'0'0'38'0,"0"0"20"16,0 0 33-16,0 0-9 16,0 0-12-16,0 0-32 15,-26-78-21-15,4 78-9 16,-14 17-3-16,-6 17-2 16,1 12 0-16,10 3 4 15,8 1-7-15,14-4-2 16,9-4 2-16,0-7 0 15,32-10-1-15,22-4-5 16,15-12-7-16,8-9-48 16,8 0-96-16,-2-9-105 15,-13-15-385-15</inkml:trace>
  <inkml:trace contextRef="#ctx0" brushRef="#br0" timeOffset="88459.87">11961 8386 880 0,'0'0'144'0,"0"0"-116"15,0 0 35-15,0 0 13 16,0 0-27-16,-120 23-19 16,94 12-10-16,11 11-5 15,4 8 7-15,9 6-7 16,2-4-10-16,0-1-1 15,2-9-2-15,22-12-2 16,10-8-3-16,9-11 1 0,10-6 2 16,5-9-34-16,13 0-61 15,-4-10-107-15,-4-16-127 16,-6-7-127-16</inkml:trace>
  <inkml:trace contextRef="#ctx0" brushRef="#br0" timeOffset="88881.55">12566 8482 574 0,'0'0'256'16,"0"0"-253"-16,0 0 67 15,0 0 74-15,-128 102-72 16,94-44 4-16,4 10-27 16,4 6-14-16,3-7-11 0,-4-12-8 15,2-16-6-15,14-20-6 16,3-13-3-16,8-6 2 15,0 0 19-15,0 0-2 16,0-23-8-16,5-13-11 16,16-12-1-16,1-9 0 15,5-11 1-15,10-14 1 16,-1-1 0-16,7 0-1 16,-5 18-1-16,-9 24 2 15,-12 16 0-15,-12 20-1 16,0 5 3-16,-5 0-4 15,0 25-8-15,0 26 7 16,0 15 1-16,0 8 5 0,0 2-4 16,0-2 0-16,0-14-1 15,0-9 0-15,0-15-5 16,0-14-6-16,0-10-25 16,0-9-40-16,0-3-88 15,0 0-17-15,-8-22-322 16</inkml:trace>
  <inkml:trace contextRef="#ctx0" brushRef="#br0" timeOffset="89037.78">12309 8672 472 0,'0'0'376'0,"0"0"-309"16,0 0 43-16,0 0-6 16,0 0-45-16,0 0-49 0,136-46-4 15,-52 46-6-15,-8 0-4 16,3 20-34-16,-5 3-73 15,14-2-113-15,-3 2-138 16</inkml:trace>
  <inkml:trace contextRef="#ctx0" brushRef="#br0" timeOffset="89210.04">13443 8877 729 0,'0'0'291'15,"0"0"-159"-15,0 0 12 16,0 0-82-16,0 0-12 0,0 0-6 15,0-2-28 1,0 2 1-16,0-2-11 0,0 2-6 16,0 0-1-16,0 0-24 15,-15 0-46-15,-14 0-121 16,-10-5-461-16</inkml:trace>
  <inkml:trace contextRef="#ctx0" brushRef="#br0" timeOffset="91208.3">1459 9539 409 0,'0'0'434'0,"0"0"-391"15,0 0 14-15,0 0 18 16,0 0-39-16,0 0-2 15,0 0 8-15,-16-76-6 16,4 64 4-16,-2-1-11 16,-7 6-12-16,3 2-5 15,-7 5-7-15,2 0-2 16,-2 3 0-16,-2 16 1 16,1 8-1-16,12 4-3 15,7 4 0-15,7 1-1 16,0-3-1-16,14 0 1 15,17 0 0-15,3-3 1 16,9-2 0-16,0-2 1 16,-8-1-1-16,-13-6 0 0,-3 0 0 15,-12-2 0-15,-7-3 1 16,0 0 1-16,-20-1 5 16,-18 0 0-16,-12 2 0 15,4-8 0-15,-6-6-2 16,4-1 2-16,4 0-6 15,10 0-1-15,5 0-1 16,11-8 1-16,8-7-8 16,10-6-21-16,8-2-81 15,36-6-29-15,19 1-121 0,13-1-213 16</inkml:trace>
  <inkml:trace contextRef="#ctx0" brushRef="#br0" timeOffset="91598.89">1826 9547 890 0,'0'0'118'0,"0"0"-40"15,0 0 53-15,0 0-77 16,0 0-38-16,0 0-5 16,-3 106 14-16,-7-38-15 15,4 0-9-15,-6-1-1 16,0-9 0-16,2-14-1 15,0-14 0-15,1-16-2 16,9-10 3-16,0-4 5 0,-1 0-4 16,1-16 4-16,0-16 1 15,0-14-4-15,0-7 5 16,0-9 1-16,0-4-5 16,9-6 6-16,9-1-9 15,-1 12 4-15,9 11-1 16,2 11-3-16,-1 13 0 15,8 7 0-15,4 6-1 16,-1 8-3-16,-2 5 4 16,-3 0-4-16,-4 16-1 15,-7 8-15-15,-8 7-27 16,-5 0-62-16,-9 0-89 16,0-2-165-16</inkml:trace>
  <inkml:trace contextRef="#ctx0" brushRef="#br0" timeOffset="91981.47">1768 9744 964 0,'0'0'64'16,"0"0"12"-16,0 0 8 16,0 0-53-16,0 0-31 15,0 0-3-15,121-7 1 16,-46-10-29-16,5-3-72 15,-1 4-69-15,-7-3-90 0,-6-1 42 16,-11-2-28-16,-11 2 70 16,-15 0 178-16,-14 4 214 15,-11 4 100-15,-4 2-89 16,0 6-22-16,0 2-80 16,0 0-24-16,0 2-19 15,0 0-43-15,-9 15-26 16,-1 19 2-16,1 11-3 15,4 3-4-15,0 4 0 16,2-3-4-16,0-6 2 16,-6-7-8-16,-1-8 3 15,4-10-27-15,0-9-30 0,4-9-66 16,2 0-10 0,0-18-124-16,0-14-285 15</inkml:trace>
  <inkml:trace contextRef="#ctx0" brushRef="#br0" timeOffset="92221.83">2331 9569 225 0,'0'0'418'16,"0"0"-266"-16,0 0-2 16,0 0-63-16,0 0-43 15,0 0-1-15,60-52 10 16,-27 77-3-16,-2 10-24 16,3 1-7-16,-10 2 0 15,-9 2-9-15,-7-4-6 16,-8-3 0-16,-2 0 3 0,-26-5-2 15,-8-4-1-15,-1-5-2 16,-1 1 3-16,3-4-5 16,6-4-9-16,5-4-38 15,10-6-57-15,10-2-42 16,4 0-133-16,6-10-449 16</inkml:trace>
  <inkml:trace contextRef="#ctx0" brushRef="#br0" timeOffset="92543.33">3198 9751 1041 0,'0'0'109'0,"0"0"-7"16,0 0-25-16,0 0-46 15,0 0-18-15,0 0-9 16,44-5-3-16,21 5 8 16,14 0-1-16,5 0-3 15,-12 0-1-15,-8 0 2 16,-22 0 1-16,-20 0-1 16,-13 0 0-16,-9 0 0 15,0 0 0-15,0 0-2 16,0 0-4-16,0 0-8 15,0 0-33-15,0 0-34 0,-9 0-134 16,-2 0-421 0</inkml:trace>
  <inkml:trace contextRef="#ctx0" brushRef="#br0" timeOffset="94342.11">4642 9472 602 0,'0'0'175'15,"0"0"-75"-15,0 0 29 16,0 0-40-16,0 0-2 16,0 0-15-16,3-21-49 15,-18 8-10-15,0 4-1 16,-6 2-2-16,0 6-6 0,-1 1-4 16,-1 0-1-16,8 3-1 15,-1 17 2-15,7 1-3 16,9 3 3-16,0 1 0 15,0 0 0-15,21-1 0 16,1-2 0-16,7 0-3 16,-1-4 6-16,1-2 1 15,-4-3-3-15,-9 2-1 16,-5 0 2-16,-9-2-2 16,-2 3 1-16,0 0-1 15,-18 1 8-15,-18 3-7 16,-7-6 2-16,0-5-3 15,0-1-4-15,12-6 3 0,9-2-4 16,9 0 0 0,4 0-3-16,9 0-1 0,0-10-1 15,9-6-6-15,23-2 10 16,16-2 1-16,7-2 2 16,3 0 2-16,2-2 1 15,6-2 0-15,-9-2 0 16,-9-2-1-16,-5-3 1 15,-5 4 0-15,-12-3 1 16,-9-1-1-16,-8 3 2 16,-6 4 3-16,-3 6 8 15,0 9 10-15,0 2 2 16,0 8-7-16,0 1 0 16,0 0-5-16,0 0-8 0,0 12-5 15,0 22 0 1,0 9 6-16,0 10-4 0,0-2 0 15,0 4-2-15,1-8 0 16,11-4-2-16,0-9-10 16,5-10-20-16,1-6-21 15,-4-14-72-15,3-4-89 16,-9 0-256-16</inkml:trace>
  <inkml:trace contextRef="#ctx0" brushRef="#br0" timeOffset="95301.63">4939 9572 120 0,'0'0'766'0,"0"0"-722"16,0 0 72-16,0 0-19 15,0 0-67-15,0 0-27 16,33-23-3-16,27 23 1 16,18 0 2-16,7 0-1 15,-5 1-2-15,-9-1 0 16,-8 0-4-16,-25 0-2 15,-14 0 6-15,-19 0 0 16,-5-5 3-16,0-3 15 16,-19-1-11-16,-13 6-2 15,-6 3-4-15,-3 0 0 16,7 10 0-16,-3 11 2 0,8 6 8 16,1-1-4-16,14 3 2 15,6-4 1-15,7 0-4 16,1-7-2-16,0-7-3 15,9-5 2-15,19-6-2 16,8 0 9-16,4-17 11 16,3-10-14-16,-6-3 1 15,-7-2-5-15,-1-2-2 16,-8 1 1-16,-13 6 1 16,-1 8 1-16,-7 8 1 15,0 7 4-15,0 4-8 16,0 0-1-16,0 9-11 15,0 16 6-15,0 8 4 16,-2 5-2-16,2-7-5 16,0-3-2-16,10-5-4 0,13-10-3 15,1-11 7-15,0-2-7 16,11 0 5-16,-8-20 11 16,-4-2 2-16,-1-4 3 15,-8-1 0-15,-9 0 2 16,-5-1-1-16,0 1 1 15,-5 6-6-15,-10 9 3 16,2 6-3-16,-2 6-6 16,7 0-4-16,2 0 2 15,-3 6 3-15,9 6 3 0,0 1-3 16,0 4 0 0,11-1 2-16,6-3 3 0,-2 4-2 15,8-1 2-15,-3 2 0 16,1 2 0-16,-5 0 0 15,-1 2 0-15,-1-2 0 16,-2-3 1-16,-4 2-1 16,3-6 0-16,2-3 1 15,0-6-2-15,2-1 1 16,1-3-2-16,2 0-6 16,-3-12 6-16,8-16 2 15,-3-7 0-15,3-9 2 16,-4-7 3-16,4-11-3 15,-3-9 2-15,-5 1 2 16,-7 13-1-16,-1 15 12 0,-7 20 13 16,0 15 2-16,0 7-16 15,0 0-12-15,0 24-2 16,-8 18-2-16,1 15 0 16,7 8 0-16,0 1-3 15,0 1 0-15,15-7 3 16,7-12-12-16,-2-10-7 15,8-11-36-15,-1-18-15 16,-2-9-46-16,3 0-78 16,-6-19-150-16</inkml:trace>
  <inkml:trace contextRef="#ctx0" brushRef="#br0" timeOffset="95489.9">5890 9482 813 0,'0'0'128'0,"0"0"-4"16,0 0 8-16,0 0-60 16,0 0-61-16,0 0-7 15,69-14-4-15,13 9 2 16,10-4-2-16,8 6-64 16,-3 0-62-16,-12 1-41 15,-21 2-146-15</inkml:trace>
  <inkml:trace contextRef="#ctx0" brushRef="#br0" timeOffset="96530.48">6642 9631 679 0,'0'0'53'15,"0"0"-13"-15,0 0 77 16,0 0-54-16,135-30-21 16,-97 8-18-16,-4-2-7 15,-5-3 17-15,-6 1 3 0,-11-1-15 16,-5 0-5-16,-4 1 0 16,-3 2-4-16,0 6 0 15,0 7 3-15,-3 2 1 16,-4 8 1-16,1-2-1 15,-2 3-7-15,-2 0 1 16,-1 0-3-16,3 0-3 16,-4 15 0-16,3 3-2 15,3 6-3-15,4 7 3 16,-4 6-2-16,6 1-1 16,0-2 0-16,0-6 2 15,0-5-2-15,14-6 0 16,1-7 0-16,5-6 0 15,-1-4-2-15,-2-2 2 16,6 0 1-16,-3-8 1 0,-5-12 2 16,-1-7-2-16,-7-11 2 15,-7-1-3-15,0-6-1 16,-12-1 0-16,-12 9-7 16,-6 4 2-16,0 13 0 15,2 8 0-15,2 6 2 16,12 6-1-16,7 0 4 15,-1 0-4-15,8 6-2 16,0 16-1-16,23 8 6 16,14-1-5-16,15-3 4 15,1-3-6-15,-3-5-4 16,7-8 6-16,-15-8-5 0,0-2-2 16,-10 0 13-16,4-19 0 15,-7-6 0-15,-8-2 2 16,0-1 0-16,-14-1 7 15,-7 4 0-15,0 0 5 16,0 9 3-16,0 5 6 16,0 6 6-16,0 5-6 15,-6 0-5-15,-8 0-6 16,-9 14-1-16,-6 19-7 16,0 10-2-16,3 11 8 15,7 12-9-15,4 13 2 16,-4 7 3-16,0 11-1 15,1 7-4-15,-4 0 0 16,2 8 0-16,7-2-1 16,8-10-2-16,5-13 0 0,0-24-1 15,2-18 0-15,14-15-3 16,0-14-6-16,4-10 4 16,4-6-5-16,9 0-6 15,-1-20-8-15,-4-8 13 16,-8-4 6-16,-6-7 7 15,-12-8 1-15,-2-8 4 16,-2-1-2-16,-27 4 0 16,-8 4-2-16,-5 12 11 15,-1 8-1-15,3 5-4 0,9 2 7 16,11 5-5 0,5 1-6-16,15 0 0 0,0-6-2 15,26-3-16-15,25-6-26 16,14 2-56-16,19-2-134 15,2 2-397-15</inkml:trace>
  <inkml:trace contextRef="#ctx0" brushRef="#br0" timeOffset="98887.13">8267 9864 583 0,'0'0'286'0,"0"0"-280"16,0 0 31-16,0 0 8 15,0 0 19-15,0 0-2 16,40-26-42-16,-11-2-6 15,-2-5-9-15,-10 0 19 16,-1-11-3-16,-4-2-11 16,-11-3-3-16,0-4-6 15,-1-1 2-15,0 4 5 16,-1 8 11-16,-14 12 2 0,1 14 5 16,-1 6-8-16,4 6-12 15,2 4 1-15,0 0 3 16,-2 0-9-16,2 23 1 15,0 13 5-15,-2 11 2 16,5 13 3-16,5 9-7 16,1 6 8-16,0 8-6 15,0 4-1-15,0-1 4 16,0 0-8-16,0-7 6 16,0 0-7-16,-6-10 5 15,-1-5-6-15,-7-11-1 16,0-6 0-16,2-10 1 15,-1-4-7-15,0-8 6 16,10-8-5-16,1-8 0 0,2-2-2 16,0-5-5-16,0-2-1 15,0 0-7-15,11 0-1 16,11-16 9-16,16-14 1 16,2-9 6-16,-6-13 4 15,10-8 1-15,-13-8 1 16,-5 0 6-16,-9 5 1 15,-10 10 5-15,-7 9 7 16,-4 8-4-16,-23 2-12 16,-14 3 7-16,-4 9-7 15,-3 6-3-15,10 6 1 0,4 10-1 16,12 0 0 0,11 0 2-16,6 0-2 0,5 0-2 15,0 0-5-15,2 0 7 16,20 2 0-16,14 3 0 15,9-5 0-15,10 0 4 16,3 0-4-16,-1-14 0 16,-2-6 3-16,-8 1-3 15,-4-6 0-15,-12 2 0 16,-7-3 0-16,-11 3 4 16,-9 0-1-16,-4 5 0 15,0 6-3-15,-9 2-1 16,-6 4-6-16,6 2 5 0,-1 2 0 15,0 2-1 1,8 0 1-16,2 0 0 0,0 0-3 16,0 0-2-16,0 8 3 15,2 4 0-15,10 2 2 16,3 0 1-16,-1 4 1 16,1 3-1-16,0-1-3 15,-1 3 4-15,-1-1-1 16,2 1 0-16,-1-1 0 15,-2-2 0-15,3-2-3 16,-1-3-2-16,3-4 2 16,4-4-2-16,-1-3-2 15,-2-1-5-15,15-3-10 16,1 0 8-16,-3 0 11 0,9-4 4 16,-8-9 0-16,-8-4 5 15,-5-4 2-15,-6-4 2 16,-1-3 2-16,-9-2 3 15,-3 1-9-15,0 8 0 16,0 6 2-16,-12 9-7 16,-7 4-1-16,-7 2 1 15,-1 0 0-15,4 6 0 16,-5 13 0-16,6 8 0 16,7 2 0-16,1 2 0 15,14 2 0-15,0-3 0 16,0-6 0-16,0-7 0 15,9-7 1-15,6-5-1 0,3-5 1 16,9 0 7 0,2 0 2-16,2-15-2 0,-2-2 2 15,-4-4-3-15,-6-1-3 16,3-1 1-16,-3 1 2 16,-2 1 0-16,-3 7-5 15,-4 7-2-15,-8 3 0 16,-2 4 0-16,0 0 0 15,0 0-3-15,0 1-3 16,0 23 6-16,0 4-3 16,9 2 6-16,-8-3-3 15,4-5 0-15,2-7-2 16,-1-4 1-16,-1-5 1 16,3-4 0-16,1-2 0 0,7 0 1 15,6 0 3-15,14-15-2 16,-2 1-1-16,-6-2 0 15,1-6 1-15,-5-1-2 16,-5 4-2-16,-3 5 2 16,-5 4 0-16,-7 8-1 15,-4-2 1-15,0 4 0 16,0 0-5-16,0 0 2 16,0 20-4-16,0 8 7 15,-4-4 0-15,-6-2 2 16,9-4-2-16,-3-6 0 0,4-5 0 15,0-6-2 1,0-1 2-16,0 0-1 0,4 0 1 16,18-1-1-16,5-11 2 15,1-5-2-15,1 0 1 16,-1-4-1-16,-6 6 1 16,-1 1 0-16,-4 7 0 15,-11 5 1-15,0 2-1 16,-3 0-4-16,-1 0 2 15,-2 15 2-15,2 5 2 16,-2 0 0-16,0 0 2 16,0-2 0-16,0-5-3 15,0-2-1-15,3-6 1 16,2-5 0-16,-3 0 0 0,0 0 3 16,10 0 2-16,5 0 0 15,0-7 1-15,6-11-5 16,-2-3-2-16,7 0 0 15,-4-4 1-15,1 4-1 16,-8 11 0-16,-5 4-1 16,-6 6-1-16,-6 0 2 15,1 0-1-15,8 0-3 16,-8 9 4-16,4 12 1 16,2 1 0-16,-3 1 1 15,-1-5-1-15,9 2-1 16,0 0 1-16,4-7-1 15,-1-1 0-15,0-8 1 0,13-2 0 16,-5-2-1 0,6 0 2-16,1 0 0 0,0-8-2 15,-1-9 0-15,2 0 1 16,-2-8-1-16,-5-3 0 16,-5 2-8-16,-8-1 3 15,-8 11 5-15,-3 3-2 16,0 3-7-16,0 3 4 15,-15 2 1-15,-1 5 4 16,-1 0-1-16,-6 0-5 16,5 7 5-16,-4 13 1 15,6-1 0-15,5 0 4 0,3 1-10 16,5-1 12 0,-3 0-10-16,5-3 5 0,1 0-1 15,0-3 3-15,0-4-2 16,10 0-1-16,2-1 2 15,6-1 1-15,0-5-3 16,9-2 4-16,-3 0-4 16,-2 0 0-16,6 0-7 15,-5 0 6-15,-4 0-5 16,1 0 4-16,-9-9-4 16,1 1-14-16,1 3-17 15,-2-4-32-15,-6 1-46 16,8 5-82-16,0-1-209 0</inkml:trace>
  <inkml:trace contextRef="#ctx0" brushRef="#br0" timeOffset="99137.51">11102 10117 1106 0,'0'0'136'0,"0"0"-130"16,0 0 64-16,0 0-16 15,0 0-8-15,0 0-2 16,0 0-36-16,-17 0-5 0,17 0-3 16,0-7-6-16,0-1-32 15,0-2-42-15,-5 0-117 16,-17 2-278-16</inkml:trace>
  <inkml:trace contextRef="#ctx0" brushRef="#br0" timeOffset="100560.77">1301 10595 854 0,'0'0'84'15,"0"0"-39"-15,0 0 31 16,0 0-33-16,0 0-1 16,0 0-13-16,0 0-10 15,-100-118-4-15,72 105-8 16,2 6-2-16,0 7-5 16,3 0-3-16,0 6 0 15,0 20-3-15,9 4 5 16,5 2-2-16,9 5-4 15,0 2 0-15,9 5-2 16,20 2 9-16,4 0 0 16,2-8-3-16,-9-1 1 0,-6-7 2 15,-11-2 1-15,-9-7-1 16,0 2-1-16,-1-4-5 16,-27-6 4-16,0 3-2 15,0-9 2-15,0-4-17 16,11-1-16-16,6-2 15 15,1 0 20-15,10-16-1 16,0-14-4-16,21-3 3 16,14 1 1-16,10 5-1 15,4 10 2-15,-2 6 0 16,-7 8 6-16,-7 3 9 16,-9 0 2-16,-6 11-8 15,-1 18-6-15,-9 2 1 0,-2 3-1 16,-6-2-2-16,6-5-1 15,-6-8 3-15,0-7-3 16,0-8-12-16,2-4-41 16,4 0-58-16,10-19-180 15</inkml:trace>
  <inkml:trace contextRef="#ctx0" brushRef="#br0" timeOffset="100794.14">1422 10565 742 0,'0'0'108'16,"0"0"-98"-16,0 0 50 15,0 0-3-15,0 0-28 16,0 0-9-16,19 48-14 16,1-48 2-16,-1 0-1 15,4 0-3-15,-1-20-4 16,-7-2-14-16,-3 5-38 15,-12 1-24-15,0 5-40 16,0 7-49-16,-4 4-181 16</inkml:trace>
  <inkml:trace contextRef="#ctx0" brushRef="#br0" timeOffset="102289.4">1797 10804 916 0,'0'0'75'0,"0"0"-5"15,0 0 20-15,0 0-28 16,0 0-18-16,-8-123-15 16,-8 97-2-16,-4 7-9 15,-7 3-7-15,9 5-6 16,2 8-5-16,1 3 0 15,0 0-1-15,-1 15-3 0,-4 12 2 16,11 5 1 0,7-1-4-16,2 4 0 0,0-7 1 15,2-4 0-15,11-10 0 16,3-6 4-16,1-8-3 16,9 0 2-16,-2 0 1 15,2-14 0-15,1-4 6 16,-10 0-6-16,-3 4 17 15,-1 1-7-15,-5 4 0 16,-3 5-1-16,-2 2-6 16,-3 2 0-16,0 0-3 15,7 0-6-15,-2 28 4 16,-3 14 2-16,-2 14 2 16,0 12-1-16,-8 8-1 15,-21 3-2-15,-8-3-2 0,-3-16-3 16,6-14-5-16,5-20 0 15,14-14 12-15,6-10 0 16,0-2 4-16,2-7-1 16,4-21-3-16,3-13-10 15,2-15-2-15,29-10 11 16,13-12-1-16,19-3 2 16,3 6-2-16,6 9 4 15,-3 19-3-15,-1 12 1 16,-8 15-3-16,-10 10 3 0,-12 9 2 15,-13 1 0 1,-10 1-2-16,-12 23 0 0,-3 6 4 16,0 6 2-16,0 1-2 15,0-7 2-15,-3-9-4 16,-4-10 1-16,3-7 1 16,4-2 0-16,0-2 6 15,0 0-6-15,0-2 3 16,0-21-1-16,14-12-6 15,8-5 0-15,0 2-1 16,4 5 1-16,-1 12 0 16,-4 6-1-16,1 11-1 15,-6 4 0-15,-3 0-3 16,-1 12 2-16,3 16 1 16,0 7 4-16,3-2-5 0,-1 4 3 15,8-9-1-15,0-6 1 16,3-8-4-16,1-11 2 15,0-3-1-15,2 0 1 16,0-3 2-16,1-17 0 16,1-6 1-16,-10-1 0 15,4-6 2-15,-7 0-2 16,-5 3 3-16,-7 1-1 16,-8 7 1-16,0 4 0 15,0 8-1-15,0 5-3 16,-14 5 0-16,-13 0 0 15,-2 2 0-15,-4 18-1 0,4 6 1 16,6 5-2 0,6-4 1-16,6 1 1 0,11-7-1 15,0-4 1-15,0-8-1 16,0-3-1-16,3-6 2 16,14 0 0-16,5-4 2 15,7-18 4-15,-1-1-1 16,1-2-2-16,-6 2 0 15,-9 6-2-15,-1 0 0 16,-8 9 0-16,1 6-1 16,-6 2-2-16,0 0-1 15,0 0-3-15,3 17 3 16,-1 4 3-16,2 1 0 16,4-3 0-16,4-3-1 15,2-7 1-15,1-2-1 0,2-7 1 16,4 0-1-16,-2 0 2 15,7-20-1-15,-6-4 1 16,-1-5 1-16,-3-7-1 16,-3-4 3-16,-1-12-4 15,-1-14 0-15,1-8 0 16,-4-6 0-16,-2 7-4 16,-6 15 4-16,0 20 4 15,0 16-3-15,0 16-1 16,0 6-3-16,0 0 1 15,0 0 2-15,-5 26-4 16,-4 18 0-16,-3 17 8 0,5 7-6 16,5 6 2-16,2-1 0 15,0-8 0-15,0-5 1 16,2-7-1-16,11-10 5 16,-1-6-5-16,-1-8 0 15,1-10-1-15,-4-7-1 16,5-10-19-16,5-2-39 15,5 0-92-15,6-12-82 16,3-9-304-16</inkml:trace>
  <inkml:trace contextRef="#ctx0" brushRef="#br0" timeOffset="102738.1">3855 10671 1053 0,'0'0'44'15,"0"0"46"-15,0 0 8 16,0 0-49-16,0 0-20 15,0 0-11-15,-18-12-8 0,52 12-4 16,19 0 2 0,16 0-1-16,9 0-3 15,-6 0-4-15,-2 0 4 0,-11 0-8 16,-15 0 6-16,-15 0-2 16,-9 0 1-16,-13 0 6 15,-5 0-3-15,-2 0 13 16,0 0-1-16,0 0-6 15,0 0-4-15,0 0-6 16,0 0 0-16,0 0 0 16,6 0-1-16,-4 0-3 15,-1 0-4-15,4 0-31 16,-5 0 2-16,0 3-30 16,0 6-78-16,0 0-108 15,0-4-439-15</inkml:trace>
  <inkml:trace contextRef="#ctx0" brushRef="#br0" timeOffset="107948.72">5459 10673 149 0,'0'0'487'0,"0"0"-458"15,0 0-13-15,0 0 27 16,0 0 20-16,0 0 9 16,0 0 1-16,9 4-19 15,-9-4-14-15,0 0-10 16,0 0-12-16,0 0 21 16,0 0-5-16,0 0 6 15,0 0 3-15,0 0-8 16,0 0-9-16,0 0-6 15,0 0-9-15,0 0 1 16,0 0-10-16,0 0-2 0,0 0 0 16,0 0 0-16,0 0 0 15,0 0-5-15,0 0-20 16,0 0-13-16,0 0-2 16,0 0-2-16,0 0 3 15,0 0 22-15,0 0 5 16,0 0 8-16,0 0 4 15,1 0 0-15,-1 0 6 16,0-2 10-16,0-3-3 16,0-1 12-16,0 4 7 15,0 2-12-15,0 0-8 16,0 0-5-16,0 0 3 16,0 0-3-16,0 0-1 15,2 0-2-15,-2-3 1 0,0 3-3 16,0 0 3-16,0 0-2 15,0 0-2-15,0 0 0 16,0 0-2-16,0 0 2 16,0 0 2-16,0 0 0 15,0 0 2-15,0 0-2 16,0 0 3-16,0 0-1 16,0 0 3-16,0 0-2 15,0 0-1-15,0 0-5 16,0 0 6-16,0 0-3 0,0 0-1 15,0 0 0 1,0 0-2-16,0 0 0 0,0 0 0 16,0 0 0-16,0 0 2 15,0 0-2-15,0 0 0 16,0 0 0-16,0-4 3 16,0 2-1-16,0-3-2 15,-2-1-2-15,-11 0 1 16,-3-1 1-16,-6-1 0 15,7 5-2-15,-8-2 1 16,1 5-2-16,-3 0 2 16,5 0 0-16,-5 1 0 15,8 12-3-15,-1-1 4 16,5 4 0-16,5 2 0 16,6 3-5-16,2-5 3 0,0 2-2 15,2-4 0-15,19-4 2 16,1-5 1-16,7-5 0 15,0 0-2-15,6 0 2 16,1-17 2-16,0-6 1 16,-2-5-2-16,-6 1 1 15,1-6 8-15,-4-5-6 16,2-7 5-16,-1-12-3 16,-1-9-2-16,1-6 0 15,-6 5-1-15,-3 14-2 16,-11 16 0-16,-4 22 2 15,-2 8 1-15,0 7-2 0,0 0-2 16,0 0-2 0,0 0 1-16,0 24-2 0,-2 24 3 15,-13 14-3-15,3 11 4 16,5 4 0-16,6-8 2 16,1 3-5-16,0-3 6 15,0-5-3-15,0-10 2 16,0-11-2-16,0-10-2 15,1-13-6-15,6-8-5 16,3-10-12-16,4-2-17 16,10 0-62-16,0-26-82 15,5-10-193-15</inkml:trace>
  <inkml:trace contextRef="#ctx0" brushRef="#br0" timeOffset="109030.36">5961 10757 689 0,'0'0'84'0,"0"0"26"16,0 0-8-16,0 0-36 16,0 0-2-16,0 0-21 15,0-29-18-15,0 11 4 16,0-3-5-16,0-1-3 0,-2 3 3 15,-13-2-9 1,-4 7-7-16,-2 1-2 0,1 10 0 16,-5 3-6-16,-2 0-3 15,1 16 0-15,4 13 3 16,-2 2-4-16,12 6 4 16,4-4-2-16,8 2 0 15,0-7-2-15,3-7 3 16,14-3-3-16,4-13 1 15,1-5 3-15,5 0 0 16,3-11 0-16,0-12 5 16,5-5-3-16,-11 0 0 15,0 2 1-15,-8 2 2 16,-4 6-3-16,-7 3 3 16,-1 9-1-16,-4 6-4 0,0 0-2 15,0 0 0-15,0 14-8 16,0 18 10-16,6 1 0 15,3 3-2-15,-1-4 3 16,7-4-2-16,7-10 1 16,-3-6 0-16,-1-8-1 15,5-4 1-15,3-6 1 16,3-22 2-16,0-9 3 16,-3-8-4-16,-4-8 2 15,2-5-2-15,-9-7 4 16,-9-14-1-16,1-4-5 15,-7-1 4-15,0 20 0 0,0 20-1 16,0 25 8 0,0 13-1-16,-7 6-10 0,2 16-3 15,-7 34-1-15,4 19 3 16,2 18 0-16,6 1-2 16,0-1-5-16,2-4-15 15,16-12 5-15,3-11 3 16,4-16 0-16,4-14-11 15,6-18-8-15,4-12-4 16,6-4 21-16,-1-27 1 16,5-9 2-16,-11-3 11 15,-4 3 2-15,-17 5 1 16,-10 7 5-16,-7 10 13 16,0 10 32-16,-7 8-7 15,-22 0-33-15,-8 14-10 0,-6 21 2 16,8 3 5-16,-2 2-6 15,18-1 4-15,8-4-2 16,9-4 0-16,2-8-1 16,0-8-1-16,9-8-1 15,9-7 0-15,1 0 11 16,10-7 3-16,-1-17 3 16,-2-5-2-16,-8 1-10 15,2-2 9-15,-6 6-6 16,-6 8 0-16,-6 8-6 0,-2 5-1 15,0 3-1 1,0 9-7-16,0 19 7 0,0 7 3 16,0 2-3-16,12-8-4 15,0-5 3-15,6-4 0 16,3-10-17-16,0-10 6 16,3 0 2-16,-2-19-16 15,2-15-39-15,-8-5-16 16,-3-10-30-16,-13-2-110 15,-2-3-83-15,-38-4-119 16</inkml:trace>
  <inkml:trace contextRef="#ctx0" brushRef="#br0" timeOffset="109187.59">6142 10475 645 0,'0'0'153'0,"0"0"2"0,0 0-52 15,0 0-36-15,0 0-46 16,0 0-18-16,60 0 21 15,52-8-8-15,19-3-16 16,11 2-39-16,-7 9-111 16,0 0-183-16</inkml:trace>
  <inkml:trace contextRef="#ctx0" brushRef="#br0" timeOffset="110342.34">7152 11064 950 0,'0'0'109'16,"0"0"-64"-16,0 0-2 16,0 0-20-16,0 0 4 15,56-104 28-15,-36 65-23 16,-3-8-6-16,0-3-19 15,-8 0-1-15,-4 8-1 16,-5 9-5-16,0 14 0 16,0 9-1-16,-2 7 1 15,-12 3-2-15,-12 0-5 0,0 13 7 16,6 6-2 0,3 1 2-16,10-1-2 0,7-5-2 15,0-2-1-15,7 0-4 16,55 0 4-1,-24-8 5-15,-1-2 4 16,0 0-4-16,-17 0-1 16,1 1 1-16,-12 5 1 15,1-1 0-15,-7 4 1 16,2 8 4-16,-5 3 0 16,0 2-1-16,0 1-3 15,0 2 0-15,0-5 4 16,0 0-6-16,0-8-2 15,0-4 1-15,0-1 1 16,16-5-16-16,10-4-12 0,8 0-50 16,9-11-66-16,1-8-22 15,-3-4-46-15,2-3-27 16,-7-3 3-16,0 1 161 16,-12-2 75-16,-6 3 104 15,-14-1 79-15,-2 2-6 16,-2 0-37-16,0 0-12 15,0 4-24-15,-7 3-30 16,-10 9-19-16,-3 6 5 16,-2 4-8-16,-7 0-27 15,-7 21-9-15,2 6-1 16,5 6-2-16,7 1 4 16,9 0-13-16,11-2-4 0,2-4 1 15,0-8-1-15,0-7 0 16,14-9-2-16,0-4 2 15,5 0 4-15,8-11 7 16,-4-10 0-16,3-2-2 16,-8-3-3-16,-5-4 3 15,-8 2 5-15,7 2-6 16,-9 8-1-16,-3 8-2 16,0 7 2-16,0 3 1 15,0 0-6-15,0 0-2 16,0 13-5-16,-3 16 5 15,-3 2-1-15,6-1 1 16,0-2-2-16,0-4 2 16,9-4-1-16,13-3-1 0,7-8 1 15,6-9 1-15,8 0 0 16,-1-5 2-16,1-14-2 16,-7-8 2-16,-5-5 0 15,-7-6 1-15,-5-11-2 16,-7-9 0-16,-5-15 2 15,0-10-3-15,-5-12 1 16,1 0-1-16,-3 16 1 16,0 20 0-16,0 28 1 15,0 16-1-15,0 11 0 16,0 4-1-16,-3 7-2 16,-10 27-1-16,-2 21 3 0,1 13 0 15,5 12-1-15,9 8 1 16,0-4-1-16,0-1 0 15,9-4 1-15,8-13 0 16,-1-8-1-16,-1-15 1 16,7-17-14-16,-7-8-39 15,2-18-49-15,-2 0-69 16,11-14-132-16,-9-16-423 16</inkml:trace>
  <inkml:trace contextRef="#ctx0" brushRef="#br0" timeOffset="110716.95">8234 10834 818 0,'0'0'56'15,"0"0"-38"-15,0 0 48 16,0 0-2-16,0 0-19 16,0 0 11-16,74 37-6 15,-44-44-18-15,-1-11-18 16,-8-4-7-16,-6-1 1 15,-9-4 14-15,-6-4-1 16,0 1-5-16,0 5-6 16,-15 4-7-16,-3 13 0 15,-8 4 0-15,1 4-3 16,-4 7-2-16,0 16 2 16,0 9 0-16,14 5 1 0,0 1-1 15,15 4 0-15,0 0 2 16,0-4-2-16,26-3-1 15,0-9 1-15,3-6 0 16,2-11 0-16,3-9-6 16,3 0-11-16,-5-6-42 15,-1-17-68-15,-5-6-34 16,-12-3-89-16,-8-4-149 16</inkml:trace>
  <inkml:trace contextRef="#ctx0" brushRef="#br0" timeOffset="110953.31">7450 10317 930 0,'0'0'110'16,"0"0"-30"-16,0 0 22 15,0 0-58-15,0 0-32 16,0 0 11-16,143 29 12 15,-16-8-14-15,18-6-13 16,8-3-8-16,-12-2-2 16,-17 3-32-16,-27 4-99 15,-26-1-94-15,-26 5-266 16</inkml:trace>
  <inkml:trace contextRef="#ctx0" brushRef="#br0" timeOffset="112418.67">9156 10896 753 0,'0'0'150'15,"0"0"-107"-15,0 0 25 16,0 0-13-16,0 0-27 15,0 0-4-15,97-87-16 16,-54 48-2-16,-5 3 11 16,-4 4-3-16,-9 5-7 15,-10 11 3-15,-10 7 14 0,0 5 4 16,-5 4-1 0,0 0-14-16,0 0-13 15,0 2-2-15,-5 20-2 0,-1 7 4 16,-4 6-1-16,10-3 2 15,0-2-2-15,0-8 5 16,16-4-5-16,4-9 1 16,0-8 0-16,-3-1 6 15,7 0 1-15,0-21 1 16,-4-3-5-16,-5-7 6 16,-5-4-6-16,-8-1-3 15,-2-4 5-15,0-5-5 16,-2 7-9-16,-21 8-7 15,5 14 0-15,-5 13 9 16,6 3-18-16,-2 4 3 0,5 19 13 16,4 0-6-16,10 0-13 15,0 3 10-15,12-4-1 16,17-4-5-16,4-7 10 16,7-11 10-16,2 0 2 15,3 0 2-15,-7-18 1 16,-5-5 1-16,-9-4 11 15,-6 2 19-15,-8 1 13 16,-9 2 13-16,-1 3-16 16,0 7-9-16,0 6-2 15,0 1-9-15,0 5-1 16,0 0-6-16,0 0-10 0,0 0-5 16,-11 29 1-16,1 9-1 15,2 12 4-15,5 7-4 16,-6 8 3-16,5 14-3 15,-8 12 1-15,-2 4 0 16,-4 1-1-16,6 1 0 16,3-15 0-16,6-17 0 15,3-19-2-15,0-20 0 16,3-10 1-16,9-6 0 16,5-9-1-16,11-1 2 15,1 0 0-15,0-4-6 16,-3-17 3-16,-2-6 1 15,-16-3 0-15,-2-6 2 0,-6-2 0 16,0-4 0 0,-21 1 0-16,-8 6 0 0,-1 1 0 15,0 10 0-15,-1 3 0 16,8 7 0-16,5 5 0 16,9 2 0-16,9 4-2 15,0-4-10-15,0-5-31 16,29-5-11-16,21-5-73 15,19-3-6-15,11 1-127 16,12 0-170-16</inkml:trace>
  <inkml:trace contextRef="#ctx0" brushRef="#br0" timeOffset="112675.07">10678 10696 995 0,'0'0'44'16,"0"0"61"-16,0 0 6 16,0 0-77-16,0 0-21 15,0 0-8-15,-24 131 24 16,17-45-9-16,0 5-12 16,-4-1-4-16,-3-3-4 15,-3-11 0-15,-9-16-1 16,10-21-30-16,0-20-18 0,13-10-10 15,0-9-9 1,3 0-25-16,0-21-203 0,0-13-321 16</inkml:trace>
  <inkml:trace contextRef="#ctx0" brushRef="#br0" timeOffset="112922.46">10540 10798 239 0,'0'0'447'0,"0"0"-319"16,7-118-23-16,2 97-10 15,12 4-26-15,8 4-20 16,5 5-17-16,9 7-18 16,9 1 13-16,-8 0 4 15,-4 11-26-15,-10 13 1 16,-12 6-1-16,-18 4 0 0,0 1-1 16,-23-3-3-16,-20-2 3 15,-1-7-4-15,-4-6-2 16,5-2-41-16,6-8-56 15,23-3-11-15,14-4-146 16,0 0-258-16</inkml:trace>
  <inkml:trace contextRef="#ctx0" brushRef="#br0" timeOffset="114672.13">11165 10801 879 0,'0'0'130'16,"0"0"-67"-16,0 0 28 16,0 0-18-16,0 0-39 0,22-113-10 15,-22 89 0-15,0-1-3 16,-2 0-6-16,-18 6-9 16,-4 5-1-16,-3 6-4 15,-2 8-1-15,0 0 0 16,-7 11-1-16,0 18 2 15,5 6-2-15,5 5 0 16,12 4 1-16,1-2-4 16,13-2 4-16,0-4-1 15,9-10 0-15,9-8 1 16,4-12-2-16,-1-6 1 16,8 0 1-16,2-11 0 0,9-14 2 15,0-1 0-15,-9-3-2 16,-2-2 4-16,-5-1-1 15,-7 3-2-15,-5 9 4 16,-7 8-1-16,-3 8-3 16,-2 3 1-16,0 1-2 15,0 0-2-15,0 14-2 16,-2 16 4-16,-10 3 0 16,7 2 0-16,5-7 0 15,0-6 0-15,0-5-1 16,0-12-2-16,0-1 2 0,5-4 1 15,9 0 0 1,10-9 5-16,2-16-2 0,2 0-3 16,-5-5 1-16,3 1 1 15,-3 0-2-15,-8 7 0 16,-7 7 0-16,0 6 0 16,-4 7 0-16,-4 2-1 15,0 0-4-15,0 0-2 16,0 24 7-16,0 7 1 15,0 1-1-15,0 0 0 16,0-8 0-16,6-6-1 16,4-7-2-16,10-6 3 15,50-5 2 1,-20-4 0-16,-4-15 3 16,-4-2-3-16,-6-1-1 0,-7 1 1 15,-11-2-2-15,-2 4 2 16,-7 8 0-16,-5 7-1 15,-4 4 3-15,0 0-4 16,0 11-1-16,-16 22 0 16,-8 18 1-16,-4 15 1 15,6 9-1-15,-7 9 0 16,4 3 0-16,-3-7-1 16,0-7-4-16,0-15 0 15,6-15 0-15,1-14 0 16,4-13 3-16,4-12 2 15,0-4 0-15,2-2-5 16,5-25-4-16,3-10-4 16,3-9 9-16,0-9 4 0,20-15-1 15,18-15 2-15,8 0-2 16,12 5 0-16,1 18 1 16,1 15 0-16,-3 19 2 15,-1 8-2-15,-3 8 2 16,-9 6 2-16,-14 4-3 15,-15 2-1-15,-4 0 1 16,-1 5 0-16,-7 16 3 16,-3 7 7-16,0 2-4 15,0 1-3-15,0-2-2 16,0-8 0-16,-3-3-2 0,3-11 0 16,0-3 2-16,0-4-1 15,0 0 3-15,0 0 1 16,0 0-2-16,7-15 1 15,5-6-2-15,15-9-2 16,-8 0 1-16,7-2-1 16,-1 8 0-16,-5 8-2 15,-6 10 2-15,-4 4-1 16,-8-1-1-16,-2 3 0 16,4 0 0-16,2 0-5 15,-2 7 7-15,0 3 1 16,-3-2 0-16,8 1 5 15,-9-4-6-15,0-2 0 16,0-2 0-16,0-1 0 0,1 0 3 16,-1 0-1-16,0 0-2 15,0 0 0-15,0 0 1 16,0 0-1-16,0 0 0 16,0 0 0-16,0 0 0 15,0 0 0-15,0 0 0 16,0 0 0-16,0 0 0 15,0 0 0-15,0 0 0 16,0 0 0-16,0 0 0 16,0 0 0-16,0 0-1 15,0 0 3-15,0 0-2 16,0 0 0-16,0 0 0 0,0 0 0 16,0 0 0-16,0 0 0 15,0 0-1-15,0 0 0 16,0 0-1-16,0 0 2 15,0 0 0-15,0 0-1 16,0 0 1-16,0 0 0 16,0 0-1-16,0 0 1 15,0 0 0-15,0 0 0 16,0 0 0-16,0 0-1 16,0 0 0-16,0 4 0 15,0-2 1-15,0 2 0 16,0-2 1-16,0 0-1 15,0-2 0-15,0 0-1 16,0 0-2-16,3 0 2 16,-3 0 0-16,2 0-3 0,-2 0 0 15,0 0 1-15,0 0 3 16,0 0-7-16,0 0-2 16,0 0-2-16,0 1-2 15,0-1-8-15,4 2-9 16,0 3-10-16,-3-3-23 15,2 2-26-15,-3 0-35 16,2 0-80-16,3-2-116 16</inkml:trace>
  <inkml:trace contextRef="#ctx0" brushRef="#br0" timeOffset="115667.67">11994 10846 508 0,'0'0'137'0,"0"0"-29"0,0 0 23 16,0 0-32-16,0 0-29 15,0 0-3-15,125-104 3 16,-99 64-5-16,2-3-26 15,-3-3-17-15,-9-7-8 16,3-6 3-16,-7-3-14 16,0-4 2-16,-4 7-3 15,-8 16 0-15,0 15 1 16,0 16 0-16,0 10-3 16,0 2 0-16,-8 9-4 15,-16 29 1-15,-5 24 3 16,-2 17 0-16,2 9-2 15,10 4 1-15,4-1 1 0,6-7-1 16,5-6 1 0,4-14 0-16,0-12 0 0,0-14 0 15,6-14-1-15,10-13-1 16,7-11 2-16,5 0 3 16,6-16-1-16,7-15-1 15,4-7 1-15,-6-8 2 16,1-2-4-16,-7 2 0 15,-6 10 0-15,-11 10 1 16,-7 16-1-16,-9 6-1 16,0 4-2-16,0 0-2 15,0 5-3-15,-9 19 5 0,-3 10 3 16,8 3 0 0,4-1 0-16,0 0-2 0,0-6-1 15,11-7 2-15,4-7-1 16,4-7 1-16,-2-9-1 15,7 0 1-15,4-6 1 16,-5-16 2-16,-4-2 0 16,-7-4 4-16,-6-2-5 15,-6-6 3-15,0-5-3 16,-2 7 1-16,-24 5 1 16,0 8-1-16,-3 12-2 15,-2 7-6-15,2 2-6 16,0 0-20-16,10 13-33 15,4 11-63-15,15 0-21 16,0 3-124-16,32-1-60 16</inkml:trace>
  <inkml:trace contextRef="#ctx0" brushRef="#br0" timeOffset="116599.07">13125 10926 785 0,'0'0'103'0,"0"0"1"15,0 0-43-15,0 0 34 16,0 0 4-16,48-114-47 16,-74 92-12-16,-8 2-17 15,-8 7-9-15,-12 10-4 16,0 3-4-16,4 3 6 0,-2 24-7 16,12 5-4-16,6 2-1 15,20-2 0-15,-1 0 0 16,15-6-2-16,0-6 1 15,0-5 1-15,18-8 0 16,7-7 1-16,7 0 4 16,6-3 0-16,2-17 0 15,-3-4-3-15,2-5-2 16,1 1 1-16,-10-2-1 16,0 2 1-16,-11 4-1 15,0 9 3-15,-13 10-1 16,-3 3-1-16,-3 2 1 15,0 0-2-15,0 14-8 0,0 14 5 16,0 8 3-16,10 1 0 16,5-2-1-16,9-3-3 15,5-6-18-15,4-6-1 16,13-3 0-16,10-10-1 16,10-5 3-16,-2-2 14 15,5 0-13-15,-7-2 15 16,-1-18 5-16,-12-2 0 15,-7-6 3-15,-12-6-2 16,-16-3 6-16,-9 4 12 16,-5 6 10-16,-7 8-2 15,-31 9-7-15,-8 8-11 0,-12 2-3 16,-2 0 1 0,4 16-3-16,11 12-1 0,9 5-3 15,19 4 5-15,6 1-5 16,11-2 0-16,0-6 0 15,25-8 0-15,12-10 0 16,-2-5 0-16,12-7 3 16,5 0-1-16,6-19 1 15,-5-13-2-15,-6-2 2 16,-15-5 1-16,-4-10-1 16,-7-13 8-16,-11-14-1 15,3-18 2-15,1-12-11 16,-1-10 1-16,-3-4 0 0,-4 23 0 15,-6 22-1 1,0 33 3-16,0 25 8 0,0 12-12 16,-6 5-5-16,-2 0 1 15,-5 26-1-15,-3 24 4 16,8 26 0-16,-1 15 1 16,9 9 0-16,0 1 1 15,0-9-1-15,0-9 1 16,0-8 0-16,0-12-1 15,11-10-1-15,1-11 1 16,-6-12 0-16,5-12-1 16,-5-9-10-16,5-9-5 15,8 0-23-15,5-4-7 16,9-17-50-16,6-4-179 0,3-2-374 16</inkml:trace>
  <inkml:trace contextRef="#ctx0" brushRef="#br0" timeOffset="116807.37">14475 10834 1210 0,'0'0'145'16,"0"0"-125"-16,0 0 30 16,0 0 40-16,0 0 3 15,0 0-29-15,-44 71-49 16,44-70-8-16,0-1-7 15,0 2-14-15,0-2-28 0,0 0-23 16,0 0-40-16,0 0-50 16,0-8-412-16</inkml:trace>
  <inkml:trace contextRef="#ctx0" brushRef="#br0" timeOffset="119948.42">1195 11841 931 0,'0'0'65'16,"0"0"-47"-16,0 0 29 15,0 0 38-15,0 0 1 16,0 0-34-16,41-35-21 15,-25 5-18-15,5-6-5 16,-4 0 4-16,-9-1-7 0,-5 4-1 16,-3 3 2-16,0 8-1 15,-10 10-4-15,-12 8-2 16,-5 4 1-16,-6 9-1 16,0 25-1-16,4 5 0 15,6 7-3-15,9 0 4 16,14 6-5-16,0-3 3 15,10-2 2-15,19-1 1 16,3-7-3-16,7-3 1 16,-7 2 2-16,-3-8-1 15,-1-7 2-15,-12 0-1 16,-8-9 0-16,-8-1 4 0,0-4-9 16,-8 2 7-16,-16-1-2 15,-8-2 0-15,-1-6 4 16,-1-2 1-16,1 0-4 15,4 0-1-15,7-7-2 16,9-1 2-16,8 3 2 16,5 1 0-16,0 2-2 15,0 0-4-15,20-1 1 16,20-1 3-16,9 0 0 16,7-3 1-16,4-8 3 15,-3-1-3-15,7-9 0 16,-8-2-1-16,-12-1 1 15,-11-2 7-15,-15 0-5 16,-9 0-2-16,-9-1 4 16,0 8-1-16,-3 5-2 0,-18 6 4 15,7 7-6-15,0 5-1 16,-3 0-3-16,-1 12 1 16,-5 18 0-16,9 13 2 15,11 3 0-15,3 0 0 16,0-3-1-16,23-4 1 15,14-11-2-15,3-5 3 16,3-12 0-16,1-11 1 16,-4 0 3-16,-3-16 3 15,-2-14-1-15,-4-8-2 0,-14-6 4 16,-3-2-6 0,-7-5 2-16,-7 5-3 0,0 8-1 15,0 13-2-15,-9 11 1 16,-3 11-3-16,-1 3 3 15,-3 0-7-15,2 14-2 16,4 7 8-16,5-1-1 16,5-7-2-16,0 2-2 15,0-3 7-15,0-2-3 16,19 0 1-16,-3 0 0 16,1-1 2-16,-3 3 0 15,3 3 0-15,-5-1 0 16,3 3 3-16,-1 5-3 15,-2-3 1-15,-3 3-1 16,1-4 2-16,0 0-1 0,-3-6-2 16,2-5 1-16,-5-5 0 15,-3-2 0-15,5 0 1 16,1 0 1-16,4-13 3 16,5-13 0-16,2-10-4 15,-4-9 0-15,10 2 0 16,-8 1 0-16,1 7 0 15,-5 16-1-15,-9 10 0 16,2 9 0-16,-5 0-6 16,1 0 3-16,5 27-2 15,0 4 5-15,4 10 1 16,3-7-1-16,0-2-3 0,2-11 3 16,-1-8-1-16,-2-3 1 15,-6-10 0-15,7 0 0 16,-1-1 6-16,5-24 4 15,2-3-9-15,-9-2 2 16,2-5 0-16,-11 3 0 16,5-2-1-16,-6 8 3 15,0 11-7-15,0 8 2 16,0 5-7-16,0 2 1 16,0 0-2-16,0 0-2 15,0 12 5-15,0 5-2 16,4 0-1-16,8-5-4 15,8-3 0-15,4-3 1 16,2-6 10-16,4 0 1 16,1 0-1-16,1-3 1 0,-5-6 0 15,-9 5 2-15,-7 1-2 16,-7 3 0-16,-1 0-1 16,0 23 1-16,-1 8 0 15,-1 4 0-15,-1-1 2 16,0-4-2-16,0-3 0 15,5-10 0-15,-5-6-1 16,10-6-2-16,-2-5-21 16,3 0-65-16,2-3-59 15,8-24-81-15,-6-5-181 0</inkml:trace>
  <inkml:trace contextRef="#ctx0" brushRef="#br0" timeOffset="120184.77">2620 11602 678 0,'0'0'219'16,"0"0"-195"-16,0 0 57 15,0 0-14-15,0 0-16 16,0 0-26-16,-20 42-2 16,26-42-3-16,8 0-2 15,0 0-2-15,1-14-11 16,-3 0-5-16,-8 4-8 0,-3 6-18 15,-1 2-18-15,0 2-27 16,0 0-37-16,0 12-146 16,0 10-46-16</inkml:trace>
  <inkml:trace contextRef="#ctx0" brushRef="#br0" timeOffset="120663.46">3012 11824 620 0,'0'0'190'16,"0"0"-74"-16,0 0-2 15,0 0-55-15,0 0 14 16,0 0-23-16,-105-78-18 0,88 78-16 16,-5 15-9-16,7 15-5 15,-1 12-1-15,5 7-1 16,11 10-1-16,0-1-1 15,0-3 2-15,21-9 0 16,7-12-2-16,3-9 0 16,6-13 1-16,3-8 1 15,10-4 2-15,-5-5-2 16,3-17 1-16,-5-5 3 16,1-1-4-16,-9-2 0 15,-7-5 0-15,-6-2 1 16,-12 3-1-16,-8 3 0 15,-2 14 1-15,-2 7 2 16,-22 10-2-16,-2 0-1 0,-4 0-1 16,9 20-4-16,0 10 5 15,13 5 1-15,8 0 0 16,0 0 2-16,1 1-2 16,25-6-1-16,4-6 2 15,4-4-1-15,4-6-1 16,3-9 0-16,-3-3-7 15,3-2-57-15,1 0-74 16,3-7-162-16</inkml:trace>
  <inkml:trace contextRef="#ctx0" brushRef="#br0" timeOffset="121119.16">4345 12115 935 0,'0'0'132'0,"0"0"-85"16,0 0 66-16,0 0-57 0,0 0-30 15,0 0-14 1,80-24 0-16,-22 24-2 0,3 0-7 16,-3 0 4-16,4 0-7 15,-9 0 0-15,-1 4 0 16,-11 1-3-16,-11 2 8 16,-6-1-5-16,-2-2 1 15,-8 0 2-15,-4-2 10 16,-5 0-13-16,-5-2 2 15,0 0-1-15,0 0 1 16,0 0 0-16,0 0-1 16,0 0-1-16,0 0 0 15,0 0-1-15,0 0-3 16,0 0-3-16,0 0-14 0,0 0-12 16,0 0-34-16,0 0-92 15,0 0-133-15</inkml:trace>
  <inkml:trace contextRef="#ctx0" brushRef="#br0" timeOffset="124619.65">5591 12113 611 0,'0'0'122'0,"0"0"-22"15,0 0 10-15,0 0-26 16,0 0-24-16,0 0-15 0,22 93 8 16,-9-86-3-16,4-4-15 15,13-3-4-15,14-5 1 16,14-25-7-16,5-10-13 15,3-10-6-15,-9-8-4 16,-8-5 3-16,-12-8-4 16,-20-1 2-16,-8 4-1 15,-9 10-1-15,0 13-1 16,-9 17-3-16,-7 12-1 16,-5 14-1-16,-8 2-9 15,0 6 2-15,-1 20 7 16,8 6-4-16,9 0 0 15,13 2 3-15,0-8-1 16,0-1 6-16,13-10-4 16,5-2 5-16,5-5 2 0,-6-2-2 15,-3-3 0-15,-4-1 3 16,-5 1 0-16,-3-3 4 16,-2 0-2-16,0 0 0 15,0 0-5-15,0 3 3 16,0 7-3-16,10 9 0 15,-1 7 3-15,6 10-1 16,0 2-2-16,3 0-1 16,-1-3 1-16,7-5 0 15,-5-6 2-15,2-9-2 0,-5-5 0 16,4-8 2-16,-5-2-1 16,8 0 7-16,-1-6 1 15,4-18 0-15,3-4-2 16,-4-6-2-16,-7-7 0 15,-4-3-2-15,-5-2 0 16,-3 3-2-16,-6 6 0 16,0 16-1-16,0 10 0 15,0 8-3-15,0 3 2 16,0 0-7-16,0 9-1 16,-16 26 6-16,3 9-1 15,5 10 1-15,8 0-5 16,0-6 2-16,8-5 2 15,12-12-1-15,0-6 0 16,-2-13 4-16,6-8-2 0,1-4 1 16,3-2 2-16,8-21 0 15,-5-7 1-15,6-6 0 16,-9-5 0-16,-11-2 0 16,-2-4 0-16,-14 0-1 15,-1 10-2-15,0 12 1 16,0 11 1-16,-16 11-1 15,-8 3-4-15,3 3 1 16,-3 21 0-16,9 2 1 16,15 6-2-16,0 0 3 15,0 1 0-15,15 2-1 16,12-6 3-16,-2-4 0 0,0-4-1 16,-2-4 1-16,0-3 0 15,-7-1 1-15,-7-2 0 16,-7 3-1-16,-2 1 0 15,0 0 5-15,-6 4-1 16,-15-5-4-16,-2-2 1 16,0-5-1-16,2-2 2 15,14-2-1-15,1-3-1 16,6 0 0-16,0 0 0 16,0 0-9-16,12-3-1 15,13-11 9-15,10-7 2 16,0 4-1-16,3-6 1 15,3 2 1-15,2-4-2 16,0-1 1-16,-1-4-1 16,-7-2 0-16,-6 2 0 0,-12 0 2 15,-10 9 1-15,-7 2-1 16,0 11 4-16,0 1-5 16,-16 7-1-16,-13 0 0 15,1 7-6-15,0 20 2 16,1 5 2-16,11 6 0 15,9 4 2-15,1-4 0 16,6-1 0-16,0-6 0 16,24-4 2-16,4-6 1 15,4-9 1-15,8-8 2 0,4-4 4 16,0 0 3-16,0-23-1 16,-1 0-10-16,-9-7 4 15,-10-2-1-15,-8-3-1 16,-7-2-4-16,-9-2 1 15,0 6 4-15,0 8-5 16,-12 11-4-16,-1 9 0 16,-3 5-2-16,0 0 4 15,-1 7-7-15,3 8 8 16,3 0-1-16,11 1-2 16,0 0 0-16,0 2 0 15,0-1 3-15,11 0 0 16,5-3-4-16,-1 0 5 15,1 2 0-15,0-2 3 16,-3 2-3-16,0 0 1 0,-2 2-2 16,-4 0 0-16,3-3 1 15,-9-4 1-15,7-2-1 16,-5-1 0-16,-1-6 1 16,-2 0-1-16,3-2 0 15,-3 0 3-15,0 0-2 16,6 0 6-16,0-4 2 15,7-15-5-15,3-5-2 16,-1-3-2-16,10-1 0 16,-5-2 0-16,2 5 0 15,-4 11 0-15,-7 10-1 16,-6 4-1-16,5 0-2 0,-1 7 0 16,1 16 4-16,-2 7 0 15,4 2-2-15,-4 0 4 16,3-4-2-16,0-3 0 15,-4-9 0-15,1-9 0 16,-5-4 2-16,0-3-1 16,-3 0 3-16,9 0 11 15,7-10 2-15,0-10-13 16,10-4-3-16,-6-3-1 16,6-5 1-16,-3-1 0 15,-1-1 0-15,-10 8 4 16,2 9-4-16,-11 11-1 15,-3 6-6-15,0 0 4 16,4 0-4-16,4 18 3 16,4 10 3-16,2 0 0 0,3 2-1 15,10-3 1-15,1-8 0 16,1-3 5-16,0-4-5 16,-2-7 2-16,2-5 1 15,2 0 3-15,0-8-1 16,-2-13-2-16,0-1-2 15,-3-6 0-15,-11-4 0 16,1-6-1-16,-2-8 0 16,-4 6 0-16,-8 10 0 15,-2 11-3-15,0 14 2 0,0 5 0 16,-3 0-4 0,-22 12 0-16,2 14 4 0,-1 4 1 15,11 2-3-15,4 0 2 16,9-2 1-16,0 0-1 15,0-4 1-15,14 1 0 16,12-7 2-16,3-4-2 16,7-4 1-16,1-7-1 15,6-3-8-15,7-2-30 16,-7 0-15-16,0-2-81 16,0-10-46-16,-9 1-123 15,3 1-209-15</inkml:trace>
  <inkml:trace contextRef="#ctx0" brushRef="#br0" timeOffset="125220.62">8608 12271 481 0,'0'0'102'0,"0"0"19"15,0 0 20-15,0 0-41 16,0 0-26-16,122-8-29 15,-105-9-4-15,-12 0-6 16,3-2 19-16,-8-6-10 16,0 4-16-16,-13-6-7 15,-13 3-17-15,-6 4 0 16,-2 8 0-16,2 5-3 0,-2 7 2 16,-4 0-3-16,7 10 0 15,2 12 0-15,6 6 1 16,6 2-1-16,14-4-1 15,3-3 1-15,0 0 0 16,11-7 0-16,13-4 3 16,12-6 1-16,5-6 7 15,7 0 1-15,3-18-3 16,0-8-1-16,-9-6 2 16,1-3-5-16,-8-7 2 15,-10-6-5-15,1-16 0 16,-11-12-2-16,-2-11-2 15,-1-7 2-15,-2-4 0 0,-3 8 1 16,-7 16 0-16,0 21-1 16,0 29 1-16,0 16 0 15,0 8-1-15,-20 19-7 16,-15 28 7-16,4 20 1 16,3 17-1-16,12 13-1 15,1 3 1-15,3 2 1 16,10-5 2-16,2-16-2 15,0-12 3-15,0-17-4 16,11-18 0-16,7-10 0 16,0-12-3-16,5-8 3 15,1-4-3-15,-5 0-24 0,-2-19-45 16,-1-6-129 0,-6 0-267-16</inkml:trace>
  <inkml:trace contextRef="#ctx0" brushRef="#br0" timeOffset="151745.72">1252 12799 798 0,'0'0'36'0,"0"0"16"16,0 0 71-16,0 0-84 15,0 0-23-15,0 0 8 16,0 0 2-16,-2 2 12 16,2-2 7-16,0 0-3 15,2-9 1-15,17-17-14 16,0-3-14-16,-1-3-8 0,-8-2-1 16,-3 2 1-16,-2 6-3 15,-4 5 0-15,-1 12 0 16,0 4-2-16,0 5 2 15,0 0-4-15,0 0-3 16,0 0 3-16,0 23-5 16,0 21 0-16,-1 18 4 15,-4 14 0-15,-2 8 1 16,-3 5-1-16,-7-3-7 16,-1-4-6-16,-5-12-2 15,3-10 0-15,-5-14 12 16,0-10 1-16,3-13 3 15,4-8 0-15,2-10 2 0,8-5-2 16,-2 0 0 0,4-26 4-16,1-14-7 0,5-9 3 15,0 5 0-15,6 3 1 16,11 16 0-16,0 7 3 16,0 12 0-16,2 6 2 15,0 0-2-15,7 11-1 16,0 15 0-16,3 1 0 15,1 4-2-15,2-6-1 16,0-2 0-16,4-8-1 16,-3-4 0-16,0-7 1 15,3-4 0-15,-2 0 1 0,-3-17 0 16,-2-8-1 0,-3-7 2-16,-10-7 2 0,-7 2-1 15,-6 0-1-15,-3 4 0 16,0 10-1-16,0 9 1 15,-12 8-1-15,-5 6-1 16,-3 0 0-16,-5 26-4 16,0 6 1-16,6 6 0 15,11-2-4-15,8-1 1 16,0-4 2-16,7-5-3 16,11-6 1-16,4-4 3 15,-1-8 1-15,6-8 2 16,-1 0 2-16,0 0-1 15,4-16 0-15,-6-12 0 0,4-2-1 16,-4-4 1-16,-7 1 4 16,-3 7-4-16,-5 4 0 15,-7 13 1-15,-2 5 1 16,0 4 0-16,0 0 0 16,0 8-2-16,0 19-2 15,0 6 2-15,6 4-1 16,2-6 1-16,5-2-1 15,-5-8-1-15,6-7-2 16,-5-5 6-16,2-5-2 16,-2-4 2-16,4 0-1 15,1-24 9-15,6-9-2 16,2-4-8-16,1-6 2 0,2 2-3 16,1 8 3-16,-8 13-3 15,-8 7 0-15,-4 13 0 16,-6 0 0-16,4 8-4 15,-3 17 4-15,3 8 0 16,6-2 0-16,0-1 0 16,9-3-4-16,-2-6 2 15,7-5-2-15,5-7 1 16,0-8-1-16,2-1 4 16,-1-5 5-16,7-18-4 15,-5-3 1-15,-8 3 5 16,-5-5-2-16,-10-2-1 15,-8 3 4-15,-1 3-5 0,0 4 4 16,-6 10-4-16,-12 10 9 16,-8 0-11-16,-5 15-1 15,0 16-3-15,2 4-3 16,10 2 2-16,13-4-7 16,6-4-2-16,0-5 2 15,6-4 4-15,13-8 4 16,-1-5 1-16,4-7 2 15,1 0 1-15,5-8 4 16,-2-12 1-16,1-9 6 16,-2 1 0-16,-3-2-2 15,3 0 7-15,-9 8-4 0,-4 5-1 16,-7 14 6 0,-1 3-6-16,-4 0-7 0,0 25-1 15,0 20 0-15,0 15-2 16,0 15 0-16,0 8-1 15,0 14-1-15,0-3 0 16,0-6-11-16,0-17-15 16,-4-21 11-16,-9-21 9 15,5-12 6-15,-2-11 2 16,-2-6 0-16,6-2 3 16,-3-24-4-16,2-15 0 15,7-10 0-15,0-18 1 16,17-8-2-16,26-6 2 0,11 2 0 15,6 8-2-15,8 4 0 16,-2 0 0-16,3 0 1 16,-9-3 0-16,-2 2-1 15,-15-3 0-15,-7 1 0 16,-15 9 0-16,-7 10 0 16,-14 10 4-16,0 18 1 15,0 11-2-15,0 10 5 16,-18 4-4-16,-6 16-4 15,-5 28-2-15,5 13 0 16,5 10 1-16,9 9 1 16,5 6-2-16,5-3 0 15,0-3 2-15,0-10-2 16,15-13-10-16,4-18-11 0,-2-8-16 16,2-18 1-16,7-9-1 15,-1-2-3-15,10-29-56 16,-4-16-11-16,2-13-5 15,-2-10-39-15,-5-16 35 16,-3-8 66-16,2 5 30 16,-8 16 22-16,0 18 39 15,-14 25 59-15,-3 11 52 16,0 15-21-16,0 4-35 16,0 0-8-16,-6 16-36 15,-11 25-18-15,-2 14 5 16,5 6-17-16,8 3-5 15,5 3 3-15,1-5 5 0,0-9-7 16,0-10-12-16,0-15-3 16,0-12-1-16,0-10-1 15,1-6 1-15,13-2 1 16,11-28 5-16,7-13-3 16,17-4 0-16,-6 1-2 15,-4 11 1-15,-11 13-1 16,-10 14-1-16,-9 8-7 15,-3 6 3-15,1 25 3 16,3 9 1-16,-7 2 0 16,0 2-4-16,3-6-7 15,0-8-15-15,-3-4-5 0,-3-12-17 16,0-8-43 0,0-6-32-16,-3 0-13 0,-29-6-212 15</inkml:trace>
  <inkml:trace contextRef="#ctx0" brushRef="#br0" timeOffset="151923.99">2754 12829 994 0,'0'0'76'0,"0"0"20"16,0 0-21-16,0 0-44 15,0 0-14-15,0 0-1 0,143-5-4 16,-61 5-12-16,6 0 0 15,12 0-29-15,2 0-86 16,-1 3-51-16,8 8-182 16</inkml:trace>
  <inkml:trace contextRef="#ctx0" brushRef="#br0" timeOffset="152352.63">4588 13276 1147 0,'0'0'79'15,"0"0"-28"-15,0 0-11 16,0 0-5-16,0 0-5 15,0 0-18-15,0-7-2 16,29 7 12-16,18 0-2 16,6 0-12-16,15 0-5 15,2 0 3-15,-10 2-1 16,4 0-3-16,-16-2 2 16,-14 2-2-16,-8-1 1 15,-10 1 2-15,-11-2 3 16,-3 0-3-16,-2 0 3 15,0 0 5-15,0 0-6 0,0 0-6 16,0 0-1 0,0 0 0-16,0 6-6 0,-7-6-10 15,0 7-13-15,-5-7-30 16,-5 1-36-16,3 2-148 16,-3-3-406-16</inkml:trace>
  <inkml:trace contextRef="#ctx0" brushRef="#br0" timeOffset="157683.37">5904 13395 725 0,'0'0'114'15,"0"0"-43"-15,0 0 5 16,0 0-19-16,0 0-21 16,0 0 18-16,100-134-2 15,-71 80-11-15,-1-7-15 16,-2-10-19-16,-9-5 1 16,-1-14-6-16,-6-8-1 0,-4 2 2 15,0 12-1 1,-3 20 3-16,-1 23 11 0,0 22 7 15,-2 10-14 1,0 9-3-16,0 0-6 0,0 32-6 16,0 32 5-16,0 26 1 15,9 13 2-15,2 6-2 16,5-3 0-16,1-8 0 16,1-12 0-16,-3-11 0 15,7-21-3-15,-8-12-5 16,-3-20 4-16,-4-11 0 15,0-11 0-15,2 0 4 16,11-25 4-16,4-19 0 16,5-15-3-16,-1-7-1 15,-4 0 1-15,-9 6 0 0,-3 14-1 16,-8 18 1-16,-4 16-1 16,0 10 0-16,0 2 0 15,0 4-1-15,-19 30 0 16,-8 12-2-16,3 9 2 15,11 2-2-15,13-4 0 16,0-8 1-16,0-8 2 16,23-9-1-16,-3-12-1 15,7-8 0-15,1-8 2 16,4-2 0-16,8-23 3 16,4-8-3-16,-4-3 1 15,-1-4 2-15,-8-3-3 0,-11 6-1 16,1 2 1-1,-13 13 5-15,-1 10-3 0,-5 7-1 16,-2 5-1-16,0 0-2 16,0 20-10-16,0 13 11 15,0 10 0-15,-2 1 1 16,2-5 3-16,0-7-3 16,0-7 1-16,2-7 0 15,1-11 0-15,3-5-1 16,0-2 1-16,8-2 4 15,3-23 3-15,6-10-3 16,-3-7 0-16,4-2-4 16,-6 0 1-16,-2 8-2 15,-5 14 1-15,-6 12 2 16,-1 7-6-16,-1 3-2 0,-1 7-5 16,-1 21-3-16,1 11 12 15,6 0-1-15,-2-2-8 16,6-5-14-16,0-11-8 15,7-7-6-15,-3-6 16 16,9-8 6-16,5 0 8 16,-1-4 0-16,7-16 4 15,-3-6 0-15,-2-2 4 16,-2-2 0-16,-5-1 2 16,-7-4-1-16,-8 4 9 15,-7-1-5-15,-2 9 10 16,0 4 1-16,-13 9 0 0,-13 5-8 15,-4 5-5 1,-1 6-2-16,0 19-1 0,-4 12 0 16,13 5 0-16,9 0 0 15,11-4 0-15,2-2 1 16,0-10-2-16,13-6 1 16,3-7 0-16,1-9 1 15,1-4 4-15,4 0 12 16,1-11 8-16,2-16-5 15,-1-1-7-15,-7-5 1 16,0 4-2-16,-6 0 4 16,-5 10-2-16,0 12-4 15,-6 7-1-15,3 0-9 0,0 20-6 16,-1 27 6-16,7 24 7 16,-6 21 5-16,6 21-12 15,-9 11 0-15,0 3-2 16,-12-15-14-16,-11-24-14 15,-6-24 1-15,0-26 20 16,0-16 9-16,2-18 2 16,5-4 0-16,-5-23 4 15,5-27-4-15,11-8 6 16,7-21-6-16,4-13 5 16,13-11-7-16,27-2 0 15,7 6 0-15,10 12 2 0,7 11-4 16,-2 10 2-1,-2 6-2-15,-5-1 2 0,0 7 0 16,-15 0 1-16,-16 7 0 16,-5 6-1-16,-11 7 3 15,-8 10 1-15,0 7 3 16,0 10 6-16,0 7-4 16,-6 0-5-16,-11 10-4 15,-7 26-2-15,-1 12 2 16,11 14 5-16,13 2-5 15,1 2 0-15,0 0-1 16,13-8-4-16,10-11 4 16,-2-9-15-16,1-11-14 15,-1-15-9-15,1-12-21 16,7 0-6-16,2-28-14 0,2-14-46 16,3-17-94-16,-6-13 61 15,-9-16 44-15,-1-10 83 16,-11 4 32-16,2 18 51 15,-11 23 54-15,0 25 56 16,0 17 19-16,0 5-59 16,0 6-53-16,0 12-30 15,-11 29-11-15,2 17 26 16,3 12-26-16,6 6-6 16,0 3 4-16,0-8 0 15,11-4-7-15,-1-17-14 16,-5-12-1-16,3-15 0 0,-3-11-1 15,-3-9-1-15,-1-3 9 16,11-3 6-16,4-25-9 16,8-8-7-16,-3-2-1 15,5 8-6-15,-12 8 0 16,0 17 1-16,-2 5-1 16,-8 0-10-16,7 22 9 15,-1 6 7-15,-2 2-1 16,1-4-8-16,-5 0-14 15,5-6-35-15,-4-8-52 16,-3-6 10-16,2-6-38 16,-4 0-54-16,0-13-265 15</inkml:trace>
  <inkml:trace contextRef="#ctx0" brushRef="#br0" timeOffset="157839.6">7386 12986 909 0,'0'0'117'15,"0"0"-55"-15,0 0-3 16,0 0-32-16,0 0-16 16,0 0-8-16,0 0-6 15,129 0-10-15,-8-8-78 16,8-4-82-16,0 6-289 16</inkml:trace>
  <inkml:trace contextRef="#ctx0" brushRef="#br0" timeOffset="158451.54">8689 12940 1056 0,'0'0'97'0,"0"0"-28"16,0 0-11-16,0 0-34 15,0 0-9-15,-125 46-4 16,110-4-8-16,12 4 4 15,3-1 0-15,0 0-5 16,0-9-2-16,14-7-2 16,3-13-2-16,1-8-5 15,-3-8 8-15,1 0 1 16,4-16 1-16,-7-14 1 0,-6-10-1 16,-7-9-1-16,0-6-2 15,0 3 0-15,-11 4-1 16,0 16 3-16,-1 12 1 15,6 12 3-15,3 5 0 16,3 3-4-16,0 0-3 16,3 0-6-16,32 25-1 15,10 13 10-15,1 11-1 16,-1 7 1-16,-12 4 1 16,-14 6-1-16,-16 9 0 15,-3 9 0-15,0 8 0 16,-26 10 0-16,-11-1-5 0,-5-11-11 15,1-17-7 1,10-16 2-16,11-17-35 0,11-19 46 16,7-10 9-16,2-11 0 15,2 0 1-15,27-2 7 16,14-24-2-16,-1-8 1 16,-5-12 8-16,-4-8 21 15,-12-13 1-15,-12-3-14 16,-9 3-5-16,0 12-7 15,-22 17-4-15,-8 14-2 16,1 3-4-16,-3 8-8 16,-4-1-24-16,8 1-49 15,11 4-87-15,6-3-212 0</inkml:trace>
  <inkml:trace contextRef="#ctx0" brushRef="#br0" timeOffset="159137.67">9939 13188 930 0,'0'0'80'0,"0"0"-56"15,0 0-4-15,0 0 19 16,-4 147 25-16,-6-65-40 0,-3 6-13 16,0-7-11-16,7-6 0 15,-4-17-15-15,6-17-60 16,4-19 0-16,0-17-28 15,0-5-36-15,2-22-19 16,7-22-123-16,-4-14 99 16,-5-15 182-16,0-10 34 15,0-3 121-15,0 1-10 16,0 13-26-16,0 15 2 16,4 12-11-16,9 13-30 15,0 12-24-15,5 8-6 16,6 6-23-16,5 6-7 15,2 0-11-15,4 22 1 0,-11 14-4 16,-5 8 5-16,-17 0-1 16,-2 2 6-16,-24-6-3 15,-18 1 3-15,-4-7-8 16,-6-10-5-16,14-9-3 16,9-10-38-16,14-5-46 15,9-2-51-15,6-27-114 16,15-4-302-16</inkml:trace>
  <inkml:trace contextRef="#ctx0" brushRef="#br0" timeOffset="160585.87">10497 13295 559 0,'0'0'186'0,"0"0"-35"15,0 0-64-15,0 0-23 16,0 0-16-16,0 0 5 15,-74-99-17-15,48 70-1 16,0 0-4-16,3 9-17 16,2 8-9-16,0 9 4 15,0 3-9-15,0 1 0 16,-3 23-6-16,10 10 3 16,1 6-3-16,10 0 2 15,3 2 4-15,0-5-4 0,10-7 4 16,10-7-1-16,3-12 2 15,-1-7-1-15,4-4 1 16,3-4 21-16,12-22-5 16,-2-5-11-16,-2-5-3 15,3-3 9-15,-12-3-8 16,-13 2 3-16,0 1-3 16,-14 15-3-16,-1 11 1 15,0 10-2-15,0 3-7 16,0 12-4-16,0 20 1 15,-13 6 4-15,10 3 2 16,3-6-1-16,0-1 0 16,9-12 0-16,7-7 1 15,-9-8 4-15,2-6-4 16,-3-1 4-16,13 0 1 0,3-18 13 16,3-9-13-16,-6 0 3 15,2-5-1-15,-6-7-1 16,-2-3 1-16,1 4-3 15,-8 10-2-15,1 18 2 16,-7 10-3-16,0 0-13 16,0 18-14-16,2 15 17 15,3 9 13-15,-2-1 0 16,12-5-3-16,0-5-6 16,6-12 5-16,-4-8-1 15,-3-10 5-15,10-1 0 16,-2-4 1-16,7-21 8 0,6-6 1 15,-1 0-1-15,-5-6 5 16,-4 3 0-16,-13 2-3 16,-4 9 1-16,-1 12-2 15,-7 7-3-15,0 4-4 16,0 12-3-16,-7 26-3 16,-9 16-1-16,1 14 4 15,-2 14 0-15,5 15 0 16,-2 8-5-16,0-4-8 15,3-16 3-15,5-25-6 16,-6-21 3-16,9-20 12 16,-6-9 1-16,4-10 2 15,-6 0 3-15,-3 0-5 16,-4-22-1-16,7-15-23 0,8-14 8 16,3-14 3-16,3-12 5 15,26-6 5-15,11 1-5 16,7 7-1-16,17 15 4 15,-4 12 5-15,0 6-2 16,0 0 2-16,-5-2 3 16,-10 2 7-16,-5-1 0 15,-13 4-5-15,-9-1 0 16,-7 3 2-16,-9-2 1 16,-2 3 0-16,0-2 0 15,-5-1-3-15,-9 3 11 0,-7 2-13 16,4 12-3-1,3 6 2-15,7 7 0 0,-3 8-2 16,1 1 0-16,6 0-1 16,-3 0 0-16,-5 15 1 15,-2 24 1-15,6 14 10 16,7 14 0-16,0 7-3 16,0 5 2-16,17-3-1 15,1-4-1-15,-4-12-6 16,3-12-2-16,-4-12 2 15,-3-10-2-15,-2-15 0 16,-1-7-1-16,-1-4 2 16,8 0 0-16,2-15-1 15,10-12-3-15,3-14-9 16,-4-3-1-16,-6 8 4 0,2 8-2 16,-12 15 8-16,-2 8-1 15,-7 5 1-15,0 0-2 16,0 18-10-16,0 12 15 15,1 8 1-15,6 1-1 16,7-4 0-16,6-7 0 16,-6-7 0-16,3-9 0 15,-5-8 1-15,3-4-1 16,-2 0 11-16,-5-19 4 16,4-13-7-16,-12-3-2 0,0-9 2 15,0 0-2 1,-13 3-1-16,-15 2-3 0,-3 14-2 15,2 6 0 1,-2 14-2-16,3 5-17 0,3 0-31 16,5 9-53-16,11 14-27 15,9 3-47-15,0 0-84 16,14-3-201-16</inkml:trace>
  <inkml:trace contextRef="#ctx0" brushRef="#br0" timeOffset="161496.26">12032 13211 512 0,'0'0'76'16,"0"0"59"-16,0 0 5 15,0 0-28-15,0 0-37 0,0 0-20 16,53-116 8-16,-62 95-1 16,-8 4-29-16,-2 4-6 15,-8 6-16-15,-2 7-5 16,2 0 0-16,-2 3-3 15,-1 20-2-15,4 9 0 16,10 1-2-16,3 1-1 16,11-4 1-16,2-7 1 15,0-6 0-15,0-7 4 16,3-6-3-16,11-4 5 16,1 0-1-16,13-4 7 15,0-13-11-15,11-6 5 0,-6-3-6 16,-4-4 1-1,-5-2 4-15,-6 6-2 0,-5 8-3 16,-4 8 1-16,-9 9 10 16,0 1-9-16,0 0-2 15,0 9-8-15,0 15 1 16,0 10 7-16,6 1 0 16,7-6-4-16,2-3-2 15,11-2-7-15,18-2 7 16,12-4 6-16,15-7-1 15,6-10 1-15,-5-1-16 16,-12 0 3-16,1-12 0 16,-13-10 5-16,-10-7 5 15,-6-12 3-15,-18-9-1 16,-7 0 0-16,-7 4 1 0,0 10 1 16,-13 14 12-16,-18 7-1 15,-6 7-5-15,-11 8-2 16,1 0 3-16,3 17 1 15,4 16-4-15,4 6-3 16,12 6-2-16,10 1 0 16,14-5 0-16,0-5 0 15,12-6 0-15,14-9 0 16,5-10 0-16,5-7 0 16,8-4 0-16,2-6 7 15,2-19-4-15,-5-10 3 16,-3-7-5-16,-10-18 6 0,-3-16-4 15,-9-22-1 1,-3-25-2-16,-3-12-2 0,-10-8-3 16,-2 12 4-16,0 33 1 15,-4 35 7-15,-6 30 8 16,-1 23 12-16,7 10-25 16,-10 7-2-16,-10 43-7 15,2 25 7-15,-2 22 2 16,20 17-2-16,4 2-2 15,0 2-1-15,13-3 3 16,6-13 0-16,-1-16 0 16,2-14 0-16,-2-19-3 15,-3-14 2-15,-1-16-15 0,-1-12-12 16,-1-9 1-16,6-2-37 16,5-10-86-16,8-18-166 15,0-5-475-15</inkml:trace>
  <inkml:trace contextRef="#ctx0" brushRef="#br0" timeOffset="161667.51">13291 13176 889 0,'0'0'167'16,"0"0"-57"-16,0 0-5 15,0 0-54-15,0 0-24 0,0 0-15 16,-3 0-12-1,3 0 0-15,0 0-29 0,-5 0-52 16,-14-4-208-16</inkml:trace>
  <inkml:trace contextRef="#ctx0" brushRef="#br0" timeOffset="162917.53">1137 14203 989 0,'0'0'55'16,"0"0"12"-16,0 0 44 16,0 0-65-16,0 0-30 15,0 0-10-15,0 104 19 16,0-29-5-16,0 0-8 16,0 2-12-16,0-5 0 15,-8-13-3-15,-1-8-12 16,-1-14-42-16,6-15-90 15,3-17-19-15,-4-5-124 16,-3-11-151-16</inkml:trace>
  <inkml:trace contextRef="#ctx0" brushRef="#br0" timeOffset="163278.09">1015 14453 739 0,'0'0'190'15,"0"0"-102"-15,0 0-37 16,0 0-29-16,0 0-11 15,0 0 9-15,137-15 3 16,-59 10-17-16,-6-3-6 16,0-1-1-16,-10-2-14 15,-10 0 8-15,-18-4-11 16,-13 1 2-16,-14-2 11 16,-7-4 0-16,0-2 0 15,-11-4 5-15,-7 4 0 16,0 2 7-16,5 6 17 0,2 6 20 15,4 4-6-15,2 4 24 16,3 0-31-16,-1 0-28 16,3 24-1-16,0 18 0 15,0 12 4-15,11 7 0 16,7 1-2-16,-1 2 5 16,-6-4-9-16,-8-6 0 15,-3-6-13-15,3-14-33 16,4-7-102-16,1-17-8 15,12-10-148-15</inkml:trace>
  <inkml:trace contextRef="#ctx0" brushRef="#br0" timeOffset="163586.54">1873 14259 957 0,'0'0'110'0,"0"0"32"15,0 0-37-15,0 0-52 16,0 0-34-16,0 0-10 16,-6-8-9-16,0 38 3 15,-4 13 5-15,-1 4-5 16,5 3-2-16,-2 0-1 16,8 4 5-16,-3 1-4 15,3-3 1-15,0-8-4 16,3-5-2-16,22-8 3 0,4-8-3 15,4-8 0-15,6-7-1 16,4-8-10-16,6 0-9 16,2-10-15-16,-1-15-28 15,-5 0-74-15,-11 0-15 16,-13-4-183-16</inkml:trace>
  <inkml:trace contextRef="#ctx0" brushRef="#br0" timeOffset="163802.84">1875 14520 971 0,'0'0'96'0,"0"0"-18"16,0 0 3-16,0 0-51 0,0 0-25 15,0 0-4-15,74-32-1 16,-8 15 0-16,7-1-2 15,-7-4-43-15,-8 4-79 16,-16 3 4-16,-17 0-105 16,-15-1-80-16</inkml:trace>
  <inkml:trace contextRef="#ctx0" brushRef="#br0" timeOffset="163972.1">1940 14259 847 0,'0'0'139'0,"0"0"-77"0,0 0-24 16,0 0-12-16,0 0-26 16,0 0 0-16,140-36-1 15,-72 30-28-15,0 4-72 16,-5 2-171-16,-7 0-237 16</inkml:trace>
  <inkml:trace contextRef="#ctx0" brushRef="#br0" timeOffset="164289.57">2847 14195 1005 0,'0'0'67'0,"0"0"26"15,0 0-11-15,0 0-33 16,-114-68-7-16,92 68-23 15,1 0-12-15,-3 23 0 16,4 15-1-16,10 13-6 16,8 13 0-16,2 4 2 15,0 1-2-15,22-5 3 16,12-11-3-16,2-18-1 16,16-11 0-16,2-16 1 15,6-8-2-15,5-10 1 16,-4-22-12-16,-1-2-24 15,-10 3-51-15,4 0-122 0,-2 2-107 16</inkml:trace>
  <inkml:trace contextRef="#ctx0" brushRef="#br0" timeOffset="164638.09">3907 14359 211 0,'0'0'151'15,"0"0"-151"-15,0 0-29 0,0 0-161 16</inkml:trace>
  <inkml:trace contextRef="#ctx0" brushRef="#br0" timeOffset="165012.65">3907 14359 855 0,'-24'28'101'0,"21"-29"-9"16,1-2 3-16,2 2 0 0,0 1-47 16,0-3-23-16,0 3-8 15,13-4-10-15,27-4-1 16,21 0 5-16,9 5-3 15,-1-4-4-15,3 3-3 16,-12 2 0-16,-11 2-1 16,-8 0-2-16,-12 0 2 15,-12 0 0-15,-8 0-2 16,-6 0-1-16,-3 0-6 16,0 0-5-16,0 7-7 15,-10 2-22-15,-8 3-73 16,-6 0-55-16,7-1-246 0</inkml:trace>
  <inkml:trace contextRef="#ctx0" brushRef="#br0" timeOffset="167382.67">5755 14488 503 0,'0'0'233'0,"0"0"-145"0,0 0-4 16,0 0-26-16,0 0-2 16,0 0-5-16,2 0 9 15,1 0 3-15,0 0-5 16,9-14-28-16,-3-7-10 16,-5 1-1-16,-4-6-4 15,0 1-3-15,0 0-6 16,-25 4-2-16,2 6 5 15,-2 5-6-15,-7 9-1 16,4 1 2-16,1 0-4 16,4 26-2-16,7 9-1 15,10 10 1-15,6 5-1 16,6 1-1-16,33-4 1 0,2-5-2 16,8-7-3-16,2-5-2 15,-14-9 7-15,-11-5 2 16,-10-8-3-16,-7-2-3 15,-9-4-2-15,-2-1 9 16,-23-1 3-16,-16 0-3 16,7 0-5-16,-3 0 2 15,19 0 3-15,6 0 0 16,12 0 1-16,0 0-1 16,0-3 0-16,17-8-11 15,24-8-7-15,8 1 5 16,9-3-7-16,2 0 5 0,-9 5 10 15,1 3 5-15,-14 6 1 16,-14 7 8-16,-4 0 6 16,-11 0-10-16,2 20 0 15,-9 5 0-15,5 1 0 16,-7 3-4-16,0-5-2 16,0-10-7-16,0-2-46 15,0-10-51-15,6-2-58 16,10-10-204-16</inkml:trace>
  <inkml:trace contextRef="#ctx0" brushRef="#br0" timeOffset="167634.04">6190 14417 935 0,'0'0'104'0,"0"0"-32"15,0 0-17-15,0 0-9 16,0 0-18-16,0 0-3 15,-22 16-11-15,22-14-13 16,7-2 3-16,15 0-2 16,1 0 1-16,2-14 1 15,-2-2-4-15,-9 0-13 16,-6 5-9-16,-2 4-33 16,-3 6-27-16,-1 1-10 15,2 1-103-15,9 22-5 0,0 3-68 16</inkml:trace>
  <inkml:trace contextRef="#ctx0" brushRef="#br0" timeOffset="168918.96">6527 14524 551 0,'0'0'255'0,"0"0"-131"16,0 0-22-16,0 0-21 16,0 0-11-16,0 0-6 15,-28-104-16-15,5 89-21 16,2 4-11-16,-4 11-8 15,-3 0-6-15,3 0-2 16,-3 23-2-16,10 7-2 16,7 2 2-16,11 0-2 15,0-1-3-15,0-9-1 16,13-4 4-16,9-5 4 16,-3-12 0-16,-2-1 2 0,8 0 9 15,2-13 6-15,0-6 0 16,1 1 0-16,-7 1 0 15,0 5 0-15,-13 5-5 16,2 7-3-16,-9 0-9 16,3 5 0-16,4 28 0 15,-2 15 9-15,0 14-8 16,-6 9 3-16,0 3-4 16,0-3-14-16,-6-9-9 15,-8-16 3-15,1-12 4 16,5-15 14-16,-2-11 0 0,-1-8 4 15,5 0 0-15,-4-4 6 16,-4-19-8-16,9-15-6 16,2-14 5-16,3-13 1 15,0-10-1-15,32-3 1 16,11 6-1-16,5 19 1 16,6 18 0-16,-7 11-1 15,-8 11 1-15,-8 9 10 16,-10 3-10-16,-7 1-2 15,-8 0 1-15,-2 5 1 16,3 16 2-16,-3 1 0 16,-2-2 3-16,-2-2-3 15,0-4 0-15,0-6-1 0,0-6 0 16,0-2 2-16,0 0 2 16,0 0 3-16,0-6-1 15,12-18-4-15,4-5 0 16,-1-4-4-16,6 8 1 15,-2 4-5-15,-2 10 3 16,-3 10-3-16,0 1 1 16,-2 0 3-16,3 18-4 15,3 5 3-15,-5-1-1 16,1 0 1-16,12-3-1 16,-4-7-5-16,2-4 5 15,11-8-2-15,2 0 3 0,5 0 0 16,0-12 2-16,-11-8-2 15,-3-6 1-15,-14 1 1 16,-2-3 4-16,-12 5-3 16,0 2 0-16,0 7-1 15,-26 9 1-15,-8 5-1 16,-9 0 1-16,-10 17-1 16,11 10 0-16,5 1 0 15,14-1-2-15,12 2 1 16,11-3-6-16,0-6 7 15,11-4-2-15,12-6 2 16,-1-8 0-16,8-2 0 16,5-2 1-16,-2-18 0 15,-4-6 2-15,-6 0-2 16,-3-3 2-16,-5 5-1 0,-12 4 0 16,4 10 2-16,-7 5-2 15,0 5-1-15,0 0 2 16,0 1-3-16,0 20-7 15,0 3 3-15,0 3 2 16,5 1 1-16,11-7-3 16,-3-3 4-16,3-7-2 15,6-6 6-15,0-5-2 16,14 0 0-16,8-20 6 16,1-11 3-16,-5-2-6 15,-14-9 1-15,-5-9-2 16,-8-13-2-16,-7-15-1 0,-3-14 1 15,-3-7-4-15,0 13 5 16,0 24-3-16,-9 26 2 16,5 28 1-16,-5 9 1 15,-4 9-4-15,-5 36-6 16,-7 21 5-16,9 20 0 16,7 8 0-16,9 2 1 15,0-8-3-15,0-12-14 16,11-14-12-16,16-12-16 15,12-15-47-15,4-17-56 16,5-16 3-16,6-2-387 16</inkml:trace>
  <inkml:trace contextRef="#ctx0" brushRef="#br0" timeOffset="169083.19">8048 14630 1022 0,'0'0'161'15,"0"0"-94"-15,0 0-5 16,-39 102 11-16,34-70-32 16,-11-4-31-16,-8-1-10 15,-3-10-77-15,-1-9-278 16</inkml:trace>
  <inkml:trace contextRef="#ctx0" brushRef="#br0" timeOffset="170641.66">8995 14667 888 0,'0'0'117'15,"0"0"-32"-15,0 0 0 16,0 0-44-16,0 0-14 16,0 0-15-16,60-123 2 0,-37 86 0 15,-3-3-7 1,4 1-6-16,-8 0 1 0,-9 9-2 15,-7 12-2 1,0 9-1-16,-12 6-4 0,-13 3 0 16,-5 0-5-16,4 25-5 15,5 4-3-15,12 5-21 16,9 2 9-16,0 1 5 16,26-6 17-16,6-1 6 15,10-3 2-15,4-5 4 16,-2-4-4-16,-4-6 2 15,-11-6 0-15,-14-1 2 16,-8-2 0-16,-7 2-1 16,-13 0 2-16,-25 3-3 15,-6 1 3-15,-3-2-3 0,10 1 0 16,11-6 0-16,16 0 2 16,4-2-2-16,6 0 0 15,11 0-4-15,27 0 1 16,12-12 3-16,10-4 0 15,9-5 2-15,0-2 0 16,-2 0 14-16,-4-4 7 16,-9 1 15-16,-13-2-5 15,-10 2-16-15,-17-2-6 16,-12 3-2-16,-2 3 0 16,-2 9-1-16,-22 7-8 15,-1 6 0-15,0 0-6 0,-1 9 0 16,2 16 4-1,17 4-4-15,7 2 2 0,0-2 2 16,4 2 2-16,21-4-1 16,6 1 1-16,4-12 1 15,6-3-1-15,5-9 4 16,6-4 7-16,-6-4 7 16,6-21-3-16,-7-4 0 15,-14-5-4-15,-2-4-6 16,-12-5-3-16,-8 0 0 15,-6 1-2-15,-3 9-2 16,0 9 1-16,0 14 0 16,-12 6-2-16,5 4 1 15,-3 0 1-15,-4 0-6 16,9 12 4-16,5 2-18 0,0 2 2 16,3 0 9-16,20 1 6 15,0-1 4-15,7-3 0 16,-1 4 0-16,-1-5 0 15,-1 8 1-15,-2-2-1 16,-9 3 1-16,-1-5 11 16,-5 5-2-16,-4-7 0 15,0 0 1-15,-1-6-8 16,-3-5-1-16,0-3-2 16,3 0 1-16,0 0 7 15,14-16-2-15,2-11-6 16,-1-6 3-16,6-6-4 0,-3 3 2 15,-4 1-2 1,-3 11 1-16,-3 13 0 0,-9 6 0 16,-4 5-1-16,6 7 1 15,-6 19 0-15,2 12 3 16,1 3 2-16,10 2-2 16,2-8-3-16,1-4-2 15,-1-9 2-15,7-7 5 16,1-6-3-16,2-9 9 15,6 0 6-15,4-2-8 16,-4-20-5-16,-2-2-1 16,-3-7-1-16,-7 0-1 0,-10 4-1 15,-4 5 0-15,-5 9-2 16,0 7 0 0,0 3 1-16,0 3 0 0,0 0-4 15,0 0 0-15,0 0-2 16,0 11-6-16,0 0 9 15,6 1 2-15,12 1 1 16,0-2 2-16,-1 2 0 16,0 2-1-16,3 1 12 15,-10-2 2-15,3 3-7 16,-4-5-5-16,-6-4-2 16,3 0-2-16,-6-4-4 15,3-1-27-15,-1-3-22 16,0 0-109-16,0 0 30 15,-2-15-155-15</inkml:trace>
  <inkml:trace contextRef="#ctx0" brushRef="#br0" timeOffset="170869.02">10768 14220 843 0,'0'0'172'0,"0"0"-92"15,0 0-31-15,0 0 2 16,0 0 6-16,0 0-24 15,-15 49-24-15,15-40-5 16,0-6-3-16,5-3-1 16,6 0 6-16,1 0-6 15,-5 0-11-15,2 0-20 0,-8 0-27 16,-1 0-31-16,0 0-38 16,0 9-174-16,0 11-167 15</inkml:trace>
  <inkml:trace contextRef="#ctx0" brushRef="#br0" timeOffset="171302.68">11058 14440 880 0,'0'0'112'0,"0"0"-26"16,0 0 12-16,0 0 6 15,0 0-49-15,0 0-26 16,-45-35-19-16,21 60-8 0,0 8 1 15,0 10 0-15,10 2 2 16,2 7-2-16,10-6-3 16,2-9 0-16,0-5-3 15,16-12 2-15,5-8-2 16,7-9 1-16,4-3 4 16,12-7-2-16,0-17 4 15,3-4-4-15,0-4 3 16,-11-4-2-16,-8-7 0 15,-10-3-2-15,-7 8 1 16,-11 6-2-16,0 14 2 16,0 16 0-16,-14 2 3 15,-7 9-1-15,-6 21-1 0,3 8 1 16,5 4-2 0,9-1 2-16,10 2 0 0,0-7 0 15,0-4-2-15,10-7-2 16,9-11-5-16,7-5-19 15,5-6-11-15,11-3-50 16,5 0-75-16,3-19-45 16,-15-9-549-16</inkml:trace>
  <inkml:trace contextRef="#ctx0" brushRef="#br0" timeOffset="171994.71">12344 14616 631 0,'0'0'302'16,"0"0"-257"-16,0 0 10 15,-133 25 3-15,76-13 5 16,-3-7-15-16,-4 1-36 15,-5-6-7-15,6 0-2 16,8 0-1-16,21 0-2 16,12-2 4-16,22-7 4 15,0-10 1-15,13-5-9 16,30-4-2-16,15-4-1 16,11-3 3-16,1-1 0 15,-7 3 6-15,2 0-6 16,-17 7 2-16,-11 10 3 15,-19 8-2-15,-16 4 15 0,-2 4 10 16,0-2-10-16,-29 2-16 16,-16 0-2-16,-9 6-5 15,9 18 5-15,2 6 2 16,14 6-2-16,13 4-1 16,14 4 0-16,2 2 1 15,13 5 1-15,21-3 1 16,9-1 3-16,1-1 3 15,0-2 9-15,-2-2-2 16,-3-3-6-16,-20-6-9 16,-3-9 2-16,-9-6 2 0,-7-4-7 15,-9-2 3-15,-19-2-4 16,-8-5-20-16,-12-2-15 16,3-3-66-16,8-3-82 15,2-24-187-15</inkml:trace>
  <inkml:trace contextRef="#ctx0" brushRef="#br0" timeOffset="173763.34">13348 14909 639 0,'0'0'159'16,"0"0"-78"-16,0 0-9 15,0 0 12-15,0 0-19 16,0 0-4-16,87-88-28 15,-62 47 6-15,-6-7 1 16,1-8-14-16,-4-4-21 16,-3-5 3-16,-7 2-6 15,6 5 1-15,-10 10-2 16,5 15 1-16,-7 17 0 16,0 12 2-16,0 4-4 15,0 0-6-15,0 7-5 16,0 22-1-16,-15 19 12 0,1 17 1 15,-4 7 0-15,11 6-1 16,3-2 0-16,4-5 0 16,0-14 0-16,6-10 3 15,11-14 4-15,9-4 0 16,-3-13-5-16,0-12 0 16,14-4 4-16,3-11 4 15,4-16-2-15,3-7-5 16,-3-4-2-16,-3-5 1 15,-16-3-2-15,-6-1 0 16,-9 4-4-16,-10 12 1 16,0 11 2-16,0 13-1 15,-14 7-3-15,-11 0 3 16,0 16-4-16,-1 18-3 0,4 6 4 16,6 2 2-16,6 1-13 15,10-8 10-15,0-2 6 16,8-11-2-16,8-6 4 15,3-11-2-15,4-5 0 16,8 0 0-16,0-14 10 16,10-7-1-16,2-6-6 15,-7-3 0-15,3 0-1 16,-11-3-2-16,-11 4 1 16,-2 9 0-16,-6 9 1 15,-9 8-1-15,0 3-1 0,0 0 0 16,0 0-5-16,0 10-4 15,0 9 2-15,-3 8 7 16,0-3 0-16,3-6 0 16,0-3 0-16,0-10 0 15,0 0 2-15,0-5-2 16,7 0 0-16,16 0 4 16,-1-13 0-16,8-4-1 15,-4-4 0-15,1 1-3 16,-7 2 0-16,0 4 0 15,-6 6-2-15,-8 6-5 16,1 2 0-16,0 2-11 16,4 20 9-16,1 8 5 15,5 2 3-15,0-4 1 16,9-3-1-16,-6-10 0 0,5-4-3 16,5-9 1-1,0-2 3-15,6-5 1 0,0-18 0 16,4-3 0-16,-9-4 2 15,-3 0-1-15,-12-4-1 16,-7 1 1-16,-9 4 2 16,0 1-3-16,-19 10 0 15,-16 10 2-15,-8 8-3 16,-2 0-1-16,-2 11 1 16,4 19 0-16,5 6 0 15,13 0 0-15,9-1-5 16,11-9-20-16,5-11-11 0,3-7 29 15,21-8 7-15,9 0 2 16,8 0 2-16,3-17 1 16,-2-5-1-16,3-2-1 15,-2-1 6-15,-11-1 1 16,-3 4-3-16,-5 7 3 16,-11 2-2-16,-11 9-5 15,-2 4-3-15,0 2-2 16,0 30-1-16,0 18 1 15,-2 15 3-15,-11 8-1 16,-1 10 0-16,-2-1-1 16,-1 0-9-16,-9-16-18 0,12-22 3 15,-4-19 23-15,4-17 2 16,-2-8 12-16,-2 0 8 16,3-21-20-16,-3-13-2 15,9-11 2-15,5-10 1 16,4-5 1-16,0-8 2 15,17-8-4-15,30-5 0 16,14 1 0-16,13 5 0 16,2 9-3-16,7 6 3 15,-2 11 0-15,-9 3 2 16,-12 5 0-16,-16 5 8 16,-11 0 4-16,-8 0-2 15,-7-2-8-15,-10 0 5 0,-8 0 4 16,0 8-8-16,0 10 7 15,-13 12-9-15,-2 8 0 16,-14 0-3-16,-5 32-1 16,-3 19 1-16,-1 13 0 15,12 15 0-15,5 1-2 16,8 3 2-16,8-10-3 16,4-4-2-16,1-14 2 15,0-15-40-15,1-8-73 16,22-20-29-16,13-12-109 15</inkml:trace>
  <inkml:trace contextRef="#ctx0" brushRef="#br0" timeOffset="174100.86">15483 14149 589 0,'0'0'346'16,"0"0"-315"-16,0 0 0 15,-147 129 17-15,116-64-12 16,3 3-4-16,11-5-3 16,5-12-17-16,10-15-11 15,2-11 5-15,0-11-3 16,0-8 19-16,7-6 8 16,20 0 8-16,11 0-22 15,5-18-2-15,3-2-5 16,-4 2-6-16,-8 5 0 0,-8 8-2 15,-2 5-1-15,-16 0-2 16,-2 12-2-16,-6 19 2 16,0 8 2-16,-10 1 0 15,-15 0-7-15,-6-5-31 16,-4-10-69-16,-6-6-56 16,-6-12-238-16</inkml:trace>
  <inkml:trace contextRef="#ctx0" brushRef="#br0" timeOffset="174268.1">14388 14394 990 0,'0'0'51'0,"0"0"-46"16,145-16 2-16,-31 16-5 15,31 0-2-15,13 0-14 16,7 0-165-16,-15 0-374 15</inkml:trace>
  <inkml:trace contextRef="#ctx0" brushRef="#br0" timeOffset="175094.39">16261 14488 995 0,'0'0'100'15,"0"0"-67"-15,0 0 44 0,0 0-7 16,0 0-41-16,0 0-13 16,-36 14-15-16,50-14 7 15,15 0 1-15,9-14-1 16,-4-13-7-16,5-6 4 16,-10-4-4-16,-9-4 1 15,-1-8-1-15,-11-9 1 16,-6 3-2-16,-2 12 1 15,0 14 2-15,0 16 7 16,0 9-2-16,-7 4-3 16,-11 0 1-16,-6 22-6 15,-7 19 0-15,2 12 1 16,2 11 3-16,5 11 0 0,2 4-2 16,2 12 3-16,-6 6-2 15,-5 6 2-15,-2 9-4 16,-10 7 0-16,1 0-1 15,4-10 0-15,0-17-1 16,15-21-3-16,3-23 2 16,9-16-3-16,2-6 1 15,7-12 1-15,0-4-9 16,0-4-7-16,9-6-4 16,6 0 7-16,15-3 7 15,-2-26 8-15,3-9-1 16,4-14 2-16,-14-14 0 0,5-13 2 15,-16-8-1 1,-5 2-2-16,-5 9 2 0,0 9 2 16,-23 16 0-16,-6 7 0 15,-4 8 3-15,-1 15-3 16,-3 5 0-16,7 9 5 16,11 4-8-16,9 3-2 15,6-2 2-15,4 2-6 16,0 0-3-16,18-4-5 15,22-1 10-15,10-6 3 16,9-3-1-16,4 0 2 16,-7 0-3-16,-8 0 3 15,-7 4 2-15,-10 4 4 16,-14 4 5-16,-8 2-4 0,-9 0-6 16,0 2 2-16,0 24-2 15,0 8 14-15,0 3-9 16,-9 4-3-16,7-7-2 15,2-6 0-15,0-2-1 16,0-6-2-16,16-8-13 16,7-5-11-16,6-7-23 15,2 0-116-15,7-14-56 16,-5-16-134-16,-6-6-103 16</inkml:trace>
  <inkml:trace contextRef="#ctx0" brushRef="#br0" timeOffset="175223.59">16595 14440 896 0,'0'0'116'0,"0"0"-50"16,0 0 9-16,0 0-11 15,0 0-42-15,0 0-22 16,-38-40-52-16,38 38-94 16,23-2-249-16</inkml:trace>
  <inkml:trace contextRef="#ctx0" brushRef="#br0" timeOffset="176448.44">16605 14644 833 0,'0'0'97'16,"0"0"-3"-16,0 0 15 16,0 0-27-16,0 0-50 15,0 0-20-15,-29 42-1 16,62-42 7-16,10-8-2 15,1-16-8-15,-2-6-5 16,-3-6 4-16,-18-2-4 16,-6-1 0-16,-6 6-1 15,-9 8-1-15,0 10 1 16,-9 10-1-16,-20 5-1 16,-4 0-3-16,-9 23 1 15,0 12 0-15,8 11 1 16,10 5-5-16,8-3 4 0,12 2 2 15,4-7-1-15,0-8 1 16,20-8 1-16,9-10-1 16,2-6 2-16,12-11 1 15,6 0 1-15,0-14-3 16,-6-18 1-16,0-9 1 16,-5-9 0-16,-7-14 0 15,-4-10-2-15,1-14 0 16,-5-9-1-16,-1 12-1 15,-6 10-3-15,-12 25 4 16,2 22 1-16,-6 16 1 16,0 7 0-16,0 5 0 15,0 7-2-15,-7 28-10 0,-9 18 8 16,2 14 2 0,9 7 0-16,-5-1-1 0,8 0 1 15,2-5 0-15,0-6 0 16,0-13 0-16,15-7-2 15,14-15-6-15,4-11 4 16,16-9 3-16,-4-7-14 16,1 0 2-16,0-23 0 15,-8-4 6-15,-10-13 3 16,-12-3-14-16,-12 1 13 16,-4 6 5-16,0 7 2 15,-7 11 13-15,-22 9 5 16,-10 5-3-16,-4 4-10 15,0 0 4-15,11 18-1 0,4 12-5 16,11 8-2-16,7 2 1 16,10 2 1-16,0-6-5 15,3-4 7-15,21-9-4 16,5-11-1-16,2-7 0 16,8-5 2-16,1 0 1 15,-4-28-2-15,-3-4 2 16,-2-16 7-16,-6-14-5 15,0-16-6-15,4-19-1 16,2-17 0-16,8-13-9 16,-11 0-2-16,1 14 6 15,-10 27-7-15,-5 32 12 0,-5 28 2 16,-9 21-2-16,0 5-8 16,-7 29-19-16,-15 25 25 15,-15 20 0-15,8 16 0 16,-2 13 1-16,10 2 0 15,1-8 1-15,8-7-1 16,12-15 1-16,0-13-1 16,10-11-2-16,16-16 2 15,6-15 1-15,8-14 0 16,5-6 1-16,1-6 1 16,6-25 0-16,-9-6-2 15,-9-11-4-15,-8-7 1 16,-9 6-21-16,-10 8 18 0,-7 17 6 15,0 13 0 1,-13 11 4-16,-10 0-4 0,1 3-1 16,-1 22 1-16,6 4-4 15,7 4 2-15,10 1-1 16,0-1 3-16,0 2 3 16,10-1 5-16,3-2 6 15,-7-3 8-15,4-6-11 16,-10-2 7-16,0-4-11 15,-15-1 4-15,-22-3-7 16,-12-4-4-16,-5-3-6 16,-1-4-34-16,-3-2-52 0,-1-10-123 15,-1-17-183-15</inkml:trace>
  <inkml:trace contextRef="#ctx0" brushRef="#br0" timeOffset="177572.26">18818 14359 646 0,'0'0'359'0,"0"0"-308"16,0 0-41-16,-44 129 74 16,15-37 5-16,-1 13-41 15,4 2-30-15,4 4-9 16,-6-7-6-16,-1-11-3 15,3-10-17-15,11-23-42 16,1-19-38-16,14-19 11 0,0-19-4 16,0-3-30-1,5-22-108-15,16-19-186 0</inkml:trace>
  <inkml:trace contextRef="#ctx0" brushRef="#br0" timeOffset="179133.63">18669 14630 294 0,'0'0'172'0,"35"-167"-28"15,-12 109-10-15,1 16-3 16,0 15-37-16,6 6-36 16,6 10-28-16,-4 10 0 15,6 1 14-15,6 7-9 16,-5 24-4-16,-3 7 3 16,-7 7-15-16,-14-2-15 15,-15 1-3-15,0-4-1 16,-6-3 0-16,-21-7-1 0,-3-7 1 15,13-10 2 1,-1-9 1-16,12-4 3 0,6 0 15 16,0 0-8-16,0-17-7 15,0-12-6-15,20-11-8 16,20-7-2-16,12 1-12 16,-3 7 3-16,6 15 3 15,-3 11 12-15,-16 13 0 16,1 0 4-16,-16 6 4 15,-5 20 4-15,-6 5-4 16,-6 7 4-16,-4 2 3 16,0-1 0-16,-8-3-6 0,-6-6 6 15,1-14-11-15,-2-5 4 16,15-9 2-16,0-2 5 16,0 0 11-16,0-4-10 15,0-17-11-15,18-11-1 16,14 1 0-16,6-5-1 15,5 3-2-15,1 8 3 16,-6 13-7-16,-14 10 6 16,-5 2 0-16,-12 4-3 15,1 21 3-15,-8 14 1 16,0 6 3-16,0 1-2 16,0-1 2-16,4-2-3 15,8-11-3-15,1-11 3 0,-1-8 3 16,-2-8-2-16,3-5 0 15,3 0 9-15,9-5 8 16,0-21 0-16,4-9-13 16,-10-9 2-16,-7-10-5 15,-4 0-2-15,-8-3-4 16,0 10 3-16,-8 9-5 16,-17 18 1-16,-8 7 5 15,1 13-2-15,-7 0-1 16,8 2-3-16,7 24-6 15,13 2 0-15,11 8 6 16,0-1 2-16,17-1 2 0,16-6 2 16,9-5-2-1,1-8 1-15,7-8-3 0,1-7 4 16,5 0 0-16,-4-11 0 16,-1-12 2-16,-8-2 0 15,-2-7 1-15,-13-3 0 16,-13 4 1-16,-4 0 1 15,-11 6 9-15,0 4 3 16,0 8 1-16,0 1-8 16,0 5-3-16,-7 3-3 15,7 3 4-15,0 1-4 16,0 0 1-16,0 0-2 16,0 0-3-16,0 0 1 0,0-3-1 15,0 3 0 1,0-2 3-16,0 2-2 0,0 0 0 15,0-2-1-15,0 2 2 16,0 0 1-16,0 0-5 16,0 0 5-16,0 0-3 15,0 0 0-15,0 0-2 16,0 0-1-16,0 0 0 16,0 0-1-16,0 0-2 15,0 0 3-15,0 0 1 16,0 0 2-16,0 0-1 15,0 0 0-15,0 0-1 16,0 0 2-16,0 0-4 16,0 0-3-16,0 0 3 0,0 0 0 15,0 0 2-15,0 0-5 16,0 0 6-16,1-4 1 16,11-1 0-16,0-13 0 15,5-1 0-15,0-8-1 16,3-2 1-16,-3-3 1 15,-1 0-1-15,1-1-3 16,-4 4 3-16,-2 5 1 16,-8 7-1-16,-1 7 0 15,-2 9 0-15,0 1-1 16,0-2 1-16,0 2-1 16,0 0-1-16,0 0 2 15,0 0 0-15,0-3 2 0,0-1 3 16,0-1-3-1,0-1 0-15,0-1 2 0,0 1-2 16,-5 1-2-16,3 1 1 16,2-3 3-16,-1 3-2 15,-5 2-1-15,6 0 2 16,-2 2 2-16,1 0-2 16,-1 0 0-16,-8 0-3 15,-3 34-5-15,-7 21 4 16,-4 16 1-16,3 12 0 15,-1-2 1-15,6 0-1 16,4-5 1-16,11-9-2 16,1-7-1-16,0-9 2 15,10-12-2-15,7-6-1 0,7-15-3 16,-2-2-3-16,3-11-18 16,-1-5-22-16,-7 0-40 15,-3-12-85-15,-6-22-137 16,-8-12-224-16</inkml:trace>
  <inkml:trace contextRef="#ctx0" brushRef="#br0" timeOffset="179315.9">19884 14363 819 0,'0'0'121'16,"0"0"-26"-16,0 0-45 0,0 0-24 15,0 0-6 1,130-9-11-16,-40 9-9 0,3-4-20 15,-13-1-40-15,-12 1-51 16,-12-1-70-16,-16 1 36 16,-11 1-25-16,-14 3-63 15</inkml:trace>
  <inkml:trace contextRef="#ctx0" brushRef="#br0" timeOffset="180845.21">20485 14343 226 0,'0'0'263'0,"0"0"-135"15,0 0-44-15,0 0 11 16,-115 81-1-16,103-70-31 15,9-2-11-15,3-6-26 16,0-3 0-16,0 0 0 16,0 0 14-16,0 0 17 0,15 0-3 15,9-7-18-15,7-9-25 16,-10-8-5-16,-2-1 3 16,0-5-7-16,-14 2-2 15,0 1 6-15,-5 11-6 16,0 3 1-16,-5 11 1 15,-14 2-2-15,-15 2-3 16,-1 24-1-16,4 14 1 16,4 8 2-16,11 7-1 15,9-3-2-15,7-5-1 16,6-4 0-16,14-11 2 16,11-8-6-16,7-11 2 15,4-8 1-15,0-5-2 0,1 0 3 16,1-18 1-1,-3-4 4-15,-10-2 1 0,-5-4 0 16,-12-6 4-16,-8 2 2 16,-4 1 1-16,-2 12 1 15,0 5 5-15,0 7-8 16,-4 6-3-16,-9 1-3 16,2 0-3-16,6 17-2 15,-4 13 5-15,7 6 0 16,2 1 2-16,0-1 2 15,0-5 4-15,11-6 3 16,4-9-2-16,4-6-1 16,11-8 3-16,18-2 7 15,0 0-11-15,7-20 1 0,2-9-2 16,-12-10-1-16,3-14-1 16,2-9-4-16,-1-21-2 15,2-16-1-15,-4-11-4 16,-7-1 3-16,-11 18 1 15,-14 20 0-15,-10 29 6 16,-5 22 0-16,0 13 1 16,-14 9-4-16,-16 4-8 15,-4 33 0-15,-4 21 2 16,1 15 5-16,11 11 1 16,1 12 0-16,5 0-3 15,8-3 3-15,2-8 1 16,6-13 3-16,4-18-4 0,0-19 0 15,0-13-1 1,0-14 1-16,0-8 0 0,5 0 0 16,21-8 2-16,14-15-1 15,3-13 0-15,-2 1-2 16,-6 1 2-16,-4 10 0 16,-11 11-1-16,-16 7-1 15,-3 6 1-15,-1 0 0 16,0 0-4-16,0 10-7 15,-1 19 11-15,-10 2-1 16,4 6 3-16,7-3-4 16,0-6 2-16,0-8 0 0,0-3 0 15,17-8 0-15,0-4 2 16,8-1 3-16,4-4 2 16,-3 0-7-16,4-11 4 15,-5-8-1-15,-4-6-1 16,4-3-2-16,-11 1-4 15,-7 10 1-15,-2 5 2 16,-2 9 0-16,-3 3 0 16,0 0 0-16,0 0-3 15,0 13-4-15,0 11 7 16,0 6 0-16,0 0 1 16,0-3 4-16,0-6-2 15,4-5 4-15,7-7-3 0,2-6-1 16,2-3 1-1,-1 0 7-15,2-6-1 0,-1-16-6 16,-3-3 1-16,-9-6-3 16,-3-4-1-16,0 2-10 15,-15 0 4-15,-11 7 3 16,-1 6-3-16,-2 10 4 16,7 5-2-16,6 2 2 15,4 3 2-15,12 0-4 16,0 0-3-16,0 0-4 15,32 0 8-15,8 10 2 16,11 1 2-16,-2-6 1 16,-1 4-2-16,-8 2 1 15,0 5 3-15,2 8 4 0,-8 5 13 16,3-1-11-16,-18 2-7 16,-6-10-2-16,-11-4 4 15,-2-7-5-15,0-6 1 16,0 1 3-16,0-4 1 15,0 0-1-15,-2 0 1 16,2 0-2-16,0 0 0 16,0-7-3-16,4-14-9 15,20-8 5-15,5-2-6 16,14 0-4-16,-2 9 1 16,-10 10-1-16,-6 12 8 15,-8 0 4-15,-3 7 2 16,-1 19 1-16,-11 8-1 0,-2 6 3 15,0 0 0-15,0-8 2 16,-15-5-3-16,1-15 0 16,-7-10-2-16,0-2-1 15,-8 0-30-15,-2 0-92 16,-3-2-86-16,3-17-294 16</inkml:trace>
  <inkml:trace contextRef="#ctx0" brushRef="#br0" timeOffset="181016.47">21537 14142 1013 0,'0'0'118'16,"0"0"-101"-16,0 0-9 16,0 0-8-16,0 0-2 15,0 0-7-15,43-2-65 16,-18 2-123-16,-10 0-215 15</inkml:trace>
  <inkml:trace contextRef="#ctx0" brushRef="#br0" timeOffset="181172.7">20658 14014 941 0,'0'0'114'0,"0"0"-114"15,0 0-18-15,0 0-21 0,172-2-62 16,-54 2-134-16,13 0-355 16</inkml:trace>
  <inkml:trace contextRef="#ctx0" brushRef="#br0" timeOffset="182289.42">23326 14433 891 0,'0'0'66'0,"0"0"-32"15,0 0-19-15,0 0 18 16,0 0-12-16,0 0 37 15,-46 118 15-15,14-51-44 16,2-3-13-16,6-8-7 16,7-10-6-16,3-15-3 0,12-10 0 15,2-13 0-15,0-8 5 16,0 0 31-16,28-4-10 16,21-17-20-16,19-6-6 15,5 4-9-15,-3 4 2 16,-10 9 1-16,-14 8 3 15,-20 2-3-15,-11 0 5 16,-15 15-3-16,0 12 0 16,-29 8 3-16,-14 3 1 15,-11-6 4-15,-4-8-3 16,8-7 1-16,1-4-2 16,14-8 3-16,20-2-3 15,6-3 3-15,9 0 0 0,0 0-3 16,23-11-2-1,21-6-19-15,14 1-2 0,11 3 6 16,9 12 10-16,1 1 6 16,-8 0 1-16,-13 0 0 15,-13 7 4-15,-15 0-3 16,-14-1 0-16,-7-3-1 16,-9 2 0-16,0-1 5 15,0 0 2-15,0 0-5 16,0-4 0-16,0 0-1 15,5 0 5-15,10 0 9 16,10 0 6-16,6-17-12 0,9 1-9 16,0-1 0-1,-7-3 1-15,0-3-1 0,-4 2 6 16,-4 1-3-16,-9 3-2 16,-12 12 1-16,1 1 5 15,-5 4-1-15,0 0-6 16,-24 34-2-16,-9 24 2 15,-22 28 10-15,-5 18-7 16,-6 11-2-16,-4-6-1 16,1-10 0-16,1-23-1 15,12-19-1-15,6-22-2 16,4-19 4-16,6-14 12 16,-3-2 19-16,-3-14-14 15,-8-20-17-15,5-8 0 16,-8-2-10-16,11-2-10 0,-5-2-13 15,4-2-85-15,-12-1-212 16</inkml:trace>
  <inkml:trace contextRef="#ctx0" brushRef="#br0" timeOffset="184134.2">6992 15516 827 0,'0'0'85'15,"0"0"-40"-15,0 0 36 16,0 0-18-16,0 0 20 16,0 0-36-16,-101-51-33 15,88 52-6-15,-5 28-5 16,7 6-2-16,5 13 6 15,6 5-2-15,0 5-1 16,0 0-3-16,21-4-1 16,14-8-1-16,9-13-1 0,12-19 1 15,8-14-3 1,7-5 4-16,3-33 1 0,-6-14 1 16,-9-6 2-16,-8-2-3 15,-15-5 2-15,-9-2-2 16,-16-1-1-16,-6 2-3 15,-5 15 1-15,0 19 2 16,0 16 0-16,0 16 14 16,-15 0-2-16,0 20-9 15,-6 20-3-15,0 10 0 16,12 14 0-16,5 4 0 16,4 1 0-16,0-3 0 15,0-8 1-15,13-8-1 0,-1-15 0 16,3-12 2-16,-4-11-2 15,-6-10 0-15,8-2 0 16,3-8 2-16,8-21 5 16,4-8-1-16,1-1-1 15,1 9-4-15,-10 8-2 16,1 13-1-16,-4 8 1 16,-2 0-14-16,1 10 7 15,0 18 5-15,4 6 3 16,-3 2-7-16,2-2-8 15,7-6-8-15,1-7 0 16,1-10 5-16,1-9 12 16,2-2 6-16,0-7 1 15,4-18 1-15,-6-3-1 0,-7-2 1 16,-10 0 1-16,-1 0 0 16,-11-2-3-16,0 4 1 15,0 4-1-15,-14 10 0 16,-3 12-1-16,-4 2 0 15,-1 5 2-15,0 26-2 16,6 5 1-16,4 1-2 16,11 7-9-16,1-7-15 15,1-2-24-15,23-3 8 16,7-11 1-16,7-9 16 16,-4-10 11-16,9-2 14 0,-3-5-1 15,1-22 2 1,-4-1 0-16,4-2 0 0,-14 0 0 15,-3 2 1-15,-10 2 9 16,-12 6 7-16,-2 6-8 16,0 8-2-16,0 6 7 15,-11 0-1-15,-3 20-10 16,-3 4-4-16,5 8 1 16,0-2-1-16,12 9-2 15,0-5-3-15,6-1-7 16,14-6-4-16,9-8-5 15,8-8 19-15,-3-11 0 16,4 0 2-16,5-5 0 16,1-20 0-16,-8-5 40 0,1-5-24 15,-17-3-12-15,-8-8-1 16,-2-13 2-16,-10-13-2 16,0-1-2-16,0 7 2 15,-1 22-1-15,-8 17 7 16,6 27 9-16,-6 0 9 15,-5 21-20-15,-2 20-5 16,8 15 1-16,-2 11-3 16,10 3-1-16,0 1 0 15,0-8-16-15,0-8 1 16,0-11 6-16,0-12-6 16,0-13-22-16,0-12-18 15,3-7-27-15,9-7-171 0,2-20-427 16</inkml:trace>
  <inkml:trace contextRef="#ctx0" brushRef="#br0" timeOffset="185606.44">8925 15679 168 0,'0'0'790'15,"0"0"-700"-15,0 0-22 16,0 0-15-16,-130 56-6 15,82-30-19-15,-4 3-20 16,3-2 0-16,7-3 0 16,13-6-1-16,8-2-7 15,16-4-4-15,5-5-25 0,0-1-42 16,26-6 22-16,19 3 43 16,10-1 6-16,5 7 34 15,-5 5 15-15,-6 4-34 16,2 1 0-16,-8 6-7 15,4-5 5-15,-3-2-3 16,2-9 16-16,1-9-15 16,-11 0-11-16,3-5-2 15,-9-20-3-15,-2-3-2 16,-10-5 1-16,-6-6 1 16,-11-5 4-16,-1-4 0 0,0 4 1 15,-13 8 0 1,-3 14-1-16,0 12 2 0,-3 10 1 15,-1 0-2-15,-1 10-1 16,6 12-1-16,6 2 2 16,9 0-4-16,0-2 0 15,4 0 1-15,21 2-2 16,-1-4-1-16,5-2 5 16,-10 0 1-16,8-4-1 15,-13 4 1-15,-2-8 0 16,-6-2 1-16,0 7-1 15,-6-3 0-15,0 0 1 16,-6 3 5-16,-10-1-1 16,-6-2-4-16,0 2-1 0,4-9 0 15,4-2-9-15,4-3-8 16,5 0-11-16,5-15-7 16,0-15-4-16,3-8 15 15,23-5 5-15,5 8 9 16,7 5-4-16,7 11 10 15,4 10 4-15,3 5 29 16,-8 4 30-16,-12 0-42 16,-6 9-16-16,-13 11-1 15,-8 2 1-15,-5 7 6 16,0 1 2-16,0-2 5 16,0-3 0-16,0-4-9 15,-4-9 7-15,4-7-2 0,0-5-9 16,0 0 0-1,0 0 1-15,17-3 2 0,7-17 0 16,8-4 2-16,-1-3-1 16,0-1 8-16,1 4-4 15,-12 7-8-15,-9 5 1 16,-5 12-2-16,-6 0-1 16,0 0 1-16,0 0 7 15,0 21-5-15,0 2 3 16,0 0-5-16,0 4 0 15,0-4 1-15,14 1-1 16,3-3-1-16,10-6 1 16,10-5 0-16,4-7 4 15,6-3-3-15,5 0-1 0,-3-16 3 16,-6-4-1-16,-5-2-2 16,-10-4-2-16,1-22 1 15,-25 32 0 1,-3 8-1-16,-1 8 1 15,0 0 1-15,0 0 4 16,0 19 0-16,-5 7-4 16,-2 4 2-16,7 4-2 15,0-3 2-15,0 2-2 16,12-8 1-16,12-5 2 16,-4-10 0-16,6-8 5 0,0-2-3 15,-7-2-2 1,6-20 0-16,-5-4 0 0,8-4 2 15,1-2-5 1,7 0 1-16,-7 4 0 0,-10 7-1 16,-4 12-3-16,-11 9 3 15,1 0-1-15,-5 5 1 16,0 22 2-16,0-1 5 16,0 2-4-16,0-4 1 15,2-4-4-15,9-5 2 16,2-8-2-16,-4 1 1 15,12-8 0-15,2 0 3 16,14-1 4-16,3-21-4 16,-4 0 1-16,4-5 0 0,-7-3-5 15,-4 0 1-15,0 4-1 16,-4 10 1-16,-15 10-1 16,-5 6-1-16,-3 0-3 15,-2 2-1-15,0 19 5 16,0 8 5-16,0 1-5 15,0 0 0-15,2 0 0 16,8 0 1-16,-1-4-1 16,-3-4 1-16,5-8-2 15,-5-7 0-15,5-7-4 16,3 0-19-16,9-12-34 16,-2-11-157-16,7-2-194 15</inkml:trace>
  <inkml:trace contextRef="#ctx0" brushRef="#br0" timeOffset="185786.71">11563 16095 1404 0,'0'0'82'15,"0"0"-28"-15,0 0-25 16,0 0-29-16,0 0-10 15,0 0-53-15,-34-23-49 16,34 12-298-16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1T05:34:25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9024 4506 325 0,'0'0'156'15,"0"0"-65"-15,0 0-27 16,0 0 25-16,0 0-3 16,0 0-25-16,0 0-15 15,0 0-8-15,0 0-10 16,0 0-4-16,0 0 0 0,0 0-5 16,0 0 1-16,0 0-8 15,0 0 7-15,-1 0 1 16,-10 0-5-16,-2 0-4 15,-3 0-4-15,5 0 2 16,3-1-2-16,7 1-1 16,1 0-1-16,0 0-3 15,0 0-2-15,4 0 0 16,19 0 0-16,14 0 2 16,7 0 1-16,12 0 3 15,-3 0-5-15,-11 0-2 16,-11 0-1-16,-17 0-19 0,-11 0-13 15,-3 0-14-15,-42 0-115 16,-27 4-315-16</inkml:trace>
  <inkml:trace contextRef="#ctx0" brushRef="#br0" timeOffset="10059.2">4366 5082 243 0,'0'0'85'0,"0"0"-39"16,0 0 42-16,0 0 12 16,0 0-47-16,0 0-10 15,0 0 7-15,3 0-5 16,-1 0 2-16,-2 0-13 16,0 0-2-16,0 0 13 15,0 0 5-15,0 0-18 16,0 0 6-16,0 0-8 0,-9 0-10 15,-4 2-10-15,-3 2-6 16,4 2-3-16,-2-3 1 16,2 2-2-16,6-3 0 15,-1 1 0-15,6-2 0 16,1-1 1-16,0 0 3 16,0 0 8-16,0 0-4 15,0 0 6-15,0 0-7 16,0 0-6-16,21 0-1 15,7 0 10-15,7 0-2 16,9 0 3-16,0 0 0 16,9-1-10-16,-3-4 3 15,-2-1 0-15,-2 1-2 0,-8 2 2 16,-11-1-4 0,-10 3-1-16,-5 0 1 0,-10 0 0 15,-2 1-2-15,0 0 2 16,0 0 6-16,-8 0 3 15,-12 0-8-15,-10 0-1 16,-7 0 0-16,1 0 0 16,5 3-2-16,3 1-16 15,7-1-21-15,11 0-3 16,-2 0-15-16,2-2-77 16,0 0-222-16</inkml:trace>
  <inkml:trace contextRef="#ctx0" brushRef="#br0" timeOffset="22615.94">7145 5571 156 0,'0'0'17'0,"0"0"3"15,0 0 11-15,0 0 32 0,0 0 6 16,0 0-1-16,0 0-5 16,0 0 16-16,23 0-36 15,-23 0-20-15,0 0-7 16,0 0-1-16,0 0 1 16,0 0-2-16,0 0 11 15,0 0 14-15,0 0-15 16,0 0-8-16,0 0-5 15,0 0-3-15,-12 0-5 16,-7 0-3-16,0 0 0 16,-3 1 0-16,-4 0 5 15,5 1-5-15,-1-1-2 16,4 1-1-16,-5-1 2 0,2-1-5 16,2 0 5-16,6 0-5 15,2 0 6-15,2 0 0 16,1 0 0-16,8 0 0 15,-3 0 1-15,2 0 1 16,1 0-2-16,-5 0 0 16,5 0 1-16,0 0 4 15,0 0-5-15,0 0 5 16,0 0-4-16,0 0 1 16,0 0 3-16,0 0 13 15,0 0-13-15,0 0 7 16,8 0-3-16,8 0 20 0,9 0 2 15,3 0-4 1,4 0-15-16,2 0-4 0,-3 0 1 16,3 0-1-16,-4 0-6 15,-8 0 2-15,-1 0-4 16,-11 0 0-16,0 0 1 16,-4 0-1-16,-5 0-1 15,-1 0 1-15,0 0 3 16,0 0 0-16,0 0 2 15,0 0-1-15,-1 0-2 16,-15 0-1-16,-3 0-1 16,-4 0-3-16,-13 0-4 15,-1 0-5-15,3 0 5 16,-1 0 6-16,5 3-1 16,10-2 2-16,1-1 0 0,14 0 0 15,1 0 3-15,4 0 0 16,0 0-1-16,0 0 7 15,0 0-4-15,0 0 3 16,7 0-6-16,10 4-1 16,12-2 13-16,5 1-9 15,6 0 2-15,-2 0-3 16,1-3 1-16,-3 2-4 16,-8-2-2-16,-6 1 2 15,-11-1-2-15,-3 0-1 0,-8 0-5 16,0 0-8-1,0 0-13-15,-12 0-92 0,-13 0-124 16</inkml:trace>
  <inkml:trace contextRef="#ctx0" brushRef="#br0" timeOffset="48299.48">2065 6686 916 0,'0'0'102'0,"0"0"-26"15,0 0 17-15,0 0-50 16,0 0-22-16,0 0-9 16,0 0 9-16,0 0-10 15,19 0-8-15,-9 2 13 16,0 7 1-16,1 2-6 0,-2-3-1 15,-2 4-1 1,1 1 3-16,-2 0-8 0,-2-4 9 16,-1-3-9-16,-1 0 4 15,0-3 5-15,0 0-5 16,4-3 3-16,5 0 1 16,7 0 3-16,9-14 1 15,8-5-8-15,4-7 1 16,3 1-4-16,-6 4 1 15,1 3-6-15,-8 5 0 16,-9 3 0-16,-4 4-3 16,-9 5-6-16,-5 1-26 15,-2 0-24-15,-5 8-42 16,-18 12-172-16,-8 10-492 0</inkml:trace>
  <inkml:trace contextRef="#ctx0" brushRef="#br0" timeOffset="49249">1831 8905 775 0,'0'0'135'16,"0"0"-48"-16,0 0 36 16,0 0-45-16,0 0-42 15,0 0-4-15,0-5-5 16,0 5-13-16,4 0 1 15,4 0 2-15,2 10 10 16,0 0-12-16,-1-4-7 16,-2 4 7-16,-1-1-4 15,1-2-3-15,-3-2 0 16,3-2-1-16,-2 0 2 16,1-2-2-16,3-1-1 0,2 0 0 15,9-5-2-15,6-11-4 16,3-5 7-16,5-3-6 15,3-3-1-15,7 3 1 16,-4 2 0-16,-3 3 1 16,-13 4-1-16,-3 6 5 15,-14 4-1-15,-1 4 2 16,-4-2-5-16,-2 3-1 16,0 0 1-16,2 0-2 15,-2 0-10-15,3 0-24 16,-3 4-16-16,0 7-15 15,0 3-91-15,0 0-132 0,0-1-487 16</inkml:trace>
  <inkml:trace contextRef="#ctx0" brushRef="#br0" timeOffset="50191.53">2103 10644 793 0,'0'0'78'16,"0"0"-10"-16,0 0-11 16,0 0-25-16,0 0-22 15,0 0 25-15,21-2-1 16,-14 2 4-16,3 8 1 16,-2-1-10-16,1 0 3 15,2 0-8-15,-2 1-7 16,-3-2-3-16,-4-5 1 15,5 3-10-15,-7-3 11 16,0-1 3-16,2 0 0 16,-1 0-8-16,4 0 2 0,3 0-3 15,8-6-5-15,10-10 0 16,11-9-1-16,4-2 4 16,2-3-6-16,6-1-2 15,1 1 1-15,4 2-4 16,-6 8 3-16,-4 7 0 15,-18 4 1-15,-10 5-1 16,-9 3-1-16,-6 1-3 16,-1 0 3-16,0 0-3 15,0 0 0-15,0 1-15 16,-13 13-9-16,0 3-54 16,-3-2-90-16,3-3-183 15</inkml:trace>
  <inkml:trace contextRef="#ctx0" brushRef="#br0" timeOffset="59012.41">9008 1720 656 0,'0'0'138'0,"0"0"-72"16,0 0-33-16,0 0 51 15,0 0-13-15,0 0-8 16,0 0-12-16,0 0-10 0,-15 0-1 16,15 0-6-16,0 0-9 15,0 0-4-15,0 0-8 16,0 0-3-16,0 0-7 15,0 0 2-15,0 0-1 16,0 0 2-16,0 0-5 16,7 0-1-16,15 0 1 15,7 0 1-15,10 0 4 16,7 0-6-16,6-5-1 16,10 1 1-16,12-1 0 15,4 3 1-15,7-1 0 16,4 3-1-16,-4 0 0 0,-6 0 0 15,-11 0 0-15,0 0 0 16,-2 0-2-16,-5-2 2 16,-3 2 1-16,0 0-1 15,-1 0-2-15,-13 0 0 16,-7 0 2-16,-3 0 1 16,-15-2 2-16,-6 1-3 15,-6 1 0-15,-5 0-2 16,-2 0 2-16,0 0 3 15,0 0-2-15,0 0 6 16,0 0 2-16,0 0 2 16,0 0-7-16,0 0-2 15,0 0-2-15,0 0 1 16,0 0-1-16,0 0 2 16,0 0 0-16,0 0-3 0,0 0 3 15,0 0-4-15,0 0 2 16,0 0-3-16,0 0 0 15,0 0-10-15,0 0-23 16,-18 0-59-16,-4 3-142 16,-6-1-544-16</inkml:trace>
  <inkml:trace contextRef="#ctx0" brushRef="#br0" timeOffset="64289.03">11885 1079 748 0,'0'0'95'16,"0"0"-45"-16,0 0 8 16,0 0-11-16,0 0-26 15,0 0-21-15,0 0 0 16,0 47 0-16,-7-8 2 15,2 4-1-15,-3 1 2 16,0-4-2-16,-1-7 2 16,1-5-2-16,2-14 0 15,1-4-1-15,4-7 0 0,1-3 4 16,0 0 3 0,0 0 20-16,0-6 3 0,0-9-17 15,0-2-7-15,0-2-6 16,0 1 0-16,0 6 0 15,0 4 0-15,1 5 0 16,1 3-1-16,1 0 1 16,1 4-10-16,-1 9 9 15,10 2 2-15,-3 0-1 16,3 0 0-16,-2-4 0 16,5-3-1-16,-4-4-2 15,3-4 0-15,-2 0 3 16,2-4 1-16,0-11 5 15,-3-2-4-15,1-6 0 0,-8 0 0 16,-3-9 1-16,-2-2 1 16,-1-4-1-16,-12-1 6 15,-8 4-6-15,-5 6 1 16,6 5-1-16,-1 8-1 16,1 7 4-16,4 6-6 15,5 3-1-15,-2 0-1 16,6 14-2-16,-2 10 4 15,9 3-9-15,0 2 8 16,0 0 0-16,13-3-5 16,3-7 6-16,4-4-3 15,-1-3 0-15,3-5 3 16,4-3-1-16,2-4 1 0,0 0 3 16,4-13-2-16,-3-5-1 15,4-2 0-15,-6 0 0 16,-2-2 0-16,-10 4 0 15,-5 1 0-15,-5 10 2 16,-5 1 2-16,0 6-2 16,0 0 7-16,-2 0-9 15,-7 11-3-15,-2 7-2 16,5 7 5-16,4-1-1 16,2 4-10-16,0-4-2 15,8-4 7-15,6-4 2 16,-4-6 3-16,7-5-6 15,-4-3 7-15,4-2 1 16,2-2-1-16,0-13 6 0,2-5-3 16,-1-2 0-16,-2-3 10 15,-5-1-7-15,-2-3 3 16,-8 1-3-16,-3 4 0 16,0 5-2-16,0 9 0 15,0 2 0-15,-9 7 0 16,-1 1-4-16,1 0-3 15,-5 6-1-15,8 10 1 16,-1 1 0-16,7 1-2 16,0 4-1-16,0-4 4 15,11-3-3-15,6 1 4 16,-4-3 1-16,3-5-4 16,2 1 4-16,-6-6 0 0,-1 2-1 15,0 0 1-15,-4 0 0 16,-7-3-1-16,0 1 1 15,0-1 3-15,0 2-3 16,0 5-4-16,-16-2-14 16,-7 2-36-16,-3-1-21 15,-5-3-112-15,1-1-93 16</inkml:trace>
  <inkml:trace contextRef="#ctx0" brushRef="#br0" timeOffset="64466.33">12159 929 932 0,'0'0'95'0,"0"0"-67"16,0 0-5-16,0 0-23 15,0 0-7-15,0 0-96 16,-30 45-316-16</inkml:trace>
  <inkml:trace contextRef="#ctx0" brushRef="#br0" timeOffset="66157.03">12468 1265 220 0,'0'0'335'16,"0"0"-227"-16,0 0-25 16,0 0 13-16,0 0-31 15,0 0 11-15,44 0-6 16,-28-18-30-16,2-6 0 16,0-2-8-16,-7-4-2 15,-6-4 7-15,-2-11-21 16,-3-8-4-16,0-1-10 0,-11 3-2 15,-4 9 0-15,6 15 0 16,0 10-1-16,6 6 1 16,-3 11-3-16,1 0-10 15,-4 15-10-15,2 25 6 16,2 10 8-16,0 8 8 16,5 3-4-16,0-3 0 15,15-2-3-15,-3-6 5 16,6-10 2-16,-7-7 0 15,1-12 1-15,-1-9 0 16,-1-5 0-16,5-7 4 16,-4 0 6-16,8-5 10 15,2-16-10-15,1-7-4 16,-3-2-6-16,-2-3 4 0,-8 5-3 16,-6 5 1-16,3 6-2 15,-6 10-1-15,0 2-2 16,0 5-17-16,-8 0 4 15,-2 0-12-15,-6 8 4 16,6 3 16-16,4 0-1 16,2 0 2-16,2-3 0 15,2 0 6-15,0-1-5 16,0 0 4-16,0-3-2 16,6-1 4-16,0-1 1 15,0 2 1-15,2-1-2 16,-5 1 0-16,3 0 1 0,-3 1-1 15,5 2 0-15,-6-1 0 16,5 2-1-16,-6 1 4 16,3-2-4-16,3-3 2 15,-7 0-1-15,2-4 0 16,3 0 0-16,-3 0 0 16,-2 0 1-16,2 0 2 15,4 0 6-15,0-4-2 16,4-13-7-16,-1-2 1 15,-2 3 1-15,2 2-2 16,-8 7 1-16,4 5-2 16,-5 2 1-16,0 0-4 15,0 0-7-15,0 5 8 16,2 8 3-16,2 3 0 16,3 0 0-16,3-2 0 0,-3-1 0 15,3-5 1-15,-4-5-1 16,3-2 2-16,2-1 0 15,2 0 6-15,2-14-5 16,4-9 5-16,4 0-3 16,-2-5 4-16,-6-7-9 15,-3-7 1-15,-8-4 3 16,-4-3-4-16,0 1-5 16,-10 11 5-16,2 12 0 15,1 7 2-15,3 11 1 0,2 7-3 16,-6 0-2-16,2 7-6 15,2 19 2-15,1 11 4 16,3 7 2-16,0 3-2 16,0 4 1-16,1-3 1 15,1-2 1-15,2-8 1 16,0-10-3-16,-3-9 1 16,0-8 0-16,0-8 3 15,1-3-3-15,5 0 8 16,2-2 6-16,1-13-5 15,10-9-9-15,3 0 0 16,0 3-9-16,-3 6-1 16,-5 8 3-16,-1 5-2 15,-3 2-2-15,-2 2 1 16,-5 13 1-16,2 6 5 0,-5 1 4 16,-1 0 1-16,0-3-1 15,0-1 3-15,0-4-3 16,-7-3 2-16,-1-2-1 15,-4-6 4-15,-6 2 4 16,3-5-9-16,-5 0-5 16,-3-11-21-16,9-9-107 15,5-4-155-15</inkml:trace>
  <inkml:trace contextRef="#ctx0" brushRef="#br0" timeOffset="67174.69">13206 1329 126 0,'0'0'621'0,"0"0"-508"16,0 0-47-16,0 0 6 16,0 0-13-16,0 0-22 15,40-65 2-15,-32 53-10 0,-1-2 5 16,-4 8-11-16,2 0-13 16,-2 3 6-16,-3 3-6 15,0 0-10-15,0 0-3 16,0 0-12-16,0 9 5 15,0 7 2-15,0 6 8 16,0-1-2-16,0-1 2 16,2-6 0-16,-1-1-1 15,3-4 0-15,0-5 0 16,-3-4 1-16,7 0 1 16,-4 0 5-16,9-3 5 15,2-9-1-15,2-2-9 0,-5-6 0 16,1 0 1-1,-5-1 0-15,0 7 1 0,-7 5-3 16,1 8 0-16,-2 1-5 16,0 0-13-16,0 0-25 15,0 4 21-15,0 12 12 16,5 2 10-16,-1 0 1 16,3 0-1-16,2-4 0 15,-4-3 0-15,1-7 0 16,1-1 1-16,-3-3 1 15,8 0 6-15,3-6 8 16,5-9-7-16,-3-5-4 16,-2-2 2-16,-1-6 18 15,-10-9-6-15,1-11-19 16,-5-6 1-16,0-1-1 0,-2 8 0 16,-5 10 3-16,-1 14-1 15,2 10-2-15,1 11 2 16,5 2-2-16,-4 0-3 15,3 9-12-15,-2 17-5 16,3 12 17-16,0 7 1 16,0 3-1-16,3 1 3 15,10 1-1-15,-2-5 1 16,0-5 0-16,0-10 0 16,4-8-3-16,-2-6 3 15,-2-10-4-15,-2-3 3 16,1-1 1-16,0-2 0 15,2 0-2-15,4-3-17 16,-3-14 5-16,3-3 13 0,-6-5-6 16,1-1 3-16,-2-3-2 15,-7 3-9-15,-2 8 9 16,0 8 3-16,0 8 0 16,-4 2-10-16,-9 0 7 15,2 5 5-15,1 12 1 16,0 4 0-16,8 4 0 15,2 0 3-15,0 1-3 16,0-2 2-16,1-5-2 16,8-5-1-16,1-2-6 15,-1-7-31-15,10-3-36 0,1-2-71 16,7 0-176 0</inkml:trace>
  <inkml:trace contextRef="#ctx0" brushRef="#br0" timeOffset="67729.53">13905 1324 575 0,'0'0'111'0,"0"0"3"16,0 0 1-16,0 0-32 15,0 0-25-15,0 0-16 16,0-11-13-16,0-2 7 15,-2 0-4-15,-6 0 5 0,0-1-17 16,-2 6-12-16,0 3-1 16,-5 5-7-16,-1 0-3 15,-2 1-7-15,-1 11-1 16,1 4 4-16,8-1-8 16,6 2 8-16,0-1 1 15,4 2-5-15,0-5 6 16,0-3-14-16,8-2 1 15,7-6 15-15,0-2 3 16,3 0 5-16,2-6 4 16,0-12 8-16,5-2 7 0,-4-9 7 15,-2-4-3 1,1-10 0-16,-10-14-8 0,-6-8-18 16,-4-2-2-16,0 4-1 15,0 21 1-15,-11 12 6 16,-1 16-4-16,-3 9-2 15,0 5 0-15,-5 12-17 16,1 25 8-16,4 13-3 16,8 13 10-16,7 3-1 15,0 0 2-15,10-6-6 16,3-7 7-16,0-11 0 16,-2-11-9-16,3-10-70 15,-6-10-2-15,-4-7-21 16,3-4-7-16,-7 0-41 0,1-15-170 15</inkml:trace>
  <inkml:trace contextRef="#ctx0" brushRef="#br0" timeOffset="68035.06">13404 1115 794 0,'0'0'96'0,"0"0"-45"16,0 0 26-16,0 0-34 15,0 0-5-15,112-25-22 16,-63 14-14-16,-5 5-2 16,-6 3-19-16,-10 3-74 15,-12 0-88-15,-16 0-288 16</inkml:trace>
  <inkml:trace contextRef="#ctx0" brushRef="#br0" timeOffset="68850.39">12750 1005 552 0,'0'0'162'0,"0"0"-116"16,0 0 28-16,0 0-2 16,0 0-12-16,0 0-28 15,8 6-10-15,-5-5 0 16,0-1-2-16,0 2-7 16,-1-2-7-16,-2 0 2 15,1 0-7-15,-1-5-1 0,0-4-45 16,0-2-180-1,-3 3-253-15</inkml:trace>
  <inkml:trace contextRef="#ctx0" brushRef="#br0" timeOffset="69061.75">12440 989 777 0,'0'0'183'0,"0"0"-172"16,0 0 10-16,0 0 16 15,0 0-25-15,0 0-11 0,105-28-1 16,-63 15-39-16,2 1-217 16</inkml:trace>
  <inkml:trace contextRef="#ctx0" brushRef="#br0" timeOffset="71258.39">14379 1065 663 0,'0'0'63'0,"0"0"-29"0,0 0 31 16,0 0-24-16,0 0-2 15,0 0 8-15,0 0-19 16,12-22 7-16,-11 19 1 16,-1 3-14-16,0-2 1 15,0 2 8-15,0 0-10 16,0 0 2-16,0 0-1 15,0 0-3-15,0 0-5 16,0 17-8-16,0 12-5 16,0 12 10-16,0 3-9 15,0 3 4-15,0-3-6 0,0-5 1 16,0-5-1 0,0-8-1-16,0-6 0 0,0-8 1 15,0-7 0-15,0-1-3 16,0-4 3-16,0 0 4 15,0 0 3-15,0 0 1 16,0-1 10-16,1-13 0 16,3-4-17-16,-3-4 4 15,3-1 0-15,-4-5-1 16,3-1-3-16,3-2 8 16,-6 0-5-16,1-1-1 15,-1 6 4-15,0 2-5 16,0 5 3-16,0 5-1 0,0 4 0 15,0-1-3-15,0 4 1 16,0 4-2-16,0 0 0 16,0 3-1-16,0 0 1 15,0 0 0-15,0-3-1 16,5 0 1-16,7 0-6 16,10-4 5-16,5 2 1 15,3 0-1-15,10-2 1 16,-1 0-4-16,0 2-24 15,-3-1-32-15,-6 6-67 16,-3 0-62-16,-15 0-176 16</inkml:trace>
  <inkml:trace contextRef="#ctx0" brushRef="#br0" timeOffset="71478.73">14527 1197 986 0,'0'0'85'16,"0"0"-51"-16,0 0 37 15,0 0 17-15,0 0-60 16,0 0-16-16,58-11-6 16,-20-2 0-16,1 1-6 15,-6 5-9-15,-4 2-59 16,-8 5-71-16,-3 0-84 0,-10 0-182 15</inkml:trace>
  <inkml:trace contextRef="#ctx0" brushRef="#br0" timeOffset="72379.11">14789 1348 650 0,'0'0'160'16,"0"0"-89"-16,0 0 11 0,0 0-27 15,0 0-26-15,0 0-7 16,0 0-3-16,0 0-8 15,0 0 10-15,2-1-3 16,5-2 7-16,-5-3 15 16,7-3-15-16,3 2-3 15,1-7-4-15,0-1-11 16,0 0 1-16,-3 1 0 16,1 2-2-16,-4 5-5 15,1 3 0-15,-8 4 0 16,0 0 0-16,0 0-2 0,0 0 0 15,0 6-1-15,0 11 2 16,0 5 1-16,0 2 3 16,0 0-3-16,0-3-1 15,0-5 0-15,0-3-2 16,4-7 2-16,2-5-1 16,-3-1-1-16,3 0 1 15,7-2 1-15,2-12 7 16,4-6-6-16,-4 1 0 15,2-3 3-15,-1 0-4 16,-3 4 1-16,-2 2 3 16,-3 10-4-16,-5 2 0 15,-3 4-2-15,0 0 2 0,0 0-7 16,1 2 2-16,4 8 2 16,-3 6 3-16,5-1 0 15,-1-2 0-15,-1-3 0 16,-2-5-2-16,1-4 0 15,-3-1-3-15,-1 0 5 16,1 0 0-16,3 0 2 16,1 0-2-16,0-9-3 15,0 0 2-15,-4 4-4 16,1-1 1-16,1 3-2 16,-1 2-1-16,-1 0-3 15,-1 0 2-15,0 1 0 16,0-3 2-16,0 3 5 15,0 0 1-15,0 0 0 0,0 0-1 16,0 0-1-16,0 0-1 16,0 0 3-16,0 0 2 15,0 0-2-15,0-2-9 16,0 2-8-16,0-2-2 16,0 2-16-16,0-2 13 15,0 1 3-15,0 1-7 16,0 0 2-16,0 0-3 15,0 0-31-15,0 0-81 16,-9 0-51-16,1 0-298 16</inkml:trace>
  <inkml:trace contextRef="#ctx0" brushRef="#br0" timeOffset="73615.03">15091 1278 326 0,'0'0'141'15,"0"0"-87"-15,0 0 15 16,0 0-2-16,0 0-42 16,0 0 25-16,-7-41-25 15,2 36 13-15,0-1 1 16,-3 1 1-16,2 1-11 15,-3 1-7-15,-2-2-15 16,3 5-2-16,-3 0-3 0,1 0 0 16,1 0 2-1,-1 0-4-15,2 8 2 0,1 3 0 16,0 2 6-16,2 1-8 16,4 0 7-16,1-1-7 15,0-1 7-15,0-1-4 16,0-2 1-16,8-3 0 15,6-3-1-15,5-3-2 16,0 0 10-16,3-1-4 16,5-11-6-16,-1-1 1 15,-5-4-1-15,2 5-1 16,-6-2 4-16,-1 2-3 16,-6 2 1-16,-7 1 4 15,4 3 1-15,-7 4-2 16,0 1-3-16,0 1 2 0,0 0-3 15,0 0-1-15,0 0-9 16,0 7 7-16,0 7 1 16,0-1 2-16,-4 3 1 15,4-2-2-15,0-2-3 16,0-3 2-16,6-3 1 16,3-1 0-16,0-5-1 15,2 0 4-15,4 0-1 16,-1-8-2-16,4-4 6 15,-4-3-2-15,2 0-2 16,-7 1 3-16,0 2 8 16,-6 2 7-16,0 3-5 0,0 5 11 15,-3 2-12 1,0 0-6-16,0 0-8 0,0 0-4 16,0 0-5-16,0 6 0 15,0 5 9-15,1 3 0 16,2 0 0-16,2 1 0 15,1-4 0-15,3-3 0 16,0-2 1-16,0-4 2 16,3-2 0-16,2 0-3 15,1 0 4-15,1-10-1 16,3-4 1-16,0 0-2 16,-9 0 0-16,2-1-1 15,-5 3-1-15,-2 3 1 0,-1 1-2 16,-2 6 2-1,-2 2-3-15,0 0 1 0,0 0-4 16,0 0-4-16,0 2 2 16,0 13 7-16,0 1 0 15,0 0 0-15,0 0 0 16,3-3 0-16,-2-4 0 16,3-6 1-16,-4 0 1 15,2-3 5-15,2 0 3 16,1 0-3-16,4-6 5 15,4-9-7-15,1-1-2 16,-2 0-2-16,-1 2 0 16,-1 5-1-16,-2 3 0 15,-7 5 0-15,-1 1-5 0,2 0-6 16,-1 5-1-16,-1 8 3 16,5 5 7-16,-5 1-9 15,1 0-23-15,3-5-32 16,5-1-24-16,7-5-107 15,-2-7-22-15,7-1-47 16</inkml:trace>
  <inkml:trace contextRef="#ctx0" brushRef="#br0" timeOffset="74113.8">15809 1232 663 0,'0'0'146'16,"0"0"-42"-16,0 0 2 0,0 0-42 15,0 0-11 1,0 0-11-16,-21-42-25 0,12 42-15 16,-6 0-2-16,1 8-3 15,-3 10 1-15,4 3 0 16,-1 2-2-16,7-1-1 16,2-2 1-16,3-2 2 15,2-5-3-15,0-3 1 16,9-6 1-16,6-4 3 15,5 0 4-15,4-9 1 16,4-14-2-16,-4-5 3 16,1-4-2-16,-5-4 8 0,-7-2 8 15,0-6 5 1,0-5-4-16,-10-1 9 0,1 1-11 16,-2 10-13-16,-2 8 11 15,0 15-12-15,0 6-2 16,0 8-3-16,0 2-3 15,-2 0-9-15,-3 4-4 16,3 23 3-16,-1 12 9 16,3 9-3-16,0 11 4 15,0 4 3-15,5-2 1 16,2-3-1-16,-4-6-1 16,4-9 1-16,-1-8 0 15,0-12-30-15,1-8-58 0,3-13 12 16,0-2-55-1,10-12-114-15,-1-11-340 0</inkml:trace>
  <inkml:trace contextRef="#ctx0" brushRef="#br0" timeOffset="75647.25">16122 1325 210 0,'0'0'465'15,"0"0"-342"-15,0 0-1 16,0 0-12-16,0 0-49 16,0 0-18-16,0-17-13 15,0 2 5-15,0 0 16 0,0 2-22 16,0 0-14-16,-3 2-5 16,-6 4-8-16,0 5 1 15,-2 2-3-15,0 0-4 16,-2 3-3-16,-2 12 2 15,-1 4 2-15,5 3-3 16,4-2-1-16,2-6-1 16,5-2 4-16,0-7 0 15,0-2 4-15,0 3 4 16,12-3 1-16,5-2 2 16,-4-1-4-16,3 0-2 15,0-13-1-15,-3-4-2 16,-4 2 2-16,-3-2 1 0,-1 6-1 15,-4 1 1-15,1 6-2 16,-2 3 1-16,0 1-8 16,0 0-20-16,0 0 4 15,0 0 10-15,0 13 12 16,0 6 0-16,0 4 0 16,2-1-1-16,6-3 1 15,7-4-1-15,-6-6 1 16,2-6 2-16,2-3 0 15,4 0 3-15,1-17 1 16,-4-8-1-16,1-1 1 16,-3-9-2-16,-4-5 3 0,-2-9-1 15,-2-12-4-15,0-6 2 16,2 2 3-16,-6 5-1 16,0 16 9-16,0 13 22 15,-6 9-23-15,-2 11-4 16,2 3-6-16,1 6-2 15,5 2-2-15,-5 0-15 16,-5 18-4-16,4 12 6 16,1 14 11-16,5 11 1 15,0 11-3-15,0 4 6 16,11-4-1-16,1-7-7 16,6-8 8-16,1-12 0 15,-5-9-2-15,2-11 1 16,1-11-1-16,-1-8-1 15,3 0-11-15,6-13 4 0,-4-11-12 16,6-2 11-16,-6-3 9 16,-3-1 0-16,-3 2-1 15,-2 5 3-15,-10 12-1 16,0 7 1-16,-3 4-6 16,0 0-13-16,0 15-3 15,0 8 21-15,-3 2 1 16,2 4 1-16,1-1-1 15,0 0 0-15,0-6 0 16,0-4 0-16,0-8 0 16,9-3 6-16,0-7-4 15,5 0 6-15,4-10 4 0,6-10-10 16,1-5-2-16,4 0-1 16,-7-2 1-16,2 2 2 15,-9 5-2-15,-6 10 0 16,-2 5 0-16,-7 5-4 15,0 0 3-15,0 12-1 16,-3 4 2-16,-5 6 0 16,3 4 3-16,5-1-3 15,0-3 0-15,0 1 2 16,8-6-1-16,5-4-1 16,0-6 4-16,2-4-2 15,-1-3 5-15,-1 0 0 16,3-15 0-16,-5-1 1 15,0-6-7-15,-7 1 0 16,-1-1-1-16,-3-1 0 0,0 4-2 16,-10 4-5-16,-6 5 2 15,-3 7 0-15,2 3-2 16,-1 0 3-16,6 0 3 16,6 0 1-16,6 1-3 15,0 0 2-15,0 0-13 16,16 2 1-16,8-1 13 15,5-2 2-15,0 0-2 16,2 1 1-16,2 5-1 16,2 2 0-16,-2 2 2 0,-4-2-2 15,-5 4 0-15,-10-1-4 16,-8 4 4-16,-4-4 1 16,-2 0 0-16,0-1 4 15,-9-4-1-15,-3 0 0 16,3-3 1-16,2-3-3 15,3 0-1-15,-1-3 2 16,5-10-3-16,0-6 0 16,12-2-3-16,10-4-3 15,4 3-2-15,-1 5-8 16,1 9 8-16,-6 5 4 16,0 3 0-16,-3 0 2 15,-3 10 0-15,0 9-1 0,-7 5 3 16,-2 1 0-1,-5 5 0-15,0-3 1 0,-6-2-2 16,-14-8-10-16,1-6-36 16,0-3-68-16,0-8-208 15</inkml:trace>
  <inkml:trace contextRef="#ctx0" brushRef="#br0" timeOffset="75877.63">16890 1105 848 0,'0'0'84'16,"0"0"-67"-16,0 0 38 16,0 0 19-16,0 0-47 15,0 0-15-15,0 0-12 16,-12 26 0-16,12-26-2 15,0 0-58-15,0-13-145 16,-1-3-318-16</inkml:trace>
  <inkml:trace contextRef="#ctx0" brushRef="#br0" timeOffset="76134.02">16474 992 685 0,'0'0'285'0,"0"0"-247"16,0 0-2-16,0 0 14 16,0 0-14-16,0 0 24 15,90 2-17-15,-49-2-20 16,2 0 0-16,0-2-15 16,-11-2-5-16,-8-1-3 15,-11 4-1-15,-10 0-4 16,-1 1 0-16,-2 0-13 15,0 0-31-15,0 0-31 0,-5 0 6 16,-6 0-115 0,-5 2-230-16</inkml:trace>
  <inkml:trace contextRef="#ctx0" brushRef="#br0" timeOffset="77948.95">11791 1605 641 0,'0'0'176'0,"0"0"-116"16,0 0-24-16,0 0-25 15,0 0-11-15,-1 81 24 16,1-31-1-16,7 3 0 16,2-5-11-16,-4-8-8 0,4-8 5 15,-1-6-7-15,1-12 2 16,-8-9-1-16,2-3-3 16,0-2 4-16,1 0 14 15,5-13 29-15,2-9-30 16,6-5 3-16,3-4-2 15,-2 5-4-15,-4 4 4 16,-4 9-7-16,-3 9-11 16,3 4 0-16,-2 4-9 15,2 19 5-15,3 9 4 16,5 2 0-16,-2-1-1 16,-1-8 1-16,2-4 2 15,-5-9-2-15,-3-7 0 0,-1-5 1 16,-2 0 0-1,5-3 4-15,-1-20 5 0,2-6 0 16,-2-1-6-16,-1-4-1 16,-8 1 5-16,-1 0-7 15,0 7-1-15,0 10-9 16,-1 6-33-16,-8 10-50 16,0 5-41-16,0 17-155 15,-2 9-179-15</inkml:trace>
  <inkml:trace contextRef="#ctx0" brushRef="#br0" timeOffset="79889.95">12194 2011 701 0,'0'0'159'0,"0"0"-55"16,0 0-7-16,0 0-46 15,0 0-34-15,0 0 11 16,51-84-15-16,-40 62 17 15,0 1-16-15,-3 2-6 16,1 7-2-16,-8 1-5 16,2 7 1-16,-3 3 0 15,0 1-4-15,0 0-1 16,0 0-9-16,0 3 10 16,0 14 0-16,-3 0 1 15,2 5 1-15,-2 0 0 16,1-2 0-16,2-6 0 0,0-2 0 15,0-5-1 1,5-4-2-16,4-1 0 0,2-2 3 16,-1 0 5-16,2 0-1 15,3-7 0-15,5-6 3 16,-9-1-3-16,1-1-2 16,-1 0 4-16,-4-1-4 15,1 5 5-15,-8-2-1 16,0 5 0-16,0 2-3 15,0 1-1-15,0 2-1 16,0 1-2-16,0 0-1 16,0 0 2-16,0 2-1 0,0 0 0 15,0-2 0-15,0 2 1 16,0 0-1-16,0 0-1 16,0 0 1-16,0 0-1 15,0 0-1-15,0 0 2 16,0 0 0-16,0 0 1 15,0 0 0-15,0 0-1 16,0 0-1-16,0 0-3 16,0 0 0-16,0 0 1 15,0 9 2-15,3 0-1 16,4-4-2-16,0 4 0 16,-3 0 2-16,4-2 3 15,1 2 0-15,-4 0-2 16,0 0 0-16,-3-1 0 15,0-1-1-15,3 2 1 0,-5-5 2 16,1 0 2-16,0-1-2 16,1-2-2-16,4-1-2 15,-3 0 3-15,5 0 0 16,1 0 1-16,2-1 2 16,-2-9-1-16,4-3 2 15,2-1 1-15,-5-2-3 16,1 0-1-16,-2-4 4 15,-6 1-3-15,-1 0 2 16,-2 2-3-16,0 5 1 16,0 5 2-16,0 4-3 15,-2 2-6-15,-2 1-9 0,-6 2 6 16,-5 16-2-16,3 3 2 16,5 1 8-16,3 2-3 15,4 0-1-15,0-1 2 16,5-1 3-16,10-3-1 15,5-3 1-15,0-2 1 16,2-10 0-16,5-4 0 16,1 0 4-16,1-7-2 15,0-13 2-15,-2-6 0 16,-1-7 3-16,-4-3-2 16,-7-5 1-16,-4-6-2 15,-3-7 5-15,-8-2-10 16,0 3 1-16,0 12-1 15,-2 10 2-15,-8 9-2 16,3 7 1-16,3 9-1 0,-1 1-3 16,2 5-14-16,3 0-20 15,0 5 12-15,0 12 14 16,0 14 8-16,0 5 3 16,9 13 3-16,2 5-3 15,1 3 1-15,2-2-1 16,-3-6 1-16,-1-8 3 15,0-6-3-15,0-6 3 16,-2-7-4-16,-3-8 0 16,2-7 1-16,-6-5-1 0,8-2 0 15,-1-2 1 1,2-13 1-16,4-5-2 0,2-7 0 16,-7 0 0-16,1 2 3 15,-1 1-3-15,-7 8 4 16,0 6-3-16,-2 5-1 15,0 3 0-15,0 2-2 16,0 0-11-16,0 13 0 16,-2 8 11-16,-3 7 0 15,1-3 1-15,4 0-4 16,0-1 2-16,0-6 3 16,9-2-2-16,2-8 2 15,4-5 0-15,-3-3 0 16,7 0 1-16,0-11 4 15,0-8-1-15,1-7-3 0,-4-1 2 16,-3-1-1-16,-7-1-1 16,-3 5 3-16,-3 6-1 15,0 8 10-15,0 7 3 16,0 3-16-16,-3 0 0 16,-4 10-9-16,-5 9 3 15,4 0 3-15,2 1-1 16,6-2-2-16,0-4-2 15,3-4-1-15,12 1 2 16,0-6 5-16,3 2 2 16,0-3 1-16,-1 0-1 0,-4-1 0 15,0-3 2-15,-10 3-2 16,-1 0 0-16,0 1 2 16,-2 4-2-16,0-3 2 15,0 2 4-15,-4 2-2 16,-6-4-4-16,8 1 0 15,-6-3-1-15,8-3-6 16,0 0-1-16,0 0 4 16,4-9-8-16,12-12 8 15,4-2 4-15,-2-7 0 16,5-5 3-16,-1-3 12 16,2-3 6-16,-8 0-8 15,-3 9 7-15,-9 8 5 16,-4 11 5-16,0 6-14 0,0 6-6 15,-4 1-10-15,-9 0-1 16,-2 16-11-16,3 7 7 16,3 3 0-16,1 1 0 15,8-3 1-15,0-6-3 16,2 2 6-16,13-5 1 16,-3-3 2-16,3-1 6 15,-2-5 2-15,-5 1 3 16,-5 1-10-16,-3-2 0 15,0 6-3-15,-27 1-4 16,-12 4-62-16,-12-3-122 16,-9-1-402-16</inkml:trace>
  <inkml:trace contextRef="#ctx0" brushRef="#br0" timeOffset="80100.25">12389 1644 14 0,'0'0'1114'16,"0"0"-1105"-16,0 0-7 16,0 0 2-16,0 0 1 15,0 0-5-15,6-34-5 0,-1 34-38 16,-5 5-136-16,0 1-446 15</inkml:trace>
  <inkml:trace contextRef="#ctx0" brushRef="#br0" timeOffset="82656.11">14082 1807 940 0,'0'0'117'0,"0"0"-90"15,0 0-14-15,0 0 8 16,0 0-13-16,0 0-6 16,-11 69 3-16,3-5 4 15,6-37-6 1,-3-7-1-16,0-6 1 16,5-7-3-16,-7-6 3 15,7-1 10-15,0 0 19 16,0-9 14-16,0-11-17 15,0-10-27-15,0-3 0 0,7-4 4 16,1-1-2 0,-2 3 1-16,0 4-1 0,2 15 0 15,-5 4-2 1,-2 9 0-16,-1 3-2 0,2 0-4 16,2 9 0-16,5 12 3 15,-3 9 1-15,1 5 3 16,0 1 2-16,-5-4-3 15,5-8-2-15,-2-6 0 16,0-7 0-16,-4-5 1 16,1-6-1-16,0 0 0 15,4 0 9-15,4-9 3 16,2-14 0-16,4-4-10 16,-3-4 5-16,2-4-7 15,-3 1-2-15,-3 4 2 0,-4 12 0 16,1 8 1-16,-6 7-1 15,0 3-6-15,0 0-4 16,0 17 5-16,0 11 4 16,-6 6 1-16,4 2 0 15,-1-1-2-15,3-5 2 16,0-4 0-16,0-8-1 16,0-7-1-16,5-6-2 15,2-2 3-15,3-3 1 16,7 0 3-16,1-10 1 15,3-7-3-15,1-4-1 16,-1-1-3-16,-4-1 3 0,1 0 0 16,-6 2 1-1,-3 6 1-15,-4 5-4 0,-5 7-3 16,0 0-1-16,-3 3-21 16,-9 0 18-16,-5 9-3 15,3 8 9-15,4 0-1 16,1 5-3-16,3-1 2 15,6 0 3-15,0-1 0 16,0-2 0-16,15-4 0 16,-1-5-5-16,4-5-7 15,3-4 2-15,4 0-8 16,3-3-11-16,-2-14-1 16,2-1 24-16,-3-3 6 15,-10-1 2-15,-3 5 0 16,-9 1 3-16,-3 0-1 15,0 5 4-15,0 4 19 0,-10 3-2 16,-7 4-15-16,2 0-8 16,-8 15 0-16,5 0 1 15,3 3 0-15,4 0 2 16,2 1-1-16,9 1 8 16,0-3 3-16,0-2-7 15,0-4 4-15,9-7-4 16,4-4-1-16,6 0 13 15,-1-4-2-15,2-15-2 16,-1-7-6-16,-2-2-5 16,-5-5 2-16,-1-5-3 0,-2-13 1 15,0-7 5-15,0-5-7 16,2 7 0-16,-8 15-1 16,3 13 1-16,-6 15 1 15,0 9-1-15,0 4-1 16,0 0-5-16,0 0-9 15,0 8 5-15,-8 15 7 16,6 5-1-16,-2 9-1 16,4 8 2-16,0 4 2 15,5 4 3-15,4 0 0 16,-1-9 0-16,-3-7 2 16,1-7-1-16,-1-15-3 15,-1-2 0-15,1-10-1 0,1-3 2 16,4 0 4-16,1-12 2 15,5-7-6-15,-4-5-2 16,-2-3-2-16,1 1 2 16,-4 6-3-16,-1 4 2 15,-2 8-1-15,-4 7 0 16,0 1-15-16,0 0-13 16,0 5 12-16,0 12 14 15,0 4 3-15,0-2 1 16,0-2 0-16,0 2 1 15,0-4 0-15,5-3 0 16,1-2 1-16,2-6 6 0,-4-2-1 16,4-2 3-1,2 0 9-15,1-10-4 0,3-7-10 16,-2-1-3-16,-1-1-2 16,-1-3 0-16,-2 3 0 15,3 5-1-15,-8 6 0 16,2 7-4-16,-5 1-6 15,0 0-20-15,0 0 3 16,0 14 13-16,0 5 14 16,0-1 0-16,0 0 2 15,0-4-2-15,0 0 1 16,0-3 0-16,1-6 0 16,5-1 0-16,0-4 1 15,1 0 3-15,1 0 7 16,-1-7 5-16,6-8-3 0,-3-2-7 15,-1 0-4-15,1-2 0 16,-5 4 0-16,4 0 3 16,-4 6-1-16,-5 7-2 15,0 2-2-15,0 0-2 16,0 0-2-16,0 11 3 16,0 4 0-16,0 0 1 15,0 0 1-15,0 0 0 16,0-5 0-16,0-2 3 15,1-1 3-15,5-5 0 16,2-2-2-16,5 0 7 16,2-2-1-16,3-10-2 0,1-2-5 15,0-3-3 1,-2-3-1-16,-4 2 0 0,-1 0 0 16,-4 4 0-16,-2 4 0 15,-4 8-1-15,-2 2-2 16,0 0-5-16,0 3 2 15,0 13 3-15,0 5 3 16,0 0 0-16,0 0 1 16,1-4-2-16,7-3 2 15,1-4-2-15,0-5 1 16,2-3 0-16,-1-2 2 16,1 0 0-16,3-7 1 15,2-9-2-15,1 1 2 0,1-7-3 16,-3 7-3-1,2-3 0-15,-8 6 3 0,-5 6-1 16,-3 6 0-16,-1 0-5 16,0 0 0-16,0 9-2 15,0 5 8-15,0 4 10 16,4 0 2-16,-2-3-9 16,2-2 6-16,0-3-2 15,1-4-2-15,1-3-1 16,-2-3 5-16,6 0 2 15,4-7-3-15,-1-9-7 16,8-3 0-16,1-2-1 16,0 5 0-16,-3-1 0 15,-7 4-1-15,-3 6 1 0,-8 7-2 16,-1 0-2-16,1 3-3 16,-1 11 0-16,1 6 6 15,2 0 1-15,-3 0 4 16,2 0-3-16,2-4-2 15,1-2 1-15,1-9-4 16,-2-1-14-16,5-4-42 16,-4-2-61-16,5-14-63 15,-3-5-181-15</inkml:trace>
  <inkml:trace contextRef="#ctx0" brushRef="#br0" timeOffset="82844.39">15075 1600 1143 0,'0'0'144'16,"0"0"-137"-16,0 0 20 16,0 0-4-16,0 0-23 15,0 0-34-15,40-12-163 16,-9 17-99-16</inkml:trace>
  <inkml:trace contextRef="#ctx0" brushRef="#br0" timeOffset="83795.88">16352 1956 653 0,'0'0'151'0,"0"0"-54"16,0 0-14-16,0 0-28 15,0 0-14-15,0 0 1 16,32-53 1-16,-32 37 18 0,0-7-24 15,0 1-16 1,-11 0 0-16,-1 1-14 0,2 7-3 16,-4 5 7-16,0 9-11 15,-2 0 0-15,2 15-1 16,-5 8-8-16,4 5 7 16,1 2 2-16,4 2-5 15,4-5 5-15,1-4 0 16,5-3-3-16,0-7 1 15,0-6 2-15,9-4 10 16,7-3 0-16,2-2 11 16,8-11-17-16,-2-2 0 0,-3-5 0 15,2 0-1-15,-10 2-2 16,-2 2 3-16,-3 3-4 16,-2 5 2-16,-5 8-1 15,-1 0-1-15,0 0-6 16,0 2-2-16,0 17 8 15,0 5 1-15,0 0 0 16,0 2-1-16,0-8-2 16,0 1-20-16,0-7-54 15,13-5-52-15,2-7-48 16,9 0-210-16</inkml:trace>
  <inkml:trace contextRef="#ctx0" brushRef="#br0" timeOffset="84083.31">16692 1862 779 0,'0'0'180'0,"0"0"-91"15,0 0 11-15,0 0 20 16,0 0-50-16,0 0-43 16,-81-45-22-16,74 45-3 15,-6 0 1-15,2 11-1 16,2 9-2-16,0 1 0 15,3 5 0-15,0-1 3 16,3 0-3-16,3-1 0 16,0-6-1-16,0-3 1 15,4-3-1-15,12-4-13 0,2-7-4 16,10-1-8-16,4 0-48 16,0-9-42-16,5-4-10 15,-4-1-23-15,-4 3-191 16</inkml:trace>
  <inkml:trace contextRef="#ctx0" brushRef="#br0" timeOffset="85217.06">16836 1863 542 0,'0'0'68'0,"0"0"-16"16,0 0 24-16,0 0-1 16,0 0-5-16,0 0 5 15,0-12-27-15,0 12 15 16,0 0-14-16,0 0-13 15,0 0-18-15,-7 0-3 16,2 0 0-16,-3 12-4 16,-5 6 14-16,2 2 5 0,1-1-4 15,4 8-13-15,0-2 2 16,5 1-5-16,0-1-7 16,1-2-1-16,0-9-2 15,0-3 2-15,8-3-4 16,9-8 0-16,6 0 1 15,1-1-6-15,5-11-4 16,0-5-7-16,-1 2-2 16,-5-3 10-16,0-3-7 15,-7 0-5-15,0-5 15 16,-8 7 4-16,-5 3 3 16,-3 8 0-16,0 5-2 15,-2 2 0-15,-9 1 1 0,0 0-1 16,-3 8-5-16,4 10 6 15,1-3 1-15,5 6 2 16,4-2 2-16,0-3 1 16,0 1-3-16,2-6 0 15,9-2-2-15,-1-6 3 16,6-3-1-16,3 0 1 16,1-8 1-16,8-7-3 15,-2-3 0-15,1-3-1 16,-1 1-11-16,-7-1-1 15,-7-1 4-15,-6 6 2 16,-6 6 4-16,0 6 0 16,0 4-4-16,-12 0-5 15,-1 0 6-15,2 11 0 0,1 0 2 16,10 4 1-16,0 0-3 16,0 2 2-16,9 0 3 15,3-2 0-15,4 1 0 16,-4-1 1-16,0-2-1 15,-2-2 0-15,-2-1-2 16,-6-6 2-16,3 0 0 16,-5 0 0-16,0-2-2 15,-17 3-13-15,1-2 12 16,3-2-1-16,4-1 0 16,6 2-6-16,3-2 3 15,0 0 2-15,0 0-3 16,1 0 1-16,17-8 0 0,4-3 6 15,4-4 1-15,-1 0 2 16,2 1 6-16,3-4-5 16,-5-1 18-16,-3-1-3 15,-4 4 4-15,-14 3 3 16,1 5 3-16,-5 0-6 16,0 7-13-16,-6-2-9 15,-3 3-6-15,-2 0 3 16,4 4 0-16,1 7-5 15,-1 1 7-15,7 3-3 16,0-2 4-16,0 1 17 16,9 2 8-16,4-1-8 0,2 0-1 15,-4 2 15-15,-6-3-15 16,-1 1-7-16,-4-1-4 16,-11 0-3-16,-25-4-2 15,-11 2-24-15,-16-3-143 16,-9-4-287-16</inkml:trace>
  <inkml:trace contextRef="#ctx0" brushRef="#br0" timeOffset="87755.89">12934 2438 104 0,'0'0'713'16,"0"0"-673"-16,0 0-7 16,0 0 83-16,0 0-32 15,0 0-23-15,0-40-20 16,-1 40 5-16,0 0 0 15,-7 0-20-15,0 4-21 0,-8 12-5 16,2 7-3 0,1 6 3-16,5 4 3 0,-1 4 0 15,9-3-2-15,0-5 3 16,0-2-4-16,10-11 0 16,3-6-1-16,4-5 1 15,-1-5 4-15,4-3 4 16,1-13-3-16,8-10-5 15,-6-2 5-15,1-3-5 16,-10 2 2-16,-3 4 1 16,-2 6-3-16,-8 8 1 15,4 7 1-15,-5 4 0 16,0 0-2-16,0 4-8 16,0 16 8-16,0 10-2 15,1 1 2-15,7 1-2 0,3-5 2 16,2-7-3-16,-1-6 2 15,2-5 0-15,-4-9 0 16,1 0 1-16,2 0 0 16,2-18 2-16,-5-7-1 15,0-2-2-15,-5-3 2 16,-2-2-1-16,-3 0 1 16,0 4 0-16,-9 6 0 15,-2 7 0-15,2 8-1 16,-2 7-5-16,-4 0-4 15,-3 0-3-15,4 14 8 16,0 5 4-16,2 1-6 0,9 2 4 16,3 2-2-1,0-4 0-15,0-2 1 0,15-1 0 16,0-6 3-16,4-2 0 16,1-8 1-16,-1-1 1 15,1-1-1-15,-1-16 0 16,2-3 1-16,-2-2-2 15,-1 0-2-15,-5 1 2 16,-3 4 0-16,-3 6 0 16,-4 5 0-16,3 5 0 15,-6 1-2-15,0 0-4 16,0 7-3-16,0 8 9 16,0 7 0-16,3 0 0 15,3-1 0-15,-1-2 0 16,2-4 0-16,1-4-1 0,-4-6 1 15,3-5 1-15,0 0 0 16,3-2 4-16,2-12 6 16,6-7-4-16,-4-2-4 15,0 0-3-15,-4 2 0 16,2 6 0-16,-10 4-1 16,5 6 0-16,-7 5-2 15,0 0-9-15,2 0 1 16,3 5-1-16,-2 9 9 15,0 6 3-15,4 1 0 16,-1-5-3-16,4 0 3 16,-4-8-1-16,4-2 1 0,1-6-2 15,1 0 2-15,0-2 4 16,4-17-1-16,0-5 0 16,0-3-2-16,-4-1 3 15,-3-2-3-15,-1-3 4 16,-6-8-2-16,-2 1 0 15,0 0 0-15,0 6-1 16,0 12 3-16,0 11 3 16,0 8-3-16,0 3-2 15,-2 0-3-15,-4 3-6 16,1 15 0-16,-4 5 2 16,1 10 2-16,7 6-1 15,1 5 1-15,0 3 0 0,0 3 1 16,9-4 1-1,7-4-1-15,0-8 1 0,2-10 0 16,1-10 0-16,0-11-1 16,2-3-2-16,4-13-1 15,-4-15-9-15,1-3-22 16,-3 0-1-16,-7 2 14 16,-4 3 7-16,-8 6-3 15,0 9 14-15,0 5 3 16,0 5-9-16,-9 1-18 15,-2 0 14-15,1 2 5 16,1 7 6-16,2 0 2 16,4-2-1-16,3 0-2 15,0-3 4-15,0-2 0 0,0 1-1 16,5-3 1-16,9 0 2 16,-4 0 3-16,1 0-3 15,-2 3-1-15,-2 2 0 16,-1-1-1-16,-2 4 1 15,1 3 1-15,1 0 0 16,1 3-2-16,-2-1 1 16,3-1-1-16,-1-3-1 15,-4-2 1-15,4-2 5 16,-3-5-5-16,3 0 3 16,3 0-1-16,-1-6 4 15,2-9-6-15,2-5 0 16,1 0-1-16,-3 1 0 0,-3 7-4 15,-3 3 3-15,-5 8 1 16,0 1 0-16,0 0-1 16,0 0-2-16,0 15 1 15,0 5 6-15,4-2-3 16,-1 2 0-16,4-3 0 16,3-5-3-16,1-2 3 15,0-6 0-15,2-4 2 16,3 0 1-16,-4-8 0 15,3-12-3-15,-4-1 3 16,-7-4 0-16,0 0-1 16,-4-1 1-16,0 1 8 0,-8 2 2 15,-7 6-7-15,-3 10 11 16,-3 7 1-16,2 0-18 16,-4 1-2-16,6 13 1 15,4 0-2-15,4 2 3 16,9 0-3-16,0 1-11 15,4-4 5-15,14-2-1 16,10-3 4-16,-6-6-2 16,3-2 2-16,3-1-23 15,-6-15-38-15,0-6-67 16,-3-1 4-16,-2-3 70 16,-6-2 21-16,0-2 33 15,-5-1 6-15,-2-3 29 16,-2 2 23-16,-2 2 22 15,0 8 7-15,0 11 19 0,0 4-45 16,0 7-9-16,0 0-22 16,-2 11-4-16,-2 14-2 15,3 3 30-15,0 7-13 16,1 6-2-16,0 2-10 16,0 2-3-16,3 0 5 15,6-3-9-15,0-6-8 16,-1-9-8-16,-1-11 0 15,-1-8-25-15,-4-8-60 16,4 0-69-16,-6-14-136 16</inkml:trace>
  <inkml:trace contextRef="#ctx0" brushRef="#br0" timeOffset="87994.28">13418 2355 971 0,'0'0'125'16,"0"0"-125"-16,0 0 15 16,0 0 12-16,0 0-27 0,0 0 11 15,69-3-3 1,-24 3-8-16,9 0-20 0,13-7-77 15,9-4-93-15,2 2-168 16</inkml:trace>
  <inkml:trace contextRef="#ctx0" brushRef="#br0" timeOffset="88200.57">14634 2507 513 0,'0'0'866'0,"0"0"-846"15,0 0-14-15,0 0-3 16,0 0 4-16,0 0-7 16,-66-15-63-16,66 12-169 15,5-2-373-15</inkml:trace>
  <inkml:trace contextRef="#ctx0" brushRef="#br0" timeOffset="114019.85">10195 6530 891 0,'0'0'83'15,"0"0"-49"-15,0 0 3 16,0 0 19-16,0 0 8 15,0 0-17-15,0 0-16 16,0 0-5-16,0 0-1 16,0 0-6-16,4 0-9 0,-4 0 9 15,4 0-4 1,-4 0-5-16,0 0-1 0,0 0 0 16,0 0-1-16,0 0 3 15,4 2-6-15,-1 5-1 16,3 4 8-16,4 0-3 15,0 1-4-15,-4 0 1 16,-2 1-1-16,4-1-1 16,-5-4-4-16,2-1 4 15,-2-1 1-15,5-3-4 16,1-3 2-16,7 0 0 16,9 0 7-16,10-2-3 15,7-12 7-15,6-4-4 16,1-2 0-16,-1-1 4 15,-2 1-2-15,-5 6 1 0,-9 0-3 16,-9 6 3-16,-9 5 1 16,-8 3-6-16,-6 0-3 15,0 0-1-15,0 0 0 16,0 0-1-16,0 0-6 16,0 0 5-16,0 0-4 15,0 0 1-15,0 0-15 16,0 0-9-16,0 0-11 15,0 3-10-15,0 4-21 16,-6 1-7-16,-10 6-113 16,-4-2-125-16,-1-1-411 15</inkml:trace>
  <inkml:trace contextRef="#ctx0" brushRef="#br0" timeOffset="119461.5">6759 3995 378 0,'0'0'96'16,"0"0"-51"-16,0 0 15 16,0 0-5-16,0 0 23 15,0 0 1-15,0 0-31 16,1 0 4-16,-1 0 2 16,0 0-17-16,0 0-14 15,0 0 13-15,0 0-10 16,0 0 4-16,0 0 7 15,0 0 3-15,0 0-2 0,0 0-4 16,0 0-13-16,0 0-7 16,0 0-8-16,0 0-5 15,0 0 1-15,0 0-4 16,9 0 1-16,12 0 1 16,6 0 0-16,3 0 0 15,-1 0-1-15,5-6 1 16,-7 6 0-16,-2 0 0 15,-6-2 0-15,-10 2 1 16,-6-1-1-16,-3 1 2 16,0 0 0-16,0-2 9 15,-2 2-3-15,-17 0-2 0,-11 0 5 16,0 0-11-16,-1 0 0 16,6 0 2-16,1 0 2 15,6 0 0-15,1 0 7 16,9 0-4-16,0 0 3 15,8 0-4-15,-1 0 0 16,1 0-4-16,0 0 1 16,0 0-2-16,0 0-1 15,0 0 0-15,1 0-2 16,15 0-2-16,2 2 4 16,4-1 0-16,-3 1-6 15,-3 1-43-15,-1 0-83 16,-6-3-155-16</inkml:trace>
  <inkml:trace contextRef="#ctx0" brushRef="#br0" timeOffset="144594.14">5487 6305 853 0,'0'0'88'0,"0"0"-35"16,0 0 4-16,0 0-34 16,0 0 0-16,0 0 23 15,0 0-22-15,9-70-18 16,11 46-5-16,6 0 3 15,4-1 1-15,2 0-2 16,9 2-1-16,-3 7 2 16,-4 4 4-16,-11 7-4 15,-6 1-2-15,-8 4-2 16,-7 0 0-16,-1 0 0 16,-1 0-11-16,0 1-17 0,0 9-16 15,0 0-51 1,0-5-150-16,0-5-360 0</inkml:trace>
  <inkml:trace contextRef="#ctx0" brushRef="#br0" timeOffset="145711.87">6041 5840 838 0,'0'0'15'15,"0"0"50"-15,0 0-8 0,0 0-41 16,0 0 5-16,0 0 19 16,-10 36-6-16,0-7-8 15,-1-1 5-15,1 0-11 16,3-3-13-16,-3-5 0 15,7-5 1-15,-5-6-2 16,7-6 0-16,1-2 13 16,0-1 19-16,0 0-14 15,0 0 3-15,0-6-4 16,0-11-7-16,0 1-16 16,0 3-1-16,0 5 1 15,0 3-1-15,0 5 0 0,0 0-2 16,1 0-1-16,9 0-3 15,-1 13 7-15,1 0 1 16,7 3-1-16,-4 1 1 16,-2-7-1-16,5-4 0 15,-6-1-2-15,1-5 0 16,-1 0-3-16,1-6 2 16,-1-9 6-16,0-5-3 15,-1-3 2-15,-9-1 2 16,0-4-3-16,0-4 1 15,0 0 1-15,-9 2-3 16,-3 1 2-16,-5 4 0 16,5 7-2-16,-5 6 0 0,6 4-2 15,-4 8 2-15,2 0-8 16,2 2 2-16,0 14-10 16,8 6 13-16,-1 3 0 15,4 3-2-15,0 1 1 16,14 0 2-16,1-6 0 15,3-5 1-15,3-5-4 16,-4-4-3-16,0-8 5 16,-3-1-3-16,5 0 3 15,0-7 3-15,0-9 5 16,-1-2-5-16,-5-2-4 16,0 2 1-16,-7-2 3 0,-1 4-1 15,-5 5 1 1,0 4 4-16,0 6-4 0,0 1-2 15,0 0-8-15,0 6-5 16,0 12 4-16,-5 7 3 16,5 0 4-16,0 3 0 15,0-3 3-15,8-5-1 16,3-2-5-16,4-9-1 16,-3-5-6-16,-1-4 2 15,6 0 8-15,-3-12 4 16,2-8 4-16,-4-2-2 15,-3-2 5-15,-3-3-4 16,-4 1 8-16,-2 1-8 0,0 4-2 16,0 9 8-1,-4 5-5-15,-1 5 1 0,-3 2-5 16,-3 0-5-16,7 4-6 16,-3 8 3-16,3 3-1 15,4 2-1-15,0 1 1 16,4-4 6-16,6-1 3 15,1 0-6-15,-1-4 5 16,1-1 1-16,-1 0-2 16,2 0 2-16,-4 1 0 15,-1-2 0-15,-2 1 0 16,-4-1 1-16,-1 1-1 16,0 0 0-16,-6 2-1 15,-9-3-33-15,-7 0-77 0,-2-7-186 16</inkml:trace>
  <inkml:trace contextRef="#ctx0" brushRef="#br0" timeOffset="145898.18">6217 5712 990 0,'0'0'61'15,"0"0"-32"-15,0 0-19 16,0 0-10-16,0 0-11 16,0 0-35-16,-6-8-93 0,6 8-247 15</inkml:trace>
  <inkml:trace contextRef="#ctx0" brushRef="#br0" timeOffset="147235.31">6416 5931 653 0,'0'0'29'0,"0"0"-3"16,0 0 29-16,0 0-5 16,0 0 3-16,0 0 24 15,53-33-45-15,-42 16 1 16,-2-7 6-16,-1-1-6 16,-1-3-10-16,-7-6-3 15,0-2-12-15,0-9-1 16,0 1-7-16,-12 7 1 15,-3 7 0-15,7 10 1 16,-1 11-2-16,5 5 0 0,4 4-2 16,-2 0-6-1,-2 8-11-15,2 18 10 0,2 14 8 16,0 6-2-16,1 4 3 16,13 5-2-16,0-3 2 15,6-2 0-15,-2-8 0 16,-2-7 1-16,-1-8-1 15,1-8 0-15,-3-4-1 16,-2-10 1-16,-2-5 3 16,0 0 1-16,3-10 21 15,4-10-17-15,-5-7-8 16,-2 0 0-16,-3 2-9 16,-6 3 3-16,0 6 4 15,0 5 1-15,0 8-3 0,-6 1-13 16,4 2 1-16,-5 0 1 15,0 0-9-15,3 4 4 16,2 2 8-16,2 1 8 16,0 1 3-16,0-1 0 15,0 0 0-15,4-1 1 16,5-2 0-16,0 2 1 16,-1-3 1 30,1 4 5-46,1-1-3 0,-2 1 1 0,3 1-4 0,-2-2-1 0,-3-3 0 0,1 2 0 16,-2-2 0-16,-2-2 2 16,-3-1 1-16,3 0-3 0,2 0 9 15,-1 0-7-15,-3-9-2 16,7-3-1-16,-1-2-2 16,-3-1 0-16,5 1 0 15,-4 6 3-15,-1 3 0 16,-4 5 0-16,0 0 0 15,0 0-2-15,0 0 0 16,3 9 2-16,5 5 3 16,2 5 6-16,-1-1-2 15,7-1-3-15,-3 0 5 16,5-8-3-16,-6-5-3 16,-1-4 4-16,3 0 7 0,6-8 9 15,1-14-9-15,0-4-11 16,-2-4-1-16,-6-4 0 15,-6-4 2-15,-7-4-4 16,0-2 0-16,-3 4-1 16,-9 8 1-16,2 10 1 15,4 11 1-15,1 7 2 16,2 4-4-16,-2 5-3 16,-2 20-4-16,-1 6 5 15,7 9 2-15,1 2 4 16,0-1 1-16,12-1-3 15,-3-6 2-15,2-2 0 16,-6-11 4-16,-2-4-8 16,5-10-4-16,-6-2 4 15,-2-5 0-15,5 0 7 0,0 0 3 16,3-10-5-16,3-7-5 16,5 1-6-16,2 3-3 15,-5 3 2-15,-3 5 2 16,-3 5 4-16,-4 0-2 15,-2 0 2-15,6 8-3 16,-4 7 8-16,3 2 0 16,-6 2-4-16,0-6-2 15,0 1 2-15,0-3 3 16,-16 0-1-16,4-5 2 0,-4-3-2 16,2-3-2-16,-2 0-5 15,-1 0-17-15,5-13-29 16,5 0-27-16,4-1-111 15,3 2-125-15</inkml:trace>
  <inkml:trace contextRef="#ctx0" brushRef="#br0" timeOffset="148569.31">7186 5968 650 0,'0'0'89'15,"0"0"-35"-15,0 0 9 16,0 0-27-16,0 0 17 0,0 0 28 16,0-3-27-16,6-9-34 15,-1-3-16-15,2-4-4 16,-4 5 1-16,5 1-4 16,-5 8 7-16,-3 2-4 15,0 3 0-15,0 0-1 16,0 0-1-16,4 2-2 15,-4 10 4-15,4 4 4 16,1 1-2-16,-3-1 4 16,1 0-6-16,5-3-2 15,-1-1-1-15,-2-6 3 16,4-2 3-16,-1-4-1 16,-1 0-1-16,1 0 0 0,4-7 0 15,1-8 2-15,3-3-3 16,-4-1-2-16,-1 1 0 15,-2-1-5-15,-4 8 6 16,-2 6-3-16,-3 3 2 16,0 2-2-16,0 0-20 15,0 4 8-15,0 8 6 16,0 6 10-16,4-3 0 16,3 4 2-16,-1-4-4 15,-2-4 1-15,5-6 1 16,1 0 1-16,0-5 12 15,2 0-12-15,7 0-1 16,2-3 3-16,5-13-4 16,-4-4 5-16,-3-4-3 15,-2-3 0-15,-6-6 3 0,-3-8 7 16,-8-5 1-16,0-3-8 16,0 3-2-16,0 10-1 15,0 11 1-15,-3 7 15 16,-2 12-17-16,5 3 2 15,-3 3-1-15,1 0-2 16,-1 17-1-16,0 14 0 16,1 9 2-16,2 9 0 15,0 5 0-15,0 0 0 16,0-3-2-16,0-4 2 0,2-10 0 16,9-8-1-1,4-5 1-15,0-12 2 0,8-8 0 16,0-4 14-16,9-2 11 15,4-18-23-15,5-1-2 16,-2-2-2-16,-6 0-1 16,-14 1 0-16,-9-1 0 15,-7 8 1-15,-3 3 0 16,-3 4-1-16,-12 7-10 16,-4 1 3-16,-1 0 2 15,3 14 1-15,4 5 2 16,2 3 2-16,4 1 0 15,7-1-5-15,0-2 6 16,6-3-3-16,8 0 1 0,5-7-18 16,0-4 1-16,1-5-6 15,4-1-4-15,-3 0 25 16,3-12 4-16,3-2 6 16,-4-4-3-16,-2 0-1 15,-9 0 4-15,-10 2 15 16,-2 0 8-16,0 7 0 15,-2 4 17-15,-10 4-18 16,-2 1-10-16,-6 1-13 16,1 13 0-16,4 5 0 15,3 0-5-15,8 0 0 16,4-3-7-16,0-1 7 16,0-3-4-16,11-3-2 0,6-8 4 15,-5-1 2 1,9 0 3-16,-3-13 3 0,1-7 16 15,1-7-12-15,-1-3 10 16,-3-5 4-16,-2-7-2 16,-1-8-13-16,-7-6-4 15,2 6-3-15,-8 7-2 16,0 13 8-16,0 16-6 16,0 9 2-16,0 5 2 15,0 2-6-15,0 22-2 16,-10 14-1-16,2 11 2 15,6 6-1-15,2-3 2 16,0-3 0-16,0-11-11 16,2-6-16-16,-1-11-15 0,2-5-10 15,-3-10-6-15,0-6-24 16,0 0-23-16,-6-6-140 16,-9-12-338-16</inkml:trace>
  <inkml:trace contextRef="#ctx0" brushRef="#br0" timeOffset="148778.64">7369 5738 890 0,'0'0'36'0,"0"0"-10"16,118-24 13-16,-57 14-23 15,5 0-14-15,-8 2-1 16,-13 1-1-16,-14 4-6 16,-19 3-56-16,-12 0-92 15,-9 0-218-15</inkml:trace>
  <inkml:trace contextRef="#ctx0" brushRef="#br0" timeOffset="149182.34">6881 5705 814 0,'0'0'127'0,"0"0"-51"0,0 0-4 15,0 0-43-15,0 0-13 16,0 0 2-16,-9 0-10 16,9 0-7-16,0 0-1 15,0 0 0-15,0 0-40 16,-1 0-39-16,-5 0-77 16,-12 0-122-16</inkml:trace>
  <inkml:trace contextRef="#ctx0" brushRef="#br0" timeOffset="149348.6">6241 5683 749 0,'0'0'68'0,"0"0"12"16,93 0 20-16,-34-7-67 15,4-1-30-15,-1-3-3 16,-5 2-35-16,-18 3-213 15</inkml:trace>
  <inkml:trace contextRef="#ctx0" brushRef="#br0" timeOffset="150647.73">8572 5674 739 0,'0'0'22'16,"0"0"95"-16,0 0-38 16,0 0-53-16,0 0 8 15,0 0-11-15,-40 30 2 16,25 0-7-16,3 0-6 16,3 1-1-16,6 0-4 15,3-1-6-15,0-7 0 0,5-4-1 16,7-8 5-16,5-3-5 15,-3-7 0-15,2-1 15 16,9-1 4-16,-2-14-8 16,1-3-10-16,-1-3 2 15,-2-2-2-15,-6 3-1 16,0 4 1-16,-7 2 0 16,-5 8-1-16,0 2 0 15,-3 4 0-15,0 0 0 16,0 10-4-16,4 15 2 15,3 7 2-15,4 4 1 16,2-5 0-16,5-6-2 0,2-6 1 16,-3-6-2-16,3-6 1 15,0-7 1-15,0 0 0 16,-1-10 7-16,-3-7-4 16,-4-6-3-16,-10-3 7 15,-2 0-6-15,0-3 2 16,-12-1-1-16,-9-1-2 15,-3 5-3-15,3 8 2 16,1 8 0-16,0 5-4 16,2 5 0-16,0 0-3 15,5 5 7-15,1 8-1 16,3 4 1-16,9 1-7 16,0 3 8-16,1 2 2 15,18 0-2-15,3-2 0 0,4-2 4 16,-4-8-1-16,6-2-3 15,-7-8 0-15,-1-1-9 16,5 0-77-16,-2-10-154 16,3-7-263-16</inkml:trace>
  <inkml:trace contextRef="#ctx0" brushRef="#br0" timeOffset="151454.01">9263 5802 702 0,'0'0'50'16,"0"0"-33"0,0 0 75-16,0 0-46 0,0 0-1 15,0 0 1-15,0-11 1 16,0 10-18-16,0 1 0 15,0 0 12-15,0 0-14 16,0 0-3-16,0 0-15 16,0 1-9-16,-6 12-2 15,3 7 2-15,-1 3 0 16,1-1 0-16,3 0 0 0,0-1 0 16,7-5-2-1,3-5 4-15,6-3-4 0,-3-3 2 16,4-5 0-16,-3 0 3 15,6-5 0-15,-1-9-3 16,-2-3 6-16,-6-4-5 16,-2 1 2-16,-9-5 3 15,0 1 0-15,-3 0-5 16,-15 2-1-16,1 9-3 16,-3 6-8-16,2 5 4 15,1 2-4-15,3 0 4 16,-2 7-6-16,5 7 2 0,8-1 8 15,3 5-3 1,0 1 4-16,0 0 0 0,11-2-5 16,2-5 6-16,4-6 0 15,8-6 1-15,-2 0 5 16,5 0 7-16,3-11-4 16,3-2-5-16,-3 0-3 15,-7-2 1-15,-4-1-1 16,-6-1 1-16,-9 3 2 15,-5 0-3-15,0 2-4 16,-11 3-4-16,-5 6-7 16,0 2-3-16,1 1-8 15,4 0 6-15,8 0 12 16,2 0-3-16,1 0-3 16,0 4-2-16,0 2 9 0,0 1 5 15,4-2 1-15,4 1 1 16,0 0-3-16,-4 1 6 15,2 2-3-15,-2 0 0 16,3 4 1-16,-2 2 5 16,-1 0 2-16,-3 1-2 15,-1-1-2-15,0-1-4 16,0-1 3-16,2-6-7 16,-1 0-18-16,6-3-105 15,-2-4-155-15</inkml:trace>
  <inkml:trace contextRef="#ctx0" brushRef="#br0" timeOffset="152528.68">9818 5884 181 0,'0'0'563'15,"0"0"-472"-15,0 0 35 16,0 0-94-16,0 0-7 15,0 0 4-15,-11-50-9 16,2 35-6-16,-1 3 5 16,2 1-1-16,-5 1-3 15,-3 4-5-15,2 5-10 16,-4 1 0-16,-3 0-1 0,4 11-1 16,0 3 2-1,7 1-2-15,6 2 0 0,-2 4 0 16,6-1 0-16,0 1 3 15,0-3-1-15,15-4 1 16,-1-3 0-16,3-6 1 16,3-4 11-16,-1-1 11 15,3-2 11-15,3-15-12 16,-3-6-13-16,1-5 6 16,-3-2-12-16,-6-5 0 15,-3-7 3-15,-4-4 7 16,-7-2-8-16,0 0 3 15,0 9-8-15,0 8 1 16,-7 15 5-16,6 7-1 0,-1 4 1 16,2 5-6-16,-2 0-1 15,-2 6-8-15,2 18 3 16,0 10 5-16,2 7-1 16,0 7 2-16,0 3-1 15,8-3 2-15,4-3-1 16,-6-8 1-16,2-10-2 15,1-8 0-15,1-9 0 16,-4-5 0-16,-3-5 0 16,5 0 2-16,0-6-2 15,6-13 6-15,4-5-6 16,0-4-3-16,-6 1 0 16,-2 5 2-16,-8 10 1 0,2 5 0 15,-2 7-1 1,-2 0-3-16,0 1-9 0,1 16 4 15,-1 6 9-15,3 1 0 16,2 5 1-16,0-6-1 16,1-8 0-16,3-2 0 15,-5-8 0-15,3-3-1 16,-1-2 1-16,-1 0 3 16,11-5 4-16,-1-10-4 15,2-4-3-15,2-3-2 16,0 1 1-16,-9 4 0 15,0 6 0-15,-5 6 0 16,-2 2 1-16,-3 3-5 16,0 0-6-16,0 5 3 0,0 12 5 15,3 3 3-15,-1 2 1 16,5-6-1-16,-2-1 0 16,-2-4 0-16,5-6 0 15,-5-3 0-15,-1-2 1 16,5 0 2-16,3-2 7 15,6-13-4-15,4-2-4 16,2-2-2-16,-3-1 1 16,0 4-2-16,-9 5 2 15,-4 6-1-15,-2 5 0 16,-4 0-4-16,0 0-5 0,1 9 3 16,-1 5 6-1,6 4 1-15,3-1-1 0,-2 0 2 16,6-3-4-1,-3 0 2-15,-1-7-3 0,-3-2-11 16,4-5-64-16,-2 0-12 16,3-5-49-16,-3-13-77 15,-8-2-112-15</inkml:trace>
  <inkml:trace contextRef="#ctx0" brushRef="#br0" timeOffset="152726">10018 5689 962 0,'0'0'34'16,"0"0"54"-16,0 0-56 16,0 0-31-16,0 0-1 15,0 0-27-15,23-32-53 16,-11 32-135-16,4 0-199 15</inkml:trace>
  <inkml:trace contextRef="#ctx0" brushRef="#br0" timeOffset="154272.41">10497 5891 714 0,'0'0'34'16,"0"0"72"-16,0 0-28 16,0 0-39-16,0 0 8 15,0 0 9-15,0-57-42 16,0 44 12-16,0 0 6 15,0 1-18-15,0 2 1 0,-8 2-4 16,-6 6-11 0,-1 2-8-16,3 0 3 0,-7 0-3 15,3 9 7-15,4 4 0 16,2 4-2-16,2 3-1 16,7 2-1-16,1-1 5 15,0-1-2-15,6-1-2 16,3-7 4-16,3-3-2 15,-1-8 1-15,-2-1 1 16,8 0 8-16,-4-6-7 16,6-4 2-16,-7-4-6 15,1 0 2-15,-6-2 1 16,-2 3 0-16,-5 3-1 16,0 1-3-16,0 4 3 15,0 3-5-15,0 2 1 0,0 0-5 16,0 0 0-16,0 3 0 15,0 11 4-15,7 3 5 16,1-2 0-16,6 1-1 16,-2-4 2-16,-1-5-2 15,5-2 2-15,-8-5 0 16,6 0 2-16,2-5 10 16,3-11 0-16,-5-4-8 15,4-5-3-15,-8-2 8 16,-5-5-5-16,-5-5 1 15,0-8-2-15,0-1-3 16,-11 3-3-16,0 5 3 0,4 15-1 16,1 9 1-16,4 11 0 15,-2 3 0-15,2 0-8 16,0 14-12-16,1 15 20 16,1 6 0-16,0 8-4 15,11 3 4-15,3 2 0 16,3-1 4-16,-2-7 2 15,-1-8 4-15,-5-9-4 16,0-6-4-16,0-7 3 16,-8-7-3-16,7-3 1 15,-3 0 3-15,3-4 9 16,8-13-13-16,-1-3-2 16,2 3-6-16,-3 1-10 15,-3 7 10-15,-5 4 5 0,-2 3-9 16,-1 2 1-16,-1 0-12 15,-1 4 10-15,3 8 8 16,-3 4 6-16,2 0-6 16,3 1 6-16,-3-3-2 15,4-1-1-15,-5-4-2 16,6-4 2-16,-7-1 2 16,3-4 5-16,2 0 9 15,-4-6-6-15,8-8-3 16,-2-3-7-16,1 1 0 15,-7-1-6-15,7 4 5 0,-8 3-8 16,4 4 9-16,-4 5-2 16,-1 1-9-16,0 0-7 15,0 0 8-15,0 10 5 16,0 6 4-16,0 3 1 16,4-2 0-16,7 0-5 15,3-3 5-15,-2-6 1 16,-1-4 4-16,3-4 29 15,-2 0-29-15,-3 0 2 16,-3-11-6-16,0-1-1 16,-6-4 0-16,0 2-9 15,0-2 2-15,-13 4-5 16,-7 2 0-16,-2 2-6 16,7 7-10-16,-3 1 8 15,8 0 1-15,2 0 8 16,4 0-4-16,4 0-6 0,0 0-2 15,15 0-15-15,2 0 23 16,6 0 15-16,4 0 6 16,0 0 3-16,1 0 23 15,0 1 13-15,-2 6 15 16,0 1 3-16,-8 0-46 16,-7 1-16-16,-7 1 1 15,-2-1 1-15,-2 2 8 16,0-2-4-16,0-4 2 15,-3 2-2-15,-6-6-3 16,5 0-2-16,0-1-2 0,4 0 0 16,0-1-8-16,0-12-10 15,4-3-7-15,10 0 12 16,4 4 0-16,4 5 4 16,-2 6 7-16,-4 1 2 15,1 1 10-15,-6 12 4 16,4 4-13-16,-9 0-2 15,1 1 1-15,-7-3-10 16,0-1-30-16,-20-5-15 16,-5-2-95-16,-5-7-137 15</inkml:trace>
  <inkml:trace contextRef="#ctx0" brushRef="#br0" timeOffset="154507.81">10809 5722 910 0,'0'0'87'0,"0"0"-68"16,0 0-4-16,0 0-14 15,0 0-1-15,0 0-2 16,-1-7-2-16,1 6-14 15,7-4-12-15,-2-4-54 0,-2 0-143 16,-3-3-399 0</inkml:trace>
  <inkml:trace contextRef="#ctx0" brushRef="#br0" timeOffset="154644.01">10441 5683 925 0,'0'0'32'15,"0"0"-30"-15,0 0 6 16,89 5-2-16,-23-5-6 16,10 0-105-16,3-7-219 15</inkml:trace>
  <inkml:trace contextRef="#ctx0" brushRef="#br0" timeOffset="155135.84">11625 5746 966 0,'0'0'31'0,"0"0"50"16,0 0-59-16,0 0-8 0,0 0 56 15,0 0 25 1,-12 110-57-16,12-66-26 0,1 3 5 16,8 2-15-16,-1-2-1 15,-5-7 2-15,3-12-2 16,-3-9 0-16,-2-9-1 16,-1-7 0-16,0-3 1 15,0 0-1-15,0-4-1 16,1-20-3-16,-1-10 3 15,0-13-4-15,0-5 0 16,0-7-4-16,0 4-3 16,0 9 8-16,0 11 4 15,5 12 0-15,-1 5 0 16,6 7 2-16,-1 5-2 16,1-1-1-16,8 5 0 15,2 2 0-15,1 0 1 0,4 0-4 16,-2 0-1-16,2 2-40 15,-9 5-69-15,1-1-5 16,-8 1-80-16,-2 0-143 16</inkml:trace>
  <inkml:trace contextRef="#ctx0" brushRef="#br0" timeOffset="155977.2">11664 5923 818 0,'0'0'13'0,"0"0"17"16,0 0 3-16,0 0-10 15,0 0 33-15,0 0-10 16,67 8-35-16,-36-14-4 16,4-2-6-16,-8-3 2 15,-3 0 4-15,-7 2-1 16,-4 0-5-16,-7 6 20 15,-5 1-10-15,-1 2 25 16,0 0-14-16,0 0-14 16,0 0-8-16,0 15-1 15,0 5 1-15,0 1 1 16,0 0 0-16,0-5-1 16,11-3 2-16,-2-6-2 15,0-6 1-15,3-1 5 0,6 0 7 16,2-7 1-16,-2-4-9 15,0-4 5-15,-5 1-10 16,-4-4 9-16,1-3-6 16,-7 0-3-16,1 5-2 15,-4 5-1-15,0 6-3 16,0 4-4-16,0 1-1 16,0 0-7-16,0 0-7 15,0 8 16-15,0 7 5 16,0 7 0-16,0-1 2 15,0 0 2-15,10-2 4 16,1-6-4-16,-1-3 0 0,1-7-1 16,-2-3 4-16,5 0-3 15,0-5 3-15,-2-10-3 16,4-2 0-16,-4 0-2 16,-5 0 0-16,-2-2-5 15,-1 3 7-15,-2 1-10 16,0 10 10-16,-2 3 0 15,0 2-2-15,0 0-6 16,0 0 6-16,0 12 4 16,0 3 2-16,0-1 13 15,5 0-5-15,-2-7 5 16,0 0 4-16,2-2 5 16,-1 1-4-16,4-3-21 0,0-3 3 15,2 0 3 1,1 0-1-16,6-5 2 0,3-9-7 15,1 0-2-15,-9 2 0 16,4 2-7-16,-7 6-7 16,-5-1 0-16,-4 5-1 15,0 0-5-15,1 10 3 16,3 8 17-16,-3 1 1 16,0-2-6-16,3-1-19 15,0-2-38-15,2-8-33 16,8-1-20-16,-3-5-92 15,1 0-161-15</inkml:trace>
  <inkml:trace contextRef="#ctx0" brushRef="#br0" timeOffset="157271.17">12471 5817 651 0,'0'0'99'15,"0"0"10"-15,0 0-15 16,0 0-43-16,0 0 20 15,0 0-16-15,-11-22-21 16,4 22-25-16,-3 9 0 16,-2 9-1-16,2 2 5 15,6 0-7-15,3 2-1 16,1-1-3-16,0-3-1 0,0-2-1 16,12-4 5-1,3-7-1-15,0-5 4 0,7 0 5 16,6 0-2-16,-5-9-5 15,1-7-6-15,-1-3 3 16,-7-5 5-16,-5-7-5 16,-2-6 1-16,-5-10 0 15,-4-11-3-15,0 1 2 16,0 2-2-16,-10 12 1 16,5 9-1-16,-4 13 2 15,1 8-2-15,7 5 3 16,-4 4-3-16,3 4 0 15,2 0-1-15,-1 0-1 16,1 5-3-16,-2 22-2 0,2 10 6 16,0 9 4-16,0 3 1 15,3 5-1-15,7-5-1 16,5-4 3-16,-5-6-4 16,1-9 0-16,-4-8-2 15,-2-8 2-15,4-5-3 16,0-6 2-16,0-3-1 15,2 0 1-15,7-1 0 16,2-12-1-16,-2-5-8 16,5-3 0-16,-7-3 2 15,-2 1-10-15,1 4 4 16,-13 8 10-16,3 8 2 16,-5 3-1-16,0 0-3 0,0 0 0 15,0 14 0 1,0 8 4-16,0 1 8 0,0-1 3 15,0-1-4-15,6-4 1 16,1-5-8-16,0-3 9 16,3-7-6-16,-4-1 6 15,6-1-2-15,3 0-2 16,1-9-3-16,-1-4-2 16,2-7 1-16,-9 0-1 15,1-2 4-15,-5-1-8 16,-4 7 4-16,0 4-2 15,0 7 2-15,0 4 0 16,0 1-5-16,0 0-5 16,0 0 0-16,0 13 8 0,0 5 0 15,0 2 2-15,0 1-2 16,0-4 2-16,0-3 0 16,7-4-1-16,-3-3-1 15,1-5 2-15,-1-2 3 16,4 0 0-16,0 0 0 15,1-8-2-15,-6-3 1 16,-3-3-2-16,0-1-2 16,0-3-2-16,-8 1-1 15,-1 2-5-15,-4 8 0 16,4 2-5-16,5 3-3 0,0 2 6 16,4 0-3-1,0 0 2-15,0 0-11 0,6 0-7 16,7 0 28-16,7 0 3 15,-1 0 22-15,8 0 5 16,3 9-10-16,-1 4-4 16,-1 2 7-16,-8 0-6 15,-9-3-5-15,-3-5 0 16,-8 0 4-16,0-4-11 16,0 2 3-16,-11-5-2 15,-6 0-3-15,4 0-1 16,2 0-4-16,5-2 1 15,4-8 3-15,2-4-5 16,0-3 1-16,11-2-3 0,0 3 6 16,3 4-12-16,-1 6 4 15,-2 6 8-15,-2 0 1 16,2 0 1-16,-3 3 8 16,2 12-6-16,1 4-1 15,0 1 4-15,-4 2-4 16,-7-4 2-16,0-4-3 15,0-3-2-15,-17-4-13 16,-6-4-43-16,-14-3-27 16,2 0-79-16,-6-3-262 15</inkml:trace>
  <inkml:trace contextRef="#ctx0" brushRef="#br0" timeOffset="157474.49">12798 5623 984 0,'0'0'46'0,"0"0"-1"15,0 0-31-15,0 0 6 16,0 0 9-16,0 0-5 16,13 13-24-16,-6-13-8 15,-6 0-40-15,2 0-26 16,-3-3-120-16,0-8-426 15</inkml:trace>
  <inkml:trace contextRef="#ctx0" brushRef="#br0" timeOffset="157626.75">12388 5576 897 0,'0'0'239'0,"0"0"-225"15,0 0 9-15,0 0-14 16,109 5-9-16,-49-5-30 15,7 0-18-15,-11-3-65 16,-15 0-136-16,-18 0-323 16</inkml:trace>
  <inkml:trace contextRef="#ctx0" brushRef="#br0" timeOffset="158543.34">12390 3597 906 0,'0'0'13'15,"0"0"-2"-15,0 0 11 0,-9 73-1 16,0-45-11-16,6-2 2 15,0 1-12-15,-1-6-1 16,3-3 1-16,1-4 0 16,0-7-23-16,0-1-80 15,0-6-101-15,0 0-274 16</inkml:trace>
  <inkml:trace contextRef="#ctx0" brushRef="#br0" timeOffset="158826.79">12382 3525 711 0,'0'0'11'15,"0"0"94"-15,0 0-63 16,0 0-23-16,0 0 20 16,0 0 1-16,54-29-22 15,-34 29-7-15,1 0-6 16,1 3 6-16,-4 8-8 15,-4 1-3-15,-8 2 0 16,-6 2 0-16,0 0 1 16,-3 1 1-16,-15-4-1 15,-8 0 0-15,4-4-1 16,-6-3-4-16,8-1-22 16,3-1-40-16,8-4-56 0,9 0-85 15,0 0-310-15</inkml:trace>
  <inkml:trace contextRef="#ctx0" brushRef="#br0" timeOffset="159503.87">12750 3525 638 0,'0'0'79'15,"0"0"-42"-15,0 0 51 0,0 0-74 16,-90-11 22 0,76 15 7-16,3 8-19 0,0 5-14 15,1 3-4-15,9 1 1 16,0 2-6-16,1-3-1 16,0-1 0-16,6-3 0 15,11-6-1-15,2-3 1 16,7-6-2-16,-3-1 4 15,4 0-1-15,1-14-1 16,-2-1-2-16,-2-3-6 16,-7 0-6-16,-3-3 8 15,-6 2 5-15,-8-1 1 16,0 3 2-16,0 4 3 0,0 3-2 16,0 5 12-1,0 5 14-15,0 0-20 0,0 0-8 16,0 8-1-16,-7 11 0 15,3 7 4-15,4 5 7 16,0 2 0-16,0 0-2 16,0-2-4-16,0-5-3 15,0-7-2-15,0-6-2 16,0-5 2-16,0-7 4 16,0 0 0-16,0-1 4 15,0 0 9-15,0-2 1 16,0-14-13-16,-5-1-3 15,2-5-2 32,-3-8-1-47,3-2-1 0,3-3 4 0,0 1-2 0,0 3 0 0,0 5 0 0,9 7-2 0,-1 3 2 16,1 3 0-16,-1 4 0 16,-1 2 0-16,8-2-5 15,-6 5-7-15,3 0-22 16,-1 4-6-16,0 0-3 15,0 0-23-15,-3 0-82 16,-4 4-77-16</inkml:trace>
  <inkml:trace contextRef="#ctx0" brushRef="#br0" timeOffset="159707.23">12825 3536 730 0,'0'0'35'0,"0"0"35"15,0 0-58-15,0 0-7 16,0 0-2-16,0 0 14 16,72 6-17-16,-27-10-10 15,-4-5-122-15,-2-2-217 16</inkml:trace>
  <inkml:trace contextRef="#ctx0" brushRef="#br0" timeOffset="160283.14">12394 3518 447 0,'0'0'129'16,"0"0"-61"-16,0 0-3 16,0 0-10-16,0 0 17 15,0 0-6-15,0 0-30 16,0 0-25-16,0 0-11 15,1 7-1-15,4 10 1 16,-2 7 1-16,-3 6 2 16,4 5-3-16,-4 0-19 15,0 0-177-15,-5-6-541 16</inkml:trace>
  <inkml:trace contextRef="#ctx0" brushRef="#br0" timeOffset="160923.12">13237 3596 756 0,'0'0'81'16,"0"0"23"-16,0 0-29 15,0 0-25-15,0 0-10 16,0 0-14-16,1-14-13 16,25 12-12-16,15-1 4 15,10 0-1-15,3 0 6 16,-3 3-1-16,-7-2 5 16,-12 2-7-16,-12 0-4 15,-11 0 1-15,-7 0-3 16,-2 0 2-16,0 0 5 15,0 0-2-15,-11-1-6 16,-2-1-23-16,-4-1-30 0,6-3-22 16,1 1-20-16,2-3-62 15,1-1-14-15,3-1-40 16,-1-1-46-16</inkml:trace>
  <inkml:trace contextRef="#ctx0" brushRef="#br0" timeOffset="161247.65">13469 3481 189 0,'0'0'103'16,"0"0"103"-16,0 0-86 15,0 0-2-15,0 0-3 16,0 0-15-16,-10-15-33 16,10 15-23-16,0 0-17 15,0 0-20-15,0 0 0 16,0 4-6-16,0 7 18 16,4 0 5-16,10 4-13 15,0-6-3-15,5 2 4 0,3-2-2 16,-4-4-1-16,7-1 7 15,-11-4-4-15,2 0 1 16,-7 0-4-16,-4 0 0 16,-1 0 0-16,-4 0 11 15,0 0 0-15,0 0-8 16,0 0 0-16,-20 2-12 16,-5 6-1-16,-6 6-2 15,0 5 3-15,0-1-2 16,5 1-9-16,8-1-62 15,9-3-43-15,9-6-46 0,0-3-172 16</inkml:trace>
  <inkml:trace contextRef="#ctx0" brushRef="#br0" timeOffset="162507.79">13887 3378 388 0,'0'0'403'15,"0"0"-355"-15,0 0 73 16,0 0-73-16,0 0 0 0,0 0-18 15,0-16-19 1,0 26-10-16,0 11 0 0,0 10 13 16,0 3 6-16,0 6-4 15,0 0-13-15,0-1 0 16,0 1 2-16,0-7-4 16,0-5 0-16,4-5-2 15,2-8 0-15,2-3-3 16,0-7-22-16,3-5-17 15,5 0-35-15,7 0-54 16,-6-13-76-16,0-4-274 16</inkml:trace>
  <inkml:trace contextRef="#ctx0" brushRef="#br0" timeOffset="162760.23">13800 3558 646 0,'0'0'85'16,"0"0"8"-16,0 0 2 16,0 0-48-16,0 0-15 15,0 0-3-15,76-22-19 16,-38 16-1-16,2 2 1 16,-1 0 1-16,-9 0-8 15,-1 1-3-15,-7 2-1 16,-7-2-11-16,-7 3-44 15,-6 0-32-15,3 0-25 0,0 0-38 16,-2 0-33 0,4 0-203-16</inkml:trace>
  <inkml:trace contextRef="#ctx0" brushRef="#br0" timeOffset="163043.73">14166 3496 539 0,'0'0'123'16,"0"0"13"-16,0 0-33 15,0 0-22-15,0 0-35 16,0 0-10-16,0-4-12 0,0 4 2 16,0 0-14-1,0 0-12-15,0 15 3 0,0 4-2 16,0 7 13-16,5-1-12 15,2 0-2-15,2-7 4 16,-2-4-7-16,-2-6 3 16,2-6-16-16,-3-2-32 15,5 0-74-15,0-15-114 16,1-11-489-16</inkml:trace>
  <inkml:trace contextRef="#ctx0" brushRef="#br0" timeOffset="163318.13">14143 3347 670 0,'0'0'85'16,"0"0"-9"-16,0 0-54 16,0 0-10-16,0 0 38 15,0 0-18-15,0 18-9 16,15-16-16-16,-6-2 10 15,2 0-3-15,4 0-5 16,-9-10-4-16,0 0-2 16,-5-2 2-16,-1 2-5 15,0 0-14-15,-8 5-27 16,-3 2-40-16,-1 3-56 16,2 0-67-16,-5 3-265 0</inkml:trace>
  <inkml:trace contextRef="#ctx0" brushRef="#br0" timeOffset="164350.78">14353 3461 188 0,'0'0'537'0,"0"0"-440"16,0 0 32-16,0 0-73 16,0 0-11-16,0 0-14 15,0-7-18-15,0 12-10 0,0 12-3 16,0-1 16-16,0 4-6 15,0-3-9-15,0-5 0 16,0-2 3-16,0-6-2 16,0-3 0-16,0-1 2 15,0 0 3-15,0 0 18 16,8-4 6-16,2-8-25 16,3-3-6-16,5-2 0 15,-8 5 1-15,6-1-1 16,-5 2-1-16,-1 6 1 15,-7 4 0-15,3 1-2 16,-6 0-4-16,5 0 0 0,2 5 5 16,3 10 1-16,-1 0 0 15,1 0 2-15,-4 1-1 16,0-4-1-16,0-4 0 16,-2-3 0-16,0-4 1 15,-2-1 9-15,-2 0 11 16,7-2 13-16,-2-10-25 15,4-5-8-15,8 1 0 16,-8-3-1-16,2 4 0 16,-2 2 0-16,-4 3 0 15,1 5-3-15,-6 4 3 16,0 1-3-16,1 0-11 16,2 0 4-16,2 13 10 15,-2 2 0-15,7 1 0 16,0 3 1-16,4-3 0 0,-3-3 0 15,2-2-1-15,-4-7 1 16,8-3 2-16,-7-1 3 16,2 0 2-16,3-2 2 15,-3-10 0-15,-3-3-7 16,1-2-2-16,-5-1 0 16,-5-3 2-16,0 5-3 15,0 3-1-15,0 5-2 16,-5 5-7-16,5 3 1 15,-5 0-16-15,0 1 1 0,0 13 19 16,1 1-1 0,4 7 4-16,0-4 2 0,0 3-3 15,9-5 2-15,1-2-7 16,2-7-1-16,8-3-25 16,0-4-22-16,5 0-30 15,-4-4-32-15,0-8-35 16,-3-8-99-16,-4 0-172 15</inkml:trace>
  <inkml:trace contextRef="#ctx0" brushRef="#br0" timeOffset="164771.44">14943 3291 512 0,'0'0'120'0,"0"0"20"16,0 0-65-16,0 0-59 0,0 0 11 15,0 0 46-15,2 58-21 16,-2-23-27-16,0 6-5 15,0 0 13-15,5-4-10 16,-2-10-6-16,0-10 7 16,-3-8-7-16,0-9 6 15,0 0 18-15,0 0-38 16,0 0-3-16,0 0 0 16,1-1 13-16,10-13-8 15,-3-5-5-15,7 1-5 16,-4 3 3-16,1 4-2 15,7 8-13-15,-1 3 6 16,0 0-1-16,3 5 11 0,-3 11-1 16,2-2-1-16,-5 2-1 15,-1 0 3-15,-3 0 0 16,-9-3-1-16,-2 1-1 16,-2-4 3-16,-18-3 0 15,-13-3 0-15,-3-2-2 16,0-2-24-16,4 0-6 15,8 0 2-15,9-10-20 16,7-2-22-16,8 0-73 16,0 0-64-16,28-2-107 15</inkml:trace>
  <inkml:trace contextRef="#ctx0" brushRef="#br0" timeOffset="166227.65">15283 3492 670 0,'0'0'115'0,"0"0"-28"16,0 0-10-16,0 0-24 16,0 0-12-16,0 0-20 15,-66 22-11-15,58-4 3 16,5-2-5-16,1 3-4 16,2-4-4-16,0-2 2 15,12-6-1-15,0-3-1 16,1-4 9-16,4 0-2 15,-1-4-6-15,-5-12 5 0,0-1-2 16,-4-1-4 0,-5-1 8-16,-2-3-6 0,0 1 3 15,-1 2-5-15,-9 6-4 16,-6 5 4-16,7 6-8 16,-2 2-2-16,1 0-6 15,3 8-1-15,2 7 3 16,5 2 10-16,0 3-5 15,3-5 6-15,13 1 0 16,3-6 0-16,1-1-2 16,-7-4 2-16,4-5-1 15,0 0 3-15,-3-5 0 16,4-7 1-16,-1-1-6 0,1 2 6 16,-6 0 0-1,-2 4 0-15,-8 2 1 0,-2 3-1 16,0-2 0-16,0 4-3 15,0 0-7-15,0 4-3 16,0 7 12-16,0 0 0 16,0 1 1-16,7-1 0 15,-1-4 2-15,-1 2 4 16,4-7 5-16,0-2 10 16,1 0-8-16,3 0 7 15,4-8-10-15,6-5-5 16,-3 0-5-16,-3-1 0 0,-1 2 0 15,-7-2 0 1,-2 0-3-16,-3 4-5 0,-1 6-2 16,4 4 5-16,-5 0-6 15,-1 0-16-15,7 10 24 16,1 6-4-16,-2-1 6 16,0 2 1-16,6-2 0 15,-6-4 0-15,5-4 0 16,-1-1 0-16,-1-6 0 15,0 0 1-15,0-3-2 16,0-12 1-16,-2 3-9 16,1-4 4-16,-6 0-2 15,2 4 6-15,-2-2-4 16,-3 6 2-16,0 2 0 16,1 3 3-16,-1 3-1 15,0 0 0-15,0 0-2 0,0 5 3 16,0 7 8-16,0 0 13 15,0-1-4-15,5 1-1 16,-1-5 0-16,-4-1-8 16,3-4-1-16,-2-2 1 15,3 0 4-15,-1 0 16 16,6-2-10-16,3-11-14 16,4 1-4-16,-5 1 0 15,7 0-2-15,-7 2 2 16,-1 5-7-16,0 2-5 15,-4 2-4-15,0 0-4 16,3 2 12-16,-2 10 2 16,4 0 5-16,7 2 0 0,-6-3 1 15,7-3 0-15,0-3 0 16,-5-3 0-16,5-2-2 16,-2 0 1-16,2 0 0 15,-2-8-2-15,-8-3-1 16,-2-2-8-16,-5-3 1 15,-2 1 5-15,0 1-13 16,-2 3 14-16,-14 3-5 16,0 3 2-16,-5 5 2 15,0 0-9-15,6 7 7 16,2 8 6-16,4 3 0 0,3 2-1 16,6 1 3-1,0-1 0-15,0-2 0 0,16-7-1 16,3-2 1-16,-3-8 0 15,5-1 6-15,-5 0 2 16,5-16-7-16,0-6-1 16,-2-1 1-16,-8-6-2 15,0-3 2-15,-4-2-2 16,-3-10 1-16,-4-8-1 16,0-5 1-16,-4 2 0 15,-7 10 2-15,4 12 21 16,2 19 15-16,3 10-27 0,2 4-4 15,0 10-7 1,0 14 0-16,0 13 5 0,6 8 16 16,2 9 1-16,5 4-12 15,1 0-8-15,2 1 19 16,2-9-6-16,-7-7-11 16,-1-11-4-16,1-9-20 15,-2-11-36-15,3-8-38 16,2-4-141-16,5-10-284 15</inkml:trace>
  <inkml:trace contextRef="#ctx0" brushRef="#br0" timeOffset="167603.91">16440 3569 663 0,'0'0'75'0,"0"0"106"16,0 0-72-16,0 0-4 15,0 0-12-15,0 0-80 16,29-47-13-16,-10 26 1 16,1-4 2-16,-2-3-2 15,-7 0-1-15,-3-2 3 16,-8 5 1-16,0 10-4 16,0 9-12-16,-7 5-19 15,-5 1-1-15,1 0 0 16,2 8 18-16,0 6-2 15,9 2 0-15,0 2 3 0,0 3 4 16,6-4 5 0,9 1 2-16,5-2-1 0,-7 0 0 15,0-4 3-15,1 0 0 16,-12-1 0-16,2-1 1 16,-4 0-5-16,0-1 8 15,-10-2-5-15,-10 1 4 16,1-3-3-16,1-1 0 15,9-4-6-15,4 0 0 16,5 0-4-16,0-1-13 16,5-8-50-16,13-4 20 15,1 2 35-15,3-1 6 16,2-1 12-16,1 1 0 0,1-3 12 16,-6 1 0-1,0-4 18-15,-10 0-9 0,-1 1-14 16,-9-1-1-16,0 4 3 15,0 3-5-15,0 4 4 16,-15 6-3-16,2 1-3 16,-1 0-2-16,1 2-2 15,4 11 2-15,5 3 4 16,4 6-3-16,0 1 9 16,4 1 9-16,12 1-15 15,4-3 3-15,-1-5-2 16,3-5 9-16,-1-4-4 15,-1-8-5-15,4 0 8 16,-3-3 2-16,0-13-9 0,-4 1-5 16,-5-3 4-16,-5-5-5 15,-7 0-2-15,0 1-19 16,-11 7 11-16,-4 4 2 16,1 8-10-16,1 3-16 15,1 0 15-15,0 0 15 16,5 3-5-16,6 4 7 15,1 1-2-15,0 0 0 16,0 1 3-16,10-1 1 16,6 2 0-16,-5 0 0 15,1-1 6-15,-2 0 2 16,-1 0 1-16,-1-1 0 16,0 2-3-16,-6-2 0 0,1-1-3 15,2 0 3-15,-3 1-1 16,-1-1 2-16,0-4-5 15,0-2-1-15,3-1 1 16,-2 0 7-16,2 0 6 16,2-10-5-16,2-5-10 15,2-4 3-15,0-2-1 16,1-3-2-16,0-1-2 16,-2 4-6-16,-1 2-1 15,-4 11 6-15,-3 6 1 16,4 2-1-16,-5 0-1 15,0 0-7-15,1 11 3 16,1 7 8-16,3 4 4 16,0 0 7-16,0 0 0 0,1-5 8 15,0-5-11-15,2-5-4 16,-5-3 2-16,4-3 10 16,-4-1 12-16,4 0-9 15,3-5-3-15,-1-10-5 16,-4-2-8-16,2-1 7 15,-5 1-9-15,-1 3-1 16,-1 1-1-16,0 5-14 16,0 2 4-16,0 4-5 15,0 1 0-15,0 1-5 16,0 0-4-16,6 0 0 0,1 0 5 16,3 0 9-16,6 0 11 15,-2 0-1-15,1 0 3 16,1 0 0-16,-5 0 0 15,-4 0 8-15,-7 0 9 16,0 0 9-16,0 0-3 16,0 3-22-16,3 7-2 15,3 7 9-15,-5 0-8 16,7 0 5-16,-8-2 0 16,0-2-7-16,1-5-3 15,-1-3 1-15,0-3-36 16,0-2-56-16,0 0-125 15,2-15-402-15</inkml:trace>
  <inkml:trace contextRef="#ctx0" brushRef="#br0" timeOffset="167858.29">17161 3301 630 0,'0'0'203'0,"0"0"-165"15,0 0 55-15,0 0-31 16,0 0-15-16,0 0-29 16,-10 14-9-16,10-14 4 15,8 0 12-15,3 0-3 16,-1 0-17-16,-2-5-2 16,-5-2-1-16,2-2-4 0,-5 4-15 15,0-1-32-15,0 6-27 16,0 0-69-16,-5 0-130 15,4 6-244-15</inkml:trace>
  <inkml:trace contextRef="#ctx0" brushRef="#br0" timeOffset="168345.03">17317 3356 601 0,'0'0'110'16,"0"0"29"-16,0 0-51 16,0 0-48-16,0 0-24 0,0 0-9 15,-67 0-1-15,53 16-1 16,6 5 4-16,5 6 0 16,3-1 0-16,0 3-3 15,3-1 10-15,10-4-1 16,1-4-1-16,4-8 7 15,-4-3 6-15,6-8 7 16,5-1-3-16,-2 0-8 16,5-11-11-16,1-2-6 15,-2-3-3-15,-5-5 0 0,-5 0 1 16,-6-5-3 0,-6 0-1-16,-5 5-2 0,0 6 1 15,0 5-1-15,-12 7-8 16,-1 3-2-16,-6 0 1 15,2 9 8-15,5 7 1 16,1 3 1-16,11 3 1 16,0 1 0-16,0-2 13 15,2-2-11-15,9-4-2 16,5-4-1-16,-1-5-2 16,9-6-13-16,7 0-48 15,6 0-43-15,-2-9-130 16,0-3-191-16</inkml:trace>
  <inkml:trace contextRef="#ctx0" brushRef="#br0" timeOffset="175742.4">12369 4044 973 0,'0'0'47'0,"0"0"1"16,0 0-14-16,0 0-7 16,0 0 1-16,0 0-24 15,0 0-3-15,2 59-1 0,-1-26 3 16,1 1 0-16,0-2-3 16,-2-4-2-16,0-5-25 15,0-6-30-15,0-9-36 16,0-8-53-16,0 0-32 15,-5-8-117-15</inkml:trace>
  <inkml:trace contextRef="#ctx0" brushRef="#br0" timeOffset="175975.76">12311 4065 488 0,'0'0'105'16,"0"0"-35"-16,0 0 19 15,0 0-19-15,0 0-35 16,0 0-10-16,38-32 9 15,-16 35-12-15,-1 12 13 16,3 5-10-16,-3 1-11 0,-5 1-7 16,-7 0 1-16,-2 0 3 15,-7-1-10-15,0 1 2 16,-19 0 1-16,-4 2-3 16,-9-7-1-16,-1-2-19 15,7-3-49-15,4-8-49 16,4-4-81-16,7 0-231 15</inkml:trace>
  <inkml:trace contextRef="#ctx0" brushRef="#br0" timeOffset="176575.66">12703 4027 606 0,'0'0'180'15,"0"0"-126"-15,0 0 4 16,0 0-2-16,0 0-12 16,-88-18-9-16,76 30-29 15,-5 6-4-15,6 7 3 16,2-1-4-16,8 1-1 16,0-1-1-16,1-4-3 15,2-3-12-15,17-6-33 16,4-4-49-16,10-7 28 15,-3 0 3-15,0-3-9 16,-1-12-1-16,-9-2 2 16,-1-3 27-16,-7 2 38 0,-6 1 10 15,-4 1 69-15,-2 4 26 16,0 3 18-16,0 6-6 16,0 3-5-16,-2 0-50 15,-2 0-38-15,-1 11-10 16,-4 12-3-16,3 9 6 15,4 4 0-15,2 1-6 16,0-2 1-16,0-1-1 16,0-11-2-16,0-8 2 15,0-8-1-15,0-5 0 0,0-2 4 16,0-6 16-16,0-14 4 16,1-9-22-16,-1-4-2 15,2-3 1-15,3-5-1 16,-4 1 0-16,10-4 1 15,-2 5-1-15,6 5 0 16,-1 4-1-16,2 9 1 16,-4 8-1-16,-3 5 0 15,1 7-1-15,3 1-9 16,-6 0-35-16,4 12-23 16,-2 5-80-16,-6 1-33 15,1-3-271-15</inkml:trace>
  <inkml:trace contextRef="#ctx0" brushRef="#br0" timeOffset="176755.97">12730 4142 837 0,'0'0'114'15,"0"0"-70"-15,0 0-33 16,0 0-11-16,0 0-1 15,88-12-10-15,-50 5-36 16,2 1-88-16,-3 1-76 16</inkml:trace>
  <inkml:trace contextRef="#ctx0" brushRef="#br0" timeOffset="177358.92">13114 4147 620 0,'0'0'237'0,"0"0"-164"16,0 0 7-16,0 0-23 15,0 0-21-15,0 0-8 16,-10 0-25-16,27 0-3 0,12-4 0 16,6 1 0-16,6-3 0 15,-3 0-1-15,0 4-17 16,-11-3-4-16,-7 4 3 16,-10 1-29-16,-9 0-25 15,-1-1 37-15,-4-1 7 16,-11-3-48-16,-4-4 13 15,1 0 9-15,6-3 33 16,-2-1 22-16,4 1 0 16,3 1 9-16,2 1 28 15,3 3 25-15,2 5-11 0,0 0 10 16,0 2-30-16,0 0-20 16,0 0-11-16,0 4 0 15,0 6 5-15,13 1 10 16,-1 0-3-16,4 1-2 15,2-1 5-15,2-3-3 16,-7-4 4-16,1-2-5 16,-8-2-1-16,-2 3 3 15,-4-3-4-15,0 0 19 16,0 1 20-16,-4 3-20 16,-17 5-23-16,-8 6-5 15,-6 6-5-15,0 3-5 16,3 5-47-16,3-3-46 15,13 0-124-15,4-9-280 16</inkml:trace>
  <inkml:trace contextRef="#ctx0" brushRef="#br0" timeOffset="182478.8">12390 4528 653 0,'0'0'118'16,"0"0"-24"-16,0 0-3 15,0 0-28-15,0 0-4 16,0 0-14-16,0 0-14 16,-39 0-11-16,39 0 10 15,0-1-6-15,8 0-19 16,13-3-5-16,9 1 2 0,8-1 2 16,4-2 5-16,5 2-7 15,3 0-2-15,-2 2 0 16,-3 0 1-16,-13-1-2 15,-14 3-2-15,-7 0 1 16,-11 0 1-16,0 0 1 16,0 0 19-16,-11 0-19 15,-18 11-10-15,-10 3-39 16,-5 0 19-16,0-2 18 16,-4-2 5-16,12-1 4 15,4-4 2-15,5 0 1 16,12-3 6-16,6-2-2 15,4 0 21-15,5 0 6 16,0 0-15-16,0 0-16 0,8 0-5 16,13 0 5-16,6-4 0 15,14-3 6-15,5-3 11 16,3 1-3-16,1 1-6 16,-12 0 5-16,-3 4-4 15,-15 2 2-15,-13 0 1 16,-3 2-4-16,-4 0 0 15,0 0 10-15,0 0-4 16,0 0-7-16,0 0-6 16,0 0-1-16,0 0-1 15,0 0 0-15,0 0-5 0,0 0-7 16,0 0-4 0,-7 2-3-16,0 2-17 0,3 0-18 15,-5-2-20-15,0-1-16 16,-7-1-85-16,-9 0-256 15</inkml:trace>
  <inkml:trace contextRef="#ctx0" brushRef="#br0" timeOffset="186000.51">13595 4213 756 0,'0'0'110'0,"0"0"-52"15,0 0-19-15,0 0 17 16,0 0 9-16,0 0-5 0,0 0-15 16,4 3-2-16,-4-6 4 15,0-12-31-15,0-5-16 16,0-4 0-16,0 5 0 16,-5-1 3-16,-3 3 1 15,-5 7-4-15,2 3 4 16,-1 6-4-16,0 1-1 15,-1 0-9-15,-6 16 6 16,0 9 4-16,2 5-2 16,8 1-2-16,7-2 3 15,2-5 0-15,0-7-1 16,0-7 1-16,0-6-7 0,7-4 2 16,-3 0 6-16,7-7 4 15,6-13 7-15,1-4-3 16,-2 2-3-16,-2 3 1 15,-10 5 4-15,1 5 1 16,-3 5 1-16,-2 4-10 16,0 0 6-16,0 0-8 15,0 0-6-15,0 7 4 16,5 10 0-16,1 4 2 16,4-2 0-16,-1-1-10 15,-1-7-27-15,2-4-27 16,-1-4-24-16,2-3-19 15,0-1-13-15,6-15-73 16,-3-4-10-16,1-1-189 0</inkml:trace>
  <inkml:trace contextRef="#ctx0" brushRef="#br0" timeOffset="186239.9">13731 4064 609 0,'0'0'135'15,"0"0"-17"-15,0 0-5 16,0 0-26-16,0 0-18 15,0 0-10-15,-1-17-25 16,-6 17-25-16,-1 14-9 16,3 7 1-16,-3 3 1 15,0 4 0-15,8-4-2 0,0 0 0 16,0-2-2 0,10-3-5-16,4-7-27 0,2-6-41 15,2-6 13-15,8 0-21 16,3-3-95-16,-4-13-15 15,1-4-73-15</inkml:trace>
  <inkml:trace contextRef="#ctx0" brushRef="#br0" timeOffset="187194.34">13935 4061 75 0,'0'0'412'0,"0"0"-306"16,0 0-13-16,0 0 30 15,0 0-14-15,0 0-40 16,-28-40-58-16,18 48-3 15,1 12-8-15,0 2 14 16,7 2-2-16,1 1 10 0,1 1-16 16,0-1-4-16,3-3-2 15,6 0 0-15,8-3 2 16,-5-6 0-16,6-7-2 16,1 0 2-16,3-6 1 15,6 0 2-15,-6-12-5 16,4-8 4-16,1-2-3 15,-7-1 1-15,0-1-2 16,-10 2 0-16,-7 3 0 16,-3 0 0-16,0 9 8 15,0 3-6-15,-2 5 2 16,-8 2-1-16,-1 0-3 0,1 7-3 16,0 12 1-1,3 4-2-15,4 1 4 0,3-1-1 16,0 0 1-16,9-3-1 15,2-3-2-15,1-5 2 16,-1-7 1-16,4-5 0 16,-2 0 2-16,3-11 8 15,4-11-5-15,0-2 2 16,1-3-4-16,-2-1-3 16,-11 1 1-16,-3-2 0 15,-5 5-1-15,0 5-1 16,0 9-1-16,-12 8-3 0,0 2-10 15,3 0-14-15,-1 15 13 16,10 5 10-16,0-2-6 16,2 2 3-16,15-2 6 15,7 0-1-15,1-2-3 16,3-2 7-16,-8 0-2 16,-2-3 2-16,-7-2 1 15,-11-2 0-15,0-1 1 16,0 4-1-16,-4-2 7 15,-12 3-2-15,-1-2-2 16,0-2-3-16,6-1-2 16,3-4-3-16,8-2 2 15,0 0 1-15,4-9-21 0,12-10 10 16,8-5 7 0,5 1 0-16,1 0 5 0,-2-1 3 15,1-2 13-15,-10 4 5 16,-6 4-10-16,-5 2-2 15,-8 3 12-15,0 3-5 16,-8 5-8-16,-9 2-8 16,-4 3-10-16,2 0-9 15,7 8 11-15,3 5-2 16,1 1 4-16,8-1 4 16,0 1-4-16,4-1 5 15,10 2 1-15,7 0 0 0,-2-1 10 16,6 2 9-1,-3-2-5-15,-13-1 4 0,4-1-6 16,-7-4 2-16,-6 2-6 16,0 1-1-16,-2 0 2 15,-16 2-9-15,0-2-2 16,-2-3-78-16,0-7-133 16,4-1-523-16</inkml:trace>
  <inkml:trace contextRef="#ctx0" brushRef="#br0" timeOffset="189418.73">14750 4110 940 0,'0'0'121'0,"0"0"-79"16,0 0 1-16,0 0-13 15,0 0-12-15,0 0 13 16,-9 39-5-16,7-24-15 16,2-4 13-16,0-4-20 15,0-4 5-15,0-3-4 16,0 0-2-16,4 0 15 16,6-6 1-16,2-9-5 15,2-2-11-15,-2 0-1 16,0 0 2-16,-3 1-4 15,-1 5 0-15,-2 6-2 0,-6 5 0 16,1 0-6-16,-1 0-11 16,2 3 1-16,1 11 16 15,3 5 2-15,-3 0 1 16,5 2-1-16,1-4 0 16,-2-2 0-16,-3-6 1 15,-3-2-1-15,4-5 0 16,-1-2 4-16,4 0-4 15,1-9 12-15,4-6-12 16,3-4 0-16,-5 1 0 16,6 0-3-16,-5 2 1 15,-5 5 2-15,-3 6-1 16,-3 3 0-16,-1 2-12 16,0 0-3-16,7 9-5 0,1 7 21 15,2 3 1-15,2 0-1 16,6-1-1-16,1-3 1 15,1-7 0-15,0-1 0 16,0-7 0-16,0 0 0 16,-3-1 7-16,3-13-5 15,-1-1-2-15,-2-2-2 16,-5 1-8-16,-11-3 1 16,-1 2-4-16,0 2-1 15,-2 3 0-15,-7 6 12 16,-1 5-15-16,1 1 12 15,-3 2-2-15,5 15 4 16,1 2-1-16,5 6-1 0,1 1 0 16,1 2 5-16,15-2-3 15,6-5 2-15,4-4-2 16,2-6 0-16,1-7-1 16,3-4-1-16,5 0-3 15,3-16 2-15,-2-1-4 16,-7-3 4-16,-6-2 5 15,-5 1-4-15,-10 1 5 16,-10-1-5-16,0 5 2 16,-4 4-12-16,-13 6-7 15,-5 6 22-15,-1 0-4 16,0 5-2-16,1 11 6 0,7 4 13 16,-2 1-9-1,16-1 0-15,0-1-2 0,1-2 3 16,0-3 2-16,1-5-6 15,8-3 6-15,0-6 0 16,3 0 7-16,6-5-5 16,4-11 0-16,4-6 0 15,-5-4-6-15,-2-3 2 16,-1-7-5-16,-8-9 10 16,-6-7-10-16,-4-8 0 15,0 0-1-15,0 8 2 16,0 12 2-16,-3 16 0 0,2 12-3 15,-4 8 6-15,1 4-6 16,-1 0-7 0,-1 17 0-16,-2 16 6 0,6 12-1 15,2 4-2-15,0 8 4 16,2-1 1-16,6 0 5 16,1-4 7-16,-3-8-6 15,3-7 5-15,0-9-3 16,-1-11-2-16,1-7-7 15,0-8 3-15,4-2 6 16,3-4 2-16,5-12-10 16,5-12-1-16,-6 2-6 15,0-3 1-15,-10 4-2 0,-5 8 7 16,0 6-10-16,-5 9 10 16,0 2-3-16,0 0-15 15,0 6 3-15,0 10 8 16,0 3 6-16,0 2-6 15,0-2 4-15,4 1 2 16,7-8 1-16,2 2-2 16,-1-9 2-16,6-4 0 15,1-1 5-15,1 0-4 16,-2-12 4-16,3-2-3 16,-7-6 1-16,-3 1-3 15,-6-1-1-15,-2 2-11 16,-3 3 2-16,0 9 5 0,0 4-9 15,0 2 2 1,0 0-11-16,0 2 9 0,0 13 10 16,-3 2 3-16,3 4 0 15,0-4 0-15,0 0 1 16,0-4 3-16,10-3 3 16,-7-5 8-16,3-1 4 15,1-4-8-15,0 0 1 16,7-5 4-16,0-9-7 15,4-3-8-15,-3 1 0 16,-2-4 1-16,-4 1-1 16,0 2-6-16,-5 5 1 15,0 4-2-15,-4 5 5 16,0 3-5-16,0 0-9 0,0 3 2 16,0 12 14-16,0 4-1 15,2 1 1-15,10 1 0 16,5-4 0-16,-5 1 5 15,1-4 17-15,0-5-8 16,2-8-11-16,-3-1 1 16,1 0-2-16,-1-7 7 15,-4-8-6-15,-5-2-1 16,-3-3-2-16,0 0-4 16,0 1-8-16,0 5-8 15,0 5 12-15,0 5 8 16,0 4-1-16,0 0-18 15,0 0 4-15,0 6 9 0,7 10 6 16,2 1 4-16,-6 0 6 16,3-3 11-16,3-1-11 15,-5-6 2-15,4-3 0 16,-5-2-6-16,5-2 0 16,3 0 6-16,8-6-2 15,-7-7-6-15,6-3-3 16,-4 0 0-16,-3 2 1 15,1-2-1-15,-4 5-1 16,-8 5 1-16,1 5-1 16,-1 1 2-16,1 0-2 15,-1 0-4-15,0 5-1 0,5 9 5 16,-1 2 21-16,4-2 2 16,0-3-5-16,-3-2-1 15,-3-5-5-15,3 0-5 16,3-4-2-16,-1 0-2 15,9 0 3-15,2-13-5 16,1-1 1-16,0 1 1 16,-1 0-3-16,-7 2-4 15,-1 3-6-15,-8 3 7 16,-2 5 1-16,0 0-5 16,0 0-17-16,0 7 12 15,0 9 12-15,0 1-1 0,6 2 3 16,5-1-2-1,3 0 0-15,3-6 3 16,1-1-3-16,-5-3-3 0,-5-8 0 16,-2 0-46-16,-6-2-35 15,0-15-50-15,-13-4-252 16</inkml:trace>
  <inkml:trace contextRef="#ctx0" brushRef="#br0" timeOffset="189726.2">15654 3911 913 0,'0'0'59'0,"0"0"-26"16,0 0 0-16,0 0 25 15,0 0 12-15,0 0-40 16,8 30-18-16,-4-24 4 16,-2-5-15-16,2-1 5 15,2 0 1-15,3-1 6 16,0-12-10-16,1-3 4 16,-5 1-5-16,-5 5-1 0,0 4-1 15,-15 4-31 1,-9 2-55-16,-3 10-71 15,-4 11-441-15</inkml:trace>
  <inkml:trace contextRef="#ctx0" brushRef="#br0" timeOffset="197567.97">14615 4445 519 0,'0'0'67'16,"0"0"18"-16,0 0 27 0,0 0 10 15,0 0-42 1,0 0-19-16,0 0-7 0,0-16 13 16,0 15-6-1,0 1-12-15,0 0-19 0,0 0-10 16,1 0-7-16,-1 0-6 16,0 3 4-16,1 16-10 15,4 10 10-15,-4 14 11 16,-1 6-14-16,1 6-2 15,-1 3 3-15,3-2-6 16,-1-4 1-16,2-3-1 16,-3-4-2-16,0-3 0 15,6-3-1-15,-6-7-1 0,-1-4 1 16,3-6 6 0,2-4-6-16,-5-4 0 0,0-7 1 15,0 0-1-15,0-5 0 16,0-1 0-16,0-1-2 15,0 0 2-15,0 0-1 16,0 0 1-16,0 0-7 16,3 0-10-16,-2 0-3 15,1 0-3-15,-2 0-9 16,0 0-17-16,0-1-72 16,0-8-104-16,-1 2-361 15</inkml:trace>
  <inkml:trace contextRef="#ctx0" brushRef="#br0" timeOffset="200051.91">13963 5240 326 0,'0'0'296'16,"0"0"-216"-16,0 0 9 15,0 0-2-15,0 0-23 16,0 0-28-16,2-11-8 16,-2 10 18-16,0 1-5 15,0-1 2-15,0 0-3 0,0 1 1 16,0 0-7-1,0 0-13-15,0 0 0 0,0 0 0 16,0 0-12-16,0 0-3 16,-2 0 0-16,-7 0-6 15,0 0 0-15,-1 0 0 16,-7 10-2-16,-1 10 2 16,-5 8 0-16,2 5 2 15,6 2-2-15,4 1 0 16,7-6 0-16,4-7 0 15,6-3-1-15,14-8 0 16,7-4 1-16,8-7 0 16,6-1 0-16,8-9 0 15,-2-12-50-15,0-1-73 16,-7-1-50-16,-11 4-219 0</inkml:trace>
  <inkml:trace contextRef="#ctx0" brushRef="#br0" timeOffset="200535.66">14268 5290 563 0,'0'0'93'0,"0"0"12"0,0 0 15 15,0 0-37-15,0 0-17 16,0 0-14-16,7-52-6 16,-7 42-3-16,-9 3-10 15,-4 3-13-15,-2 2-14 16,-4 2-1-16,-1 0-5 16,7 0 1-16,-3 6-1 15,4 5 0-15,6 6 1 16,4-2-4-16,2 3 3 15,0 2-3-15,11 0 0 16,5-2 3-16,4 2 1 16,-1-2 3-16,0-5 0 15,0 0-4-15,-5-3 2 0,-7-5 1 16,2 0-3-16,-9-2 1 16,0 0 2-16,0 2 9 15,-12 1-5-15,-14 0-2 16,-4-1-5-16,0-2-1 15,3-2-24-15,6-1-16 16,2 0-24-16,9 0-15 16,10-11-67-16,0-4-92 15,3 0-153-15</inkml:trace>
  <inkml:trace contextRef="#ctx0" brushRef="#br0" timeOffset="200616.78">14268 5290 206 0</inkml:trace>
  <inkml:trace contextRef="#ctx0" brushRef="#br0" timeOffset="201148.59">14268 5290 206 0,'103'-10'673'0,"-103"6"-565"0,0 4 0 0,0 0-9 15,0 0-11-15,0 0-49 16,0 0-28-16,0 4-6 16,0 13-3-16,0 9 9 15,0 1-2-15,0 1-1 16,0-5-6-16,0-8 1 15,0-2-3-15,0-6 0 16,0-4 0-16,0-3 0 16,0 0 2-16,0 0 1 15,0-4 7-15,2-13 1 16,4-6-8-16,-3-6-2 0,4-1 2 16,-5 0-3-16,-2 5-1 15,1 6 1-15,1 8-1 16,1 5 2-16,2 3-2 15,-5 2-4-15,0 1-1 16,3 0-2-16,4 1 0 16,0 15 6-16,3 2 1 15,0 6 1-15,2 1 0 16,-3-3 0-16,1-6 0 16,-3-2 1-16,-6-8 0 15,1-5-1-15,0-1 4 16,-2 0-2-16,8-2 1 0,1-11 5 15,5-8-2-15,2-2-6 16,1-2 0-16,-2 1 0 16,-2 4 0-16,-2 4-2 15,-3 7-2-15,-7 8 2 16,-1 1-4-16,0 0 1 16,0 15 0-16,2 7 5 15,1 3 0-15,3 5 0 16,2-1 0-16,-4 0 0 15,5-5 0-15,0-6-7 16,-1-5-43-16,3-9-71 16,2-4-22-16,3 0-110 15,4-7-324-15</inkml:trace>
  <inkml:trace contextRef="#ctx0" brushRef="#br0" timeOffset="201555.22">14827 5270 835 0,'0'0'146'16,"0"0"-67"-16,0 0 11 16,0 0-16-16,0 0-27 15,0 0-6-15,-38 42-12 16,28-16-9-16,2-1 0 16,1 2-10-16,1-5 5 15,0-5-2-15,4-7-6 0,0-3 2 16,2-5-7-1,0-2-1-15,0 0 12 0,0 0 2 16,0-7-6-16,0-12 0 16,5-9-8-16,7-6-1 15,2-1 0-15,-4 3 1 16,0 10-1-16,-2 12 1 16,-6 6-1-16,-2 4 0 15,1 0-8-15,1 0 2 16,5 10 1-16,1 13 5 15,3 4 1-15,-2 5-1 16,-1-3-1-16,-3-4-13 16,-3-6-19-16,3-6-16 0,-2-4-18 15,2-5-63 1,-5-4-36-16,0 0-105 0,-6 0-220 16</inkml:trace>
  <inkml:trace contextRef="#ctx0" brushRef="#br0" timeOffset="201706.44">14739 5389 685 0,'0'0'192'0,"0"0"-102"16,0 0-40-16,0 0-28 15,0 0-14-15,0 0 3 16,50 0 3-16,-18 0-14 16,2-6-10-16,7-3-80 15,-4-2-103-15,2-4-33 16</inkml:trace>
  <inkml:trace contextRef="#ctx0" brushRef="#br0" timeOffset="202006.89">15130 5009 825 0,'0'0'85'15,"0"0"-10"-15,0 0 27 16,0 0 2-16,0 0-8 15,0 0-48-15,-10-21-31 16,9 34-8-16,1 18 3 16,0 19 22-16,0 10-6 15,-11 7-3-15,2 6-3 0,-10 3-7 16,3 1-6 0,-3-7-6-16,1-7 0 0,2-14-6 15,7-12 2-15,2-12-1 16,7-7-28-16,0-10-22 15,7-8-47-15,23 0-86 16,3-14-54-16,2-13-246 16</inkml:trace>
  <inkml:trace contextRef="#ctx0" brushRef="#br0" timeOffset="202760.05">15376 5259 966 0,'0'0'49'16,"0"0"11"-16,0 0 38 16,0 0-12-16,0 0-23 15,0 0-43-15,-29-36-14 16,17 36-5-16,-1 9 7 15,-4 15-3-15,4 4-2 16,-1 5 0-16,8 7-1 16,0-2-2-16,6-4 2 15,0-4-4-15,0-5 1 16,11-6 0-16,8-6-2 0,2-11-8 16,9-2-15-1,5 0-47-15,6-17-69 0,4-4-1 16,-1-3-64-16,0 2 85 15,-14 0 64-15,-2 0-1 16,-10 1 16-16,-7 4 43 16,-6 2 107-16,-2 1-13 15,0 4 26-15,-3 4 23 16,0 2-48-16,0 4-18 16,0 0-9-16,0 0-38 15,0 9-14-15,-9 14 19 16,2 5-2-16,1 3-14 0,-1 0-8 15,-2-1-2-15,0-4-5 16,6-5-3-16,-4-7 7 16,7-7-3-16,-1-4 0 15,1-3 3-15,0 0 9 16,0 0 4-16,0-10-2 16,0-12-11-16,8-7-7 15,4-9-1-15,-1-7 5 16,5-2-5-16,-4 3-2 15,-1 9 2-15,-1 11 0 16,-4 13 0-16,-3 7 0 16,-3 4 0-16,0 0-6 15,2 10-5-15,2 15 11 0,1 13 3 16,2 2 4 0,2 1-7-16,-1-5 3 0,-5-8-2 15,3-8-1-15,-4-9 0 16,2-3-8-16,0-2 5 15,-1-4-50-15,0-2-106 16,-3 0-57-16,0-5-150 16</inkml:trace>
  <inkml:trace contextRef="#ctx0" brushRef="#br0" timeOffset="202939.33">15501 5422 987 0,'0'0'88'0,"0"0"-26"16,0 0-24-16,0 0 4 16,96-4-15-16,-50-4-25 15,-4 2-2-15,-3-1-29 16,-4 0-102-16,-5 1-115 16,2 1-184-16</inkml:trace>
  <inkml:trace contextRef="#ctx0" brushRef="#br0" timeOffset="203059.51">15964 5378 1009 0,'0'0'152'15,"0"0"-113"-15,0 0-1 16,0 0-38-16,0 0-3 0,0 0-159 16,-35 1-552-16</inkml:trace>
  <inkml:trace contextRef="#ctx0" brushRef="#br0" timeOffset="-214419.08">14606 5689 613 0,'0'0'90'0,"0"0"-8"15,0 0 10-15,0 0-12 16,0 0-27-16,0 0-4 15,0 0-19-15,4-7 10 0,-4 7-3 16,0 0-4-16,0 0-16 16,-1 12-6-16,-15 15-4 15,-11 12 26-15,-12 10-5 16,-6 7-9-16,-3 7-11 16,-7 3 0-16,-1-1-5 15,1-3-1-15,8-6-1 16,11-12 0-16,7-10 0 15,10-7-2-15,2-8 0 16,9-8 1-16,7-7 0 0,-1-4 0 16,2 0-1-1,0 0-3-15,0 0 2 0,0 0-8 16,0 0-9-16,0 0-30 16,2 0-63-16,16-9-69 15,3-6-276-15</inkml:trace>
  <inkml:trace contextRef="#ctx0" brushRef="#br0" timeOffset="-213603.83">15140 5753 570 0,'0'0'109'0,"0"0"-41"16,0 0 42-16,0 0-5 16,0 0-36-16,0 0-17 15,-9-4-12-15,9 4 7 0,-1 0 2 16,1 0-11-16,0 0-8 15,0 0-7-15,0 0-5 16,0 0 1-16,0 0-8 16,0 0-4-16,0 0 0 15,1 9-3-15,17 14 3 16,5 13 5-16,5 3-4 16,0 5-2-16,4 5 0 15,3 1-5-15,-2 2-1 16,2-3 0-16,-2-4 0 15,-4-5 0-15,-5-8 1 16,-2-6-1-16,-10-5 0 0,2-3 0 16,-5-4 0-1,1-1 2-15,-4-3-2 0,-1-2 0 16,4-3 0-16,-5 0 0 16,0-2-1-16,-1-3 0 15,-1 0 0-15,-2 0 1 16,0 0 0-16,0 0 0 15,2 0-2-15,-2 0-8 16,0 0-26-16,-11-2-76 16,-11-5-227-16</inkml:trace>
  <inkml:trace contextRef="#ctx0" brushRef="#br0" timeOffset="-208503.13">13469 6442 402 0,'0'0'137'16,"0"0"-37"-16,0 0-2 16,0 0 15-16,0 0-20 15,0 0-28-15,0 0-5 16,-3-7-12-16,0 7 10 16,-1 0-4-16,4 0-19 15,0 1-7-15,-2 19-14 16,-4 9-4-16,3 13 7 0,-7 4-5 15,7-1-12-15,0-4 3 16,0-6-1-16,1-6-1 16,-1-11 0-16,0-7-1 15,3-6 0-15,0-5 0 16,0 0 0-16,0 0 1 16,0 0 0-16,0 0 0 15,0-14 1-15,0-7-2 16,0-7 0-16,0-5 0 15,0-2-4-15,0 0 4 16,0 0 0-16,2 4 0 16,4 2-4-16,3 2 4 0,1 0 1 15,-1 7-1 1,3-1-2-16,0 6 1 0,2 5-1 16,-3 3 1-16,3 5-2 15,-2 2 2-15,0 0-3 16,-2 1 1-16,-2 16 3 15,-2 4 1-15,-1 6-1 16,-5 1-3-16,0-3-4 16,-15 2-1-16,-6-4-6 15,0-3 6-15,-4-4-10 16,3-4-10-16,3-6-6 16,1-5 9-16,9-1 12 15,1 0 9-15,3-10 2 16,2-2-14-16,0 2 16 15,3 2 1-15,0 5 7 0,0 1 3 16,0 2 1-16,0 0-6 16,11 5-5-16,3 10 13 15,7 8 1-15,-3 0-2 16,1 1-7-16,5 1-6 16,-1-4 1-16,0-1-2 15,-2-6 1-15,-5-8-9 16,4-3-39-16,-2-3-20 15,-4 0-67-15,1-13-150 16,-4-6-199-16</inkml:trace>
  <inkml:trace contextRef="#ctx0" brushRef="#br0" timeOffset="-208239.72">13655 6493 918 0,'0'0'66'16,"0"0"9"-16,0 0-36 15,0 0-33-15,0 0-4 16,0 0-2-16,49-12 1 16,-16 10 15-16,1-5-10 15,-2 3-5-15,0-2-1 16,-11 3-15-16,-10 1-49 0,-4 2-31 15,-7 0-25-15,-7 0-8 16,-14 0-152-16</inkml:trace>
  <inkml:trace contextRef="#ctx0" brushRef="#br0" timeOffset="-208069.47">13735 6479 237 0,'0'0'399'15,"0"0"-302"-15,0 0 25 16,0 0-40-16,0 0-41 15,0 0 43-15,-3 81-35 16,3-46-38-16,0 2-4 16,0-3-6-16,0-3 0 0,0-3-1 15,0-6-10 1,0-10-78-16,0-7-119 0,2-5-273 16</inkml:trace>
  <inkml:trace contextRef="#ctx0" brushRef="#br0" timeOffset="-207656.83">13973 6554 732 0,'0'0'179'0,"0"0"-154"15,0 0 24-15,0 0-9 0,0 0-10 16,0 0 6-16,0-41-9 15,-8 38-3-15,6 1 4 16,-9 1-14-16,1 1-4 16,-7 0-4-16,5 0-3 15,-6 8-6-15,-1 5 5 16,2 2-4-16,10 0-3 16,7 0-1-16,0 2 1 15,0-1 2-15,15 2 3 16,2-3-7-16,-2-1 7 15,0-1-3-15,0-2 3 16,-4 0 0-16,-2-2 0 0,-6-3 0 16,-3 1 4-1,0-4-3-15,0 3 10 0,-7 1-6 16,-6-1 0-16,-11-3-5 16,4-1-28-16,-1-2-20 15,1 0-38-15,8-2-89 16,-1-11-123-16</inkml:trace>
  <inkml:trace contextRef="#ctx0" brushRef="#br0" timeOffset="-206823.55">14127 6302 417 0,'0'0'164'0,"0"0"-108"16,0 0 29-16,0 0 21 16,0 0-12-16,0 0-37 15,0-7-7-15,0 7-12 16,0 0-10-16,0 0 10 15,0 0-5-15,0 0-6 16,0 0 2-16,0 0-10 0,0 0-9 16,0 9-10-16,-4 13 26 15,3 12 1-15,-2 12-4 16,2 10-15 0,0 4 4-16,-5 7-4 0,2-3-3 15,-4-1-5-15,1-7 0 16,4-3 1-16,-3-9-1 15,2-7 0-15,3-8-1 16,1-7-1-16,-4-7-2 16,2-7-14-16,1-5-8 15,-2-3-26-15,-3 0-42 16,3-7-29-16,-5-11-269 16</inkml:trace>
  <inkml:trace contextRef="#ctx0" brushRef="#br0" timeOffset="-206288.72">14282 6472 644 0,'0'0'124'16,"0"0"-68"-16,0 0 45 16,0 0-25-16,0 0-19 15,0 0-9-15,-8-20 3 16,0 20-12-16,-4 0-32 16,1 9-6-16,-3 9 0 15,3 3 7-15,1 4-1 0,8 1 3 16,1 3 7-1,1-3-8-15,0 0-2 0,5-3 4 16,11-6-4-16,-2-3 0 16,5-6-7-16,4-5 3 15,-1-3-1-15,2 0-2 16,4-11-16-16,-5-4-66 16,-4-1-23-16,-5-3-34 15,-3 4-142-15,-5 0-372 16</inkml:trace>
  <inkml:trace contextRef="#ctx0" brushRef="#br0" timeOffset="-205917.1">14371 6554 902 0,'0'0'83'0,"0"0"-20"16,0 0-31-16,0 0-21 15,0 0 10-15,0 0-8 16,78-31-8-16,-50 24-5 16,-6 2 2-16,-4 1-4 15,-5 1-1-15,-6 3-20 16,-5 0-3-16,-2 0 4 16,0 0-8-16,-4 0 9 15,-10 0-6-15,0 3-5 16,-3 5 17-16,4 0 14 0,-1 1 1 15,3 2 2-15,8 1 16 16,-2 4 5-16,5 5-6 16,0 4-2-16,0 3 1 15,0-3-8-15,0 2 3 16,4-5-11-16,-3-3 0 16,-1-3-2-16,3-7-39 15,3-6-88-15,-6-3-199 16</inkml:trace>
  <inkml:trace contextRef="#ctx0" brushRef="#br0" timeOffset="-205507.46">14702 6573 185 0,'0'0'671'0,"0"0"-615"15,0 0 11-15,0 0-31 16,0 0-8-16,0 0-3 16,-18-50-11-16,10 45-5 15,-1 2 0-15,-3 3 0 16,0 0-6-16,-2 0-3 16,-1 6-3-16,0 6 3 15,1 4 0-15,3 1-3 16,6-2 3-16,5 4-1 15,0-1-2-15,0 0 0 0,7 4 1 16,11-3 2-16,4-3 0 16,-1 1 2-16,3-2-2 15,-9-1 3-15,-1 1 7 16,-10-6-5-16,-1-3 3 16,-3 0-5-16,0 0 3 15,-15 0 9-15,-13 0-15 16,-16-5-3-16,0-1-65 15,-4 0-65-15,8-5-252 16</inkml:trace>
  <inkml:trace contextRef="#ctx0" brushRef="#br0" timeOffset="-204437.82">15522 6544 738 0,'0'0'160'15,"0"0"-87"-15,0 0 11 16,0 0-26-16,0 0-9 16,0 0-16-16,0-4-20 15,0 4-4-15,3 15-6 16,-2 13 10-16,0 11 24 0,2 7-18 15,3-3-10-15,-6-2-6 16,0-6-3-16,0-8 1 16,0-6-2-16,0-8-20 15,0-6-20-15,0-3-32 16,0-4-15-16,0 0-81 16,0-11-208-16</inkml:trace>
  <inkml:trace contextRef="#ctx0" brushRef="#br0" timeOffset="-204154.38">15516 6554 308 0,'0'0'517'0,"0"0"-439"0,0 0-6 16,0 0-5-16,0 0-21 15,0 0-19-15,50-55-16 16,-30 52-4-16,7 3 12 15,-6 0-2-15,-7 0-1 16,0 0-9-16,-8 9-1 16,-3 4-5-16,-3 5 2 15,0 1 5-15,-9 2 4 16,-10-2-8-16,-7-1-4 16,-5 0-10-16,4-3-21 15,4-2-24-15,3-4-49 16,10-7-112-16,6-2-267 0</inkml:trace>
  <inkml:trace contextRef="#ctx0" brushRef="#br0" timeOffset="-203769.75">15887 6539 763 0,'0'0'108'0,"0"0"-66"0,0 0 35 16,0 0-17-1,0 0-21-15,0 0 0 0,-29-46-15 16,24 46 10-16,-2 0-3 16,-7 0-27-16,-1 0-3 15,-1 14-1-15,4 6 2 16,0 1-1-16,4 7 2 15,3-1 9-15,5 4-7 16,0-4 0-16,7 0-2 16,13-5 0-16,1-6-2 15,4-7 0-15,5-6 0 16,-1-3-1-16,2-1-43 16,6-13-30-16,-9-6-12 15,-6 3-31-15,-2-3-31 16,-9 3-10-16,-2 0-38 0,-2 2-81 15</inkml:trace>
  <inkml:trace contextRef="#ctx0" brushRef="#br0" timeOffset="-203348.12">16034 6561 101 0,'0'0'493'0,"0"0"-368"16,0 0 12-16,0 0-21 16,0 0-53-16,0 0-12 15,-10-7-17-15,10 7-10 16,0 9-5-16,0 9 43 15,0 7-15-15,0 5-24 16,0 0-7-16,2-2-4 16,-2 1-5-16,0-5-3 0,0-5-2 15,0-7-1-15,0-5-1 16,0-5-1-16,0-2-7 16,0 0-10-16,0 0-2 15,0-6-9-15,0-11-50 16,0-4 43-16,0-6 20 15,-2-3 12-15,0-1 3 16,2 1 1-16,0 3 4 16,0 2 6-16,3 6 0 15,5 1 4-15,0 5 0 16,1 3 5-16,2 0-7 16,-2 2-5-16,0 2-2 0,3 1 0 15,0 2-4-15,4 3 0 16,-1 0-1-1,-2 0-3-15,-2 0-1 0,-8 1-32 16,2 8-33-16,-5 0-29 16,0 1-124-16,0 1-234 15</inkml:trace>
  <inkml:trace contextRef="#ctx0" brushRef="#br0" timeOffset="-203133.79">16014 6659 948 0,'0'0'109'0,"0"0"-50"15,0 0 17-15,0 0-1 0,0 0-44 16,0 0-23-16,23 2-4 16,9-2-2-16,0 0-2 15,1 0-9-15,-1 0-56 16,-7 0-55-16,2 0-44 15,-4 0-135-15,-5 0-328 16</inkml:trace>
  <inkml:trace contextRef="#ctx0" brushRef="#br0" timeOffset="-202974.56">16323 6684 1085 0,'0'0'147'0,"0"0"-70"16,0 0-19-16,0 0-18 15,0 0-18-15,0 0-19 16,-13 2-3-16,7 0-35 16,-2 1-89-16,-4 0-391 15</inkml:trace>
  <inkml:trace contextRef="#ctx0" brushRef="#br0" timeOffset="-176225.67">7272 6808 80 0,'0'0'392'0,"0"0"-277"16,0 0-16-16,0 0-2 15,0 0-15-15,0 0-25 16,0 0-20-16,0 0-2 15,0 0-5-15,-7 0-3 16,7 0-7-16,0 0-8 16,-1 0-1-16,-4 0 0 15,0 0-3-15,-5 2-4 16,-8 1 0-16,-4 2-3 16,-4-2 2-16,3-3-2 0,-3 1 0 15,6-1 3 1,7 0-4-16,2 0 1 0,5 0 4 15,3 0 5-15,-1 0 6 16,4 0-4-16,0 0 1 16,0 0-2-16,0 0 7 15,0 0 10-15,10 0-9 16,17 0-15-16,19 0 0 16,14 0-4-16,8 0 7 15,2 0-6-15,-4 0 0 16,-8 0 1-16,-3 2-1 15,-14-2-1-15,-18 2 0 0,-5-2 1 16,-13 0-1-16,-3 1-2 16,-2-1 2-16,0 0 7 15,0 0-7-15,-11 0 0 16,-14 0 0-16,-8 0-1 16,-12 0-5-16,-5 0-4 15,-5 0 5-15,5 0-5 16,-2 0 2-16,6 0 3 15,-2 0 5-15,0 0-2 16,4 0 2-16,-3 0 0 16,2-2 0-16,4-1 0 15,5 2 0-15,4-2 1 16,6 0 7-16,10 1-6 16,8 1 7-16,1 1-4 15,7 0 4-15,0 0-8 16,0 0 2-16,0 0-1 0,0 0-2 15,0 0 3-15,0-2-1 16,5 2 3-16,16 0-1 16,21 0 2-16,16 4-6 15,16 3 1-15,6-1-1 16,-1 2 0-16,-3-1 0 16,-10-2 0-16,-13 1 0 15,-12-4 3-15,-16-1-1 16,-14-1-2-16,-8 0 0 15,-3 0 0-15,0 0 5 16,0 0 0-16,0 0 1 0,-19 0-5 16,-12 0-1-16,-11 0-1 15,-15-4 1-15,-5 0-3 16,-6 0 0-16,-5 0 0 16,5 0 2-16,9 1 1 15,2 0-3-15,15 0 3 16,6 1 0-16,7 1 1 15,10-1 1-15,5 1-1 16,3 1 0-16,5 0-1 16,5 0 3-16,1 0 3 15,0-2 3-15,0 1-7 16,19 1 12-16,22 0-13 16,19 0 1-16,17 0 5 15,10-3-4-15,2 3 1 16,-6 0-3-16,-13 0 1 0,-9 0-1 15,-13 0 2-15,-12 0-3 16,-16 0 1-16,-9 0-1 16,-10 0 0-16,-1 0 0 15,0 0 2-15,0 0 0 16,0 0 3-16,0 0-5 16,0 0 2-16,0 0 0 15,0 0-2-15,0 0 0 16,0 0-2-16,0 0 1 15,0 0 1-15,0 0 0 0,0 0 0 16,0 0 0-16,0 0 0 16,0 0 0-16,0 0 0 15,0 0 0-15,0 0 0 16,0 0 0-16,0 0 0 16,0 0 0-16,0 0 0 15,0 0-1-15,0 0 1 16,0 0-1-16,0 0 1 15,0 0-1-15,0 0 0 16,0 0-3-16,0 0 3 16,0 0-1-16,0 0 0 15,0 0-1-15,0 0 3 16,0 0-2-16,0 0 0 16,0 0-3-16,0 0-2 15,0 0-3-15,0 0-1 0,0 0-11 16,0 0-7-16,0 0-24 15,0 0-31-15,0 0-4 16,-1 0-44-16,-14 0-108 16,-9 0-139-16</inkml:trace>
  <inkml:trace contextRef="#ctx0" brushRef="#br0" timeOffset="-174150.18">6884 6862 370 0,'0'0'141'0,"0"0"-91"16,0 0 2-16,0 0-22 15,0 0-8-15,0 0 6 16,-38-7-11-16,27 7 14 15,-7-1-1-15,-2 1 16 16,0 0 8-16,-7 0-12 16,-1 0-10-16,-1 0-10 15,-1 0-3-15,6 0 2 16,4 0-7-16,5 0 3 16,10 0 0-16,2 0-1 15,3 0 1-15,0 0-6 0,0 0 2 16,0 0 6-16,18 0-16 15,11 0 1-15,15 0-2 16,14 0 5-16,3 0 7 16,0-1-2-16,5 1-12 15,-5-1 1-15,3-2 1 16,-8 1-1-16,-13 0 2 16,-13 1-3-16,-11-1 1 15,-12 0-1-15,-5 0 3 16,-2 1 4-16,0 0 8 15,0 0-2-15,0 0 1 16,0 0-3-16,0-2 0 0,-8 3-6 16,-12-5-1-16,-10 1-4 15,-17 2 1-15,-5-3 0 16,-8 3-1-16,-4-1-1 16,2 1 1-16,5-2 0 15,3 4 0-15,9-2 0 16,7 2 0-16,5-2 1 15,14 2-1-15,7 0-1 16,7-1 1-16,2 1 1 16,3 0 2-16,0 0 0 15,0 0 3-15,0 0-4 16,0-1 8-16,0 1-7 16,8 0 5-16,20 0-4 0,14 0 1 15,19 0 1 1,9 0 5-16,7 0-3 0,4 0-6 15,-1 0-2-15,-4 0 0 16,-8 0 3-16,-11 0-3 16,-16 0 1-16,-13 0-1 15,-10 0 0-15,-10 1 0 16,-8-1-4-16,0 0 3 16,0 0-3-16,0 0 3 15,-8 0 0-15,-20 0-3 16,-12 0 3-16,-11 0-11 15,-15 3 6-15,-2-1 0 0,-1 2 3 16,-5-2-1-16,5 1 2 16,1 0 1-16,0 0 2 15,9-2 1-15,8-1-2 16,12 0-1-16,13 0 1 16,15 0 1-16,5 0 3 15,4 0 2-15,2 0-3 16,0 0 1-16,0 0-1 15,0 0-2-15,8 0 0 16,21 0 6-16,20 0-4 16,22 0 3-16,25 0-2 15,10-1-4-15,8-3 0 16,-4 2 0-16,-7 0 2 0,-15 2-2 16,-18 0 1-1,-21 0-2-15,-20 0 1 0,-12 0 0 16,-15 0 5-16,-2 0-5 15,0 0 1-15,0 0-1 16,0 0 2-16,-10 0-2 16,-16 0-6-16,-16 0 2 15,-20 0-3-15,-13 0-1 16,-11 3-7-16,0 5 9 16,6-2 1-16,14 3-2 15,14-1 5-15,19-3-2 16,11 0 2-16,10-4 2 15,5 0 0-15,5 0 0 16,0-1 0-16,2 0 0 0,0 0-1 16,0 0-1-16,0 0-1 15,0 2-2-15,25 4 1 16,22-2 4-16,22 0 4 16,18-1-1-16,9-1-1 15,1-1 1-15,-9 0-3 16,-11 4 0-16,-8-4 0 15,-15 1 6-15,-14-1-5 16,-19-1-1-16,-11 0 9 16,-7 0-2-16,-3 0 7 15,0 0 2-15,0 0-3 16,0 0-6-16,0 0-2 16,0 0-1-16,0 0-4 0,0 0 6 15,0 0-3 1,0 0-2-16,0 0 0 0,0 0-1 15,0 0 0-15,0 0 0 16,0 0 0-16,0 0 0 16,0 0-1-16,0 0 1 15,0 0-1-15,0 0 1 16,0 0 0-16,0 0 1 16,0 0-1-16,0 0 0 15,0 0-1-15,0 2 1 16,0-2 0-16,0 0-2 15,0 0 1-15,0 0 0 0,0 0-4 16,0 0 1-16,0 0-2 16,0 0-1-16,0 0 3 15,0 0-1-15,0 0-2 16,0 0-7-16,0 0-4 16,0 0-23-16,-3 0-64 15,-10 0-22-15,-7-3-114 16,-3-6-521-16</inkml:trace>
  <inkml:trace contextRef="#ctx0" brushRef="#br0" timeOffset="-168626.64">5542 10270 1 0,'0'0'52'0,"0"0"-45"0,-101 80 15 15,75-54-22 1,7-3-68-16</inkml:trace>
  <inkml:trace contextRef="#ctx0" brushRef="#br0" timeOffset="-167568.91">5426 10510 195 0,'0'0'16'0,"0"0"8"15,0 0 87-15,0 0-7 0,0 0-25 16,0 0-5-16,0-1-12 16,0 1-1-16,0 0-4 15,0 0-15-15,0 0-8 16,0 0-3-16,0 0 1 16,0 0 2-16,0 0-5 15,0 0-6-15,0 0-7 16,-6 0-12-16,-4 0-4 15,-1 0 2-15,-6 0 0 16,0 3-1-16,-4-3 0 16,-2 0 2-16,0 0 0 15,-1 0 17-15,3 0-2 16,5 0-1-16,8 0 14 16,2 0-2-16,6 0-1 15,0 0 2-15,0 0 1 0,0 0-7 16,0 0-18-16,19 0-2 15,12-3 1-15,10 1 9 16,12-2 2-16,8 0-2 16,-2 2-7-16,1-1-7 15,-3 1 3-15,-3 0-3 16,-11-1 0-16,-5 3 0 16,-9 0 0-16,-10 0 0 15,-12 0-1-15,-6 0 1 16,-1 0 2-16,0 0 7 15,-10 0-5-15,-15-2-2 16,-13 2 0-16,-12 0-2 0,-7 0 2 16,-4 0 0-16,-3-2 0 15,5 2-2-15,8-4 5 16,8 2 2-16,10-2 3 16,13 1 0-16,9 1 5 15,6 2-4-15,1 0-5 16,4-1-1-16,0 1-5 15,0-1 4-15,10 1-4 16,10 0 0-16,18 0 0 16,12-1 1-16,8-2-1 15,6 0 3-15,-1 1-3 16,-5 0-1-16,-2 0 1 16,-7 0 0-16,-11-3 2 0,-11 5-1 15,-13-3-1-15,-8 3 0 16,-5 0 2-16,-1 0 1 15,0-2-2-15,-6 1 3 16,-14 0 2-16,-8 0-6 16,-7 1-4-16,-4 0-13 15,-4 0-12-15,7 0-29 16,2 0-112-16,6 1-224 16</inkml:trace>
  <inkml:trace contextRef="#ctx0" brushRef="#br0" timeOffset="-161500.15">6272 11115 579 0,'0'0'247'16,"0"0"-104"-16,0 0-54 15,0 0-24-15,0 0 2 16,0 0-14-16,0 0-21 16,-27 0-7-16,16 0-8 15,-1 1-2-15,-8 6-8 16,-5-3 2-16,-2 2-6 16,-5 0 0-16,2-1 0 15,-1 3-1-15,1-4 0 16,11-2-1-16,4 1 3 15,12-3 2-15,3 0 4 16,0 0 5-16,0 0-8 0,3 0 10 16,25 0-8-16,22-2-2 15,23-4 5-15,8-3 1 16,6 0 9-16,-4 2-14 16,-9 3 0-16,-5 3-1 15,-12 1-5-15,-16 0-1 16,-14 0-1-16,-11 0 1 15,-14 0 0-15,-2 0 1 16,0 0 0-16,-1 0-1 16,-21 0 1-16,-16 0-1 15,-11-1-1-15,-8 1-3 16,-8 0 3-16,-7 0-1 16,0 0 1-16,1 0 0 0,6 0 1 15,10 0-1-15,10 0 2 16,16-2-2-16,10-2 2 15,10 4-2-15,8 0 4 16,1 0-3-16,0 0 3 16,0 0-4-16,7 0-1 15,15 0 1-15,15 0 5 16,15 0-5-16,13-1-3 16,5-2 3-16,-1 0-1 15,-7-1-2-15,-12 2-12 16,-18 2-12-16,-12 0-35 15,-18 0-32-15,-2 0-176 0,-22 0-532 16</inkml:trace>
  <inkml:trace contextRef="#ctx0" brushRef="#br0" timeOffset="213157.76">13625 3785 645 0,'0'0'101'0,"0"0"-42"15,0 0 53-15,0 0-51 16,0 0-13-16,0 0-18 15,0 0 1-15,0 0 12 16,-27 0-5-16,27 0 5 16,0 0-7-16,0 0-12 0,7 0-11 15,20-3-3 1,8-1-5-16,9 4-2 0,3 0-2 16,-5 0 1-16,-3 0-2 15,-11 0-2-15,-7 0-1 16,-10 1-7-16,-7-1 2 15,-4 0-1-15,-8 0 7 16,-21 1 0-16,-18 2 2 16,-5 0 0-16,-4-3-2 15,9 0 2-15,-2 0-1 16,16 0 1-16,1 3 0 16,11-3 0-16,9 0 2 15,5 1 1-15,6-1 6 0,1 1-3 16,0 1-2-16,11 0-3 15,24-2 3-15,19 0 1 16,19 0-3-16,12 0-2 16,2 0-13-16,-16-6-131 15,-30-11-168-15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1T05:39:42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3958 6568 593 0,'0'0'96'0,"0"0"27"16,0 0-29-16,0 0-48 15,0 0-19-15,0 0 7 16,0 0-7-16,0 0 12 16,-17 0 14-16,17 0 17 15,0 0-9-15,0 0-27 16,-6 0-3-16,3 0-8 16,0 0-2-16,-4 0 0 0,3 0-6 15,-1 0 1-15,4 0 5 16,-5 0-3-16,4 0 0 15,1 0 0-15,-4 0-5 16,0 0 1-16,5 0 2 16,0 0-2-16,0 0 2 15,0 0-6-15,0 0 0 16,0 0-1-16,0 0-7 16,0 0-1-16,0 0-1 15,22 0-3-15,26 0 3 16,23 0 6-16,18 0-3 15,11-4-3-15,6-3 0 16,-4-4 0-16,-11 3 0 16,-12 0 0-16,-19 4 0 15,-18 0-3-15,-13 0-6 0,-15-1 1 16,-3 1 4-16,-7 4 2 16,-2-4 2-16,-2 3 1 15,0 1 0-15,0-2-1 16,0 0 0-16,2 2-1 15,-2-2-3-15,0 1-13 16,0 1-15-16,0-3-7 16,-2 3-17-16,-17 0-55 15,-4-3-187-15</inkml:trace>
  <inkml:trace contextRef="#ctx0" brushRef="#br0" timeOffset="1992.34">3893 8134 516 0,'0'0'122'15,"0"0"-22"-15,0 0-8 16,0 0-1-16,0 0-38 16,0 0-10-16,-38 0-13 15,29 3-2-15,3-1 6 16,0-2 11-16,5 1 12 15,-1-1-10-15,2 0-9 16,0 0-15-16,-1 0 6 16,1 0-9-16,0 2 5 0,-3-2-7 15,3 0 5 1,0 0-6-16,0 0-4 0,0 2-4 16,34 1 0-16,20 1 17 15,23-4-4-15,9 0-10 16,12 0-8-16,5-3 0 15,3-8-3-15,-11-1-1 16,-3-3 0-16,-18 6-1 16,-17 1 1-16,-22 2-2 15,-15 0 0-15,-13 5 1 16,-4 1 1-16,-3-2 0 16,0 2 0-16,0 0 0 0,0-2-2 15,0 2 0-15,4-2-2 16,-1 2-2-16,-2-2-10 15,0 2-5-15,3 0-28 16,-4 0-25-16,0 0-41 16,0 0-175-16,0 2-588 15</inkml:trace>
  <inkml:trace contextRef="#ctx0" brushRef="#br0" timeOffset="3131.01">3974 9776 527 0,'0'0'179'16,"0"0"-57"-16,0 0 1 16,0 0-43-16,0 0-20 15,0 0 4-15,-11 2-6 16,8-2-9-16,3 0-18 15,-2 0-1-15,2 0-4 16,-2 0 4-16,-3 0-3 0,5 0-12 16,-1 0 8-1,1 0-7-15,0 0-6 0,0 0 0 16,0 0-5-16,0 0-3 16,0 0 0-16,1 0 2 15,26 2-4-15,13-2 3 16,13 0-2-16,8 0 0 15,13 0-1-15,15-2 1 16,3-9 0-16,7-3-1 16,-5 2 0-16,-9 1 1 15,-6 3-2-15,-22 1 2 16,-21 5-2-16,-12-2 1 0,-18 2 0 16,0 2 1-1,-6 0 0-15,0 0 0 0,0 0-1 16,0 0 0-16,0-1 0 15,0 1 2-15,0 0-2 16,0 0-3-16,0 0-20 16,0 0-25-16,0 0-20 15,-15 0-110-15,-11 0-326 16</inkml:trace>
  <inkml:trace contextRef="#ctx0" brushRef="#br0" timeOffset="12935.91">15298 2215 172 0,'0'0'488'0,"0"0"-401"16,0 0 86-16,0 0-69 16,0 0-29-16,0 0 13 15,0 0-12-15,0 6-27 16,0-6-7-16,0 0-2 15,0 0 0-15,5-17 0 16,6-6-19-16,3-14-9 0,10-5-9 16,-7 2-3-16,7 2 0 15,-7 8 0-15,-3 12 0 16,-9 9 0-16,-3 4-1 16,-2 5-1-16,0 0-2 15,0 18-2-15,0 22 4 16,0 13 2-16,0 11 1 15,6-4 0-15,-6-8-1 16,3-11 0-16,-2-11 0 16,1-15 0-16,1-8 0 15,0-6 0-15,1-1 0 16,-1 0 1-16,11-14 1 16,9-19 4-16,-1-14-4 0,3-7-2 15,4 5 0-15,-5 10 0 16,-8 11-1-16,-8 15 1 15,-1 9-4-15,-7 4 1 16,3 0-4-16,-3 10 0 16,2 20 3-16,9 10 4 15,-5 10 0-15,6-6 2 16,0-4-2-16,-1-5 0 16,-5-15 0-16,3-8 0 15,-7-6 0-15,-2-6 1 16,6 0 1-16,5-24 5 15,6-16-4-15,7-13 0 0,0-7-2 16,-6 5-1-16,2 4 0 16,-7 11-2-16,-3 19 2 15,-10 14-1-15,0 7-2 16,0 0-2-16,0 26-9 16,0 11 12-16,0 4 2 15,4 1-3-15,7 0 2 16,2-5-1-16,3-10 0 15,-3-6-3-15,0-10 1 16,1-8-4-16,0-3 3 16,4-3 5-16,-4-22 2 15,9-11 0-15,-4-4 0 16,-5-2-2-16,0-1-2 16,-10 8-4-16,2 9 1 15,-6 11 0-15,0 11-3 0,0 4 7 16,0 0-6-16,-9 26-1 15,-1 11 5-15,1 3 1 16,3 2 1-16,6 1-3 16,0-6 4-16,0-3-1 15,9-9-5-15,6-8 2 16,0-3-19-16,10-14-60 16,8 0-22-16,19-16 3 15,8-17-57-15,-3-3-70 16,-7 3-133-16</inkml:trace>
  <inkml:trace contextRef="#ctx0" brushRef="#br0" timeOffset="14494.23">16400 2146 309 0,'0'0'115'0,"0"0"12"16,0 0-40-16,0 0-2 16,0 0-2-16,0 0-20 15,-18 61-6-15,18-61-8 16,0 0 14-16,0 0-7 15,0 0 10-15,0 0 21 16,0-15-34-16,0-11-33 16,0 0-5-16,0 3 1 15,-4 4-5-15,-5 3-8 16,-5 9-1-16,-3 4-2 16,-8 3-8-16,-2 0 6 0,2 21 2 15,4 8 0-15,7 7 0 16,1 5-3-16,13-4 3 15,0-4-1-15,0-5-1 16,17-5 1-16,5-12-1 16,-1-9 2-16,15-2 4 15,-3-18-2-15,-2-24 8 16,5-10-5-16,-5-4-1 16,-3-7-1-16,-9-4 3 15,-4-10-3-15,-4-7-3 16,-4 0 0-16,-7 12 0 15,0 19 2-15,0 21 5 0,0 15-6 16,-7 12 0-16,4 5 2 16,-3 0-3-16,4 0-4 15,0 26-4-15,-3 16 3 16,1 19 3-16,4 9 1 16,0 5 1-16,0 5 3 15,4-5-2-15,3 0-1 16,4-9 3-16,0-6-4 15,-4-14 1-15,5-11-1 16,-6-12 1-16,3-13 0 16,0-7-5-16,-3-3 1 15,7-1-8-15,11-31 12 16,-4-11-1-16,6-9 2 16,-8-6-2-16,0 6-3 15,0 14-4-15,-12 13 4 0,-1 14-1 16,-5 11 5-16,0 0-1 15,0 6-2-15,0 22-4 16,0 4 7-16,0 9 0 16,7 1 0-16,-1-1-1 15,6-2 2-15,5-7-1 16,2-10 0-16,-5-8-1 16,1-12-1-16,-1-2-2 15,4 0 4-15,2-25 4 16,7-10 2-16,-2-7-6 0,-6-4 6 15,0-1-6 1,-13 5 1-16,4 14 3 0,-10 12-4 16,0 13-2-16,0 3-3 15,0 0-3-15,0 14-3 16,0 13 11-16,0 10-3 16,0-2 7-16,0 4-6 15,0-3 3-15,7-3-2 16,4-8 2-16,3-7-2 15,-2-8 0-15,0-8-5 16,3-2 5-16,2-15-1 16,2-13 4-16,9-12 3 15,-4 2-5-15,-4-6-3 16,0 2-10-16,-3 7-6 16,-11 6-28-16,3 15 9 0,-9 12 17 15,0 2-4-15,0 0-35 16,0 21 36-16,-3 4 19 15,-1 7 4-15,4-2-1 16,0 4-1-16,0-7 3 16,4-3 0-16,3-8 0 15,5-10 0-15,-8-6-3 16,9 0 3-16,0-8 1 16,10-13 5-16,0 0-1 15,1-8-3-15,6 4 1 16,-4-4-3-16,0 4 0 15,-8 5 1-15,-6 13-1 0,-8 7-1 16,-2 0 0 0,-2 4-6-16,0 20 7 0,0 7 3 15,0 4 0-15,0 2 5 16,8-3 12-16,-5-8 8 16,0-7 6-16,-2-9-8 15,7-7 2-15,-4-3 4 16,8 0 8-16,2-27-8 15,11-6-24-15,4-10-2 16,-5 5-6-16,4-4 0 16,-4 4 2-16,-4 13-1 15,-9 6-2-15,-4 16 1 16,-7 3-2-16,0 0-3 16,0 9-2-16,3 19 7 15,-2 7 2-15,4-2-2 0,1-1 2 16,1-5-2-16,0-10 0 15,-2-10 2-15,-2-3 0 16,3-4-2-16,4 0 0 16,9-6 4-16,0-13 2 15,5 0-4-15,-4 5-2 16,3 3-1-16,-9 6 1 16,-6 2-1-16,-1 3-2 15,-4 0-2-15,-3 19-3 16,2 4 8-16,-1-2-2 0,-1 2-17 15,0-9-11 1,0-5-29-16,0-6-28 0,0-3 9 16,0 0-109-16,-3-5-141 15</inkml:trace>
  <inkml:trace contextRef="#ctx0" brushRef="#br0" timeOffset="14816.7">16784 1861 708 0,'0'0'55'16,"0"0"18"-16,0 0 66 15,0 0-57-15,0 0-37 16,0 0-1-16,21 84-14 16,-10-84 0-16,3 0-7 15,3 0-1-15,9-22-9 16,-7-3-10-16,-7-7-3 16,-3 2-1-16,-9 7-30 15,-14 9-23-15,-14 14-79 16,-11 0-142-16,8 12-303 15</inkml:trace>
  <inkml:trace contextRef="#ctx0" brushRef="#br0" timeOffset="15602.9">19303 2165 455 0,'0'0'100'0,"0"0"-41"16,0 0 68-16,0 0-11 15,0 0-26-15,0 0-9 16,-8 0-4-16,8 0 25 16,0-4-12-16,0-24-40 15,-1-5-38-15,-7-3-8 16,-3-1-1-16,-4 6-1 15,-2 7 0-15,3 8-2 16,-4 12 0-16,3 4-5 16,-1 13-4-16,-2 22 0 15,2 14 3-15,3 9 2 16,13 0-13-16,0-4 10 16,0-8 7-16,6-15-2 0,8-7 2 15,-2-11-6 1,5-13 4-16,6 0 2 0,-4-13 11 15,10-22 0-15,4-7-2 16,-10-4-5-16,0 4-2 16,-11 7 1-16,-7 13-3 15,0 10 1-15,-5 12-1 16,0 0-4-16,0 7 1 16,0 20-5-16,0 14 8 15,0 5-9-15,0-7-8 16,7-3-21-16,1-10-24 15,13-12-34-15,-2-5-48 0,7-9-35 16,4-9-149-16</inkml:trace>
  <inkml:trace contextRef="#ctx0" brushRef="#br0" timeOffset="15859.28">19702 1970 771 0,'0'0'79'16,"0"0"90"-16,0 0-89 16,0 0-17-16,0 0-20 15,0 0-20-15,-79 21-12 16,62 15-5-16,1 9 7 16,7 8-11-16,9-1-1 15,0-2 2-15,0-8-1 0,15-8-4 16,8-8 2-16,5-12-52 15,12-12-21-15,8-2-9 16,8-25-85-16,-5-16-38 16,-2-11-228-16</inkml:trace>
  <inkml:trace contextRef="#ctx0" brushRef="#br0" timeOffset="16832.71">20019 1956 415 0,'0'0'255'16,"0"0"-146"-16,0 0 65 15,0 0-86-15,0 0-39 16,0 0-21-16,-51-19-14 0,46 24-8 16,-10 20 4-16,0 6 9 15,-1 9 2-15,6 8 19 16,6 8-28-16,-3 4 1 16,7 3 1-16,0-6-8 15,7-4-2-15,9-15-3 16,4-10 0-16,4-14-1 15,1-12-9-15,10-2-37 16,5-16-34-16,4-23 3 16,5-12-26-16,-9-6 32 15,-2-5 4-15,-18 7 13 16,-9 6 54-16,-8 14 7 16,-3 13 34-16,0 5 40 0,-5 9 7 15,-4 6-39-15,4 2-16 16,-10 0-14-16,4 17-18 15,-3 17 2-15,8 4-1 16,-3 12 3-16,9-6 1 16,0-2 4-16,0-3-6 15,9-4 2-15,8-12-6 16,3-2 6-16,8-15 25 16,3-6-7-16,5 0-17 15,6-24 5-15,-6-16-10 16,0-7-2-16,-10-12 6 15,-8-3-1-15,-5 1-5 0,-13 10-1 16,0 14-1-16,0 15 2 16,-2 14 8-16,-18 8-4 15,0 0-4-15,2 9-1 16,0 16-2-16,11 3 3 16,7 1-12-16,0 6 5 15,0-3 7-15,19-2 0 16,5-1 0-16,5-7-13 15,-1 2 5-15,1-2 7 16,1-2 1-16,-10 0 0 16,-8-2-8-16,-3-1-8 15,-9-2 9-15,0-1 5 16,-3-2 1-16,-18 2 1 16,4-4-2-16,6-2 1 15,6-4-1-15,5-4 2 0,0 0-6 16,0 0-7-16,0-9-12 15,14-18-34-15,15-14 50 16,4-14 4-16,17-9-8 16,7-6 8-16,7 4 5 15,2 14 3-15,-22 11 6 16,-15 17 17-16,-18 10-2 16,-11 8 39-16,0 1-20 15,-20 5 13-15,-8 0-36 16,-4 9-14-16,2 15-3 15,8 3-1-15,11 6-2 16,11 1 0-16,0 2 1 0,3 0 1 16,17-3-1-16,9-2 4 15,2-3 5-15,-7-5 3 16,-1-6 7-16,-15 1-9 16,-2-9-6-16,-6-5-1 15,0 0-3-15,-32 0-1 16,-20 1-3-16,-16-5-96 15,-8 0-164-15,-9 0-581 16</inkml:trace>
  <inkml:trace contextRef="#ctx0" brushRef="#br0" timeOffset="19413.5">18206 2732 740 0,'0'0'6'0,"0"0"132"16,0 0-33-16,0 0-24 16,0 0-8-16,0 0 15 15,0-60-21-15,0 60-34 16,-4 0-16-16,4 0-8 16,-1 8-5-16,-6 27-1 15,1 22 0-15,6 19 5 16,0 14 3-16,0 11-6 15,0 1-2-15,0 1-1 0,12-9-1 16,-10-13-1-16,-2-20-1 16,0-18-1-16,0-14-11 15,0-15-8-15,0-1-17 16,0-5-46-16,-2 0-123 16,-21-8-211-16</inkml:trace>
  <inkml:trace contextRef="#ctx0" brushRef="#br0" timeOffset="19744.99">17949 3445 892 0,'0'0'103'16,"0"0"-5"-16,0 0-38 15,0 0-41-15,0 0-9 0,0 0-7 16,56 17 15-16,-16 7 7 15,-6 4 0-15,-3-2-8 16,0 0-5-16,-10-5-10 16,-4-4 4-16,-2-6-6 15,-3-7 5-15,-3-4-4 16,7 0 4-16,3-23 1 16,11-12 14-16,7-14-10 15,-3-3-7-15,-8 6 5 16,-8 7-5-16,-7 16-1 0,-5 9-2 15,-2 12 0-15,-4 2-33 16,0 4-115-16,-26 24-142 16,-13 14-482-16</inkml:trace>
  <inkml:trace contextRef="#ctx0" brushRef="#br0" timeOffset="21131.02">17478 3983 1026 0,'0'0'94'16,"0"0"65"-16,0 0-109 16,0 0-30-16,0 0-5 15,0 0-9-15,0 75 11 16,6-29 3-16,-3-2-5 16,-2-4-1-16,8-13-6 15,-8-6-5-15,3-9 0 16,-4-10-2-16,1-2 2 15,4 0 3-15,4-2 4 0,7-24 0 16,8-8-7-16,5-4-1 16,-2 6-2-16,-10 9 0 15,-1 14-1-15,-4 5 0 16,-6 4-4-16,3 0-2 16,4 16 1-16,3 16 5 15,-1 0 1-15,3 1 4 16,5-1-4-16,-4-7-1 15,2-7 0-15,-3-8-3 16,-6-8 0-16,2-2 0 16,2-6 3-16,-1-23 0 15,1-10 1-15,-5-7-1 16,-9-5 1-16,-2 5-1 16,0 12-8-16,-12 8 5 15,-2 15-8-15,-3 9-3 0,3 2 10 16,-3 0 0-16,5 11 2 15,0 9-7-15,12 2-5 16,0-4-5-16,12 1-2 16,9-8-4-16,13-6 20 15,3-5 5-15,11 0 1 16,-5 0 0-16,3-12 1 16,-5-7-1-16,-12 1-2 15,-10 5 2-15,-5 0 2 16,-11 9-1-16,3 2-1 0,-6 2 3 15,0 0-3 1,0 4-8-16,0 20 8 0,0 6-2 16,0 2 4-16,0 3 1 15,3-8-3-15,12-4 1 16,-4-9 0-16,-7-5-2 16,6-9 3-16,-4 0 1 15,5 0 3-15,6-25 21 16,6-8-12-16,-5-10-6 15,-5-8-1-15,2-7-6 16,-12-10 1-16,-3-4 0 16,0 8-1-16,0 11 2 15,0 23-4-15,0 16-1 16,0 12-1-16,0 2 1 16,-3 7-2-16,-6 23 0 0,6 18 1 15,3 14 2-15,0 4-1 16,0 2 0-16,21-2 1 15,-1-11-3-15,-1-13 3 16,1-16-11-16,-3-12-25 16,1-12-10-16,5-2-1 15,-2-20-12-15,8-23-9 16,0-8 25-16,-1-9-9 16,-6-9-19-16,-17-3-1 15,-5 0 51-15,0 12 21 16,0 13 9-16,0 19 65 15,-5 15-21-15,-4 4 11 0,6 9 3 16,-1 0-21-16,-6 9-3 16,8 24-21-16,-5 17 15 15,7 11-7-15,0 3-4 16,13-6-4-16,3-9-2 16,4-12-7-16,-7-6-2 15,-6-7 3-15,5-10-13 16,-3-6 0-16,-4-8 0 15,-2 0 4-15,8-10-1 16,4-17 5-16,-2-9-5 16,3 4-4-16,-3 9-1 15,-1 8 0-15,-11 8-1 16,1 7-2-16,1 0-9 16,7 22-4-16,-3 14 17 15,13 4 0-15,-2-1-1 0,5-3 0 16,-4-6-3-16,1-8-11 15,1-7-15-15,-5-11-18 16,-4-4-27-16,-4 0-24 16,2-25 2-16,-10-8-72 15,0-8-95-15,-6-3-169 16</inkml:trace>
  <inkml:trace contextRef="#ctx0" brushRef="#br0" timeOffset="21303.27">18248 3866 729 0,'0'0'155'16,"0"0"-41"-16,0 0-43 15,0 0-50-15,0 0 1 16,0 0 14-16,139-14-27 16,-95-1-9-16,-4 0-34 15,-10 1-120-15,-15 3-181 16</inkml:trace>
  <inkml:trace contextRef="#ctx0" brushRef="#br0" timeOffset="21494.55">17900 3785 911 0,'0'0'107'0,"0"0"-75"0,0 0 24 16,0 0-22-16,0 0-9 15,0 0-7-15,49-9-2 16,-24 4-16-16,-12 1-7 16,-13 4-120-16,0 0-180 15</inkml:trace>
  <inkml:trace contextRef="#ctx0" brushRef="#br0" timeOffset="23353.39">19638 3782 679 0,'0'0'129'0,"0"0"32"16,0 0-71-16,0 0-24 15,0 0-3-15,0 0-26 0,-64-32-14 16,37 60-13 0,5 11-5-16,3 10 4 0,14 10-3 15,5 1-6-15,0-1 4 16,15-12 5-16,16-6-6 16,0-16 4-16,7-10-4 15,5-11 0-15,4-4 4 16,1-11 2-16,9-20 3 15,-8-5-7-15,-6-1-5 16,-13-1 0-16,-12 5 0 16,-6-2 2-16,-8 7 2 15,-3 11-1-15,-1 8-3 16,0 6 0-16,0 3-6 16,0 9-1-16,0 23-6 15,-1 8 10-15,1 4 3 0,0-2-2 16,0-2-3-16,15-10-1 15,8-8 1-15,-4-7 5 16,3-11-9-16,-5-4 9 16,-3 0 0-16,0-23 3 15,-2-9 0-15,-8-3 1 16,-4-6-3-16,0-3 1 16,-9-6 5-16,-21-3-7 15,-2 7 0-15,1 9-1 16,-6 15 1-16,6 19 0 15,7 3-9-15,4 13-8 16,4 19 5-16,16 4 3 0,0 8 4 16,7 2 2-16,28-2 0 15,5-8-5-15,4-8 3 16,1-11 4-16,-2-13-2 16,0-4 4-16,-9 0-1 15,6-29 5-15,1-9-1 16,-7-6 0-16,-5-6-2 15,-6 0-1-15,-18-2 7 16,-5 0-5-16,0 4 2 16,-3 11-2-16,-11 17 5 15,8 12-8-15,-5 8 0 16,-2 0-7-16,-2 26-1 16,5 16 1-16,7 13 2 0,3 4 2 15,0 4 3 1,24-5 3-16,4-9-3 0,1-11 0 15,-7-13 0-15,2-12 0 16,2-10 0-16,-7-3 0 16,8-11 9-16,2-22 8 15,-1-11-13-15,-8-6-2 16,0-10-1-16,-12-8 2 16,-8-4 1-16,0 0-1 15,0 11 0-15,-5 19-2 16,-6 19 2-16,6 15 3 15,-2 5 0-15,1 3-6 0,-5 8-2 16,5 24-2-16,-2 14-2 16,8 16 5-16,0 11-2 15,11 2 2-15,15 2 1 16,-4-4 0-16,4-20 1 16,-2-7 2-16,-5-17-3 15,-7-15 0-15,3-8 2 16,-2-6-1-16,2-6 5 15,2-24 9-15,9-11-14 16,-11-3 2-16,-1 0-1 16,-3 2-2-16,-6 16 5 15,-1 12-5-15,-4 14-5 16,0 0 3-16,0 9-8 16,4 22 0-16,1 7 10 15,-1 5 0-15,5-8-4 0,5-7 1 16,1-7-31-16,5-14-33 15,2-7-21-15,-1 0-22 16,1-21-146-16,-6-16-239 16</inkml:trace>
  <inkml:trace contextRef="#ctx0" brushRef="#br0" timeOffset="23581.72">20794 3600 665 0,'0'0'110'0,"0"0"-37"0,0 0 16 16,0 0-45-16,0 0-7 15,0 0-1-15,-13 4-8 16,13-4-3-16,8-8 13 16,3-7-28-16,0 4-10 15,-4 3-5-15,-4 8-30 16,-3 0-37-16,0 6-121 15,0 22-68-15,0 10-280 16</inkml:trace>
  <inkml:trace contextRef="#ctx0" brushRef="#br0" timeOffset="24784.5">20913 4123 160 0,'0'0'758'0,"0"0"-629"15,0 0 38-15,0 0-103 16,0 0-55-16,0 0 3 16,35-129-2-16,-22 76 0 15,-3-9-10-15,0 0 4 16,-6 12-4-16,2 12 0 16,-6 18-5-16,0 11 0 15,0 8 1-15,-9 1 1 16,-5 0-20-16,-4 16-9 15,5 10 6-15,3 4-6 0,10 0 8 16,0 2 8-16,0-2 3 16,23-4-4-16,6-5 6 15,0-4 10-15,5-1 1 16,4-3-2-16,-10 1 2 16,-6 1 0-16,-12 0 0 15,-8-1 0-15,-2 2 0 16,0-1 0-16,-14 1 3 15,-13-2 1-15,3-3 1 16,-2-7-1-16,4-4 0 16,14 0-1-16,0-4 0 15,8-17-3-15,0-8-12 16,13-4-6-16,12-2-2 0,15 3-6 16,-1 3-18-1,10 9-7-15,-6 8 40 0,-8 3 11 16,-9 8 0-16,-10 1 0 15,-6 0 1-15,-7 14-1 16,-3 12 5-16,0 6 11 16,0 4 16-16,0-2-20 15,-1 0-3-15,1-8 4 16,0-3-9-16,0-9 2 16,0-11 0-16,0-3 8 15,0 0 3-15,10-2 15 16,4-19 9-16,5-11-37 15,8-3-3-15,2-3 1 16,-4 0-2-16,3 2-1 0,-11 10-2 16,-4 12 3-16,-8 8-6 15,-5 6-4-15,0 2-24 16,0 24 22-16,0 8 12 16,-3 1 0-16,3 3 1 15,0 1 0-15,0-7-1 16,13-6 1-16,2-10 1 15,-3-7 3-15,5-9-5 16,-1 0 11-16,8-2 10 16,-6-21-7-16,1-5-4 15,-5-5-5-15,-5-3-4 16,-9 3 1-16,0 1-4 16,-18 4-9-16,-16 10-14 0,2 13 6 15,-1 5-13 1,2 0 10-16,7 5 5 0,8 7 11 15,10-2 2-15,6-5 0 16,0 0-5-16,22-3-6 16,10-2 15-16,9 0 0 15,6 0 4-15,8 0 0 16,2 0 5-16,-4 0 15 16,-3 7 0-16,-12 12 3 15,-18 3 1-15,-8 0-6 16,-10-2 26-16,-2 3-21 15,0-9-13-15,0 0 4 0,-7-9-4 16,-5-3-1-16,3-2-7 16,3 0-4-16,-6-13 6 15,10-11-8-15,2-7-7 16,0-10-5-16,17 0 0 16,20 1-9-16,0 14-2 15,6 14-7-15,-3 12 20 16,-2 3 9-16,-9 23-4 15,-7 6 5-15,-8 7 0 16,-2-1-1-16,-5 1 1 16,-7-8 6-16,0-4-5 15,0-9 1-15,-10-6-1 16,-9-7-1-16,-2-5-59 0,-4-2-80 16,-4-21-194-1</inkml:trace>
  <inkml:trace contextRef="#ctx0" brushRef="#br0" timeOffset="24965.77">21381 3604 951 0,'0'0'44'0,"0"0"93"15,0 0-78-15,0 0-47 16,0 0-12-16,0 0-5 0,29-23-56 15,-6 21-129-15,2-7-370 16</inkml:trace>
  <inkml:trace contextRef="#ctx0" brushRef="#br0" timeOffset="25848.1">22733 3873 703 0,'0'0'6'15,"0"0"121"-15,0 0 27 16,0 0-48-16,0 0-9 16,0 0-27-16,13-65-45 15,-13 39 5-15,0-6-6 16,0 2-6-16,-7 2-6 16,-8 5-8-16,-7 5 0 15,2 7-4-15,-6 10-4 16,-3 1-2-16,-1 9-3 15,0 26 5-15,0 9 4 0,6 5-2 16,9 4 1-16,12-7-1 16,3-8 1-16,0-10 1 15,0-8 0-15,12-10 0 16,5-8 1-16,5-2 3 16,11-8 3-16,1-20-1 15,-1-4-2-15,0-4-2 16,-13 0-1-16,-6 6 2 15,-3 5-2-15,-11 14 3 16,0 6-2-16,0 5-2 16,0 0-5-16,0 16-2 15,0 17 5-15,0 8-2 16,0 2 4-16,0-6 0 16,4-8 3-16,7-8-4 15,-4-9 1-15,0-9-2 0,1-3 2 16,7 0 6-16,5-24 1 15,7-10 1-15,1-7-4 16,-6 0 2-16,1-5-4 16,-8 4-2-16,0 9 1 15,-13 12 1-15,1 13-1 16,-3 5-1-16,0 3-3 16,0 0-10-16,0 32 8 15,8 7 5-15,-2 11 2 16,5 0-2-16,1-6 7 0,3-8-5 15,-4-12 4 1,-6-9 2-16,-1-9-4 0,2-5-2 16,-4-1 7-16,3-4 13 15,4-22 9-15,5-9-22 16,1-10-5-16,-3-2-3 16,-7-3 0-16,7 8-1 15,-10 10-4-15,8 14-11 16,-8 15-16-16,0 3-20 15,8 0-43-15,7 14-91 16,0 9 4-16,12 0-123 16</inkml:trace>
  <inkml:trace contextRef="#ctx0" brushRef="#br0" timeOffset="26449.04">23331 3789 646 0,'0'0'98'0,"0"0"50"16,0 0-32-16,0 0-48 15,0 0-10-15,0 0-9 16,-21-89 0-16,21 89-23 16,-6 0-19-16,-3 15-6 15,-9 15-2-15,1 7 2 16,5 1 2-16,4 5-1 16,2 1-2-16,6-8 2 15,0-6-2-15,0-9 1 16,6-10-1-16,10-9 0 15,3-2 5-15,6 0 3 0,1-22-5 16,1-4 1-16,-9-9-1 16,-7 0 0-16,-7-10 0 15,-4-2-1-15,0 7-2 16,-2 6-1-16,-10 15-2 16,-2 14-1-16,-4 5-5 15,-3 0 8-15,0 16-7 16,0 10 0-16,13 6 4 15,8-2 0-15,0 4-2 16,2-8-3-16,22-6-5 16,0-6 12-16,3-10-2 15,4-4 4-15,5 0 1 16,3-21 2-16,-3-4-3 16,3-5 1-16,-13 2 0 15,-9 0-1-15,-5 2 5 0,-5 6-4 16,-5 6 2-16,-2 9-3 15,0 5 0-15,0 0-9 16,-6 23-4-16,-7 9 7 16,2 6 6-16,10 2 0 15,1-2 4-15,0-3-3 16,0-6-1-16,12-9 0 16,12-6-1-16,-7-12-4 15,11-2 3-15,1 0-14 16,2-20-84-16,0-11-38 15,-5-6-161-15</inkml:trace>
  <inkml:trace contextRef="#ctx0" brushRef="#br0" timeOffset="26599.26">23612 3538 813 0,'0'0'5'0,"0"0"73"15,0 0-74-15,0 0-4 16,0 0-65-16,0 0-162 16</inkml:trace>
  <inkml:trace contextRef="#ctx0" brushRef="#br0" timeOffset="27866.12">23900 3861 694 0,'0'0'47'16,"0"0"129"-16,0 0-76 15,0 0-36-15,0 0-24 16,0 0-10-16,62-32 1 16,-53 11 17-16,-9 2-11 15,0-5-26-15,0 2-1 16,-10 2-6-16,-6 12-4 15,-3 8-4-15,-6 0-7 0,1 14-1 16,1 16 3 0,-3 4 6-16,10 4-4 0,5 2 5 15,9-1-1-15,2-6 0 16,0-6-1-16,2-5 2 16,14-9 0-16,0-9-1 15,5-4 3-15,7 0 3 16,1-19 3-16,2-12-2 15,-2-9 0-15,-2-6 0 16,-12-8 0-16,0-13-2 16,-9-8 5-16,-6-6-6 15,0-4 2-15,-1-3-1 0,-18 13 2 16,4 18-3 0,1 24 1-16,11 22 8 0,-5 8-10 15,7 3 0-15,-4 6-6 16,-3 24-7-16,2 19 12 15,6 14-3-15,0 10 2 16,8 11 2-16,13-5 1 16,9 8-1-16,-3-8 2 15,2-10 7-15,-5-8-5 16,1-22 0-16,-2-15-4 16,-9-11-3-16,9-13 3 15,2 0 2-15,6-10-2 16,7-19-9-16,-7-7-1 15,-7-9-4-15,-8 0 12 16,-13-5 0-16,-3 4 2 0,0 11 1 16,-3 14-1-16,-13 12-2 15,-11 9-3-15,1 0 5 16,-4 3 0-16,6 22 0 16,2 12-1-16,8 6 0 15,4 8 0-15,7-1 1 16,3-6 1-16,0-3-1 15,0-15 4-15,3-3-3 16,9-9 3-16,3-8-1 16,2-6-3-16,-1 0 11 15,8-14 6-15,-4-15-5 16,0-4-6-16,-4-4 6 16,-9-8-5-16,-1 1-3 0,-1 6-3 15,-3 10 0-15,-2 11 2 16,0 13-6-16,0 4 1 15,0 0-1-15,0 0-8 16,0 14-3-16,0 13 13 16,0 4 0-16,0 6 2 15,0-5-2-15,9-4 1 16,4-8 0-16,-6-6 0 16,0-10 0-16,1-4 0 15,3 0 5-15,5-8 2 16,5-15-3-16,-3-6-3 15,1-3-1-15,-4-6 3 0,-1 2-3 16,-3 7-4 0,1 10 2-16,-12 10-7 0,0 9 7 15,0 0-20-15,0 9-15 16,0 21 31-16,0 5 1 16,0-1 9-16,0-3-5 15,0-7 1-15,0-9 0 16,0-8 3-16,4-3 1 15,4-4-1-15,6 0 11 16,6-14 0-16,4-10-11 16,4-4 2-16,-8-2-4 15,2 3-1-15,-11 7 1 16,-4 11 2-16,-5 7-3 16,-2 2-1-16,0 0-8 15,0 26-16-15,0 10 24 0,1 0 1 16,1-3 0-16,5-6 0 15,-2-9-39-15,5-7-44 16,-3-11-17-16,7 0-56 16,7-6-13-16,8-21-258 15</inkml:trace>
  <inkml:trace contextRef="#ctx0" brushRef="#br0" timeOffset="28281.76">24906 3653 430 0,'0'0'292'0,"0"0"-135"15,0 0-17 1,0 0-71-16,0 0 10 0,0 0-29 16,-35-28-31-16,20 49-7 15,-6 13 15-15,2 4 3 16,10 6-16-16,2 0-2 16,4-3-10-16,3-8 0 15,0-3-2-15,0-4 0 16,11-8-4-16,9-11 4 15,-1-7 1-15,8 0 1 16,-1 0-1-16,0-16 1 16,-5-5-1-16,-2-12-1 15,0-3-1-15,-7-2 0 16,-4-1-3-16,-6 13 1 16,-2 6 0-16,0 15-8 0,-2 5 2 15,-18 0 3-15,0 18 2 16,-2 15 2-16,7 8-3 15,13 1 4-15,2-1-1 16,0-4-2-16,21-5-3 16,8-6 4-16,3-4 0 15,3-10-1-15,-4-6-72 16,-4-6-31-16,-12 0-72 16,-8-11-184-16</inkml:trace>
  <inkml:trace contextRef="#ctx0" brushRef="#br0" timeOffset="28945.79">23642 3538 63 0,'0'0'450'0,"0"0"-342"16,0 0 17-16,0 0-36 15,0 0-9-15,0 0-32 16,0 0-17-16,0 4 5 15,0 3 16-15,0-6-25 16,0 1-13-16,0-2-1 16,0 0 4-16,5 0-15 15,16 0 29-15,-6 0-3 16,3-2-14-16,-6-10-5 0,-12 0-3 16,0 2 8-16,0 2-14 15,-30 8-3-15,-12 0-74 16,-3 4-22-16,2 19-146 15</inkml:trace>
  <inkml:trace contextRef="#ctx0" brushRef="#br0" timeOffset="29705.98">21220 4648 313 0,'0'0'260'15,"0"0"-192"-15,0 0 100 16,0 0-32-16,0 0-43 16,0 0-14-16,-12-37 17 15,11 37-18-15,1 0-35 16,0 0-19-16,0-2-4 15,3-6-9-15,38-3-11 16,29-2 0-16,20-6 5 0,20 9-5 16,-8 6 1-16,-14 4-2 15,-22 0-14-15,-28 0-4 16,-22 7-11-16,-16-2 5 16,-6 4-7-16,-38 3 28 15,-26 3 4-15,-18 4-7 16,-11 3-9-16,4-3 11 15,16 0 5-15,9-4 0 16,28-8 11-16,18-5 12 16,18 0 7-16,6-2-12 15,0 0-11-15,34 0-7 0,30 0 1 16,23 0 1-16,15 0 1 16,11-2-3-16,-9-2-4 15,-20 4-46-15,-21 0-90 16,-28 0-23-16,-18 0-110 15,-17 0-284-15</inkml:trace>
  <inkml:trace contextRef="#ctx0" brushRef="#br0" timeOffset="29831.16">21705 4795 610 0,'0'0'0'15,"0"0"-151"-15</inkml:trace>
  <inkml:trace contextRef="#ctx0" brushRef="#br0" timeOffset="93760.51">17389 3198 835 0,'0'0'67'16,"0"0"-62"-16,0 0 16 15,0 0 15-15,0 0-10 16,0 0-18-16,0 0-2 16,0 0-2-16,0 0 0 0,0 0 3 15,0 0 3-15,87 9-6 16,-48-7 2-16,-10-2-5 15,-8 0-1-15,-2 0 0 16,-14 0 0-16,-1 2 3 16,-4-2 0-16,0 1-1 15,0 7 0-15,-21-3 1 16,-17 7-3-16,-4 1-2 16,-1-1 2-16,10-5 0 15,3 2 3-15,16-6-6 0,0 2 6 16,12-4-4-1,2 2 1-15,0-2-2 0,5 2-3 16,37-3 0-16,24 0 4 16,22 0-31-16,1 0-98 15,-8-16-232-15</inkml:trace>
  <inkml:trace contextRef="#ctx0" brushRef="#br0" timeOffset="104886.39">16340 9767 595 0,'0'0'152'0,"0"0"-51"0,0 0-3 16,0 0-27-16,0 0-32 16,0 0 3-16,0 0 13 15,-45 0-5-15,36 0-13 16,5 0-5-16,4 0-8 15,0 0-13-15,0 0 3 16,0 0-8-16,0 0 4 16,0 0-8-16,0 0 2 15,13 0 2-15,20 0-4 16,12 0 4-16,15-7-4 16,7 0 2-16,0 0-1 15,-2-1-2-15,-7 0 7 16,-7 2 0-16,-22 0-8 0,-15 3 0 15,-6 1 0-15,-4 2 2 16,-4-4 3-16,0 4-5 16,0 0 1-16,-28 0-1 15,-19 0-6-15,-6 0-2 16,-12 6-1-16,8 3 1 16,6 1 1-16,2-2 4 15,6-1 0-15,11-3 5 16,3 2-2-16,6-5 0 15,15 1 0-15,0-2 3 16,7 0 7-16,-1 0 0 16,2 0 5-16,-3 0-1 15,3 0-6-15,0 0-2 16,0 0-5-16,5 0-1 16,21 0 0-16,17 0 0 0,3 0-3 15,8 0 2-15,3 0 2 16,-1-2-3-16,-1-5 1 15,-11-4 0-15,-9 6-1 16,-10-2-4-16,-12 4-8 16,-8 3-10-16,-5 0 4 15,0 0-18-15,-31 0-50 16,-14 0-155-16</inkml:trace>
  <inkml:trace contextRef="#ctx0" brushRef="#br0" timeOffset="113496.04">4973 12332 317 0,'0'0'79'0,"0"0"-5"16,0 0-3-16,0 0-19 15,0 0-9-15,0 0 5 16,0 0 0-16,4-13 15 16,-3 11-23-16,-1 1 8 15,0 1-3-15,3 0-14 16,-3 0 2-16,0 0-3 15,0 0-2-15,0 0-12 16,0 0 6-16,0 0-1 16,0 0 7-16,0 0-7 15,0 0 4-15,0 0-5 0,0 0-14 16,0 0 0-16,0 0 0 16,0 1-6-16,-8 11 3 15,-7 6-3-15,1-2 1 16,3-2 3-16,2-4-3 15,9-2 5-15,-3-2-6 16,3-4 1-16,0 2-1 16,0-1 2-16,0-3-2 15,0 2 1-15,0-2 0 16,0 0 1-16,0 0-2 16,0 0 1-16,0 0 3 15,0 0 2-15,0 0 4 16,0 0 0-16,0 0 3 0,0 0-5 15,0 0 0 1,0 0-2-16,0-5-6 0,9-7 1 16,7-5 1-16,0 2-2 15,-3 1 0-15,-1 2 1 16,-5 0-1-16,5 3 0 16,-9 0 0-16,4 5 0 15,-6 0 0-15,-1 4 2 16,0 0-1-16,0-2 1 15,0 2-1-15,0 0 0 16,0 0-1-16,0 0 2 16,0 0 1-16,0 0-3 0,0 0 2 15,0 0-2-15,0 2 0 16,-1 18 0-16,-13 6 0 16,-7 2 3-16,6 2-2 15,-2-2 4-15,2 1-3 16,-1-7 0-16,4-2-2 15,1-6 2-15,5-7-2 16,3 0-3-16,-2-5 3 16,5 0 0-16,0-2 1 15,0 0 3-15,0 0-1 16,0 0-1-16,0 0 0 16,0 0 0-16,0 0 0 15,0 0 5-15,5-13-1 0,4-11-4 16,11-3-2-1,-2 1 0-15,-2-1-1 0,3 5 1 16,0 4 0-16,-2 1 0 16,-3 2 0-16,-4 5-1 15,-3 2 1-15,-5 6 0 16,-2 2 0-16,0 0-1 16,0 0 0-16,0 0 0 15,0 0 0-15,0 0-6 16,0 0 4-16,0 0 3 15,-2 7-1-15,-11 13 1 16,-5 1 2-16,-8 1-1 16,0-2 0-16,7-2 0 15,1-2 1-15,-2-4-2 0,6-1-3 16,0-6 3-16,13 0 3 16,-1-5-3-16,2 0-4 15,0 0 4-15,0 0 0 16,0 0-1-16,0 0 1 15,0 0-1-15,0 0-6 16,0 0-7-16,0 0-20 16,0-3-75-16,0-16-89 15,-3-4-496-15</inkml:trace>
  <inkml:trace contextRef="#ctx0" brushRef="#br0" timeOffset="173955.89">16583 6865 642 0,'0'0'97'16,"0"0"-38"-16,0 0 56 15,0 0-49-15,0 0-17 0,0 0 12 16,0 0 20 0,0 0 0-16,-9 0-40 0,9 0-13 15,0 0-7-15,0 0 0 16,0 0 3-16,0 0-18 16,0 0 4-16,0-10-5 15,9-3 1-15,-3 2-6 16,3 0 0-16,-4 8 0 15,2 3 0-15,-5 0-2 16,-2 0 0-16,2 0-2 16,-2 0-3-16,4 19 2 15,5 10 4-15,-6-1-1 16,-3 0 2-16,0-6 0 16,0-4-4-16,2-8 3 0,-1-4-3 15,5-6 2-15,-4 0-6 16,0 0 6-16,-1 0 0 15,11-14 2-15,-5-16 7 16,11-6-5-16,0 0-2 16,-2 4 1-16,-1 6-3 15,-2 8 2-15,-10 8-1 16,5 8-1-16,-8 2 2 16,0 0-4-16,0 3-6 15,0 18 6-15,0 4 4 16,2 5 2-16,-2-3-2 15,5-5 0-15,2-4 1 16,-3-5-1-16,0-8-3 0,2-3 0 16,-4-2-6-1,4 0 7-15,7-2 2 0,9-18 6 16,0-6-4-16,4-2 0 16,-7 3-2-16,0 4 0 15,-11 5-1-15,0 9 0 16,-8 6-1-16,0 1-5 15,0 0-4-15,4 22-4 16,-1 3 15-16,4 7 0 16,-3-2 0-16,7-2-2 15,-5-7-2-15,3-7 2 16,-5-10-7-16,3-2-1 16,-2-2 1-16,9 0 9 15,4-15 4-15,5-9 0 0,-4-6-4 16,4 1 1-16,-7 3 0 15,-3 5-1-15,-9 4 3 16,4 11-3-16,-8 4 0 16,0 2-1-16,0 0-4 15,0 18-13-15,0 7 18 16,0 8 0-16,0-5-6 16,0-3-18-16,3-8-22 15,5-8-16-15,1-4-18 16,6-5-43-16,0 0-31 15,3-16-132-15</inkml:trace>
  <inkml:trace contextRef="#ctx0" brushRef="#br0" timeOffset="174237.34">17102 6608 596 0,'0'0'50'0,"0"0"66"16,0 0 0-16,0 0-43 15,0 0-26-15,0 0-11 16,13 43-13-16,0-43-4 16,3 0 12-16,4-4 5 0,2-13-15 15,-8-1-15-15,-7-1-2 16,-3 2 0-16,-4 5-4 15,0 5-7-15,-7 7-43 16,-11 0-27-16,-4 4-81 16,3 21-159-16</inkml:trace>
  <inkml:trace contextRef="#ctx0" brushRef="#br0" timeOffset="174710.03">17301 6787 791 0,'0'0'100'15,"0"0"-23"-15,0 0-18 16,0 0-38-16,0 0 25 15,0 0 9-15,0 78 0 16,0-52-25-16,0-2-12 16,0-2-8-16,0-11 9 15,0-3-4-15,0-3-9 16,0-5 5-16,0 0-2 0,0 0-2 16,0-6 11-16,13-19-3 15,2-8-11-15,4 1-4 16,5 3 0-16,-10 12 1 15,-3 4-2-15,-7 8 0 16,-2 5 1-16,-2 0 0 16,4 0-7-16,2 5-2 15,-3 18 9-15,7 0 0 16,-8 5 0-16,6-3 1 16,1-5-1-16,-6-4 0 15,4-3 0-15,-4-8-8 16,2-1-29-16,5-4-123 15,1-2-48-15,-3-20-590 16</inkml:trace>
  <inkml:trace contextRef="#ctx0" brushRef="#br0" timeOffset="175822.8">18222 6669 750 0,'0'0'46'16,"0"0"90"-16,0 0-13 15,0 0-29-15,0 0-7 16,0 0-26-16,6-21-31 16,-6 21-18-16,0 26-8 15,0 15 4-15,0 11-2 16,0 3 3-16,0 0-9 16,0-7-5-16,0-4-20 15,0-12-30-15,-6-6-81 16,4-12-31-16,-1-11-193 15</inkml:trace>
  <inkml:trace contextRef="#ctx0" brushRef="#br0" timeOffset="176209.4">18058 6847 890 0,'0'0'87'15,"0"0"-3"-15,0 0-28 16,0 0-52-16,0 0-4 15,0 0 0-15,144-11 0 16,-85 8 2-16,-3-1-2 16,-10 4 0-16,-6-3-2 15,-14 3 1-15,-18 0 1 16,-4 0-1-16,-4 0 1 0,0 0 0 16,0 21 1-16,-10 9 14 15,-3 3 11-15,1-2-15 16,7-3-9-16,5-5 0 15,0-3 5-15,0-9-6 16,7-4-1-16,8-7 0 16,9 0 2-16,1-3 2 15,-2-21-3-15,2-8 4 16,-9-5-2-16,-6 0 0 16,-10 5-3-16,0 3 0 15,-14 8-4-15,-15 9-20 16,-8 7-22-16,0 5-43 15,-4 0-99-15,12 17-292 16</inkml:trace>
  <inkml:trace contextRef="#ctx0" brushRef="#br0" timeOffset="179036.58">18802 6927 712 0,'0'0'117'0,"0"0"-54"16,0 0 50-16,0 0-59 0,0 0-2 15,0 0 30-15,17-34-28 16,-4 14-28-16,5-2-3 15,-4 2-3-15,1 2-6 16,-3 3-4-16,-6 10-1 16,-2 1 1-16,-4 2-8 15,0 2 3-15,0 0-5 16,0 0-4-16,2 16-7 16,0 10 11-16,6 6-1 15,-2-2 5-15,-4-4-4 16,0-6 0-16,-1-6 0 15,5-9 0-15,-3-2-1 16,-2-3 1-16,8 0 2 16,0-4 1-16,6-14-1 15,8-9 3-15,1 1-4 0,-5-3-1 16,-7 5 0-16,3 8-1 16,-12 6-4-16,-1 6 4 15,1 4-4-15,2 0 3 16,-4 4-9-16,6 13 6 15,3 5 4-15,1 0 1 16,-8 0 0-16,7 0 0 16,-5-13 1-16,-5-3 0 15,2-4 0-15,-1-2-1 16,5 0 3-16,-2 0 10 0,7-8-8 16,5-14 3-1,4-6-8-15,2 3-3 0,-4 1 2 16,-3 9 1-16,-4 7-2 15,-8 4-5-15,-1 4 2 16,-2 0-8-16,7 1-3 16,-3 20-1-16,2 0 4 15,8 4 3-15,-1-6-6 16,3-1-14-16,5-6-15 16,-7-12-15-16,6 0 32 15,6 0 23-15,-7-23 2 16,4-3 1-16,-7 0 2 15,-1-3 3-15,-4 3 4 16,-6 5 18-16,-5 2-5 16,0 9 8-16,0 3-4 0,0 7-9 15,-12 0-15-15,-7 4-1 16,-8 17-5-16,-2 7 2 16,13 5 0-16,2-2 2 15,13-2 2-15,1-5-2 16,0-7-7-16,0-8-5 15,17-3 5-15,8-6 9 16,0 0 2-16,4-10-1 16,-1-12 2-16,-5-2 2 15,2 2-5-15,-10-3 9 16,-2 4 12-16,-10 5-4 16,-3 2-4-16,0 5 7 0,0 6-14 15,0 3-6-15,0 0-6 16,0 0-8-16,-5 5-1 15,-6 11 15-15,7 2 0 16,-1 3 0-16,5-4 1 16,0 2-1-16,0-5 1 15,0-6-1-15,0-5 1 16,13-3 2-16,7 0 3 16,8 0 0-16,3-14-1 15,-1-1-4-15,1-7 7 16,-3-1-7-16,-3 2 2 15,-10-2-2-15,-1 7 3 16,-8 6-2-16,-6 8-1 0,0 2 2 16,0 0-2-16,0 0-1 15,0 0-8-15,0 9-2 16,0 10 7-16,0 1 6 16,0 4 3-16,0-4 1 15,0-4-1-15,11-3-4 16,1-7 3-16,-4-2 1 15,12-4-6-15,0 0 9 16,15-6-3-16,-4-11 4 16,-2-3-7-16,-3-1-1 15,-15 0 4-15,-1 1-3 16,2 6 0-16,-12 6-4 0,0 6 3 16,0 2-4-1,0 0 2-15,0 0-7 0,0 12 4 16,0 13 3-16,0 0 1 15,0 3 2-15,0-10 2 16,0-5-4-16,0-7 6 16,0-4-6-16,0-2 0 15,0 0 6-15,1 0 2 16,18 0-2-16,6-18-1 16,6-7-2-16,-2 0-4 15,-5 3 0-15,-9 2 0 16,0 8-2-16,-7 5 1 15,-6 5-2-15,0 2-7 16,-2 0 3-16,0 4-7 16,0 18 7-16,2 0 7 0,3 1 1 15,2-6-1-15,-5-4 0 16,9-6-1-16,-5-5 3 16,9-2-2-16,-1 0 1 15,9-8 7-15,7-17-3 16,-5-6-3-16,-3-3 5 15,-1-3-7-15,-14-12 8 16,2-9-8-16,-9-12 0 16,0-2-1-16,0 10-1 15,-9 16-1-15,5 19 3 16,-7 13-1-16,4 13-7 16,-2 1 0-16,-3 15-5 0,5 25 13 15,-3 14 0 1,8 11 0-16,2 6 4 0,0-1-3 15,3-3 7-15,23-3-2 16,3-5-6-16,2-8 0 16,7-7-3-16,-7-15-17 15,-2-17-19-15,2-12-9 16,2 0-54-16,3-17-45 16,-8-4-106-16,0-5 32 15,-12 2 60-15,-5 5 161 16,-9 1 2-16,-2 5 46 15,0 5 116-15,0-3-18 16,0 6-8-16,0 1-10 0,0-1-20 16,0 3-21-16,0-1-16 15,0-1-23-15,-2-3-19 16,-7 2-17-16,3-2-7 16,-5 3-4-16,2 2-2 15,-3 2-1-15,-5 0 0 16,0 10-1-16,0 14 0 15,0 2 3-15,4 3 0 16,0 1 0-16,11-4-1 16,-3-2-1-16,5-2 2 15,0-8-3-15,0-4-3 16,10-8 0-16,5-2 4 0,8 0 2 16,-2-7 2-1,6-12-2-15,-2-11-1 0,-4-2 0 16,2-8 1-16,-9 2-2 15,-2 8 1-15,-10 8 1 16,2 11 4-16,-4 9-4 16,0 2-1-16,0 0-4 15,0 0-7-15,0 11-4 16,0 13 16-16,0 6 2 16,0-1-1-16,0 4 0 15,0-5 0-15,3-5 1 16,10-6-2-16,-2-10 1 15,2-4 2-15,-2-3 5 16,4 0 12-16,5-22-13 16,5-5 0-16,-5-2-3 0,2-1-1 15,-6-2-1-15,-1-1-2 16,-3 9 0-16,-6 7 2 16,2 14-2-16,-8 3 0 15,0 0-1-15,0 0 0 16,0 0-4-16,0 16 1 15,0 10 2-15,0 5 4 16,0-4 3-16,0 2-1 16,2-6-1-16,2-11-1 15,3-3-2-15,-2-5 0 16,8-4 3-16,0 0 6 16,9-2-1-16,5-13-6 0,-2-6-1 15,3-3 4-15,-1-5-5 16,2 1 0-16,-12 2-4 15,0 8-7-15,-9 11 7 16,-8 3 1-16,0 4-2 16,0 0-5-16,0 0-5 15,0 15 1-15,0 11 14 16,0 4 1-16,0 2 2 16,0 1-2-16,0-12 9 15,0-4-8-15,0-7 3 16,0-7 2-16,0-3-2 15,0 0 1-15,12 0 4 16,5-13 0-16,7-9-5 16,6-4-3-16,-6-4-1 15,1-2-1-15,-1 4 0 0,-8 9-2 16,-3 9 0-16,-8 9-3 16,-5 1 4-16,2 0-3 15,-2 17-9-15,7 15 13 16,-7 3 2-16,3 3 3 15,-1-5-4-15,2-4-1 16,4-5-1-16,-1-7 1 16,2-8-4-16,3 1-5 15,0-10-14-15,-5 0-2 16,3-10-77-16,-10-21-28 16,0-10-119-16,-9-8-252 15</inkml:trace>
  <inkml:trace contextRef="#ctx0" brushRef="#br0" timeOffset="179272.93">20812 6552 866 0,'0'0'113'0,"0"0"-74"15,0 0 62-15,0 0-24 16,0 0-36-16,0 0-19 15,-2 32-12-15,13-28 2 0,-3-4-7 16,4 0-2 0,5 0-3-16,-5-2-20 0,-4-11-76 15,-8 0-33-15,0 1-124 16,-20 2-239-16</inkml:trace>
  <inkml:trace contextRef="#ctx0" brushRef="#br0" timeOffset="179471.22">20198 6568 608 0,'0'0'362'0,"0"0"-337"16,0 0 79-16,0 0-14 16,0 0-64-16,0 0-8 0,108 0-7 15,-46-2-11-15,-2-6-3 16,-8-2-28-16,-14-3-31 15,-21 4-12-15,-17-5-62 16,0 0-189-16</inkml:trace>
  <inkml:trace contextRef="#ctx0" brushRef="#br0" timeOffset="179640.47">19659 6430 1111 0,'0'0'53'0,"0"0"38"16,0 0-23-16,0 0-56 0,0 0-12 16,0 0-4-1,0 0-42-15,0 4-141 0,0 7-43 16,0 2-516-16</inkml:trace>
  <inkml:trace contextRef="#ctx0" brushRef="#br0" timeOffset="180974.54">22126 6484 593 0,'0'0'134'0,"0"0"-49"16,0 0 49-16,0 0-36 15,0 0-35-15,0 0-6 16,-10-33-14-16,10 36-25 15,0 29-14-15,0 17 24 16,0 17-7-16,0-4-5 16,0-2-13-16,-2-7 5 0,2-14-8 15,0-12 0-15,0-12 0 16,0-9 1-16,0-6 0 16,0 0 2-16,9-6 10 15,8-18-9-15,9-11-2 16,6-3-2-16,1 5-2 15,-4 0 0-15,-6 13-1 16,-9 8 2-16,-1 9-3 16,-7 3-1-16,-4 4-5 15,-2 23 5-15,0 3 5 16,0-2 0-16,-15 0 0 16,-7-6 0-16,-7-3 0 0,0-5 1 15,-8-7-1-15,4-5-7 16,8-2-34-16,8 0-61 15,15-14-26-15,2-11-163 16,7-3-371-16</inkml:trace>
  <inkml:trace contextRef="#ctx0" brushRef="#br0" timeOffset="181870.87">22423 6734 452 0,'0'0'198'0,"0"0"-121"15,0 0 62-15,0 0-53 16,0 0-44-16,0 0-1 0,0 21-10 16,0-21-11-1,0 0-1-15,3 0 3 0,9-9 5 16,4-7 4-16,-1-5-18 16,-1-8-6-16,-2 0-4 15,-12-3 3-15,0 11-6 16,0 7 8-16,0 9-3 15,-17 5-5-15,-7 0-3 16,-3 11-2-16,1 15 0 16,6 6-1-16,6 3 0 15,8-2 0-15,6 3 5 16,0-3 1-16,20-5 1 16,6-6-1-16,4-10 0 0,0-10 2 15,1-2 6-15,9-7 0 16,1-22 2-16,-5-8-1 15,-5-3-4-15,-9-4 0 16,-8-8-1-16,-3-9 3 16,-11-6-6-16,0-1 1 15,0 5 4-15,0 17-3 16,-7 16-2-16,3 13 3 16,-5 10-3-16,4 7-1 15,-1 0-4-15,-3 13-11 16,0 23 15-16,4 15 0 15,5 12 0-15,0 5 3 16,0 0-1-16,0-4 7 16,5-6-6-16,4-9 10 0,-4-11-6 15,5-14 2-15,-5-8-1 16,1-12-1-16,-3-4-6 16,0 0 4-16,7 0 6 15,5-22 0-15,5-4-4 16,3-3-7-16,-3 3 0 15,-5 6-1-15,-4 8 1 16,1 8-4-16,-12 4-5 16,0 0-6-16,2 0-9 15,0 15 21-15,6 6 3 16,-4 5 0-16,2-2 1 16,4-3 1-16,-2-5-2 0,-1-7 0 15,2-9 0-15,-8 0 1 16,6 0 1-16,5 0 3 15,5-15 4-15,6-9-7 16,-3-4-1-16,1-1-1 16,-9 6 0-16,-5 2-3 15,3 9 2-15,-10 8-2 16,0 4-3-16,0 0-13 16,3 13-10-16,0 11 19 15,5 5 9-15,6 2 2 16,-5-1-1-16,9-7 0 15,-4-8 0-15,-4-8-28 16,4-7-51-16,-1 0 2 16,3-7-21-16,-4-19-100 15,-3-8-118-15</inkml:trace>
  <inkml:trace contextRef="#ctx0" brushRef="#br0" timeOffset="182209.39">22947 6423 655 0,'0'0'92'0,"0"0"38"16,0 0-59-16,0 0-14 15,0 0 5-15,0 0-12 16,-29 119-15-16,29-100-3 0,0-7-21 16,0-4 0-16,5-8-2 15,-2 0 5-15,4 0 16 16,14-13 5-16,1-11-26 15,7-5-8-15,-6 0 2 16,1 4-3-16,-16 8 2 16,3 7-2-16,-8 7 0 15,-1 3-4-15,5 0-11 16,-2 14-5-16,4 15 5 16,-3 2-15-16,0 6-23 15,-6-3 4-15,0-4-36 16,0-8-67-16,0-6-98 15,-12-9-197-15</inkml:trace>
  <inkml:trace contextRef="#ctx0" brushRef="#br0" timeOffset="182372.61">22526 6520 822 0,'0'0'139'16,"0"0"-86"-16,0 0 55 15,0 0-40-15,0 0-68 16,0 0 0-16,173-60-19 16,-67 51-69-16,5-2-79 15,-2 5-194-15</inkml:trace>
  <inkml:trace contextRef="#ctx0" brushRef="#br0" timeOffset="182532.87">23310 6456 963 0,'0'0'87'0,"0"0"-87"16,0 0 0-16,0 0-83 16,0 0-344-16</inkml:trace>
  <inkml:trace contextRef="#ctx0" brushRef="#br0" timeOffset="186247.1">18206 7480 617 0,'0'0'36'0,"0"0"5"15,0 0 68-15,0 0-16 16,0 0-54-16,0 0-1 0,0 0-13 16,-6-6 6-16,6 2-7 15,0 2-15-15,0-3-3 16,2-1-3-16,15-1-2 16,10 4-2-16,-1 1-1 15,1 2 2-15,-5 0 0 16,-2 5 0-16,-3 13-1 15,-9 7 0-15,-8 5 0 16,0 5-1-16,-7 4 2 16,-22-3 0-16,-2-2 1 15,-7-6 1-15,8-4-1 16,1-6 2-16,13-5 5 16,5-8 3-16,11-1 4 0,0-4 6 15,0 0-3-15,0 0-10 16,13 0-8-16,18-2 0 15,12-10-2-15,16-2-15 16,7 2-34-16,-5 2-49 16,7 0-117-16,-11 2-210 15</inkml:trace>
  <inkml:trace contextRef="#ctx0" brushRef="#br0" timeOffset="188655.69">18717 7433 514 0,'0'0'113'15,"0"0"-39"-15,0 0 22 16,0 0-37-16,0 0-8 16,0 0-13-16,15-55-2 15,-15 43-7-15,4 2 12 16,-4 2-18-16,2 3 0 16,-2 2 2-16,0 1-9 15,0 2 12-15,0 0-9 16,0 0 1-16,0 18-13 0,6 23-6 15,1 19 23-15,4 17-9 16,0 11-9-16,-4 5-3 16,3 0-3-16,-8-3 0 15,7-11 0 1,-8-8 0-16,1-15-2 0,3-13-6 16,2-18 1-16,-2-9-4 15,5-12-5-15,-4-4-20 16,7-8 22-16,10-29 13 15,-5-16 2-15,1-7-1 16,-8-2 3-16,-11 5-2 16,0 5 0-16,-2 6 9 15,-26 6-4-15,-4 5-1 16,-8 6-5-16,-2 7-1 16,-3 8-6-16,2 10 5 0,1 4-6 15,11 0 5-15,4 0 1 16,14 2-4-16,10 5 0 15,3-5-10-15,0 5-1 16,3-3 7-16,13-2 7 16,10-2 2-16,7 0-1 15,5-13 2-15,5-8 2 16,2-8-1-16,-3-3-1 16,0 0 0-16,-12 1 4 15,-8 2-4-15,-12 3 4 16,-10 8-1-16,0 0 11 15,0 6-9-15,-16 6-5 16,1 2-5-16,2 4-2 0,-2 0-5 16,10 0-1-16,-7 0 3 15,12 9-2-15,0-2-4 16,0 1 5-16,0 1 5 16,0-3 3-16,0-3-1 15,12 3 1-15,-3 0 3 16,-1 2-1-16,7 0 0 15,-3 5 2-15,2 1-1 16,-1 0 1-16,0 2-1 16,2 1 0-16,-6 3 0 15,3-1-5-15,-1-1-1 16,2-2-4-16,2-4 7 16,-2-2-8-16,-7-2-8 15,5-6 4-15,3-2 8 0,2 0 4 16,8-4 3-16,-4-12-7 15,4-6 3-15,-6-4-3 16,-2-2 7-16,-7-4 0 16,-7 2 0-16,-2 1 2 15,0 9 5-15,0 7 12 16,-14 6 11-16,1 6-14 16,-5 1-15-16,1 0-1 15,-4 12 0-15,4 13 2 16,5 8-2-16,7 3 4 15,5 3 3-15,0-1 4 16,0-8-3-16,17-6-5 0,-5-7 3 16,5-9 0-16,-4-8 0 15,0 0-2-15,3 0 9 16,-1-22-4-16,2-8-4 16,0-2-3-16,-6-5-2 15,1 2 0-15,-6 3 0 16,0 7 1-16,-1 9-1 15,-3 13 0-15,-2 3-4 16,0 0-1-16,0 3-15 16,0 19 11-16,7 10 9 15,-2 4-2-15,8 1 2 16,3-3 4-16,-1-8-4 16,1-6 0-16,-4-12 0 0,-3-4 0 15,-1-4 0-15,1 0 1 16,3-8 2-16,3-14 5 15,0-6-8-15,-2 0 1 16,-1-2 0-16,-7 2 0 16,6 3 0-16,-11 12 0 15,6 6 0-15,-6 7-1 16,0 0 0-16,1 2-11 16,5 23 11-16,-2 3 4 15,-1 6-1-15,7-3 4 16,1-1 2-16,-4-10-4 15,5-8 0-15,-8-5 1 16,2-7-1-16,-3 0-2 0,10 0 4 16,2-19 5-16,8-10-9 15,-3 1-1-15,-3-3-1 16,-1 6 0-16,-3 7-1 16,-2 6 2-16,-8 9-5 15,-1 3 1-15,-2 3-7 16,7 25 5-16,-3 7 4 15,3 6 5-15,4-5-3 16,-1-4 0-16,5-12 1 16,-5-7-2-16,0-5-1 15,0-8 2-15,5 0-2 16,1-8 6-16,8-15-2 0,-4-7 0 16,2 1-1-16,-7-6-3 15,-1 7 0-15,-1 7 0 16,-9 8 1-16,1 11 0 15,-5 2-1-15,0 0-4 16,0 0-5-16,0 9-6 16,7 13 15-16,5 8 1 15,-7-6 3-15,9 3-3 16,1-5-1-16,4-8 1 16,-1-2 1-16,-7-10-2 15,7-2 1-15,-2 0 0 16,11-12 2-16,1-12-1 15,-4-6-1-15,1-2 5 16,-9-1-6-16,-6 4 1 0,-10 6 0 16,0 8-1-16,0 7 0 15,-1 8-2-15,-13 0-9 16,-2 6 2-16,-4 15 7 16,13 5-2-16,0 4 0 15,7 0-7-15,0 0 8 16,7-6 1-16,10-2-1 15,9-7 3-15,0-7-4 16,-1-6 4-16,1-2 6 16,3 0-2-16,9-12 3 15,1-10-2-15,-7-2 14 16,2-6-9-16,-11-4 0 16,-10-5-4-16,-11-3-5 0,-2 2 5 15,0 11-2-15,-8 10 4 16,-13 9-8-16,-3 7 0 15,2 3-5-15,-1 0-1 16,9 0 2-16,9 11 0 16,0 3-4-16,5 4 5 15,0 3-11-15,0-2 2 16,19 3 4-16,1-1 7 16,6-5 1-16,-10-2-1 15,2-2 2-15,3-5 0 16,-7 0-1-16,-8 0 1 15,4-1 0-15,-9-1 2 0,-1 2 7 16,0 0-3-16,0-2-5 16,0 6 5-16,-15-1-3 15,-7-2-4-15,-8-1-9 16,1-5-61-16,3-2-147 16,4 0-410-16</inkml:trace>
  <inkml:trace contextRef="#ctx0" brushRef="#br0" timeOffset="188812.93">20649 7627 1044 0,'0'0'88'16,"0"0"-87"-16,0 0-1 15,0 0-1-15,0 0-78 16,0 0-340-16</inkml:trace>
  <inkml:trace contextRef="#ctx0" brushRef="#br0" timeOffset="192542.97">18107 10175 603 0,'0'0'135'0,"0"0"-77"16,0 0 44-16,0 0-10 15,0 0-29-15,0 0-12 16,0 0 22-16,8-1 1 16,-29 1-37-16,-14 0-14 15,-8 7-13-15,-5 13-4 16,-1-4-6-16,8 12 0 15,8-2 0-15,6 5-1 0,12 4 1 16,2-5-3 0,13 3-2-16,0-7-11 0,9-2 8 15,19-2 2-15,4-2 3 16,11 0 3-16,-6-2 0 16,-2 1 0-16,-10-6-2 15,-8-3-3-15,-13-2 2 16,-4-3 2-16,0 2-2 15,-4 1 4-15,-25 3-4 16,-9 0 4-16,-6 0-2 16,3-3-1-16,5-3-3 15,1-2-36-15,12-3-18 16,2 0-10-16,7 0-21 16,9-3-57-16,5-10-78 0,0-5-255 15</inkml:trace>
  <inkml:trace contextRef="#ctx0" brushRef="#br0" timeOffset="192820.37">18246 10259 632 0,'0'0'221'15,"0"0"-93"-15,0 0-11 16,0 0 16-16,0 0-66 0,0 0-37 15,0-34-17 1,0 34-10-16,0 29 1 0,0 13-2 16,0 7 3-16,0 4-3 15,0-3-2-15,0-10 1 16,0-3-8-16,0-9 5 16,0-9-24-16,0-6-24 15,0-7-54-15,0-6-18 16,2 0-121-16,10-11-250 15</inkml:trace>
  <inkml:trace contextRef="#ctx0" brushRef="#br0" timeOffset="193255.03">18418 10208 940 0,'0'0'101'16,"0"0"-48"-16,0 0 4 15,0 0-22-15,0 0 38 16,0 0-31-16,42 144-31 16,-41-101 3-16,1-4-10 15,-2-1 0-15,0-7-2 16,0-8-2-16,0-2 0 16,0-6-1-16,0-8-4 15,0-6 0-15,0-1-1 0,0 0 6 16,0 0 0-1,0-8 8-15,0-14-8 0,0-4 0 16,-2-6 9 0,1-2-5-16,-1-2 0 0,-4-1 2 15,6 4 3-15,0 5-4 16,0-1-3-16,0 7 4 16,0 4-3-16,14-2-2 15,6 6-1-15,1 4-2 16,8-4 1-16,2 7 0 15,2-1-4-15,-1 3-6 16,-6 5-10-16,-8 0-27 16,-2 0-68-16,-6 7-42 15,-8 6-116-15,-2 1-274 16</inkml:trace>
  <inkml:trace contextRef="#ctx0" brushRef="#br0" timeOffset="193437.3">18501 10367 844 0,'0'0'190'0,"0"0"-139"15,0 0 37-15,0 0-20 16,0 0-62-16,0 0-3 16,17 8-6-16,14-8-13 15,9 0-114-15,3 0-126 16,-2-5-353-16</inkml:trace>
  <inkml:trace contextRef="#ctx0" brushRef="#br0" timeOffset="193866.93">19073 10210 764 0,'0'0'172'15,"0"0"-119"-15,0 0 30 16,0 0-20-16,0 0-25 16,0 0 4-16,-10-55-4 15,9 50-20-15,-4 1 2 16,-4 0-8-16,-2 3-5 16,-5 1 0-16,-2 0-7 0,-6 0 0 15,3 16 0-15,-3 2 2 16,9 8-2-16,3 0-1 15,10 1 1-15,2 3-4 16,0-5-3-16,18 0 7 16,10-1 0-16,0-4-4 15,3 0 2-15,-2-5 2 16,-3 2 0-16,-10-5-1 16,-4 0 1-16,-12-1 0 15,0-2 3-15,0 4-2 16,-19-1 10-16,-16-1 2 15,-14 4-6-15,-11-6-7 0,-8-3-32 16,8-4-98-16,7-2-38 16,11 0-288-16</inkml:trace>
  <inkml:trace contextRef="#ctx0" brushRef="#br0" timeOffset="197289.43">19606 10135 459 0,'0'0'203'0,"0"0"-87"15,0 0 8-15,0 0-37 16,0 0-28-16,0 0-17 15,4-9 6-15,-4 9-5 16,0 0-9-16,0 0-11 16,0 0-5-16,0 0-4 15,0 0-2-15,0 16-1 16,-4 16 9-16,-12 5 2 0,-8 3-21 16,5 0 3-16,2-3-4 15,-7-3 1-15,10-8 2 16,-1-6 1-16,7-8-5 15,5-4 1-15,3-3 0 16,0-4 0-16,0-1 4 16,0 0-4-16,0 2 3 15,0-2-1-15,0 0 0 16,0 5-1-16,11-2 5 16,18 3 2-16,2 0-6 15,10 1 7-15,0 0-6 16,3 2-1-16,-1-1-2 0,-13 0-2 15,0-7 1 1,-8 6 1-16,-14-7 0 0,1 0 0 16,-9 0 1-16,0 0-1 15,0 0-2-15,0 0-13 16,0 0-20-16,0 0-47 16,0 0-120-16,0 0-186 15</inkml:trace>
  <inkml:trace contextRef="#ctx0" brushRef="#br0" timeOffset="198415.29">20079 10079 649 0,'0'0'140'0,"0"0"-12"15,0 0-19-15,0 0-44 16,0 0-2-16,0 0-20 16,0-12-9-16,4 12-6 15,4 14-12-15,-3 21 8 16,6 14 12-16,-5 13-16 15,1 7-6-15,-4-1-6 0,-1-4-2 16,-2-10-6-16,0-11 0 16,0-12-5-16,0-11-9 15,0-8-13-15,0-8-35 16,0-4-30-16,0 0-8 16,0-7-53-16,0-16-253 15</inkml:trace>
  <inkml:trace contextRef="#ctx0" brushRef="#br0" timeOffset="198676.7">20053 10126 515 0,'0'0'162'0,"0"0"-81"0,0 0 34 16,0 0-30-1,0 0-51-15,0 0-13 0,110-91-5 16,-77 87 0-16,4 4-7 15,-7 0-8-15,-4 0 4 16,-9 13-4-16,-6 6 5 16,-10 2-6-16,-1 7 0 15,-6-5 0-15,-20 1 0 16,-11-2 2-16,-3 0-2 16,-3-3-17-16,4-1-58 15,10-8-105-15,10-9-159 16</inkml:trace>
  <inkml:trace contextRef="#ctx0" brushRef="#br0" timeOffset="198955.11">20486 10055 990 0,'0'0'108'16,"0"0"-8"-16,0 0-5 15,0 0-53-15,0 0-24 16,0 0-3-16,18-29-15 16,-16 38 0-16,3 23 0 15,5 13 10-15,2 8-4 16,-7-1-4-16,-3 1-3 16,-1-11 1-16,5-9-14 0,-5-11-9 15,-1-7-25-15,2-7-77 16,3-8-44-16,1 0-192 15</inkml:trace>
  <inkml:trace contextRef="#ctx0" brushRef="#br0" timeOffset="199208.49">20698 10003 878 0,'0'0'151'0,"0"0"-68"15,0 0 39-15,0 0-62 0,0 0-52 16,0 0-6-16,15 23 9 16,-3 21 6-16,-1 6-1 15,-7 2-8-15,3 0-6 16,-4-5 2-16,-3-4-4 16,0-8-2-16,0-14 1 15,0-5-11-15,0-7-15 16,0-7-62-16,0-2-44 15,0 0-9-15,-9-13-219 16</inkml:trace>
  <inkml:trace contextRef="#ctx0" brushRef="#br0" timeOffset="199436.81">20690 10023 812 0,'0'0'138'15,"0"0"-38"-15,0 0-16 16,0 0-23-16,0 0-24 16,0 0-18-16,104-74-9 15,-69 67-6-15,1 4-4 16,-7 3-2-16,-2 0 0 16,-10 0-24-16,-5 0-70 15,-12 16-26-15,0 3-99 16,-2 4-190-16</inkml:trace>
  <inkml:trace contextRef="#ctx0" brushRef="#br0" timeOffset="199605.07">20785 10188 266 0,'0'0'739'16,"0"0"-676"-16,0 0 34 15,0 0 0-15,0 0-67 16,0 0-30-16,11 0-1 15,27 0-9-15,6-5-105 16,1-4-65-16,1-3-186 16</inkml:trace>
  <inkml:trace contextRef="#ctx0" brushRef="#br0" timeOffset="200039.71">21263 9959 567 0,'0'0'140'16,"0"0"-39"-16,0 0 29 16,0 0-48-16,0 0-20 15,0 0-6-15,10-43-9 16,-26 43-39-16,-3 0-6 15,-11 0 9-15,1 0-5 0,2 15-1 16,3 5-5-16,7-2 2 16,7 2-2-16,8 0 1 15,2 2-1-15,0 0 0 16,14-2 7-16,14 0-6 16,2 0 1-16,7-3 3 15,-2 3-4-15,0-3 0 16,-11 3-1-16,-4-6 0 15,-9 2 4-15,-6-1-3 16,-5 0 11-16,0 1 0 16,-16 1-4-16,-15-3 0 15,-11-1-6-15,-13 0-2 16,1-7-38-16,0-6-70 0,5 0 0 16,5-4-196-16</inkml:trace>
  <inkml:trace contextRef="#ctx0" brushRef="#br0" timeOffset="200759.86">21873 9888 521 0,'0'0'175'0,"0"0"-85"16,0 0 46-16,0 0-57 15,0 0-33-15,0 0-23 16,3 3 2-16,-3 18 30 16,-8 8-15-16,-7-1-18 15,-4 6-4-15,-2-2-8 16,1 0 4-16,-5-2 0 16,10-7-12-16,1-6 0 15,9-12 4-15,5 1 9 16,0-4 1-16,0-2 0 15,0 1-2-15,0-1-6 0,0 0 1 16,10 0-5-16,23 2 12 16,5 2-10-16,11-2 1 15,-2 4-3-15,1 1-4 16,-1-1 0-16,-11 3 1 16,-7-1-1-16,-7-2 0 15,-9-2 0-15,-8-1 0 16,0-3 0-16,-5 2 0 15,0-2 2-15,0 1-2 16,0-1-1-16,0 0-5 16,0 0-8-16,0 2-14 15,0 1-44-15,0-2-98 16,0-1-139-16</inkml:trace>
  <inkml:trace contextRef="#ctx0" brushRef="#br0" timeOffset="201141.49">22343 9817 644 0,'0'0'139'0,"0"0"-68"16,0 0 48-16,0 0-30 15,0 0-29-15,0 0-5 16,2-22-25-16,3 46-15 16,-3 14 51-16,1 12-32 15,-3 6-6-15,0 3-22 16,0-2-4-16,-5-1 1 15,-7-8-6-15,0-11 1 16,10-12-12-16,2-12-15 16,0-8-55-16,0-5-60 15,0 0-6-15,0-5-243 16</inkml:trace>
  <inkml:trace contextRef="#ctx0" brushRef="#br0" timeOffset="201585.19">22281 9847 649 0,'0'0'138'0,"0"0"-63"16,0 0 41-16,0 0-33 16,0 0-47-16,0 0-10 15,45-30 2-15,-15 30-4 16,0 13 11-16,10 7-10 15,0 2-9-15,-5 2-8 16,2 3 3-16,-6-1-11 16,-4 2 5-16,-13 0-1 15,-9 4-2-15,-5 2 0 16,0-1 3-16,-17-2 2 0,-14-1-6 16,-12-1 2-16,-9-6-3 15,2 0-5-15,-6-9-37 16,2-6-66-16,14-7-43 15,11-1-183-15</inkml:trace>
  <inkml:trace contextRef="#ctx0" brushRef="#br0" timeOffset="201871.63">22723 9857 883 0,'0'0'101'16,"0"0"-58"-16,0 0 48 15,0 0-23-15,0 0-44 16,0 0-10-16,19-19-12 16,-10 44 14-16,-5 8-5 15,-1 5-2-15,-3 8 6 16,0 0-15-16,0 1 0 15,-3-8 0-15,-1-9-18 16,-2-5-61-16,6-11-23 16,0-8-94-16,0-6-308 15</inkml:trace>
  <inkml:trace contextRef="#ctx0" brushRef="#br0" timeOffset="202294.26">22983 9875 888 0,'0'0'99'16,"0"0"-21"-16,0 0 24 15,0 0-41-15,0 0-51 16,0 0-10-16,0 48 14 16,3-9 3-16,-2 2-14 15,1-3 6-15,-2 0-5 16,0-4-2-16,0-10-2 15,0-4 1-15,0-10-2 0,0-2 1 16,0-5-12 0,0-3-33-16,0 0 11 0,-3 0 10 15,-9-21 7-15,6-10 9 16,-4-5 8-16,6-3 5 16,4-3 5-16,0 2 3 15,0 5 0-15,0 8-2 16,15 4 14-16,5 5-9 15,2 1 4-15,6 3-11 16,2 1-3-16,1 3-6 16,3 4 0-16,1 3 0 15,-1 3-2-15,-5 0-11 16,-5 0-36-16,-11 0-34 0,-13 0-32 16,0 0-142-1,-10 3-12-15</inkml:trace>
  <inkml:trace contextRef="#ctx0" brushRef="#br0" timeOffset="202471.53">22971 10044 847 0,'0'0'175'0,"0"0"-150"15,0 0 54-15,0 0-28 16,0 0-51-16,0 0-2 15,128-22-58-15,-87 13-82 16,0-4-186-16</inkml:trace>
  <inkml:trace contextRef="#ctx0" brushRef="#br0" timeOffset="202879.13">23541 9879 855 0,'0'0'151'15,"0"0"-93"-15,0 0 34 16,0 0-5-16,0 0-48 16,0 0-10-16,0-53-14 15,0 53-5-15,-2 0-5 16,-10 0-4-16,-4 0 0 16,-7 0-1-16,2 15-6 0,-6 5 5 15,12 2-1 1,0 2-5-16,6 0 0 0,9 1-3 15,0 4 4-15,9-3 5 16,12 0-1-16,6 0 4 16,3-1-1-16,9-6 2 15,-13 0-3-15,-1-3 0 16,-4-1 2-16,-10-5-2 16,-9-2 2-16,-2 0 0 15,0-3 1-15,-13 8 10 16,-15-9-2-16,-14 1-3 15,-12-4-5-15,-6 1-3 16,5-2-16-16,5 0-13 16,11 0-47-16,16 0-33 0,9-12-51 15,14-2-272-15</inkml:trace>
  <inkml:trace contextRef="#ctx0" brushRef="#br0" timeOffset="203040.37">23821 10126 970 0,'0'0'90'0,"0"0"-88"16,0 0 35-16,0 0-37 16,0 0-45-1,0 0-237-15</inkml:trace>
  <inkml:trace contextRef="#ctx0" brushRef="#br0" timeOffset="207826.29">18432 11020 270 0,'0'0'283'0,"0"0"-232"15,0 0 26-15,0 0 63 16,0 0-18-16,0 0-51 16,0 0-12-16,11-59-4 15,-11 59 5-15,0 0-9 16,0 0-18-16,0 0-16 0,0 0-10 15,0 9-1 1,0 20-2-16,5 13 5 0,-1 9-6 16,4-1 5-16,-7 0-5 15,-1-5 3-15,0-6-6 16,0-7-1-16,0-9 0 16,0-7-10-16,-1-9-27 15,-7-4-58-15,-1-3 4 16,-3-5-46-16,-1-19-161 15,-5-5-110-15</inkml:trace>
  <inkml:trace contextRef="#ctx0" brushRef="#br0" timeOffset="208073.66">18317 11188 153 0,'0'0'475'16,"0"0"-338"-16,0 0-28 0,0 0-50 16,0 0-24-16,0 0 30 15,-2 57-27-15,17-35-12 16,1 3 11-16,1-5-15 15,8-10-1-15,-1-4 10 16,1-6-1-16,9 0 0 16,-2-2-12-16,11-19-1 15,2-8-15-15,0-5 2 16,-5-6-3-16,-9 0-1 16,-8 3 0-16,-15 11-9 15,-8 11-7-15,0 15-30 16,-20 0-88-16,-10 11-25 15,-11 22-150-15</inkml:trace>
  <inkml:trace contextRef="#ctx0" brushRef="#br0" timeOffset="208862.87">18091 11667 103 0,'0'0'677'0,"0"0"-576"15,0 0 3-15,0 0 0 0,0 0-37 16,0 0-25-16,-15-17-15 16,15 17-16-16,0 15-7 15,0 14 18-15,0 1-2 16,0 1-5-16,0-6-11 15,0-9-2-15,0-9 1 16,0-3-2-16,0-4 3 16,0 0 6-16,12-5-1 15,5-19 7-15,9-9-11 16,2-4-5-16,-1 1 0 16,-11 1 0-16,4 10 0 15,-8 6 5-15,-2 11-6 16,-8 8 1-16,-2 0-6 0,2 0 4 15,1 19-2 1,6 4 3-16,-7 3 2 0,8-1 2 16,-5-8-3-16,4-2 0 15,-7-9 0-15,1-2 0 16,-3-4 1-16,8 0 1 16,-4 0 3-16,10-14 1 15,1-9-2-15,4-3-4 16,1 3 0-16,-4 1 0 15,-8 5 1-15,0 7-2 16,-3 7 0-16,-1 3-1 16,-4 0-8-16,4 20 10 15,-2 5-1-15,3 8 1 16,4-1 0-16,0-4 2 0,-3-7-1 16,-3-5-1-16,7-9 0 15,-10-7 1-15,6 0 0 16,7-5 1-16,9-18 4 15,7-5-4-15,-1-6-2 16,-6 8 0-16,0 1 1 16,-8 6 1-16,-9 5-2 15,3 9 1-15,-5 2-2 16,-3 3 1-16,0 0-8 16,6 13 3-16,3 12 5 15,2-2 1-15,-3 1-1 16,4-4-1-16,-1-6-2 15,2-4-26-15,3-10-34 0,2 0-40 16,5-3-26 0,-5-22-90-16,-5-5-102 0</inkml:trace>
  <inkml:trace contextRef="#ctx0" brushRef="#br0" timeOffset="209105.25">18651 11439 496 0,'0'0'146'0,"0"0"-50"15,0 0 48-15,0 0-46 16,0 0-44-16,0 0-32 16,-62 1 24-16,62 12-16 15,2-3-6-15,13-4-5 0,0-5-5 16,11-1-1-16,3 0-4 16,-3-8 7-16,2-12-11 15,-14 1-3-15,-9-1 3 16,-5 6-5-16,0 4-36 15,0 5-51-15,-1 5-28 16,-14 0-146-16,6 17-137 16</inkml:trace>
  <inkml:trace contextRef="#ctx0" brushRef="#br0" timeOffset="209449.76">18876 11522 650 0,'0'0'221'0,"0"0"-167"16,0 0 16-16,0 0 35 0,0 0-17 16,0 0-16-16,3 115-31 15,-3-88-20-15,0-11-12 16,0-7-7-16,0-4 0 16,0-5-2-16,0 0 5 15,0 0 3-15,13-20 3 16,14-6-11-16,2-2 3 15,2-4-2-15,8 3 1 16,-7 7-2-16,4 7 1 16,-7 10-1-16,-6 5-2 15,-1 0 2-15,-7 10-1 16,1 18 2-16,-11 7-4 0,4 0 2 16,-9 4 0-16,0-6-10 15,0-3-15-15,-9-10-63 16,-5-12-140-16,-3-8-255 15</inkml:trace>
  <inkml:trace contextRef="#ctx0" brushRef="#br0" timeOffset="210023.69">20636 10558 695 0,'0'0'134'15,"0"0"15"-15,0 0-52 16,0 0-35-16,0 0-29 16,0 0-14-16,13 53 48 15,-5-4-19-15,3 8-31 16,1-1-7-16,1-2-7 0,-6-6-1 15,0-8-2 1,-7-8-2-16,0-7-2 0,0-7-15 16,0-9-18-16,0-3-62 15,0-2-15-15,-7-4-35 16,-9 0-128-16,-3-2-248 16</inkml:trace>
  <inkml:trace contextRef="#ctx0" brushRef="#br0" timeOffset="210289.09">20518 10896 288 0,'0'0'347'0,"0"0"-188"16,0 0-47-16,0 0-47 15,0 0-29-15,0 0 16 16,46 41 8-16,-17-17-23 0,-1 3 4 16,0-8-4-16,-10-2-21 15,-4-7-7-15,-2-3-2 16,2-7 8-16,0 0 9 15,3 0 3-15,10-17-18 16,2-12-4-16,-2 0-4 16,1-6 0-16,-10 0-1 15,-4 5 1-15,-10 7-1 16,-4 11-13-16,0 12-42 16,-20 0-144-16,3 1-156 15</inkml:trace>
  <inkml:trace contextRef="#ctx0" brushRef="#br0" timeOffset="211266.61">20192 11617 787 0,'0'0'124'0,"0"0"-60"15,0 0 23-15,0 0-36 16,0 0-15-16,0 0-12 16,56-29-8-16,-52 22-12 15,4-3 2-15,-3-3 1 16,-2-4 1-16,-3-4 6 16,0-8-11-16,0 1-3 15,-3 4 0-15,-13 4-2 16,0 13-1-16,-8 7-8 0,4 0-6 15,-6 7 11-15,0 19 6 16,7 6-2-16,7 2 2 16,0 4 0-16,9 1-1 15,3-6 1-15,0-3 1 16,12-7 2-16,3-8-3 16,1-9 3-16,6-6 3 15,5 0 6-15,4-21 7 16,4-5-9-16,-4-2-2 15,-5-4 0-15,-4 3 8 16,-4-1-3-16,-11 6-5 16,-4 5-1-16,2 11-5 0,-5 7-2 15,0 1-1 1,0 0-14-16,0 16-7 0,0 13 18 16,0-2-4-16,0 3-12 15,0-5-15-15,0-6 19 16,0-5-25-16,15-8 18 15,-1-3 10-15,4-3 7 16,2 0 2-16,4-11 1 16,-1-11 2-16,-5-6-2 15,-2-2 3-15,-4-3 3 16,0 2-1-16,-4-1 4 16,-1 8 14-16,-2 5-1 15,-3 10 5-15,-2 9-5 16,0 0-19-16,2 5 0 15,5 18 0-15,-1 4 2 0,4 2 1 16,-1 2-2-16,-3-2 3 16,6-5-1-16,-9-9 4 15,5-6-5-15,-7-9 3 16,1 0 10-16,1 0 28 16,7 0-1-16,3-17-22 15,-3-6-10-15,3-4-1 16,1-5 2-16,0-1-8 15,-3 1-3-15,1 6 0 16,-8 12-6-16,-1 10-14 16,3 4-26-16,-4 0-91 15,9 12-8-15,0 8-61 0,10-1-273 16</inkml:trace>
  <inkml:trace contextRef="#ctx0" brushRef="#br0" timeOffset="211813.41">21029 11545 736 0,'0'0'102'0,"0"0"10"16,0 0-36-16,0 0-26 15,0 0-6-15,-3-113-8 16,-3 91-12-16,-8 5-6 16,-1 6 0-16,1 8-7 15,-7 3-11-15,2 0-10 16,-9 14 7-16,4 12 3 15,4 6 0-15,6 2 0 16,4 3-3-16,10-4 0 0,0-7 2 16,0-5-1-16,0-7 2 15,8-10 3-15,13-4 6 16,5 0 10-16,5-3 3 16,3-17-10-16,-4-2 4 15,-11 0-7-15,-1-2 6 16,-5-2-3-16,-3 4-4 15,-8 6-3-15,2 6 1 16,-4 8 2-16,0 2-6 16,0 0-2-16,0 24-1 0,-4 10 0 15,-1 6 2 1,-2 11-2-16,7 9 2 0,0 10-1 16,0 5 1-1,10-8 1-15,-4-19-2 0,-6-18 0 16,0-14-2-16,0-10-1 15,0-6-1-15,-16 0 3 16,-4-6 2-16,-10-16-1 16,7-5 0-16,5-8-4 15,9-11 3-15,9-7-12 16,0-3 3-16,15 1-7 16,20 16-24-16,-4 16-33 15,4 13-10-15,-10 10-20 16,-10 0-79-16,-15 5-144 15</inkml:trace>
  <inkml:trace contextRef="#ctx0" brushRef="#br0" timeOffset="213671.2">19563 12421 542 0,'0'0'158'0,"0"0"-37"15,0 0 9-15,0 0-34 16,0 0-14-16,0 0 3 15,-2 26-27-15,2-26-16 16,20-8-7-16,9-16-22 16,7-10-10-16,-6-7-3 15,1-5 0-15,-3-1 0 16,-12 9-5-16,-5 11-8 16,-9 11 2-16,-2 9-6 15,0 5-7-15,0 2-27 16,-18 0 14-16,-6 2 23 0,6 12 5 15,5 3 5 1,5-1-9-16,8 1-2 0,0-2-6 16,8 0 4-16,17-1 15 15,5-4 4-15,0-2 2 16,0 1-1-16,-10-6-1 16,-8 2 4-16,-2-2-2 15,-10 3 0-15,0 3 2 16,0 6 0-16,0 2 1 15,7 2-3-15,-2 1-4 16,-3 3 2-16,3-4-2 16,3-3 0-16,-4-4-1 15,5-3 0-15,6-5-1 16,-1-3-1-16,2-1 3 0,7 0-1 16,-2-9-1-16,7-12 1 15,-9-4 1-15,4-6 0 16,-10-3 0-16,-8-4-1 15,-5 6-7-15,0 6 1 16,0 10 5-16,-13 9-1 16,-5 7-8-16,1 0 5 15,-2 0 5-15,6 20-4 16,5 3 1-16,8 5-6 16,0 5-18-16,2-6-40 15,24-3 19-15,0-3 13 16,3-9 20-16,2-6 14 15,5-6 2-15,0 0 6 0,-7-2 24 16,-3-14 4-16,-8-3-11 16,-5-3 10-16,-2 3-6 15,-8-4-13-15,-3 3 7 16,0 2 1-16,0 6-1 16,0 4 4-16,-14 8-12 15,-1 0-9-15,-8 0-3 16,6 20 0-16,1 5 1 15,6-1 3-15,9-2-3 16,1-7 2-16,0-3-4 16,0-3 5-16,0-6-4 15,1-3 9-15,14 0 36 0,0 0-10 16,7-16-25-16,4-2-7 16,-9-2-3-16,-2 2 3 15,0 5-3-15,-9 0-1 16,1 7-2-16,-5 4-6 15,-1 2-19-15,2 0-43 16,3 10 42-16,-1 10-3 16,4-2-6-16,-3-1-10 15,9-4-7-15,0-2-5 16,9-8 26-16,5-3 29 16,-1 0 4-16,-2 0 0 15,-4-12 2-15,-1-1 12 16,-1-6 15-16,-10-1 8 0,-1-6 0 15,-5 0 2 1,-4 2 2-16,0 1-12 0,-8 5 14 16,-12 7-3-16,-3 5-20 15,3 6-10-15,-4 0 0 16,7 10-3-16,3 14-7 16,3 6-2-16,11 2 1 15,0 0-7-15,0-6-8 16,15-6 3-16,3-6-6 15,9-13 15-15,-1-1 4 16,5-3 2-16,4-20 7 16,-6-12 10-16,-8-3 14 15,2-5-8-15,-7-4-10 16,-5-5-8-16,-6-7-4 0,-5-5 1 16,0-6-3-16,0 0-2 15,0 10 2-15,-3 17-1 16,-7 21 0-16,9 18-3 15,-1 4-8-15,2 17-5 16,0 21 15-16,0 14 1 16,0 8 4-16,0 5-3 15,5-3-1-15,6-2 2 16,1-6 2-16,0-10 2 16,-7-13-1-16,6-10-4 15,-11-13 0-15,7-6 1 0,5-2 3 16,4 0 6-1,9-21-7-15,12-4-3 0,-2-1-1 16,3-1-2 0,-8 4-5-16,-14 6 3 0,-3 8-6 15,-13 9-1-15,0 0-21 16,0 2 1-16,0 15 24 16,0 8-4-16,0 1 9 15,0-2 1-15,0-5-2 16,0-7-6-16,0-5 2 15,0-5-4-15,0-2 3 16,6 0 8-16,9-17 7 16,5-6-1-16,-10 0-1 15,0-2 0-15,0-2 3 0,-3 4 6 16,0 2-5-16,-5 9-1 16,0 8 7-16,-2 4-7 15,0 2-8-15,0 28 4 16,-2 20 1-16,-7 10 7 15,2 10 0-15,-4 14 1 16,-2-1 1-16,-5-2 0 16,0-17-3-16,-6-13-11 15,0-19-6-15,5-17 5 16,3-13-39-16,1-2-43 16,1-14-70-16,6-24-228 15</inkml:trace>
  <inkml:trace contextRef="#ctx0" brushRef="#br0" timeOffset="214720.79">21369 12039 974 0,'0'0'154'0,"0"0"-77"16,0 0 11-16,0 0-53 15,0 0-21-15,0 0-10 16,-42 61 2-16,24-9-3 16,3 8-3-16,12 2 8 15,-2 4-8-15,5-3-2 16,0-6 2-16,0-12-2 0,12-9-1 16,2-13 3-16,-3-13-4 15,1-10 2-15,3 0 1 16,-2 0 0-16,2-14-1 15,-1-9-1-15,-13-2-1 16,-1-5 0-16,0 0-4 16,-15-2 0-16,-20 1-5 15,1 5-2-15,-2 3 7 16,5 3 4-16,9 7 4 16,9 3 0-16,6 2-2 15,7-2-7-15,0-2-32 16,20-6-9-16,11 2 5 15,10 0 12-15,2 4 5 0,-5 6 17 16,-1 4 10-16,-5 2 1 16,-5 0 13-16,-10 0-1 15,-2 15 1-15,-8 0 12 16,-7 3-5-16,0 2 10 16,0 4 1-16,0 0-14 15,0 0-9-15,0 1-4 16,0-6-4-16,0-2 1 15,6-9-1-15,7-2-4 16,4-6-6-16,3 0-5 16,0-11 3-16,1-13 9 15,-5-4 2-15,-8-4 1 0,-3-6 1 16,-5 0 0-16,0 3 0 16,-6 7-1-16,-10 9-3 15,-3 6-9-15,-2 10 2 16,1 3 9-16,3 0-9 15,6 0 5-15,10 16 0 16,1 2-4-16,0 4 8 16,0-2-4-16,21-1 5 15,9-7 3-15,6-3 0 16,6-9 0-16,0 0 1 16,5-2 7-16,5-17 6 15,-8-2 4-15,-5-7 4 16,-6-1-17-16,-18-2-3 0,-3-5-1 15,-8 1-1 1,-4 3-3-16,0 8-1 0,-4 13-8 16,-8 4-8-16,-3 7-7 15,-7 0 9-15,11 7 4 16,3 11-1-16,5-3 6 16,3 3-1-16,0-2 2 15,0-2 4-15,3-3-1 16,9-1 2-16,2-1 0 15,-2 2 3-15,-3-2-2 16,0 3 1-16,2 6 0 16,-10-4 2-16,5 9 5 15,-6 1 6-15,0 1 9 16,0 4 1-16,0-1-10 0,0-3-2 16,0-2-10-16,0-11-2 15,0-1-2-15,0-7-5 16,0-4-40-16,3 0 1 15,11 0-29-15,4-8-110 16,-7-7-148-16</inkml:trace>
  <inkml:trace contextRef="#ctx0" brushRef="#br0" timeOffset="-211327.84">19903 12756 760 0,'0'0'157'0,"0"0"-71"15,0 0 9-15,0 0-21 16,0 0-39-16,0 0-17 15,-52 50 5-15,37-15-5 16,-2 4-6-16,5 6-6 16,11-5-5-16,1 1 0 15,0-8-2-15,13-5-3 16,10-5-3-16,10-11 4 16,-1-11 1-16,-2-1 2 15,9-6 1-15,-7-16 0 16,6-8 0-16,-16-4-1 15,1 1 2-15,-8 4-3 16,-9 7 1-16,-5 11-1 0,-1 5 1 16,0 6-3-16,0 0-2 15,0 0-17-15,0 22 16 16,-6 8 4-16,2-1 2 16,4 1 0-16,0 1-7 15,0-6-7-15,0-5-1 16,15-5 1-16,1-7 13 15,1-8-1-15,6 0 2 16,-3-8 1-16,4-14 3 16,-8-2-2-16,-2-5 1 15,-13 1 1-15,-1-3-1 16,0 2 1-16,-9 0-4 0,-11 7-4 16,-4 11-16-16,-4 6-2 15,9 5 15-15,4 0 3 16,4 0-11-16,11 0-3 15,0 3 4-15,0 2-1 16,4 1 4-16,18 0 11 16,7-3 4-16,-2-1 1 15,4 0-3-15,2 1 5 16,4 5 8-16,-5 7 0 16,7 1 1-16,-10 3 2 15,-2 4-8-15,-11-3 4 16,-10-1 17-16,-4-2-4 15,2-2-9-15,-1-9-11 0,-3-3-4 16,0-3 0-16,0 0 0 16,2 0 11-16,-2 0-5 15,0-16-9-15,3-6 0 16,6-2-3-16,3-6-2 16,4 2-2-16,-4 3 0 15,3 7 6-15,-7 11-1 16,1 6-6-16,2 1 4 15,-6 0 0-15,7 5 4 16,-6 15 0-16,3 2 2 16,-5 3 10-16,6-2-3 15,-9-5-5-15,3-4 3 0,3-6-5 16,-5-6 0-16,1-2-1 16,7 0 4-16,3-2-1 15,5-17 1-15,7-6-4 16,-2-3-1-16,0 2-1 15,-1-4-2-15,-1 6-6 16,-11 4-4-16,-3 7-4 16,-5 8 10-16,-2 5 2 15,0 0-6-15,0 2-5 16,0 18 5-16,0 6 2 16,7 2 8-16,-2 2 1 15,7-2 0-15,5-2-1 16,0-9-2-16,4-2 3 15,-7-10-2-15,3-5 2 16,0 0 1-16,0-3 1 0,7-16 2 16,-9-3 1-16,1-1 2 15,-3-1 6-15,-3-2-6 16,-8 4 0-16,2 6 1 16,-4 6 1-16,0 5 9 15,0 5-10-15,0 0-5 16,0 11-3-16,0 20-1 15,0 13 1-15,-4 7 2 16,3 8 0-16,1 6-4 16,0-1 4-16,0-6-3 15,0-12 1-15,0-11-5 16,0-20 3-16,0-7 1 0,0-8-3 16,0 0-5-16,-10 0-20 15,-3-19-8-15,-3-8-6 16,2-3 33-16,-1-8 1 15,3-12-4-15,6-10-1 16,-2-9-3-16,8 4-9 16,0 2 12-16,10 16 14 15,9 8 0-15,10 9 2 16,-1 9-2-16,10 4 4 16,-9 12-1-16,2 2 1 15,-5 3 10-15,-6 0 2 16,-6 4 1-16,-6 13 2 15,-8 1 4-15,0 4-11 0,0 2 7 16,-17-2-10-16,-8-2 1 16,-1-2 0-16,1-4-5 15,5-6-5-15,5-4-1 16,6-4-21-16,8 0-25 16,1 0 15-16,0-4-6 15,7-9 9-15,15-1-13 16,7 6 17-16,0 3 11 15,5 3 13-15,-4 2 1 16,0-5 1-16,0 0 7 16,1-1 12-16,-2-7-4 15,-3 4-10-15,-1-6-1 0,-10 4 0 16,-6-1 8-16,-3-1-2 16,-4 5 5-16,-2 1 5 15,0 0 1-15,0 1-13 16,0 2-6-16,-13 3-6 15,0 1-1-15,-4 0 4 16,3 0-1-16,3 8-1 16,-2 9 4-16,8 1 6 15,2 3-1-15,3-1-1 16,0 0 0-16,0-2 2 16,5 2 5-16,17 0 7 15,-3-3-12-15,10-7-2 16,1-3-4-16,8-7 1 15,5 0 1-15,-2-3 9 16,0-15-10-16,-7-1 2 0,-6-8 1 16,-6-3 4-16,-6-5-2 15,3-7-6-15,-16-9-2 16,6-3 2-16,-6 1-2 16,-3 6-7-16,0 11 6 15,0 11-1-15,0 9 0 16,0 9-12-16,0 3 5 15,0 4 2-15,0 0 1 16,0 13 6-16,-7 17 0 16,0 9 14-16,1 7 2 0,2 5-8 15,3 2-1 1,1 8 2-16,0-1 2 0,0-5 6 16,10-4 1-16,5-11-11 15,11-10 0-15,5-8-7 16,3-13 2-16,1-6-1 15,-1-3-1-15,-3 0 0 16,-2-12-4-16,-4-5 2 16,-7-5-3-16,-1 3-3 15,-3-1 8-15,-5 0-8 16,-4 4-10-16,4 4 1 16,-9 8-7-16,0 1 9 15,0 3 4-15,0 0 11 16,0 0-2-16,0 0-7 15,0 4 6-15,0 15 3 0,0 0 1 16,1 6 0 0,4-2 1-16,1-6-2 0,1 0 0 15,5-10-1-15,3-5 1 16,1-2 0-16,8 0 0 16,0-12 0-16,-3-15 0 15,0-2-4-15,-2-8 3 16,-3-9 2-16,-2-7-1 15,-3-14 1-15,-5-8-1 16,1 2-7-16,-7 3 2 16,0 16 3-16,0 15 2 15,0 20 7-15,0 6-7 0,-6 11-2 16,5 2-8 0,-1 0 5-16,-2 18-4 0,-2 18 9 15,3 15 10-15,3 5-1 16,0 8 0-16,0 1 6 15,8-1-1-15,-1-6-1 16,6-5-8-16,-1-10 1 16,5-13-6-16,-1-7-2 15,1-11-7-15,8-8-16 16,-1-4-6-16,6 0 19 16,-4-3-1-16,4-16-12 15,-5 2 0-15,-5-3 1 16,-1-4-5-16,1 1 3 0,-11-3-12 15,-2 6 12-15,-3 7 5 16,-4 10 14-16,0 3 6 16,0 0-38-16,0 3-14 15,0 14 53-15,0 11 32 16,0-3 2-16,0-1-4 16,0-5 0-16,0 0-18 15,10-9 12-15,-3-2-2 16,5-4-18-16,5-4 2 15,7 0 3-15,5-8-5 16,0-10 0-16,-4-5-2 16,3-2 0-16,-13-3 9 0,-1-2-3 15,-2 5-3 1,-8 6 5-16,-3 6-4 0,-1 10 13 16,0 3-19-1,0 0-2-15,0 8-3 0,0 14 5 16,0 3 2-16,0 4 4 15,0-1-6-15,0 3 6 16,0-7 2-16,4-3-2 16,19-7-3-16,5-8 4 15,0-4 8-15,3-2-9 16,-1-2 1-16,-2-18-3 16,-8-2-4-16,-7-1 6 15,-8-4-6-15,-5 2-4 16,0 5-13-16,-25 2-7 15,1 9 14-15,-3 3 9 0,-2 6-1 16,7 0-9-16,-1 0 4 16,12 0-6-16,8 0-8 15,3 0-8-15,8 0-6 16,21 0 29-16,15 0 6 16,1 0 0-16,2 0 8 15,-4 8-5-15,-4 4 31 16,2 7 12-16,-1 3 0 15,-7 5-27-15,-6-3-13 16,-13-2 3-16,-10-6-5 16,-4-5-3-16,0-8-1 15,0-3 0-15,0 0 10 0,0 0 4 16,0-8-14-16,-3-8-16 16,3-3 5-16,0 1-16 15,15-5-3-15,13-4 5 16,14 7 4-16,3 9-14 15,-6 6 4-15,-11 5 12 16,-10 0 19-16,-14 19 11 16,-4 0 24-16,0 6-8 15,0 0-11-15,-8-4-15 16,-16-1-1-16,-4-10-4 16,-5-8-24-16,-8-2-57 15,-4-6-193-15</inkml:trace>
  <inkml:trace contextRef="#ctx0" brushRef="#br0" timeOffset="-211160.6">22755 12640 927 0,'0'0'135'0,"0"0"-135"16,0 0-15-16,0 0-3 15,0 0-114-15,0 0-207 16</inkml:trace>
  <inkml:trace contextRef="#ctx0" brushRef="#br0" timeOffset="-210975.33">22258 12606 953 0,'0'0'55'16,"0"0"-53"-16,130 0 0 16,-81 0-2-16,-14 0 0 15,-10 0-5-15,-15 0-32 16,-10 0-140-16,-4 0-277 16</inkml:trace>
  <inkml:trace contextRef="#ctx0" brushRef="#br0" timeOffset="-210826.11">22051 12657 956 0,'0'0'134'0,"0"0"-134"16,0 0 1-16,0 0-3 16,0 0-12-16,0 0-120 15,94-29-278-15</inkml:trace>
  <inkml:trace contextRef="#ctx0" brushRef="#br0" timeOffset="-210675.89">21672 12674 901 0,'0'0'132'0,"0"0"-128"0,0 0 0 15,0 0-4-15,0 0-71 16,0 0-213-16,64-20-242 15</inkml:trace>
  <inkml:trace contextRef="#ctx0" brushRef="#br0" timeOffset="-210531.67">21724 12625 78 0,'0'0'0'0</inkml:trace>
  <inkml:trace contextRef="#ctx0" brushRef="#br0" timeOffset="-210137.09">23295 10580 496 0,'0'0'233'15,"0"0"-167"-15,0 0 9 16,0 0 4-16,0 0-49 16,0 0 51-16,3 151-50 15,-3-87 12-15,-12-4-4 0,3-6-32 16,3-7-7-1,1-8-5-15,-2-10-23 0,4-7-26 16,-7-8-57-16,-2-12-135 16,-3-2-295-16</inkml:trace>
  <inkml:trace contextRef="#ctx0" brushRef="#br0" timeOffset="-209842.64">23023 10931 722 0,'0'0'160'0,"0"0"-142"16,0 0 91-16,0 0-45 15,76 103-23-15,-44-73-11 0,3-4-13 16,-5-6-10 0,-9-5 1-16,2-10 0 0,-3-3 17 15,1-2 1-15,2 0-19 16,-3-18-1-16,-3-4-6 15,3-4 3-15,1-3-3 16,-3 1 3-16,-8 1-3 16,-5 8-8-16,0 7-24 15,-5 10-22-15,0 2-46 16,-19 0-135-16,-7 11-257 16</inkml:trace>
  <inkml:trace contextRef="#ctx0" brushRef="#br0" timeOffset="-208695.94">22768 11421 886 0,'0'0'107'0,"0"0"-5"15,0 0-25-15,0 0-20 16,0 0-28-16,0 0-27 16,0 38 22-16,-1 0 8 15,-5 0-19-15,4-4-4 16,2-4 3-16,0-9-4 0,0-10-5 16,0-5 2-16,0-6 1 15,0 0 7-15,8 0-5 16,8-20 0-16,6-7-1 15,3 0-7-15,3-7 0 16,-3 0 0-16,1 2-1 16,-8 8-2-16,-5 10-5 15,-6 8 1-15,-7 6 3 16,4 0-9-16,-1 6 6 16,-3 16 7-16,4 4 0 15,-4-2 0-15,7 1 1 16,-7-10 1-16,3-3-2 15,-2-6 1-15,1-3-1 0,3-3 3 16,5 0 2 0,4 0 3-16,11-17-2 0,-3-4-3 15,0-4-3-15,-3-1 0 16,-7 4-2-16,-3 3 0 16,-4 10-4-16,-3 6 1 15,-2 3 1-15,0 0-13 16,0 11 3-16,0 9 10 15,0 3 3-15,3 0-1 16,4-3-1-16,6-4-2 16,3-4 3-16,1-4-2 15,7-8 2-15,-3 0 0 0,6 0 1 16,0-2 1-16,2-13 0 16,-5 0 1-16,-10-5 0 15,-11-3-1-15,0-2-1 16,-3-1-6-16,0 4-6 15,0 10 1-15,-13 7 3 16,-2 5-12-16,-3 0 12 16,-9 14 6-16,8 11-1 15,1 1 5-15,10 6-1 16,6-6 4-16,-3-2 4 16,5-6-5-16,0-9-2 15,0-4 6-15,0-2-1 16,13-3 18-16,7 0-8 0,3 0 2 15,0-11-12 1,-4 0-4-16,2-4-2 0,-11 3 3 16,9 6-2-16,-18 2-1 15,2 2-4-15,-3 2 3 16,0 0-18-16,0 0 6 16,1 4 5-16,9 9 8 15,-1 4 0-15,-2-5 4 16,1-2-8-16,1-4 4 15,3-4 0-15,2-2 4 16,5 0-1-16,2 0-2 16,-1-14 5-16,-3-4-5 15,4-2 1-15,-12 0-2 16,1-3 0-16,3 4 2 0,-6 3-4 16,-3 5 3-16,1 6-2 15,-5 5 2-15,2 0-2 16,5 0-3-16,-4 14-1 15,10 8 3-15,2 5 4 16,2 4-1-16,0 3-1 16,5-6 1-16,-14-3-1 15,2-8-1-15,-1-7-4 16,-6-4-11-16,-3-6-61 16,3 0-11-16,2 0-14 15,0-17-162-15,1-4-214 16</inkml:trace>
  <inkml:trace contextRef="#ctx0" brushRef="#br0" timeOffset="-208440.55">23719 11419 644 0,'0'0'221'0,"0"0"-174"16,0 0 68-16,0 0-25 15,0 0-23-15,0 0-21 16,-70 103-17-16,48-74 1 16,-4-3-12-16,-3 2-12 15,5-6-2-15,5-6-4 0,6-4-4 16,8-5-6-16,5-5-25 16,0-2-43-16,0 0-38 15,0 0-77-15,9-7-375 16</inkml:trace>
  <inkml:trace contextRef="#ctx0" brushRef="#br0" timeOffset="-155063.03">9674 7375 752 0,'0'0'166'0,"0"0"-121"0,0 0 22 15,0 0 7 1,0 0-8-16,0 0-27 0,0 0 2 16,73-8-13-16,-34 13-12 15,-1-1 7-15,6 4-13 16,1 0-2-16,0 2-5 16,-1 0-2-16,-13-2 7 15,-7-4-8-15,-10-1 1 16,-10-3 2-16,-4 0-1 15,0 0-1-15,0 0 12 16,0 0-3-16,0 0-1 16,0 0 5-16,0 0-10 15,0 0 3-15,0 0 2 0,0 0-7 16,0 0-2 0,0 0-20-16,0-5-25 0,-4-1-43 15,-3-2-121-15,2 2-261 16</inkml:trace>
  <inkml:trace contextRef="#ctx0" brushRef="#br0" timeOffset="-153779.99">11162 7412 697 0,'0'0'116'0,"0"0"-64"16,0 0 31-16,0 0-16 15,0 0-24-15,0 0-2 16,0 0 2-16,0 0-10 15,0 0 0-15,0 0-4 16,0 0-3-16,0 0-6 16,0 0-1-16,0 0-1 15,0 0-1-15,0 0-5 16,0 0 1-16,0 0-7 0,0 0-1 16,0 0 5-1,0 0-10-15,3 0 6 0,24 0-5 16,26 0 5-16,16-6 1 15,17-3-6-15,0-4 2 16,2 4-3-16,-16-2 1 16,-14 3 0-16,-19 0 0 15,-19 3 0-15,-10 0-1 16,-9 1 1-16,-1 1 2 16,0 3 3-16,0 0-6 15,0 0 0-15,0 0-3 16,-13 0 2-16,-4 0-20 15,7 0-55-15,-2 7-128 16,11 1-248-16</inkml:trace>
  <inkml:trace contextRef="#ctx0" brushRef="#br0" timeOffset="-152134.4">13560 7450 600 0,'0'0'131'0,"0"0"-49"16,0 0 41-16,0 0-29 16,0 0-24-16,0 0 1 15,0 0-10-15,-20 0-19 16,20 0-14-16,0 0-5 16,0 0-5-16,0 0-4 15,0 0-2-15,0 0 1 16,24 2-8-16,21 5 5 15,17 0 0-15,19-3-7 16,5-2 0-16,9-2-1 0,-16 0-2 16,-9 0 0-16,-19 0 2 15,-22 0-1-15,-20 0 1 16,-9 0-2-16,0 0 4 16,0 0 2-16,0 0 0 15,-3 0-1-15,-12 0-2 16,-10 0-3-16,5 0 0 15,6 0-11-15,2 0-22 16,2 0-30-16,3 10-55 16,-5 4-126-16,2-1-473 15</inkml:trace>
  <inkml:trace contextRef="#ctx0" brushRef="#br0" timeOffset="-111256.88">6073 7919 545 0,'0'0'118'0,"0"0"-49"16,0 0 58-16,0 0-28 15,0 0-42-15,0 0-18 16,0 0 6-16,0 0 1 16,0 0-7-16,0-5-9 15,0 5-11-15,0 0-4 16,0 0-5-16,3 0-6 16,3 12 7-16,8 6 4 15,1 5-9-15,7 1 1 16,-2 1-4-16,10 1 4 0,-4-1-4 15,3 2 2-15,1-4-3 16,-1 0-1-16,-1-1 0 16,6-4 4-16,1-1-5 15,4-5 4-15,-1-1-4 16,4-1 5-16,-2-3-2 16,1-3-1-16,3-2 6 15,2-2 0-15,2 2-8 16,0-2 8-16,-2 0-4 15,0 0 3-15,1 0-3 0,-2 0-2 16,-5 0-1 0,-3 0-1-16,3 0 1 0,-6 0 5 15,4-2-6 1,-7 0 0-16,-2-2 0 0,0-1 1 16,0 2-1-16,7-4 2 15,5 3-2-15,7 1 0 16,-1-3 1-16,-5 3-1 15,1-1 0-15,-13 0-2 16,7 3 1-16,-5-4 0 16,-3-1 0-16,1 3 2 15,2-2-3-15,3-1 5 16,-2 0-3-16,9-2 0 16,0 2 1-16,3-4-3 15,4 2 4-15,-3-1 0 0,2-2-2 16,-5 1 0-16,-2 2 1 15,-2 2-3-15,-4-3 4 16,5 4-1-16,1-4-1 16,-1 6 0-16,-6-2-1 15,7 3 3-15,-2 0-3 16,-2-1 1-16,10 1 0 16,0-2 3-16,2-2 2 15,-8 1-4-15,5 0 0 16,-4-2-1-16,1 4 7 15,-2-1-5-15,-1-3-1 16,-1 2 7-16,-3-1-8 0,3-1 1 16,2 4 0-16,-6-1 4 15,9 0-5-15,3 1 1 16,-1 3 2-16,-3 0-3 16,0 0-1-16,0 0 1 15,3 0 0-15,1 0-3 16,5 9 1-16,-11-1 2 15,-6 2 0-15,1-1 0 16,-6 4 0-16,0-1-1 16,0 2-1-16,-3-2 4 15,-7 2-2-15,7 1 1 16,-2 0 0-16,-1 2 2 16,-2-2-2-16,1 3-1 0,-3 0 0 15,3 3 1 1,-3-2-1-16,4-1 1 0,-8-1 2 15,-1-6-3-15,-11-6-1 16,1-1 1-16,-3-2 0 16,-2-2-3-16,0 2 3 15,0-1 0-15,0 1 0 16,0 0 1-16,0-2-1 16,0 0 0-16,0 0 0 15,0 0 0-15,0 0 0 16,0 0-1-16,0 0 1 15,0 0-6-15,0 0-2 16,0 0-1-16,0 0-1 16,0 0 1-16,-7 0 4 0,-12 0-13 15,-6-2-4-15,-2-3 1 16,-4-1 8-16,2 3-14 16,1 1 3-16,7 0 1 15,1 2 1-15,6 0-1 16,6 0 11-16,0 0 8 15,7 0 2-15,1 0 4 16,0 0-2-16,0 0 3 16,0 0 5-16,0 0 15 15,0 0 0-15,0 0-8 16,0 0-1-16,0 0 0 16,0 0-9-16,0 0-1 15,7 16 10-15,7 0-2 0,3 4-10 16,-3-6 4-1,1 2 0-15,-4-1 4 0,-3-6-7 16,4-2 4-16,-10-5 2 16,9 0 3-16,-7 0-9 15,3-2 4-15,-2 0-4 16,4 0 3-16,1 0 5 16,15-10-3-16,0-10-2 15,1-3 1-15,2 0-2 16,-6-2 0-16,14 2-1 15,-12-2-3-15,2 4-1 16,-2 4 0-16,-6 3-1 0,-2 5 1 16,-4 2 0-1,-9 5 2-15,-3 0 0 0,0 2-3 16,0 0 1-16,0 0 0 16,0 0-1-16,0 0 1 15,0 0-5-15,0 0 0 16,0 0 1-16,0 0-6 15,0 0-3-15,0 0-5 16,-3 0-21-16,-15 0-33 16,1 0-126-16,6 5-213 15</inkml:trace>
  <inkml:trace contextRef="#ctx0" brushRef="#br0" timeOffset="-111121.68">10230 8326 521 0,'0'0'518'16,"0"0"-516"-16,0 0 27 16,0 0-29-16,0 0-12 15,0 0-353-15</inkml:trace>
  <inkml:trace contextRef="#ctx0" brushRef="#br0" timeOffset="-66681.44">11592 10660 845 0,'0'0'57'0,"0"0"-40"0,0 0 10 16,0 0 40-16,0 0-16 16,0 0-9-16,0 0-2 15,0-7-2-15,0 5 3 16,1 2-24-16,-1 0 3 16,0 0-12-16,8 0-3 15,5 0-5-15,11 0-2 16,22 0 2-16,13 6 4 15,8 3-4-15,8 0 2 16,0 0-1-16,-4 2 0 16,-14-3-1-16,-21 1 2 0,-15-6-2 15,-18 1 0 1,-3-3 0-16,0 3-1 0,-26-1 2 16,-20 5 1-16,-20-1-2 15,-9 1-12-15,-10-1 11 16,-2-1 1-16,4 3-2 15,11-7 2-15,22 4 0 16,12-3 2-16,21-3 0 16,14 0 6-16,3 0 5 15,15 0-7-15,48-2 4 16,37-7 1-16,45-4 6 16,34 4-3-16,-2-2-9 15,-20 0-5-15,-59-4-31 16,-96-16-276-16</inkml:trace>
  <inkml:trace contextRef="#ctx0" brushRef="#br0" timeOffset="88158.83">11856 14241 629 0,'0'0'49'0,"0"0"-28"0,0 0 5 15,0 0 40-15,0 0-40 16,0 0-8-16,0 0 11 15,7-9 1-15,-7 9-7 16,0 0-3-16,0 0 7 16,0 0 4-16,2 0-1 15,-2 0-8-15,0 0-2 16,0 0-5-16,0 0-3 16,0 0-6-16,0 21 0 15,0 11 14-15,0 5-9 16,0 7-4-16,0 2 6 0,0 2-7 15,0 1-4-15,0-1-2 16,0-3 0-16,0-4 0 16,0-3-1-16,0-9-8 15,0-8-8-15,0-2 5 16,0-5 6-16,0-5-5 16,0 0-9-16,0-2-3 15,0-3-10-15,0-1-3 16,0-1 10-16,0-2-4 15,0 0-9-15,0 0-3 16,0 0 3-16,-2-2 4 16,-5-9 7-16,-2 3-1 0,-4-5-13 15,2 3-3 1,-6-3 4-16,5 3 13 0,-1-3 20 16,-2 6 8-16,7 2 0 15,0-2 3-15,4 3 25 16,2 3 0-16,2-1 12 15,0 2 11-15,0 0-18 16,0 0-6-16,0 0-13 16,0 0-5-16,0 5 5 15,12 13 8-15,6 3-10 16,0 0-6-16,5-1-5 16,-5-6 1-16,-4 1-2 15,0-6 0-15,-3-2 2 0,-5-3 2 16,6-4 8-16,-1 0 31 15,-2 0-21-15,4-6-10 16,0-8-2-16,1-3-9 16,-1-2-1-16,-3 4 0 15,-4 1 0-15,-4 4-14 16,-2 6-65-16,0 2-75 16,0 2-168-16</inkml:trace>
  <inkml:trace contextRef="#ctx0" brushRef="#br0" timeOffset="92289.93">11277 14960 803 0,'0'0'41'0,"0"0"-25"16,0 0 37-16,0 0 5 15,0 0-32-15,0 0-14 16,-14-9-12-16,-1 35 4 15,4 7-4-15,2 7-1 16,0 3 1-16,9 3 1 16,0-9-1-16,0-1 0 0,0-7-4 15,0-11 3 1,9-2 0-16,4-9 1 0,-2 0-1 16,10-7-2-16,-3 0 3 15,5-4 5-15,6-16-1 16,-1 0-2-16,1-3 0 15,-8 4 0-15,1 1 1 16,-5 6-2-16,-14 3 2 16,6 7 0-16,-8 2-1 15,-1 0-1-15,1 0-1 16,3 9-6-16,-4 17 6 16,6 4 2-16,1-1-2 15,2-6-2-15,-4-3 2 0,10-8 2 16,-11-5-2-1,5-2 0-15,-8-5 1 0,9 0-1 16,-3-2 0-16,5-16 1 16,-12-5-1-16,2-1 0 15,-2-3 0-15,0-1-2 16,-2 2 2-16,-15 3-5 16,3 8 3-16,-3 3 0 15,2 3-8-15,-1 9-1 16,-2 0-5-16,3 0 9 15,7 11-8-15,-1 7-1 16,9 1 8-16,0 2 5 16,0-1-2-16,0-3 4 15,9-1-3-15,10-1 4 0,3-3 0 16,-1-6 0-16,8-5 0 16,0-1 0-16,2 0 0 15,-1 0 0-15,1-5 3 16,-8-9 8-16,2 4-8 15,-9 2 8-15,-5 2 1 16,-9 6-5-16,-2 0 5 16,0 0 13-16,0 0-13 15,0 2-11-15,0 14 4 16,0 4 2-16,0-7-6 16,0 1-1-16,2-6 0 15,-1-5 0-15,7-3-2 0,-1 0 2 16,1 0-9-16,8 0 2 15,4-10 2 1,7-3 5-16,-1-1 0 0,2 2 0 16,-9-1 0-16,3 5-1 15,-6 6-1-15,-4 2 1 16,-9 0-9-16,0 0 0 16,-3 20 10-16,0 2 1 15,0-2-1-15,0 2 0 16,0-8 3-16,0-5-3 15,0-6 0-15,3-3 3 16,0 0-3-16,4 0 9 16,9-8-9-16,7-14-3 15,3 0 2-15,-3-1-1 16,-1 0-2-16,-9 5 3 0,-6 3 1 16,0 8-1-16,-7 5-2 15,0 2-2-15,0 0-2 16,0 11 6-16,0 18-3 15,0 0 4-15,3 2 3 16,1-5-3-16,11-3-2 16,2-5 2-16,7-9-1 15,1-4 0-15,4-5-4 16,5 0-8-16,1-13 2 16,0-9 4-16,-9-4 6 15,-8-2 1-15,-7 1 1 0,-10 2 5 16,-1 1 5-16,0 8 14 15,0 5-19-15,0 8 0 16,0 3 11-16,0 0-16 16,-1 8 1-16,-10 17-2 15,-1 9 0-15,7 1 1 16,4 7-2-16,1-4 0 16,0-3 0-16,0-8-2 15,1 1-2-15,2-6 5 16,-3-3 1-16,0-3-1 15,0-4 0-15,0-7-1 16,0-1 0-16,0-4-3 16,0 0-18-16,0-7 4 15,0-15 12-15,0-9 6 0,-6-4 0 16,-5-8 2-16,-1-1 0 16,6-2 5-16,1 2-7 15,5 1 1-15,0 1-1 16,0 5 1-16,14 3-1 15,6 4 0-15,2 5 1 16,5 8-1-16,4 4-1 16,7 5-1-16,-7 8 2 15,7 0-2-15,-7 0-4 16,-6 18 0-16,-11 2-4 16,-8 6 8-16,-6 5 2 15,0 1-1-15,-14-4 0 0,-12-6 1 16,6-3 0-16,-5-4 0 15,8-6 1-15,0-4-1 16,6-5-1-16,7 0-8 16,2 0-24-16,2-7-26 15,0-9-42-15,7-3 7 16,20-4 37-16,1 2 18 16,4 7 9-16,-1 0 19 15,7 1 4-15,-5 13 5 16,7 0 2-16,1 0 36 15,-6 0 11-15,-1 11 41 16,-14-1-78-16,-13 5 0 16,-3 1 7-16,-4 6-4 15,0 0 14-15,0 2-4 16,0-4-7-16,-11-4-4 0,11-3 11 16,0-7-12-16,0-3-10 15,0-3 0-15,0 0-1 16,0 0-4-16,26-19 0 15,3-3-6-15,5-7 2 16,-2-3 8-16,-2 2 0 16,-10 7 0-16,-11 6 1 15,-6 8 4-15,-3 7-3 16,0 2 24-16,0 0-10 16,0 2-14-16,0 17 1 0,0 9 0 15,-2 1-3 1,2-4 0-16,0 4 0 15,2-5 0-15,18-6-5 0,1-8-4 16,2-3 6-16,1-7-8 16,1 0 10-16,-3-13-2 15,4-11 3-15,-1-5 0 16,-10-6 6-16,-2-6 15 16,-12-6 21-16,-1-8-3 15,0 7-7-15,0 0-2 16,0 10-14-16,0 6-5 15,-11 10-4-15,8 8-6 16,0 7 1-16,1 5-1 16,2 2-1-16,-6 0-9 15,6 9 1-15,0 16 5 0,0 13 2 16,0 8 1 0,0 3 0-16,11 4-1 0,3 0 1 15,1-5 0-15,4-2-1 16,1-7 2-16,-4-7-2 15,-2-8 2-15,-2-10-2 16,-5-6 1-16,5-8-10 16,3 0 0-16,0 0 8 15,12-18-7-15,3-6 8 16,-2-9 1-16,-3-9 0 16,-8 1 3-16,-5-3 2 15,-9 3 4-15,2 8-5 0,-1 10-4 16,-4 14 7-16,0 2-7 15,0 5 0-15,0 2-4 16,0 0 4-16,0 0-4 16,-6 0 0-16,3 4 1 15,2 14 3-15,1 2 0 16,0 1 0-16,0 1 0 16,0-5-1-16,14 4 0 15,-1-3 1-15,2-2 1 16,3 0 0-16,7 2-1 15,-8-3-4-15,-3-4 0 16,-1-1-7-16,-12-2-3 16,-1-1 14-16,0-2 0 15,0 1 2-15,-3-5 4 16,-10 2 2-16,-3-3 4 0,-1 0 4 16,6 0-5-16,2 0-4 15,8 0-6-15,1-6 2 16,0-3-1-16,0-6-2 15,10 1-4-15,7-3 3 16,10 4-4-16,-1 5-9 16,4-3 7-16,-4 6 7 15,-2-2-1-15,1 3 1 16,0 2-1-16,-10-1 2 16,-1 3-2-16,-11 0 3 0,0 0-2 15,-3 0 0 1,0 0 2-16,0 5 3 0,0 11 7 15,0-2-3-15,0 0-1 16,0 0-5-16,0-3 1 16,0-4-4-16,0 0 3 15,6-3-3-15,4-3 1 16,8-1 1-16,2 0 2 16,3 0-3-16,0-9-1 15,2-5 0-15,-7-3 2 16,-7-1 1-16,-9-1 0 15,-2-2 2-15,0-1 1 16,0 5 2-16,-11 1 1 16,1 0-8-16,-9 5-1 15,1 5 0-15,3 4 0 0,1 2 0 16,1 0 0-16,7 2 0 16,-4 11-1-16,8 0-1 15,2 3 1-15,0-2 1 16,0 1-4-16,12-2 4 15,7-4 0-15,-2 2 0 16,9-8-3-16,-3-3 1 16,0 0 1-16,11 0-1 15,0-11 2-15,9-3 0 16,-3-5 0-16,-10-4 0 16,-15-4 0-16,-3 3 1 15,-11-1-1-15,-1 7 1 0,0 8 0 16,0 5 0-1,0 2-1-15,0 3-5 0,0 0 5 16,-3 0-3-16,-3 0 1 16,6 0-1-16,0 0 3 15,0 10 0-15,0-2-3 16,0 0 2-16,11 2 2 16,4-2 3-16,-2 0-4 15,-3 3 0-15,-3 1 0 16,5-2 0-16,-2 6-1 15,-4 2 1-15,-4-4 8 16,0-2-5-16,2-3-3 16,-1-3 1-16,-3-3 0 15,2-1-1-15,-2-2 0 16,2 0 0-16,8 0 5 0,1 0-4 16,0-12-1-16,13-6 0 15,1-5 0-15,5 1 0 16,1-2 0-16,-2 8 4 15,-3 9-4-15,-13 3-5 16,-11 4 5-16,-2 0 1 16,0 0 4-16,0 0-1 15,0 16 0-15,0 4-3 16,0-2-1-16,0-1 0 16,0 1-1-16,0-6 1 0,10-1 0 15,0-2 0 1,12-6 1-16,3-1 4 0,7-2-1 15,-1 0 11-15,-1-11-6 16,-5-8-4-16,-10-2 17 16,2 1-5-16,-6 3-2 15,0 1 0-15,-10 7 0 16,1 1 2-16,-2 7 2 16,0 1-1-16,0 0-11 15,0 0-3-15,0 11-4 16,0 13 0-16,-11 6 0 15,5 5 0-15,-2 6-2 16,5 7 2-16,0 3 0 16,3 5 2-16,0 2 0 15,0 2-2-15,6 3 1 0,5-8-2 16,-9-11 0-16,-2-9-139 16,0-12 140-16,0-6 0 15,-2-2 2-15,-12-2 1 16,-10-3-2-16,5-6 0 15,2-4 1-15,-8 0-2 16,6 0-2-16,-1-10 2 16,5-15 2-16,10-4 6 15,5-4 2-15,0-9 1 16,0 1-9-16,28 0 2 16,3 6-3-16,11 5 0 15,12 3 9-15,-2 3-7 0,2 0 5 16,3 6-8-1,-15 0-1-15,0 4 0 0,-12 4-5 16,-6 2 4-16,-10 3-3 16,-11-2 4-16,-3 2-1 15,0 2-12-15,0-1-30 16,0 1-29-16,0 3-43 16,-1 0-159-16,-10 0-333 15</inkml:trace>
  <inkml:trace contextRef="#ctx0" brushRef="#br0" timeOffset="92446.16">15111 15362 834 0,'0'0'128'16,"0"0"-92"-16,0 0-10 15,0 0-26-15,0 0-45 16,0 0-189-16,0 0-379 15</inkml:trace>
  <inkml:trace contextRef="#ctx0" brushRef="#br0" timeOffset="110408.57">9987 7305 293 0,'0'0'216'16,"0"0"-165"-16,0 0 10 15,0 0 13-15,0 0-14 16,0 0-26-16,0 0-3 0,0 0-21 16,-12 0-3-16,12 0 6 15,0 0 1-15,0 0 14 16,0 0-1-16,0 0-6 16,0 0-2-16,0 0 1 15,0 0-4-15,0 0-2 16,0 0-7-16,0 0 3 15,-2 0-6-15,-3 11-2 16,-2 16 6-16,4 6 6 16,-2 7-6-16,-2 3-6 15,0 7 5-15,1-3-5 16,0 2-1-16,-4-6 0 16,4-4-1-16,-3-7 0 15,5-6 0-15,-2-6 1 16,3-5 1-16,3-7-4 0,0-2 2 15,0-3-1-15,0-3 1 16,0 2 3-16,0-2-3 16,0 0 5-16,0 0 1 15,-2 0 2-15,2 0-2 16,0-12-5-16,0-3 0 16,0-4-1-16,0-1 0 15,0 0 0-15,0-2 0 16,0 2-2-16,0 0 3 15,0 2-1-15,0-2 0 0,0 2 2 16,0-1-2-16,2 1-1 16,7 2 1-16,-5 0 0 15,-2 0 0-15,5 1 0 16,-1-1 0-16,-5 3 0 16,5-1 0-16,-3 2 2 15,-2 2-2-15,0 2 0 16,3-2-1-16,-2 3 1 15,2-1-1-15,-1 1 1 16,1 4-1-16,-4-2 2 16,1 1-1-16,5 2 0 15,-6 1 0-15,2-4 0 16,-2 5 0-16,0-3 0 16,0 3-1-16,3-1 2 15,-3 1-2-15,0-2 1 0,0 0 0 16,0 0 0-16,3-2-1 15,0 0 1-15,-3 3-1 16,0-2 1-16,0 1 4 16,0 2-3-16,0 0 5 15,0 0-5-15,0 0 0 16,0 0 0-16,0 0-1 16,0 0 1-16,0 0-1 15,0 0 0-15,0 0 0 16,0 0 0-16,-6 6-2 15,-19 9 1-15,5 7 2 16,-4-5-2-16,10 3 2 0,0-4-1 16,-1 1 0-16,3-6 0 15,5-1 0-15,-2-2 0 16,7-5 0-16,1-1 0 16,-1 0 0-16,2-2 4 15,0 0-4-15,0 0-1 16,0 0 1-16,0 0 3 15,0 0-2-15,0 0 3 16,0 0-1-16,0 0 3 16,0 0 10-16,0 0 1 15,0 0-5-15,0 0-2 16,0 0-1-16,0 0-3 16,0 0-3-16,0 0 0 0,0 0-3 15,0 0 2-15,0 0-2 16,0 0 1-16,0 0-1 15,0 0-1-15,0 0 0 16,0 0 0-16,0 0 1 16,0 0 0-16,0 0 1 15,0 0-2-15,0 0 2 16,0 0 0-16,0 0-1 16,0 0-1-16,0 0 1 15,0 0 0-15,0 0 1 16,0 0-1-16,0 0 0 15,0 0-2-15,0 0 2 0,0 0 1 16,0 0 0 0,0 0-1-16,0 0 0 0,0 0 1 15,0 0-1-15,0 0-7 16,0 0-5-16,3-15 6 16,8-2 3-16,4 2 2 15,-4-3 1-15,-3 4 0 16,4 3 1-16,-1-4-1 15,-3 3 1-15,4 1-2 16,-1 2 1-16,-2-1 0 16,-4 6-1-16,-1-2 3 15,-2 4-4-15,2 0 1 16,-1-1 1-16,-1 3-11 16,0 0 0-16,-2 0 6 15,0 0 2-15,0 0-2 0,0 0-1 16,0 0 0-16,0 0 6 15,0 0-3-15,0 0 1 16,1 12 2-16,10 1 2 16,-11 6-2-16,10 3 14 15,-3 3-4-15,5 1-7 16,-1 3 8-16,-5-5-7 16,5-4 5-16,-1-4-8 15,-5-4-1-15,-2-5 0 16,3-2 0-16,-3-3 2 15,-1-2-2-15,1 0 0 16,-3 0 0-16,0 0 0 0,0 0-1 16,0 0-1-16,0 0-9 15,0 0-12-15,0 0-25 16,0 0-59-16,0 0-196 16,-14 0-317-16</inkml:trace>
  <inkml:trace contextRef="#ctx0" brushRef="#br0" timeOffset="113246.07">11542 7367 343 0,'0'0'119'0,"0"0"-57"16,0 0 13-16,0 0-25 15,0 0-6-15,0 0 20 16,0 0-20-16,-10-45-6 16,10 43 30-16,0 2-19 15,0 0-7-15,0 0-11 16,0 0-14-16,0 0-7 15,0 0-8-15,0 0-2 16,0 24 0-16,-3 14 3 0,-2 10 7 16,1 8 7-16,-2 2-3 15,-5 0-9-15,-1 0 8 16,5-3-6-16,-3-6-7 16,-1-8 1-16,10-5 0 15,-3-9-1-15,-3-6 0 16,5-9 0-16,2-1 0 15,0-8 0-15,0 1 0 16,-4-4 1-16,4 0 2 16,0 0 0-16,-2 0 3 15,2 0 5-15,0-7-6 16,0-13-3-16,0-2-1 16,0-3 0-16,0 0-2 15,0-1 2-15,0-3-1 0,0 5 0 16,0 1 0-16,0-4 1 15,0 3-1-15,6 0-1 16,0 3 1-16,1-2-2 16,3 3 2-16,-4-1-2 15,5 2 2-15,-6 1 0 16,6 2-2-16,-1-1 1 16,-5 1 1-16,4 3 1 15,-4 1-1-15,3 0 0 16,-4 1 1-16,-1 0-1 15,-3 6-1-15,2-2 1 16,-2 0 0-16,0 3 0 16,0 1 0-16,0-2 1 15,0 5-1-15,0-2 0 0,0 2-1 16,0 0 0-16,0 0-2 16,0 0 1-16,0 0-2 15,0 0 3-15,0 0 0 16,-2 0 1-16,-9 0 0 15,6 4-1-15,-4 6 1 16,0 1 0-16,-3 0 1 16,-5 0-2-16,4 4 1 15,-5 0-1-15,-3 2 1 16,7 2 1-16,-3-3-1 16,3 0 3-16,2-2-6 15,6-6 6-15,-2-2-6 16,6-3 6-16,1 2-7 0,1-5 7 15,0 0-6-15,0 0 6 16,0 0-6-16,0 0 6 16,0 0-2-16,0 0 0 15,0 0 1-15,0 0 1 16,0-6 1-16,14-12-3 16,3-2 0-16,-2 1-1 15,0 0 2-15,7-1-2 16,-3 1 3-16,3-1-2 15,-3 5 0-15,-4 0-1 16,-4 3 1-16,-2 6 0 0,2 0 1 16,-4 2-2-16,-3 2 0 15,-1 0 1-15,-3 2-1 16,0-2 4-16,8 2-4 16,-5 0 3-16,-2 0 0 15,2 0-2-15,5 0-2 16,-1 0-1-16,6 14 2 15,4 6 2-15,-2 3 1 16,6 0-3-16,-2 0 0 16,4 2 0-16,-3-3 2 15,-3-5-2-15,1-3 1 16,-8-7 0-16,3-2 0 16,-7-3 0-16,-4 0-1 15,1-2 1-15,-3 0 1 0,0 0-1 16,0 0 0-16,0 0 4 15,0 0-5-15,0 0-6 16,0 0-33-16,-3 0-41 16,-11 0-138-16,-9 0-479 15</inkml:trace>
  <inkml:trace contextRef="#ctx0" brushRef="#br0" timeOffset="115795.13">13819 7521 500 0,'0'0'47'16,"0"0"-26"-16,0 0 38 15,0 0 25-15,0 0-28 16,0 0 16-16,2-20 4 16,-2 20-32-16,2 0-11 15,-2-3-7-15,0 3-13 16,0 0-2-16,0 0-5 16,0 0-6-16,0 0 2 15,1 8-1-15,2 18-1 0,2 11 20 16,-4 7-10-16,-1 3 5 15,0 6-5-15,0 1 0 16,0 1-3-16,-1-6-2 16,-8-5-2-16,-4-3 0 15,8-7-1-15,-5-6-1 16,8-6 5-16,1-5-5 16,-1-7-1-16,2-1 1 15,0-4-1-15,-7 1 0 16,7-6 0-16,0 1 2 15,0-1-2-15,0 0 1 16,0 0 4-16,0 0-2 0,0 0 6 16,0-7-7-1,0-10-2-15,0-9 0 0,0-3 0 16,0 0 0-16,9-6 0 16,-6 4 0-16,2-3 1 15,0 6-1-15,-3 1 0 16,1 3-1-16,-3 0 3 15,2-3-2-15,-1 6 0 16,7-3-2-16,-6 1 2 16,-1 6 0-16,7-3 1 15,-4 4-2-15,1 2 1 16,2-1 0-16,-3 5 1 16,-4 1 0-16,1 0-2 0,-1 4 1 15,0-1 0-15,2 1 0 16,-2 0 0-16,0 3 0 15,6-5 1-15,-6 4-1 16,0 1 1-16,0-3-1 16,2 5 0-16,-2-2 0 15,0 0 0-15,2 0 0 16,-2 1 1-16,0-1-1 16,0 0 0-16,2-2 0 15,-2 4 0-15,0-5 0 16,0-1 0-16,0 1 1 15,0-1 0-15,2 2-1 0,-2-3 0 16,3 5 0 0,-3 2 0-16,0-2-1 0,0 2 2 15,0 0 0-15,0 0-1 16,0 0 0-16,-3 0 0 16,-18 11 0-16,-14 10 10 15,3 4-8-15,-7 3-2 16,6-3 0-16,2-2 0 15,2-2 0-15,4 0 0 16,4-7-1-16,7-1 1 16,5-8 0-16,5-3 0 15,-1-2 0-15,5 0 1 16,-3 0-1-16,3 0 0 16,0 0 1-16,0 0 3 15,0 0-1-15,0 0-1 0,0 0-1 16,3-5-1-16,15-10-4 15,2-3-1-15,7 0 4 16,-2 0 0-16,-2 2 2 16,4 0-3-16,0 0 2 15,-4 2 0-15,-1 0 2 16,2 1-2-16,-7 4 0 16,0 1 0-16,-6 0 0 15,0 3 0-15,-7 2 0 16,1 1 0-16,-5-1 2 15,5 3-2-15,-5 0 0 16,0 0 2-16,0 0-5 0,0 0 2 16,0 0 0-1,4 0-7-15,5 5 4 0,-1 8 4 16,7 6-1-16,5-2 3 16,-1 2 0-16,-3 1-2 15,-3-2 3-15,1-4 0 16,-4-2-1-16,-5-4-1 15,-3-7-1-15,-1 2 4 16,-1-3-4-16,0 0 3 16,0 0-1-16,0 0-2 15,0 0 1-15,0 0-2 16,0 0 1-16,0 1-21 16,0 2-49-16,0 1-104 0,0-3-362 15</inkml:trace>
  <inkml:trace contextRef="#ctx0" brushRef="#br0" timeOffset="137344.67">11803 14237 188 0,'0'0'182'0,"0"0"-86"16,0 0-43-16,0 0-10 0,0 0-18 16,0 0-8-16,0 0 6 15,0 0-1-15,0 0 14 16,0-10-3-16,0 10 12 15,0-5-10-15,0 3-8 16,0-3-1-16,0 2 4 16,1 1-4-16,-1-1-6 15,2 2 5-15,-2-3 4 16,4 2 0-16,1-3-18 16,-5 3 5-16,0 2 5 15,0 0-9-15,0 0 9 16,0 0 3-16,0 0-4 15,0 0-5-15,0 0-9 0,1 0-6 16,4 7 1-16,1 8 10 16,1 5-4-16,3-2-4 15,-4 5 5-15,0-2 3 16,1 2-4-16,-5 0-1 16,8 0-3-16,-9 1 5 15,1-2 0-15,5 1-4 16,-5-5 3-16,1 2-1 15,0-2-6-15,-3 0 1 16,1 2-1-16,6-3 7 16,-4 4-7-16,-2-1 2 15,-1-4 1-15,2 2 0 0,6-2-1 16,-4-2 0-16,-2 0-2 16,-2 1 3-16,2-3-3 15,2 2 3-15,-4-2-3 16,4 1 0-16,-3 1 0 15,2 1 0-15,-2 2 1 16,1-5 0-16,4 1-1 16,-5-3 0-16,1-2 0 15,1 2 0-15,-3-1 5 16,0 1-5-16,3 1 0 16,-3-3-5-16,0-2 4 15,0 1 1-15,0-4 1 16,0-1 5-16,0 4-6 0,0-5 0 15,0 3-3 1,0-1 6-16,3-1-4 0,-3-2 1 16,0 0 0-16,0 0-5 15,0 0 5-15,0 0 0 16,0 0 6-16,0 0-6 16,0 0-1-16,0 0 0 15,0-10 1-15,0-4 1 16,0 0-1-16,0-3-1 15,0 5-5-15,-6-1 3 16,0 6 2-16,-6-1 1 16,1 1-1-16,-3-2-2 15,0 0-3-15,-1 0 6 16,2 4 1-16,0-3-1 0,0 2 0 16,4-3-1-16,-5 2 0 15,1-4 1-15,0 2 0 16,2 1 0-16,-3-3 0 15,5 6 0-15,-1 0 0 16,-1-1 0-16,6 4 0 16,-4 1 1-16,3-1 0 15,0-2 0-15,3 4 1 16,3 0 2-16,0 0-2 16,0 0-1-16,0 0 1 15,0 0-1-15,0 0 0 0,0 0-1 16,0 0 2-1,0 0 4-15,0 0-2 0,0 0-3 16,0 0 1-16,0 0 2 16,0 0-3-16,0 0 0 15,0-2 0-15,0 2 1 16,0 0 1-16,0 0 2 16,0 0-3-16,0 0 2 15,0 0-4-15,0 0-2 16,0 0-1-16,3 0 3 15,10 11 0-15,8 3 3 16,-3 3-2-16,0-4-1 16,6 1 0-16,-4 2 1 15,4-2-1-15,-6-3 0 0,2 3-2 16,-1-4 2-16,-8-4 0 16,-5-1-2-16,0-2 2 15,-2-1 5-15,-3-2-5 16,-1 0 0-16,0 4 0 15,0-4 1-15,0 0 1 16,0 0-2-16,0 2 1 16,0-2-3-16,0 0 2 15,0 0 0-15,0 0 1 16,0 0 3-16,0 0-4 16,0 0 0-16,0 0 0 15,0 0-3-15,0 0 6 16,0 0-6-16,0 0 6 0,0 0-2 15,3 0-1 1,0 0 1-16,15-8 6 0,1-12-6 16,2-3-1-16,4 1-1 15,1-1 1-15,-6 5 2 16,6 1-2-16,-8 1 0 16,-5 6-2-16,-2 6 5 15,-11 1-5-15,0 3 3 16,1 0-1-16,-1 0 4 15,0 0-4-15,0 0 1 16,0 0-5-16,0 0 4 16,0 0-1-16,0 0 0 15,0 0 1-15,0 0 0 16,0 0 0-16,0 0 3 0,0 0-6 16,0 0 3-16,0 0 0 15,0 0 0-15,0 0 4 16,0 0-4-16,0 0-3 15,0 0 3-15,0 0 2 16,0 5-2-16,-5 13 0 16,-10 2 1-16,-10 2-1 15,-2 4 4-15,-2-1-8 16,0-5 8-16,2 2-8 16,4-5 3-16,2 0 1 15,7-3 0-15,3-6 3 16,6-5-3-16,5-3 0 15,0 0 0-15,0 0 0 0,0 0 1 16,0 0-1-16,0 0 0 16,0 0 1-16,0 0-1 15,0 0 0-15,0 0 1 16,0 0-1-16,0 0-2 16,0 0-1-16,0 0 2 15,0 0 1-15,0 0 0 16,0 0 1-16,0 0 3 15,0 0-3-15,0 0-1 16,0 0 0-16,0 0 0 16,0 0 0-16,0 0 0 15,-1 0 0-15,1 0 0 0,0 3 1 16,0-3 0-16,0 0 0 16,0 0-1-16,0 0-2 15,0 0 2-15,-3 0 1 16,-4 0-1-16,6 0 0 15,-7 0 0-15,-1-9 1 16,-1 6-1-16,5-3 0 16,-6 0-4-16,0-2 4 15,2 1 2-15,-5 0-2 16,2 0 0-16,2 2-1 16,6-1-1-16,-7 0 1 15,6-2 1-15,-4 2-2 16,7-1 1-16,-3 1 1 15,-2 1 0-15,6 0 0 16,-6-1-1-16,2 3 1 0,2-3-5 16,2-1 5-16,1 6 2 15,0-6-2-15,0 1 0 16,0 6 0-16,-2-5 0 16,2 1 1-16,-2 1 0 15,2 1 0-15,0 2 0 16,0 0-1-16,0 0 1 15,0 0 2-15,0 0-2 16,0 0-1-16,0 0 0 16,0 0-1-16,0 0-1 15,0 0 2-15,0 0-1 16,0 0-1-16,0 0 1 0,0 2 0 16,4 10 1-16,13 7 0 15,5-2-1-15,-3-1-2 16,5-2 3-16,-5-1 0 15,7 2 2-15,-6-5-2 16,0 3 0-16,-5-3 0 16,-4 3 0-16,-3-4 1 15,1 1-6-15,-3 0 9 16,-3-1-4-16,4 0 0 16,-6-7 0-16,1 0-2 15,-2 0 2-15,0 0 1 16,0-2 2-16,0 0-3 15,0 0-3-15,0 0 3 0,0 0 3 16,0 0-3-16,3 0 0 16,-3 0 2-16,0 0-2 15,1 0-5-15,-1 0 0 16,8 0 4-16,-4-16 1 16,9-2-2-16,5-3 3 15,5-4-2-15,-5 0 1 16,6 1-1-16,-6 4-1 15,6 3-2-15,-8 1 3 16,-3 7 1-16,-2 2 3 16,-5 1-3-16,-6 5-3 15,1 1 3-15,-1 0 3 0,0 0-3 16,0 0 0-16,0 0-1 16,0 0 1-16,0 0-13 15,0 0-1-15,0 0-4 16,0 0-24-16,0 0-34 15,0 0-14-15,0 0-41 16,-1 0-172-16</inkml:trace>
  <inkml:trace contextRef="#ctx0" brushRef="#br0" timeOffset="170197.08">11790 8852 360 0,'0'0'161'0,"0"0"-94"16,0 0-20-16,0 0 21 15,0 0 5-15,0 0-3 16,0 0-14-16,0 0-15 15,0 0-7-15,13-18-4 16,-13 18-4-16,0 0-1 16,0-3 8-16,-8 0-2 15,-12-1-25-15,-11 0-6 16,-4 0 0-16,1 2 1 0,2 0-1 16,-5 2 3-16,9 0-3 15,-1 0 0-15,12 0 0 16,5 0 0-16,7 0 0 15,5 0 3-15,0 0-1 16,0 0-1-16,0 0-1 16,0-3 0-16,19 1 0 15,25-3 1-15,9 1 11 16,10-2-3-16,6 1-1 16,3 2-4-16,8-1 2 15,-8 0-1-15,-2 4-4 16,-10 0 2-16,-13 0-1 15,-18-2 1-15,-15 2-3 16,-13 0 2-16,-1 0-1 16,0 0 0-16,0 0 3 0,-13 0-2 15,-18 0-2-15,-16 0-5 16,-8 4-6-16,-3 3 1 16,1 0-1-16,3-1 9 15,5 1-3-15,-1-6 3 16,7 2 2-16,7 0 0 15,7-1 1-15,5 0-1 16,11-2 0-16,8 0-1 16,5 1 3-16,0-1 1 15,0 0-3-15,0 0 3 16,0 0-6-16,17 0 5 16,16 0-2-16,16 0 10 0,3 0 4 15,9 0-1-15,-2-5-9 16,-7 0-2-16,1 3 3 15,-11-3-3-15,-11 5 2 16,-8-2-4-16,-17 2-2 16,0 0 1-16,-6 0 2 15,0 0 6-15,0 0-4 16,-17 0 0-16,-18 0-3 16,-10 0-4-16,-11 2-10 15,2 5 9-15,-2 2 5 16,9-1 1-16,2-2-1 15,4 1 0-15,10-4 0 16,8 1 2-16,19-2-2 0,2-2 3 16,2 0-3-1,0 0-2-15,18 0-3 0,17 0 5 16,21 0 5-16,10 0 0 16,3 0-5-16,0-4-7 15,-10 0-43-15,-23 4-21 16,-25 0-68-16,-11 0-303 15</inkml:trace>
  <inkml:trace contextRef="#ctx0" brushRef="#br0" timeOffset="212955.18">13036 12107 254 0,'0'0'0'0,"0"0"-12"16,0 0-5-16,0 0-19 15,0 0-46-15</inkml:trace>
  <inkml:trace contextRef="#ctx0" brushRef="#br0" timeOffset="-204573.73">12909 12337 135 0,'0'0'56'15,"0"0"-21"-15,0 0 51 16,0 0 6-16,0 0-27 15,0 0 11-15,0 0-42 16,1-21 3-16,-1 18 27 16,0 3-6-16,0 0-1 0,0 0-13 15,0 0-15-15,0 0-7 16,0 0-14-16,0 6-3 16,-5 15 3-16,-9 10 6 15,-3 4-4-15,-4 1-6 16,6-1-1-16,10-2-2 15,-4-8 1-15,6-4-2 16,3-10 0-16,-2-2 0 16,2-7 0-16,0 0 1 15,0-2-1-15,0 0 1 16,0 0 0-16,0 0-1 16,0-4-10-16,19-16-7 0,10-8-7 15,7-5-3-15,-3 4-8 16,-4 0 26-16,-4 6 0 15,-6 4 8-15,-9 9 1 16,-8 3 0-16,-2 6 3 16,0 1 4-16,0 0 3 15,0 0-10-15,0 0 0 16,0 1-5-16,-12 19 4 16,-16 3-1-16,-2 3-80 15,-8-1-199-15</inkml:trace>
  <inkml:trace contextRef="#ctx0" brushRef="#br0" timeOffset="-194508.11">12835 15560 623 0,'0'0'172'0,"0"0"-122"15,0 0-22-15,0 0 4 16,0 0-5-16,0 0-5 15,0 0 3-15,-14-2 1 16,12 2-4-16,2 0-3 16,-1 0 4-16,1 0 2 15,0 0-2-15,0 0-3 0,15 0-7 16,19-5 4-16,8-5-9 16,2-3 1-16,0 1-4 15,0-1-5-15,-8 3 0 16,-11 1-2-16,-5 4-2 15,-8 1-9-15,-8 4-1 16,-4 0 1-16,0 0 6 16,0 0 1-16,-16 0-4 15,-21 2 6-15,-7 9-7 16,-3 3 3-16,-9-4 6 16,11 3 2-16,2 1 2 15,11-5-1-15,11-1 6 0,17-4-1 16,4-2-6-16,11-2 4 15,30 0-4-15,20-6 0 16,11-17-19-16,0-2-56 16,3-4-186-16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1T05:58:59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21582 8033 865 0,'0'0'26'0,"0"0"-2"15,0 0-1-15,0 0-1 16,0 0 9-16,0 0-8 15,0 0-16-15,0 0 6 16,0 124 13-16,0-68-3 16,0-2-16-16,0-1 2 15,0-9 4-15,0-14-2 0,0-6-2 16,0-9-2 0,0-5 0-16,0-3-1 0,0-5 3 15,0-2-7-15,0 0-1 16,3 0 4-16,17-12 0 15,3-12 4-15,5-7-9 16,10 4 2-16,-7 4-2 16,6 6 1-16,-7 6 0 15,-5 7-2-15,0 4-1 16,-1 0-6-16,4 15 8 16,-2 6 4-16,-9 5-4 15,-2-2-2-15,-3-2 2 16,-12 0 0-16,0-1 0 15,-15-4 4-15,-16 4-2 0,-16-5 3 16,-3-4-1-16,-7-8 6 16,2-4-9-16,2 0 3 15,8-14-4-15,8-7-4 16,4-2-4-16,14-2-39 16,7 4-38-16,12-4-42 15,3 8-154-15,29-1-278 16</inkml:trace>
  <inkml:trace contextRef="#ctx0" brushRef="#br0" timeOffset="462.69">22123 8043 692 0,'0'0'71'0,"0"0"43"15,0 0-9-15,0 0-39 16,0 0-15-16,0 0-11 16,-17 6-12-16,-4 25-11 15,3 10-3-15,5 2 12 16,9 6-18-16,4-1-5 0,0-2 1 15,2 0 0-15,22-7-4 16,-2-11 0-16,7-8 1 16,8-10-1-16,-4-10 0 15,7 0 0-15,2-9 7 16,3-21-1-16,-2-8 6 16,-11-8-1-16,-4 0-2 15,-16 2-4-15,-9 0-3 16,-3 0 3-16,-5 4 1 15,-25 4-3-15,0 10-1 16,-9 8-1-16,-4 13-1 16,-2 5-3-16,-8 12-34 15,7 27-15-15,1 12-78 16,11 4-40-16,14 1-281 16</inkml:trace>
  <inkml:trace contextRef="#ctx0" brushRef="#br0" timeOffset="1088.58">22536 8424 238 0,'0'0'371'0,"0"0"-314"16,0 0 6-16,0 0 1 15,0 0 3-15,0 0-28 16,-13 42-10-16,13-27-15 0,4-4 10 16,8-3-8-1,5-5-2-15,-5-3 6 0,-1 0 1 16,4 0 11-16,-1-14 0 15,-6-4-11-15,-1-1-4 16,-5-6-10-16,-2 2 1 16,0-1-4-16,0 4-4 15,-15 1 5-15,1 12-4 16,-3 7-1-16,-5 0-1 16,1 9-4-16,-5 24 4 15,7 9 1-15,1 8 0 16,12 2 1-16,6-2-1 0,0 0 0 15,27-6 7-15,4-8-6 16,9-11 5-16,3-15-6 16,0-10 0-16,0 0-24 15,-8-18-53-15,-12-13-150 16,-23 8-451-16</inkml:trace>
  <inkml:trace contextRef="#ctx0" brushRef="#br0" timeOffset="2255.52">20863 9105 737 0,'0'0'58'0,"0"0"21"16,0 0-11-16,0 0-17 16,0 0-25-16,0 0-10 15,0 22-7-15,0 19 9 0,0 16 5 16,0 2-6-16,13 1-1 16,-6-2-4-16,2-8-12 15,1-8 6-15,-5-11-2 16,-4-14-1-16,1-10-3 15,0-7 0-15,4 0 1 16,-4 0 2-16,10-11 3 16,5-14 1-16,2-8-7 15,5 3 0-15,4 5-3 16,1 10-1-16,0 7-5 16,-3 8 4-16,2 0 1 15,-7 11 1-15,1 12 0 0,-13 8 2 16,-1 0 1-1,-8 0-2-15,0-4 2 0,0-3 4 16,-9-1-3-16,-12-8 5 16,-9-2-3-16,2-7-1 15,-5-6-1-15,-4 0 2 16,7-4-3-16,1-19-17 16,5-3-27-16,12-3-44 15,12 3-36-15,0 2-75 16,24 4-175-16</inkml:trace>
  <inkml:trace contextRef="#ctx0" brushRef="#br0" timeOffset="2734.29">21454 9517 611 0,'0'0'100'15,"0"0"22"-15,0 0-45 16,0 0-44-16,0 0-9 16,0 0-4-16,-27-58 11 15,9 33-19-15,2 1 4 16,-7 2-5-16,3 4-3 16,4 3-3-16,3 8 4 0,-4 7-2 15,6 0-4 1,-1 0-3-16,-2 24 0 0,-1 8-3 15,13 3 3-15,-1 4-4 16,3-3 0-16,0-7 4 16,3-4-5-16,10-9 5 15,-1-5-2-15,-3-7-1 16,0-4 2-16,2 0 1 16,4 0 7-16,-7-17-1 15,6-7-3-15,-5 2-2 16,-4 5 3-16,4 4-2 15,-9 7 2-15,0 4-4 16,0 2-1-16,3 0-6 16,3 8-6-16,4 15 11 15,1 4 0-15,3-1-20 0,-1-2-41 16,5-5-32-16,-2-9-84 16,5-10-11-16,-1 0-216 15</inkml:trace>
  <inkml:trace contextRef="#ctx0" brushRef="#br0" timeOffset="3183.97">21651 9418 562 0,'0'0'105'16,"0"0"24"-16,0 0-26 16,0 0-57-16,0 0 6 15,0 0-30-15,-40-5-10 0,33 26-11 16,-4 9 11-1,9 4-5-15,2 1-5 0,0-3 0 16,0-1 2-16,5-2-3 16,14-5-1-16,2-6 0 15,7-6-4-15,-7-6 2 16,7-6-4-16,1 0 4 16,-2-24-5-16,1-12 6 15,-1-7-4-15,-1-3-1 16,-13 0 1-16,-10 1-2 15,-3-1 7-15,0-3 3 16,0 10 5-16,-10 12-1 16,4 7 4-16,-4 14-3 15,5 4 6-15,5 2-8 16,0 2-6-16,0 22-5 0,0 14 5 16,0 9 2-16,0 4-1 15,5 2-1-15,11-4 0 16,-6-4 0-16,1-7 0 15,-2-8-2-15,-1-11-19 16,-2-7-45-16,0-9-33 16,1-3-87-16,3-8-30 15</inkml:trace>
  <inkml:trace contextRef="#ctx0" brushRef="#br0" timeOffset="4832.51">22021 9330 552 0,'0'0'132'16,"0"0"-30"-16,0 0-15 16,0 0-49-16,0 0-11 15,0 0 24-15,-29 63-19 16,15-31-19-16,-7-3-6 16,11 0-3-16,-1-2 4 15,1-1-6-15,7 1-1 16,3-8 0-16,0 0-1 15,0-6 0-15,13-4 0 16,3-4 1-16,10-5 0 16,3 0 0-16,1 0-1 15,5-11-7-15,0-10-11 0,-1 2-22 16,2-3-8 0,-12 0-13-16,-3 3-34 0,-6 3 20 15,-10-2 40-15,-5 5 24 16,0 0 11-16,0 4 7 15,0 0 33-15,0-2 28 16,0 4-10-16,-5-3-12 16,-3 4-16-16,5 0-6 15,1 2 5-15,2 2 19 16,-2 0-22-16,2 2-3 16,0 0-12-16,0 0-11 15,-3 18 1-15,-2 8 1 16,5 9 5-16,0 0 1 15,0-1-7-15,10-2 0 0,8-7-1 16,4-5 1-16,-2-5-1 16,4-6 2-16,-6-7-2 15,0-2-1-15,0-2-5 16,-3-21 3-16,-6-7 3 16,-3-4 2-16,-6-6 2 15,0 1-1-15,-24 2 2 16,0 7 6-16,-5 11-3 15,5 6-3-15,-3 9-5 16,5 4-3-16,4 0 2 0,3 4-4 16,12 14 0-16,3 2-11 15,0 4-10-15,0-2 2 16,20-2-10-16,7-6-6 16,6-4 3-16,3-10 4 15,4 0 4-15,-3-2 2 16,0-21 12-16,-6-4-7 15,-4-3 12-15,-13 0 10 16,-3 0 4-16,-7 0 23 16,-4-2 18-16,0 4-9 15,0 2-6-15,0 10 7 16,0 6 7-16,-4 7-3 16,0-1 12-16,4 4-36 15,0 0-11-15,0 7-1 16,0 19-4-16,0 7 11 0,0 12 6 15,12 5-9-15,3 5 0 16,0 3-1-16,-2 2-2 16,2 3 2-16,-2 3-6 15,-1 5 4-15,1 0-5 16,-2-4-1-16,-6 0 0 16,7-9-2-16,-5-12-11 15,3-8-7-15,2-15-18 16,0-12-54-16,-2-11 54 15,4 0 4-15,7-11 4 16,-6-22 21-16,1-3 3 16,-4-8 5-16,-7-2 1 15,-5-4 0-15,0-1 6 0,-5 5 12 16,-19 0 1 0,-4 6 1-16,-6 5-4 0,-2 6-2 15,1 5-8-15,-3 8 6 16,9 5-10-16,9 8 5 15,9 1-2-15,9 2-5 16,-2 0-5-16,4-2 3 16,0-2-2-16,4-2-11 15,22-4-22-15,12-6-7 16,11-5 19-16,2-4 6 16,-1-2-21-16,-13 1 6 15,-3 1 12-15,-12 0 18 16,-9 3 4-16,-5 5 11 15,-8 2 12-15,0 5 22 0,0 0-8 16,0-2 13-16,-12 4-7 16,0 5-22-16,9 0 1 15,-5 3-6-15,6 0-1 16,0 0 3-16,2-3 5 16,0 3-11-16,0 0-6 15,0 3-5-15,0 18-1 16,4 12 5-16,15 7 1 15,-5 4 0-15,3 9-2 16,-3 2 3-16,0 3 2 16,1 7-4-16,-3 1-2 15,-5-1-1-15,3 1-2 16,-9-5 0-16,0-6-1 0,5-7-13 16,0-12-7-16,1-8-1 15,0-12-9-15,2-5-2 16,0-10 5-16,6-1-3 15,7-7 8-15,-2-17-1 16,4-11 13-16,-9-1 6 16,-9-5 5-16,-6 0 4 15,0 0-3-15,-6 3 26 16,-24 0-6-16,1 3 11 16,-11 2-16-16,3 5 2 15,-1 8 6-15,1 2-12 16,11 6 12-16,7 4-14 0,4-1-7 15,9 0-3-15,6-5 0 16,0-9-5-16,6-2-16 16,34-10-32-16,8 2-13 15,12-2-51-15,4-1-157 16</inkml:trace>
  <inkml:trace contextRef="#ctx0" brushRef="#br0" timeOffset="6244.69">23639 9519 343 0,'0'0'315'0,"0"0"-256"15,0 0 63-15,0 0-41 16,0 0-23-16,0 0-9 16,5-25-31-16,2 6-5 15,-5-6-2-15,-2 0-2 16,0 2 1-16,0 2-1 15,-11 4 1-15,-5 3-2 16,3 8 3-16,-3 6-9 16,1 0-2-16,-8 11-5 15,3 19 4-15,-1 8-5 16,11 3 6-16,1 1 0 0,9-5-9 16,0-3 7-16,9-10 1 15,1-11 0-15,4-6-1 16,-2-7 2-16,1 0 1 15,2 0 2-15,1-18 3 16,4-8-4-16,-9-2 0 16,0-1 0-16,-2 3-2 15,-5 4 0-15,-3 9 1 16,-1 6 0-16,0 5-1 16,0 2-3-16,0 0-11 15,0 6 7-15,7 14 0 16,-4 6 6-16,10 1-2 0,2-4 0 15,2-4 2-15,3-6 1 16,-1-6-5-16,-4-7 5 16,-2 0 1-16,3-11 1 15,2-19 0-15,-4-7 1 16,3-5-3-16,-8-6 0 16,-7-7-1-16,-2-3 1 15,0-6 0-15,-2-2-6 16,-15 9 6-16,-4 7 2 15,5 20-2-15,4 14 0 16,9 10 0-16,1 6 0 16,-5 4-8-16,2 26 4 15,2 16 3-15,3 13-4 0,0 6 4 16,17-2 1-16,6-1-1 16,7-8 1-16,-2-8-4 15,-7-11 3-15,4-10-5 16,-1-10-13-16,-3-11-1 15,3-4-8-15,-2 0-3 16,4-21-2-16,0-4-2 16,-4-6-1-16,-4 4 22 15,-12 1-3-15,-4-1 17 16,-2 5 4-16,0 2 4 16,0 4 19-16,-6 2 0 15,-11 8-7-15,3 1-11 16,-9 5-6-16,6 0-2 15,0 3-1-15,4 11 2 0,0 2-2 16,6 0 0-16,0 1-4 16,6-2 4-16,1 3 0 15,0-2-2-15,0-2 2 16,0 0 0-16,0-3 0 16,6-4 0-16,1-3 0 15,0-2 0-15,1-2-1 16,-6 0 2-16,3 0 0 15,1 0-1-15,-6 0 1 16,0 0 4-16,3 0-4 0,-3 0 0 16,0 0 0-1,2 0 1-15,-2 0-2 0,0 0 0 16,0 0 1 0,0 0-1-16,0 0 0 0,0 0-2 15,0 0-2-15,0 0 4 16,0 0-4-16,0 0 4 15,0 0-1-15,0 0 2 16,0 0-1-16,0 0 0 16,0 0-1-16,0 0-1 15,0 0-6-15,0 0-21 16,0 0-8-16,0 0-26 16,3 0-47-16,-2 0-18 15,7-2-93-15,-6 2 63 16</inkml:trace>
  <inkml:trace contextRef="#ctx0" brushRef="#br0" timeOffset="6973.84">24143 9402 415 0,'0'0'143'0,"0"0"-92"16,0 0 27-16,0 0-20 15,0 0-14-15,0 0-13 16,0 0-11-16,-4 21-5 15,4 6 33-15,0 12-14 16,0 7-10-16,0 8-7 16,0 7-4-16,0 2 1 0,0-1-5 15,0-2-4-15,0-10-4 16,0-5 4 0,0-12-5-16,-7-8 1 0,-1-10-1 15,-2-6-7-15,1-9-5 16,-1 0 12-16,-2-23 0 15,3-12-3-15,5-15-9 16,4-7 5-16,0-2 6 16,5-2-1-16,19 9-27 15,3 10-12-15,8 13-37 16,0 13-53-16,-6 5-4 16,-13 9-202-16</inkml:trace>
  <inkml:trace contextRef="#ctx0" brushRef="#br0" timeOffset="7643.9">23653 9498 794 0,'0'0'63'0,"0"0"-2"15,0 0-8-15,0 0-6 16,0 0-1-16,0 0-16 15,-25 0-27-15,41-8-3 16,30-7 8-16,21-12-8 0,16 2 0 16,6-5 0-16,-3 7 0 15,-12 8 0-15,-22 4-1 16,-23 7-24-16,-18 4-12 16,-11 0-10-16,-9 0 15 15,-24 6-33-15,-19 15-108 16,-6 0-63-16,-4 4-135 15</inkml:trace>
  <inkml:trace contextRef="#ctx0" brushRef="#br0" timeOffset="7830.18">23657 9550 110 0,'0'0'269'15,"0"0"-88"-15,0 0-74 16,0 0 7-16,0 0-25 16,0 0-38-16,-38 38-9 15,86-38 10-15,11-9-23 16,9-7 0-16,9 0-4 0,4-2-5 15,-10 6-4-15,-20 1-16 16,-15 5-2-16,-22 4-24 16,-14 2-29-16,0 0-23 15,-10 0-13-15,-21 0-198 16</inkml:trace>
  <inkml:trace contextRef="#ctx0" brushRef="#br0" timeOffset="8181.72">24196 8899 672 0,'0'0'60'15,"0"0"5"-15,0 0 35 16,0 0-45-16,0 0-9 16,0 0-13-16,17-14-12 15,-15 46-19-15,6 18 31 16,-6 7-14-16,0 4-7 16,1 4-2-16,-1-1-6 15,0-5-3-15,3-8 1 16,-3-11-2-16,1-11-1 15,-1-9-28-15,7-10-26 0,-8-8-36 16,2-2-47-16,1 0-58 16,0-21-248-16</inkml:trace>
  <inkml:trace contextRef="#ctx0" brushRef="#br0" timeOffset="8445.14">24167 9209 325 0,'0'0'297'0,"0"0"-203"15,0 0 43-15,0 0-55 16,0 0-34-16,0 0-18 0,-33-13-21 16,46 7-9-16,21-4 0 15,-1-2 2-15,8 7-1 16,-11 3-2-16,-3 2 2 16,-6 0-1-16,-7 2 0 15,-4 15 1-15,-6 5-1 16,0 2 3-16,-4 1 1 15,0-2-3-15,0-5 0 16,0-2-1-16,0-6-20 16,-4-6-64-16,2-4-143 15,2 0-277-15</inkml:trace>
  <inkml:trace contextRef="#ctx0" brushRef="#br0" timeOffset="8598.34">24327 9041 462 0,'0'0'358'0,"0"0"-303"16,0 0 31-16,0 0-53 15,0 0-33-15,0 0-9 16,-15-24-77-16,22 24-168 16,14 0-134-16</inkml:trace>
  <inkml:trace contextRef="#ctx0" brushRef="#br0" timeOffset="9334.56">24327 9041 757 0,'108'103'85'0,"-118"-93"2"16,9 4-27-16,-7 9-14 16,7 2-13-16,1-2-6 15,0-2-9-15,0-6-14 16,0-6-4-16,0-5-1 15,0-4 1-15,0 0 1 16,0 0 5-16,0 0 5 16,0-15-10-16,0-10-1 15,0-3-17-15,0-1 6 16,9 6 5-16,-8 5-2 16,6 6 0-16,0 7 3 15,-2 5-8-15,5 0 6 16,2 0 6-16,-2 17-1 15,5 5 2-15,-2 2 1 0,-2 0 0 16,-1-5-1-16,-7-2 6 16,2-8-2-16,-5-6-2 15,0 0 7-15,2-3 2 16,-2 0 11-16,0-6 1 16,5-16-21-16,2-5-2 15,3-4-13-15,7 4 0 16,-4 8 1-16,-3 7-1 15,-1 8 10-15,-2 4 0 16,-3 0 0-16,4 0-1 0,-2 8 4 16,4 12 4-1,3 3 7-15,-5 1-7 0,6-6-2 16,-2-3-1-16,-3-4 4 16,1-5 1-16,-5-6-2 15,0 0-2-15,4-2 3 16,5-16 7-16,0-6-9 15,-1-6-1-15,-8 1-2 16,-5-1-3-16,0 4 3 16,0 10 0-16,0 7 1 15,-11 9-1-15,-2 0-1 16,-2 0-1-16,-2 25-1 16,3 9-1-16,3 11 2 15,8 3 2-15,3 1 0 16,0-4-1-16,16-7 1 0,13-8 2 15,7-8 2 1,0-9 3-16,3-8-6 0,-6-5 0 16,4 0-1-16,-9-16-46 15,-15-5-40-15,-13 7-128 16,0 2-307-16</inkml:trace>
  <inkml:trace contextRef="#ctx0" brushRef="#br0" timeOffset="10253">21350 10451 797 0,'0'0'83'15,"0"0"-52"-15,0 0 0 16,0 0-11-16,0 0 0 16,0 0 17-16,49 0 1 15,-24-6-27-15,1-3-1 16,-7-2-3-16,3-7-3 15,-8-4 5-15,-9-4-8 16,-5-3 1-16,0 4 2 0,-2-1-3 16,-14 10-1-1,0 3-3-15,-5 11-3 0,11 2 5 16,-8 0-5-16,5 8 1 16,4 15 2-16,-1 11-1 15,10 4 0-15,0 3 4 16,10 2 0-16,18-3-3 15,4-9 3-15,-1-8 1 16,-2-11 0-16,1-7-2 16,-5-5 1-16,0-5 0 15,4-25 7-15,1-14 3 16,-3-9-8-16,-9-5 2 16,-5 0-2-16,-13 0-1 15,0 2 3-15,0 3 0 16,-5 14 2-16,-6 15-4 0,1 12 1 15,9 8 1-15,0 4 1 16,1 0-5-16,-9 0-4 16,6 20 0-16,-2 16-1 15,5 10 4-15,0 9-4 16,2 3 4-16,24 0 0 16,-9-2 0-16,7-12 1 15,-6-9-1-15,0-7 1 16,-1-10 0-16,6-3 1 15,1-9-1-15,-1-6-1 16,2 0-1-16,1-9 1 16,-5-10-16-16,2-3-5 0,-11 2 14 15,-8-1-23-15,-1 7-9 16,-3-1 6-16,0 4 2 16,0 0-20-16,0 4-43 15,-3 7-57-15,-5 0-139 16</inkml:trace>
  <inkml:trace contextRef="#ctx0" brushRef="#br0" timeOffset="12329.13">22066 10353 492 0,'0'0'181'16,"0"0"-62"-16,0 0-21 15,0 0-53-15,0 0-13 16,0 0-7-16,-29-47-1 15,17 39-11-15,-4 3 8 16,3 5-5-16,0 0-11 16,-2 0-4-16,1 22-1 15,2 8 0-15,4 1 2 16,0 6-2-16,8-2-6 16,0-6 6-16,0-7 0 0,10-8-3 15,3-6 0 1,-5-5-1-16,3-3 4 0,4 0 1 15,-2-20 1-15,-2 1 3 16,0-6-4-16,-4 7 1 16,-4-2 0-16,3 7 0 15,-3 6 0-15,-3 7-2 16,0 0-3-16,0 0-5 16,6 0-5-16,5 12 2 15,4 7 10-15,7-1-5 16,-6-2-15-16,0-3-9 15,2-5 9-15,-2-5 5 16,-4-3-1-16,4 0 6 16,-3-16 9-16,1-8-4 0,-4-2 0 15,-5-3 4 1,3 1 2-16,-6 5 4 0,-2 3-2 16,0 11 22-16,0 3 5 15,0 6 17-15,0 0-7 16,0 0-19-16,0 28-18 15,0 12 6-15,0 17 8 16,1 11-2-16,16 6-1 16,0 3-1-16,4 4 1 15,-6-5-9-15,-4-9 1 16,-4-13-5-16,-6-15 3 16,1-16-3-16,-2-14 1 15,6-9 3-15,-6 0 6 0,0-18 10 16,-6-17-12-1,-10-13-8-15,-4-12-6 0,-1-4 5 16,2-9-6-16,3 6 5 16,6 2-9-16,10 7 3 15,0 12 1-15,0 10 4 16,23 8-7-16,-1 8 4 16,8 2 0-16,6 5 5 15,-6 8 0-15,-3 5 1 16,0 0-4-16,-13 2-3 15,-2 22 0-15,-9 3 5 16,-3 7 2-16,0-1 0 16,-12-3 2-16,-5-4 1 15,-4-8-3-15,4-6 0 0,2-6-1 16,10-6 1-16,-4 0-2 16,9 0-9-16,0-15-22 15,0-10 7-15,13-5-7 16,14-1 2-16,5 2 2 15,6 0 14-15,-4 5 4 16,5 2 9-16,-4 4 1 16,-6 1 1-16,-11 2 0 15,-11 2 2-15,-6 5-1 16,-1-3 6-16,0 6 13 16,-1-1 4-16,-16 3-10 0,5 3 2 15,-3 0-3 1,0 0-11-16,10 10 4 0,-2 5-6 15,7 2-5-15,0 4 3 16,0 1 1-16,14 0 0 16,10 0 1-16,2 2 0 15,-7-1-1-15,5-2-1 16,-7-3 2-16,-3-4 0 16,-6-6 0-16,-3-1-2 15,-5-1 2-15,0-1 3 16,0-3 1-16,-20-2-1 15,1 0-3-15,2 0-3 16,5 0 1-16,9 0 2 16,3 0-5-16,0 0-20 0,0-7 3 15,15-6 0-15,4-4 10 16,10-5 3-16,9-1-2 16,-8-3 11-16,3 0 0 15,-3 2 1-15,-9-1-1 16,-6 4 0-16,-9 0 1 15,1 3 3-15,-7 4-2 16,0 4 11-16,0 4 7 16,-13 4 1-16,-2 2-8 15,3 0-7-15,0 0-6 16,5 18 1-16,1 10-1 16,6 7 0-16,0 1-1 15,2 5 1-15,21-5-15 0,6-1-8 16,9-9-3-1,-5-10-1-15,8-11 21 0,-11-5 6 16,4 0-15-16,2-23-12 16,-6-9 18-16,1 0 9 15,-3-7 1-15,-4 7 0 16,-10 6-1-16,-9 2 0 16,-5 6 8-16,0 9 0 15,-11 2-6-15,-15 7 11 16,1 0-2-16,0 0 0 15,-3 16 2-15,11 7 9 16,4 5-15-16,5 0-4 16,8 1 5-16,0-2 0 0,12-3-2 15,9-10-3-15,2-6-1 16,0-8-2-16,3 0 2 16,-3-28-1-16,1-10 4 15,1-9-2-15,-8-3-3 16,-3 0 1-16,-9-6 1 15,1-5 0-15,-6 1 3 16,0 2 8-16,0 17-1 16,0 16 13-16,0 18-10 15,-7 7 12-15,5 0-22 16,0 5-2-16,-5 27-2 16,5 11 7-16,2 7-7 15,0 6 6-15,0 4-3 16,20 2-3-16,-2 5 5 0,1-5 4 15,3-9-3 1,-12-12 3-16,2-13-10 0,-4-10-3 16,4-8-26-16,2-10-39 15,5-12-70-15,10-26-200 16</inkml:trace>
  <inkml:trace contextRef="#ctx0" brushRef="#br0" timeOffset="12462.34">23730 10298 696 0,'0'0'192'0,"0"0"-186"0,0 0-6 15,0 0 0-15,0 0-94 16,0 0-487-16</inkml:trace>
  <inkml:trace contextRef="#ctx0" brushRef="#br0" timeOffset="13521.95">20775 11133 371 0,'0'0'212'0,"0"0"-132"16,0 0 44-16,0 0-11 0,0 0-51 15,0 0-14-15,2 0-25 16,-2 39-2-16,0 19 22 16,0 12-10-16,0 5-16 15,0 0-2-15,5-8-14 16,3-10 6-16,-4-17-7 15,1-18-1-15,-1-12 1 16,-1-6 0-16,1-4 0 16,5 0 2-16,3-14-2 15,4-14 0-15,3-9 0 16,6 2-1-16,-4 5-7 16,4 8 1-16,1 9 1 15,2 10 0-15,-7 3 0 16,7 0 0-16,-4 19 2 0,-5 11 2 15,0 3-2-15,-10-1 4 16,-2-1-3-16,-7-7 3 16,0 2-2-16,-16-5 2 15,-17-3 1-15,-3-6 1 16,-6-1 2-16,-3-10-4 16,2-1 2-16,3 0-2 15,12-16-8-15,1-6-29 16,15-3-60-16,12-2-53 15,0 1-165-15</inkml:trace>
  <inkml:trace contextRef="#ctx0" brushRef="#br0" timeOffset="13921.56">21222 11378 634 0,'0'0'63'16,"0"0"60"-16,0 0-40 16,0 0-19-16,0 0 0 15,0 0-22-15,-1-14-18 16,-1 17-18-16,-8 22-4 16,5 8 5-16,5 10 1 15,0 3 0-15,0-2-6 16,10-6 1-16,9-8 2 0,-2-10-5 15,2-8 0-15,4-7 1 16,-5-5 2-16,5 0-1 16,-4-23 15-16,2-9-6 15,-4-5-9-15,-13-2 6 16,-4-6-6-16,0-1 3 16,-15 0-3-16,-14 9-2 15,-8 8-6-15,3 13 2 16,2 14-25-16,-1 2-12 15,11 9-46-15,8 17-75 16,9 8-82-16,5 3-138 16</inkml:trace>
  <inkml:trace contextRef="#ctx0" brushRef="#br0" timeOffset="14262.1">21534 11550 153 0,'0'0'632'16,"0"0"-580"-16,0 0 13 15,0 0-39-15,0 0-11 16,0 0 20-16,-11 87-12 16,11-56-12-16,0-4-3 15,2-10-1-15,-2-4-2 16,3-10 3-16,2-1 3 15,-5-2 12-15,0 0 30 0,0 0 4 16,0-21-6-16,0-10-40 16,0-4-9-16,1 5 2 15,6 3-4-15,8 5 0 16,3 12 0-16,1 6-24 16,3 4-20-16,-1 0-26 15,7 19-29-15,-8 10-56 16,2 2-191-16</inkml:trace>
  <inkml:trace contextRef="#ctx0" brushRef="#br0" timeOffset="15178.52">20606 12167 574 0,'0'0'299'0,"0"0"-269"16,0 0-7-16,0 0 0 15,0 0-13-15,0 0 38 16,3 123-17-16,9-67-13 15,1 2-1-15,-6-2 6 0,2-8-5 16,-6-12-7-16,5-10-9 16,-8-14-1-16,1-6 0 15,-1-3 0-15,4-3 3 16,4 0 9-16,0-25-13 16,8-3-2-16,5-6-10 15,6 5-6-15,-8 7 4 16,6 3-7-16,-5 10 7 15,2 7 8-15,-6 2 6 16,-2 5-3-16,1 15 3 0,-9 7 0 16,-6-2 0-1,0-1 2-15,0 1-1 0,-7-4 7 16,-21 0 7-16,-3-3 5 16,-9-4-12-16,2-9-6 15,7-5 1-15,2 0-5 16,9-3 2-16,6-22-29 15,6-2-10-15,8-2-54 16,0 0-55-16,29 6-99 16,8 2-195-16</inkml:trace>
  <inkml:trace contextRef="#ctx0" brushRef="#br0" timeOffset="15639.22">21132 12478 772 0,'0'0'92'0,"0"0"-13"16,0 0-19-16,0 0-32 15,0 0-1-15,0 0 2 16,-92-102-9-16,74 90-6 16,2 3-3-16,2 8-6 15,0 1-4-15,3 0-1 16,-4 13-4-16,5 19 1 15,2 3 1-15,8 7 1 16,0 1-1-16,0-5 1 16,8-7-3-16,10-9 2 0,-3-7 0 15,1-8 0 1,-3-7 4-16,3-4 1 0,-2-20 2 16,12-7 2-16,-8-6-3 15,-4 5 6-15,-12 3-3 16,2 7 5-16,0 9-2 15,-4 9 9-15,0 4 2 16,0 0-12-16,0 0-9 16,0 18-13-16,0 11 6 15,2 8 6-15,6-3 0 16,6-4-27-16,2-5-17 16,3-6-2-16,-2-8-2 15,-3-8-11-15,5-3-45 0,3-3-99 16,-3-22-156-1</inkml:trace>
  <inkml:trace contextRef="#ctx0" brushRef="#br0" timeOffset="16805.03">21381 12310 604 0,'0'0'115'0,"0"0"14"15,0 0-28-15,0 0-36 16,0 0-17-16,0 0 5 15,-47-13-33-15,36 27 3 16,1 8-12-16,4 8-5 16,3-1 2-16,3 4-2 15,0 2-5-15,0-3 5 0,17-2-2 16,-3-3-2-16,4-8 0 16,5-7-2-16,-6-4 0 15,9-8 1-15,3 0 1 16,-1-9 1-16,6-9-3 15,-10-1-13-15,-3-3 4 16,-6 0-8-16,-5-1-1 16,3-2-1-16,-7 3-1 15,0 7 5-15,-6 1 12 16,0 5 3-16,0 5 1 16,0 0 1-16,0 1-1 15,0 3 0-15,-1-1 2 16,1 1-4-16,0 0 1 0,0 0-2 15,0 0 2-15,-5 0 1 16,5 0-1-16,0 0 0 16,-3 0 1-16,3 0 2 15,0 0 4-15,0 0-6 16,0-2-1-16,0 2 1 16,0 0 1-16,0 0-2 15,0 0 0-15,0 0 1 16,0 0-2-16,0 0 1 15,0 0-1-15,0 0-1 16,0 0 2-16,0-2 0 16,0 2-1-16,0 0 1 15,0 0-1-15,0 0 2 16,0 0-1-16,0 0 0 0,0 0 0 16,0 0 1-16,0 0-1 15,-3 0 0-15,1 5 1 16,-6 12 5-16,7 5-4 15,1 5 2-15,0 6 1 16,0-1-5-16,0 0 0 16,11-6 0-16,5-3-1 15,-1-7 0-15,3-6-2 16,4-10-11-16,-1 0 4 16,7 0-7-16,5-22 5 15,-8-5 7-15,-3 1 5 0,-9-6-3 16,-10 0 3-1,-3-1 0-15,-3 1 7 0,-19 3 1 16,0 8 2-16,-13 4 0 16,4 9-8-16,0 6-1 15,2 2-1-15,5 0 1 16,11 4-5-16,7 10 3 16,6 2-3-16,0 4-3 15,0-2-6-15,16 2-11 16,9-6 4-16,3-2 4 15,1-7-18-15,0-5-8 16,0 0 29-16,4-9-4 16,6-11-5-16,-8-2 15 15,-1-2 4-15,-6 4 3 0,-10 4 0 16,-8 1 1-16,-4 6 6 16,-2-1 5-16,0 0-1 15,0-4 1-15,0-1-4 16,0 2-7-16,0 2 6 15,0 4 6-15,0 5 22 16,0-1 15-16,0 3-18 16,-2 0-15-16,2 0-8 15,0 0-7-15,0 0-2 16,0 0 0-16,0-2 0 16,0 2 0-16,0 0-5 15,0 0 4-15,0 0 0 16,0 0-4-16,-1 0 1 0,-4 0-7 15,-3 7-6 1,1 5-63-16,-1-1-51 0,5 0-92 16,-9 1-344-16</inkml:trace>
  <inkml:trace contextRef="#ctx0" brushRef="#br0" timeOffset="17162.62">21522 12221 63 0,'0'0'593'0,"0"0"-531"16,0 0 54-16,0 0-21 15,0 0-42-15,0 0-13 16,1-17-17-16,-1 17-21 16,0 24 1-16,0 13 11 15,0 12 2-15,0 3-9 16,0 2-4-16,5-3 1 16,-5-3 2-16,0-10-6 15,0-11-2-15,0-7-32 16,0-10-16-16,0-7-27 15,0-3-38-15,0-5-70 0,0-19-257 16</inkml:trace>
  <inkml:trace contextRef="#ctx0" brushRef="#br0" timeOffset="17440.07">21596 12218 606 0,'0'0'76'0,"0"0"22"15,0 0-12-15,0 0-47 16,0 0-12-16,0 0 35 0,-31 49-37 16,17-26-14-16,-3-2 5 15,3 4-14-15,-1-3 4 16,14-2-4-16,-4 2 3 16,5-4-1-16,0-2 1 15,5 0 1-15,13 1-4 16,5-8 1-16,6 1-1 15,2-6 3-15,0-2-5 16,8-2-10-16,-8 0-42 16,9-2-81-16,-4-17-149 15</inkml:trace>
  <inkml:trace contextRef="#ctx0" brushRef="#br0" timeOffset="18463.62">22083 12205 20 0,'0'0'721'16,"0"0"-654"-16,0 0 21 15,0 0-13-15,0 0-39 16,0 0-3-16,-17-24-5 15,17 24-13-15,0 0-5 16,0 0 4-16,0 9-14 16,0 19 2-16,0 14 24 0,0 9 2 15,0 12-9-15,0 5-6 16,3 7-5-16,6 4 1 16,-2 4-7-16,0-3 0 15,1-4 1-15,-1-3-3 16,0-16-29-16,2-10-19 15,3-17 19-15,-9-16 3 16,2-9-8-16,3-5-4 16,-5 0-11-16,7-1 30 15,-8-15 4-15,-1-7-9 16,1-2 13-16,-2-6 7 16,3-7 5-16,-3-1-1 15,0-6 5-15,0-3-1 16,0 2 0-16,-8 0 13 15,-13 8 2-15,1 5 11 0,-6 1-5 16,-2 9 9-16,2 3-24 16,1 5-6-16,1 2 2 15,8 8-3-15,2 1-3 16,-1 4-1-16,13 0-1 16,-3 0-5-16,5 0-12 15,0 0-22-15,7 0-11 16,10 0 30-16,14-1-1 15,9-10-6-15,-1-7-26 16,7-5-10-16,-4-8 10 0,-5-3 31 16,-1-2 6-16,-15 2 5 15,-1-1 11-15,-14 5 2 16,-6 2 32-16,0 7 43 16,0 3 21-16,0 4-15 15,-3 5-13-15,1 6-30 16,1 0-1-16,1 3-36 15,0 0 2-15,0 0-3 16,0 0 15-16,0 24 7 16,0 13 5-16,0 13 0 15,8 6-14-15,13 6 1 16,-4 5-4-16,6 2-2 16,-2 2-5-16,3 0 0 15,-9-4-3-15,2-3 0 16,-4-4 0-16,-2-8 2 0,-6-8-2 15,5-13-4-15,-8-12-5 16,0-11-15-16,9-8-20 16,-5 0-9-16,6-8 40 15,0-20 13-15,-5-7-3 16,-3-9 3-16,-4-6 0 16,0-1 1-16,-25 1 1 15,-4 6-1-15,-7 6 1 16,5 9 2-16,6 9 13 15,3 4-5-15,9 6 1 16,2 1-10-16,10-2-3 16,1-1-6-16,0-7-10 0,25-6-14 15,17 1-72-15,16-1-94 16,-1 0-127-16</inkml:trace>
  <inkml:trace contextRef="#ctx0" brushRef="#br0" timeOffset="19761.66">22984 12500 913 0,'0'0'20'0,"0"0"-15"15,0 0 40-15,0 0 3 16,0 0 7-16,0 0 10 15,0 3-28-15,16-26-13 0,8-9-14 16,-4-6-8-16,1-8-1 16,-12-10 2-16,-2-8-3 15,-4-3 3-15,-3 4 0 16,0 10 0-16,0 19-2 16,-3 11 5-16,2 16-2 15,1 7 1-15,-6 0-5 16,3 0-1-16,-1 27-7 15,-4 12 1-15,6 17 6 16,2 6 1-16,0 5-1 0,0 2 1 16,11-7 0-1,1-3 0-15,4-14 0 0,-5-8 0 16,-1-15 0-16,1-7 0 16,-1-11 0-16,-4-4-3 15,7 0 3-15,5-19 3 16,8-17-3-16,2-6-1 15,-4-4-3-15,-5 4 1 16,-4 10 3-16,-6 7 0 16,-5 16-5-16,-4 5 4 15,0 4-4-15,0 0-3 16,0 15 2-16,0 14 4 16,0 3 2-16,0-1 0 15,0-2 0-15,7-4 0 16,4-6 3-16,-2-5 3 0,2-4-4 15,-5-7-1-15,1-3-1 16,9 0 4-16,-2-15 6 16,6-12-9-16,5-8-1 15,1 1 0-15,1 4-2 16,-12 6-4-16,1 8-2 16,-13 12 1-16,1 1 1 15,-3 3 2-15,4 0-2 16,-3 16 1-16,5 9 5 15,2 5 6-15,3 2 0 16,-4-1-1-16,1-7-2 16,3-7 7-16,-11-7-1 0,4-1-4 15,1-8 1 1,-3-1-2-16,8 0 5 0,4-7-3 16,4-16 0-16,6-3-5 15,-4-4 2-15,2 4-2 16,-11 5-1-16,-2 10 0 15,-3 5-1-15,-7 6 1 16,0 0-5-16,0 0 0 16,2 14 5-16,1 10 4 15,5 2 2-15,-2-1-4 16,1-9-1-16,0-5-1 16,2-7 0-16,-8 0 3 15,4-4-1-15,5 0-1 16,3-2 7-16,5-22-5 15,7-4 0-15,-5-5 1 0,8-2-3 16,-4 7-1-16,2 5 0 16,-16 12 0-16,-5 7-1 15,-3 4-3-15,1 0 1 16,-1 5-4-16,8 16 6 16,1 2 1-16,-2 1 0 15,5-1 0-15,-3-5 3 16,2-6-6-16,0-6 2 15,6-6-2-15,2 0 2 16,2-13 1-16,6-12 0 0,5-9-3 16,-10-3-7-1,-2 0-1-15,-5-5 7 0,-6 1-5 16,-11 11 2-16,0 9-1 16,0 8 4-16,0 12 2 15,-14 1 1-15,-2 3 1 16,1 25 0-16,4 10 0 15,8 0-2-15,3 5 0 16,0-8-4-16,7-1 2 16,13-11-10-16,-2-2-2 15,0-14 1-15,-2-3 4 16,6-4 6-16,-8 0-9 16,-6-18-16-16,-2-4-30 15,-6-2-13-15,0-5-31 16,0-4-99-16,-26-1-129 0</inkml:trace>
  <inkml:trace contextRef="#ctx0" brushRef="#br0" timeOffset="19947.98">23561 12093 910 0,'0'0'103'16,"0"0"-58"-16,0 0 10 15,0 0-14-15,0 0-23 16,0 0-12-16,-59 58-6 16,65-58-33-16,-1 0-65 0,-5 0-58 15,0-4-186-15</inkml:trace>
  <inkml:trace contextRef="#ctx0" brushRef="#br0" timeOffset="20129.27">22900 12200 915 0,'0'0'104'0,"0"0"-104"15,0 0 0-15,0 0 0 16,0 0 20-16,0 0-1 16,167 16-19-16,-109-16-68 15,-8 0-157-15,-16 0-317 0</inkml:trace>
  <inkml:trace contextRef="#ctx0" brushRef="#br0" timeOffset="23304.16">21274 13407 898 0,'0'0'43'0,"0"0"-31"0,0 0 26 15,0 0 23 1,0 0-17-16,0 0-2 0,18 68-19 15,-3-68-13-15,12 0 11 16,3-14 0-16,11-19-3 16,4-12-16-16,-11-6 1 15,-5 2 1-15,-8-6-4 16,-14 2 0-16,-7 10 0 16,0 5-3-16,0 13-4 15,-16 12 6-15,1 11 0 16,-3 2 1-16,5 0-13 15,3 2 8-15,4 11-11 16,6 1 15-16,0 1-8 16,0-2 6-16,5-7-12 0,8-1 14 15,-2-3-4-15,-4 0 3 16,2 0 2-16,-3 2-3 16,3 0 3-16,2 6 14 15,4 6-5-15,0 2 6 16,1 5-5-16,-2-1-6 15,4 1 6-15,-2-1-2 16,2-1-5-16,-2-1 2 16,-3-2-2-16,-3-9 1 15,5 2-4-15,-4-7 2 16,2-4-2-16,0 0 4 16,1 0 3-16,1-11-5 15,1-13-2-15,-2-3-2 0,-4-8-4 16,-10-3-5-1,0 4-8-15,0 7 6 0,0 7 2 16,0 15 5-16,-7 5 1 16,1 0-1-16,-5 5 1 15,4 20-3-15,1 5 6 16,6 6-1-16,0 1 3 16,0 2-1-16,16-3-2 15,10-3 3-15,0-8-1 16,2-4 1-16,-11-11 0 15,1-6 0-15,0-4 1 16,0 0 3-16,3-26 5 0,2-8-7 16,4-7-1-1,-11 0-1-15,-1 0-5 0,-6 7-3 16,-4 6 7-16,-3 10 1 16,-2 8 0-16,0 8 0 15,0 2 0-15,0 4-3 16,0 22 2-16,0 11-1 15,12 1 4-15,3 3-3 16,10-3 3-16,-4-4-2 16,3-7 4-16,-8-10 2 15,-5-4-2-15,1-11-1 16,-9-2 7-16,2 0 2 16,6-18 7-16,4-12-3 15,-1-8-15-15,1-3-1 16,-4 7 4-16,-6 6-4 0,4 12 0 15,-8 7-1-15,-1 9 0 16,0 0-4-16,0 0-5 16,2 19 9-16,3 6 1 15,2 1 3-15,-2-2 8 16,5-7-9-16,-3-3 0 16,0-7 2-16,-3-6-3 15,5-1-1-15,-3 0 8 16,8-9 0-16,4-13 0 15,2-7-8-15,0 0 0 16,-4 4 2-16,6 3-4 16,-10 8 1-16,-5 5 0 0,2 9-7 15,-1 0 0-15,1 5-1 16,3 16 6-16,5 6 3 16,0 1 0-16,8-2 1 15,2-1-1-15,-1-7-1 16,-1-6-4-16,-2-9 0 15,-4-3 4-15,1 0-2 16,-2-7 0-16,0-16 3 16,3-8 2-16,-11-3-1 15,1-5-1-15,-1 1 4 16,-10 0-4-16,0 5-5 16,0 7 2-16,-12 13 0 0,-7 9-2 15,-8 4 4 1,-11 0-4-16,4 20 5 0,3 8-1 15,-1 4 0-15,9 4 1 16,9-1-3-16,6-4 3 16,8-2-4-16,0-6 4 15,8-6-4-15,10-4 2 16,-2-5 1-16,8-8 2 16,-8 0 7-16,10 0-2 15,-4-21 1-15,2-10-3 16,2-2-1-16,-7-2-1 15,-4 1 1-15,-1 6-6 16,-4 10 3-16,-7 6-1 0,-1 10-6 16,-2 2-4-16,0 0 4 15,0 17-3-15,0 7 10 16,0 11 2-16,0-3-1 16,8-2-1-16,4-1-4 15,3-8 4-15,-5-7 0 16,2-3 3-16,-3-7 0 15,-3-4 5-15,8 0 3 16,9-15-4-16,-4-11-5 16,5-6-1-16,4-4 0 15,-13 3-1-15,-2-2-4 16,-4 7-1-16,-2 12-2 16,-2 5 2-16,-5 11 1 15,1 0-10-15,-1 0 0 16,7 17 4-16,-7 9 9 0,3 2 1 15,1-1 0-15,2-3 1 16,9-5-1-16,-6-5 5 16,9-1 0-16,0-7-4 15,3-6 6-15,4 0-6 16,-1 0-1-16,3-12 0 16,-5-13-13-16,0-3 9 15,-6-3 4-15,-11-2 0 16,4 0 1-16,-8 6 1 15,1 7 0-15,-2 9-2 16,0 8 3-16,0 3 0 16,0 0-3-16,0 6-5 0,0 20 3 15,0 3 0-15,0 8 2 16,0 0 6-16,0-8-2 16,0-3 5-16,3-12-6 15,3-7 6-15,-6-7 3 16,0 0-1-16,3 0 10 15,1-10-2-15,9-17-13 16,3-5-6-16,2-3-3 16,2 6-7-16,-5 5 7 15,1 6-20-15,-4 12 1 16,-3 6-1-16,1 0 7 16,2 7 5-16,-1 17 10 15,-5 7 2-15,4 4-2 16,-5-4 1-16,8-4 0 15,-2-6 0-15,2-7 1 0,0-8-2 16,-4-6 1-16,10 0 0 16,-4-2 1-16,1-18 6 15,3-8-1-15,3-4-5 16,-6-2 3-16,-1 0-4 16,-1 4 2-16,-2 6 1 15,-9 9-3-15,-1 9 1 16,-2 6-1-16,0 0 0 15,0 0-1-15,0 19 2 16,0 7-2-16,0 4 0 16,3-1 1-16,11-2-4 0,1-2-10 15,1-8 1-15,4-6-10 16,-4-6 8-16,1-5-1 16,8 0 6-16,2-19 9 15,-5-10-3-15,2-1-3 16,-5-1 5-16,0 2 2 15,-15 5 0-15,1 2 5 16,-3 9 15-16,-2 6-3 16,0 7 15-16,0 0-17 15,0 0-13-15,0 2-1 16,-4 16 3-16,-1 6 8 0,-1 2-6 16,6-1 13-1,0-4-15-15,0-5 8 16,0-7-7-16,0-1 5 0,0-8 0 15,0 0 0-15,0 0 12 16,0-8 8-16,0-15-25 16,6-5-3-16,8-2-1 15,2 2 3-15,-3 8-4 16,1 7-9-16,-6 4 2 16,1 9 0-16,3 0-14 15,-4 1 15-15,1 15 4 16,3 5-3-16,1-3 1 15,-5-3-9-15,7-2-7 16,5-4-8-16,0-4 9 16,4-5-5-16,-1 0 23 0,1 0-3 15,0-18 0-15,-4-4 0 16,2-5 0-16,-7-1 4 16,0 2 1-16,-14 5 4 15,-1 0 3-15,0 9 8 16,0 8 2-16,-1 4-18 15,-14 0-6-15,-11 21 0 16,4 5 6-16,4 4-2 16,3-1 2-16,13 2 0 15,2-7-1-15,0-6 1 16,0-3 0-16,0-12-1 16,19-3-3-16,3 0 4 0,8 0 3 15,-3-8-2 1,-5-7 2-16,-1 2-2 15,0 3 15-15,-8 1-4 0,-1 9 2 16,-1 0-5-16,-9 8-4 16,1 19 13-16,-3 8-6 15,0 11-3-15,0 5-5 16,-3 9-1-16,-16 4-3 16,-6 3 0-16,-11-1-28 15,2-8 27-15,-2-5 1 16,1-6-5-16,6-13-1 15,2-7-31-15,2-15-12 16,2-12-23-16,3 0-44 0,0-21-192 16</inkml:trace>
  <inkml:trace contextRef="#ctx0" brushRef="#br0" timeOffset="23517.49">23661 12837 994 0,'0'0'92'0,"0"0"-80"16,0 0-7-16,0 0 1 15,0 0-6-15,0 0-9 16,0 0-57-16,-10-20-137 0,-4 20-294 15</inkml:trace>
  <inkml:trace contextRef="#ctx0" brushRef="#br0" timeOffset="23698.79">22966 12895 938 0,'0'0'156'0,"0"0"-150"16,0 0-6-16,0 0-2 16,0 0-36-16,0 0-14 0,0 9-37 15,29-9-278 1</inkml:trace>
  <inkml:trace contextRef="#ctx0" brushRef="#br0" timeOffset="23914.1">24676 12957 1058 0,'0'0'79'16,"0"0"-79"-1,0 0-22-15,0 0-28 0,0 0-41 16,0 0-191-16</inkml:trace>
  <inkml:trace contextRef="#ctx0" brushRef="#br0" timeOffset="34628.9">3323 9485 356 0,'0'0'182'0,"0"0"-127"15,0 0 12-15,0 0-3 16,0 0 26-16,0 0-30 16,0 0-9-16,0 0-18 15,0 0-9-15,0 0-2 16,0 0-4-16,0 0-3 15,0 0-4-15,0 0-2 16,0 0-5-16,0 0-1 16,7-5-3-16,15-3 0 15,13-4 3-15,7-2-1 16,0 2-1-16,0 1-1 16,-9 1 3-16,2 1-3 15,-13 5 0-15,-13 0 0 16,-1 1 0-16,-8 2 0 0,0 1-1 15,0 0-3-15,0 0 1 16,0 0-2-16,0 0 2 16,-16 8-2-16,-14 6 5 15,2 2-6-15,0-1 1 16,-1-1 2-16,2-2 0 16,5-3 3-16,1 0-1 15,11-4 1-15,1-1 0 16,3-2 0-16,2-2 1 15,4 0 1-15,0 2 3 16,0-2-1-16,0 0 0 16,0 0 1-16,0 0-2 0,0 0-3 15,0 0-1-15,19 0 0 16,4 0 1-16,16-10 3 16,-1-2-1-16,-4 3 1 15,-3-3-2-15,-2 3 0 16,-8 4 2-16,-4-1-2 15,-5 3 1-15,-5-1-1 16,-4 4-1-16,4-2 1 16,-7 2 1-16,0 0-2 15,0 0-4-15,0 0 3 16,0-3-2-16,0 3-9 16,2 0-24-16,-2 0-17 15,0 0-23-15,0 0-103 16,-2 0-288-16</inkml:trace>
  <inkml:trace contextRef="#ctx0" brushRef="#br0" timeOffset="66450.48">6924 5654 558 0,'0'0'39'0,"0"0"-11"15,0 0 10-15,0 0-5 16,0 0 42-16,0 0 2 16,0 0-34-16,0 0-31 15,0 0 1-15,-13 6-2 16,13-6 9-16,0 0-13 16,24-2-4-16,5-11-2 15,2 0-1-15,-2 3 0 16,-5 0 0-16,-5 3-1 15,-7 1-2-15,-9 6-2 0,-1 0-3 16,-2 0 0-16,0 0 5 16,0 0 0-16,-8 17 1 15,-14 5 2-15,-8 2 0 16,11-1 3-16,-4-5-2 16,5 2-2-16,5-6 2 15,1 0-1-15,8-9 0 16,3 0 0-16,1-5 1 15,0 1 0-15,0-1-1 16,26 0 0-16,9 0 1 16,21 0-1-16,0-13-63 15,-10-8-140-15,-17 0-322 16</inkml:trace>
  <inkml:trace contextRef="#ctx0" brushRef="#br0" timeOffset="84549.63">8558 6242 268 0,'0'0'288'16,"0"0"-252"-16,0 0-5 15,0 0-1-15,0 0 23 16,0 0 35-16,0 0-21 16,0 0-34-16,0 0 6 15,-95-12 6-15,95 12-1 16,-6 0-5-16,6 0-3 15,0 0-6-15,0 0-8 0,0 0-3 16,0 0-6-16,0 0-3 16,0 0 2-16,14 0-11 15,26-6 1-15,18 0 2 16,14-5 1-16,12-1 0 16,6 0 2-16,10 1-7 15,7-1 0-15,-9 0 0 16,-9 3-2-16,-16 1-4 15,-17 5-7-15,-16-2-9 16,-17 5 7-16,-7 0-6 16,-8 0 11-16,-7 0-14 0,2 0 1 15,-3 0 18-15,0 0 4 16,0 0-2-16,0 0 4 16,0 0-1-16,0-8 0 15,-12 3-4-15,-3-4-15 16,6 1-4-16,-6-1-22 15,2-2 9-15,0 2 8 16,-4-3-3-16,3 1 16 16,-7-1 4-16,2 3 6 15,-2 2 3-15,4 1 4 16,0 2 0-16,3-2 0 16,-1 3 7-16,3-2 9 15,7 3 1-15,-2 0 4 16,5 0 0-16,2 2 4 0,0 0-8 15,0 0-7-15,0 0-5 16,0 0-4-16,0 0-2 16,0 0-1-16,0 0 0 15,14 4 3-15,10 11 7 16,-2 0-2-16,4 1 2 16,-1 0 0-16,-4-4-4 15,3-2-5-15,-9-3 2 16,3-1 2-16,0-5-5 15,-2-1 1-15,-8 2-1 16,2-2 6-16,-8 0-5 16,1 0-1-16,-3 0 1 15,0 0-1-15,0 0 5 0,0 0 3 16,0 0 4 0,0 3-10-16,0 0 0 0,-3 7 2 15,-26 10-4-15,-14 9-4 16,-11 4-26-16,-3 6-10 15,3-1-23-15,6-4-33 16,5-4-136-16,14-10-206 16</inkml:trace>
  <inkml:trace contextRef="#ctx0" brushRef="#br0" timeOffset="85049.42">8467 6045 641 0,'0'0'47'16,"0"0"-40"-16,0 0-1 16,0 0 7-16,0 0 31 15,0 0-14-15,-89 107-14 16,65-87-10-16,12-5 4 15,-1-3 6-15,7-5 0 16,5-3-8-16,-1-4 1 16,2 0 0-16,0 0 2 15,0 0 10-15,0 0-12 16,0 2-2-16,16 4-5 16,10 3 6-16,7 2 7 15,8 3 5-15,3 7-17 16,-1 0 5-16,-8 3-8 0,0 4-1 15,-14 0-17-15,-6 6-39 16,-15-3-102-16,0 5-187 16</inkml:trace>
  <inkml:trace contextRef="#ctx0" brushRef="#br0" timeOffset="86099.05">8464 7653 655 0,'0'0'70'0,"0"0"-6"16,0 0-15-16,0 0-14 15,0 0-9-15,0 0 20 16,-26 0-6-16,26 0-15 15,0 0-15-15,14 0-3 16,26 0 16-16,18 0 9 0,15 0-3 16,17 0-12-1,13-9-8-15,20-7 1 0,7 2 1 16,-11 0-5-16,-4 1-4 16,-24 7-2-16,-18 2 0 15,-16 4-10-15,-23 0 9 16,-6 0-4-16,-13 0-8 15,-4 0-6-15,-8 0-6 16,-1 0 16-16,3 4-9 16,-5-4 12-16,0 3 2 15,0-3 2-15,0 0 0 16,-10 1-2-16,-9-1-7 16,-7 0-20-16,3 0-4 15,1 0 13-15,-2-1 14 16,0-12 5-16,4 1-7 0,-2 5 10 15,4-4 0-15,-2 3 0 16,4 2 5-16,3-3 7 16,0 6 6-16,3 1 5 15,6 0-13-15,1 2 8 16,0 0-5-16,3 0-7 16,0 0 1-16,0 0-1 15,0 0-5-15,0 0-1 16,0 0-1-16,13 2 1 15,12 10 9-15,-1 4 3 16,-1 2-8-16,1 0 0 16,1 1-4-16,-6-5 5 0,-1-5-5 15,6 0 3 1,0-6 2-16,-2-1-3 0,-8-2-1 16,0 0 2-16,-3 0 1 15,-8 0 4-15,-1 0-7 16,-2 0 14-16,0 0 1 15,0 0 3-15,0 0-15 16,-13 0-4-16,-12 0-8 16,-13 9-2-16,-11 19 2 15,-14 12-15-15,0 12-31 16,-9 4-50-16,-1 0-149 16,-6-7-345-16</inkml:trace>
  <inkml:trace contextRef="#ctx0" brushRef="#br0" timeOffset="86578.85">8487 7623 562 0,'0'0'30'16,"0"0"-2"-16,0 0 5 15,0 0 7-15,0 0 19 16,0 0 0-16,0-4-33 15,0 8-18-15,0 10 0 16,-5 5 7-16,-10 2-9 16,0 2 0-16,1-3 2 15,0-1-5-15,2 0 6 16,-3-3-1-16,10-4-4 16,-1-4-3-16,3 0 4 15,3-1 1-15,0-2-5 16,0 4 9-16,9 1 8 0,13 7-4 15,13 3-4-15,3 0-9 16,4 0 0-16,0 2-1 16,0-2-25-16,-11 1-60 15,-6-4-149-15</inkml:trace>
  <inkml:trace contextRef="#ctx0" brushRef="#br0" timeOffset="87966.06">8241 12297 712 0,'0'0'65'16,"0"0"-7"-16,0 0-15 15,0 0-12-15,0 0 0 16,0 0-2-16,-2-5-20 16,29 5-1-16,11 0 4 15,10 0 16-15,7 0-15 16,7 0 1-16,4 0-2 15,4-4-3-15,-3-2-1 16,2 2-6-16,-5-1-2 16,-4 2 0-16,-10-2 1 15,1 2-1-15,-12 1 0 16,-10-2 0-16,-10-1-2 0,-7 5-2 16,-8-1-4-16,-4 1 5 15,0 0 2-15,0 0 1 16,0 0 1-16,0 0-1 15,0 0-1-15,0 0-1 16,0-8-7-16,-20 0-3 16,-3-6-2-16,-4-2 4 15,5-2 8-15,-2-5 2 16,-4 2-2-16,2-2-6 16,6 0 7-16,0 4 1 15,2 1 0-15,5 0 6 16,0 6-1-16,7 2 8 15,-4 3 1-15,10 7 6 0,0 0 0 16,0 0-8-16,0 0-4 16,0 0-2-16,0 0-3 15,0 0-3-15,0 0-9 16,11 12 9-16,13 7 11 16,1 1 1-16,10 2-3 15,-1 1 4-15,4-1-8 16,-2-3-2-16,4-1-3 15,-5-8 0-15,-3 1 2 16,-10-6-2-16,-1 0 1 0,-8-3 0 16,-9-2 1-16,-2 0-1 15,-2 0 4-15,0 0 0 16,0 2 8-16,0 0 11 16,0-2 1-16,-2 0-16 15,-23 0-2-15,-6 1-7 16,-11 7-3-16,-3 8 1 15,1 5-1-15,1 4 2 16,3 6-9-16,10 3-16 16,-3-2-15-16,7-4-23 15,3 0-10-15,12-8-40 16,3-6-104-16,-2-9-132 16</inkml:trace>
  <inkml:trace contextRef="#ctx0" brushRef="#br0" timeOffset="88415.76">8372 12138 607 0,'0'0'49'15,"0"0"-9"-15,0 0 32 16,0 0-13-16,0 0-11 16,0 0-16-16,-18 6-20 0,4 17-4 15,-4 1 10 1,-5 3-10-16,1-3 10 0,-1-2-10 16,-3-1-3-16,7-2 6 15,1-5-11-15,6-7 9 16,5-3-9-16,5-1 0 15,2-3 5-15,0 1-2 16,0 4-3-16,2 3 0 16,21 1 8-16,5 8 13 15,11-2-7-15,-2 6-3 16,6 5-4-16,1 0 3 16,-3 3-6-16,-4-1-3 15,-8-3-1-15,-10-2-2 16,-4 0-4-16,-7-7-23 15,-8 3-7-15,4-2-47 0,-4-4-143 16,3-9-52-16</inkml:trace>
  <inkml:trace contextRef="#ctx0" brushRef="#br0" timeOffset="88540.97">8655 12645 599 0,'0'0'88'16,"0"0"-63"-16,0 0-20 15,0 0-5-15,0 0-42 16,0 0-172-16</inkml:trace>
  <inkml:trace contextRef="#ctx0" brushRef="#br0" timeOffset="176986.64">8235 7762 261 0,'-7'-4'10'16,"5"2"26"-16,-1-1 60 16,0 0-23-16,-6 1 2 0,8 0-17 15,0-2 7-15,-2 1 3 16,0 3-24-16,3-1 16 15,0 1-17-15,0 0-13 16,0 0-2-16,0 0-1 16,0 0-8-16,0 0 2 15,0 0-10-15,-4 0-2 16,4 0-3-16,0 0-1 16,0 12-2-16,0 3 5 15,10 2 5-15,-5-3-8 16,7-1 2-16,-6-4-1 15,0-4-6-15,-3-2 3 16,-3-3 1-16,0 0 2 0,0 0 8 16,1 0 4-1,5 0 1-15,3 0-8 0,14-16-4 16,9-12 6-16,10-8-6 16,11-6 2-16,-5-2-7 15,8-2 1-15,0-4-2 16,1 4-1-16,2 5 0 15,-7 5 1-15,-4 6-1 16,-15 9-1-16,-8 9 0 16,-12 7 2-16,-12 2-2 15,-1 3-9-15,0 0 5 16,0 0-30-16,-1 5-42 16,-17 13 5-16,-3 2-99 15,5-6-141-15</inkml:trace>
  <inkml:trace contextRef="#ctx0" brushRef="#br0" timeOffset="194352.39">11274 5343 187 0,'0'0'33'0,"0"0"-18"16,0 0-5-16,0 0 2 16,0 0-2-16,0 0 17 15,0 0 11-15,0 0 22 0,0 0-10 16,0 0-13-16,0 0 3 16,0 0-11-16,0 0-3 15,0 0-17 1,0 0-4-16,0 0 0 0,0 0-3 15,0 0-2-15,0 8 0 16,1 15 0-16,8 2 0 16,-4 10 6-16,6-1-4 15,1 1 2-15,-6 3 3 16,7-3-3-16,-3-1-4 16,-5-6 5-16,4-6-3 15,-4-3 0-15,-5-9-1 0,2-3-1 16,0-5 0-16,-2-2 0 15,0 0 3-15,0 0 9 16,0 2 10-16,0-2-10 16,0 0 12-16,0 0-6 15,0 0 0-15,0 0-8 16,0 0-3-16,0-7-6 16,0-9-1-16,6-3 0 15,-6-7 1-15,2 2 0 16,-2 1-1-16,2-1 0 15,-2 4 0-15,0 2 0 16,4-2-1-16,1 2 1 16,-4 4-1-16,1-1 2 15,1-1-1-15,-3 1 0 16,0 0 0-16,2 0-1 0,-2 1 1 16,0 0-2-16,0 0 2 15,0 2-1-15,0 5-1 16,5-2 1-16,-3 2-6 15,-2 3 7-15,3-3-1 16,-3 5 1-16,0 1 1 16,0 1-1-16,0 0 0 15,0-2 0-15,0 2 2 16,0 0-4-16,0 0 5 16,0 0-6-16,0 0 2 15,0 0 1-15,0 0 0 16,-5 0 0-16,-2 0-1 0,-8 9-3 15,5 8 2-15,0 5 2 16,-9 1 0-16,4-1 3 16,-1 1-3-16,1-4 1 15,1 0-2-15,-1-5 1 16,3-4 0-16,8-2 2 16,-6-4-2-16,9-1 0 15,0-3 0-15,1 3 0 16,0-3 0-16,-3 2 0 15,3-2 1-15,0 0 0 16,0 0-1-16,0 0 1 16,0 0 5-16,0 0-6 15,0 0 0-15,0 0 1 0,0 0-1 16,0 0-1-16,0 0 1 16,0 0 0-16,0-5 1 15,4-8-1-15,9-3 3 16,1-1-7-16,1 1 5 15,-1-6-1-15,1 5 0 16,1 1 3-16,-2 2-3 16,-2 1 1-16,1 5-1 15,-8 5 0-15,5-2 0 16,-10 5-1-16,0 0-1 16,0 0 2-16,0 0 2 15,0 0-2-15,0 0 1 0,0 0 0 16,0 0-1-16,0 0-2 15,0 0 2-15,0 0 0 16,9 10 0-16,-3 9 0 16,-4-2-2-16,10 1 1 15,-3 3 1-15,-1-7 0 16,4 0 0-16,2-2 0 16,-2-4 0-16,-6-2 3 15,4-2-3-15,-5 0 0 16,1-1 0-16,-4 0 0 15,1-1 0-15,-3-2 0 16,0 0-2-16,0 0 5 16,0 0-6-16,0 0 3 15,0 0-1-15,0 0 0 16,0 0-6-16,0 0-64 0,0 2-51 16,-5 1-300-16</inkml:trace>
  <inkml:trace contextRef="#ctx0" brushRef="#br0" timeOffset="-203304.12">11768 10654 458 0,'0'0'12'0,"0"0"24"16,0 0 41-16,0 0-11 0,0 0-20 15,0 0 4-15,0 0 25 16,-53-29-9-16,43 29-27 15,7 0-8-15,-9 0 8 16,7 5-15-16,-6 19-17 16,-2 7-5-16,7 8-1 15,-2 2 4-15,8 4-4 16,0 5 2-16,0-4-3 16,12-6-1-16,0-8-3 15,1-16 1-15,0-10-5 16,3-6 2-16,4 0-4 15,4-22 0-15,4-10 8 16,0-4-1-16,-5 0-5 0,3 4 7 16,-4 11-8-1,-6 6 7-15,-9 6-3 0,3 6 3 16,-7 3 1-16,-3 0-3 16,0 0 3-16,2 0-9 15,7 0 1-15,-7 14 6 16,9 2 3-16,1 0 0 15,-4-1 0-15,3-4 0 16,5-5-6-16,-3-2 6 16,0-4-4-16,2 0-5 15,-2 0 8-15,-1-10 1 16,5-6 0-16,-5-1 0 16,-4 2 0-16,1 1 0 15,-7 4 0-15,-2-13 0 16,0 14 0-16,-11-3-1 15,-7 5-7-15,2 3-15 16,-3 3-10-16,-5 1 2 16,4 0-6-16,0 0 10 15,5 5 23-15,1 5 2 16,9-1-1-16,-2-4-2 16,7 1 4-16,0-1 1 15,0-1 0-15,1 0 1 16,19-2-1-16,0-2 2 15,30 0 8-15,-29 0-10 16,7-17 8-16,-6-4-6 16,-3-2-1-16,5-4 2 15,-9-1-3 1,-2 1 0-16,-5 7 3 0,-8 5-1 16,2 10 0-16,-2 3 6 15,0 2 3-15,0 0 8 16,0 0-19-16,0 12-4 15,-2 8 4-15,-3 8 0 16,2 7 0-16,-1-4 8 16,4 4-3-16,0-3-1 15,0-7-2-15,9-4-2 16,2-8 0-16,-2-5-1 16,3-8 1-16,-2 0 0 0,3-8 0 15,2-15 2-15,-2-9-1 16,-4-4 0-16,-1-4 1 15,-6-1-2-15,-2 2 0 16,0-2 1-16,0 9 2 16,-3 4-3-16,-7 10 2 15,10 10-1-15,-5 2 5 16,4 6 3-16,-7 0 8 16,4 0-17-16,1 0-8 15,-7 20 5-15,0 10 3 16,6 9 0-16,4 3 7 15,0 1-5-15,0-1 0 16,2-4-2-16,12-6 0 0,1-5 0 16,2-7 0-16,-5-6 0 15,2-6-2-15,-2-2 2 16,-1-6-4-16,-6 0 4 16,9 0 3-16,14-39-2 15,-18 16-1 1,-4 2 0-16,3 7 0 15,-8 3 0-15,-1 7 0 16,0 2 1-16,0 0 2 16,0 2 1-16,0 0-4 15,0 0 0-15,0 2-15 16,0 11 12-16,0 5 3 16,0 3 3-16,0-5-1 15,5-2-1-15,8-2-1 0,-1-6-1 16,5 0 1-16,-5-6 0 15,0 0 1-15,4 0 3 16,-2-12-4-16,-1-8-4 16,-1-4 4-16,-7 4 2 15,-3 3-2-15,-2 6 0 16,0 2 2-16,0 6 1 16,0 1-3-16,0 2 0 15,-4 0-1-15,-6 0-8 16,-5 0-10-16,9 5 19 0,-3 4-2 15,7-4 2 1,2 3 0-16,0 1 2 16,0 1-2-16,2-2 0 0,11-2 0 15,4-1 0-15,-3 1 1 16,8-2-3-16,-6 5 4 16,-1-4-3-16,-4 6 1 15,-3-2 0-15,2 6-1 16,-10 1 1-16,0 2 0 15,0 3 1-15,0 0-1 16,-13 1-1-16,0-1 1 16,0-7 0-16,-1-4 0 15,8-9 1-15,-3-1 5 16,7 0-6-16,-1-6 0 16,3-12-8-16,0-5 4 15,0-5 2-15,16 5-4 0,5-1 6 16,2 6-1-16,-4 2 1 15,1 6-1-15,-12 4 1 16,2-1 1-16,-8 7-1 16,-2 0 0-16,0 0-1 15,0 0 2-15,0 0-3 16,0 0 0-16,0 0 2 16,4 13 5-16,1-1-4 15,-4 2 6-15,1-2-5 16,3 1 0-16,2-4-1 15,-2-3-1-15,2-2 0 16,-2-4 0-16,5 0 0 16,-1 0 1-16,3-10 2 0,3-6-6 15,-2-4 3-15,0 0 0 16,-4 1 0-16,-2 3 0 16,0 3 0-16,-5 6 0 15,-2 6 0-15,0 1 3 16,0 0 0-16,0 0-1 15,0 0-2-15,0 0-15 16,0 1 15-16,0 13 1 16,0 1 1-16,0 3 0 15,3-4 0-15,3 0 2 16,5-5-2-16,-2 0 0 0,-5-6-2 16,1 0 0-16,-1 0 1 15,-4-3-2-15,2 0 2 16,-2 0 0-16,0-14 2 15,0-1 1-15,0 0-4 16,-11 4 0-16,-2 2-2 16,-1 6-2-16,0 3-11 15,6 0 8-15,-1 0 0 16,6 0-9-16,-6 0 6 16,9 0-4-16,0 0 11 15,0 0-9-15,0 0-10 16,9-4 12-16,8-3 8 0,3 3 1 15,4-3 1 1,1 3 0-16,-3 2 2 0,0 2 1 16,-4 0 2-16,0 0-3 15,-5 10 6-15,-3 2-6 16,-7 0 13-16,-3 2-5 16,0 2 1-16,0-3 13 15,0 2 3-15,0-5-12 16,-2-3-2-16,-1-4-5 15,-5-3-6-15,4 0 14 16,0-6-15-16,-1-14-1 16,5-4-3-16,0-2 3 15,9 3-3-15,6 6 1 16,3 9 1-16,-4 4 1 16,-4 4 0-16,5 0 0 0,-6 0-1 15,-4 14 0-15,7 4 1 16,-10 4 0-16,-2 2-1 15,0 2 1-15,0-2-29 16,0-1-41-16,-17-3-52 16,-6-8-66-16,1-12-111 15</inkml:trace>
  <inkml:trace contextRef="#ctx0" brushRef="#br0" timeOffset="-203112.82">12647 10713 771 0,'0'0'24'15,"0"0"1"-15,0 0 37 16,0 0-15-16,0 0-47 16,0 0 0-16,-38-15-20 15,38 15-58-15,0 0-91 16,0 0-128-16</inkml:trace>
  <inkml:trace contextRef="#ctx0" brushRef="#br0" timeOffset="-202944.55">12269 10663 1021 0,'0'0'1'16,"0"0"4"-16,0 0 0 15,0 0 14-15,0 0-19 16,0 0-121-16,-37 17-120 16</inkml:trace>
  <inkml:trace contextRef="#ctx0" brushRef="#br0" timeOffset="-201959.95">12437 10661 569 0,'0'0'30'0,"0"0"-29"15,0 0 29-15,0 0 2 16,0 0-29-16,0 0 1 16,0 0-1-16,0 0 7 15,0 0 14-15,0 0-7 16,0-1-9-16,0 1 1 0,0 0-4 15,5 0 0 1,-5 0-3-16,0-2 0 0,0-2-2 16,0-1 0-1,0-2 3-15,2-4-2 0,1 1 2 16,-3 6 1-16,0 2 8 16,0 2 7-16,0 0-19 15,0 0-1-15,-12 4-6 16,-5 12-9-16,7 3-17 15,8 4-22-15,2-7-46 16,0-2-203-16</inkml:trace>
  <inkml:trace contextRef="#ctx0" brushRef="#br0" timeOffset="-197275.06">13402 6206 379 0,'0'0'163'15,"0"0"-163"-15,0 0 0 16,0 0 2-16,0 0 10 16,0 0-1-16,-22 0-1 15,22 0-5-15,0 0 27 16,0 0-2-16,0 0 10 16,0 0-18-16,0 0 6 15,-2 0-9-15,2 0-4 16,-9 0-12-16,3 0 1 0,1 0-2 15,-2 0-2 1,5 0 0-16,0 0 1 0,2 0 1 16,0 0-1-16,0 0 3 15,0 0-2-15,4-12 2 16,21-8-2-16,6-6-1 16,6 1 3-16,-3-3-2 15,5 8 0-15,-12 2-1 16,-7 9-1-16,-5 2 0 15,-11 7 0-15,-4 0-3 16,0 0 0-16,0 0-8 16,0 0 11-16,-6 18-2 15,-23 10 1-15,-10 4-1 16,3-2-6-16,-4 2 7 16,3-7 1-16,4-3 0 0,9-7 0 15,8-5 0-15,9-3 0 16,1-5 0-16,6-2-1 15,0 0 1-15,0 0-8 16,10 0 3-16,19-14 5 16,14-13 3-16,12-4-1 15,2-6-2-15,0 7-6 16,-10 2-88-16,-18 6-80 16</inkml:trace>
  <inkml:trace contextRef="#ctx0" brushRef="#br0" timeOffset="-141062.99">14725 10833 151 0,'0'0'348'16,"0"0"-348"-16,0 0-10 16,0 0 10-16,0 0 0 15,0 0-2-15,0 0 0 16,0 0 0-16,0 0 2 16,0 0 3-16,0 0 0 0,-21 0-3 15,21 0 3 1,0 0-2-16,0 0 14 0,-6 0-1 15,4 0-7-15,-1 0-2 16,-6 0 2-16,4 0 1 16,-3 0 1-16,-1 0-4 15,0 0 2-15,-2 0-4 16,5 0 0-16,-3 0-3 16,6 0 10-16,-4 0-8 15,1 0-1-15,2 0 3 16,2 0-3-16,-6 0 1 15,6 0-1-15,-2 0 1 16,4 0 1-16,0 0 2 16,0 0 3-16,0 0-1 0,-6 0 0 15,6 0-2-15,0 0-5 16,0 0 2-16,0 0 0 16,0 0-2-16,0 0-3 15,10 0 3-15,2 0 1 16,17 7 1-16,0-1-2 15,2 0 7-15,11 0 5 16,-1 2-11-16,4 2 1 16,8 0 1-16,-5-3-2 15,-5 0 1-15,7-1 1 16,-4-2 2-16,-10 0-4 16,4-2-1-16,-1 0 6 15,-9-2-6-15,0 0 1 0,-2 0 2 16,-5 0-3-1,-3 0 14-15,-2 0-4 0,-2 4-10 16,-3-1 1-16,0 4 1 16,1-1 5-16,-3-1-7 15,-6-2 0-15,4-3 2 16,-8 0-2-16,9 0 0 16,-6 2 1-16,6 0-1 15,-4-2 1-15,3 4-1 16,-3 1 1-16,6-2 0 15,-7 2-1-15,4-1 0 16,1-4 0-16,-5 0 0 16,-5 0 1-16,2 0-1 15,-2 0 1-15,0 0-1 0,0 4 3 16,0-4-3 0,0 0 1-16,0 0 1 0,0 0-3 15,0 0 2-15,0 0-1 16,0 0 0-16,0 0 3 15,0 0-1-15,0 0 1 16,0 0 1-16,0 0-2 16,0 0 1-16,0 0 0 15,0 0 0-15,0 0-1 16,0 0 2-16,0 0-1 16,0-7 0-16,0-11-3 0,-12 0 0 15,-2-1-3 1,7-1-5-16,-5 1 7 0,-1 3 1 15,2 4 0-15,3 1 0 16,-3 4 0-16,8 0 1 16,-4 4-1-16,4-1 6 15,1 1-6-15,2 3 0 16,0 0 2-16,0 0 0 16,0 0-2-16,0 0 1 15,0 0 2-15,0 0-2 16,0 0 0-16,0 0 2 15,0-1-1-15,0-1-1 16,0 2 0-16,0-2 0 16,0 2 3-16,0 0-3 0,0 0-1 15,0 0 5-15,0 0-3 16,0 0 3-16,0 0-2 16,0 0-3-16,0 0 0 15,0 0-3-15,0 0 0 16,0 0 2-16,5 4 1 15,5 4 1-15,6 0 0 16,2 1-1-16,3 2 1 16,-5-2-1-16,4 0 3 15,4 1-3-15,-5-3 0 16,4 2 0-16,-8-3 1 16,0-2-1-16,-2-2 0 15,-11 0-1-15,7-2 1 0,-8 2 1 16,-1 0-1-1,0-2 0-15,0 0 1 0,0 0 5 16,0 2-5-16,0 1 1 16,0-3 1-16,0 1 0 15,0-1-1-15,0 0 3 16,0 0 1-16,0 0-6 16,0 0 1-16,0 0 2 15,0 2-1-15,0 0 2 16,-11 5 1-16,-7 2-4 15,-6 2 0-15,5 3-1 16,-9-2 3-16,2 0-2 16,-1 5 0-16,7-4-1 15,-5-2 0-15,10 1 0 0,0-5 1 16,1 2-1-16,4-3 0 16,9-4 0-16,-2-2 0 15,3 0 0-15,0 0-2 16,0 0-3-16,0 0-11 15,0 0-2-15,0 0-11 16,0 0-31-16,0 0-28 16,0 0-44-16,-5 0-67 15</inkml:trace>
  <inkml:trace contextRef="#ctx0" brushRef="#br0" timeOffset="-140273.72">14952 10587 31 0,'0'0'411'0,"0"0"-408"16,0 0-1-16,0 0 25 15,0 0 6-15,0 0-26 16,-46 51-7-16,32-35 4 16,-8 2 4-16,4 0 4 15,-10-1-2-15,-1 1 0 16,-2 3-3-16,-8-2-3 16,3 2 15-16,0-5-10 15,2 0 0-15,6-4 8 0,3-2 1 16,6-2-9-16,7-6 11 15,4 0 11-15,7-2-14 16,1 0-2-16,0 0-14 16,0 0 1-16,0 0-2 15,0 0-4-15,0 0-2 16,0 0 5-16,0 0-3 16,0 0 4-16,10 0 1 15,7 3-1-15,0 0 1 16,6 5 5-16,1 4-6 15,1 6 8-15,0 2-3 16,4 2-3-16,-6 2 2 16,0-1-2-16,2 5 2 15,-10-6 0-15,-2-3-2 0,-1 0 1 16,-11-8 2-16,-1-2 3 16,0-6-1-16,0 0 4 15,0-2 1-15,0 1 7 16,0 0-13-16,0-2 7 15,0 0-9-15,0 0 0 16,0 0-3-16,0 0-1 16,0 0 0-16,0 0-1 15,0 0-33-15,0 0-8 16,0 3-49-16,0 0-54 16,0 4-162-16</inkml:trace>
  <inkml:trace contextRef="#ctx0" brushRef="#br0" timeOffset="-118841.36">18908 5673 256 0,'0'0'58'16,"0"0"-46"-16,0 0 57 15,0 0 15-15,0 0-38 16,0 0-12-16,0 0 0 15,0 0-6-15,6 0 1 16,-6 0-5-16,0 0 2 16,0 0-14-16,0 0 0 15,-6 0-4-15,-4 0-8 16,-14 16 2-16,-6 18 0 0,-11 5 4 16,-2 8-4-16,-4 4 1 15,-5 2-2-15,8-4 1 16,6-8-2-16,12-11 0 15,10-11 0-15,8-10 0 16,7-6 0-16,1 1 0 16,0-4 0-16,0 0 6 15,0 0-6-15,0 0-2 16,0 0 2-16,15 0 2 16,4-7 2-16,12-9-2 15,6-9-1-15,5 0 1 16,-1-5 0-16,-4 0-2 0,1-2 1 15,-6 2 0-15,-7 2 2 16,4 0-2-16,-12 4-1 16,-3 0 3-16,-1 6-2 15,-5 0-1-15,-3 3 0 16,-2 6 1-16,-3 0-1 16,0 4 2-16,0 3 9 15,0-2-10-15,0 4 1 16,0 0-2-16,0 0-3 15,-12 0 1-15,-8 9 0 16,-8 13 2-16,-2 11 0 16,-9 2 0-16,5 12-2 15,-12 3 2-15,-2-1 0 0,1-2 1 16,5-10-1-16,4-1 0 16,7-12 5-16,4-4-5 15,13-6 0-15,8-9 0 16,4-5 0-16,2 0 0 15,0 0 0-15,0 0 0 16,0 0-2-16,0 0 2 16,0 0 0-16,20-2-2 15,11-15 3-15,9-6-1 16,6-3 3-16,6 1-3 16,-9-2 0-16,-2-1 3 15,1 4-2-15,-10 0 0 0,-4 2 0 16,-8 4-1-16,-2 0 1 15,-8 0-1-15,-1 0 3 16,-7 3-1-16,-1 0 0 16,-1 4-2-16,0 6 4 15,0 1 6-15,0 4-1 16,0 0-9-16,0 0 0 16,-16 0-1-16,-8 4-1 15,-4 15 2-15,-4 5 0 16,0 5 0-16,1 5-1 15,-6 4 1-15,4 2 0 16,-3-2 0-16,4-6 0 16,4-6 1-16,9-2-1 15,-1-6 0-15,11-2 0 16,0-7 0-16,6-6-1 0,3-1 1 16,0-2-2-16,0 0 1 15,0 0 1-15,0 0-29 16,10 0 15-16,5 0-16 15,3 0-61-15,-4 0-131 16</inkml:trace>
  <inkml:trace contextRef="#ctx0" brushRef="#br0" timeOffset="-98515.77">20218 3749 468 0,'0'0'112'0,"0"0"-76"15,0 0 59-15,0 0 12 16,0 0-41-16,0 0-2 16,0 0-17-16,0 0 11 15,59 2-15-15,-46-18-2 16,-6-6-4-16,3-4-16 0,-8 1-17 16,-2-4 6-16,0 4-2 15,0 4 2-15,0 4-9 16,-2 10 0-16,-8 3-1 15,3 4 2-15,-2 0-2 16,-3 0-17-16,1 22 0 16,-2 7 2-16,3 8 3 15,8 3-6-15,2 0 5 16,0 0 12-16,14-2-4 16,0-8 5-16,6-7-1 15,4-7-1-15,-10-9 2 16,3-1-2-16,0-6 0 15,5 0 2-15,0-15 3 16,6-12 11-16,5-6-6 0,-10-4-6 16,5 6-1-16,-6 2-1 15,-6 12-4-15,-10 6 2 16,1 8 1-16,-7 3-7 16,0 0-2-16,0 11 6 15,0 18 4-15,0 0-3 16,-9 4 3-16,5-7 0 15,-5-6 0-15,5-7 0 16,0-5 0-16,-4-3 1 16,8-5-1-16,0 0 4 15,0-10-3-15,0-17 2 16,12-4-3-16,5-10-1 16,7 1 1-16,-8 4 1 0,-1 6 0 15,-4 14 1-15,-9 7-1 16,-2 9 7-16,0 0 0 15,0 0 15-15,0 13-21 16,0 13-1-16,-12 10-1 16,1 2 1-16,6 1-1 15,4-5 0-15,1-6-2 16,0-5-1-16,0-6 2 16,8-8-5-16,5-3-6 15,1-6 0-15,6 0 0 16,-3-3-2-16,3-17 13 15,1-4 0-15,-5-7 2 0,-3 5-1 16,-6-1 3 0,0 1 4-16,-7 1 4 0,0 7 1 15,0 6-3-15,0 8 10 16,0 4-1-16,0 0-3 16,0 0-3-16,0 20-12 15,0 20-4-15,0 15 1 16,0 10 6-16,2 11-6 15,12 9 0-15,-1-1 1 16,0-1-19-16,-2-11 5 16,0-14-41-16,-2-14-89 15,-5-19 145-15,4-8-47 16,-8-15-83-16,0-2 4 0,0-10-61 16,0-26-212-1</inkml:trace>
  <inkml:trace contextRef="#ctx0" brushRef="#br0" timeOffset="-98263.39">20770 3731 553 0,'0'0'120'0,"0"0"-36"16,0 0-3-16,0 0-17 16,0 0-31-16,0 0-19 15,38-106-4-15,-21 104 5 16,5 2 0-16,-7 0-2 15,-1 11 1-15,-7 17 4 16,1 8-2-16,-8-1-12 0,0 2-2 16,-8-3-3-16,-9-10 1 15,1-1-3-15,3-9-9 16,7-5-18-16,-2-9-64 16,7 0-133-16,1-2-236 15</inkml:trace>
  <inkml:trace contextRef="#ctx0" brushRef="#br0" timeOffset="-97497.23">20997 3654 594 0,'0'0'241'0,"0"0"-140"16,0 0-22-16,0 0 12 0,0 0-8 15,0 0-37 1,-6-14-41-16,6 14-2 0,-9 3-3 15,5 16 0-15,1 4 2 16,3 5-2-16,0 3-1 16,0-5 0-16,3 1 1 15,10-4-1-15,2-8-4 16,2-7 1-16,2-8-15 16,2 0-1-16,-6 0 3 15,-1-15 16-15,-8-6 1 16,0-3 9-16,-6-6 0 15,0 4 5-15,0 2-2 16,0 8-1-16,-12 4-10 0,2 3-1 16,-3 6 0-16,4 2 0 15,-4 1-3-15,-1 0 1 16,8 4-8-16,1 11 3 16,5 7-12-16,0-1-12 15,0-4 5-15,12 0-2 16,8-5 6-16,4-7-3 15,-9-3 11-15,10-2-2 16,-5 0 6-16,4-2 10 16,6-15 2-16,0-6 3 15,-2 1 3-15,-4 0-1 16,-16 6 2-16,2 7 11 0,-10 2 7 16,0 7 19-1,0 0-2-15,0 0-17 0,0 0-5 16,0 0-17-16,0 7-5 15,0 12-5-15,0 1 4 16,0-1 0-16,0-5 1 16,0-7 0-16,0-5 0 15,0-2 0-15,0 0 0 16,0 0 1-16,0 0 0 16,0-2 15-16,0-10-10 15,0 3-3-15,0 0-3 16,0 2 2-16,0 2-2 15,0 3-1-15,0 1 0 16,0 1 1-16,0 0-5 0,0 0-3 16,0 0-4-16,0 0-2 15,0 0-15-15,0 0-28 16,0 0-6-16,0 0 8 16,0 0-15-16,0 0-54 15,-2 3-49-15,-6-1-44 16</inkml:trace>
  <inkml:trace contextRef="#ctx0" brushRef="#br0" timeOffset="-95284.75">21298 3695 353 0,'0'0'201'0,"0"0"-145"16,0 0 7-16,0 0-10 15,0 0-22-15,0 0 0 0,0 0-10 16,0 14-2-16,6 8 19 16,-6 3-12-16,0 5-9 15,6 0-2-15,-4-1-9 16,-1-2 0-16,5-5 0 16,-6-8 1-16,0-6-2 15,0-4 7-15,2-4-3 16,-2 0 1-16,0 0 12 15,0-8 10-15,2-13-4 16,8-10-21-16,-8-4 3 16,11 0-7-16,0 1 4 15,2 5-5-15,3 7-2 16,7 6 0-16,-5 5-3 0,3 4 1 16,-4 2 0-1,-1 5 1-15,-3 0-5 0,4 3 2 16,-13 17 4-16,6 4 2 15,-7 4-2-15,1-2-1 16,-4 0 1-16,-1-3 2 16,2-4-2-16,-1-3 0 15,4-5 0-15,-2-4 0 16,1-2-3-16,4-3-1 16,2-2 3-16,-1 0-5 15,9-7 6-15,-2-12 3 16,3-3 0-16,3-1 2 15,-8-3-4-15,1 0 0 16,-4-3 2-16,-7 3-3 0,-1-3 7 16,-4 9 4-16,0 5 0 15,0 9-10-15,-12 5 1 16,0 1 6-16,1 0-8 16,-5 6-5-16,3 15 5 15,8 3-1-15,-1 6-4 16,6-3 4-16,0 3-5 15,0-2-5-15,14-1-1 16,7-6-6-16,-3-4 4 16,7-8 3-16,-8-4 1 15,2-5-10-15,5 0 2 16,1-10 18-16,-6-11-5 16,5-2 4-16,-7-4 1 0,-5-1 1 15,-6 3 3 1,-6 6 3-16,0 3 11 0,0 6-3 15,0 8 0-15,0 2 2 16,0 0-4-16,0 0-8 16,0 2-5-16,0 14-2 15,0 6 0-15,0 3 2 16,0-2 2-16,0 2-1 16,0-8 2-16,0-3 10 15,6-6-8-15,-4-3 12 16,-2-5-3-16,3 0 0 15,-1 0 5-15,7 0 3 0,-1-20-4 16,14-6-12-16,-6-6-4 16,10-1-2-16,-7 5-1 15,-1 8-4-15,-4 8-9 16,-4 10-14-16,-5 2-3 16,1 0 0-16,-3 6 16 15,7 13 8-15,-7 2 6 16,10 3 0-16,-2-2 1 15,0-1 0-15,7-4 0 16,-7-6 0-16,8-4 0 16,-3-7-3-16,-2 0 0 15,3 0 3-15,1-11 17 16,-2-15 6-16,5-9-5 0,-7-3 5 16,-5-9-1-16,-3-4 1 15,-6-14-8-15,0-12 1 16,0-4-6-16,-1 7 3 15,-13 12-12-15,0 22 6 16,2 19-1-16,2 12-2 16,6 7-1-16,1 2 6 15,-4 0-9-15,6 28-5 16,1 18 0-16,0 21 4 16,0 8-1-16,22 9 2 15,-2 2-1-15,4-1 1 16,-5-10 0-16,5-15-1 15,-7-15-7-15,1-11 1 16,-3-14 0-16,-1-7 0 0,-2-13 6 16,-2 0-10-16,4-15 9 15,0-17 0-15,0-7 2 16,1-7 3-16,-10 3-3 16,4 11-3-16,-2 10 3 15,-3 15 0-15,0 7 0 16,-4 0-15-16,0 11 4 15,2 15 11-15,0 4-3 16,9 2 4-16,1-4-1 16,3-1 0-16,-1-6 1 15,5-4-4-15,6-8 1 16,3-7-2-16,1-2 2 16,11 0-10-16,-1-11 9 15,0-12 3-15,-2 4 0 0,-14-2 5 16,-2 1-3-16,-8-2 10 15,-8-4 5-15,-5 0 8 16,0 2-7-16,-3 4 3 16,-12 6-11-16,-6 5 0 15,2 9-5-15,0 0-5 16,-4 3-1-16,5 17 1 16,5 7-6-16,1-2-1 15,10 3-6-15,2 2 6 16,0 0 3-16,0-4-1 15,2-1 0-15,11-9 2 0,5-4 0 16,-3-10-2-16,9-2 5 16,-5 0 0-16,4-20 0 15,-3-6 2-15,3-7 1 16,-8-5-3-16,-1 1 2 16,-6 0 0-16,-2 7-2 15,-1 13 2-15,-3 5-2 16,-2 12 0-16,0 0-13 15,0 5-8-15,0 19 11 16,0 10 7-16,7-1-1 16,7 4-1-16,5-5 4 15,6-5-2-15,3-7-1 16,4-7 4-16,-1-6 2 16,4-7-2-16,2 0 2 0,0-9 12 15,4-14 8-15,-13-8-1 16,-8-8-8-16,-6-10 0 15,-10-9-4-15,-4-16-2 16,0-14 6-16,-9-10-8 16,-12-2-2-16,7 13 3 15,-4 20 2-15,5 25 0 16,8 25 2-16,-1 10-7 16,6 7-3-16,-5 0-1 15,4 38-7-15,-7 23-1 16,8 21 7-16,0 10-4 15,5 2-5-15,10-2-15 16,1-9-8-16,-2-7 2 0,-2-16-19 16,-6-18-41-16,-4-12-373 15,4-17 460-15,-6-13-89 16,0 0-195-16</inkml:trace>
  <inkml:trace contextRef="#ctx0" brushRef="#br0" timeOffset="-95029.36">22771 3422 853 0,'0'0'154'0,"0"0"-133"16,0 0-3-16,0 0 55 15,0 0-40-15,0 0-21 16,-7 16-12-16,7-16 0 16,0 0-1-16,0 0-7 15,0 0-63-15,0-11 18 16,-19-3-106-16,-17 1-134 16</inkml:trace>
  <inkml:trace contextRef="#ctx0" brushRef="#br0" timeOffset="-94829.02">21997 3370 269 0,'0'0'653'0,"0"0"-574"16,0 0-61-16,0 0 4 16,0 0 46-16,154-50-6 15,-83 32-44-15,-7 4-14 16,-11 5-3-16,-19 6-1 15,-14 3-39-15,-15 0-56 16,-5 6-1-16,-5 14-208 16</inkml:trace>
  <inkml:trace contextRef="#ctx0" brushRef="#br0" timeOffset="-93946.61">21020 4332 968 0,'0'0'85'16,"0"0"-47"-16,0 0 15 15,0 0-26-15,0 0-18 0,-8 109 3 16,8-39 2-16,8 4-6 16,4-6-5-16,-6-7-1 15,3-15-1-15,-7-15 4 16,1-12-5-16,-3-11 0 16,2-6 0-16,-2-2 1 15,9 0-1-15,-1-11-1 16,4-14 1-16,9-6 2 15,-5 8-2-15,2 5-1 16,-5 10 1-16,0 8-4 16,1 0-3-16,-9 3 7 15,2 23-1-15,-7 1-5 16,0 4 3-16,-12-2-2 0,-15-5 1 16,-4-2 4-1,3-7 1-15,-1-10 1 0,0-5-4 16,6 0-1-16,3 0-39 15,7-20-35-15,5-4-40 16,8-4-111-16,12 2-171 16</inkml:trace>
  <inkml:trace contextRef="#ctx0" brushRef="#br0" timeOffset="-93488.91">21496 4765 704 0,'0'0'216'0,"0"0"-142"0,0 0 20 16,0 0-26-16,0 0-32 15,0 0-20-15,-27-82 11 16,20 57-6-16,-16-2-6 16,5 8-5-16,-4 5-3 15,4 7 0-15,1 7 4 16,-5 0-11-16,1 12 0 15,4 19-3-15,-3 5 1 16,10 4 1-16,5 2-2 16,5-3-2-16,0-4 1 15,0-5 3-15,13-9-3 16,9-10-1-16,-5-4 2 16,10-7-1-16,-5 0 0 0,11-25 4 15,-3-8 2 1,0-2 0-16,-9-2-2 0,-1 6 2 15,-14 4 0-15,4 14-2 16,-8 6 4-16,-2 7-4 16,0 0 0-16,0 3-1 15,0 19-12-15,0 6 10 16,0 2-9-16,0 0-39 16,0-6-32-16,12-4-35 15,9-9-95-15,0-11-50 16,8 0-171-16</inkml:trace>
  <inkml:trace contextRef="#ctx0" brushRef="#br0" timeOffset="-93050.24">21746 4718 365 0,'0'0'218'15,"0"0"-89"-15,0 0 12 16,0 0-45-16,0 0-24 16,0 0-11-16,-22-65-3 15,20 65-21-15,-7 0-20 16,2 8-11-16,1 15-1 15,0 5-4-15,-3 3 2 16,8 5-2-16,1-1 0 16,0 0 0-16,0 1 1 15,10-11-2-15,5-5-6 16,9-9 5-16,-3-9 0 0,5-2-13 16,5-6-7-1,8-23-11-15,-7-9 14 0,-1-6 10 16,-2 0-8-16,-6-5 16 15,-10-10-3-15,1-5 3 16,-10 2 0-16,-4 9 4 16,0 16-3-16,0 15 23 15,0 13 10-15,-2 7 2 16,-6 2 6-16,0 3-29 16,2 27-9-16,0 15-4 15,6 16 1-15,0 5-1 16,14 3 0-16,12-3 0 15,-9-11 0-15,-2-13-3 16,-1-12-21-16,0-12-10 0,-2-8-13 16,2-10-61-16,-6 0-132 15,10-12-288-15</inkml:trace>
  <inkml:trace contextRef="#ctx0" brushRef="#br0" timeOffset="-91418.83">22250 4628 756 0,'0'0'198'0,"0"0"-157"16,0 0 2-16,0 0 0 15,0 0 8-15,0 0-22 16,-113 55-19-16,90-39 0 16,7-1-4-16,3-1-4 0,6-2-2 15,-2-2-1 1,6 0 1-16,3 0-1 0,0 0-1 15,0 1-3-15,1 1 1 16,23 1 0-16,-5-3 3 16,9 1-9-16,1-6-1 15,1-1-1-15,2-1-19 16,3-3-9-16,-4 0-20 16,0 0-7-16,-2 0-11 15,0-12-6-15,-6-1 8 16,-3-1 29-16,-10 0 41 15,-3 0 6-15,0-3 50 0,-7 2 51 16,0-1-4-16,0 0-11 16,-3 5-17-16,-8 3 9 15,10 4-6-15,-7 4-24 16,4 0-30-16,2 0-13 16,-1 12-4-16,-1 11 0 15,4 3-1-15,0 0-2 16,0-2 2-16,7 0 0 15,7-5-3-15,-6-6-1 16,6-3-1-16,-5-8-4 16,3-2 0-16,3 0 7 15,-1-10-12-15,1-14 6 16,-11-5 8-16,5-2 1 0,-9-7 0 16,0-5 2-1,0 2-2-15,-17 9 2 0,-5 9-6 16,7 13 0-16,-2 10-7 15,0 0 6-15,-2 0 1 16,12 19 2-16,0 6-7 16,7 4 0-16,0 0-22 15,21 4-13-15,13-3-11 16,6-1 12-16,13-7 1 16,-6-8 29-16,6-9 4 15,-9-5 4-15,1 0 3 16,-12-25 1-16,-6-2 6 15,-12-6-4-15,-7 0 7 16,-8-3 26-16,0 3 12 0,-11 6-4 16,-5 4 15-16,5 14-9 15,5 2-29-15,-2 7-2 16,5-2 1-16,3 2 5 16,0 0-9-16,-1 0-9 15,-4 5-6-15,2 22 1 16,0 13 1-16,3 9 4 15,0 5 4-15,0 9-4 16,0 9 4-16,0 2-2 16,0 4 4-16,0 4-7 15,0-1-2-15,0-4-2 16,-2-7-1-16,-10-9-4 16,7-13-16-16,1-14-2 0,4-12-71 15,0-17 91-15,0-5-12 16,19 0-105-16,0-25 38 15,7-9 71-15,2-6 5 16,-1-3 4-16,-7-10 2 16,-4-4 4-16,-5-3 25 15,-5 2 3-15,-6 6 16 16,0 6-2-16,-2 7-14 16,-16 9-12-16,-7 5-10 15,-4 6 3-15,0 5 11 16,-2 4-11-16,4 2-14 15,10 6 2-15,6-3-1 0,6 5-2 16,5 0-7-16,0-7-16 16,0-3-31-16,16-6 23 15,13-4-2-15,11-6-6 16,3-2 8-16,0-2 27 16,-7-2 3-16,-7 4 4 15,-8 4-3-15,-6 2 2 16,-12 4 27-16,-2 3 22 15,-1 8 14-15,0 3-7 16,0 1-25-16,0 3-8 16,0 0 4-16,0 0-1 15,0 0-11-15,0 5-9 16,0 24-7-16,0 16 5 16,0 13 1-16,0 3-3 15,9 10-3-15,7 5 1 0,-3 2-2 16,0 3 3-16,2-6-4 15,-12-10-7-15,3-7-6 16,0-9 7-16,0-14-7 16,4-6-9-16,-5-15 1 15,3-11-3-15,4-3-14 16,3-2-21-16,-1-25-19 16,3-8 72-16,-4-13-2 15,-6-7 6-15,-7-7 4 16,0-6 2-16,0 5-1 15,-7 9 8-15,-16 16 4 16,2 12-2-16,-8 8-2 0,-6 6 12 16,0 1-18-16,6 3 3 15,2 2 34-15,12 4-9 16,3 0-7-16,10 2-6 16,2 0-7-16,0 0-9 15,0-1-2-15,0-3 0 16,14-3 1-16,19-3 2 15,9-2-3-15,9 1 0 16,1-4-24-16,13-2-13 16,-7 3-41-16,2-4-45 15,-6 6-155-15,-19 3-281 16</inkml:trace>
  <inkml:trace contextRef="#ctx0" brushRef="#br0" timeOffset="-91265.6">23487 4818 1009 0,'0'0'174'0,"0"0"-154"15,0 0-4-15,0 0 13 16,0 0-29-16,0 0-55 16,-5-31-249-16</inkml:trace>
  <inkml:trace contextRef="#ctx0" brushRef="#br0" timeOffset="-32100.17">14221 2552 804 0,'0'0'27'15,"0"0"-21"-15,0 0 53 0,0 0-8 16,0 0-11-16,54-127-5 16,-54 86-2-16,0-6 10 15,0 6-7-15,0 5-22 16,-14 11-2-16,3 14-5 15,-5 4-7-15,-7 7-11 16,2 0 10-16,-14 16-5 16,2 25 5-16,-5 5 0 15,8 8 1-15,13-1 0 16,4-10-2-16,11-9 2 16,2-9-5-16,0-13 2 15,2-7-2-15,11-5 5 0,12 0 10 16,4-16 5-16,2-12-1 15,8-4-1-15,-10-5-3 16,-10 6-4-16,-5 7 7 16,-13 4 1-16,7 13-1 15,-8 6-7-15,0 1-6 16,0 1-5-16,0 35-10 16,0 7 9-16,-8 5 6 15,7 3-53-15,1-12-25 16,0-4-53-16,12-14-87 15,16-12-87-15</inkml:trace>
  <inkml:trace contextRef="#ctx0" brushRef="#br0" timeOffset="-31658.52">14577 2270 811 0,'0'0'27'0,"0"0"68"16,0 0 1-16,0 0-24 15,0 0-27-15,0 0-28 16,0-32-17-16,-13 60 0 16,-12 10-1-16,4 9 1 15,0 7-2-15,7 1 2 16,10-3 5-16,4-5-5 16,0-14-8-16,4-5-2 0,25-12-20 15,12-14-2 1,13-2 23-16,1-5 1 0,0-29-5 15,-4-5 13-15,-2-12-5 16,-12-9 3-16,-7-8 2 16,-6 3 3-16,-9 12-2 15,-11 14 18-15,-3 24 23 16,-1 7 18-16,0 7-27 16,0 1-23-16,0 3-10 15,0 32-9-15,-10 15 8 16,-2 12 1-16,0 6 2 15,7-1 0-15,0-6-2 16,5-8 0-16,0-9-1 0,0-15-25 16,0-6-62-1,12-15 11-15,6-8-75 0,5 0-52 16,0-19-332-16</inkml:trace>
  <inkml:trace contextRef="#ctx0" brushRef="#br0" timeOffset="-31345.06">15208 2277 637 0,'0'0'202'15,"0"0"-95"-15,0 0 9 16,0 0-66-16,0 0-36 16,0 0-13-16,-68 39 4 15,24-10-1-15,0 7-1 0,3-1 0 16,10-5 1-16,3-2-4 15,14-9-1-15,4-6 0 16,10-3-6-16,0-4 1 16,32 2 6-16,7 0 1 15,16 0 12-15,2 6-1 16,0 1-6-16,-13 0 0 16,-4 3 1-16,-11 0 0 15,-11-1-7-15,-7 3-3 16,-6-1-3-16,-5 2-46 15,0 2-81-15,0-7-254 16</inkml:trace>
  <inkml:trace contextRef="#ctx0" brushRef="#br0" timeOffset="-30510.84">16046 2718 696 0,'0'0'23'0,"0"0"58"16,0 0 10-16,0 0-53 16,0 0 7-16,0 0 10 15,68-39-22-15,-23 5-19 16,8-1 13-16,-11-5-8 15,-7-4 1-15,-9-4-17 16,-12-3 5-16,-8 12-1 0,-6 9-7 16,0 13-3-1,0 10 1-15,-17 7-21 0,-3 0-2 16,1 1 2-16,-6 15 5 16,13 0 11-16,8 4 1 15,4-7 3-15,0 3 0 16,0-5 1-16,0 0 0 15,16-3-2-15,2 0 0 16,5 0 4-16,-9-2 3 16,0 2-3-16,-8 4 1 15,0 4-1-15,-1 2 1 16,-5 6-2-16,3 0 2 16,-3-2 0-16,1-1-1 15,7-1 1-15,-5-8-1 0,10-3 1 16,-2-2-1-16,3-7 3 15,7 0-2-15,6 0 9 16,6-3-5-16,5-20 1 16,-6-7-2-16,5-11-1 15,-9-3 2-15,-10-6-3 16,-1 0 0-16,-10 6-2 16,-7 11-1-16,0 11-8 15,0 17 7-15,-6 5-8 16,-7 0 4-16,-3 21 4 15,-1 16-1-15,5 11-5 16,9 4 8-16,3-2 3 16,0-2-2-16,0-8-1 0,11-7-7 15,7-10-6-15,1-9-51 16,8-9-38-16,11-5-40 16,9 0-69-16,6-13-92 15</inkml:trace>
  <inkml:trace contextRef="#ctx0" brushRef="#br0" timeOffset="-30105.24">16988 2476 599 0,'0'0'72'0,"0"0"102"15,0 0-82-15,0 0-40 16,0 0-16-16,0 0-20 16,0-27-7-16,-5 29-6 0,-9 21-3 15,-1 9 1 1,1 4-1-16,6-2 0 0,8-2 7 15,0-5-4-15,0-10-1 16,0-4 1-16,8-7-3 16,8-3 2-16,2-3 1 15,6 0 7-15,7-3 1 16,0-18-6-16,6-7-4 16,-7-2 0-16,0-7 1 15,-6 4-1-15,-11 4 1 16,-9 12-2-16,-1 7 0 15,-3 7 0-15,0 3-10 16,0 0-1-16,0 13-5 0,0 13 13 16,0 9 2-1,0-4 1-15,11 0-1 0,3-6 1 16,1-4-3-16,1-8-2 16,9-3-17-16,3-7-11 15,4-3-40-15,0 0-95 16,-2-21 0-16,-9-7-213 15</inkml:trace>
  <inkml:trace contextRef="#ctx0" brushRef="#br0" timeOffset="-29987.07">17303 2274 687 0,'0'0'31'0,"0"0"61"15,0 0-47-15,0 0-45 0,0 0-109 16,0 0-184-16</inkml:trace>
  <inkml:trace contextRef="#ctx0" brushRef="#br0" timeOffset="-28580">17386 2564 834 0,'0'0'3'15,"0"0"26"-15,0 0 32 16,0 0-30-16,0 0-15 16,0 0 6-16,20 44-13 0,-1-44-5 15,-2 0 5-15,8-3-2 16,-5-18-4-16,3-4 0 16,-6-4 1-16,-14 3 1 15,0 6-2-15,-3 6-1 16,0 4 4-16,0 6-6 15,0 4 0-15,-6 0-16 16,-11 0 11-16,2 15 4 16,-3 9-7-16,9 7 8 15,-2 3-1-15,11 0 3 16,0-2-2-16,0-4 0 16,0-8 0-16,5-6-1 15,6-6 0-15,5-8-5 0,11 0 6 16,4 0 1-16,6-14-1 15,-2-7 1-15,0-7 3 16,-14-6-3-16,2 1 6 16,-7 5-4-16,-4 6-3 15,-9 12 0-15,-3 8 0 16,0 2 1-16,0 0 2 16,0 0-6-16,0 12-8 15,0 14 11-15,0 7 1 16,10-3 2-16,-6-2-2 15,0-9 1-15,3-5 3 0,-4-6 1 16,-3-8-1-16,2 0 5 16,7 0 18-16,-3 0 17 15,7-16 1-15,5-12-37 16,7-6-3-16,2-7-6 16,-4 6 0-16,-1 0 1 15,-4 13-1-15,-7 10-2 16,2 9 2-16,-13 3-2 15,4 0 1-15,5 0-18 16,-6 1 2-16,11 20 11 16,9 4 6-16,-3 4 1 15,7-7 1-15,-2-4 0 16,-6-4-2-16,-1-8 2 16,-4-2 4-16,1-4-5 0,-2 0 0 15,1 0 10-15,8-16-7 16,-8-8 1-16,-11-4-2 15,3-4-3-15,-6 0-7 16,0 3-5-16,0 7 6 16,0 9-9-16,-15 8-7 15,5 5 10-15,-3 0-1 16,-1 6 1-16,2 17 3 16,10 5 6-16,2 2-4 15,0-4 7-15,0 0 4 16,17-4-2-16,7-6-2 15,7-4 6-15,0-5 8 16,10-7 12-16,-5 0-4 16,7-3-12-16,-4-15-1 0,-1-6-4 15,-16-6 1-15,2-7-3 16,-10-1-3-16,-11 0-12 16,-3 12 4-16,0 8-5 15,-2 10 0-15,-8 2 2 16,2 4 8-16,1 2-8 15,3 0 8-15,4 0 2 16,0 6-10-16,0 7 10 16,0 7-1-16,0-1-4 15,14 1 6-15,-2 1 0 16,-4-4 0-16,11 0 0 16,-8 0 5-16,5 2-5 0,-5 1 1 15,1-1-1-15,0 0 1 16,-7 2 0-16,3-5-1 15,3-5 0-15,-4-3 0 16,-1-2 1-16,-1-2 0 16,7-4 3-16,-5 0 2 15,16 0 3-15,-3-4 6 16,7-14 7-16,4-8-15 16,-2-11 3-16,6-6-10 15,-7-11-2-15,-6 3-18 16,-6 7-11-16,-10 14 17 15,-6 13-9-15,0 9 6 16,-22 8-5-16,0 0 16 0,-6 13 1 16,6 15 3-16,7 7-3 15,11 3 2-15,4 1 3 16,0 0-1-16,0-1 2 16,15-4-1-16,-1-4 3 15,-2-7 0-15,-9-3-1 16,0-4-2-16,-3-4-1 15,-15-2-7-15,-27-5-87 16,-13-2-186-16</inkml:trace>
  <inkml:trace contextRef="#ctx0" brushRef="#br0" timeOffset="-28152.35">17533 2009 644 0,'0'0'2'0,"0"0"83"0,0 0 1 15,0 0-41-15,0 0-14 16,0 0-11-16,-80 110 6 16,80-102-14-16,0-4 7 15,0-2-9-15,0-2-7 16,0 0 16-16,4 0-1 15,9-6 6-15,-1-8-15 16,-7-3-7-16,-4 2-2 16,-1-1-13-16,0 3-12 15,-6 6-29-15,-19 5-39 0,-5 2-138 16,5 0-286 0</inkml:trace>
  <inkml:trace contextRef="#ctx0" brushRef="#br0" timeOffset="-27970.09">18184 2238 1084 0,'0'0'17'0,"0"0"-12"16,0 0 43-16,0 0-48 15,0 0-89-15,0 0-198 16</inkml:trace>
  <inkml:trace contextRef="#ctx0" brushRef="#br0" timeOffset="-26890.5">14980 3259 881 0,'0'0'0'0,"0"0"-15"16,0 0 15-16,0 0 7 0,160 0-6 15,-72 0 0 1,8 0 1-16,-5 0-2 0,-8 0 0 16,-16 3-5-16,-27-3-30 15,-24 3-9-15,-16-3 14 16,-16 0-7-16,-37 0 12 16,-19 0 21-16,-21 3 4 15,-8 1 3-15,7 3 3 16,10-2 29-16,24 2 27 15,21-4 10-15,24-1-30 16,15 4-8-16,0 1-23 16,24 7-7-16,38 3-2 15,29 5 2-15,37 4 2 16,14 2-6-16,8 2-76 0,-20-6-85 16,-41-10-186-16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1T06:05:11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8874 4400 305 0,'0'0'197'15,"0"0"-130"-15,0 0 15 16,0 0-11-16,0 0-22 16,0 0 8-16,0 0-5 15,0 0-5-15,8-6-1 16,-8 6-5-16,0 0 2 15,0 0 5-15,0 0 0 0,0 0-17 16,-5 0-3-16,-10 0-9 16,-14 0-8-16,0 0-9 15,-2 0 7-15,2 0 2 16,2 0-1-16,4 0-5 16,2 0 0-16,8 0 3 15,12 0 3-15,1 0 4 16,0 0-4-16,0 0-8 15,0 0-1-15,0 0 1 16,0 0-1-16,3 0 1 16,24 0 7-16,12 0 3 15,5 6-5-15,1 2-6 16,7 0 2-16,-7-3-4 0,2 4 0 16,-5-6 0-16,-3 1 4 15,-8 3-4-15,-6-5 0 16,-9 1-3-16,-10-1 5 15,0-2-2-15,-6 0 1 16,0 0-1-16,0 0 0 16,0 0 6-16,0 0-5 15,0 0 1-15,-9 0-2 16,-13 0-1-16,-11 0-3 16,-10-7 2-16,-2 0-3 15,4-2 1-15,-1 0 4 16,4 2-1-16,-1 0 1 0,8 2 0 15,7-1 0 1,4 1 4-16,4 5 3 0,6-1 2 16,8 1 0-16,-5-2 2 15,7 2 4-15,0 0-11 16,0 0 2-16,0-2-6 16,0 2-3-16,15 0 2 15,14 0 1-15,17 0 6 16,5 5 7-16,15 1-3 15,-6 1-10-15,-2-4 3 16,-9 2-2-16,-3-3-1 16,-10-2 0-16,-7 2 0 15,-6-2 2-15,-11 0 1 0,-5 0-3 16,-4 0-2-16,-3 2 2 16,0-2 0-16,0 2 2 15,0-2-2-15,0 0 0 16,0 1 0-16,0-1 2 15,0 0-2-15,0 0-3 16,0 0 1-16,0 0-2 16,0 0-4-16,0 0-1 15,0 0-1-15,-5 0-6 16,0 0-4-16,-4 0-18 16,-2 0-10-16,7 0-7 15,-7 0-37-15,6 0-70 16,-5 0-41-16,-4 0-41 15,-2 6-187-15</inkml:trace>
  <inkml:trace contextRef="#ctx0" brushRef="#br0" timeOffset="2590.21">10700 5219 210 0,'0'0'129'0,"0"0"-44"0,0 0 18 16,0 0-31-16,0 0-16 16,0 0-7-16,2 0 12 15,-2 0 1-15,0 0-14 16,0 0-3-16,0 0 5 15,0 0-3-15,0 0-11 16,0 0 4-16,-6 0-5 16,-12 0-13-16,-1-6-16 15,-9-3-5-15,-1 1 3 16,-2-1-4-16,-5 0 1 16,0-1-3-16,1 2 4 15,7 0-1-15,-1 4 4 16,8 1 5-16,5 2-1 15,7 1-1-15,6 0 4 16,3 0-3-16,0 0 1 0,0 0-9 16,0 0 0-16,0 0 1 15,0 0-2-15,0 0-1 16,1 0-2-16,24 0 3 16,10 4 6-16,16 4-2 15,8 0 4-15,2 3-2 16,8-4-3-16,-6 2-2 15,5-1-1-15,-8 3 3 16,-9-5-2-16,-9 0 0 16,-10-4-1-16,-15 0 0 15,-3 0 1-15,-10-2-1 16,-4 0 1-16,0 0 1 0,0 0-1 16,0 1-1-16,0-1 2 15,-18 0 1-15,-13 0 2 16,-21 0-5-16,-7 0-3 15,-3-5 3-15,-6 1-4 16,-2 3 3-16,10-2 1 16,4-1 0-16,0 0 0 15,11 0 0-15,2 2 1 16,12-1-1-16,2 2 0 16,5 1 6-16,11 0-6 15,7 0 5-15,3 0-1 16,-3 0 0-16,6 0-1 15,0 0-2-15,0 0 4 0,0 0-5 16,0 0-1-16,28 0 1 16,14 0 12-16,17 0-2 15,19 0 5-15,3 1-7 16,9 6-6-16,-1-1 1 16,-4 2-1-16,-7-2-2 15,-7-3 5-15,-15 4-3 16,-14-3 3-16,-13-4-1 15,-16 2-2-15,-9-2 1 16,-4 0-3-16,0 0 8 16,0 0 6-16,0 0-5 15,0 0-5-15,0 0 4 16,0 0-5-16,0 0 0 16,0 2-2-16,0-2-1 0,0 0 0 15,0 0 0-15,0 0 0 16,0 0 1-16,0 0 0 15,0 0-1-15,0 0-1 16,0 0 1-16,0 0-1 16,0 0 0-16,0 0-4 15,0 0-8-15,0 0-10 16,0 0-12-16,0 1-18 16,0 8-28-16,-14-1-108 15,-15 2-169-15</inkml:trace>
  <inkml:trace contextRef="#ctx0" brushRef="#br0" timeOffset="17900.27">19785 14929 535 0,'0'0'60'0,"0"0"-6"15,0 0 36-15,0 0-27 16,0 0-37-16,0 0-9 16,0 0-5-16,0 0-10 15,15-5 0-15,21 5 1 16,6 0 4-16,17 0 5 15,1 0 7-15,9 4-1 16,3-3-1-16,3 6 10 16,4-3-17-16,-15 2 0 0,-7-3 3 15,-14-1-7 1,-12 0-1-16,-13-2-3 0,-13 2-2 16,1 0 3-16,-6-2 0 15,0 0-3-15,0 0 1 16,0 0 0-16,0 0-1 15,-25 0 0-15,-22 0-1 16,-15 0-20-16,-12 0-6 16,-15 0 4-16,-4-2-4 15,4-2 6-15,-1 1 2 16,12-5 2-16,15 6 10 16,18-3 7-16,10 1 4 15,18 3-1-15,13 1 8 16,-2 0 5-16,6 0-4 0,0 0 2 15,0 0-1-15,0 0-1 16,0 0-3-16,23 0-5 16,20 0 7-16,20 0 6 15,16 1 3-15,8 10-7 16,2 0-3-16,-2 0-7 16,-2-3 2-16,-13 0-5 15,-12-4 2-15,-18-4 2 16,-17 0-7-16,-12 0 3 15,-3 0 0-15,-10 0 4 16,0 0-4-16,0 0 0 16,-19 0 2-16,-20-3-2 15,-15-6-8-15,-18 1-6 0,-8-3-16 16,1 0 2 0,-4 0 8-16,9 6 4 0,6-2 7 15,20 3 5-15,10 2 4 16,20 0-1-16,9 2 2 15,9 0 0-15,0 0 2 16,0 0-2-16,0 0 2 16,9 0-2-16,22 0 14 15,11 7 11-15,17 2 3 16,2 2-12-16,8-1-7 16,6-1-2-16,-4-1-5 15,-5-1-3-15,-6-2 1 16,-17-1-2-16,-12-4 2 15,-15 0-1-15,-9 0 0 0,-7 0 0 16,0 0-1-16,-11 0-1 16,-24-1-1-16,-17-12-12 15,-19-1-5-15,-12 3 3 16,5 0 5-16,5 3-1 16,6-2 13-16,15 4 0 15,16 3 1-15,19-2 13 16,8 3 7-16,9 2 4 15,0 0-11-15,25 0-8 16,23 0-3-16,33 0 14 16,11 4 5-16,19 6 13 0,4 0-25 15,-10-1 9 1,-14-8-6-16,-26 6 0 0,-15-7 2 16,-26 0-13-1,-12 0 7-15,-4 0-8 0,-8 0 0 16,0 0-1-16,0 0-21 15,-25 0-29-15,-15-7-48 16,-9 6-87-16,-17-3-449 16</inkml:trace>
  <inkml:trace contextRef="#ctx0" brushRef="#br0" timeOffset="43088.51">7568 10643 721 0,'0'0'39'15,"0"0"-22"-15,0 0 25 16,0 0-4-16,0 0 1 16,0 127-14-16,0-89 3 15,2 5-10-15,-2 3 8 16,0-2-7-16,0 0 4 0,0-4-11 15,0-3 12-15,0-10-13 16,0-5-4-16,0-8 3 16,0-5-6-16,0-8-2 15,0-1 6-15,0 0-3 16,0-5-3-16,0-16-2 16,2-3-8-16,10-4 0 15,-9-4 3-15,8-1 4 16,-7-6 1-16,2 0-2 15,-1 4 2-15,-2 0 0 16,5 6-3-16,-4-4 6 16,-2 3-2-16,6 1-1 0,-4 2 0 15,-2 9 1 1,-2 6-1-16,0 9 15 0,0 0-5 16,0 3 7-16,0 0-7 15,0 0 1-15,0 0-4 16,0 8-7-16,-6 20 5 15,-19 9-1-15,-1 0-1 16,3 0-1-16,1-7 0 16,4-7 0-16,4-4-2 15,2-8 1-15,10-6 0 16,-1-3-1-16,3-2 2 16,0 0 0-16,0 0 2 15,0-9 6-15,5-16-8 16,12-8-2-16,7-1 2 15,1 1 0-15,-2 4 0 0,0 9 10 16,-5 7-10-16,-4 2 1 16,-1 5 1-16,-10 3 4 15,6 2 3-15,-3 1-8 16,0 0 3-16,9 8-1 16,-2 13 2-16,-2 4-1 15,1 1 1-15,2 5-4 16,-4-5 0-16,-5 1 0 15,6-3-3-15,-2-4 0 16,-1-2 0-16,2-5 0 0,-8-5-2 16,2-7-1-1,2-1-2-15,-1 0-21 0,6 0-19 16,3-1-67-16,4-12-59 16,-4 5-131-16,0 4-318 15</inkml:trace>
  <inkml:trace contextRef="#ctx0" brushRef="#br0" timeOffset="43304.83">7999 10928 809 0,'0'0'96'16,"0"0"-32"-16,0 0 17 16,0 0-3-16,0 0-33 15,0 0-9-15,0 0-15 0,0 0-13 16,0 0 0-16,0 0-4 15,0 0-4-15,0 0-11 16,0 0-13-16,0 0-31 16,0 0-58-16,0 0-15 15,-12 0-113-15,-1 0-185 16</inkml:trace>
  <inkml:trace contextRef="#ctx0" brushRef="#br0" timeOffset="49890.47">12336 10600 300 0,'0'0'277'0,"0"0"-153"15,0 0-11-15,0 0-26 16,0 0-16-16,0 0-1 0,0 0-28 15,-3-61-7-15,-6 30-4 16,4-10-5-16,-4-5-9 16,3-5-11-16,-1-7 2 15,5-9-1-15,2-5-1 16,0-2-6-16,15 2 7 16,11 9 1-16,0 15-7 15,-7 12 0-15,-3 11-1 16,-5 5 0-16,-9 8 1 15,0 7 0-15,3 1 0 16,-5 4-1-16,0 0-2 16,0 0-7-16,0 0 6 0,0 0-6 15,0 0-14-15,0 0-6 16,0 9 0-16,0 0-1 16,0-3-5-16,0 0 12 15,0-4 13-15,-7 2 4 16,5 1 5-16,-9-2-1 15,1 1 2-15,-7 4 0 16,-3 0 0-16,-6 4 0 16,-1 0 1-16,5 1 1 15,-1-1 0-15,-3-1-1 16,10-1 1-16,2-4 0 16,10-4-1-16,4 1 0 15,0-3 1-15,0 0-2 16,0 0 3-16,0 0 7 15,0 0 2-15,0 0 3 0,0 0 6 16,0 0 2-16,18-15 2 16,4-2-16-16,7-8-4 15,5 3-2-15,-3 0 2 16,-5 6-2-16,1 6 1 16,-12 1 4-16,-3 7-5 15,-8 2-2-15,-4 0-1 16,0 0 5-16,0 0-5 15,0 0-8-15,2 2 2 16,4 15 6-16,0 5 6 0,-3 0-5 16,8 0 1-1,-10-1 0-15,1-2-2 0,4-3-1 16,-2-2 1-16,-1 0 0 16,5-2-1-16,-4-4-1 15,-1-1 0-15,5-5-1 16,-3 0-61-16,8-2-13 15,3 0-46-15,10 0-98 16,4-8-182-16</inkml:trace>
  <inkml:trace contextRef="#ctx0" brushRef="#br0" timeOffset="51100.27">12685 9792 545 0,'0'0'108'16,"0"0"-40"-16,0 0 8 15,0 0-28-15,0 0-14 16,0 0 15-16,11-27-28 16,3 12-13-16,12-7 1 15,-6-1 0-15,3-2-2 16,5-3-5-16,-10-1 0 15,0 4 6-15,-5 0-8 0,-3 8 1 16,-9 9-1 0,-1 3 2-16,0 3-4 0,0 2-1 15,0 0 3-15,-13 0-2 16,-2 0-11-16,11 0 7 16,-6 0 1-16,8 7 1 15,-1-1 0-15,3 2 0 16,0-1 1-16,0 1-1 15,0-1 3-15,5-2-3 16,5 4 4-16,-6-1 1 16,9 1-1-16,-9 3 2 15,3 0-2-15,-3 4 1 16,-4 2 1-16,0 5 2 16,0 0 0-16,0-2 0 15,0 2-1-15,0-6-3 0,0-1 3 16,10-3-3-16,-4-6 1 15,8 0-1-15,-2-7 2 16,5 0-1-16,0 0 1 16,8-2 5-16,4-17 4 15,-2-6 0-15,-3-2-8 16,-6-4 0-16,-5 0-2 16,-8 0 3-16,-4 5-1 15,-1 10-3-15,0 7 0 16,0 4-2-16,0 5 2 15,0 0 0-15,0 0-6 16,-4 0-3-16,-9 10 9 0,2 13-3 16,3 0 1-1,7 3-1-15,1 1-4 0,0-6 3 16,0 2-1-16,18-4 2 16,9-3-4-16,6-5 3 15,9-7 4-15,5-4-1 16,7 0 2-16,-7-2-1 15,-1-14 0-15,-10-2 4 16,-9-2-2-16,-12 0 0 16,-4-2 2-16,-10 4 5 15,-1-1-6-15,0 4 9 16,0 7-11-16,-4 4-1 16,-11 4 0-16,-3 0-4 15,-1 0 4-15,1 18-4 16,-5 5 4-16,6 0 2 0,5 0-2 15,8-6-2-15,4-5 0 16,0-5 2-16,0-7-2 16,0 0-1-16,0 0-1 15,2 0 4-15,15 0 4 16,11-9-4-16,-1-5 14 16,-2 1-12-16,-8 3 5 15,-5 6 3-15,-11 2 6 16,-1 2-6-16,0 0-4 15,0 0-6-15,0 16-2 16,0 20 2-16,0 8 1 16,-11 2 0-16,4-3 2 0,-1-4-3 15,4-8-3 1,-4-9 3-16,5-12 3 0,3-5-3 16,0-5 0-16,0 0 5 15,0 0 0-15,0 0 0 16,0 0-5-16,0-7 15 15,12-3-10-15,3 3-4 16,-4 1-1-16,-7 6-1 16,6 0-1-16,0 0 1 15,0 0-6-15,5 3-8 16,-1 7-10-16,0-3-29 16,2-4-16-16,0-3-83 15,6 0-20-15,0 0-149 0</inkml:trace>
  <inkml:trace contextRef="#ctx0" brushRef="#br0" timeOffset="53265.46">13642 9657 424 0,'0'0'74'0,"0"0"31"15,0 0 3-15,0 0-56 16,0 0-28-16,0 0-20 15,-17 3 21-15,17 12-2 16,0 0-9-16,0-5-8 0,0-5 6 16,0 0-5-1,0-5 3-15,3 0 3 0,10 0 21 16,2 0 5-16,12-17-16 16,0-1-11-16,2 0-4 15,0-1-7-15,-3 1 1 16,-7 6 5-16,-4 4-7 15,-3 4-3-15,-12 1 3 16,0 3-2-16,2 0 0 16,7 15-1-16,-3 8 3 15,6 1 1-15,-2-4 0 16,-2-2-1-16,2-6 0 16,0-7 2-16,-6-5-1 15,8 0-1-15,0 0 5 0,7-8-2 16,5-11-2-16,-4 0 2 15,4-1 0-15,-6-2-3 16,-3 1 2-16,-3 4-2 16,-10 4 4-16,3 7 1 15,-5 6-6-15,0 0 1 16,0 0-9-16,0 4 1 16,0 16 7-16,0 6 0 15,0-2 1-15,0 1 0 16,0-7-1-16,4-4 1 15,1-5 0-15,10-8-2 16,-1-1 2-16,1 0 0 16,12-4 0-16,-2-16-1 0,4-2 1 15,-11-3 5 1,-1 1-3-16,-5 2-1 0,-12 4-1 16,3 3-3-16,-3 11 3 15,0 2 0-15,0 2-10 16,0 0-2-16,0 0-24 15,0 0 6-15,0 6 10 16,-3 3 7-16,3 2 8 16,0-6 3-16,0 1 0 15,0-2 0-15,0 1-2 16,0-1 3-16,0-1 2 16,8 2-1-16,-7 0 0 0,3 4 0 15,-3 3 3-15,-1 3-3 16,5 2 2-1,2 0-1-15,-4 2 0 0,-1-2 1 16,6-1-2-16,-3-1 0 16,6 0 3-16,1-8 0 15,-5 1-3-15,8-7 1 16,5-1 0-16,-1 0-1 16,9 0 10-16,-3-16-8 15,3-3 4-15,-8-5 3 16,5-2-5-16,-9-2-3 15,-4-2-1-15,-5 5 5 16,0 5-5-16,-7 8 0 0,0 7-5 16,0 5 4-1,0 0-5-15,0 0-1 0,-9 9 4 16,-9 12 3-16,3 4 1 16,1 1-1-16,3 2-2 15,11 0 0-15,0 1-1 16,0-3 3-16,0-6 0 15,0-6-1-15,9-7 1 16,0-4 0-16,4-3 0 16,3 0 4-16,6-8 4 15,0-12 0-15,2-1 0 16,1-7-5-16,-4-1-3 16,5 3 2-16,-9-2 3 0,-3 6-3 15,-3 7-2-15,-1 6-1 16,-10 6 1-16,0 3 0 15,0 0-11-15,0 0 7 16,0 19 2-16,0 6-1 16,0 6 6-16,0 1-6 15,0-7 2-15,0-2 1 16,0-9 0-16,0-6 1 16,2-7-1-16,-1-1 1 15,1 0 6-15,12-1-1 16,0-16 1-16,10-6-5 15,-2-2 0-15,2 3 0 16,-5 2 0-16,-7 7 1 16,0 2-3-16,-10 8-1 0,1 3 0 15,-3 0-8-15,0 0 1 16,0 11 5-16,0 14 3 16,-3 3 1-16,-1-3 1 15,2-1-1-15,-6-6 0 16,8-7-1-16,0-3 1 15,0-6-1-15,0-2 3 16,0 0 1-16,0 0 7 16,12-10 7-16,7-13-11 15,7 1-6-15,3 1 0 16,-3 1 2-16,-7 1-3 16,-4 7 0-16,-4 9-4 0,-11 1 4 15,0 2 0-15,0 0-12 16,0 3 1-16,0 16 8 15,0-1 3-15,4 4 0 16,4-4-1-16,-5-5 1 16,6-4 0-16,-4-5 0 15,5-4-3-15,-6 0 3 16,8 0-1-16,5-7 3 16,0-12-2-16,6-3 0 15,-5 0 2-15,-4 0-4 16,-3-3 3-16,-1 8-1 15,-5 4 0-15,-5 5-3 16,0 6 0-16,0 2-7 0,0 0 6 16,0 0-17-1,-15 19 21-15,-1 4-3 0,1 8 2 16,4-4-1-16,1 4 2 16,8-7-1-16,2-6 1 15,0-4-1-15,0-7 1 16,0-4-3-16,11-3 1 15,4 0 2-15,6-12 6 16,3-11 5-16,7 0-11 16,-2-3 0-16,0 0 4 15,-2-1-1-15,-2 6-2 16,-10 5 0-16,-1 8-1 0,-13 5-1 16,-1 3 0-16,0 0-7 15,0 3 2-15,0 19 6 16,0 6 3-16,0 2-2 15,0 0 0-15,0-5-2 16,0-4 1-16,0-11 0 16,0-6-1-16,0-4 4 15,1 0 2-15,16-8 22 16,7-16-12-16,4-9-11 16,-1-2-3-16,-1-8 7 15,-1-1-8-15,4-7 2 16,-4-7 2-16,3-5-4 15,-6 3 0-15,-4 10 1 16,-6 22 4-16,-8 10-5 16,-4 11 3-16,0 7-5 0,0 0 2 15,-3 16-10-15,-18 21 10 16,2 16-4-16,2 9-8 16,-5-3 3-16,12 1-14 15,2-8 7-15,8-9 8 16,0-5-9-16,0-17-52 15,0-6-60-15,0-11-139 16</inkml:trace>
  <inkml:trace contextRef="#ctx0" brushRef="#br0" timeOffset="53519.85">15379 9494 582 0,'0'0'143'0,"0"0"-79"15,0 0 3-15,0 0-40 16,0 0-10-16,120-9-4 16,-48 4 30-16,8-2-12 15,-6 1-15-15,-18 2-10 16,-25 1-6-16,-17 0 0 15,-14 1-40-15,0-2-65 16,-35-1-57-16,-25-2-19 0</inkml:trace>
  <inkml:trace contextRef="#ctx0" brushRef="#br0" timeOffset="53736.16">14250 9344 629 0,'0'0'71'16,"0"0"8"-16,0 0 41 15,0 0-55-15,0 0-26 16,0 0-14-16,4-13-19 0,5 13-6 16,7-4-6-16,5 2-59 15,23 0-146-15,23-3-192 16</inkml:trace>
  <inkml:trace contextRef="#ctx0" brushRef="#br0" timeOffset="53976.54">16932 9884 989 0,'0'0'17'0,"0"0"-15"0,0 0 44 15,0 0-10-15,0 0-22 16,0 0-6-16,-10 9-8 16,10-9-16-16,0 0-73 15,8 0-114-15,5 0-212 16</inkml:trace>
  <inkml:trace contextRef="#ctx0" brushRef="#br0" timeOffset="73671.8">18581 14640 325 0,'0'0'176'15,"0"0"-118"-15,0 0 11 16,0 0 7-16,0 0-26 16,0 0-16-16,0 0-11 15,0 0-8-15,0 0-2 16,0 18 14-16,-4 4 4 15,-11 6-1-15,1 4-7 16,1 5-2-16,-15 3-8 16,-1 1 1-16,-3 3-4 15,-9 0 1-15,-3-3-2 16,2 0 1-16,-1-5-2 16,3-10-7-16,9-3 2 0,7-10-1 15,12-5 0-15,5-4-2 16,3 0 0-16,4-4 0 15,0 0-9-15,0 0-22 16,0-4-2-16,1-14-47 16,16-6-36-16,2-4-56 15,6 0-97-15</inkml:trace>
  <inkml:trace contextRef="#ctx0" brushRef="#br0" timeOffset="74385.87">18572 14445 238 0,'0'0'183'0,"0"0"-116"0,0 0-2 16,0 0-16-16,0 0 6 15,0 0 10-15,-22 50 6 16,-6-24-20-16,-1 6-14 16,-2-5-9-16,3 0-10 15,4-9-5-15,7-3-3 16,5-7-3-16,11-3-3 16,1-5-3-16,0 0 4 15,0 0 0-15,0 0 3 16,0 0-1-16,16-15 9 15,9-5-12-15,5 1-4 16,7-2 3-16,-6 4 6 16,-2 0-7-16,0 5 6 15,-15 4 6-15,1 4-6 0,-13 1 5 16,1 3 4-16,-3 0 8 16,6 0 5-16,-6 0-14 15,2 0-14-15,-2 11 7 16,3 18-6-16,7 1 12 15,-5 3-5-15,7 4-5 16,-10-5 5-16,9 0-1 16,-10-4-3-16,8-6-5 15,-4-7 5-15,0-4-6 0,4-3 1 16,-8-6-1 0,1 0 0-16,6-2-1 0,-4 0-8 15,0 0-10 1,5-9-23-16,-5-5-51 0,5-4-48 15,-7 7-134-15,-2 3-252 16</inkml:trace>
  <inkml:trace contextRef="#ctx0" brushRef="#br0" timeOffset="74571.14">18835 14790 820 0,'0'0'125'0,"0"0"-89"15,0 0 44-15,0 0 21 16,0 0-56-16,0 0-25 0,0 0-11 16,0 0-9-16,0 0-25 15,0-9-104-15,0 5-67 16,0 4-225-16</inkml:trace>
  <inkml:trace contextRef="#ctx0" brushRef="#br0" timeOffset="75299.38">20298 15124 150 0,'0'0'0'15,"0"0"-2"-15,0 0-57 0</inkml:trace>
  <inkml:trace contextRef="#ctx0" brushRef="#br0" timeOffset="76421.07">20027 14960 267 0,'0'0'166'0,"0"0"-78"15,0 0-24-15,0 0-3 16,0 0-13-16,0 0-10 16,-20 0-14-16,39 0-3 15,21 5 15-15,13-3-9 16,12-2-6-16,15 0-20 16,-2 0 7-16,-4 0-4 15,-11 0-3-15,-17-5 3 16,-13 0-3-16,-11-1 1 15,-17 4-2-15,-5 1 12 16,0-1 14-16,0-4 0 16,-20 6-26-16,-6-2 1 0,-8 2 1 15,-6 0-2 1,0 0 0-16,-1 0-1 0,1 8 2 16,4 1 1-16,1 1-1 15,10 0 0-15,3-1 0 16,9-1-1-16,7-3 0 15,-3-5 2-15,9 0 0 16,0 0 0-16,0 0 7 16,0 0 2-16,0 0 0 15,0 0-7-15,0-5 9 16,17-12-13-16,4 2 1 16,-4-5-3-16,9 1 4 0,-7 1-2 15,3 3 3-15,-4 2-3 16,-8 3-2-16,-7 6 2 15,-3 1 3-15,0 3-3 16,0 0-4-16,-12 0 0 16,-28 0 4-16,-11 0 0 15,-15 0-7-15,6 7 7 16,5 3 0-16,14-2 0 16,7-3 0-16,9-2 3 15,14-1 2-15,7 0-3 16,4 0 3-16,4 3-5 15,34 2 0-15,19 3 4 16,14 0-2-16,4 1 0 0,7-2 4 16,-3-1-6-1,-14 0 1-15,-17 1 0 0,-14-8-1 16,-23 2 0-16,-7-3 0 16,-4 0-4-16,-11 0 4 15,-33 0 7-15,-13 0-7 16,-13-11 1-16,-15-3-3 15,4 1 2-15,2-3-3 16,0-1 1-16,12 5 2 16,5 2 0-16,18 5 3 15,16 0 5-15,15 3 2 16,9 2 2-16,4 0-12 16,9 0-2-16,27 2 2 0,20 14 1 15,24-2 1-15,5 5-2 16,2-5 2-16,2 1-4 15,-5 2 2-15,-19-8-1 16,-16 2-1-16,-22-8 0 16,-22 1 0-16,-5-4-9 15,-3 0 6-15,-43 0 5 16,-22 0-2-16,-14-10 1 16,7 1 1-16,3-4-1 15,16 1 2-15,8 7 0 16,14-3 1-16,13 8-1 15,5-2 6-15,12 2 0 16,4 0-7-16,0 0-1 16,35 0-2-16,20 0-7 0,19 0-43 15,13 0-222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3-31T06:14:19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23278 11137 489 0,'0'0'87'0,"0"0"-71"0,0 0-6 16,0 0 4-16,0 0 11 15,0 0 6-15,0 0-24 16,0 0-5-16,0 0-2 16,0 0-8-16,15 9-45 15,5-6-48-15,14-1-53 16</inkml:trace>
  <inkml:trace contextRef="#ctx0" brushRef="#br0" timeOffset="165.26">23784 11217 230 0,'0'0'308'0,"0"0"-284"16,0 0-24-16,0 0-2 16,0 0-5-16,0 0-76 15,56-17-223-15</inkml:trace>
  <inkml:trace contextRef="#ctx0" brushRef="#br0" timeOffset="308.45">24091 11181 247 0,'0'0'0'16,"0"0"-74"-16</inkml:trace>
  <inkml:trace contextRef="#ctx0" brushRef="#br0" timeOffset="485.75">24397 11197 445 0,'0'0'71'0,"0"0"-69"16,0 0-4-16,0 0 2 0,0 0-76 16,0 0-278-16</inkml:trace>
  <inkml:trace contextRef="#ctx0" brushRef="#br0" timeOffset="982.57">24895 11077 492 0,'0'0'83'15,"0"0"-65"-15,0 0-15 16,0 0 3-16,0 0-1 16,0 0 1-16,0 2 3 15,6 12 19-15,3 2-14 16,-5-2 8-16,0-2-13 16,1-1-4-16,-5-6-4 15,2-2 14-15,-2 1-12 16,1-4 11-16,-1 0-2 15,0 0-5-15,3 0-1 0,0 0 0 16,0 0 3 0,2 0 4-16,7 0 1 0,3-4-1 15,4-13-8-15,9 5-5 16,-1-1 0-16,-1 4 1 16,2 5-1-16,-10 2 0 15,-1 1 3-15,-5 1-3 16,-1 0-6-16,-5 1-1 15,2 14-8-15,-8 7 10 16,0-1 2-16,0 3-10 16,-14 1-78-16,-18-7-111 15</inkml:trace>
  <inkml:trace contextRef="#ctx0" brushRef="#br0" timeOffset="2036.26">22154 7221 648 0,'0'0'0'16,"0"0"-103"-16,0 0-86 15</inkml:trace>
  <inkml:trace contextRef="#ctx0" brushRef="#br0" timeOffset="2243.58">22620 7265 677 0,'0'0'123'16,"0"0"-123"-16,0 0-36 16,0 0-77-16,0 0-163 15</inkml:trace>
  <inkml:trace contextRef="#ctx0" brushRef="#br0" timeOffset="2409.85">23112 7249 610 0,'0'0'57'0,"0"0"-57"16,0 0-97-16,0 0-276 15</inkml:trace>
  <inkml:trace contextRef="#ctx0" brushRef="#br0" timeOffset="2564.08">23639 7306 601 0,'0'0'0'16,"0"0"-22"-16,0 0-427 15</inkml:trace>
  <inkml:trace contextRef="#ctx0" brushRef="#br0" timeOffset="2723.32">24129 7324 567 0,'0'0'90'0,"0"0"-83"16,0 0-7-16,0 0-58 0,0 0-189 16</inkml:trace>
  <inkml:trace contextRef="#ctx0" brushRef="#br0" timeOffset="3130.93">24622 7178 771 0,'0'0'59'16,"0"0"-44"-16,0 0-1 0,0 0 4 15,0 0-11 1,0 0-2-16,0 7-3 0,1 23 3 15,10 4 7-15,-5-2-10 16,-3-7 0-16,-1-7-1 16,-2-10 1-16,0-2-1 15,0-5-1-15,0-1 2 16,0 0 2-16,6 0 6 16,-4 0 21-16,8-19 9 15,5-4-37-15,1-3-1 16,13 0 3-16,6 4-5 15,2 9-5-15,-1 6 5 0,-1 7-3 16,-6 0 2-16,-14 25-2 16,-10 8-6-16,-5 5-38 15,0 2-88-15,-26-4-213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48DF-8540-C349-ECF1-3B1C2FE2F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0D244-5274-F673-5B59-39F8E7F8F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5C190-6F97-AA03-A176-B0609142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9D84-E3B3-47DB-9A87-E6E7F3BBDE7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4C347-FFBB-637B-624B-12152B5D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05F7E-5BB1-03E0-F82E-11FA04BC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8453-8609-4D7A-828C-53E8FD71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9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1D1C-5B73-08F9-1628-0A46FD89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4D3D6-D9FB-6F71-6425-C7CA1B120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28A70-9E8B-CC61-ADF1-DAC74B23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9D84-E3B3-47DB-9A87-E6E7F3BBDE7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FA257-EF8E-E444-3D22-63B3BF39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2653F-4346-6DCF-4EAF-861AAF77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8453-8609-4D7A-828C-53E8FD71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36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6A4E1-6F9C-2671-E9CA-A62002AF6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57643-7B42-7D1A-91DD-098A76342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C77F3-2D2E-BD63-91C8-5FB2ED94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9D84-E3B3-47DB-9A87-E6E7F3BBDE7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D3BD-5B8F-AF60-52F4-D77AFA2D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B792B-3489-BE30-2C0E-D2A4C3FB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8453-8609-4D7A-828C-53E8FD71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19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847273" y="890867"/>
            <a:ext cx="150091" cy="67235"/>
          </a:xfrm>
          <a:custGeom>
            <a:avLst/>
            <a:gdLst/>
            <a:ahLst/>
            <a:cxnLst/>
            <a:rect l="l" t="t" r="r" b="b"/>
            <a:pathLst>
              <a:path w="123825" h="76200">
                <a:moveTo>
                  <a:pt x="123825" y="0"/>
                </a:moveTo>
                <a:lnTo>
                  <a:pt x="85725" y="0"/>
                </a:lnTo>
                <a:lnTo>
                  <a:pt x="47625" y="0"/>
                </a:ln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85725" y="76200"/>
                </a:lnTo>
                <a:lnTo>
                  <a:pt x="123825" y="76200"/>
                </a:lnTo>
                <a:lnTo>
                  <a:pt x="123825" y="0"/>
                </a:lnTo>
                <a:close/>
              </a:path>
            </a:pathLst>
          </a:custGeom>
          <a:solidFill>
            <a:srgbClr val="FBFB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bg object 17"/>
          <p:cNvSpPr/>
          <p:nvPr/>
        </p:nvSpPr>
        <p:spPr>
          <a:xfrm>
            <a:off x="1997364" y="890867"/>
            <a:ext cx="103909" cy="67235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47625" y="0"/>
                </a:ln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85725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FBFBF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bg object 18"/>
          <p:cNvSpPr/>
          <p:nvPr/>
        </p:nvSpPr>
        <p:spPr>
          <a:xfrm>
            <a:off x="2101273" y="890867"/>
            <a:ext cx="346364" cy="67235"/>
          </a:xfrm>
          <a:custGeom>
            <a:avLst/>
            <a:gdLst/>
            <a:ahLst/>
            <a:cxnLst/>
            <a:rect l="l" t="t" r="r" b="b"/>
            <a:pathLst>
              <a:path w="285750" h="76200">
                <a:moveTo>
                  <a:pt x="285750" y="0"/>
                </a:moveTo>
                <a:lnTo>
                  <a:pt x="285750" y="0"/>
                </a:lnTo>
                <a:lnTo>
                  <a:pt x="0" y="0"/>
                </a:lnTo>
                <a:lnTo>
                  <a:pt x="0" y="76200"/>
                </a:lnTo>
                <a:lnTo>
                  <a:pt x="285750" y="76200"/>
                </a:lnTo>
                <a:lnTo>
                  <a:pt x="285750" y="0"/>
                </a:lnTo>
                <a:close/>
              </a:path>
            </a:pathLst>
          </a:custGeom>
          <a:solidFill>
            <a:srgbClr val="FAFAF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bg object 19"/>
          <p:cNvSpPr/>
          <p:nvPr/>
        </p:nvSpPr>
        <p:spPr>
          <a:xfrm>
            <a:off x="2447637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F9F9F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bg object 20"/>
          <p:cNvSpPr/>
          <p:nvPr/>
        </p:nvSpPr>
        <p:spPr>
          <a:xfrm>
            <a:off x="2505364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F9F9F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bg object 21"/>
          <p:cNvSpPr/>
          <p:nvPr/>
        </p:nvSpPr>
        <p:spPr>
          <a:xfrm>
            <a:off x="2551546" y="890867"/>
            <a:ext cx="196273" cy="67235"/>
          </a:xfrm>
          <a:custGeom>
            <a:avLst/>
            <a:gdLst/>
            <a:ahLst/>
            <a:cxnLst/>
            <a:rect l="l" t="t" r="r" b="b"/>
            <a:pathLst>
              <a:path w="161925" h="76200">
                <a:moveTo>
                  <a:pt x="161925" y="0"/>
                </a:moveTo>
                <a:lnTo>
                  <a:pt x="123825" y="0"/>
                </a:lnTo>
                <a:lnTo>
                  <a:pt x="85725" y="0"/>
                </a:lnTo>
                <a:lnTo>
                  <a:pt x="38100" y="0"/>
                </a:ln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85725" y="76200"/>
                </a:lnTo>
                <a:lnTo>
                  <a:pt x="123825" y="76200"/>
                </a:lnTo>
                <a:lnTo>
                  <a:pt x="161925" y="76200"/>
                </a:lnTo>
                <a:lnTo>
                  <a:pt x="161925" y="0"/>
                </a:lnTo>
                <a:close/>
              </a:path>
            </a:pathLst>
          </a:custGeom>
          <a:solidFill>
            <a:srgbClr val="F7F7F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bg object 22"/>
          <p:cNvSpPr/>
          <p:nvPr/>
        </p:nvSpPr>
        <p:spPr>
          <a:xfrm>
            <a:off x="2747819" y="890867"/>
            <a:ext cx="103909" cy="67235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47625" y="0"/>
                </a:ln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85725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F6F6F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bg object 23"/>
          <p:cNvSpPr/>
          <p:nvPr/>
        </p:nvSpPr>
        <p:spPr>
          <a:xfrm>
            <a:off x="2851727" y="890867"/>
            <a:ext cx="254000" cy="67235"/>
          </a:xfrm>
          <a:custGeom>
            <a:avLst/>
            <a:gdLst/>
            <a:ahLst/>
            <a:cxnLst/>
            <a:rect l="l" t="t" r="r" b="b"/>
            <a:pathLst>
              <a:path w="209550" h="76200">
                <a:moveTo>
                  <a:pt x="209550" y="0"/>
                </a:moveTo>
                <a:lnTo>
                  <a:pt x="209550" y="0"/>
                </a:lnTo>
                <a:lnTo>
                  <a:pt x="0" y="0"/>
                </a:lnTo>
                <a:lnTo>
                  <a:pt x="0" y="76200"/>
                </a:lnTo>
                <a:lnTo>
                  <a:pt x="209550" y="76200"/>
                </a:lnTo>
                <a:lnTo>
                  <a:pt x="209550" y="0"/>
                </a:lnTo>
                <a:close/>
              </a:path>
            </a:pathLst>
          </a:custGeom>
          <a:solidFill>
            <a:srgbClr val="F5F5F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bg object 24"/>
          <p:cNvSpPr/>
          <p:nvPr/>
        </p:nvSpPr>
        <p:spPr>
          <a:xfrm>
            <a:off x="3105728" y="890867"/>
            <a:ext cx="103909" cy="67235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38100" y="0"/>
                </a:ln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85725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F4F4F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bg object 25"/>
          <p:cNvSpPr/>
          <p:nvPr/>
        </p:nvSpPr>
        <p:spPr>
          <a:xfrm>
            <a:off x="3209636" y="890867"/>
            <a:ext cx="92364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38100" y="0"/>
                </a:ln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2F2F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bg object 26"/>
          <p:cNvSpPr/>
          <p:nvPr/>
        </p:nvSpPr>
        <p:spPr>
          <a:xfrm>
            <a:off x="3302001" y="890867"/>
            <a:ext cx="150091" cy="67235"/>
          </a:xfrm>
          <a:custGeom>
            <a:avLst/>
            <a:gdLst/>
            <a:ahLst/>
            <a:cxnLst/>
            <a:rect l="l" t="t" r="r" b="b"/>
            <a:pathLst>
              <a:path w="123825" h="76200">
                <a:moveTo>
                  <a:pt x="123825" y="0"/>
                </a:moveTo>
                <a:lnTo>
                  <a:pt x="85725" y="0"/>
                </a:lnTo>
                <a:lnTo>
                  <a:pt x="47625" y="0"/>
                </a:ln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85725" y="76200"/>
                </a:lnTo>
                <a:lnTo>
                  <a:pt x="123825" y="76200"/>
                </a:lnTo>
                <a:lnTo>
                  <a:pt x="123825" y="0"/>
                </a:lnTo>
                <a:close/>
              </a:path>
            </a:pathLst>
          </a:custGeom>
          <a:solidFill>
            <a:srgbClr val="F1F1F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bg object 27"/>
          <p:cNvSpPr/>
          <p:nvPr/>
        </p:nvSpPr>
        <p:spPr>
          <a:xfrm>
            <a:off x="3452092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F1F1F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bg object 28"/>
          <p:cNvSpPr/>
          <p:nvPr/>
        </p:nvSpPr>
        <p:spPr>
          <a:xfrm>
            <a:off x="3509818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F0F0F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bg object 29"/>
          <p:cNvSpPr/>
          <p:nvPr/>
        </p:nvSpPr>
        <p:spPr>
          <a:xfrm>
            <a:off x="3556001" y="890867"/>
            <a:ext cx="103909" cy="67235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38100" y="0"/>
                </a:ln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85725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EFEFF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bg object 30"/>
          <p:cNvSpPr/>
          <p:nvPr/>
        </p:nvSpPr>
        <p:spPr>
          <a:xfrm>
            <a:off x="3659909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EDEDF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bg object 31"/>
          <p:cNvSpPr/>
          <p:nvPr/>
        </p:nvSpPr>
        <p:spPr>
          <a:xfrm>
            <a:off x="3706091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EDEDF7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bg object 32"/>
          <p:cNvSpPr/>
          <p:nvPr/>
        </p:nvSpPr>
        <p:spPr>
          <a:xfrm>
            <a:off x="3752273" y="890867"/>
            <a:ext cx="150091" cy="67235"/>
          </a:xfrm>
          <a:custGeom>
            <a:avLst/>
            <a:gdLst/>
            <a:ahLst/>
            <a:cxnLst/>
            <a:rect l="l" t="t" r="r" b="b"/>
            <a:pathLst>
              <a:path w="123825" h="76200">
                <a:moveTo>
                  <a:pt x="123825" y="0"/>
                </a:moveTo>
                <a:lnTo>
                  <a:pt x="85725" y="0"/>
                </a:lnTo>
                <a:lnTo>
                  <a:pt x="47625" y="0"/>
                </a:ln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85725" y="76200"/>
                </a:lnTo>
                <a:lnTo>
                  <a:pt x="123825" y="76200"/>
                </a:lnTo>
                <a:lnTo>
                  <a:pt x="123825" y="0"/>
                </a:lnTo>
                <a:close/>
              </a:path>
            </a:pathLst>
          </a:custGeom>
          <a:solidFill>
            <a:srgbClr val="ECECF7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bg object 33"/>
          <p:cNvSpPr/>
          <p:nvPr/>
        </p:nvSpPr>
        <p:spPr>
          <a:xfrm>
            <a:off x="3902364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EBEBF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bg object 34"/>
          <p:cNvSpPr/>
          <p:nvPr/>
        </p:nvSpPr>
        <p:spPr>
          <a:xfrm>
            <a:off x="3960091" y="890867"/>
            <a:ext cx="92364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38100" y="0"/>
                </a:ln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E9E9F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bg object 35"/>
          <p:cNvSpPr/>
          <p:nvPr/>
        </p:nvSpPr>
        <p:spPr>
          <a:xfrm>
            <a:off x="4052455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E8E8F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bg object 36"/>
          <p:cNvSpPr/>
          <p:nvPr/>
        </p:nvSpPr>
        <p:spPr>
          <a:xfrm>
            <a:off x="4110182" y="890867"/>
            <a:ext cx="150091" cy="67235"/>
          </a:xfrm>
          <a:custGeom>
            <a:avLst/>
            <a:gdLst/>
            <a:ahLst/>
            <a:cxnLst/>
            <a:rect l="l" t="t" r="r" b="b"/>
            <a:pathLst>
              <a:path w="123825" h="76200">
                <a:moveTo>
                  <a:pt x="123825" y="0"/>
                </a:moveTo>
                <a:lnTo>
                  <a:pt x="76200" y="0"/>
                </a:lnTo>
                <a:lnTo>
                  <a:pt x="38100" y="0"/>
                </a:ln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6200" y="76200"/>
                </a:lnTo>
                <a:lnTo>
                  <a:pt x="123825" y="76200"/>
                </a:lnTo>
                <a:lnTo>
                  <a:pt x="123825" y="0"/>
                </a:lnTo>
                <a:close/>
              </a:path>
            </a:pathLst>
          </a:custGeom>
          <a:solidFill>
            <a:srgbClr val="E7E7F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bg object 37"/>
          <p:cNvSpPr/>
          <p:nvPr/>
        </p:nvSpPr>
        <p:spPr>
          <a:xfrm>
            <a:off x="4260273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E6E6F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bg object 38"/>
          <p:cNvSpPr/>
          <p:nvPr/>
        </p:nvSpPr>
        <p:spPr>
          <a:xfrm>
            <a:off x="4306454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E4E4F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bg object 39"/>
          <p:cNvSpPr/>
          <p:nvPr/>
        </p:nvSpPr>
        <p:spPr>
          <a:xfrm>
            <a:off x="4352637" y="890867"/>
            <a:ext cx="103909" cy="67235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47625" y="0"/>
                </a:ln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85725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E3E3F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bg object 40"/>
          <p:cNvSpPr/>
          <p:nvPr/>
        </p:nvSpPr>
        <p:spPr>
          <a:xfrm>
            <a:off x="4456546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E3E3F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bg object 41"/>
          <p:cNvSpPr/>
          <p:nvPr/>
        </p:nvSpPr>
        <p:spPr>
          <a:xfrm>
            <a:off x="4514273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E2E2F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bg object 42"/>
          <p:cNvSpPr/>
          <p:nvPr/>
        </p:nvSpPr>
        <p:spPr>
          <a:xfrm>
            <a:off x="4560454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E1E1F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bg object 43"/>
          <p:cNvSpPr/>
          <p:nvPr/>
        </p:nvSpPr>
        <p:spPr>
          <a:xfrm>
            <a:off x="4606637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DFDFF2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bg object 44"/>
          <p:cNvSpPr/>
          <p:nvPr/>
        </p:nvSpPr>
        <p:spPr>
          <a:xfrm>
            <a:off x="4664363" y="890867"/>
            <a:ext cx="92364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38100" y="0"/>
                </a:ln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DEDEF2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bg object 45"/>
          <p:cNvSpPr/>
          <p:nvPr/>
        </p:nvSpPr>
        <p:spPr>
          <a:xfrm>
            <a:off x="4756728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DDDDF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bg object 46"/>
          <p:cNvSpPr/>
          <p:nvPr/>
        </p:nvSpPr>
        <p:spPr>
          <a:xfrm>
            <a:off x="4814454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DBDBF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bg object 47"/>
          <p:cNvSpPr/>
          <p:nvPr/>
        </p:nvSpPr>
        <p:spPr>
          <a:xfrm>
            <a:off x="4860637" y="890867"/>
            <a:ext cx="103909" cy="67235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38100" y="0"/>
                </a:ln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85725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DADAF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bg object 48"/>
          <p:cNvSpPr/>
          <p:nvPr/>
        </p:nvSpPr>
        <p:spPr>
          <a:xfrm>
            <a:off x="4964545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D9D9F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bg object 49"/>
          <p:cNvSpPr/>
          <p:nvPr/>
        </p:nvSpPr>
        <p:spPr>
          <a:xfrm>
            <a:off x="5010727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D8D8F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bg object 50"/>
          <p:cNvSpPr/>
          <p:nvPr/>
        </p:nvSpPr>
        <p:spPr>
          <a:xfrm>
            <a:off x="5056910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D6D6F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bg object 51"/>
          <p:cNvSpPr/>
          <p:nvPr/>
        </p:nvSpPr>
        <p:spPr>
          <a:xfrm>
            <a:off x="5114636" y="890867"/>
            <a:ext cx="92364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38100" y="0"/>
                </a:ln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D5D5F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bg object 52"/>
          <p:cNvSpPr/>
          <p:nvPr/>
        </p:nvSpPr>
        <p:spPr>
          <a:xfrm>
            <a:off x="5207001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D4D4E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bg object 53"/>
          <p:cNvSpPr/>
          <p:nvPr/>
        </p:nvSpPr>
        <p:spPr>
          <a:xfrm>
            <a:off x="5264727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D3D3E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bg object 54"/>
          <p:cNvSpPr/>
          <p:nvPr/>
        </p:nvSpPr>
        <p:spPr>
          <a:xfrm>
            <a:off x="5310909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bg object 55"/>
          <p:cNvSpPr/>
          <p:nvPr/>
        </p:nvSpPr>
        <p:spPr>
          <a:xfrm>
            <a:off x="5357092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D0D0E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bg object 56"/>
          <p:cNvSpPr/>
          <p:nvPr/>
        </p:nvSpPr>
        <p:spPr>
          <a:xfrm>
            <a:off x="5414818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CFCFE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bg object 57"/>
          <p:cNvSpPr/>
          <p:nvPr/>
        </p:nvSpPr>
        <p:spPr>
          <a:xfrm>
            <a:off x="5461000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CDCDE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bg object 58"/>
          <p:cNvSpPr/>
          <p:nvPr/>
        </p:nvSpPr>
        <p:spPr>
          <a:xfrm>
            <a:off x="5507183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CDCDE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bg object 59"/>
          <p:cNvSpPr/>
          <p:nvPr/>
        </p:nvSpPr>
        <p:spPr>
          <a:xfrm>
            <a:off x="5564909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CCCCE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bg object 60"/>
          <p:cNvSpPr/>
          <p:nvPr/>
        </p:nvSpPr>
        <p:spPr>
          <a:xfrm>
            <a:off x="5611091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CBCBE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bg object 61"/>
          <p:cNvSpPr/>
          <p:nvPr/>
        </p:nvSpPr>
        <p:spPr>
          <a:xfrm>
            <a:off x="5657273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CACAE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bg object 62"/>
          <p:cNvSpPr/>
          <p:nvPr/>
        </p:nvSpPr>
        <p:spPr>
          <a:xfrm>
            <a:off x="5715000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C8C8E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bg object 63"/>
          <p:cNvSpPr/>
          <p:nvPr/>
        </p:nvSpPr>
        <p:spPr>
          <a:xfrm>
            <a:off x="5761183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C7C7E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bg object 64"/>
          <p:cNvSpPr/>
          <p:nvPr/>
        </p:nvSpPr>
        <p:spPr>
          <a:xfrm>
            <a:off x="5818909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C6C6E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bg object 65"/>
          <p:cNvSpPr/>
          <p:nvPr/>
        </p:nvSpPr>
        <p:spPr>
          <a:xfrm>
            <a:off x="5865091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C4C4E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bg object 66"/>
          <p:cNvSpPr/>
          <p:nvPr/>
        </p:nvSpPr>
        <p:spPr>
          <a:xfrm>
            <a:off x="5911273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C3C3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bg object 67"/>
          <p:cNvSpPr/>
          <p:nvPr/>
        </p:nvSpPr>
        <p:spPr>
          <a:xfrm>
            <a:off x="5969000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C2C2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bg object 68"/>
          <p:cNvSpPr/>
          <p:nvPr/>
        </p:nvSpPr>
        <p:spPr>
          <a:xfrm>
            <a:off x="6015182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C1C1E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bg object 69"/>
          <p:cNvSpPr/>
          <p:nvPr/>
        </p:nvSpPr>
        <p:spPr>
          <a:xfrm>
            <a:off x="6061364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BFBFE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bg object 70"/>
          <p:cNvSpPr/>
          <p:nvPr/>
        </p:nvSpPr>
        <p:spPr>
          <a:xfrm>
            <a:off x="6119091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BEBEE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bg object 71"/>
          <p:cNvSpPr/>
          <p:nvPr/>
        </p:nvSpPr>
        <p:spPr>
          <a:xfrm>
            <a:off x="6165273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BCBCE7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bg object 72"/>
          <p:cNvSpPr/>
          <p:nvPr/>
        </p:nvSpPr>
        <p:spPr>
          <a:xfrm>
            <a:off x="6211455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BABAE7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bg object 73"/>
          <p:cNvSpPr/>
          <p:nvPr/>
        </p:nvSpPr>
        <p:spPr>
          <a:xfrm>
            <a:off x="6269182" y="890867"/>
            <a:ext cx="92364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38100" y="0"/>
                </a:ln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B9B9E7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bg object 74"/>
          <p:cNvSpPr/>
          <p:nvPr/>
        </p:nvSpPr>
        <p:spPr>
          <a:xfrm>
            <a:off x="6361546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B6B6E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bg object 75"/>
          <p:cNvSpPr/>
          <p:nvPr/>
        </p:nvSpPr>
        <p:spPr>
          <a:xfrm>
            <a:off x="6419273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B5B5E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bg object 76"/>
          <p:cNvSpPr/>
          <p:nvPr/>
        </p:nvSpPr>
        <p:spPr>
          <a:xfrm>
            <a:off x="6465454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B4B4E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bg object 77"/>
          <p:cNvSpPr/>
          <p:nvPr/>
        </p:nvSpPr>
        <p:spPr>
          <a:xfrm>
            <a:off x="6511637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B3B3E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bg object 78"/>
          <p:cNvSpPr/>
          <p:nvPr/>
        </p:nvSpPr>
        <p:spPr>
          <a:xfrm>
            <a:off x="6569364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B1B1E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bg object 79"/>
          <p:cNvSpPr/>
          <p:nvPr/>
        </p:nvSpPr>
        <p:spPr>
          <a:xfrm>
            <a:off x="6615545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B0B0E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bg object 80"/>
          <p:cNvSpPr/>
          <p:nvPr/>
        </p:nvSpPr>
        <p:spPr>
          <a:xfrm>
            <a:off x="6661728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AFAFE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bg object 81"/>
          <p:cNvSpPr/>
          <p:nvPr/>
        </p:nvSpPr>
        <p:spPr>
          <a:xfrm>
            <a:off x="6719454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AEAEE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bg object 82"/>
          <p:cNvSpPr/>
          <p:nvPr/>
        </p:nvSpPr>
        <p:spPr>
          <a:xfrm>
            <a:off x="6765636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ACACE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bg object 83"/>
          <p:cNvSpPr/>
          <p:nvPr/>
        </p:nvSpPr>
        <p:spPr>
          <a:xfrm>
            <a:off x="6811819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AAAAE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bg object 84"/>
          <p:cNvSpPr/>
          <p:nvPr/>
        </p:nvSpPr>
        <p:spPr>
          <a:xfrm>
            <a:off x="6869545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A8A8E2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bg object 85"/>
          <p:cNvSpPr/>
          <p:nvPr/>
        </p:nvSpPr>
        <p:spPr>
          <a:xfrm>
            <a:off x="6915727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A7A7E2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bg object 86"/>
          <p:cNvSpPr/>
          <p:nvPr/>
        </p:nvSpPr>
        <p:spPr>
          <a:xfrm>
            <a:off x="6961910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A6A6E2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bg object 87"/>
          <p:cNvSpPr/>
          <p:nvPr/>
        </p:nvSpPr>
        <p:spPr>
          <a:xfrm>
            <a:off x="7019636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A3A3E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bg object 88"/>
          <p:cNvSpPr/>
          <p:nvPr/>
        </p:nvSpPr>
        <p:spPr>
          <a:xfrm>
            <a:off x="7065819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A2A2E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9" name="bg object 89"/>
          <p:cNvSpPr/>
          <p:nvPr/>
        </p:nvSpPr>
        <p:spPr>
          <a:xfrm>
            <a:off x="7123545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A2A2D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0" name="bg object 90"/>
          <p:cNvSpPr/>
          <p:nvPr/>
        </p:nvSpPr>
        <p:spPr>
          <a:xfrm>
            <a:off x="7169727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A1A1D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1" name="bg object 91"/>
          <p:cNvSpPr/>
          <p:nvPr/>
        </p:nvSpPr>
        <p:spPr>
          <a:xfrm>
            <a:off x="7215910" y="890867"/>
            <a:ext cx="103909" cy="67235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47625" y="0"/>
                </a:ln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85725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9D9DD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2" name="bg object 92"/>
          <p:cNvSpPr/>
          <p:nvPr/>
        </p:nvSpPr>
        <p:spPr>
          <a:xfrm>
            <a:off x="7319818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9C9CD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3" name="bg object 93"/>
          <p:cNvSpPr/>
          <p:nvPr/>
        </p:nvSpPr>
        <p:spPr>
          <a:xfrm>
            <a:off x="7366001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9A9AD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4" name="bg object 94"/>
          <p:cNvSpPr/>
          <p:nvPr/>
        </p:nvSpPr>
        <p:spPr>
          <a:xfrm>
            <a:off x="7423727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9898D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5" name="bg object 95"/>
          <p:cNvSpPr/>
          <p:nvPr/>
        </p:nvSpPr>
        <p:spPr>
          <a:xfrm>
            <a:off x="7469909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9797D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6" name="bg object 96"/>
          <p:cNvSpPr/>
          <p:nvPr/>
        </p:nvSpPr>
        <p:spPr>
          <a:xfrm>
            <a:off x="7516092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9595D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7" name="bg object 97"/>
          <p:cNvSpPr/>
          <p:nvPr/>
        </p:nvSpPr>
        <p:spPr>
          <a:xfrm>
            <a:off x="7573818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9494D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8" name="bg object 98"/>
          <p:cNvSpPr/>
          <p:nvPr/>
        </p:nvSpPr>
        <p:spPr>
          <a:xfrm>
            <a:off x="7620000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9191D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9" name="bg object 99"/>
          <p:cNvSpPr/>
          <p:nvPr/>
        </p:nvSpPr>
        <p:spPr>
          <a:xfrm>
            <a:off x="7666183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9090D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0" name="bg object 100"/>
          <p:cNvSpPr/>
          <p:nvPr/>
        </p:nvSpPr>
        <p:spPr>
          <a:xfrm>
            <a:off x="7723909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8F8FD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1" name="bg object 101"/>
          <p:cNvSpPr/>
          <p:nvPr/>
        </p:nvSpPr>
        <p:spPr>
          <a:xfrm>
            <a:off x="7770091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8E8ED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2" name="bg object 102"/>
          <p:cNvSpPr/>
          <p:nvPr/>
        </p:nvSpPr>
        <p:spPr>
          <a:xfrm>
            <a:off x="7816273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8B8BD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3" name="bg object 103"/>
          <p:cNvSpPr/>
          <p:nvPr/>
        </p:nvSpPr>
        <p:spPr>
          <a:xfrm>
            <a:off x="7874000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8A8AD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4" name="bg object 104"/>
          <p:cNvSpPr/>
          <p:nvPr/>
        </p:nvSpPr>
        <p:spPr>
          <a:xfrm>
            <a:off x="7920182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8989D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5" name="bg object 105"/>
          <p:cNvSpPr/>
          <p:nvPr/>
        </p:nvSpPr>
        <p:spPr>
          <a:xfrm>
            <a:off x="7966364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8787D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6" name="bg object 106"/>
          <p:cNvSpPr/>
          <p:nvPr/>
        </p:nvSpPr>
        <p:spPr>
          <a:xfrm>
            <a:off x="8024091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8585D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7" name="bg object 107"/>
          <p:cNvSpPr/>
          <p:nvPr/>
        </p:nvSpPr>
        <p:spPr>
          <a:xfrm>
            <a:off x="8070273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8383D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8" name="bg object 108"/>
          <p:cNvSpPr/>
          <p:nvPr/>
        </p:nvSpPr>
        <p:spPr>
          <a:xfrm>
            <a:off x="8116455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8282D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9" name="bg object 109"/>
          <p:cNvSpPr/>
          <p:nvPr/>
        </p:nvSpPr>
        <p:spPr>
          <a:xfrm>
            <a:off x="8174182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8181D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0" name="bg object 110"/>
          <p:cNvSpPr/>
          <p:nvPr/>
        </p:nvSpPr>
        <p:spPr>
          <a:xfrm>
            <a:off x="8220364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7E7ED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1" name="bg object 111"/>
          <p:cNvSpPr/>
          <p:nvPr/>
        </p:nvSpPr>
        <p:spPr>
          <a:xfrm>
            <a:off x="8266546" y="890867"/>
            <a:ext cx="103909" cy="67235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47625" y="0"/>
                </a:ln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85725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7D7DD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2" name="bg object 112"/>
          <p:cNvSpPr/>
          <p:nvPr/>
        </p:nvSpPr>
        <p:spPr>
          <a:xfrm>
            <a:off x="8370455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7C7CD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3" name="bg object 113"/>
          <p:cNvSpPr/>
          <p:nvPr/>
        </p:nvSpPr>
        <p:spPr>
          <a:xfrm>
            <a:off x="8428182" y="890867"/>
            <a:ext cx="92364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38100" y="0"/>
                </a:ln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7878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4" name="bg object 114"/>
          <p:cNvSpPr/>
          <p:nvPr/>
        </p:nvSpPr>
        <p:spPr>
          <a:xfrm>
            <a:off x="8520546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7777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5" name="bg object 115"/>
          <p:cNvSpPr/>
          <p:nvPr/>
        </p:nvSpPr>
        <p:spPr>
          <a:xfrm>
            <a:off x="8578273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757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6" name="bg object 116"/>
          <p:cNvSpPr/>
          <p:nvPr/>
        </p:nvSpPr>
        <p:spPr>
          <a:xfrm>
            <a:off x="8624454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7373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7" name="bg object 117"/>
          <p:cNvSpPr/>
          <p:nvPr/>
        </p:nvSpPr>
        <p:spPr>
          <a:xfrm>
            <a:off x="8670637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7272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8" name="bg object 118"/>
          <p:cNvSpPr/>
          <p:nvPr/>
        </p:nvSpPr>
        <p:spPr>
          <a:xfrm>
            <a:off x="8728364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7070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9" name="bg object 119"/>
          <p:cNvSpPr/>
          <p:nvPr/>
        </p:nvSpPr>
        <p:spPr>
          <a:xfrm>
            <a:off x="8774545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6F6FD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0" name="bg object 120"/>
          <p:cNvSpPr/>
          <p:nvPr/>
        </p:nvSpPr>
        <p:spPr>
          <a:xfrm>
            <a:off x="8820728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6D6DD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1" name="bg object 121"/>
          <p:cNvSpPr/>
          <p:nvPr/>
        </p:nvSpPr>
        <p:spPr>
          <a:xfrm>
            <a:off x="8878454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6B6BD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2" name="bg object 122"/>
          <p:cNvSpPr/>
          <p:nvPr/>
        </p:nvSpPr>
        <p:spPr>
          <a:xfrm>
            <a:off x="8924636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6A6AD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3" name="bg object 123"/>
          <p:cNvSpPr/>
          <p:nvPr/>
        </p:nvSpPr>
        <p:spPr>
          <a:xfrm>
            <a:off x="8970819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6A6AD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4" name="bg object 124"/>
          <p:cNvSpPr/>
          <p:nvPr/>
        </p:nvSpPr>
        <p:spPr>
          <a:xfrm>
            <a:off x="9028545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6767D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5" name="bg object 125"/>
          <p:cNvSpPr/>
          <p:nvPr/>
        </p:nvSpPr>
        <p:spPr>
          <a:xfrm>
            <a:off x="9074727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6666D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6" name="bg object 126"/>
          <p:cNvSpPr/>
          <p:nvPr/>
        </p:nvSpPr>
        <p:spPr>
          <a:xfrm>
            <a:off x="9120910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6565D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7" name="bg object 127"/>
          <p:cNvSpPr/>
          <p:nvPr/>
        </p:nvSpPr>
        <p:spPr>
          <a:xfrm>
            <a:off x="9178636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6464D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8" name="bg object 128"/>
          <p:cNvSpPr/>
          <p:nvPr/>
        </p:nvSpPr>
        <p:spPr>
          <a:xfrm>
            <a:off x="9224819" y="890867"/>
            <a:ext cx="103909" cy="67235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38100" y="0"/>
                </a:ln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85725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6161D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9" name="bg object 129"/>
          <p:cNvSpPr/>
          <p:nvPr/>
        </p:nvSpPr>
        <p:spPr>
          <a:xfrm>
            <a:off x="9328727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6060D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0" name="bg object 130"/>
          <p:cNvSpPr/>
          <p:nvPr/>
        </p:nvSpPr>
        <p:spPr>
          <a:xfrm>
            <a:off x="9374909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5E5ED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1" name="bg object 131"/>
          <p:cNvSpPr/>
          <p:nvPr/>
        </p:nvSpPr>
        <p:spPr>
          <a:xfrm>
            <a:off x="9421092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5C5CD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2" name="bg object 132"/>
          <p:cNvSpPr/>
          <p:nvPr/>
        </p:nvSpPr>
        <p:spPr>
          <a:xfrm>
            <a:off x="9478818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5B5BD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3" name="bg object 133"/>
          <p:cNvSpPr/>
          <p:nvPr/>
        </p:nvSpPr>
        <p:spPr>
          <a:xfrm>
            <a:off x="9525000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5959D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4" name="bg object 134"/>
          <p:cNvSpPr/>
          <p:nvPr/>
        </p:nvSpPr>
        <p:spPr>
          <a:xfrm>
            <a:off x="9571183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5858D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5" name="bg object 135"/>
          <p:cNvSpPr/>
          <p:nvPr/>
        </p:nvSpPr>
        <p:spPr>
          <a:xfrm>
            <a:off x="9628909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5757D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6" name="bg object 136"/>
          <p:cNvSpPr/>
          <p:nvPr/>
        </p:nvSpPr>
        <p:spPr>
          <a:xfrm>
            <a:off x="9675092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5656D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7" name="bg object 137"/>
          <p:cNvSpPr/>
          <p:nvPr/>
        </p:nvSpPr>
        <p:spPr>
          <a:xfrm>
            <a:off x="9732818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5454D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8" name="bg object 138"/>
          <p:cNvSpPr/>
          <p:nvPr/>
        </p:nvSpPr>
        <p:spPr>
          <a:xfrm>
            <a:off x="9779000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5353D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9" name="bg object 139"/>
          <p:cNvSpPr/>
          <p:nvPr/>
        </p:nvSpPr>
        <p:spPr>
          <a:xfrm>
            <a:off x="9825183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5252C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0" name="bg object 140"/>
          <p:cNvSpPr/>
          <p:nvPr/>
        </p:nvSpPr>
        <p:spPr>
          <a:xfrm>
            <a:off x="9882909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5050C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1" name="bg object 141"/>
          <p:cNvSpPr/>
          <p:nvPr/>
        </p:nvSpPr>
        <p:spPr>
          <a:xfrm>
            <a:off x="9929091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4F4FC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2" name="bg object 142"/>
          <p:cNvSpPr/>
          <p:nvPr/>
        </p:nvSpPr>
        <p:spPr>
          <a:xfrm>
            <a:off x="9975273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4E4EC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3" name="bg object 143"/>
          <p:cNvSpPr/>
          <p:nvPr/>
        </p:nvSpPr>
        <p:spPr>
          <a:xfrm>
            <a:off x="10033000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4D4DC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4" name="bg object 144"/>
          <p:cNvSpPr/>
          <p:nvPr/>
        </p:nvSpPr>
        <p:spPr>
          <a:xfrm>
            <a:off x="10079182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4B4BC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5" name="bg object 145"/>
          <p:cNvSpPr/>
          <p:nvPr/>
        </p:nvSpPr>
        <p:spPr>
          <a:xfrm>
            <a:off x="10125364" y="890867"/>
            <a:ext cx="103909" cy="67235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47625" y="0"/>
                </a:ln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85725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4A4AC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6" name="bg object 146"/>
          <p:cNvSpPr/>
          <p:nvPr/>
        </p:nvSpPr>
        <p:spPr>
          <a:xfrm>
            <a:off x="10229273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4949C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7" name="bg object 147"/>
          <p:cNvSpPr/>
          <p:nvPr/>
        </p:nvSpPr>
        <p:spPr>
          <a:xfrm>
            <a:off x="10275455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4848C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8" name="bg object 148"/>
          <p:cNvSpPr/>
          <p:nvPr/>
        </p:nvSpPr>
        <p:spPr>
          <a:xfrm>
            <a:off x="10333182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4646C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9" name="bg object 149"/>
          <p:cNvSpPr/>
          <p:nvPr/>
        </p:nvSpPr>
        <p:spPr>
          <a:xfrm>
            <a:off x="10379364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4545C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0" name="bg object 150"/>
          <p:cNvSpPr/>
          <p:nvPr/>
        </p:nvSpPr>
        <p:spPr>
          <a:xfrm>
            <a:off x="10425546" y="890867"/>
            <a:ext cx="103909" cy="67235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47625" y="0"/>
                </a:ln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85725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4444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1" name="bg object 151"/>
          <p:cNvSpPr/>
          <p:nvPr/>
        </p:nvSpPr>
        <p:spPr>
          <a:xfrm>
            <a:off x="10529454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4242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2" name="bg object 152"/>
          <p:cNvSpPr/>
          <p:nvPr/>
        </p:nvSpPr>
        <p:spPr>
          <a:xfrm>
            <a:off x="10575637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4141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3" name="bg object 153"/>
          <p:cNvSpPr/>
          <p:nvPr/>
        </p:nvSpPr>
        <p:spPr>
          <a:xfrm>
            <a:off x="10633363" y="890867"/>
            <a:ext cx="92364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38100" y="0"/>
                </a:ln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4040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4" name="bg object 154"/>
          <p:cNvSpPr/>
          <p:nvPr/>
        </p:nvSpPr>
        <p:spPr>
          <a:xfrm>
            <a:off x="10725728" y="890868"/>
            <a:ext cx="57727" cy="67235"/>
          </a:xfrm>
          <a:custGeom>
            <a:avLst/>
            <a:gdLst/>
            <a:ahLst/>
            <a:cxnLst/>
            <a:rect l="l" t="t" r="r" b="b"/>
            <a:pathLst>
              <a:path w="47625" h="76200">
                <a:moveTo>
                  <a:pt x="47625" y="0"/>
                </a:move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47625" y="0"/>
                </a:lnTo>
                <a:close/>
              </a:path>
            </a:pathLst>
          </a:custGeom>
          <a:solidFill>
            <a:srgbClr val="3F3F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5" name="bg object 155"/>
          <p:cNvSpPr/>
          <p:nvPr/>
        </p:nvSpPr>
        <p:spPr>
          <a:xfrm>
            <a:off x="10783454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3D3D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6" name="bg object 156"/>
          <p:cNvSpPr/>
          <p:nvPr/>
        </p:nvSpPr>
        <p:spPr>
          <a:xfrm>
            <a:off x="10829637" y="890867"/>
            <a:ext cx="103909" cy="67235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38100" y="0"/>
                </a:ln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85725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3C3C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7" name="bg object 157"/>
          <p:cNvSpPr/>
          <p:nvPr/>
        </p:nvSpPr>
        <p:spPr>
          <a:xfrm>
            <a:off x="10933546" y="890867"/>
            <a:ext cx="103909" cy="67235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38100" y="0"/>
                </a:ln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85725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3B3B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8" name="bg object 158"/>
          <p:cNvSpPr/>
          <p:nvPr/>
        </p:nvSpPr>
        <p:spPr>
          <a:xfrm>
            <a:off x="11037454" y="890867"/>
            <a:ext cx="92364" cy="67235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38100" y="0"/>
                </a:ln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3838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9" name="bg object 159"/>
          <p:cNvSpPr/>
          <p:nvPr/>
        </p:nvSpPr>
        <p:spPr>
          <a:xfrm>
            <a:off x="11129819" y="890867"/>
            <a:ext cx="103909" cy="67235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47625" y="0"/>
                </a:ln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85725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3737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0" name="bg object 160"/>
          <p:cNvSpPr/>
          <p:nvPr/>
        </p:nvSpPr>
        <p:spPr>
          <a:xfrm>
            <a:off x="11233727" y="890868"/>
            <a:ext cx="46182" cy="67235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38100" y="0"/>
                </a:moveTo>
                <a:lnTo>
                  <a:pt x="0" y="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3636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1" name="bg object 161"/>
          <p:cNvSpPr/>
          <p:nvPr/>
        </p:nvSpPr>
        <p:spPr>
          <a:xfrm>
            <a:off x="11279910" y="890867"/>
            <a:ext cx="103909" cy="67235"/>
          </a:xfrm>
          <a:custGeom>
            <a:avLst/>
            <a:gdLst/>
            <a:ahLst/>
            <a:cxnLst/>
            <a:rect l="l" t="t" r="r" b="b"/>
            <a:pathLst>
              <a:path w="85725" h="76200">
                <a:moveTo>
                  <a:pt x="85725" y="0"/>
                </a:moveTo>
                <a:lnTo>
                  <a:pt x="47625" y="0"/>
                </a:lnTo>
                <a:lnTo>
                  <a:pt x="0" y="0"/>
                </a:lnTo>
                <a:lnTo>
                  <a:pt x="0" y="76200"/>
                </a:lnTo>
                <a:lnTo>
                  <a:pt x="47625" y="76200"/>
                </a:lnTo>
                <a:lnTo>
                  <a:pt x="85725" y="76200"/>
                </a:lnTo>
                <a:lnTo>
                  <a:pt x="8572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2" name="bg object 162"/>
          <p:cNvSpPr/>
          <p:nvPr/>
        </p:nvSpPr>
        <p:spPr>
          <a:xfrm>
            <a:off x="669637" y="890867"/>
            <a:ext cx="10864273" cy="5084669"/>
          </a:xfrm>
          <a:custGeom>
            <a:avLst/>
            <a:gdLst/>
            <a:ahLst/>
            <a:cxnLst/>
            <a:rect l="l" t="t" r="r" b="b"/>
            <a:pathLst>
              <a:path w="8963025" h="5762625">
                <a:moveTo>
                  <a:pt x="123825" y="5676900"/>
                </a:moveTo>
                <a:lnTo>
                  <a:pt x="85725" y="5676900"/>
                </a:lnTo>
                <a:lnTo>
                  <a:pt x="38100" y="5676900"/>
                </a:lnTo>
                <a:lnTo>
                  <a:pt x="0" y="5676900"/>
                </a:lnTo>
                <a:lnTo>
                  <a:pt x="0" y="5762625"/>
                </a:lnTo>
                <a:lnTo>
                  <a:pt x="38100" y="5762625"/>
                </a:lnTo>
                <a:lnTo>
                  <a:pt x="85725" y="5762625"/>
                </a:lnTo>
                <a:lnTo>
                  <a:pt x="123825" y="5762625"/>
                </a:lnTo>
                <a:lnTo>
                  <a:pt x="123825" y="5676900"/>
                </a:lnTo>
                <a:close/>
              </a:path>
              <a:path w="8963025" h="5762625">
                <a:moveTo>
                  <a:pt x="8963025" y="0"/>
                </a:moveTo>
                <a:lnTo>
                  <a:pt x="8924925" y="0"/>
                </a:lnTo>
                <a:lnTo>
                  <a:pt x="8877300" y="0"/>
                </a:lnTo>
                <a:lnTo>
                  <a:pt x="8839200" y="0"/>
                </a:lnTo>
                <a:lnTo>
                  <a:pt x="8839200" y="76200"/>
                </a:lnTo>
                <a:lnTo>
                  <a:pt x="8877300" y="76200"/>
                </a:lnTo>
                <a:lnTo>
                  <a:pt x="8924925" y="76200"/>
                </a:lnTo>
                <a:lnTo>
                  <a:pt x="8963025" y="76200"/>
                </a:lnTo>
                <a:lnTo>
                  <a:pt x="896302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3" name="bg object 163"/>
          <p:cNvSpPr/>
          <p:nvPr/>
        </p:nvSpPr>
        <p:spPr>
          <a:xfrm>
            <a:off x="819728" y="5899897"/>
            <a:ext cx="103909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38100" y="0"/>
                </a:ln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3434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4" name="bg object 164"/>
          <p:cNvSpPr/>
          <p:nvPr/>
        </p:nvSpPr>
        <p:spPr>
          <a:xfrm>
            <a:off x="923636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3636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5" name="bg object 165"/>
          <p:cNvSpPr/>
          <p:nvPr/>
        </p:nvSpPr>
        <p:spPr>
          <a:xfrm>
            <a:off x="969819" y="5899897"/>
            <a:ext cx="150091" cy="75640"/>
          </a:xfrm>
          <a:custGeom>
            <a:avLst/>
            <a:gdLst/>
            <a:ahLst/>
            <a:cxnLst/>
            <a:rect l="l" t="t" r="r" b="b"/>
            <a:pathLst>
              <a:path w="123825" h="85725">
                <a:moveTo>
                  <a:pt x="123825" y="0"/>
                </a:moveTo>
                <a:lnTo>
                  <a:pt x="85725" y="0"/>
                </a:lnTo>
                <a:lnTo>
                  <a:pt x="38100" y="0"/>
                </a:ln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85725" y="85725"/>
                </a:lnTo>
                <a:lnTo>
                  <a:pt x="123825" y="85725"/>
                </a:lnTo>
                <a:lnTo>
                  <a:pt x="123825" y="0"/>
                </a:lnTo>
                <a:close/>
              </a:path>
            </a:pathLst>
          </a:custGeom>
          <a:solidFill>
            <a:srgbClr val="3737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6" name="bg object 166"/>
          <p:cNvSpPr/>
          <p:nvPr/>
        </p:nvSpPr>
        <p:spPr>
          <a:xfrm>
            <a:off x="1119909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3838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7" name="bg object 167"/>
          <p:cNvSpPr/>
          <p:nvPr/>
        </p:nvSpPr>
        <p:spPr>
          <a:xfrm>
            <a:off x="1166092" y="5899897"/>
            <a:ext cx="103909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47625" y="0"/>
                </a:ln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3B3B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8" name="bg object 168"/>
          <p:cNvSpPr/>
          <p:nvPr/>
        </p:nvSpPr>
        <p:spPr>
          <a:xfrm>
            <a:off x="1270001" y="5899897"/>
            <a:ext cx="103909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38100" y="0"/>
                </a:ln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3C3C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9" name="bg object 169"/>
          <p:cNvSpPr/>
          <p:nvPr/>
        </p:nvSpPr>
        <p:spPr>
          <a:xfrm>
            <a:off x="1373909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3D3D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0" name="bg object 170"/>
          <p:cNvSpPr/>
          <p:nvPr/>
        </p:nvSpPr>
        <p:spPr>
          <a:xfrm>
            <a:off x="1420091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3F3F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1" name="bg object 171"/>
          <p:cNvSpPr/>
          <p:nvPr/>
        </p:nvSpPr>
        <p:spPr>
          <a:xfrm>
            <a:off x="1466273" y="5899897"/>
            <a:ext cx="103909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47625" y="0"/>
                </a:ln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4040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2" name="bg object 172"/>
          <p:cNvSpPr/>
          <p:nvPr/>
        </p:nvSpPr>
        <p:spPr>
          <a:xfrm>
            <a:off x="1570182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4141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3" name="bg object 173"/>
          <p:cNvSpPr/>
          <p:nvPr/>
        </p:nvSpPr>
        <p:spPr>
          <a:xfrm>
            <a:off x="1616364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4242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4" name="bg object 174"/>
          <p:cNvSpPr/>
          <p:nvPr/>
        </p:nvSpPr>
        <p:spPr>
          <a:xfrm>
            <a:off x="1674092" y="5899897"/>
            <a:ext cx="103909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38100" y="0"/>
                </a:ln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4444C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5" name="bg object 175"/>
          <p:cNvSpPr/>
          <p:nvPr/>
        </p:nvSpPr>
        <p:spPr>
          <a:xfrm>
            <a:off x="1778000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4545C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6" name="bg object 176"/>
          <p:cNvSpPr/>
          <p:nvPr/>
        </p:nvSpPr>
        <p:spPr>
          <a:xfrm>
            <a:off x="1824182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4646C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7" name="bg object 177"/>
          <p:cNvSpPr/>
          <p:nvPr/>
        </p:nvSpPr>
        <p:spPr>
          <a:xfrm>
            <a:off x="1870364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4848C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8" name="bg object 178"/>
          <p:cNvSpPr/>
          <p:nvPr/>
        </p:nvSpPr>
        <p:spPr>
          <a:xfrm>
            <a:off x="1928091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4949C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9" name="bg object 179"/>
          <p:cNvSpPr/>
          <p:nvPr/>
        </p:nvSpPr>
        <p:spPr>
          <a:xfrm>
            <a:off x="1974273" y="5899897"/>
            <a:ext cx="103909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38100" y="0"/>
                </a:ln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4A4AC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0" name="bg object 180"/>
          <p:cNvSpPr/>
          <p:nvPr/>
        </p:nvSpPr>
        <p:spPr>
          <a:xfrm>
            <a:off x="2078182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4B4BC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1" name="bg object 181"/>
          <p:cNvSpPr/>
          <p:nvPr/>
        </p:nvSpPr>
        <p:spPr>
          <a:xfrm>
            <a:off x="2124364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4D4DC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2" name="bg object 182"/>
          <p:cNvSpPr/>
          <p:nvPr/>
        </p:nvSpPr>
        <p:spPr>
          <a:xfrm>
            <a:off x="2170546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4E4EC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3" name="bg object 183"/>
          <p:cNvSpPr/>
          <p:nvPr/>
        </p:nvSpPr>
        <p:spPr>
          <a:xfrm>
            <a:off x="2228273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4F4FC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4" name="bg object 184"/>
          <p:cNvSpPr/>
          <p:nvPr/>
        </p:nvSpPr>
        <p:spPr>
          <a:xfrm>
            <a:off x="2274454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5050C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5" name="bg object 185"/>
          <p:cNvSpPr/>
          <p:nvPr/>
        </p:nvSpPr>
        <p:spPr>
          <a:xfrm>
            <a:off x="2320637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5252C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6" name="bg object 186"/>
          <p:cNvSpPr/>
          <p:nvPr/>
        </p:nvSpPr>
        <p:spPr>
          <a:xfrm>
            <a:off x="2378364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5353D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7" name="bg object 187"/>
          <p:cNvSpPr/>
          <p:nvPr/>
        </p:nvSpPr>
        <p:spPr>
          <a:xfrm>
            <a:off x="2424545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5454D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8" name="bg object 188"/>
          <p:cNvSpPr/>
          <p:nvPr/>
        </p:nvSpPr>
        <p:spPr>
          <a:xfrm>
            <a:off x="2470728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5656D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9" name="bg object 189"/>
          <p:cNvSpPr/>
          <p:nvPr/>
        </p:nvSpPr>
        <p:spPr>
          <a:xfrm>
            <a:off x="2528454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5757D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0" name="bg object 190"/>
          <p:cNvSpPr/>
          <p:nvPr/>
        </p:nvSpPr>
        <p:spPr>
          <a:xfrm>
            <a:off x="2574636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5858D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1" name="bg object 191"/>
          <p:cNvSpPr/>
          <p:nvPr/>
        </p:nvSpPr>
        <p:spPr>
          <a:xfrm>
            <a:off x="2620819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5959D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2" name="bg object 192"/>
          <p:cNvSpPr/>
          <p:nvPr/>
        </p:nvSpPr>
        <p:spPr>
          <a:xfrm>
            <a:off x="2678545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5B5BD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3" name="bg object 193"/>
          <p:cNvSpPr/>
          <p:nvPr/>
        </p:nvSpPr>
        <p:spPr>
          <a:xfrm>
            <a:off x="2724727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5C5CD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4" name="bg object 194"/>
          <p:cNvSpPr/>
          <p:nvPr/>
        </p:nvSpPr>
        <p:spPr>
          <a:xfrm>
            <a:off x="2770910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5E5ED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5" name="bg object 195"/>
          <p:cNvSpPr/>
          <p:nvPr/>
        </p:nvSpPr>
        <p:spPr>
          <a:xfrm>
            <a:off x="2828636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6060D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6" name="bg object 196"/>
          <p:cNvSpPr/>
          <p:nvPr/>
        </p:nvSpPr>
        <p:spPr>
          <a:xfrm>
            <a:off x="2874819" y="5899897"/>
            <a:ext cx="103909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38100" y="0"/>
                </a:ln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6161D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7" name="bg object 197"/>
          <p:cNvSpPr/>
          <p:nvPr/>
        </p:nvSpPr>
        <p:spPr>
          <a:xfrm>
            <a:off x="2978727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6464D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8" name="bg object 198"/>
          <p:cNvSpPr/>
          <p:nvPr/>
        </p:nvSpPr>
        <p:spPr>
          <a:xfrm>
            <a:off x="3024909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6565D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9" name="bg object 199"/>
          <p:cNvSpPr/>
          <p:nvPr/>
        </p:nvSpPr>
        <p:spPr>
          <a:xfrm>
            <a:off x="3071092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6666D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0" name="bg object 200"/>
          <p:cNvSpPr/>
          <p:nvPr/>
        </p:nvSpPr>
        <p:spPr>
          <a:xfrm>
            <a:off x="3128818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6767D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1" name="bg object 201"/>
          <p:cNvSpPr/>
          <p:nvPr/>
        </p:nvSpPr>
        <p:spPr>
          <a:xfrm>
            <a:off x="3175000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6A6AD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2" name="bg object 202"/>
          <p:cNvSpPr/>
          <p:nvPr/>
        </p:nvSpPr>
        <p:spPr>
          <a:xfrm>
            <a:off x="3221183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6A6AD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3" name="bg object 203"/>
          <p:cNvSpPr/>
          <p:nvPr/>
        </p:nvSpPr>
        <p:spPr>
          <a:xfrm>
            <a:off x="3278909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6B6BD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4" name="bg object 204"/>
          <p:cNvSpPr/>
          <p:nvPr/>
        </p:nvSpPr>
        <p:spPr>
          <a:xfrm>
            <a:off x="3325091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6D6DD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5" name="bg object 205"/>
          <p:cNvSpPr/>
          <p:nvPr/>
        </p:nvSpPr>
        <p:spPr>
          <a:xfrm>
            <a:off x="3371273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6F6FD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6" name="bg object 206"/>
          <p:cNvSpPr/>
          <p:nvPr/>
        </p:nvSpPr>
        <p:spPr>
          <a:xfrm>
            <a:off x="3429000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7070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7" name="bg object 207"/>
          <p:cNvSpPr/>
          <p:nvPr/>
        </p:nvSpPr>
        <p:spPr>
          <a:xfrm>
            <a:off x="3475182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7272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8" name="bg object 208"/>
          <p:cNvSpPr/>
          <p:nvPr/>
        </p:nvSpPr>
        <p:spPr>
          <a:xfrm>
            <a:off x="3521364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7373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9" name="bg object 209"/>
          <p:cNvSpPr/>
          <p:nvPr/>
        </p:nvSpPr>
        <p:spPr>
          <a:xfrm>
            <a:off x="3579091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757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0" name="bg object 210"/>
          <p:cNvSpPr/>
          <p:nvPr/>
        </p:nvSpPr>
        <p:spPr>
          <a:xfrm>
            <a:off x="3625273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7777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1" name="bg object 211"/>
          <p:cNvSpPr/>
          <p:nvPr/>
        </p:nvSpPr>
        <p:spPr>
          <a:xfrm>
            <a:off x="3671455" y="5899897"/>
            <a:ext cx="103909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47625" y="0"/>
                </a:ln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7878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2" name="bg object 212"/>
          <p:cNvSpPr/>
          <p:nvPr/>
        </p:nvSpPr>
        <p:spPr>
          <a:xfrm>
            <a:off x="3775364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7C7CD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3" name="bg object 213"/>
          <p:cNvSpPr/>
          <p:nvPr/>
        </p:nvSpPr>
        <p:spPr>
          <a:xfrm>
            <a:off x="3833091" y="5899897"/>
            <a:ext cx="92364" cy="75640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76200" y="0"/>
                </a:moveTo>
                <a:lnTo>
                  <a:pt x="38100" y="0"/>
                </a:ln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76200" y="85725"/>
                </a:lnTo>
                <a:lnTo>
                  <a:pt x="76200" y="0"/>
                </a:lnTo>
                <a:close/>
              </a:path>
            </a:pathLst>
          </a:custGeom>
          <a:solidFill>
            <a:srgbClr val="7D7DD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4" name="bg object 214"/>
          <p:cNvSpPr/>
          <p:nvPr/>
        </p:nvSpPr>
        <p:spPr>
          <a:xfrm>
            <a:off x="3925455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7E7ED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5" name="bg object 215"/>
          <p:cNvSpPr/>
          <p:nvPr/>
        </p:nvSpPr>
        <p:spPr>
          <a:xfrm>
            <a:off x="3983182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8181D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6" name="bg object 216"/>
          <p:cNvSpPr/>
          <p:nvPr/>
        </p:nvSpPr>
        <p:spPr>
          <a:xfrm>
            <a:off x="4029364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8282D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7" name="bg object 217"/>
          <p:cNvSpPr/>
          <p:nvPr/>
        </p:nvSpPr>
        <p:spPr>
          <a:xfrm>
            <a:off x="4075546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8383D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8" name="bg object 218"/>
          <p:cNvSpPr/>
          <p:nvPr/>
        </p:nvSpPr>
        <p:spPr>
          <a:xfrm>
            <a:off x="4133273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8585D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9" name="bg object 219"/>
          <p:cNvSpPr/>
          <p:nvPr/>
        </p:nvSpPr>
        <p:spPr>
          <a:xfrm>
            <a:off x="4179454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8787D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0" name="bg object 220"/>
          <p:cNvSpPr/>
          <p:nvPr/>
        </p:nvSpPr>
        <p:spPr>
          <a:xfrm>
            <a:off x="4225637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8989D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1" name="bg object 221"/>
          <p:cNvSpPr/>
          <p:nvPr/>
        </p:nvSpPr>
        <p:spPr>
          <a:xfrm>
            <a:off x="4283364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8A8AD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2" name="bg object 222"/>
          <p:cNvSpPr/>
          <p:nvPr/>
        </p:nvSpPr>
        <p:spPr>
          <a:xfrm>
            <a:off x="4329545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8B8BD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3" name="bg object 223"/>
          <p:cNvSpPr/>
          <p:nvPr/>
        </p:nvSpPr>
        <p:spPr>
          <a:xfrm>
            <a:off x="4375728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8E8ED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4" name="bg object 224"/>
          <p:cNvSpPr/>
          <p:nvPr/>
        </p:nvSpPr>
        <p:spPr>
          <a:xfrm>
            <a:off x="4433454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8F8FD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5" name="bg object 225"/>
          <p:cNvSpPr/>
          <p:nvPr/>
        </p:nvSpPr>
        <p:spPr>
          <a:xfrm>
            <a:off x="4479636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9090D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6" name="bg object 226"/>
          <p:cNvSpPr/>
          <p:nvPr/>
        </p:nvSpPr>
        <p:spPr>
          <a:xfrm>
            <a:off x="4525819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9191D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7" name="bg object 227"/>
          <p:cNvSpPr/>
          <p:nvPr/>
        </p:nvSpPr>
        <p:spPr>
          <a:xfrm>
            <a:off x="4583545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9494D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8" name="bg object 228"/>
          <p:cNvSpPr/>
          <p:nvPr/>
        </p:nvSpPr>
        <p:spPr>
          <a:xfrm>
            <a:off x="4629727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9595D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9" name="bg object 229"/>
          <p:cNvSpPr/>
          <p:nvPr/>
        </p:nvSpPr>
        <p:spPr>
          <a:xfrm>
            <a:off x="4675910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9797D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0" name="bg object 230"/>
          <p:cNvSpPr/>
          <p:nvPr/>
        </p:nvSpPr>
        <p:spPr>
          <a:xfrm>
            <a:off x="4733636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9898D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1" name="bg object 231"/>
          <p:cNvSpPr/>
          <p:nvPr/>
        </p:nvSpPr>
        <p:spPr>
          <a:xfrm>
            <a:off x="4779818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9A9AD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2" name="bg object 232"/>
          <p:cNvSpPr/>
          <p:nvPr/>
        </p:nvSpPr>
        <p:spPr>
          <a:xfrm>
            <a:off x="4826001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9C9CD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3" name="bg object 233"/>
          <p:cNvSpPr/>
          <p:nvPr/>
        </p:nvSpPr>
        <p:spPr>
          <a:xfrm>
            <a:off x="4883727" y="5899897"/>
            <a:ext cx="92364" cy="75640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76200" y="0"/>
                </a:moveTo>
                <a:lnTo>
                  <a:pt x="38100" y="0"/>
                </a:ln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76200" y="85725"/>
                </a:lnTo>
                <a:lnTo>
                  <a:pt x="76200" y="0"/>
                </a:lnTo>
                <a:close/>
              </a:path>
            </a:pathLst>
          </a:custGeom>
          <a:solidFill>
            <a:srgbClr val="9D9DD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4" name="bg object 234"/>
          <p:cNvSpPr/>
          <p:nvPr/>
        </p:nvSpPr>
        <p:spPr>
          <a:xfrm>
            <a:off x="4976092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A1A1D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5" name="bg object 235"/>
          <p:cNvSpPr/>
          <p:nvPr/>
        </p:nvSpPr>
        <p:spPr>
          <a:xfrm>
            <a:off x="5033818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A2A2D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6" name="bg object 236"/>
          <p:cNvSpPr/>
          <p:nvPr/>
        </p:nvSpPr>
        <p:spPr>
          <a:xfrm>
            <a:off x="5080000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A2A2E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7" name="bg object 237"/>
          <p:cNvSpPr/>
          <p:nvPr/>
        </p:nvSpPr>
        <p:spPr>
          <a:xfrm>
            <a:off x="5126183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A3A3E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8" name="bg object 238"/>
          <p:cNvSpPr/>
          <p:nvPr/>
        </p:nvSpPr>
        <p:spPr>
          <a:xfrm>
            <a:off x="5183909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A6A6E2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9" name="bg object 239"/>
          <p:cNvSpPr/>
          <p:nvPr/>
        </p:nvSpPr>
        <p:spPr>
          <a:xfrm>
            <a:off x="5230091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A7A7E2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0" name="bg object 240"/>
          <p:cNvSpPr/>
          <p:nvPr/>
        </p:nvSpPr>
        <p:spPr>
          <a:xfrm>
            <a:off x="5276273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A8A8E2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1" name="bg object 241"/>
          <p:cNvSpPr/>
          <p:nvPr/>
        </p:nvSpPr>
        <p:spPr>
          <a:xfrm>
            <a:off x="5334000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AAAAE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2" name="bg object 242"/>
          <p:cNvSpPr/>
          <p:nvPr/>
        </p:nvSpPr>
        <p:spPr>
          <a:xfrm>
            <a:off x="5380182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ACACE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3" name="bg object 243"/>
          <p:cNvSpPr/>
          <p:nvPr/>
        </p:nvSpPr>
        <p:spPr>
          <a:xfrm>
            <a:off x="5426364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AEAEE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4" name="bg object 244"/>
          <p:cNvSpPr/>
          <p:nvPr/>
        </p:nvSpPr>
        <p:spPr>
          <a:xfrm>
            <a:off x="5484091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AFAFE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5" name="bg object 245"/>
          <p:cNvSpPr/>
          <p:nvPr/>
        </p:nvSpPr>
        <p:spPr>
          <a:xfrm>
            <a:off x="5530273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B0B0E3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6" name="bg object 246"/>
          <p:cNvSpPr/>
          <p:nvPr/>
        </p:nvSpPr>
        <p:spPr>
          <a:xfrm>
            <a:off x="5576455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B1B1E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7" name="bg object 247"/>
          <p:cNvSpPr/>
          <p:nvPr/>
        </p:nvSpPr>
        <p:spPr>
          <a:xfrm>
            <a:off x="5634182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B3B3E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8" name="bg object 248"/>
          <p:cNvSpPr/>
          <p:nvPr/>
        </p:nvSpPr>
        <p:spPr>
          <a:xfrm>
            <a:off x="5680364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B4B4E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9" name="bg object 249"/>
          <p:cNvSpPr/>
          <p:nvPr/>
        </p:nvSpPr>
        <p:spPr>
          <a:xfrm>
            <a:off x="5726546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B5B5E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0" name="bg object 250"/>
          <p:cNvSpPr/>
          <p:nvPr/>
        </p:nvSpPr>
        <p:spPr>
          <a:xfrm>
            <a:off x="5784273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B8B8E7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1" name="bg object 251"/>
          <p:cNvSpPr/>
          <p:nvPr/>
        </p:nvSpPr>
        <p:spPr>
          <a:xfrm>
            <a:off x="5830455" y="5899897"/>
            <a:ext cx="103909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47625" y="0"/>
                </a:ln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B9B9E7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2" name="bg object 252"/>
          <p:cNvSpPr/>
          <p:nvPr/>
        </p:nvSpPr>
        <p:spPr>
          <a:xfrm>
            <a:off x="5934364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BABAE7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3" name="bg object 253"/>
          <p:cNvSpPr/>
          <p:nvPr/>
        </p:nvSpPr>
        <p:spPr>
          <a:xfrm>
            <a:off x="5980546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BCBCE7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4" name="bg object 254"/>
          <p:cNvSpPr/>
          <p:nvPr/>
        </p:nvSpPr>
        <p:spPr>
          <a:xfrm>
            <a:off x="6038273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BEBEE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5" name="bg object 255"/>
          <p:cNvSpPr/>
          <p:nvPr/>
        </p:nvSpPr>
        <p:spPr>
          <a:xfrm>
            <a:off x="6084454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BFBFE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6" name="bg object 256"/>
          <p:cNvSpPr/>
          <p:nvPr/>
        </p:nvSpPr>
        <p:spPr>
          <a:xfrm>
            <a:off x="6130637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C1C1E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7" name="bg object 257"/>
          <p:cNvSpPr/>
          <p:nvPr/>
        </p:nvSpPr>
        <p:spPr>
          <a:xfrm>
            <a:off x="6188364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C2C2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8" name="bg object 258"/>
          <p:cNvSpPr/>
          <p:nvPr/>
        </p:nvSpPr>
        <p:spPr>
          <a:xfrm>
            <a:off x="6234545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C3C3E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9" name="bg object 259"/>
          <p:cNvSpPr/>
          <p:nvPr/>
        </p:nvSpPr>
        <p:spPr>
          <a:xfrm>
            <a:off x="6280728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C4C4E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0" name="bg object 260"/>
          <p:cNvSpPr/>
          <p:nvPr/>
        </p:nvSpPr>
        <p:spPr>
          <a:xfrm>
            <a:off x="6338454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C6C6E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1" name="bg object 261"/>
          <p:cNvSpPr/>
          <p:nvPr/>
        </p:nvSpPr>
        <p:spPr>
          <a:xfrm>
            <a:off x="6384636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C7C7E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2" name="bg object 262"/>
          <p:cNvSpPr/>
          <p:nvPr/>
        </p:nvSpPr>
        <p:spPr>
          <a:xfrm>
            <a:off x="6430819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C8C8E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3" name="bg object 263"/>
          <p:cNvSpPr/>
          <p:nvPr/>
        </p:nvSpPr>
        <p:spPr>
          <a:xfrm>
            <a:off x="6488545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CACAE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4" name="bg object 264"/>
          <p:cNvSpPr/>
          <p:nvPr/>
        </p:nvSpPr>
        <p:spPr>
          <a:xfrm>
            <a:off x="6534727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CBCBE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5" name="bg object 265"/>
          <p:cNvSpPr/>
          <p:nvPr/>
        </p:nvSpPr>
        <p:spPr>
          <a:xfrm>
            <a:off x="6580910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CCCCE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6" name="bg object 266"/>
          <p:cNvSpPr/>
          <p:nvPr/>
        </p:nvSpPr>
        <p:spPr>
          <a:xfrm>
            <a:off x="6638636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CDCDEC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7" name="bg object 267"/>
          <p:cNvSpPr/>
          <p:nvPr/>
        </p:nvSpPr>
        <p:spPr>
          <a:xfrm>
            <a:off x="6684818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CDCDE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8" name="bg object 268"/>
          <p:cNvSpPr/>
          <p:nvPr/>
        </p:nvSpPr>
        <p:spPr>
          <a:xfrm>
            <a:off x="6731001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CFCFE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9" name="bg object 269"/>
          <p:cNvSpPr/>
          <p:nvPr/>
        </p:nvSpPr>
        <p:spPr>
          <a:xfrm>
            <a:off x="6788727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D0D0E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0" name="bg object 270"/>
          <p:cNvSpPr/>
          <p:nvPr/>
        </p:nvSpPr>
        <p:spPr>
          <a:xfrm>
            <a:off x="6834909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D1D1E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1" name="bg object 271"/>
          <p:cNvSpPr/>
          <p:nvPr/>
        </p:nvSpPr>
        <p:spPr>
          <a:xfrm>
            <a:off x="6881092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D3D3E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2" name="bg object 272"/>
          <p:cNvSpPr/>
          <p:nvPr/>
        </p:nvSpPr>
        <p:spPr>
          <a:xfrm>
            <a:off x="6938818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D4D4E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3" name="bg object 273"/>
          <p:cNvSpPr/>
          <p:nvPr/>
        </p:nvSpPr>
        <p:spPr>
          <a:xfrm>
            <a:off x="6985001" y="5899897"/>
            <a:ext cx="103909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38100" y="0"/>
                </a:ln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D5D5F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4" name="bg object 274"/>
          <p:cNvSpPr/>
          <p:nvPr/>
        </p:nvSpPr>
        <p:spPr>
          <a:xfrm>
            <a:off x="7088909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D6D6F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5" name="bg object 275"/>
          <p:cNvSpPr/>
          <p:nvPr/>
        </p:nvSpPr>
        <p:spPr>
          <a:xfrm>
            <a:off x="7135091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D8D8F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6" name="bg object 276"/>
          <p:cNvSpPr/>
          <p:nvPr/>
        </p:nvSpPr>
        <p:spPr>
          <a:xfrm>
            <a:off x="7181273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D9D9F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7" name="bg object 277"/>
          <p:cNvSpPr/>
          <p:nvPr/>
        </p:nvSpPr>
        <p:spPr>
          <a:xfrm>
            <a:off x="7239000" y="5899897"/>
            <a:ext cx="92364" cy="75640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76200" y="0"/>
                </a:moveTo>
                <a:lnTo>
                  <a:pt x="38100" y="0"/>
                </a:ln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76200" y="85725"/>
                </a:lnTo>
                <a:lnTo>
                  <a:pt x="76200" y="0"/>
                </a:lnTo>
                <a:close/>
              </a:path>
            </a:pathLst>
          </a:custGeom>
          <a:solidFill>
            <a:srgbClr val="DADAF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8" name="bg object 278"/>
          <p:cNvSpPr/>
          <p:nvPr/>
        </p:nvSpPr>
        <p:spPr>
          <a:xfrm>
            <a:off x="7331364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DBDBF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9" name="bg object 279"/>
          <p:cNvSpPr/>
          <p:nvPr/>
        </p:nvSpPr>
        <p:spPr>
          <a:xfrm>
            <a:off x="7389091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DDDDF1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0" name="bg object 280"/>
          <p:cNvSpPr/>
          <p:nvPr/>
        </p:nvSpPr>
        <p:spPr>
          <a:xfrm>
            <a:off x="7435273" y="5899897"/>
            <a:ext cx="103909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38100" y="0"/>
                </a:ln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DEDEF2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1" name="bg object 281"/>
          <p:cNvSpPr/>
          <p:nvPr/>
        </p:nvSpPr>
        <p:spPr>
          <a:xfrm>
            <a:off x="7539182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DFDFF2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2" name="bg object 282"/>
          <p:cNvSpPr/>
          <p:nvPr/>
        </p:nvSpPr>
        <p:spPr>
          <a:xfrm>
            <a:off x="7585364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E1E1F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3" name="bg object 283"/>
          <p:cNvSpPr/>
          <p:nvPr/>
        </p:nvSpPr>
        <p:spPr>
          <a:xfrm>
            <a:off x="7631546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E2E2F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4" name="bg object 284"/>
          <p:cNvSpPr/>
          <p:nvPr/>
        </p:nvSpPr>
        <p:spPr>
          <a:xfrm>
            <a:off x="7689273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E3E3F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5" name="bg object 285"/>
          <p:cNvSpPr/>
          <p:nvPr/>
        </p:nvSpPr>
        <p:spPr>
          <a:xfrm>
            <a:off x="7735455" y="5899897"/>
            <a:ext cx="103909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38100" y="0"/>
                </a:ln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E3E3F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6" name="bg object 286"/>
          <p:cNvSpPr/>
          <p:nvPr/>
        </p:nvSpPr>
        <p:spPr>
          <a:xfrm>
            <a:off x="7839364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E4E4F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7" name="bg object 287"/>
          <p:cNvSpPr/>
          <p:nvPr/>
        </p:nvSpPr>
        <p:spPr>
          <a:xfrm>
            <a:off x="7885546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E6E6F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8" name="bg object 288"/>
          <p:cNvSpPr/>
          <p:nvPr/>
        </p:nvSpPr>
        <p:spPr>
          <a:xfrm>
            <a:off x="7943273" y="5899897"/>
            <a:ext cx="150091" cy="75640"/>
          </a:xfrm>
          <a:custGeom>
            <a:avLst/>
            <a:gdLst/>
            <a:ahLst/>
            <a:cxnLst/>
            <a:rect l="l" t="t" r="r" b="b"/>
            <a:pathLst>
              <a:path w="123825" h="85725">
                <a:moveTo>
                  <a:pt x="123825" y="0"/>
                </a:moveTo>
                <a:lnTo>
                  <a:pt x="76200" y="0"/>
                </a:lnTo>
                <a:lnTo>
                  <a:pt x="38100" y="0"/>
                </a:ln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76200" y="85725"/>
                </a:lnTo>
                <a:lnTo>
                  <a:pt x="123825" y="85725"/>
                </a:lnTo>
                <a:lnTo>
                  <a:pt x="123825" y="0"/>
                </a:lnTo>
                <a:close/>
              </a:path>
            </a:pathLst>
          </a:custGeom>
          <a:solidFill>
            <a:srgbClr val="E7E7F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9" name="bg object 289"/>
          <p:cNvSpPr/>
          <p:nvPr/>
        </p:nvSpPr>
        <p:spPr>
          <a:xfrm>
            <a:off x="8093364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E8E8F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0" name="bg object 290"/>
          <p:cNvSpPr/>
          <p:nvPr/>
        </p:nvSpPr>
        <p:spPr>
          <a:xfrm>
            <a:off x="8139546" y="5899897"/>
            <a:ext cx="103909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38100" y="0"/>
                </a:ln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E9E9F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1" name="bg object 291"/>
          <p:cNvSpPr/>
          <p:nvPr/>
        </p:nvSpPr>
        <p:spPr>
          <a:xfrm>
            <a:off x="8243454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EBEBF6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2" name="bg object 292"/>
          <p:cNvSpPr/>
          <p:nvPr/>
        </p:nvSpPr>
        <p:spPr>
          <a:xfrm>
            <a:off x="8289637" y="5899897"/>
            <a:ext cx="150091" cy="75640"/>
          </a:xfrm>
          <a:custGeom>
            <a:avLst/>
            <a:gdLst/>
            <a:ahLst/>
            <a:cxnLst/>
            <a:rect l="l" t="t" r="r" b="b"/>
            <a:pathLst>
              <a:path w="123825" h="85725">
                <a:moveTo>
                  <a:pt x="123825" y="0"/>
                </a:moveTo>
                <a:lnTo>
                  <a:pt x="85725" y="0"/>
                </a:lnTo>
                <a:lnTo>
                  <a:pt x="38100" y="0"/>
                </a:ln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85725" y="85725"/>
                </a:lnTo>
                <a:lnTo>
                  <a:pt x="123825" y="85725"/>
                </a:lnTo>
                <a:lnTo>
                  <a:pt x="123825" y="0"/>
                </a:lnTo>
                <a:close/>
              </a:path>
            </a:pathLst>
          </a:custGeom>
          <a:solidFill>
            <a:srgbClr val="ECECF7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3" name="bg object 293"/>
          <p:cNvSpPr/>
          <p:nvPr/>
        </p:nvSpPr>
        <p:spPr>
          <a:xfrm>
            <a:off x="8439727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EDEDF7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4" name="bg object 294"/>
          <p:cNvSpPr/>
          <p:nvPr/>
        </p:nvSpPr>
        <p:spPr>
          <a:xfrm>
            <a:off x="8485910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EDEDF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5" name="bg object 295"/>
          <p:cNvSpPr/>
          <p:nvPr/>
        </p:nvSpPr>
        <p:spPr>
          <a:xfrm>
            <a:off x="8543636" y="5899897"/>
            <a:ext cx="92364" cy="75640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76200" y="0"/>
                </a:moveTo>
                <a:lnTo>
                  <a:pt x="38100" y="0"/>
                </a:ln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76200" y="85725"/>
                </a:lnTo>
                <a:lnTo>
                  <a:pt x="76200" y="0"/>
                </a:lnTo>
                <a:close/>
              </a:path>
            </a:pathLst>
          </a:custGeom>
          <a:solidFill>
            <a:srgbClr val="EFEFF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6" name="bg object 296"/>
          <p:cNvSpPr/>
          <p:nvPr/>
        </p:nvSpPr>
        <p:spPr>
          <a:xfrm>
            <a:off x="8636001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F0F0F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7" name="bg object 297"/>
          <p:cNvSpPr/>
          <p:nvPr/>
        </p:nvSpPr>
        <p:spPr>
          <a:xfrm>
            <a:off x="8693727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F1F1F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8" name="bg object 298"/>
          <p:cNvSpPr/>
          <p:nvPr/>
        </p:nvSpPr>
        <p:spPr>
          <a:xfrm>
            <a:off x="8739910" y="5899897"/>
            <a:ext cx="150091" cy="75640"/>
          </a:xfrm>
          <a:custGeom>
            <a:avLst/>
            <a:gdLst/>
            <a:ahLst/>
            <a:cxnLst/>
            <a:rect l="l" t="t" r="r" b="b"/>
            <a:pathLst>
              <a:path w="123825" h="85725">
                <a:moveTo>
                  <a:pt x="123825" y="0"/>
                </a:moveTo>
                <a:lnTo>
                  <a:pt x="85725" y="0"/>
                </a:lnTo>
                <a:lnTo>
                  <a:pt x="38100" y="0"/>
                </a:ln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85725" y="85725"/>
                </a:lnTo>
                <a:lnTo>
                  <a:pt x="123825" y="85725"/>
                </a:lnTo>
                <a:lnTo>
                  <a:pt x="123825" y="0"/>
                </a:lnTo>
                <a:close/>
              </a:path>
            </a:pathLst>
          </a:custGeom>
          <a:solidFill>
            <a:srgbClr val="F1F1F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9" name="bg object 299"/>
          <p:cNvSpPr/>
          <p:nvPr/>
        </p:nvSpPr>
        <p:spPr>
          <a:xfrm>
            <a:off x="8890001" y="5899897"/>
            <a:ext cx="103909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38100" y="0"/>
                </a:ln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F2F2F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0" name="bg object 300"/>
          <p:cNvSpPr/>
          <p:nvPr/>
        </p:nvSpPr>
        <p:spPr>
          <a:xfrm>
            <a:off x="8993909" y="5899897"/>
            <a:ext cx="92364" cy="75640"/>
          </a:xfrm>
          <a:custGeom>
            <a:avLst/>
            <a:gdLst/>
            <a:ahLst/>
            <a:cxnLst/>
            <a:rect l="l" t="t" r="r" b="b"/>
            <a:pathLst>
              <a:path w="76200" h="85725">
                <a:moveTo>
                  <a:pt x="76200" y="0"/>
                </a:moveTo>
                <a:lnTo>
                  <a:pt x="38100" y="0"/>
                </a:ln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76200" y="85725"/>
                </a:lnTo>
                <a:lnTo>
                  <a:pt x="76200" y="0"/>
                </a:lnTo>
                <a:close/>
              </a:path>
            </a:pathLst>
          </a:custGeom>
          <a:solidFill>
            <a:srgbClr val="F4F4F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1" name="bg object 301"/>
          <p:cNvSpPr/>
          <p:nvPr/>
        </p:nvSpPr>
        <p:spPr>
          <a:xfrm>
            <a:off x="9086273" y="5899897"/>
            <a:ext cx="254000" cy="75640"/>
          </a:xfrm>
          <a:custGeom>
            <a:avLst/>
            <a:gdLst/>
            <a:ahLst/>
            <a:cxnLst/>
            <a:rect l="l" t="t" r="r" b="b"/>
            <a:pathLst>
              <a:path w="209550" h="85725">
                <a:moveTo>
                  <a:pt x="209550" y="0"/>
                </a:moveTo>
                <a:lnTo>
                  <a:pt x="209550" y="0"/>
                </a:lnTo>
                <a:lnTo>
                  <a:pt x="0" y="0"/>
                </a:lnTo>
                <a:lnTo>
                  <a:pt x="0" y="85725"/>
                </a:lnTo>
                <a:lnTo>
                  <a:pt x="209550" y="85725"/>
                </a:lnTo>
                <a:lnTo>
                  <a:pt x="209550" y="0"/>
                </a:lnTo>
                <a:close/>
              </a:path>
            </a:pathLst>
          </a:custGeom>
          <a:solidFill>
            <a:srgbClr val="F5F5F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2" name="bg object 302"/>
          <p:cNvSpPr/>
          <p:nvPr/>
        </p:nvSpPr>
        <p:spPr>
          <a:xfrm>
            <a:off x="9340273" y="5899897"/>
            <a:ext cx="103909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38100" y="0"/>
                </a:ln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F6F6F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3" name="bg object 303"/>
          <p:cNvSpPr/>
          <p:nvPr/>
        </p:nvSpPr>
        <p:spPr>
          <a:xfrm>
            <a:off x="9444182" y="5899897"/>
            <a:ext cx="196273" cy="75640"/>
          </a:xfrm>
          <a:custGeom>
            <a:avLst/>
            <a:gdLst/>
            <a:ahLst/>
            <a:cxnLst/>
            <a:rect l="l" t="t" r="r" b="b"/>
            <a:pathLst>
              <a:path w="161925" h="85725">
                <a:moveTo>
                  <a:pt x="161925" y="0"/>
                </a:moveTo>
                <a:lnTo>
                  <a:pt x="123825" y="0"/>
                </a:lnTo>
                <a:lnTo>
                  <a:pt x="76200" y="0"/>
                </a:lnTo>
                <a:lnTo>
                  <a:pt x="38100" y="0"/>
                </a:ln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76200" y="85725"/>
                </a:lnTo>
                <a:lnTo>
                  <a:pt x="123825" y="85725"/>
                </a:lnTo>
                <a:lnTo>
                  <a:pt x="161925" y="85725"/>
                </a:lnTo>
                <a:lnTo>
                  <a:pt x="161925" y="0"/>
                </a:lnTo>
                <a:close/>
              </a:path>
            </a:pathLst>
          </a:custGeom>
          <a:solidFill>
            <a:srgbClr val="F7F7F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4" name="bg object 304"/>
          <p:cNvSpPr/>
          <p:nvPr/>
        </p:nvSpPr>
        <p:spPr>
          <a:xfrm>
            <a:off x="9640454" y="5899897"/>
            <a:ext cx="46182" cy="75640"/>
          </a:xfrm>
          <a:custGeom>
            <a:avLst/>
            <a:gdLst/>
            <a:ahLst/>
            <a:cxnLst/>
            <a:rect l="l" t="t" r="r" b="b"/>
            <a:pathLst>
              <a:path w="38100" h="85725">
                <a:moveTo>
                  <a:pt x="38100" y="0"/>
                </a:move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38100" y="0"/>
                </a:lnTo>
                <a:close/>
              </a:path>
            </a:pathLst>
          </a:custGeom>
          <a:solidFill>
            <a:srgbClr val="F9F9F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5" name="bg object 305"/>
          <p:cNvSpPr/>
          <p:nvPr/>
        </p:nvSpPr>
        <p:spPr>
          <a:xfrm>
            <a:off x="9686637" y="5899897"/>
            <a:ext cx="57727" cy="75640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47625" y="0"/>
                </a:move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47625" y="0"/>
                </a:lnTo>
                <a:close/>
              </a:path>
            </a:pathLst>
          </a:custGeom>
          <a:solidFill>
            <a:srgbClr val="F9F9F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6" name="bg object 306"/>
          <p:cNvSpPr/>
          <p:nvPr/>
        </p:nvSpPr>
        <p:spPr>
          <a:xfrm>
            <a:off x="9744363" y="5899897"/>
            <a:ext cx="346364" cy="75640"/>
          </a:xfrm>
          <a:custGeom>
            <a:avLst/>
            <a:gdLst/>
            <a:ahLst/>
            <a:cxnLst/>
            <a:rect l="l" t="t" r="r" b="b"/>
            <a:pathLst>
              <a:path w="285750" h="85725">
                <a:moveTo>
                  <a:pt x="285750" y="0"/>
                </a:moveTo>
                <a:lnTo>
                  <a:pt x="285750" y="0"/>
                </a:lnTo>
                <a:lnTo>
                  <a:pt x="0" y="0"/>
                </a:lnTo>
                <a:lnTo>
                  <a:pt x="0" y="85725"/>
                </a:lnTo>
                <a:lnTo>
                  <a:pt x="285750" y="85725"/>
                </a:lnTo>
                <a:lnTo>
                  <a:pt x="285750" y="0"/>
                </a:lnTo>
                <a:close/>
              </a:path>
            </a:pathLst>
          </a:custGeom>
          <a:solidFill>
            <a:srgbClr val="FAFAF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7" name="bg object 307"/>
          <p:cNvSpPr/>
          <p:nvPr/>
        </p:nvSpPr>
        <p:spPr>
          <a:xfrm>
            <a:off x="10090728" y="5899897"/>
            <a:ext cx="103909" cy="75640"/>
          </a:xfrm>
          <a:custGeom>
            <a:avLst/>
            <a:gdLst/>
            <a:ahLst/>
            <a:cxnLst/>
            <a:rect l="l" t="t" r="r" b="b"/>
            <a:pathLst>
              <a:path w="85725" h="85725">
                <a:moveTo>
                  <a:pt x="85725" y="0"/>
                </a:moveTo>
                <a:lnTo>
                  <a:pt x="47625" y="0"/>
                </a:lnTo>
                <a:lnTo>
                  <a:pt x="0" y="0"/>
                </a:lnTo>
                <a:lnTo>
                  <a:pt x="0" y="85725"/>
                </a:lnTo>
                <a:lnTo>
                  <a:pt x="47625" y="85725"/>
                </a:lnTo>
                <a:lnTo>
                  <a:pt x="85725" y="85725"/>
                </a:lnTo>
                <a:lnTo>
                  <a:pt x="85725" y="0"/>
                </a:lnTo>
                <a:close/>
              </a:path>
            </a:pathLst>
          </a:custGeom>
          <a:solidFill>
            <a:srgbClr val="FBFBFD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8" name="bg object 308"/>
          <p:cNvSpPr/>
          <p:nvPr/>
        </p:nvSpPr>
        <p:spPr>
          <a:xfrm>
            <a:off x="10194637" y="5899897"/>
            <a:ext cx="150091" cy="75640"/>
          </a:xfrm>
          <a:custGeom>
            <a:avLst/>
            <a:gdLst/>
            <a:ahLst/>
            <a:cxnLst/>
            <a:rect l="l" t="t" r="r" b="b"/>
            <a:pathLst>
              <a:path w="123825" h="85725">
                <a:moveTo>
                  <a:pt x="123825" y="0"/>
                </a:moveTo>
                <a:lnTo>
                  <a:pt x="85725" y="0"/>
                </a:lnTo>
                <a:lnTo>
                  <a:pt x="38100" y="0"/>
                </a:lnTo>
                <a:lnTo>
                  <a:pt x="0" y="0"/>
                </a:lnTo>
                <a:lnTo>
                  <a:pt x="0" y="85725"/>
                </a:lnTo>
                <a:lnTo>
                  <a:pt x="38100" y="85725"/>
                </a:lnTo>
                <a:lnTo>
                  <a:pt x="85725" y="85725"/>
                </a:lnTo>
                <a:lnTo>
                  <a:pt x="123825" y="85725"/>
                </a:lnTo>
                <a:lnTo>
                  <a:pt x="123825" y="0"/>
                </a:lnTo>
                <a:close/>
              </a:path>
            </a:pathLst>
          </a:custGeom>
          <a:solidFill>
            <a:srgbClr val="FBFBFE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309" name="bg object 30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9364" y="5488081"/>
            <a:ext cx="1408545" cy="1033743"/>
          </a:xfrm>
          <a:prstGeom prst="rect">
            <a:avLst/>
          </a:prstGeom>
        </p:spPr>
      </p:pic>
      <p:pic>
        <p:nvPicPr>
          <p:cNvPr id="310" name="bg object 3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091" y="252133"/>
            <a:ext cx="1454727" cy="7648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9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9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24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1206">
              <a:lnSpc>
                <a:spcPts val="1553"/>
              </a:lnSpc>
            </a:pPr>
            <a:r>
              <a:rPr lang="en-US" spc="-4"/>
              <a:t>MC</a:t>
            </a:r>
            <a:r>
              <a:rPr lang="en-US" spc="-18"/>
              <a:t> </a:t>
            </a:r>
            <a:r>
              <a:rPr lang="en-US" spc="-22"/>
              <a:t>SS05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24E33-B1F1-4828-A712-AFEE1F997967}" type="datetime1">
              <a:rPr lang="en-US" smtClean="0"/>
              <a:t>4/4/2024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24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1206">
              <a:lnSpc>
                <a:spcPts val="1553"/>
              </a:lnSpc>
            </a:pPr>
            <a:r>
              <a:rPr lang="en-US" spc="-4"/>
              <a:t>7.</a:t>
            </a:r>
            <a:fld id="{81D60167-4931-47E6-BA6A-407CBD079E47}" type="slidenum">
              <a:rPr spc="-4" smtClean="0"/>
              <a:pPr marL="11206">
                <a:lnSpc>
                  <a:spcPts val="1553"/>
                </a:lnSpc>
              </a:pPr>
              <a:t>‹#›</a:t>
            </a:fld>
            <a:endParaRPr spc="-4"/>
          </a:p>
        </p:txBody>
      </p:sp>
    </p:spTree>
    <p:extLst>
      <p:ext uri="{BB962C8B-B14F-4D97-AF65-F5344CB8AC3E}">
        <p14:creationId xmlns:p14="http://schemas.microsoft.com/office/powerpoint/2010/main" val="381320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AC12-C237-969F-6C9D-B7973213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2828-0EB3-D368-361A-2B36F0922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CEE0D-E6BF-3ECB-6D21-B1C80FAA3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9D84-E3B3-47DB-9A87-E6E7F3BBDE7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0201-701A-A907-B864-B94252D9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378D1-8CD9-0196-3D0C-154FA45B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8453-8609-4D7A-828C-53E8FD71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7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6DB5-E605-6F48-E194-F8C7571E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BA278-8F9E-00F8-4A1D-9AD1C3D9F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B5624-894C-BD48-DA62-5C605745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9D84-E3B3-47DB-9A87-E6E7F3BBDE7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16583-0062-1630-F863-CACCF877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E55E-25E7-0DA8-2BC4-C296967A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8453-8609-4D7A-828C-53E8FD71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4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CCE7-299F-0943-C548-AED0F8C5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F2B55-BDF1-6E86-1C27-2242DD0B6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5044C-37F5-D413-E787-28A7F110E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CEE6B-8FDE-ADBA-8092-98FFB866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9D84-E3B3-47DB-9A87-E6E7F3BBDE7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C510E-CA47-3DFB-22BC-7460865F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EED94-06F9-5FF7-A3EC-CDB709F1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8453-8609-4D7A-828C-53E8FD71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9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0ADA-D9A1-59A7-D416-2D2C8C50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8CC01-E138-CB03-C9A6-A0A06FAEB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76192-0650-C9CB-E920-41846C0F3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70F7D5-E948-B50C-737C-DB4472F0E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89113-4EDA-C427-CD78-ED75C773C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C8941-AE2B-F8F3-6506-BCE7DC0E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9D84-E3B3-47DB-9A87-E6E7F3BBDE7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929A6-198A-0931-A85A-373A371B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3950B0-EB2B-0EF7-9BAE-EFBCA8A5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8453-8609-4D7A-828C-53E8FD71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6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08D4-62C1-3290-5E5E-1FC3044F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81420-E94D-457D-93D7-4B677490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9D84-E3B3-47DB-9A87-E6E7F3BBDE7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A4A26-EAF6-DAE3-65B9-9A216C40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74F03-92DD-20E7-E085-040C6817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8453-8609-4D7A-828C-53E8FD71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2A9791-3489-BE82-E034-CF530837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9D84-E3B3-47DB-9A87-E6E7F3BBDE7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9158E-3959-F065-FE7D-9C51C236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7FBB7-4B92-CA4C-4E81-9BA3A3AC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8453-8609-4D7A-828C-53E8FD71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2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3C2D-D810-08A0-12A6-02DD6BD0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CE02C-10E6-7C7C-F1FD-E20AEA54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529A1-6455-9CA5-67E1-5AE3A82D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185CF-1E15-2894-CB7E-3747D8E4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9D84-E3B3-47DB-9A87-E6E7F3BBDE7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238CA-D636-6D2A-5136-822550E6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0893D-BF4D-72DF-CC6B-C239AE69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8453-8609-4D7A-828C-53E8FD71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0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B1E9-0BBA-4F12-6D2E-44947112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C3D60-ED06-86D8-0DA8-44CCB158E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B1FD0-29E8-CAC2-E0F5-FDC86A219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ABDFF-8191-040A-17F0-C4C78125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9D84-E3B3-47DB-9A87-E6E7F3BBDE7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F6492-55DB-167A-D5AA-53398A1F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D3E6B-91C0-3556-AF89-6827D8A8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8453-8609-4D7A-828C-53E8FD71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9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79062-DBFA-D5E3-2B99-B95ACDD1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88ED2-1341-8715-AF1C-A938301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F50C4-3A45-EE89-A14B-9BC59BDBE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429D84-E3B3-47DB-9A87-E6E7F3BBDE7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1831E-A196-C4F6-C5A3-F3A7B86A7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73EC1-9EF4-84A0-C454-4A86477D5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48453-8609-4D7A-828C-53E8FD71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1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ee802.org/11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35A772-2E6A-03C6-E3C3-6578607C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85B051-D42D-2441-F1AB-7D48D72FC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58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  <a:prstGeom prst="rect">
            <a:avLst/>
          </a:prstGeom>
        </p:spPr>
        <p:txBody>
          <a:bodyPr vert="horz" lIns="0" tIns="11206" rIns="0" bIns="0" rtlCol="0" anchor="b">
            <a:normAutofit/>
          </a:bodyPr>
          <a:lstStyle/>
          <a:p>
            <a:pPr marL="11206">
              <a:spcBef>
                <a:spcPts val="88"/>
              </a:spcBef>
            </a:pPr>
            <a:r>
              <a:rPr lang="en-US" sz="3200" spc="-4">
                <a:solidFill>
                  <a:srgbClr val="FFFFFF"/>
                </a:solidFill>
              </a:rPr>
              <a:t>802.11</a:t>
            </a:r>
            <a:r>
              <a:rPr lang="en-US" sz="3200">
                <a:solidFill>
                  <a:srgbClr val="FFFFFF"/>
                </a:solidFill>
              </a:rPr>
              <a:t> -</a:t>
            </a:r>
            <a:r>
              <a:rPr lang="en-US" sz="3200" spc="-18">
                <a:solidFill>
                  <a:srgbClr val="FFFFFF"/>
                </a:solidFill>
              </a:rPr>
              <a:t> Architecture</a:t>
            </a:r>
            <a:r>
              <a:rPr lang="en-US" sz="3200" spc="35">
                <a:solidFill>
                  <a:srgbClr val="FFFFFF"/>
                </a:solidFill>
              </a:rPr>
              <a:t> </a:t>
            </a:r>
            <a:r>
              <a:rPr lang="en-US" sz="3200" spc="-9">
                <a:solidFill>
                  <a:srgbClr val="FFFFFF"/>
                </a:solidFill>
              </a:rPr>
              <a:t>of</a:t>
            </a:r>
            <a:r>
              <a:rPr lang="en-US" sz="3200" spc="35">
                <a:solidFill>
                  <a:srgbClr val="FFFFFF"/>
                </a:solidFill>
              </a:rPr>
              <a:t> </a:t>
            </a:r>
            <a:r>
              <a:rPr lang="en-US" sz="3200" spc="-9">
                <a:solidFill>
                  <a:srgbClr val="FFFFFF"/>
                </a:solidFill>
              </a:rPr>
              <a:t>an</a:t>
            </a:r>
            <a:r>
              <a:rPr lang="en-US" sz="3200" spc="35">
                <a:solidFill>
                  <a:srgbClr val="FFFFFF"/>
                </a:solidFill>
              </a:rPr>
              <a:t> </a:t>
            </a:r>
            <a:r>
              <a:rPr lang="en-US" sz="3200" spc="-26">
                <a:solidFill>
                  <a:srgbClr val="FFFFFF"/>
                </a:solidFill>
              </a:rPr>
              <a:t>ad-hoc</a:t>
            </a:r>
            <a:r>
              <a:rPr lang="en-US" sz="3200">
                <a:solidFill>
                  <a:srgbClr val="FFFFFF"/>
                </a:solidFill>
              </a:rPr>
              <a:t> </a:t>
            </a:r>
            <a:r>
              <a:rPr lang="en-US" sz="3200" spc="-13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99458" y="1821958"/>
            <a:ext cx="2466077" cy="350654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7844" marR="3138" defTabSz="640080">
              <a:lnSpc>
                <a:spcPct val="101400"/>
              </a:lnSpc>
              <a:spcBef>
                <a:spcPts val="55"/>
              </a:spcBef>
            </a:pPr>
            <a:r>
              <a:rPr lang="en-US" sz="1142" kern="1200" spc="9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Direct </a:t>
            </a:r>
            <a:r>
              <a:rPr lang="en-US" sz="1142" kern="1200" spc="13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communication </a:t>
            </a:r>
            <a:r>
              <a:rPr lang="en-US" sz="1142" kern="1200" spc="9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within </a:t>
            </a:r>
            <a:r>
              <a:rPr lang="en-US" sz="1142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a </a:t>
            </a:r>
            <a:r>
              <a:rPr lang="en-US" sz="1142" kern="1200" spc="9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limited </a:t>
            </a:r>
            <a:r>
              <a:rPr lang="en-US" sz="1142" kern="1200" spc="-297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142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range</a:t>
            </a:r>
            <a:endParaRPr lang="en-US" sz="1632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99673" y="2210471"/>
            <a:ext cx="2312633" cy="115022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0230" indent="-182386" defTabSz="640080">
              <a:spcBef>
                <a:spcPts val="62"/>
              </a:spcBef>
              <a:buSzPct val="81818"/>
              <a:buFont typeface="Wingdings"/>
              <a:buChar char=""/>
              <a:tabLst>
                <a:tab pos="189838" algn="l"/>
                <a:tab pos="190230" algn="l"/>
              </a:tabLst>
            </a:pPr>
            <a:r>
              <a:rPr lang="en-US" sz="1019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Station</a:t>
            </a:r>
            <a:r>
              <a:rPr lang="en-US" sz="1019" kern="1200" spc="31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19" kern="1200" spc="3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(STA):</a:t>
            </a:r>
            <a:endParaRPr lang="en-US" sz="1019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190230" marR="3138" defTabSz="640080">
              <a:lnSpc>
                <a:spcPct val="102299"/>
              </a:lnSpc>
            </a:pPr>
            <a:r>
              <a:rPr lang="en-US" sz="1019" kern="1200" spc="3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terminal</a:t>
            </a:r>
            <a:r>
              <a:rPr lang="en-US" sz="1019" kern="1200" spc="4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19" kern="1200" spc="3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with</a:t>
            </a:r>
            <a:r>
              <a:rPr lang="en-US" sz="1019" kern="1200" spc="43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19" kern="1200" spc="3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access</a:t>
            </a:r>
            <a:r>
              <a:rPr lang="en-US" sz="1019" kern="1200" spc="43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19" kern="1200" spc="3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mechanisms</a:t>
            </a:r>
            <a:r>
              <a:rPr lang="en-US" sz="1019" kern="1200" spc="43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19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to </a:t>
            </a:r>
            <a:r>
              <a:rPr lang="en-US" sz="1019" kern="1200" spc="-26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19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the</a:t>
            </a:r>
            <a:r>
              <a:rPr lang="en-US" sz="1019" kern="1200" spc="31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19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wireless</a:t>
            </a:r>
            <a:r>
              <a:rPr lang="en-US" sz="1019" kern="1200" spc="3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19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medium</a:t>
            </a:r>
          </a:p>
          <a:p>
            <a:pPr marL="190230" marR="316134" indent="-182386" defTabSz="640080">
              <a:lnSpc>
                <a:spcPct val="102299"/>
              </a:lnSpc>
              <a:spcBef>
                <a:spcPts val="275"/>
              </a:spcBef>
              <a:buSzPct val="81818"/>
              <a:buFont typeface="Wingdings"/>
              <a:buChar char=""/>
              <a:tabLst>
                <a:tab pos="189838" algn="l"/>
                <a:tab pos="190230" algn="l"/>
              </a:tabLst>
            </a:pPr>
            <a:r>
              <a:rPr lang="en-US" sz="1019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Independent Basic Service </a:t>
            </a:r>
            <a:r>
              <a:rPr lang="en-US" sz="1019" kern="1200" spc="9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Set </a:t>
            </a:r>
            <a:r>
              <a:rPr lang="en-US" sz="1019" kern="1200" spc="-263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19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(IBSS):</a:t>
            </a:r>
          </a:p>
          <a:p>
            <a:pPr marL="190230" marR="211018" defTabSz="640080">
              <a:lnSpc>
                <a:spcPct val="102299"/>
              </a:lnSpc>
            </a:pPr>
            <a:r>
              <a:rPr lang="en-US" sz="1019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group</a:t>
            </a:r>
            <a:r>
              <a:rPr lang="en-US" sz="1019" kern="1200" spc="1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19" kern="1200" spc="3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of</a:t>
            </a:r>
            <a:r>
              <a:rPr lang="en-US" sz="1019" kern="1200" spc="1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19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stations</a:t>
            </a:r>
            <a:r>
              <a:rPr lang="en-US" sz="1019" kern="1200" spc="1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19" kern="1200" spc="3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using</a:t>
            </a:r>
            <a:r>
              <a:rPr lang="en-US" sz="1019" kern="1200" spc="1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19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the</a:t>
            </a:r>
            <a:r>
              <a:rPr lang="en-US" sz="1019" kern="1200" spc="1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19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same </a:t>
            </a:r>
            <a:r>
              <a:rPr lang="en-US" sz="1019" kern="1200" spc="-263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19" kern="1200" spc="3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radio</a:t>
            </a:r>
            <a:r>
              <a:rPr lang="en-US" sz="1019" kern="1200" spc="1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19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frequency</a:t>
            </a:r>
            <a:endParaRPr lang="en-US" sz="1456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4461" y="3801805"/>
            <a:ext cx="1612918" cy="105369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792857" y="4871197"/>
            <a:ext cx="704425" cy="16815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7844" defTabSz="640080">
              <a:spcBef>
                <a:spcPts val="62"/>
              </a:spcBef>
            </a:pPr>
            <a:r>
              <a:rPr lang="en-US" sz="1019" i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802.11</a:t>
            </a:r>
            <a:r>
              <a:rPr lang="en-US" sz="1019" i="1" kern="1200" spc="-3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019" i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LAN</a:t>
            </a:r>
            <a:endParaRPr lang="en-US" sz="1456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6306" y="4117717"/>
            <a:ext cx="396754" cy="16815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3533" defTabSz="640080">
              <a:spcBef>
                <a:spcPts val="62"/>
              </a:spcBef>
            </a:pPr>
            <a:r>
              <a:rPr lang="en-US" sz="1019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IBSS</a:t>
            </a:r>
            <a:r>
              <a:rPr lang="en-US" sz="1019" kern="1200" spc="9" baseline="-22727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2</a:t>
            </a:r>
            <a:endParaRPr lang="en-US" sz="1456" baseline="-22727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4313" y="2265412"/>
            <a:ext cx="1924906" cy="113022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627317" y="2086853"/>
            <a:ext cx="704425" cy="16815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7844" defTabSz="640080">
              <a:spcBef>
                <a:spcPts val="62"/>
              </a:spcBef>
            </a:pPr>
            <a:r>
              <a:rPr lang="en-US" sz="1019" i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802.11</a:t>
            </a:r>
            <a:r>
              <a:rPr lang="en-US" sz="1019" i="1" kern="1200" spc="-3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019" i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LAN</a:t>
            </a:r>
            <a:endParaRPr lang="en-US" sz="1456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4456" y="2793240"/>
            <a:ext cx="396754" cy="16815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3533" defTabSz="640080">
              <a:spcBef>
                <a:spcPts val="62"/>
              </a:spcBef>
            </a:pPr>
            <a:r>
              <a:rPr lang="en-US" sz="1019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IBSS</a:t>
            </a:r>
            <a:r>
              <a:rPr lang="en-US" sz="1019" kern="1200" spc="9" baseline="-22727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1</a:t>
            </a:r>
            <a:endParaRPr lang="en-US" sz="1456" baseline="-22727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05304" y="2634303"/>
            <a:ext cx="355548" cy="16815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3533" defTabSz="640080">
              <a:spcBef>
                <a:spcPts val="62"/>
              </a:spcBef>
            </a:pPr>
            <a:r>
              <a:rPr lang="en-US" sz="1019" kern="1200" spc="1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STA</a:t>
            </a:r>
            <a:r>
              <a:rPr lang="en-US" sz="1019" kern="1200" spc="23" baseline="-22727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1</a:t>
            </a:r>
            <a:endParaRPr lang="en-US" sz="1456" baseline="-22727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35452" y="4829991"/>
            <a:ext cx="355548" cy="16815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3533" defTabSz="640080">
              <a:spcBef>
                <a:spcPts val="62"/>
              </a:spcBef>
            </a:pPr>
            <a:r>
              <a:rPr lang="en-US" sz="1019" kern="1200" spc="1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STA</a:t>
            </a:r>
            <a:r>
              <a:rPr lang="en-US" sz="1019" kern="1200" spc="23" baseline="-22727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4</a:t>
            </a:r>
            <a:endParaRPr lang="en-US" sz="1456" baseline="-22727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65958" y="4482684"/>
            <a:ext cx="355548" cy="16815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3533" defTabSz="640080">
              <a:spcBef>
                <a:spcPts val="62"/>
              </a:spcBef>
            </a:pPr>
            <a:r>
              <a:rPr lang="en-US" sz="1019" kern="1200" spc="1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STA</a:t>
            </a:r>
            <a:r>
              <a:rPr lang="en-US" sz="1019" kern="1200" spc="23" baseline="-22727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5</a:t>
            </a:r>
            <a:endParaRPr lang="en-US" sz="1456" baseline="-22727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99919" y="3428989"/>
            <a:ext cx="355548" cy="16815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3533" defTabSz="640080">
              <a:spcBef>
                <a:spcPts val="62"/>
              </a:spcBef>
            </a:pPr>
            <a:r>
              <a:rPr lang="en-US" sz="1019" kern="1200" spc="1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STA</a:t>
            </a:r>
            <a:r>
              <a:rPr lang="en-US" sz="1019" kern="1200" spc="23" baseline="-22727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2</a:t>
            </a:r>
            <a:endParaRPr lang="en-US" sz="1456" baseline="-22727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36025" y="2781468"/>
            <a:ext cx="355548" cy="16815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3533" defTabSz="640080">
              <a:spcBef>
                <a:spcPts val="62"/>
              </a:spcBef>
            </a:pPr>
            <a:r>
              <a:rPr lang="en-US" sz="1019" kern="1200" spc="1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STA</a:t>
            </a:r>
            <a:r>
              <a:rPr lang="en-US" sz="1019" kern="1200" spc="23" baseline="-22727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3</a:t>
            </a:r>
            <a:endParaRPr lang="en-US" sz="1456" baseline="-22727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6442" y="213841"/>
            <a:ext cx="636704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13" dirty="0"/>
              <a:t>IEEE</a:t>
            </a:r>
            <a:r>
              <a:rPr spc="-31" dirty="0"/>
              <a:t> </a:t>
            </a:r>
            <a:r>
              <a:rPr spc="-13" dirty="0"/>
              <a:t>standard</a:t>
            </a:r>
            <a:r>
              <a:rPr spc="-31" dirty="0"/>
              <a:t> </a:t>
            </a:r>
            <a:r>
              <a:rPr spc="-18" dirty="0"/>
              <a:t>802.11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566148" y="1693489"/>
            <a:ext cx="5206813" cy="3853703"/>
            <a:chOff x="1028700" y="1919287"/>
            <a:chExt cx="5901055" cy="4367530"/>
          </a:xfrm>
        </p:grpSpPr>
        <p:sp>
          <p:nvSpPr>
            <p:cNvPr id="7" name="object 7"/>
            <p:cNvSpPr/>
            <p:nvPr/>
          </p:nvSpPr>
          <p:spPr>
            <a:xfrm>
              <a:off x="1028700" y="5486400"/>
              <a:ext cx="4000500" cy="800100"/>
            </a:xfrm>
            <a:custGeom>
              <a:avLst/>
              <a:gdLst/>
              <a:ahLst/>
              <a:cxnLst/>
              <a:rect l="l" t="t" r="r" b="b"/>
              <a:pathLst>
                <a:path w="4000500" h="800100">
                  <a:moveTo>
                    <a:pt x="4000500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4000500" y="800100"/>
                  </a:lnTo>
                  <a:lnTo>
                    <a:pt x="4000500" y="0"/>
                  </a:lnTo>
                  <a:close/>
                </a:path>
              </a:pathLst>
            </a:custGeom>
            <a:solidFill>
              <a:srgbClr val="D9D9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0175" y="2676525"/>
              <a:ext cx="1028700" cy="10382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859881" y="2740025"/>
              <a:ext cx="752475" cy="266700"/>
            </a:xfrm>
            <a:custGeom>
              <a:avLst/>
              <a:gdLst/>
              <a:ahLst/>
              <a:cxnLst/>
              <a:rect l="l" t="t" r="r" b="b"/>
              <a:pathLst>
                <a:path w="752475" h="266700">
                  <a:moveTo>
                    <a:pt x="0" y="266700"/>
                  </a:moveTo>
                  <a:lnTo>
                    <a:pt x="752475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562350" y="2667000"/>
              <a:ext cx="190500" cy="171450"/>
            </a:xfrm>
            <a:custGeom>
              <a:avLst/>
              <a:gdLst/>
              <a:ahLst/>
              <a:cxnLst/>
              <a:rect l="l" t="t" r="r" b="b"/>
              <a:pathLst>
                <a:path w="190500" h="171450">
                  <a:moveTo>
                    <a:pt x="0" y="0"/>
                  </a:moveTo>
                  <a:lnTo>
                    <a:pt x="57150" y="171450"/>
                  </a:lnTo>
                  <a:lnTo>
                    <a:pt x="190500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2774156" y="3006725"/>
              <a:ext cx="752475" cy="257175"/>
            </a:xfrm>
            <a:custGeom>
              <a:avLst/>
              <a:gdLst/>
              <a:ahLst/>
              <a:cxnLst/>
              <a:rect l="l" t="t" r="r" b="b"/>
              <a:pathLst>
                <a:path w="752475" h="257175">
                  <a:moveTo>
                    <a:pt x="752475" y="0"/>
                  </a:moveTo>
                  <a:lnTo>
                    <a:pt x="0" y="25717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628900" y="3181350"/>
              <a:ext cx="200025" cy="171450"/>
            </a:xfrm>
            <a:custGeom>
              <a:avLst/>
              <a:gdLst/>
              <a:ahLst/>
              <a:cxnLst/>
              <a:rect l="l" t="t" r="r" b="b"/>
              <a:pathLst>
                <a:path w="200025" h="171450">
                  <a:moveTo>
                    <a:pt x="142875" y="0"/>
                  </a:moveTo>
                  <a:lnTo>
                    <a:pt x="0" y="152400"/>
                  </a:lnTo>
                  <a:lnTo>
                    <a:pt x="200025" y="171450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859881" y="3006725"/>
              <a:ext cx="666750" cy="0"/>
            </a:xfrm>
            <a:custGeom>
              <a:avLst/>
              <a:gdLst/>
              <a:ahLst/>
              <a:cxnLst/>
              <a:rect l="l" t="t" r="r" b="b"/>
              <a:pathLst>
                <a:path w="666750">
                  <a:moveTo>
                    <a:pt x="0" y="0"/>
                  </a:moveTo>
                  <a:lnTo>
                    <a:pt x="6667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4391025" y="3162300"/>
              <a:ext cx="1028700" cy="142875"/>
            </a:xfrm>
            <a:custGeom>
              <a:avLst/>
              <a:gdLst/>
              <a:ahLst/>
              <a:cxnLst/>
              <a:rect l="l" t="t" r="r" b="b"/>
              <a:pathLst>
                <a:path w="1028700" h="142875">
                  <a:moveTo>
                    <a:pt x="876300" y="0"/>
                  </a:moveTo>
                  <a:lnTo>
                    <a:pt x="152400" y="0"/>
                  </a:lnTo>
                  <a:lnTo>
                    <a:pt x="0" y="142875"/>
                  </a:lnTo>
                  <a:lnTo>
                    <a:pt x="1028700" y="142875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4391025" y="3162300"/>
              <a:ext cx="1028700" cy="142875"/>
            </a:xfrm>
            <a:custGeom>
              <a:avLst/>
              <a:gdLst/>
              <a:ahLst/>
              <a:cxnLst/>
              <a:rect l="l" t="t" r="r" b="b"/>
              <a:pathLst>
                <a:path w="1028700" h="142875">
                  <a:moveTo>
                    <a:pt x="0" y="142875"/>
                  </a:moveTo>
                  <a:lnTo>
                    <a:pt x="152400" y="0"/>
                  </a:lnTo>
                  <a:lnTo>
                    <a:pt x="876300" y="0"/>
                  </a:lnTo>
                  <a:lnTo>
                    <a:pt x="1028700" y="142875"/>
                  </a:lnTo>
                  <a:lnTo>
                    <a:pt x="0" y="142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400550" y="3314700"/>
              <a:ext cx="1009650" cy="219075"/>
            </a:xfrm>
            <a:custGeom>
              <a:avLst/>
              <a:gdLst/>
              <a:ahLst/>
              <a:cxnLst/>
              <a:rect l="l" t="t" r="r" b="b"/>
              <a:pathLst>
                <a:path w="1009650" h="219075">
                  <a:moveTo>
                    <a:pt x="1009650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1009650" y="219075"/>
                  </a:lnTo>
                  <a:lnTo>
                    <a:pt x="100965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1025" y="3305175"/>
              <a:ext cx="1019175" cy="228600"/>
            </a:xfrm>
            <a:custGeom>
              <a:avLst/>
              <a:gdLst/>
              <a:ahLst/>
              <a:cxnLst/>
              <a:rect l="l" t="t" r="r" b="b"/>
              <a:pathLst>
                <a:path w="1019175" h="228600">
                  <a:moveTo>
                    <a:pt x="0" y="228600"/>
                  </a:moveTo>
                  <a:lnTo>
                    <a:pt x="1019175" y="228600"/>
                  </a:lnTo>
                  <a:lnTo>
                    <a:pt x="10191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4419600" y="3333750"/>
              <a:ext cx="971550" cy="190500"/>
            </a:xfrm>
            <a:custGeom>
              <a:avLst/>
              <a:gdLst/>
              <a:ahLst/>
              <a:cxnLst/>
              <a:rect l="l" t="t" r="r" b="b"/>
              <a:pathLst>
                <a:path w="971550" h="190500">
                  <a:moveTo>
                    <a:pt x="97155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971550" y="190500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4410075" y="3324225"/>
              <a:ext cx="981075" cy="200025"/>
            </a:xfrm>
            <a:custGeom>
              <a:avLst/>
              <a:gdLst/>
              <a:ahLst/>
              <a:cxnLst/>
              <a:rect l="l" t="t" r="r" b="b"/>
              <a:pathLst>
                <a:path w="981075" h="200025">
                  <a:moveTo>
                    <a:pt x="0" y="200025"/>
                  </a:moveTo>
                  <a:lnTo>
                    <a:pt x="981075" y="200025"/>
                  </a:lnTo>
                  <a:lnTo>
                    <a:pt x="981075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4438650" y="336232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9125" y="3352800"/>
              <a:ext cx="66675" cy="66675"/>
            </a:xfrm>
            <a:custGeom>
              <a:avLst/>
              <a:gdLst/>
              <a:ahLst/>
              <a:cxnLst/>
              <a:rect l="l" t="t" r="r" b="b"/>
              <a:pathLst>
                <a:path w="66675" h="66675">
                  <a:moveTo>
                    <a:pt x="0" y="66675"/>
                  </a:moveTo>
                  <a:lnTo>
                    <a:pt x="66675" y="66675"/>
                  </a:lnTo>
                  <a:lnTo>
                    <a:pt x="66675" y="0"/>
                  </a:lnTo>
                  <a:lnTo>
                    <a:pt x="0" y="0"/>
                  </a:lnTo>
                  <a:lnTo>
                    <a:pt x="0" y="666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4438650" y="3486150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285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28575" y="952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9125" y="3476625"/>
              <a:ext cx="38100" cy="19050"/>
            </a:xfrm>
            <a:custGeom>
              <a:avLst/>
              <a:gdLst/>
              <a:ahLst/>
              <a:cxnLst/>
              <a:rect l="l" t="t" r="r" b="b"/>
              <a:pathLst>
                <a:path w="38100" h="19050">
                  <a:moveTo>
                    <a:pt x="0" y="19050"/>
                  </a:moveTo>
                  <a:lnTo>
                    <a:pt x="38100" y="1905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4762500" y="3352800"/>
              <a:ext cx="590550" cy="152400"/>
            </a:xfrm>
            <a:custGeom>
              <a:avLst/>
              <a:gdLst/>
              <a:ahLst/>
              <a:cxnLst/>
              <a:rect l="l" t="t" r="r" b="b"/>
              <a:pathLst>
                <a:path w="590550" h="152400">
                  <a:moveTo>
                    <a:pt x="59055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590550" y="152400"/>
                  </a:lnTo>
                  <a:lnTo>
                    <a:pt x="59055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4752975" y="3343275"/>
              <a:ext cx="600075" cy="161925"/>
            </a:xfrm>
            <a:custGeom>
              <a:avLst/>
              <a:gdLst/>
              <a:ahLst/>
              <a:cxnLst/>
              <a:rect l="l" t="t" r="r" b="b"/>
              <a:pathLst>
                <a:path w="600075" h="161925">
                  <a:moveTo>
                    <a:pt x="0" y="161925"/>
                  </a:moveTo>
                  <a:lnTo>
                    <a:pt x="600075" y="161925"/>
                  </a:lnTo>
                  <a:lnTo>
                    <a:pt x="600075" y="0"/>
                  </a:lnTo>
                  <a:lnTo>
                    <a:pt x="0" y="0"/>
                  </a:lnTo>
                  <a:lnTo>
                    <a:pt x="0" y="161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9212" y="3352800"/>
              <a:ext cx="219075" cy="12858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772025" y="3352800"/>
              <a:ext cx="9525" cy="95250"/>
            </a:xfrm>
            <a:custGeom>
              <a:avLst/>
              <a:gdLst/>
              <a:ahLst/>
              <a:cxnLst/>
              <a:rect l="l" t="t" r="r" b="b"/>
              <a:pathLst>
                <a:path w="9525" h="95250">
                  <a:moveTo>
                    <a:pt x="0" y="0"/>
                  </a:moveTo>
                  <a:lnTo>
                    <a:pt x="0" y="95250"/>
                  </a:lnTo>
                  <a:lnTo>
                    <a:pt x="9525" y="85725"/>
                  </a:lnTo>
                  <a:lnTo>
                    <a:pt x="9525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4772025" y="3352800"/>
              <a:ext cx="581025" cy="9525"/>
            </a:xfrm>
            <a:custGeom>
              <a:avLst/>
              <a:gdLst/>
              <a:ahLst/>
              <a:cxnLst/>
              <a:rect l="l" t="t" r="r" b="b"/>
              <a:pathLst>
                <a:path w="581025" h="9525">
                  <a:moveTo>
                    <a:pt x="581025" y="0"/>
                  </a:moveTo>
                  <a:lnTo>
                    <a:pt x="0" y="0"/>
                  </a:lnTo>
                  <a:lnTo>
                    <a:pt x="9525" y="9525"/>
                  </a:lnTo>
                  <a:lnTo>
                    <a:pt x="561975" y="9525"/>
                  </a:lnTo>
                  <a:lnTo>
                    <a:pt x="581025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4772025" y="3438525"/>
              <a:ext cx="571500" cy="9525"/>
            </a:xfrm>
            <a:custGeom>
              <a:avLst/>
              <a:gdLst/>
              <a:ahLst/>
              <a:cxnLst/>
              <a:rect l="l" t="t" r="r" b="b"/>
              <a:pathLst>
                <a:path w="571500" h="9525">
                  <a:moveTo>
                    <a:pt x="561975" y="0"/>
                  </a:moveTo>
                  <a:lnTo>
                    <a:pt x="9525" y="0"/>
                  </a:lnTo>
                  <a:lnTo>
                    <a:pt x="0" y="9525"/>
                  </a:lnTo>
                  <a:lnTo>
                    <a:pt x="571500" y="9525"/>
                  </a:lnTo>
                  <a:lnTo>
                    <a:pt x="56197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4781550" y="3362325"/>
              <a:ext cx="552450" cy="76200"/>
            </a:xfrm>
            <a:custGeom>
              <a:avLst/>
              <a:gdLst/>
              <a:ahLst/>
              <a:cxnLst/>
              <a:rect l="l" t="t" r="r" b="b"/>
              <a:pathLst>
                <a:path w="552450" h="76200">
                  <a:moveTo>
                    <a:pt x="55245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552450" y="76200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rgbClr val="3F3F3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4772025" y="3352800"/>
              <a:ext cx="571500" cy="85725"/>
            </a:xfrm>
            <a:custGeom>
              <a:avLst/>
              <a:gdLst/>
              <a:ahLst/>
              <a:cxnLst/>
              <a:rect l="l" t="t" r="r" b="b"/>
              <a:pathLst>
                <a:path w="571500" h="85725">
                  <a:moveTo>
                    <a:pt x="0" y="85725"/>
                  </a:moveTo>
                  <a:lnTo>
                    <a:pt x="571500" y="85725"/>
                  </a:lnTo>
                  <a:lnTo>
                    <a:pt x="571500" y="0"/>
                  </a:lnTo>
                  <a:lnTo>
                    <a:pt x="0" y="0"/>
                  </a:lnTo>
                  <a:lnTo>
                    <a:pt x="0" y="85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5029200" y="3467100"/>
              <a:ext cx="38100" cy="28575"/>
            </a:xfrm>
            <a:custGeom>
              <a:avLst/>
              <a:gdLst/>
              <a:ahLst/>
              <a:cxnLst/>
              <a:rect l="l" t="t" r="r" b="b"/>
              <a:pathLst>
                <a:path w="38100" h="28575">
                  <a:moveTo>
                    <a:pt x="38100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38100" y="2857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5019675" y="3457575"/>
              <a:ext cx="47625" cy="38100"/>
            </a:xfrm>
            <a:custGeom>
              <a:avLst/>
              <a:gdLst/>
              <a:ahLst/>
              <a:cxnLst/>
              <a:rect l="l" t="t" r="r" b="b"/>
              <a:pathLst>
                <a:path w="47625" h="38100">
                  <a:moveTo>
                    <a:pt x="0" y="38100"/>
                  </a:moveTo>
                  <a:lnTo>
                    <a:pt x="47625" y="38100"/>
                  </a:lnTo>
                  <a:lnTo>
                    <a:pt x="47625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4848225" y="34861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4886325" y="34861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4555331" y="2606675"/>
              <a:ext cx="0" cy="552450"/>
            </a:xfrm>
            <a:custGeom>
              <a:avLst/>
              <a:gdLst/>
              <a:ahLst/>
              <a:cxnLst/>
              <a:rect l="l" t="t" r="r" b="b"/>
              <a:pathLst>
                <a:path h="552450">
                  <a:moveTo>
                    <a:pt x="0" y="55245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6248400" y="2743199"/>
              <a:ext cx="609600" cy="133350"/>
            </a:xfrm>
            <a:custGeom>
              <a:avLst/>
              <a:gdLst/>
              <a:ahLst/>
              <a:cxnLst/>
              <a:rect l="l" t="t" r="r" b="b"/>
              <a:pathLst>
                <a:path w="609600" h="133350">
                  <a:moveTo>
                    <a:pt x="9525" y="95250"/>
                  </a:moveTo>
                  <a:lnTo>
                    <a:pt x="0" y="95250"/>
                  </a:lnTo>
                  <a:lnTo>
                    <a:pt x="0" y="133350"/>
                  </a:lnTo>
                  <a:lnTo>
                    <a:pt x="9525" y="133350"/>
                  </a:lnTo>
                  <a:lnTo>
                    <a:pt x="9525" y="95250"/>
                  </a:lnTo>
                  <a:close/>
                </a:path>
                <a:path w="609600" h="133350">
                  <a:moveTo>
                    <a:pt x="609600" y="0"/>
                  </a:moveTo>
                  <a:lnTo>
                    <a:pt x="600075" y="0"/>
                  </a:lnTo>
                  <a:lnTo>
                    <a:pt x="600075" y="28575"/>
                  </a:lnTo>
                  <a:lnTo>
                    <a:pt x="609600" y="28575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6010275" y="1952625"/>
              <a:ext cx="152400" cy="895350"/>
            </a:xfrm>
            <a:custGeom>
              <a:avLst/>
              <a:gdLst/>
              <a:ahLst/>
              <a:cxnLst/>
              <a:rect l="l" t="t" r="r" b="b"/>
              <a:pathLst>
                <a:path w="152400" h="895350">
                  <a:moveTo>
                    <a:pt x="152400" y="0"/>
                  </a:moveTo>
                  <a:lnTo>
                    <a:pt x="0" y="0"/>
                  </a:lnTo>
                  <a:lnTo>
                    <a:pt x="0" y="800100"/>
                  </a:lnTo>
                  <a:lnTo>
                    <a:pt x="152400" y="89535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6010275" y="1952625"/>
              <a:ext cx="152400" cy="895350"/>
            </a:xfrm>
            <a:custGeom>
              <a:avLst/>
              <a:gdLst/>
              <a:ahLst/>
              <a:cxnLst/>
              <a:rect l="l" t="t" r="r" b="b"/>
              <a:pathLst>
                <a:path w="152400" h="895350">
                  <a:moveTo>
                    <a:pt x="0" y="0"/>
                  </a:moveTo>
                  <a:lnTo>
                    <a:pt x="152400" y="0"/>
                  </a:lnTo>
                  <a:lnTo>
                    <a:pt x="152400" y="895350"/>
                  </a:lnTo>
                  <a:lnTo>
                    <a:pt x="0" y="8001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6210300" y="1924050"/>
              <a:ext cx="676275" cy="85725"/>
            </a:xfrm>
            <a:custGeom>
              <a:avLst/>
              <a:gdLst/>
              <a:ahLst/>
              <a:cxnLst/>
              <a:rect l="l" t="t" r="r" b="b"/>
              <a:pathLst>
                <a:path w="676275" h="85725">
                  <a:moveTo>
                    <a:pt x="676275" y="0"/>
                  </a:moveTo>
                  <a:lnTo>
                    <a:pt x="0" y="19050"/>
                  </a:lnTo>
                  <a:lnTo>
                    <a:pt x="0" y="85725"/>
                  </a:lnTo>
                  <a:lnTo>
                    <a:pt x="676275" y="57150"/>
                  </a:lnTo>
                  <a:lnTo>
                    <a:pt x="676275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6210300" y="1924050"/>
              <a:ext cx="676275" cy="85725"/>
            </a:xfrm>
            <a:custGeom>
              <a:avLst/>
              <a:gdLst/>
              <a:ahLst/>
              <a:cxnLst/>
              <a:rect l="l" t="t" r="r" b="b"/>
              <a:pathLst>
                <a:path w="676275" h="85725">
                  <a:moveTo>
                    <a:pt x="0" y="19050"/>
                  </a:moveTo>
                  <a:lnTo>
                    <a:pt x="0" y="85725"/>
                  </a:lnTo>
                  <a:lnTo>
                    <a:pt x="676275" y="57150"/>
                  </a:lnTo>
                  <a:lnTo>
                    <a:pt x="676275" y="0"/>
                  </a:lnTo>
                  <a:lnTo>
                    <a:pt x="0" y="1905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6210300" y="1981200"/>
              <a:ext cx="676275" cy="752475"/>
            </a:xfrm>
            <a:custGeom>
              <a:avLst/>
              <a:gdLst/>
              <a:ahLst/>
              <a:cxnLst/>
              <a:rect l="l" t="t" r="r" b="b"/>
              <a:pathLst>
                <a:path w="676275" h="752475">
                  <a:moveTo>
                    <a:pt x="676275" y="0"/>
                  </a:moveTo>
                  <a:lnTo>
                    <a:pt x="0" y="28575"/>
                  </a:lnTo>
                  <a:lnTo>
                    <a:pt x="0" y="752475"/>
                  </a:lnTo>
                  <a:lnTo>
                    <a:pt x="676275" y="657225"/>
                  </a:lnTo>
                  <a:lnTo>
                    <a:pt x="67627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6210300" y="1981200"/>
              <a:ext cx="676275" cy="752475"/>
            </a:xfrm>
            <a:custGeom>
              <a:avLst/>
              <a:gdLst/>
              <a:ahLst/>
              <a:cxnLst/>
              <a:rect l="l" t="t" r="r" b="b"/>
              <a:pathLst>
                <a:path w="676275" h="752475">
                  <a:moveTo>
                    <a:pt x="0" y="752475"/>
                  </a:moveTo>
                  <a:lnTo>
                    <a:pt x="676275" y="657225"/>
                  </a:lnTo>
                  <a:lnTo>
                    <a:pt x="676275" y="0"/>
                  </a:lnTo>
                  <a:lnTo>
                    <a:pt x="0" y="28575"/>
                  </a:lnTo>
                  <a:lnTo>
                    <a:pt x="0" y="75247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6219825" y="2047875"/>
              <a:ext cx="28575" cy="619125"/>
            </a:xfrm>
            <a:custGeom>
              <a:avLst/>
              <a:gdLst/>
              <a:ahLst/>
              <a:cxnLst/>
              <a:rect l="l" t="t" r="r" b="b"/>
              <a:pathLst>
                <a:path w="28575" h="619125">
                  <a:moveTo>
                    <a:pt x="28575" y="0"/>
                  </a:moveTo>
                  <a:lnTo>
                    <a:pt x="0" y="0"/>
                  </a:lnTo>
                  <a:lnTo>
                    <a:pt x="0" y="619125"/>
                  </a:lnTo>
                  <a:lnTo>
                    <a:pt x="28575" y="6096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6219825" y="2047875"/>
              <a:ext cx="28575" cy="619125"/>
            </a:xfrm>
            <a:custGeom>
              <a:avLst/>
              <a:gdLst/>
              <a:ahLst/>
              <a:cxnLst/>
              <a:rect l="l" t="t" r="r" b="b"/>
              <a:pathLst>
                <a:path w="28575" h="619125">
                  <a:moveTo>
                    <a:pt x="28575" y="0"/>
                  </a:moveTo>
                  <a:lnTo>
                    <a:pt x="0" y="0"/>
                  </a:lnTo>
                  <a:lnTo>
                    <a:pt x="0" y="619125"/>
                  </a:lnTo>
                  <a:lnTo>
                    <a:pt x="28575" y="609600"/>
                  </a:lnTo>
                  <a:lnTo>
                    <a:pt x="28575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6276975" y="2047875"/>
              <a:ext cx="28575" cy="609600"/>
            </a:xfrm>
            <a:custGeom>
              <a:avLst/>
              <a:gdLst/>
              <a:ahLst/>
              <a:cxnLst/>
              <a:rect l="l" t="t" r="r" b="b"/>
              <a:pathLst>
                <a:path w="28575" h="609600">
                  <a:moveTo>
                    <a:pt x="28575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28575" y="60007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6276975" y="2047875"/>
              <a:ext cx="28575" cy="609600"/>
            </a:xfrm>
            <a:custGeom>
              <a:avLst/>
              <a:gdLst/>
              <a:ahLst/>
              <a:cxnLst/>
              <a:rect l="l" t="t" r="r" b="b"/>
              <a:pathLst>
                <a:path w="28575" h="609600">
                  <a:moveTo>
                    <a:pt x="28575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28575" y="600075"/>
                  </a:lnTo>
                  <a:lnTo>
                    <a:pt x="28575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6334125" y="2038350"/>
              <a:ext cx="19050" cy="609600"/>
            </a:xfrm>
            <a:custGeom>
              <a:avLst/>
              <a:gdLst/>
              <a:ahLst/>
              <a:cxnLst/>
              <a:rect l="l" t="t" r="r" b="b"/>
              <a:pathLst>
                <a:path w="19050" h="609600">
                  <a:moveTo>
                    <a:pt x="19050" y="0"/>
                  </a:moveTo>
                  <a:lnTo>
                    <a:pt x="0" y="9525"/>
                  </a:lnTo>
                  <a:lnTo>
                    <a:pt x="0" y="609600"/>
                  </a:lnTo>
                  <a:lnTo>
                    <a:pt x="19050" y="6096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6334125" y="2038350"/>
              <a:ext cx="19050" cy="609600"/>
            </a:xfrm>
            <a:custGeom>
              <a:avLst/>
              <a:gdLst/>
              <a:ahLst/>
              <a:cxnLst/>
              <a:rect l="l" t="t" r="r" b="b"/>
              <a:pathLst>
                <a:path w="19050" h="609600">
                  <a:moveTo>
                    <a:pt x="19050" y="0"/>
                  </a:moveTo>
                  <a:lnTo>
                    <a:pt x="0" y="9525"/>
                  </a:lnTo>
                  <a:lnTo>
                    <a:pt x="0" y="609600"/>
                  </a:lnTo>
                  <a:lnTo>
                    <a:pt x="19050" y="609600"/>
                  </a:lnTo>
                  <a:lnTo>
                    <a:pt x="1905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6381750" y="2038350"/>
              <a:ext cx="28575" cy="600075"/>
            </a:xfrm>
            <a:custGeom>
              <a:avLst/>
              <a:gdLst/>
              <a:ahLst/>
              <a:cxnLst/>
              <a:rect l="l" t="t" r="r" b="b"/>
              <a:pathLst>
                <a:path w="28575" h="600075">
                  <a:moveTo>
                    <a:pt x="285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28575" y="60007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6381750" y="2038350"/>
              <a:ext cx="28575" cy="600075"/>
            </a:xfrm>
            <a:custGeom>
              <a:avLst/>
              <a:gdLst/>
              <a:ahLst/>
              <a:cxnLst/>
              <a:rect l="l" t="t" r="r" b="b"/>
              <a:pathLst>
                <a:path w="28575" h="600075">
                  <a:moveTo>
                    <a:pt x="0" y="600075"/>
                  </a:moveTo>
                  <a:lnTo>
                    <a:pt x="28575" y="60007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60007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6429375" y="2038350"/>
              <a:ext cx="28575" cy="600075"/>
            </a:xfrm>
            <a:custGeom>
              <a:avLst/>
              <a:gdLst/>
              <a:ahLst/>
              <a:cxnLst/>
              <a:rect l="l" t="t" r="r" b="b"/>
              <a:pathLst>
                <a:path w="28575" h="600075">
                  <a:moveTo>
                    <a:pt x="285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28575" y="59055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6429375" y="2038350"/>
              <a:ext cx="28575" cy="600075"/>
            </a:xfrm>
            <a:custGeom>
              <a:avLst/>
              <a:gdLst/>
              <a:ahLst/>
              <a:cxnLst/>
              <a:rect l="l" t="t" r="r" b="b"/>
              <a:pathLst>
                <a:path w="28575" h="600075">
                  <a:moveTo>
                    <a:pt x="28575" y="0"/>
                  </a:moveTo>
                  <a:lnTo>
                    <a:pt x="0" y="0"/>
                  </a:lnTo>
                  <a:lnTo>
                    <a:pt x="0" y="600075"/>
                  </a:lnTo>
                  <a:lnTo>
                    <a:pt x="28575" y="590550"/>
                  </a:lnTo>
                  <a:lnTo>
                    <a:pt x="28575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4" name="object 54"/>
            <p:cNvSpPr/>
            <p:nvPr/>
          </p:nvSpPr>
          <p:spPr>
            <a:xfrm>
              <a:off x="6486525" y="2028825"/>
              <a:ext cx="19050" cy="600075"/>
            </a:xfrm>
            <a:custGeom>
              <a:avLst/>
              <a:gdLst/>
              <a:ahLst/>
              <a:cxnLst/>
              <a:rect l="l" t="t" r="r" b="b"/>
              <a:pathLst>
                <a:path w="19050" h="600075">
                  <a:moveTo>
                    <a:pt x="19050" y="0"/>
                  </a:moveTo>
                  <a:lnTo>
                    <a:pt x="0" y="9525"/>
                  </a:lnTo>
                  <a:lnTo>
                    <a:pt x="0" y="600075"/>
                  </a:lnTo>
                  <a:lnTo>
                    <a:pt x="19050" y="59055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5" name="object 55"/>
            <p:cNvSpPr/>
            <p:nvPr/>
          </p:nvSpPr>
          <p:spPr>
            <a:xfrm>
              <a:off x="6486525" y="2028825"/>
              <a:ext cx="19050" cy="600075"/>
            </a:xfrm>
            <a:custGeom>
              <a:avLst/>
              <a:gdLst/>
              <a:ahLst/>
              <a:cxnLst/>
              <a:rect l="l" t="t" r="r" b="b"/>
              <a:pathLst>
                <a:path w="19050" h="600075">
                  <a:moveTo>
                    <a:pt x="19050" y="0"/>
                  </a:moveTo>
                  <a:lnTo>
                    <a:pt x="0" y="9525"/>
                  </a:lnTo>
                  <a:lnTo>
                    <a:pt x="0" y="600075"/>
                  </a:lnTo>
                  <a:lnTo>
                    <a:pt x="19050" y="590550"/>
                  </a:lnTo>
                  <a:lnTo>
                    <a:pt x="1905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6" name="object 56"/>
            <p:cNvSpPr/>
            <p:nvPr/>
          </p:nvSpPr>
          <p:spPr>
            <a:xfrm>
              <a:off x="6534150" y="2028825"/>
              <a:ext cx="28575" cy="590550"/>
            </a:xfrm>
            <a:custGeom>
              <a:avLst/>
              <a:gdLst/>
              <a:ahLst/>
              <a:cxnLst/>
              <a:rect l="l" t="t" r="r" b="b"/>
              <a:pathLst>
                <a:path w="28575" h="590550">
                  <a:moveTo>
                    <a:pt x="28575" y="0"/>
                  </a:moveTo>
                  <a:lnTo>
                    <a:pt x="0" y="0"/>
                  </a:lnTo>
                  <a:lnTo>
                    <a:pt x="0" y="590550"/>
                  </a:lnTo>
                  <a:lnTo>
                    <a:pt x="28575" y="59055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7" name="object 57"/>
            <p:cNvSpPr/>
            <p:nvPr/>
          </p:nvSpPr>
          <p:spPr>
            <a:xfrm>
              <a:off x="6534150" y="2028825"/>
              <a:ext cx="28575" cy="590550"/>
            </a:xfrm>
            <a:custGeom>
              <a:avLst/>
              <a:gdLst/>
              <a:ahLst/>
              <a:cxnLst/>
              <a:rect l="l" t="t" r="r" b="b"/>
              <a:pathLst>
                <a:path w="28575" h="590550">
                  <a:moveTo>
                    <a:pt x="0" y="590550"/>
                  </a:moveTo>
                  <a:lnTo>
                    <a:pt x="28575" y="590550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59055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8" name="object 58"/>
            <p:cNvSpPr/>
            <p:nvPr/>
          </p:nvSpPr>
          <p:spPr>
            <a:xfrm>
              <a:off x="6581775" y="2028825"/>
              <a:ext cx="28575" cy="581025"/>
            </a:xfrm>
            <a:custGeom>
              <a:avLst/>
              <a:gdLst/>
              <a:ahLst/>
              <a:cxnLst/>
              <a:rect l="l" t="t" r="r" b="b"/>
              <a:pathLst>
                <a:path w="28575" h="581025">
                  <a:moveTo>
                    <a:pt x="28575" y="0"/>
                  </a:moveTo>
                  <a:lnTo>
                    <a:pt x="0" y="0"/>
                  </a:lnTo>
                  <a:lnTo>
                    <a:pt x="0" y="581025"/>
                  </a:lnTo>
                  <a:lnTo>
                    <a:pt x="28575" y="58102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9" name="object 59"/>
            <p:cNvSpPr/>
            <p:nvPr/>
          </p:nvSpPr>
          <p:spPr>
            <a:xfrm>
              <a:off x="6581775" y="2028825"/>
              <a:ext cx="28575" cy="581025"/>
            </a:xfrm>
            <a:custGeom>
              <a:avLst/>
              <a:gdLst/>
              <a:ahLst/>
              <a:cxnLst/>
              <a:rect l="l" t="t" r="r" b="b"/>
              <a:pathLst>
                <a:path w="28575" h="581025">
                  <a:moveTo>
                    <a:pt x="0" y="581025"/>
                  </a:moveTo>
                  <a:lnTo>
                    <a:pt x="28575" y="58102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5810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0" name="object 60"/>
            <p:cNvSpPr/>
            <p:nvPr/>
          </p:nvSpPr>
          <p:spPr>
            <a:xfrm>
              <a:off x="6619875" y="2028825"/>
              <a:ext cx="28575" cy="581025"/>
            </a:xfrm>
            <a:custGeom>
              <a:avLst/>
              <a:gdLst/>
              <a:ahLst/>
              <a:cxnLst/>
              <a:rect l="l" t="t" r="r" b="b"/>
              <a:pathLst>
                <a:path w="28575" h="581025">
                  <a:moveTo>
                    <a:pt x="28575" y="0"/>
                  </a:moveTo>
                  <a:lnTo>
                    <a:pt x="0" y="0"/>
                  </a:lnTo>
                  <a:lnTo>
                    <a:pt x="0" y="581025"/>
                  </a:lnTo>
                  <a:lnTo>
                    <a:pt x="28575" y="5715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1" name="object 61"/>
            <p:cNvSpPr/>
            <p:nvPr/>
          </p:nvSpPr>
          <p:spPr>
            <a:xfrm>
              <a:off x="6619875" y="2028825"/>
              <a:ext cx="28575" cy="581025"/>
            </a:xfrm>
            <a:custGeom>
              <a:avLst/>
              <a:gdLst/>
              <a:ahLst/>
              <a:cxnLst/>
              <a:rect l="l" t="t" r="r" b="b"/>
              <a:pathLst>
                <a:path w="28575" h="581025">
                  <a:moveTo>
                    <a:pt x="28575" y="0"/>
                  </a:moveTo>
                  <a:lnTo>
                    <a:pt x="0" y="0"/>
                  </a:lnTo>
                  <a:lnTo>
                    <a:pt x="0" y="581025"/>
                  </a:lnTo>
                  <a:lnTo>
                    <a:pt x="28575" y="571500"/>
                  </a:lnTo>
                  <a:lnTo>
                    <a:pt x="28575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2" name="object 62"/>
            <p:cNvSpPr/>
            <p:nvPr/>
          </p:nvSpPr>
          <p:spPr>
            <a:xfrm>
              <a:off x="6705600" y="2019300"/>
              <a:ext cx="19050" cy="571500"/>
            </a:xfrm>
            <a:custGeom>
              <a:avLst/>
              <a:gdLst/>
              <a:ahLst/>
              <a:cxnLst/>
              <a:rect l="l" t="t" r="r" b="b"/>
              <a:pathLst>
                <a:path w="19050" h="571500">
                  <a:moveTo>
                    <a:pt x="19050" y="0"/>
                  </a:moveTo>
                  <a:lnTo>
                    <a:pt x="0" y="9525"/>
                  </a:lnTo>
                  <a:lnTo>
                    <a:pt x="0" y="571500"/>
                  </a:lnTo>
                  <a:lnTo>
                    <a:pt x="19050" y="5715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3" name="object 63"/>
            <p:cNvSpPr/>
            <p:nvPr/>
          </p:nvSpPr>
          <p:spPr>
            <a:xfrm>
              <a:off x="6705600" y="2019300"/>
              <a:ext cx="19050" cy="571500"/>
            </a:xfrm>
            <a:custGeom>
              <a:avLst/>
              <a:gdLst/>
              <a:ahLst/>
              <a:cxnLst/>
              <a:rect l="l" t="t" r="r" b="b"/>
              <a:pathLst>
                <a:path w="19050" h="571500">
                  <a:moveTo>
                    <a:pt x="19050" y="0"/>
                  </a:moveTo>
                  <a:lnTo>
                    <a:pt x="0" y="9525"/>
                  </a:lnTo>
                  <a:lnTo>
                    <a:pt x="0" y="571500"/>
                  </a:lnTo>
                  <a:lnTo>
                    <a:pt x="19050" y="571500"/>
                  </a:lnTo>
                  <a:lnTo>
                    <a:pt x="1905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4" name="object 64"/>
            <p:cNvSpPr/>
            <p:nvPr/>
          </p:nvSpPr>
          <p:spPr>
            <a:xfrm>
              <a:off x="6753225" y="2019300"/>
              <a:ext cx="28575" cy="571500"/>
            </a:xfrm>
            <a:custGeom>
              <a:avLst/>
              <a:gdLst/>
              <a:ahLst/>
              <a:cxnLst/>
              <a:rect l="l" t="t" r="r" b="b"/>
              <a:pathLst>
                <a:path w="28575" h="571500">
                  <a:moveTo>
                    <a:pt x="28575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8575" y="56197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5" name="object 65"/>
            <p:cNvSpPr/>
            <p:nvPr/>
          </p:nvSpPr>
          <p:spPr>
            <a:xfrm>
              <a:off x="6753225" y="2019300"/>
              <a:ext cx="28575" cy="571500"/>
            </a:xfrm>
            <a:custGeom>
              <a:avLst/>
              <a:gdLst/>
              <a:ahLst/>
              <a:cxnLst/>
              <a:rect l="l" t="t" r="r" b="b"/>
              <a:pathLst>
                <a:path w="28575" h="571500">
                  <a:moveTo>
                    <a:pt x="28575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8575" y="561975"/>
                  </a:lnTo>
                  <a:lnTo>
                    <a:pt x="28575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6" name="object 66"/>
            <p:cNvSpPr/>
            <p:nvPr/>
          </p:nvSpPr>
          <p:spPr>
            <a:xfrm>
              <a:off x="6162675" y="1943100"/>
              <a:ext cx="47625" cy="933450"/>
            </a:xfrm>
            <a:custGeom>
              <a:avLst/>
              <a:gdLst/>
              <a:ahLst/>
              <a:cxnLst/>
              <a:rect l="l" t="t" r="r" b="b"/>
              <a:pathLst>
                <a:path w="47625" h="933450">
                  <a:moveTo>
                    <a:pt x="47625" y="0"/>
                  </a:moveTo>
                  <a:lnTo>
                    <a:pt x="0" y="0"/>
                  </a:lnTo>
                  <a:lnTo>
                    <a:pt x="0" y="933450"/>
                  </a:lnTo>
                  <a:lnTo>
                    <a:pt x="47625" y="9239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7" name="object 67"/>
            <p:cNvSpPr/>
            <p:nvPr/>
          </p:nvSpPr>
          <p:spPr>
            <a:xfrm>
              <a:off x="6162675" y="1943100"/>
              <a:ext cx="47625" cy="933450"/>
            </a:xfrm>
            <a:custGeom>
              <a:avLst/>
              <a:gdLst/>
              <a:ahLst/>
              <a:cxnLst/>
              <a:rect l="l" t="t" r="r" b="b"/>
              <a:pathLst>
                <a:path w="47625" h="933450">
                  <a:moveTo>
                    <a:pt x="47625" y="0"/>
                  </a:moveTo>
                  <a:lnTo>
                    <a:pt x="0" y="0"/>
                  </a:lnTo>
                  <a:lnTo>
                    <a:pt x="0" y="933450"/>
                  </a:lnTo>
                  <a:lnTo>
                    <a:pt x="47625" y="923925"/>
                  </a:lnTo>
                  <a:lnTo>
                    <a:pt x="47625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8" name="object 68"/>
            <p:cNvSpPr/>
            <p:nvPr/>
          </p:nvSpPr>
          <p:spPr>
            <a:xfrm>
              <a:off x="6210300" y="2638425"/>
              <a:ext cx="676275" cy="228600"/>
            </a:xfrm>
            <a:custGeom>
              <a:avLst/>
              <a:gdLst/>
              <a:ahLst/>
              <a:cxnLst/>
              <a:rect l="l" t="t" r="r" b="b"/>
              <a:pathLst>
                <a:path w="676275" h="228600">
                  <a:moveTo>
                    <a:pt x="676275" y="0"/>
                  </a:moveTo>
                  <a:lnTo>
                    <a:pt x="0" y="95250"/>
                  </a:lnTo>
                  <a:lnTo>
                    <a:pt x="0" y="228600"/>
                  </a:lnTo>
                  <a:lnTo>
                    <a:pt x="676275" y="123825"/>
                  </a:lnTo>
                  <a:lnTo>
                    <a:pt x="676275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9" name="object 69"/>
            <p:cNvSpPr/>
            <p:nvPr/>
          </p:nvSpPr>
          <p:spPr>
            <a:xfrm>
              <a:off x="6210300" y="2638425"/>
              <a:ext cx="676275" cy="228600"/>
            </a:xfrm>
            <a:custGeom>
              <a:avLst/>
              <a:gdLst/>
              <a:ahLst/>
              <a:cxnLst/>
              <a:rect l="l" t="t" r="r" b="b"/>
              <a:pathLst>
                <a:path w="676275" h="228600">
                  <a:moveTo>
                    <a:pt x="0" y="228600"/>
                  </a:moveTo>
                  <a:lnTo>
                    <a:pt x="676275" y="123825"/>
                  </a:lnTo>
                  <a:lnTo>
                    <a:pt x="676275" y="0"/>
                  </a:lnTo>
                  <a:lnTo>
                    <a:pt x="0" y="9525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0" name="object 70"/>
            <p:cNvSpPr/>
            <p:nvPr/>
          </p:nvSpPr>
          <p:spPr>
            <a:xfrm>
              <a:off x="6257925" y="2000249"/>
              <a:ext cx="214629" cy="733425"/>
            </a:xfrm>
            <a:custGeom>
              <a:avLst/>
              <a:gdLst/>
              <a:ahLst/>
              <a:cxnLst/>
              <a:rect l="l" t="t" r="r" b="b"/>
              <a:pathLst>
                <a:path w="214629" h="733425">
                  <a:moveTo>
                    <a:pt x="4762" y="9525"/>
                  </a:moveTo>
                  <a:lnTo>
                    <a:pt x="0" y="9525"/>
                  </a:lnTo>
                  <a:lnTo>
                    <a:pt x="0" y="733425"/>
                  </a:lnTo>
                  <a:lnTo>
                    <a:pt x="4762" y="733425"/>
                  </a:lnTo>
                  <a:lnTo>
                    <a:pt x="4762" y="9525"/>
                  </a:lnTo>
                  <a:close/>
                </a:path>
                <a:path w="214629" h="733425">
                  <a:moveTo>
                    <a:pt x="61912" y="0"/>
                  </a:moveTo>
                  <a:lnTo>
                    <a:pt x="57150" y="0"/>
                  </a:lnTo>
                  <a:lnTo>
                    <a:pt x="57150" y="723900"/>
                  </a:lnTo>
                  <a:lnTo>
                    <a:pt x="61912" y="723900"/>
                  </a:lnTo>
                  <a:lnTo>
                    <a:pt x="61912" y="0"/>
                  </a:lnTo>
                  <a:close/>
                </a:path>
                <a:path w="214629" h="733425">
                  <a:moveTo>
                    <a:pt x="119062" y="0"/>
                  </a:moveTo>
                  <a:lnTo>
                    <a:pt x="114300" y="0"/>
                  </a:lnTo>
                  <a:lnTo>
                    <a:pt x="114300" y="714375"/>
                  </a:lnTo>
                  <a:lnTo>
                    <a:pt x="119062" y="714375"/>
                  </a:lnTo>
                  <a:lnTo>
                    <a:pt x="119062" y="0"/>
                  </a:lnTo>
                  <a:close/>
                </a:path>
                <a:path w="214629" h="733425">
                  <a:moveTo>
                    <a:pt x="166687" y="0"/>
                  </a:moveTo>
                  <a:lnTo>
                    <a:pt x="161925" y="0"/>
                  </a:lnTo>
                  <a:lnTo>
                    <a:pt x="161925" y="704850"/>
                  </a:lnTo>
                  <a:lnTo>
                    <a:pt x="166687" y="704850"/>
                  </a:lnTo>
                  <a:lnTo>
                    <a:pt x="166687" y="0"/>
                  </a:lnTo>
                  <a:close/>
                </a:path>
                <a:path w="214629" h="733425">
                  <a:moveTo>
                    <a:pt x="214312" y="0"/>
                  </a:moveTo>
                  <a:lnTo>
                    <a:pt x="209550" y="0"/>
                  </a:lnTo>
                  <a:lnTo>
                    <a:pt x="209550" y="695325"/>
                  </a:lnTo>
                  <a:lnTo>
                    <a:pt x="214312" y="695325"/>
                  </a:lnTo>
                  <a:lnTo>
                    <a:pt x="21431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1" name="object 71"/>
            <p:cNvSpPr/>
            <p:nvPr/>
          </p:nvSpPr>
          <p:spPr>
            <a:xfrm>
              <a:off x="6515100" y="2000250"/>
              <a:ext cx="9525" cy="685800"/>
            </a:xfrm>
            <a:custGeom>
              <a:avLst/>
              <a:gdLst/>
              <a:ahLst/>
              <a:cxnLst/>
              <a:rect l="l" t="t" r="r" b="b"/>
              <a:pathLst>
                <a:path w="9525" h="685800">
                  <a:moveTo>
                    <a:pt x="9525" y="0"/>
                  </a:moveTo>
                  <a:lnTo>
                    <a:pt x="9525" y="685800"/>
                  </a:lnTo>
                  <a:lnTo>
                    <a:pt x="0" y="685800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2" name="object 72"/>
            <p:cNvSpPr/>
            <p:nvPr/>
          </p:nvSpPr>
          <p:spPr>
            <a:xfrm>
              <a:off x="6572250" y="1990724"/>
              <a:ext cx="90805" cy="695325"/>
            </a:xfrm>
            <a:custGeom>
              <a:avLst/>
              <a:gdLst/>
              <a:ahLst/>
              <a:cxnLst/>
              <a:rect l="l" t="t" r="r" b="b"/>
              <a:pathLst>
                <a:path w="90804" h="695325">
                  <a:moveTo>
                    <a:pt x="4762" y="9525"/>
                  </a:moveTo>
                  <a:lnTo>
                    <a:pt x="0" y="9525"/>
                  </a:lnTo>
                  <a:lnTo>
                    <a:pt x="0" y="695325"/>
                  </a:lnTo>
                  <a:lnTo>
                    <a:pt x="4762" y="695325"/>
                  </a:lnTo>
                  <a:lnTo>
                    <a:pt x="4762" y="9525"/>
                  </a:lnTo>
                  <a:close/>
                </a:path>
                <a:path w="90804" h="695325">
                  <a:moveTo>
                    <a:pt x="52387" y="0"/>
                  </a:moveTo>
                  <a:lnTo>
                    <a:pt x="47625" y="0"/>
                  </a:lnTo>
                  <a:lnTo>
                    <a:pt x="47625" y="685800"/>
                  </a:lnTo>
                  <a:lnTo>
                    <a:pt x="52387" y="685800"/>
                  </a:lnTo>
                  <a:lnTo>
                    <a:pt x="52387" y="0"/>
                  </a:lnTo>
                  <a:close/>
                </a:path>
                <a:path w="90804" h="695325">
                  <a:moveTo>
                    <a:pt x="90487" y="0"/>
                  </a:moveTo>
                  <a:lnTo>
                    <a:pt x="85725" y="0"/>
                  </a:lnTo>
                  <a:lnTo>
                    <a:pt x="85725" y="676275"/>
                  </a:lnTo>
                  <a:lnTo>
                    <a:pt x="90487" y="676275"/>
                  </a:lnTo>
                  <a:lnTo>
                    <a:pt x="9048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3" name="object 73"/>
            <p:cNvSpPr/>
            <p:nvPr/>
          </p:nvSpPr>
          <p:spPr>
            <a:xfrm>
              <a:off x="6667500" y="2028825"/>
              <a:ext cx="28575" cy="619125"/>
            </a:xfrm>
            <a:custGeom>
              <a:avLst/>
              <a:gdLst/>
              <a:ahLst/>
              <a:cxnLst/>
              <a:rect l="l" t="t" r="r" b="b"/>
              <a:pathLst>
                <a:path w="28575" h="619125">
                  <a:moveTo>
                    <a:pt x="28575" y="0"/>
                  </a:moveTo>
                  <a:lnTo>
                    <a:pt x="0" y="0"/>
                  </a:lnTo>
                  <a:lnTo>
                    <a:pt x="0" y="619125"/>
                  </a:lnTo>
                  <a:lnTo>
                    <a:pt x="28575" y="61912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4" name="object 74"/>
            <p:cNvSpPr/>
            <p:nvPr/>
          </p:nvSpPr>
          <p:spPr>
            <a:xfrm>
              <a:off x="6667500" y="2028825"/>
              <a:ext cx="28575" cy="619125"/>
            </a:xfrm>
            <a:custGeom>
              <a:avLst/>
              <a:gdLst/>
              <a:ahLst/>
              <a:cxnLst/>
              <a:rect l="l" t="t" r="r" b="b"/>
              <a:pathLst>
                <a:path w="28575" h="619125">
                  <a:moveTo>
                    <a:pt x="0" y="619125"/>
                  </a:moveTo>
                  <a:lnTo>
                    <a:pt x="28575" y="619125"/>
                  </a:lnTo>
                  <a:lnTo>
                    <a:pt x="28575" y="0"/>
                  </a:lnTo>
                  <a:lnTo>
                    <a:pt x="0" y="0"/>
                  </a:lnTo>
                  <a:lnTo>
                    <a:pt x="0" y="6191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5" name="object 75"/>
            <p:cNvSpPr/>
            <p:nvPr/>
          </p:nvSpPr>
          <p:spPr>
            <a:xfrm>
              <a:off x="6737350" y="1990725"/>
              <a:ext cx="3175" cy="666750"/>
            </a:xfrm>
            <a:custGeom>
              <a:avLst/>
              <a:gdLst/>
              <a:ahLst/>
              <a:cxnLst/>
              <a:rect l="l" t="t" r="r" b="b"/>
              <a:pathLst>
                <a:path w="3175" h="666750">
                  <a:moveTo>
                    <a:pt x="3175" y="0"/>
                  </a:moveTo>
                  <a:lnTo>
                    <a:pt x="0" y="666750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6" name="object 76"/>
            <p:cNvSpPr/>
            <p:nvPr/>
          </p:nvSpPr>
          <p:spPr>
            <a:xfrm>
              <a:off x="6800850" y="1990725"/>
              <a:ext cx="5080" cy="657225"/>
            </a:xfrm>
            <a:custGeom>
              <a:avLst/>
              <a:gdLst/>
              <a:ahLst/>
              <a:cxnLst/>
              <a:rect l="l" t="t" r="r" b="b"/>
              <a:pathLst>
                <a:path w="5079" h="657225">
                  <a:moveTo>
                    <a:pt x="0" y="657225"/>
                  </a:moveTo>
                  <a:lnTo>
                    <a:pt x="4762" y="657225"/>
                  </a:lnTo>
                  <a:lnTo>
                    <a:pt x="4762" y="0"/>
                  </a:lnTo>
                  <a:lnTo>
                    <a:pt x="0" y="0"/>
                  </a:lnTo>
                  <a:lnTo>
                    <a:pt x="0" y="657225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7" name="object 77"/>
            <p:cNvSpPr/>
            <p:nvPr/>
          </p:nvSpPr>
          <p:spPr>
            <a:xfrm>
              <a:off x="6819900" y="2524125"/>
              <a:ext cx="47625" cy="38100"/>
            </a:xfrm>
            <a:custGeom>
              <a:avLst/>
              <a:gdLst/>
              <a:ahLst/>
              <a:cxnLst/>
              <a:rect l="l" t="t" r="r" b="b"/>
              <a:pathLst>
                <a:path w="47625" h="38100">
                  <a:moveTo>
                    <a:pt x="476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7625" y="381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8" name="object 78"/>
            <p:cNvSpPr/>
            <p:nvPr/>
          </p:nvSpPr>
          <p:spPr>
            <a:xfrm>
              <a:off x="6819900" y="2524125"/>
              <a:ext cx="47625" cy="38100"/>
            </a:xfrm>
            <a:custGeom>
              <a:avLst/>
              <a:gdLst/>
              <a:ahLst/>
              <a:cxnLst/>
              <a:rect l="l" t="t" r="r" b="b"/>
              <a:pathLst>
                <a:path w="47625" h="38100">
                  <a:moveTo>
                    <a:pt x="0" y="38100"/>
                  </a:moveTo>
                  <a:lnTo>
                    <a:pt x="47625" y="38100"/>
                  </a:lnTo>
                  <a:lnTo>
                    <a:pt x="47625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9" name="object 79"/>
            <p:cNvSpPr/>
            <p:nvPr/>
          </p:nvSpPr>
          <p:spPr>
            <a:xfrm>
              <a:off x="6829425" y="2295525"/>
              <a:ext cx="28575" cy="38100"/>
            </a:xfrm>
            <a:custGeom>
              <a:avLst/>
              <a:gdLst/>
              <a:ahLst/>
              <a:cxnLst/>
              <a:rect l="l" t="t" r="r" b="b"/>
              <a:pathLst>
                <a:path w="28575" h="38100">
                  <a:moveTo>
                    <a:pt x="19050" y="0"/>
                  </a:moveTo>
                  <a:lnTo>
                    <a:pt x="12055" y="1637"/>
                  </a:lnTo>
                  <a:lnTo>
                    <a:pt x="5953" y="5953"/>
                  </a:lnTo>
                  <a:lnTo>
                    <a:pt x="1637" y="12055"/>
                  </a:lnTo>
                  <a:lnTo>
                    <a:pt x="0" y="19050"/>
                  </a:lnTo>
                  <a:lnTo>
                    <a:pt x="1637" y="26044"/>
                  </a:lnTo>
                  <a:lnTo>
                    <a:pt x="5953" y="32146"/>
                  </a:lnTo>
                  <a:lnTo>
                    <a:pt x="12055" y="36462"/>
                  </a:lnTo>
                  <a:lnTo>
                    <a:pt x="19050" y="38100"/>
                  </a:lnTo>
                  <a:lnTo>
                    <a:pt x="28575" y="28575"/>
                  </a:lnTo>
                  <a:lnTo>
                    <a:pt x="28575" y="95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0" name="object 80"/>
            <p:cNvSpPr/>
            <p:nvPr/>
          </p:nvSpPr>
          <p:spPr>
            <a:xfrm>
              <a:off x="6829425" y="2295525"/>
              <a:ext cx="28575" cy="38100"/>
            </a:xfrm>
            <a:custGeom>
              <a:avLst/>
              <a:gdLst/>
              <a:ahLst/>
              <a:cxnLst/>
              <a:rect l="l" t="t" r="r" b="b"/>
              <a:pathLst>
                <a:path w="28575" h="38100">
                  <a:moveTo>
                    <a:pt x="28575" y="19050"/>
                  </a:moveTo>
                  <a:lnTo>
                    <a:pt x="28575" y="9525"/>
                  </a:lnTo>
                  <a:lnTo>
                    <a:pt x="19050" y="0"/>
                  </a:lnTo>
                  <a:lnTo>
                    <a:pt x="12055" y="1637"/>
                  </a:lnTo>
                  <a:lnTo>
                    <a:pt x="5953" y="5953"/>
                  </a:lnTo>
                  <a:lnTo>
                    <a:pt x="1637" y="12055"/>
                  </a:lnTo>
                  <a:lnTo>
                    <a:pt x="0" y="19050"/>
                  </a:lnTo>
                  <a:lnTo>
                    <a:pt x="1637" y="26044"/>
                  </a:lnTo>
                  <a:lnTo>
                    <a:pt x="5953" y="32146"/>
                  </a:lnTo>
                  <a:lnTo>
                    <a:pt x="12055" y="36462"/>
                  </a:lnTo>
                  <a:lnTo>
                    <a:pt x="19050" y="38100"/>
                  </a:lnTo>
                  <a:lnTo>
                    <a:pt x="28575" y="28575"/>
                  </a:lnTo>
                  <a:lnTo>
                    <a:pt x="28575" y="1905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1" name="object 81"/>
            <p:cNvSpPr/>
            <p:nvPr/>
          </p:nvSpPr>
          <p:spPr>
            <a:xfrm>
              <a:off x="6886575" y="1924050"/>
              <a:ext cx="38100" cy="838200"/>
            </a:xfrm>
            <a:custGeom>
              <a:avLst/>
              <a:gdLst/>
              <a:ahLst/>
              <a:cxnLst/>
              <a:rect l="l" t="t" r="r" b="b"/>
              <a:pathLst>
                <a:path w="38100" h="838200">
                  <a:moveTo>
                    <a:pt x="381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8100" y="838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2" name="object 82"/>
            <p:cNvSpPr/>
            <p:nvPr/>
          </p:nvSpPr>
          <p:spPr>
            <a:xfrm>
              <a:off x="6810375" y="1924050"/>
              <a:ext cx="114300" cy="838200"/>
            </a:xfrm>
            <a:custGeom>
              <a:avLst/>
              <a:gdLst/>
              <a:ahLst/>
              <a:cxnLst/>
              <a:rect l="l" t="t" r="r" b="b"/>
              <a:pathLst>
                <a:path w="114300" h="838200">
                  <a:moveTo>
                    <a:pt x="76200" y="838200"/>
                  </a:moveTo>
                  <a:lnTo>
                    <a:pt x="114300" y="838200"/>
                  </a:lnTo>
                  <a:lnTo>
                    <a:pt x="114300" y="0"/>
                  </a:lnTo>
                  <a:lnTo>
                    <a:pt x="76200" y="0"/>
                  </a:lnTo>
                  <a:lnTo>
                    <a:pt x="76200" y="838200"/>
                  </a:lnTo>
                  <a:close/>
                </a:path>
                <a:path w="114300" h="838200">
                  <a:moveTo>
                    <a:pt x="9525" y="666750"/>
                  </a:moveTo>
                  <a:lnTo>
                    <a:pt x="19050" y="676275"/>
                  </a:lnTo>
                  <a:lnTo>
                    <a:pt x="66675" y="666750"/>
                  </a:lnTo>
                  <a:lnTo>
                    <a:pt x="47625" y="657225"/>
                  </a:lnTo>
                </a:path>
                <a:path w="114300" h="838200">
                  <a:moveTo>
                    <a:pt x="0" y="333375"/>
                  </a:moveTo>
                  <a:lnTo>
                    <a:pt x="57150" y="333375"/>
                  </a:lnTo>
                  <a:lnTo>
                    <a:pt x="57150" y="352425"/>
                  </a:lnTo>
                  <a:lnTo>
                    <a:pt x="0" y="352425"/>
                  </a:lnTo>
                  <a:lnTo>
                    <a:pt x="0" y="333375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3" name="object 83"/>
            <p:cNvSpPr/>
            <p:nvPr/>
          </p:nvSpPr>
          <p:spPr>
            <a:xfrm>
              <a:off x="6276975" y="2286000"/>
              <a:ext cx="19050" cy="333375"/>
            </a:xfrm>
            <a:custGeom>
              <a:avLst/>
              <a:gdLst/>
              <a:ahLst/>
              <a:cxnLst/>
              <a:rect l="l" t="t" r="r" b="b"/>
              <a:pathLst>
                <a:path w="19050" h="333375">
                  <a:moveTo>
                    <a:pt x="19050" y="0"/>
                  </a:moveTo>
                  <a:lnTo>
                    <a:pt x="0" y="0"/>
                  </a:lnTo>
                  <a:lnTo>
                    <a:pt x="0" y="333375"/>
                  </a:lnTo>
                  <a:lnTo>
                    <a:pt x="19050" y="33337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4" name="object 84"/>
            <p:cNvSpPr/>
            <p:nvPr/>
          </p:nvSpPr>
          <p:spPr>
            <a:xfrm>
              <a:off x="6276975" y="2286000"/>
              <a:ext cx="19050" cy="333375"/>
            </a:xfrm>
            <a:custGeom>
              <a:avLst/>
              <a:gdLst/>
              <a:ahLst/>
              <a:cxnLst/>
              <a:rect l="l" t="t" r="r" b="b"/>
              <a:pathLst>
                <a:path w="19050" h="333375">
                  <a:moveTo>
                    <a:pt x="0" y="333375"/>
                  </a:moveTo>
                  <a:lnTo>
                    <a:pt x="19050" y="33337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33337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5" name="object 85"/>
            <p:cNvSpPr/>
            <p:nvPr/>
          </p:nvSpPr>
          <p:spPr>
            <a:xfrm>
              <a:off x="6334125" y="2286000"/>
              <a:ext cx="19050" cy="323850"/>
            </a:xfrm>
            <a:custGeom>
              <a:avLst/>
              <a:gdLst/>
              <a:ahLst/>
              <a:cxnLst/>
              <a:rect l="l" t="t" r="r" b="b"/>
              <a:pathLst>
                <a:path w="19050" h="323850">
                  <a:moveTo>
                    <a:pt x="1905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9050" y="32385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6" name="object 86"/>
            <p:cNvSpPr/>
            <p:nvPr/>
          </p:nvSpPr>
          <p:spPr>
            <a:xfrm>
              <a:off x="6334125" y="2286000"/>
              <a:ext cx="19050" cy="323850"/>
            </a:xfrm>
            <a:custGeom>
              <a:avLst/>
              <a:gdLst/>
              <a:ahLst/>
              <a:cxnLst/>
              <a:rect l="l" t="t" r="r" b="b"/>
              <a:pathLst>
                <a:path w="19050" h="323850">
                  <a:moveTo>
                    <a:pt x="0" y="323850"/>
                  </a:moveTo>
                  <a:lnTo>
                    <a:pt x="19050" y="32385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7" name="object 87"/>
            <p:cNvSpPr/>
            <p:nvPr/>
          </p:nvSpPr>
          <p:spPr>
            <a:xfrm>
              <a:off x="6381750" y="2276475"/>
              <a:ext cx="19050" cy="323850"/>
            </a:xfrm>
            <a:custGeom>
              <a:avLst/>
              <a:gdLst/>
              <a:ahLst/>
              <a:cxnLst/>
              <a:rect l="l" t="t" r="r" b="b"/>
              <a:pathLst>
                <a:path w="19050" h="323850">
                  <a:moveTo>
                    <a:pt x="1905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19050" y="32385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8" name="object 88"/>
            <p:cNvSpPr/>
            <p:nvPr/>
          </p:nvSpPr>
          <p:spPr>
            <a:xfrm>
              <a:off x="6381750" y="2276475"/>
              <a:ext cx="19050" cy="323850"/>
            </a:xfrm>
            <a:custGeom>
              <a:avLst/>
              <a:gdLst/>
              <a:ahLst/>
              <a:cxnLst/>
              <a:rect l="l" t="t" r="r" b="b"/>
              <a:pathLst>
                <a:path w="19050" h="323850">
                  <a:moveTo>
                    <a:pt x="0" y="323850"/>
                  </a:moveTo>
                  <a:lnTo>
                    <a:pt x="19050" y="32385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9" name="object 89"/>
            <p:cNvSpPr/>
            <p:nvPr/>
          </p:nvSpPr>
          <p:spPr>
            <a:xfrm>
              <a:off x="6438900" y="2276475"/>
              <a:ext cx="19050" cy="314325"/>
            </a:xfrm>
            <a:custGeom>
              <a:avLst/>
              <a:gdLst/>
              <a:ahLst/>
              <a:cxnLst/>
              <a:rect l="l" t="t" r="r" b="b"/>
              <a:pathLst>
                <a:path w="19050" h="314325">
                  <a:moveTo>
                    <a:pt x="19050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19050" y="3143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0" name="object 90"/>
            <p:cNvSpPr/>
            <p:nvPr/>
          </p:nvSpPr>
          <p:spPr>
            <a:xfrm>
              <a:off x="6438900" y="2276475"/>
              <a:ext cx="19050" cy="314325"/>
            </a:xfrm>
            <a:custGeom>
              <a:avLst/>
              <a:gdLst/>
              <a:ahLst/>
              <a:cxnLst/>
              <a:rect l="l" t="t" r="r" b="b"/>
              <a:pathLst>
                <a:path w="19050" h="314325">
                  <a:moveTo>
                    <a:pt x="0" y="314325"/>
                  </a:moveTo>
                  <a:lnTo>
                    <a:pt x="19050" y="31432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1" name="object 91"/>
            <p:cNvSpPr/>
            <p:nvPr/>
          </p:nvSpPr>
          <p:spPr>
            <a:xfrm>
              <a:off x="6486525" y="2276475"/>
              <a:ext cx="19050" cy="314325"/>
            </a:xfrm>
            <a:custGeom>
              <a:avLst/>
              <a:gdLst/>
              <a:ahLst/>
              <a:cxnLst/>
              <a:rect l="l" t="t" r="r" b="b"/>
              <a:pathLst>
                <a:path w="19050" h="314325">
                  <a:moveTo>
                    <a:pt x="19050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19050" y="3143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2" name="object 92"/>
            <p:cNvSpPr/>
            <p:nvPr/>
          </p:nvSpPr>
          <p:spPr>
            <a:xfrm>
              <a:off x="6486525" y="2276475"/>
              <a:ext cx="19050" cy="314325"/>
            </a:xfrm>
            <a:custGeom>
              <a:avLst/>
              <a:gdLst/>
              <a:ahLst/>
              <a:cxnLst/>
              <a:rect l="l" t="t" r="r" b="b"/>
              <a:pathLst>
                <a:path w="19050" h="314325">
                  <a:moveTo>
                    <a:pt x="0" y="314325"/>
                  </a:moveTo>
                  <a:lnTo>
                    <a:pt x="19050" y="31432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3" name="object 93"/>
            <p:cNvSpPr/>
            <p:nvPr/>
          </p:nvSpPr>
          <p:spPr>
            <a:xfrm>
              <a:off x="6534150" y="2266950"/>
              <a:ext cx="19050" cy="314325"/>
            </a:xfrm>
            <a:custGeom>
              <a:avLst/>
              <a:gdLst/>
              <a:ahLst/>
              <a:cxnLst/>
              <a:rect l="l" t="t" r="r" b="b"/>
              <a:pathLst>
                <a:path w="19050" h="314325">
                  <a:moveTo>
                    <a:pt x="19050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19050" y="3143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4" name="object 94"/>
            <p:cNvSpPr/>
            <p:nvPr/>
          </p:nvSpPr>
          <p:spPr>
            <a:xfrm>
              <a:off x="6534150" y="2266950"/>
              <a:ext cx="19050" cy="314325"/>
            </a:xfrm>
            <a:custGeom>
              <a:avLst/>
              <a:gdLst/>
              <a:ahLst/>
              <a:cxnLst/>
              <a:rect l="l" t="t" r="r" b="b"/>
              <a:pathLst>
                <a:path w="19050" h="314325">
                  <a:moveTo>
                    <a:pt x="0" y="314325"/>
                  </a:moveTo>
                  <a:lnTo>
                    <a:pt x="19050" y="31432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5" name="object 95"/>
            <p:cNvSpPr/>
            <p:nvPr/>
          </p:nvSpPr>
          <p:spPr>
            <a:xfrm>
              <a:off x="6581775" y="2266950"/>
              <a:ext cx="19050" cy="314325"/>
            </a:xfrm>
            <a:custGeom>
              <a:avLst/>
              <a:gdLst/>
              <a:ahLst/>
              <a:cxnLst/>
              <a:rect l="l" t="t" r="r" b="b"/>
              <a:pathLst>
                <a:path w="19050" h="314325">
                  <a:moveTo>
                    <a:pt x="19050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19050" y="3143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6" name="object 96"/>
            <p:cNvSpPr/>
            <p:nvPr/>
          </p:nvSpPr>
          <p:spPr>
            <a:xfrm>
              <a:off x="6581775" y="2266950"/>
              <a:ext cx="19050" cy="314325"/>
            </a:xfrm>
            <a:custGeom>
              <a:avLst/>
              <a:gdLst/>
              <a:ahLst/>
              <a:cxnLst/>
              <a:rect l="l" t="t" r="r" b="b"/>
              <a:pathLst>
                <a:path w="19050" h="314325">
                  <a:moveTo>
                    <a:pt x="0" y="314325"/>
                  </a:moveTo>
                  <a:lnTo>
                    <a:pt x="19050" y="31432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7" name="object 97"/>
            <p:cNvSpPr/>
            <p:nvPr/>
          </p:nvSpPr>
          <p:spPr>
            <a:xfrm>
              <a:off x="6629400" y="2257425"/>
              <a:ext cx="19050" cy="314325"/>
            </a:xfrm>
            <a:custGeom>
              <a:avLst/>
              <a:gdLst/>
              <a:ahLst/>
              <a:cxnLst/>
              <a:rect l="l" t="t" r="r" b="b"/>
              <a:pathLst>
                <a:path w="19050" h="314325">
                  <a:moveTo>
                    <a:pt x="19050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19050" y="3143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8" name="object 98"/>
            <p:cNvSpPr/>
            <p:nvPr/>
          </p:nvSpPr>
          <p:spPr>
            <a:xfrm>
              <a:off x="6629400" y="2257425"/>
              <a:ext cx="19050" cy="314325"/>
            </a:xfrm>
            <a:custGeom>
              <a:avLst/>
              <a:gdLst/>
              <a:ahLst/>
              <a:cxnLst/>
              <a:rect l="l" t="t" r="r" b="b"/>
              <a:pathLst>
                <a:path w="19050" h="314325">
                  <a:moveTo>
                    <a:pt x="0" y="314325"/>
                  </a:moveTo>
                  <a:lnTo>
                    <a:pt x="19050" y="314325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9" name="object 99"/>
            <p:cNvSpPr/>
            <p:nvPr/>
          </p:nvSpPr>
          <p:spPr>
            <a:xfrm>
              <a:off x="6705600" y="2257425"/>
              <a:ext cx="19050" cy="304800"/>
            </a:xfrm>
            <a:custGeom>
              <a:avLst/>
              <a:gdLst/>
              <a:ahLst/>
              <a:cxnLst/>
              <a:rect l="l" t="t" r="r" b="b"/>
              <a:pathLst>
                <a:path w="19050" h="304800">
                  <a:moveTo>
                    <a:pt x="190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9050" y="3048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05600" y="2257425"/>
              <a:ext cx="19050" cy="304800"/>
            </a:xfrm>
            <a:custGeom>
              <a:avLst/>
              <a:gdLst/>
              <a:ahLst/>
              <a:cxnLst/>
              <a:rect l="l" t="t" r="r" b="b"/>
              <a:pathLst>
                <a:path w="19050" h="304800">
                  <a:moveTo>
                    <a:pt x="0" y="304800"/>
                  </a:moveTo>
                  <a:lnTo>
                    <a:pt x="19050" y="30480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762750" y="2247900"/>
              <a:ext cx="19050" cy="304800"/>
            </a:xfrm>
            <a:custGeom>
              <a:avLst/>
              <a:gdLst/>
              <a:ahLst/>
              <a:cxnLst/>
              <a:rect l="l" t="t" r="r" b="b"/>
              <a:pathLst>
                <a:path w="19050" h="304800">
                  <a:moveTo>
                    <a:pt x="1905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19050" y="3048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762750" y="2247900"/>
              <a:ext cx="114300" cy="476250"/>
            </a:xfrm>
            <a:custGeom>
              <a:avLst/>
              <a:gdLst/>
              <a:ahLst/>
              <a:cxnLst/>
              <a:rect l="l" t="t" r="r" b="b"/>
              <a:pathLst>
                <a:path w="114300" h="476250">
                  <a:moveTo>
                    <a:pt x="0" y="304800"/>
                  </a:moveTo>
                  <a:lnTo>
                    <a:pt x="19050" y="30480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  <a:path w="114300" h="476250">
                  <a:moveTo>
                    <a:pt x="95250" y="419100"/>
                  </a:moveTo>
                  <a:lnTo>
                    <a:pt x="114300" y="428625"/>
                  </a:lnTo>
                  <a:lnTo>
                    <a:pt x="114300" y="476250"/>
                  </a:lnTo>
                  <a:lnTo>
                    <a:pt x="95250" y="466725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172200" y="26289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172200" y="26289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172200" y="27527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172200" y="27527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172200" y="27908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172200" y="27908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172200" y="28289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172200" y="28289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172200" y="2162175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9525" y="19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172200" y="2162175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9525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0" y="19050"/>
                  </a:lnTo>
                  <a:lnTo>
                    <a:pt x="9525" y="19050"/>
                  </a:lnTo>
                  <a:lnTo>
                    <a:pt x="9525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172200" y="20574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172200" y="20574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172200" y="20193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172200" y="20193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172200" y="197167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172200" y="197167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905625" y="25431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905625" y="25431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905625" y="26574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905625" y="26574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905625" y="269557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905625" y="269557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905625" y="272415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905625" y="272415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905625" y="211455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905625" y="211455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905625" y="201930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905625" y="201930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905625" y="198120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905625" y="198120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905625" y="194310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905625" y="194310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35" name="object 1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5062" y="2057400"/>
              <a:ext cx="80962" cy="209550"/>
            </a:xfrm>
            <a:prstGeom prst="rect">
              <a:avLst/>
            </a:prstGeom>
          </p:spPr>
        </p:pic>
        <p:sp>
          <p:nvSpPr>
            <p:cNvPr id="136" name="object 136"/>
            <p:cNvSpPr/>
            <p:nvPr/>
          </p:nvSpPr>
          <p:spPr>
            <a:xfrm>
              <a:off x="6334125" y="2047875"/>
              <a:ext cx="9525" cy="219075"/>
            </a:xfrm>
            <a:custGeom>
              <a:avLst/>
              <a:gdLst/>
              <a:ahLst/>
              <a:cxnLst/>
              <a:rect l="l" t="t" r="r" b="b"/>
              <a:pathLst>
                <a:path w="9525" h="219075">
                  <a:moveTo>
                    <a:pt x="9525" y="0"/>
                  </a:moveTo>
                  <a:lnTo>
                    <a:pt x="0" y="0"/>
                  </a:lnTo>
                  <a:lnTo>
                    <a:pt x="0" y="219075"/>
                  </a:lnTo>
                  <a:lnTo>
                    <a:pt x="9525" y="21907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334125" y="2057399"/>
              <a:ext cx="19050" cy="209550"/>
            </a:xfrm>
            <a:custGeom>
              <a:avLst/>
              <a:gdLst/>
              <a:ahLst/>
              <a:cxnLst/>
              <a:rect l="l" t="t" r="r" b="b"/>
              <a:pathLst>
                <a:path w="19050" h="209550">
                  <a:moveTo>
                    <a:pt x="19050" y="200025"/>
                  </a:moveTo>
                  <a:lnTo>
                    <a:pt x="0" y="200025"/>
                  </a:lnTo>
                  <a:lnTo>
                    <a:pt x="0" y="209550"/>
                  </a:lnTo>
                  <a:lnTo>
                    <a:pt x="19050" y="209550"/>
                  </a:lnTo>
                  <a:lnTo>
                    <a:pt x="19050" y="200025"/>
                  </a:lnTo>
                  <a:close/>
                </a:path>
                <a:path w="19050" h="209550">
                  <a:moveTo>
                    <a:pt x="19050" y="152400"/>
                  </a:moveTo>
                  <a:lnTo>
                    <a:pt x="0" y="152400"/>
                  </a:lnTo>
                  <a:lnTo>
                    <a:pt x="0" y="161925"/>
                  </a:lnTo>
                  <a:lnTo>
                    <a:pt x="0" y="180975"/>
                  </a:lnTo>
                  <a:lnTo>
                    <a:pt x="0" y="190500"/>
                  </a:lnTo>
                  <a:lnTo>
                    <a:pt x="19050" y="190500"/>
                  </a:lnTo>
                  <a:lnTo>
                    <a:pt x="19050" y="180975"/>
                  </a:lnTo>
                  <a:lnTo>
                    <a:pt x="19050" y="161925"/>
                  </a:lnTo>
                  <a:lnTo>
                    <a:pt x="19050" y="152400"/>
                  </a:lnTo>
                  <a:close/>
                </a:path>
                <a:path w="19050" h="209550">
                  <a:moveTo>
                    <a:pt x="19050" y="133350"/>
                  </a:moveTo>
                  <a:lnTo>
                    <a:pt x="0" y="133350"/>
                  </a:lnTo>
                  <a:lnTo>
                    <a:pt x="0" y="142875"/>
                  </a:lnTo>
                  <a:lnTo>
                    <a:pt x="19050" y="142875"/>
                  </a:lnTo>
                  <a:lnTo>
                    <a:pt x="19050" y="133350"/>
                  </a:lnTo>
                  <a:close/>
                </a:path>
                <a:path w="19050" h="209550">
                  <a:moveTo>
                    <a:pt x="19050" y="104775"/>
                  </a:moveTo>
                  <a:lnTo>
                    <a:pt x="0" y="104775"/>
                  </a:lnTo>
                  <a:lnTo>
                    <a:pt x="0" y="114300"/>
                  </a:lnTo>
                  <a:lnTo>
                    <a:pt x="0" y="123825"/>
                  </a:lnTo>
                  <a:lnTo>
                    <a:pt x="19050" y="123825"/>
                  </a:lnTo>
                  <a:lnTo>
                    <a:pt x="19050" y="114300"/>
                  </a:lnTo>
                  <a:lnTo>
                    <a:pt x="19050" y="104775"/>
                  </a:lnTo>
                  <a:close/>
                </a:path>
                <a:path w="19050" h="209550">
                  <a:moveTo>
                    <a:pt x="19050" y="85725"/>
                  </a:moveTo>
                  <a:lnTo>
                    <a:pt x="0" y="85725"/>
                  </a:lnTo>
                  <a:lnTo>
                    <a:pt x="0" y="95250"/>
                  </a:lnTo>
                  <a:lnTo>
                    <a:pt x="19050" y="95250"/>
                  </a:lnTo>
                  <a:lnTo>
                    <a:pt x="19050" y="85725"/>
                  </a:lnTo>
                  <a:close/>
                </a:path>
                <a:path w="19050" h="209550">
                  <a:moveTo>
                    <a:pt x="19050" y="66675"/>
                  </a:moveTo>
                  <a:lnTo>
                    <a:pt x="0" y="66675"/>
                  </a:lnTo>
                  <a:lnTo>
                    <a:pt x="0" y="76200"/>
                  </a:lnTo>
                  <a:lnTo>
                    <a:pt x="19050" y="76200"/>
                  </a:lnTo>
                  <a:lnTo>
                    <a:pt x="19050" y="66675"/>
                  </a:lnTo>
                  <a:close/>
                </a:path>
                <a:path w="19050" h="209550">
                  <a:moveTo>
                    <a:pt x="19050" y="19050"/>
                  </a:moveTo>
                  <a:lnTo>
                    <a:pt x="0" y="19050"/>
                  </a:lnTo>
                  <a:lnTo>
                    <a:pt x="0" y="28575"/>
                  </a:lnTo>
                  <a:lnTo>
                    <a:pt x="0" y="47625"/>
                  </a:lnTo>
                  <a:lnTo>
                    <a:pt x="0" y="57150"/>
                  </a:lnTo>
                  <a:lnTo>
                    <a:pt x="19050" y="57150"/>
                  </a:lnTo>
                  <a:lnTo>
                    <a:pt x="19050" y="47625"/>
                  </a:lnTo>
                  <a:lnTo>
                    <a:pt x="19050" y="28575"/>
                  </a:lnTo>
                  <a:lnTo>
                    <a:pt x="19050" y="19050"/>
                  </a:lnTo>
                  <a:close/>
                </a:path>
                <a:path w="19050" h="209550">
                  <a:moveTo>
                    <a:pt x="190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9050" y="95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391275" y="2038350"/>
              <a:ext cx="200025" cy="219075"/>
            </a:xfrm>
            <a:custGeom>
              <a:avLst/>
              <a:gdLst/>
              <a:ahLst/>
              <a:cxnLst/>
              <a:rect l="l" t="t" r="r" b="b"/>
              <a:pathLst>
                <a:path w="200025" h="219075">
                  <a:moveTo>
                    <a:pt x="0" y="9525"/>
                  </a:moveTo>
                  <a:lnTo>
                    <a:pt x="0" y="219075"/>
                  </a:lnTo>
                </a:path>
                <a:path w="200025" h="219075">
                  <a:moveTo>
                    <a:pt x="57150" y="9525"/>
                  </a:moveTo>
                  <a:lnTo>
                    <a:pt x="57150" y="219075"/>
                  </a:lnTo>
                </a:path>
                <a:path w="200025" h="219075">
                  <a:moveTo>
                    <a:pt x="104775" y="9525"/>
                  </a:moveTo>
                  <a:lnTo>
                    <a:pt x="104775" y="219075"/>
                  </a:lnTo>
                </a:path>
                <a:path w="200025" h="219075">
                  <a:moveTo>
                    <a:pt x="152400" y="9525"/>
                  </a:moveTo>
                  <a:lnTo>
                    <a:pt x="152400" y="219075"/>
                  </a:lnTo>
                </a:path>
                <a:path w="200025" h="219075">
                  <a:moveTo>
                    <a:pt x="200025" y="0"/>
                  </a:moveTo>
                  <a:lnTo>
                    <a:pt x="200025" y="209550"/>
                  </a:lnTo>
                </a:path>
              </a:pathLst>
            </a:custGeom>
            <a:ln w="19050">
              <a:solidFill>
                <a:srgbClr val="BFBFB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638925" y="2038350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0"/>
                  </a:moveTo>
                  <a:lnTo>
                    <a:pt x="0" y="209550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715125" y="2038350"/>
              <a:ext cx="0" cy="200025"/>
            </a:xfrm>
            <a:custGeom>
              <a:avLst/>
              <a:gdLst/>
              <a:ahLst/>
              <a:cxnLst/>
              <a:rect l="l" t="t" r="r" b="b"/>
              <a:pathLst>
                <a:path h="200025">
                  <a:moveTo>
                    <a:pt x="0" y="0"/>
                  </a:moveTo>
                  <a:lnTo>
                    <a:pt x="0" y="200025"/>
                  </a:lnTo>
                </a:path>
              </a:pathLst>
            </a:custGeom>
            <a:ln w="19050">
              <a:solidFill>
                <a:srgbClr val="BFBFB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772275" y="2028825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0"/>
                  </a:moveTo>
                  <a:lnTo>
                    <a:pt x="0" y="209550"/>
                  </a:lnTo>
                </a:path>
              </a:pathLst>
            </a:custGeom>
            <a:ln w="1905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819900" y="2352675"/>
              <a:ext cx="47625" cy="57150"/>
            </a:xfrm>
            <a:custGeom>
              <a:avLst/>
              <a:gdLst/>
              <a:ahLst/>
              <a:cxnLst/>
              <a:rect l="l" t="t" r="r" b="b"/>
              <a:pathLst>
                <a:path w="47625" h="57150">
                  <a:moveTo>
                    <a:pt x="47625" y="0"/>
                  </a:moveTo>
                  <a:lnTo>
                    <a:pt x="0" y="9525"/>
                  </a:lnTo>
                  <a:lnTo>
                    <a:pt x="0" y="57150"/>
                  </a:lnTo>
                  <a:lnTo>
                    <a:pt x="47625" y="5715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819900" y="2352675"/>
              <a:ext cx="47625" cy="57150"/>
            </a:xfrm>
            <a:custGeom>
              <a:avLst/>
              <a:gdLst/>
              <a:ahLst/>
              <a:cxnLst/>
              <a:rect l="l" t="t" r="r" b="b"/>
              <a:pathLst>
                <a:path w="47625" h="57150">
                  <a:moveTo>
                    <a:pt x="47625" y="0"/>
                  </a:moveTo>
                  <a:lnTo>
                    <a:pt x="0" y="9525"/>
                  </a:lnTo>
                  <a:lnTo>
                    <a:pt x="0" y="57150"/>
                  </a:lnTo>
                  <a:lnTo>
                    <a:pt x="47625" y="57150"/>
                  </a:lnTo>
                  <a:lnTo>
                    <a:pt x="47625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829425" y="23622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81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762750" y="2600325"/>
              <a:ext cx="19050" cy="47625"/>
            </a:xfrm>
            <a:custGeom>
              <a:avLst/>
              <a:gdLst/>
              <a:ahLst/>
              <a:cxnLst/>
              <a:rect l="l" t="t" r="r" b="b"/>
              <a:pathLst>
                <a:path w="19050" h="47625">
                  <a:moveTo>
                    <a:pt x="1905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9050" y="381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762750" y="2600325"/>
              <a:ext cx="19050" cy="47625"/>
            </a:xfrm>
            <a:custGeom>
              <a:avLst/>
              <a:gdLst/>
              <a:ahLst/>
              <a:cxnLst/>
              <a:rect l="l" t="t" r="r" b="b"/>
              <a:pathLst>
                <a:path w="19050" h="47625">
                  <a:moveTo>
                    <a:pt x="1905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9050" y="38100"/>
                  </a:lnTo>
                  <a:lnTo>
                    <a:pt x="1905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705600" y="2609850"/>
              <a:ext cx="19050" cy="47625"/>
            </a:xfrm>
            <a:custGeom>
              <a:avLst/>
              <a:gdLst/>
              <a:ahLst/>
              <a:cxnLst/>
              <a:rect l="l" t="t" r="r" b="b"/>
              <a:pathLst>
                <a:path w="19050" h="47625">
                  <a:moveTo>
                    <a:pt x="1905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9050" y="381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705600" y="2609850"/>
              <a:ext cx="19050" cy="47625"/>
            </a:xfrm>
            <a:custGeom>
              <a:avLst/>
              <a:gdLst/>
              <a:ahLst/>
              <a:cxnLst/>
              <a:rect l="l" t="t" r="r" b="b"/>
              <a:pathLst>
                <a:path w="19050" h="47625">
                  <a:moveTo>
                    <a:pt x="1905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9050" y="38100"/>
                  </a:lnTo>
                  <a:lnTo>
                    <a:pt x="1905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629400" y="2619375"/>
              <a:ext cx="19050" cy="47625"/>
            </a:xfrm>
            <a:custGeom>
              <a:avLst/>
              <a:gdLst/>
              <a:ahLst/>
              <a:cxnLst/>
              <a:rect l="l" t="t" r="r" b="b"/>
              <a:pathLst>
                <a:path w="19050" h="47625">
                  <a:moveTo>
                    <a:pt x="1905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9050" y="381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629400" y="2619375"/>
              <a:ext cx="19050" cy="47625"/>
            </a:xfrm>
            <a:custGeom>
              <a:avLst/>
              <a:gdLst/>
              <a:ahLst/>
              <a:cxnLst/>
              <a:rect l="l" t="t" r="r" b="b"/>
              <a:pathLst>
                <a:path w="19050" h="47625">
                  <a:moveTo>
                    <a:pt x="1905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9050" y="38100"/>
                  </a:lnTo>
                  <a:lnTo>
                    <a:pt x="1905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591300" y="2619375"/>
              <a:ext cx="9525" cy="47625"/>
            </a:xfrm>
            <a:custGeom>
              <a:avLst/>
              <a:gdLst/>
              <a:ahLst/>
              <a:cxnLst/>
              <a:rect l="l" t="t" r="r" b="b"/>
              <a:pathLst>
                <a:path w="9525" h="47625">
                  <a:moveTo>
                    <a:pt x="9525" y="0"/>
                  </a:moveTo>
                  <a:lnTo>
                    <a:pt x="0" y="9525"/>
                  </a:lnTo>
                  <a:lnTo>
                    <a:pt x="0" y="47625"/>
                  </a:lnTo>
                  <a:lnTo>
                    <a:pt x="9525" y="476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438900" y="2619375"/>
              <a:ext cx="161925" cy="76200"/>
            </a:xfrm>
            <a:custGeom>
              <a:avLst/>
              <a:gdLst/>
              <a:ahLst/>
              <a:cxnLst/>
              <a:rect l="l" t="t" r="r" b="b"/>
              <a:pathLst>
                <a:path w="161925" h="76200">
                  <a:moveTo>
                    <a:pt x="161925" y="0"/>
                  </a:moveTo>
                  <a:lnTo>
                    <a:pt x="152400" y="9525"/>
                  </a:lnTo>
                  <a:lnTo>
                    <a:pt x="152400" y="47625"/>
                  </a:lnTo>
                  <a:lnTo>
                    <a:pt x="161925" y="47625"/>
                  </a:lnTo>
                  <a:lnTo>
                    <a:pt x="161925" y="0"/>
                  </a:lnTo>
                  <a:close/>
                </a:path>
                <a:path w="161925" h="76200">
                  <a:moveTo>
                    <a:pt x="104775" y="57150"/>
                  </a:moveTo>
                  <a:lnTo>
                    <a:pt x="114300" y="57150"/>
                  </a:lnTo>
                  <a:lnTo>
                    <a:pt x="114300" y="9525"/>
                  </a:lnTo>
                  <a:lnTo>
                    <a:pt x="104775" y="9525"/>
                  </a:lnTo>
                  <a:lnTo>
                    <a:pt x="104775" y="57150"/>
                  </a:lnTo>
                  <a:close/>
                </a:path>
                <a:path w="161925" h="76200">
                  <a:moveTo>
                    <a:pt x="47625" y="66675"/>
                  </a:moveTo>
                  <a:lnTo>
                    <a:pt x="66675" y="66675"/>
                  </a:lnTo>
                  <a:lnTo>
                    <a:pt x="66675" y="19050"/>
                  </a:lnTo>
                  <a:lnTo>
                    <a:pt x="47625" y="19050"/>
                  </a:lnTo>
                  <a:lnTo>
                    <a:pt x="47625" y="66675"/>
                  </a:lnTo>
                  <a:close/>
                </a:path>
                <a:path w="161925" h="76200">
                  <a:moveTo>
                    <a:pt x="0" y="76200"/>
                  </a:moveTo>
                  <a:lnTo>
                    <a:pt x="19050" y="76200"/>
                  </a:lnTo>
                  <a:lnTo>
                    <a:pt x="19050" y="28575"/>
                  </a:lnTo>
                  <a:lnTo>
                    <a:pt x="0" y="28575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391275" y="2657475"/>
              <a:ext cx="9525" cy="47625"/>
            </a:xfrm>
            <a:custGeom>
              <a:avLst/>
              <a:gdLst/>
              <a:ahLst/>
              <a:cxnLst/>
              <a:rect l="l" t="t" r="r" b="b"/>
              <a:pathLst>
                <a:path w="9525" h="47625">
                  <a:moveTo>
                    <a:pt x="952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9525" y="3810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391275" y="2657475"/>
              <a:ext cx="9525" cy="47625"/>
            </a:xfrm>
            <a:custGeom>
              <a:avLst/>
              <a:gdLst/>
              <a:ahLst/>
              <a:cxnLst/>
              <a:rect l="l" t="t" r="r" b="b"/>
              <a:pathLst>
                <a:path w="9525" h="47625">
                  <a:moveTo>
                    <a:pt x="952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9525" y="38100"/>
                  </a:lnTo>
                  <a:lnTo>
                    <a:pt x="9525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334125" y="2667000"/>
              <a:ext cx="19050" cy="47625"/>
            </a:xfrm>
            <a:custGeom>
              <a:avLst/>
              <a:gdLst/>
              <a:ahLst/>
              <a:cxnLst/>
              <a:rect l="l" t="t" r="r" b="b"/>
              <a:pathLst>
                <a:path w="19050" h="47625">
                  <a:moveTo>
                    <a:pt x="1905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9050" y="381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229350" y="2667000"/>
              <a:ext cx="123825" cy="57150"/>
            </a:xfrm>
            <a:custGeom>
              <a:avLst/>
              <a:gdLst/>
              <a:ahLst/>
              <a:cxnLst/>
              <a:rect l="l" t="t" r="r" b="b"/>
              <a:pathLst>
                <a:path w="123825" h="57150">
                  <a:moveTo>
                    <a:pt x="123825" y="0"/>
                  </a:moveTo>
                  <a:lnTo>
                    <a:pt x="104775" y="0"/>
                  </a:lnTo>
                  <a:lnTo>
                    <a:pt x="104775" y="47625"/>
                  </a:lnTo>
                  <a:lnTo>
                    <a:pt x="123825" y="38100"/>
                  </a:lnTo>
                  <a:lnTo>
                    <a:pt x="123825" y="0"/>
                  </a:lnTo>
                  <a:close/>
                </a:path>
                <a:path w="123825" h="57150">
                  <a:moveTo>
                    <a:pt x="57150" y="47625"/>
                  </a:moveTo>
                  <a:lnTo>
                    <a:pt x="66675" y="47625"/>
                  </a:lnTo>
                  <a:lnTo>
                    <a:pt x="66675" y="0"/>
                  </a:lnTo>
                  <a:lnTo>
                    <a:pt x="57150" y="0"/>
                  </a:lnTo>
                  <a:lnTo>
                    <a:pt x="57150" y="47625"/>
                  </a:lnTo>
                  <a:close/>
                </a:path>
                <a:path w="123825" h="57150">
                  <a:moveTo>
                    <a:pt x="0" y="57150"/>
                  </a:moveTo>
                  <a:lnTo>
                    <a:pt x="19050" y="57150"/>
                  </a:lnTo>
                  <a:lnTo>
                    <a:pt x="19050" y="9525"/>
                  </a:lnTo>
                  <a:lnTo>
                    <a:pt x="0" y="9525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248400" y="2676525"/>
              <a:ext cx="600075" cy="142875"/>
            </a:xfrm>
            <a:custGeom>
              <a:avLst/>
              <a:gdLst/>
              <a:ahLst/>
              <a:cxnLst/>
              <a:rect l="l" t="t" r="r" b="b"/>
              <a:pathLst>
                <a:path w="600075" h="142875">
                  <a:moveTo>
                    <a:pt x="600075" y="0"/>
                  </a:moveTo>
                  <a:lnTo>
                    <a:pt x="0" y="85725"/>
                  </a:lnTo>
                  <a:lnTo>
                    <a:pt x="0" y="142875"/>
                  </a:lnTo>
                  <a:lnTo>
                    <a:pt x="600075" y="47625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238875" y="2743200"/>
              <a:ext cx="9525" cy="95250"/>
            </a:xfrm>
            <a:custGeom>
              <a:avLst/>
              <a:gdLst/>
              <a:ahLst/>
              <a:cxnLst/>
              <a:rect l="l" t="t" r="r" b="b"/>
              <a:pathLst>
                <a:path w="9525" h="95250">
                  <a:moveTo>
                    <a:pt x="9525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525" y="952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238875" y="2752725"/>
              <a:ext cx="28575" cy="66675"/>
            </a:xfrm>
            <a:custGeom>
              <a:avLst/>
              <a:gdLst/>
              <a:ahLst/>
              <a:cxnLst/>
              <a:rect l="l" t="t" r="r" b="b"/>
              <a:pathLst>
                <a:path w="28575" h="66675">
                  <a:moveTo>
                    <a:pt x="0" y="0"/>
                  </a:moveTo>
                  <a:lnTo>
                    <a:pt x="28575" y="9525"/>
                  </a:lnTo>
                  <a:lnTo>
                    <a:pt x="28575" y="66675"/>
                  </a:lnTo>
                  <a:lnTo>
                    <a:pt x="0" y="57150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219825" y="2028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219825" y="2025777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9525" h="3175">
                  <a:moveTo>
                    <a:pt x="0" y="3048"/>
                  </a:moveTo>
                  <a:lnTo>
                    <a:pt x="0" y="3048"/>
                  </a:lnTo>
                  <a:lnTo>
                    <a:pt x="0" y="3048"/>
                  </a:lnTo>
                  <a:close/>
                </a:path>
                <a:path w="9525" h="3175">
                  <a:moveTo>
                    <a:pt x="0" y="3048"/>
                  </a:moveTo>
                  <a:lnTo>
                    <a:pt x="9525" y="3048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229350" y="2028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229350" y="2028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276975" y="201930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276975" y="20193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  <a:path w="9525" h="9525">
                  <a:moveTo>
                    <a:pt x="0" y="9525"/>
                  </a:moveTo>
                  <a:lnTo>
                    <a:pt x="9525" y="95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286500" y="201930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286500" y="201930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324600" y="20193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324600" y="2019300"/>
              <a:ext cx="12700" cy="9525"/>
            </a:xfrm>
            <a:custGeom>
              <a:avLst/>
              <a:gdLst/>
              <a:ahLst/>
              <a:cxnLst/>
              <a:rect l="l" t="t" r="r" b="b"/>
              <a:pathLst>
                <a:path w="12700" h="9525">
                  <a:moveTo>
                    <a:pt x="9525" y="9525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close/>
                </a:path>
                <a:path w="12700" h="9525">
                  <a:moveTo>
                    <a:pt x="9525" y="9525"/>
                  </a:moveTo>
                  <a:lnTo>
                    <a:pt x="12573" y="9525"/>
                  </a:lnTo>
                  <a:lnTo>
                    <a:pt x="12573" y="0"/>
                  </a:lnTo>
                  <a:lnTo>
                    <a:pt x="9525" y="0"/>
                  </a:lnTo>
                  <a:lnTo>
                    <a:pt x="9525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334125" y="20193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334125" y="20193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381750" y="201930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381750" y="20193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  <a:path w="9525" h="9525">
                  <a:moveTo>
                    <a:pt x="0" y="9525"/>
                  </a:moveTo>
                  <a:lnTo>
                    <a:pt x="9525" y="95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391275" y="201930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391275" y="201930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429375" y="20193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429375" y="2016252"/>
              <a:ext cx="12700" cy="3175"/>
            </a:xfrm>
            <a:custGeom>
              <a:avLst/>
              <a:gdLst/>
              <a:ahLst/>
              <a:cxnLst/>
              <a:rect l="l" t="t" r="r" b="b"/>
              <a:pathLst>
                <a:path w="12700" h="3175">
                  <a:moveTo>
                    <a:pt x="0" y="3048"/>
                  </a:moveTo>
                  <a:lnTo>
                    <a:pt x="0" y="3048"/>
                  </a:lnTo>
                  <a:lnTo>
                    <a:pt x="0" y="3048"/>
                  </a:lnTo>
                  <a:close/>
                </a:path>
                <a:path w="12700" h="3175">
                  <a:moveTo>
                    <a:pt x="9525" y="3048"/>
                  </a:moveTo>
                  <a:lnTo>
                    <a:pt x="12573" y="3048"/>
                  </a:lnTo>
                  <a:lnTo>
                    <a:pt x="12573" y="0"/>
                  </a:lnTo>
                  <a:lnTo>
                    <a:pt x="9525" y="0"/>
                  </a:lnTo>
                  <a:lnTo>
                    <a:pt x="9525" y="3048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438900" y="20193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9525" y="0"/>
                  </a:moveTo>
                  <a:lnTo>
                    <a:pt x="0" y="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438900" y="20193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9525" y="0"/>
                  </a:moveTo>
                  <a:lnTo>
                    <a:pt x="0" y="0"/>
                  </a:lnTo>
                  <a:lnTo>
                    <a:pt x="9525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486525" y="20097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486525" y="2009775"/>
              <a:ext cx="3175" cy="9525"/>
            </a:xfrm>
            <a:custGeom>
              <a:avLst/>
              <a:gdLst/>
              <a:ahLst/>
              <a:cxnLst/>
              <a:rect l="l" t="t" r="r" b="b"/>
              <a:pathLst>
                <a:path w="3175"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  <a:path w="3175" h="9525">
                  <a:moveTo>
                    <a:pt x="0" y="9525"/>
                  </a:moveTo>
                  <a:lnTo>
                    <a:pt x="3048" y="9525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496050" y="20097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496050" y="20097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534150" y="20097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534150" y="200977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  <a:path w="9525" h="9525">
                  <a:moveTo>
                    <a:pt x="0" y="9525"/>
                  </a:moveTo>
                  <a:lnTo>
                    <a:pt x="9525" y="95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543675" y="20097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543675" y="20097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8" name="object 188"/>
            <p:cNvSpPr/>
            <p:nvPr/>
          </p:nvSpPr>
          <p:spPr>
            <a:xfrm>
              <a:off x="6581775" y="20097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581775" y="2009775"/>
              <a:ext cx="3175" cy="9525"/>
            </a:xfrm>
            <a:custGeom>
              <a:avLst/>
              <a:gdLst/>
              <a:ahLst/>
              <a:cxnLst/>
              <a:rect l="l" t="t" r="r" b="b"/>
              <a:pathLst>
                <a:path w="3175"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  <a:path w="3175" h="9525">
                  <a:moveTo>
                    <a:pt x="0" y="9525"/>
                  </a:moveTo>
                  <a:lnTo>
                    <a:pt x="3048" y="9525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0" name="object 190"/>
            <p:cNvSpPr/>
            <p:nvPr/>
          </p:nvSpPr>
          <p:spPr>
            <a:xfrm>
              <a:off x="6591300" y="20097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591300" y="20097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2" name="object 192"/>
            <p:cNvSpPr/>
            <p:nvPr/>
          </p:nvSpPr>
          <p:spPr>
            <a:xfrm>
              <a:off x="6619875" y="200977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3" name="object 193"/>
            <p:cNvSpPr/>
            <p:nvPr/>
          </p:nvSpPr>
          <p:spPr>
            <a:xfrm>
              <a:off x="6619875" y="2006727"/>
              <a:ext cx="12700" cy="3175"/>
            </a:xfrm>
            <a:custGeom>
              <a:avLst/>
              <a:gdLst/>
              <a:ahLst/>
              <a:cxnLst/>
              <a:rect l="l" t="t" r="r" b="b"/>
              <a:pathLst>
                <a:path w="12700" h="3175">
                  <a:moveTo>
                    <a:pt x="0" y="3048"/>
                  </a:moveTo>
                  <a:lnTo>
                    <a:pt x="0" y="3048"/>
                  </a:lnTo>
                  <a:lnTo>
                    <a:pt x="0" y="3048"/>
                  </a:lnTo>
                  <a:close/>
                </a:path>
                <a:path w="12700" h="3175">
                  <a:moveTo>
                    <a:pt x="9525" y="3048"/>
                  </a:moveTo>
                  <a:lnTo>
                    <a:pt x="12573" y="3048"/>
                  </a:lnTo>
                  <a:lnTo>
                    <a:pt x="12573" y="0"/>
                  </a:lnTo>
                  <a:lnTo>
                    <a:pt x="9525" y="0"/>
                  </a:lnTo>
                  <a:lnTo>
                    <a:pt x="9525" y="3048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4" name="object 194"/>
            <p:cNvSpPr/>
            <p:nvPr/>
          </p:nvSpPr>
          <p:spPr>
            <a:xfrm>
              <a:off x="6629400" y="200977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9525" y="0"/>
                  </a:moveTo>
                  <a:lnTo>
                    <a:pt x="0" y="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5" name="object 195"/>
            <p:cNvSpPr/>
            <p:nvPr/>
          </p:nvSpPr>
          <p:spPr>
            <a:xfrm>
              <a:off x="6629400" y="200977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9525" y="0"/>
                  </a:moveTo>
                  <a:lnTo>
                    <a:pt x="0" y="0"/>
                  </a:lnTo>
                  <a:lnTo>
                    <a:pt x="9525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6" name="object 196"/>
            <p:cNvSpPr/>
            <p:nvPr/>
          </p:nvSpPr>
          <p:spPr>
            <a:xfrm>
              <a:off x="6705600" y="200025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7" name="object 197"/>
            <p:cNvSpPr/>
            <p:nvPr/>
          </p:nvSpPr>
          <p:spPr>
            <a:xfrm>
              <a:off x="6705600" y="2000250"/>
              <a:ext cx="3175" cy="9525"/>
            </a:xfrm>
            <a:custGeom>
              <a:avLst/>
              <a:gdLst/>
              <a:ahLst/>
              <a:cxnLst/>
              <a:rect l="l" t="t" r="r" b="b"/>
              <a:pathLst>
                <a:path w="3175"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  <a:path w="3175" h="9525">
                  <a:moveTo>
                    <a:pt x="0" y="9525"/>
                  </a:moveTo>
                  <a:lnTo>
                    <a:pt x="3048" y="9525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8" name="object 198"/>
            <p:cNvSpPr/>
            <p:nvPr/>
          </p:nvSpPr>
          <p:spPr>
            <a:xfrm>
              <a:off x="6715125" y="200025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9" name="object 199"/>
            <p:cNvSpPr/>
            <p:nvPr/>
          </p:nvSpPr>
          <p:spPr>
            <a:xfrm>
              <a:off x="6715125" y="200025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0" name="object 200"/>
            <p:cNvSpPr/>
            <p:nvPr/>
          </p:nvSpPr>
          <p:spPr>
            <a:xfrm>
              <a:off x="6753225" y="200025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1" name="object 201"/>
            <p:cNvSpPr/>
            <p:nvPr/>
          </p:nvSpPr>
          <p:spPr>
            <a:xfrm>
              <a:off x="6753225" y="2000250"/>
              <a:ext cx="12700" cy="9525"/>
            </a:xfrm>
            <a:custGeom>
              <a:avLst/>
              <a:gdLst/>
              <a:ahLst/>
              <a:cxnLst/>
              <a:rect l="l" t="t" r="r" b="b"/>
              <a:pathLst>
                <a:path w="12700"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  <a:path w="12700" h="9525">
                  <a:moveTo>
                    <a:pt x="9525" y="9525"/>
                  </a:moveTo>
                  <a:lnTo>
                    <a:pt x="12573" y="9525"/>
                  </a:lnTo>
                  <a:lnTo>
                    <a:pt x="12573" y="0"/>
                  </a:lnTo>
                  <a:lnTo>
                    <a:pt x="9525" y="0"/>
                  </a:lnTo>
                  <a:lnTo>
                    <a:pt x="9525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2" name="object 202"/>
            <p:cNvSpPr/>
            <p:nvPr/>
          </p:nvSpPr>
          <p:spPr>
            <a:xfrm>
              <a:off x="6762750" y="200025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3" name="object 203"/>
            <p:cNvSpPr/>
            <p:nvPr/>
          </p:nvSpPr>
          <p:spPr>
            <a:xfrm>
              <a:off x="6762750" y="200025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4" name="object 204"/>
            <p:cNvSpPr/>
            <p:nvPr/>
          </p:nvSpPr>
          <p:spPr>
            <a:xfrm>
              <a:off x="6810375" y="200025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5" name="object 205"/>
            <p:cNvSpPr/>
            <p:nvPr/>
          </p:nvSpPr>
          <p:spPr>
            <a:xfrm>
              <a:off x="6810375" y="2000250"/>
              <a:ext cx="3175" cy="9525"/>
            </a:xfrm>
            <a:custGeom>
              <a:avLst/>
              <a:gdLst/>
              <a:ahLst/>
              <a:cxnLst/>
              <a:rect l="l" t="t" r="r" b="b"/>
              <a:pathLst>
                <a:path w="3175"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  <a:path w="3175" h="9525">
                  <a:moveTo>
                    <a:pt x="0" y="9525"/>
                  </a:moveTo>
                  <a:lnTo>
                    <a:pt x="3048" y="9525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6" name="object 206"/>
            <p:cNvSpPr/>
            <p:nvPr/>
          </p:nvSpPr>
          <p:spPr>
            <a:xfrm>
              <a:off x="6819900" y="200025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7" name="object 207"/>
            <p:cNvSpPr/>
            <p:nvPr/>
          </p:nvSpPr>
          <p:spPr>
            <a:xfrm>
              <a:off x="6819900" y="200025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8" name="object 208"/>
            <p:cNvSpPr/>
            <p:nvPr/>
          </p:nvSpPr>
          <p:spPr>
            <a:xfrm>
              <a:off x="6858000" y="200025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9" name="object 209"/>
            <p:cNvSpPr/>
            <p:nvPr/>
          </p:nvSpPr>
          <p:spPr>
            <a:xfrm>
              <a:off x="6858000" y="2000250"/>
              <a:ext cx="12700" cy="9525"/>
            </a:xfrm>
            <a:custGeom>
              <a:avLst/>
              <a:gdLst/>
              <a:ahLst/>
              <a:cxnLst/>
              <a:rect l="l" t="t" r="r" b="b"/>
              <a:pathLst>
                <a:path w="12700"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  <a:path w="12700" h="9525">
                  <a:moveTo>
                    <a:pt x="9525" y="9525"/>
                  </a:moveTo>
                  <a:lnTo>
                    <a:pt x="12573" y="9525"/>
                  </a:lnTo>
                  <a:lnTo>
                    <a:pt x="12573" y="0"/>
                  </a:lnTo>
                  <a:lnTo>
                    <a:pt x="9525" y="0"/>
                  </a:lnTo>
                  <a:lnTo>
                    <a:pt x="9525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0" name="object 210"/>
            <p:cNvSpPr/>
            <p:nvPr/>
          </p:nvSpPr>
          <p:spPr>
            <a:xfrm>
              <a:off x="6867525" y="200025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1" name="object 211"/>
            <p:cNvSpPr/>
            <p:nvPr/>
          </p:nvSpPr>
          <p:spPr>
            <a:xfrm>
              <a:off x="6867525" y="200025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2" name="object 212"/>
            <p:cNvSpPr/>
            <p:nvPr/>
          </p:nvSpPr>
          <p:spPr>
            <a:xfrm>
              <a:off x="6667500" y="1990725"/>
              <a:ext cx="28575" cy="38100"/>
            </a:xfrm>
            <a:custGeom>
              <a:avLst/>
              <a:gdLst/>
              <a:ahLst/>
              <a:cxnLst/>
              <a:rect l="l" t="t" r="r" b="b"/>
              <a:pathLst>
                <a:path w="28575" h="38100">
                  <a:moveTo>
                    <a:pt x="285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8575" y="381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3" name="object 213"/>
            <p:cNvSpPr/>
            <p:nvPr/>
          </p:nvSpPr>
          <p:spPr>
            <a:xfrm>
              <a:off x="6667500" y="1990725"/>
              <a:ext cx="28575" cy="38100"/>
            </a:xfrm>
            <a:custGeom>
              <a:avLst/>
              <a:gdLst/>
              <a:ahLst/>
              <a:cxnLst/>
              <a:rect l="l" t="t" r="r" b="b"/>
              <a:pathLst>
                <a:path w="28575" h="38100">
                  <a:moveTo>
                    <a:pt x="0" y="38100"/>
                  </a:moveTo>
                  <a:lnTo>
                    <a:pt x="0" y="0"/>
                  </a:lnTo>
                  <a:lnTo>
                    <a:pt x="28575" y="0"/>
                  </a:lnTo>
                  <a:lnTo>
                    <a:pt x="28575" y="38100"/>
                  </a:lnTo>
                  <a:lnTo>
                    <a:pt x="0" y="3810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4" name="object 214"/>
            <p:cNvSpPr/>
            <p:nvPr/>
          </p:nvSpPr>
          <p:spPr>
            <a:xfrm>
              <a:off x="6219825" y="271462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5" name="object 215"/>
            <p:cNvSpPr/>
            <p:nvPr/>
          </p:nvSpPr>
          <p:spPr>
            <a:xfrm>
              <a:off x="6219825" y="2714625"/>
              <a:ext cx="3175" cy="9525"/>
            </a:xfrm>
            <a:custGeom>
              <a:avLst/>
              <a:gdLst/>
              <a:ahLst/>
              <a:cxnLst/>
              <a:rect l="l" t="t" r="r" b="b"/>
              <a:pathLst>
                <a:path w="3175"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  <a:path w="3175" h="9525">
                  <a:moveTo>
                    <a:pt x="0" y="9525"/>
                  </a:moveTo>
                  <a:lnTo>
                    <a:pt x="3048" y="9525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6" name="object 216"/>
            <p:cNvSpPr/>
            <p:nvPr/>
          </p:nvSpPr>
          <p:spPr>
            <a:xfrm>
              <a:off x="6229350" y="271462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7" name="object 217"/>
            <p:cNvSpPr/>
            <p:nvPr/>
          </p:nvSpPr>
          <p:spPr>
            <a:xfrm>
              <a:off x="6229350" y="271462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8" name="object 218"/>
            <p:cNvSpPr/>
            <p:nvPr/>
          </p:nvSpPr>
          <p:spPr>
            <a:xfrm>
              <a:off x="6267450" y="270510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267450" y="27051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  <a:path w="9525" h="9525">
                  <a:moveTo>
                    <a:pt x="0" y="9525"/>
                  </a:moveTo>
                  <a:lnTo>
                    <a:pt x="9525" y="95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0" name="object 220"/>
            <p:cNvSpPr/>
            <p:nvPr/>
          </p:nvSpPr>
          <p:spPr>
            <a:xfrm>
              <a:off x="6276975" y="270510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1" name="object 221"/>
            <p:cNvSpPr/>
            <p:nvPr/>
          </p:nvSpPr>
          <p:spPr>
            <a:xfrm>
              <a:off x="6276975" y="270510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2" name="object 222"/>
            <p:cNvSpPr/>
            <p:nvPr/>
          </p:nvSpPr>
          <p:spPr>
            <a:xfrm>
              <a:off x="6324600" y="26955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3" name="object 223"/>
            <p:cNvSpPr/>
            <p:nvPr/>
          </p:nvSpPr>
          <p:spPr>
            <a:xfrm>
              <a:off x="6324600" y="2695575"/>
              <a:ext cx="3175" cy="9525"/>
            </a:xfrm>
            <a:custGeom>
              <a:avLst/>
              <a:gdLst/>
              <a:ahLst/>
              <a:cxnLst/>
              <a:rect l="l" t="t" r="r" b="b"/>
              <a:pathLst>
                <a:path w="3175"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  <a:path w="3175" h="9525">
                  <a:moveTo>
                    <a:pt x="0" y="9525"/>
                  </a:moveTo>
                  <a:lnTo>
                    <a:pt x="3048" y="9525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4" name="object 224"/>
            <p:cNvSpPr/>
            <p:nvPr/>
          </p:nvSpPr>
          <p:spPr>
            <a:xfrm>
              <a:off x="6334125" y="26955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5" name="object 225"/>
            <p:cNvSpPr/>
            <p:nvPr/>
          </p:nvSpPr>
          <p:spPr>
            <a:xfrm>
              <a:off x="6334125" y="26955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6" name="object 226"/>
            <p:cNvSpPr/>
            <p:nvPr/>
          </p:nvSpPr>
          <p:spPr>
            <a:xfrm>
              <a:off x="6372225" y="268605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7" name="object 227"/>
            <p:cNvSpPr/>
            <p:nvPr/>
          </p:nvSpPr>
          <p:spPr>
            <a:xfrm>
              <a:off x="6372225" y="26860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  <a:path w="9525" h="9525">
                  <a:moveTo>
                    <a:pt x="0" y="9525"/>
                  </a:moveTo>
                  <a:lnTo>
                    <a:pt x="9525" y="95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8" name="object 228"/>
            <p:cNvSpPr/>
            <p:nvPr/>
          </p:nvSpPr>
          <p:spPr>
            <a:xfrm>
              <a:off x="6381750" y="268605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9" name="object 229"/>
            <p:cNvSpPr/>
            <p:nvPr/>
          </p:nvSpPr>
          <p:spPr>
            <a:xfrm>
              <a:off x="6381750" y="268605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0" name="object 230"/>
            <p:cNvSpPr/>
            <p:nvPr/>
          </p:nvSpPr>
          <p:spPr>
            <a:xfrm>
              <a:off x="6419850" y="26860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1" name="object 231"/>
            <p:cNvSpPr/>
            <p:nvPr/>
          </p:nvSpPr>
          <p:spPr>
            <a:xfrm>
              <a:off x="6419850" y="2686050"/>
              <a:ext cx="12700" cy="9525"/>
            </a:xfrm>
            <a:custGeom>
              <a:avLst/>
              <a:gdLst/>
              <a:ahLst/>
              <a:cxnLst/>
              <a:rect l="l" t="t" r="r" b="b"/>
              <a:pathLst>
                <a:path w="12700" h="9525">
                  <a:moveTo>
                    <a:pt x="9525" y="9525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close/>
                </a:path>
                <a:path w="12700" h="9525">
                  <a:moveTo>
                    <a:pt x="9525" y="9525"/>
                  </a:moveTo>
                  <a:lnTo>
                    <a:pt x="12573" y="9525"/>
                  </a:lnTo>
                  <a:lnTo>
                    <a:pt x="12573" y="0"/>
                  </a:lnTo>
                  <a:lnTo>
                    <a:pt x="9525" y="0"/>
                  </a:lnTo>
                  <a:lnTo>
                    <a:pt x="9525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2" name="object 232"/>
            <p:cNvSpPr/>
            <p:nvPr/>
          </p:nvSpPr>
          <p:spPr>
            <a:xfrm>
              <a:off x="6429375" y="26860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3" name="object 233"/>
            <p:cNvSpPr/>
            <p:nvPr/>
          </p:nvSpPr>
          <p:spPr>
            <a:xfrm>
              <a:off x="6429375" y="26860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4" name="object 234"/>
            <p:cNvSpPr/>
            <p:nvPr/>
          </p:nvSpPr>
          <p:spPr>
            <a:xfrm>
              <a:off x="6477000" y="267652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5" name="object 235"/>
            <p:cNvSpPr/>
            <p:nvPr/>
          </p:nvSpPr>
          <p:spPr>
            <a:xfrm>
              <a:off x="6477000" y="26765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  <a:path w="9525" h="9525">
                  <a:moveTo>
                    <a:pt x="0" y="9525"/>
                  </a:moveTo>
                  <a:lnTo>
                    <a:pt x="9525" y="95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6" name="object 236"/>
            <p:cNvSpPr/>
            <p:nvPr/>
          </p:nvSpPr>
          <p:spPr>
            <a:xfrm>
              <a:off x="6486525" y="267652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7" name="object 237"/>
            <p:cNvSpPr/>
            <p:nvPr/>
          </p:nvSpPr>
          <p:spPr>
            <a:xfrm>
              <a:off x="6486525" y="267652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8" name="object 238"/>
            <p:cNvSpPr/>
            <p:nvPr/>
          </p:nvSpPr>
          <p:spPr>
            <a:xfrm>
              <a:off x="6524625" y="266700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9" name="object 239"/>
            <p:cNvSpPr/>
            <p:nvPr/>
          </p:nvSpPr>
          <p:spPr>
            <a:xfrm>
              <a:off x="6524625" y="2667000"/>
              <a:ext cx="12700" cy="9525"/>
            </a:xfrm>
            <a:custGeom>
              <a:avLst/>
              <a:gdLst/>
              <a:ahLst/>
              <a:cxnLst/>
              <a:rect l="l" t="t" r="r" b="b"/>
              <a:pathLst>
                <a:path w="12700"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  <a:path w="12700" h="9525">
                  <a:moveTo>
                    <a:pt x="9525" y="9525"/>
                  </a:moveTo>
                  <a:lnTo>
                    <a:pt x="12573" y="9525"/>
                  </a:lnTo>
                  <a:lnTo>
                    <a:pt x="12573" y="0"/>
                  </a:lnTo>
                  <a:lnTo>
                    <a:pt x="9525" y="0"/>
                  </a:lnTo>
                  <a:lnTo>
                    <a:pt x="9525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0" name="object 240"/>
            <p:cNvSpPr/>
            <p:nvPr/>
          </p:nvSpPr>
          <p:spPr>
            <a:xfrm>
              <a:off x="6534150" y="266700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1" name="object 241"/>
            <p:cNvSpPr/>
            <p:nvPr/>
          </p:nvSpPr>
          <p:spPr>
            <a:xfrm>
              <a:off x="6534150" y="2667000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2" name="object 242"/>
            <p:cNvSpPr/>
            <p:nvPr/>
          </p:nvSpPr>
          <p:spPr>
            <a:xfrm>
              <a:off x="6572250" y="26574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3" name="object 243"/>
            <p:cNvSpPr/>
            <p:nvPr/>
          </p:nvSpPr>
          <p:spPr>
            <a:xfrm>
              <a:off x="6572250" y="2657475"/>
              <a:ext cx="12700" cy="9525"/>
            </a:xfrm>
            <a:custGeom>
              <a:avLst/>
              <a:gdLst/>
              <a:ahLst/>
              <a:cxnLst/>
              <a:rect l="l" t="t" r="r" b="b"/>
              <a:pathLst>
                <a:path w="12700"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  <a:path w="12700" h="9525">
                  <a:moveTo>
                    <a:pt x="9525" y="9525"/>
                  </a:moveTo>
                  <a:lnTo>
                    <a:pt x="12573" y="9525"/>
                  </a:lnTo>
                  <a:lnTo>
                    <a:pt x="12573" y="0"/>
                  </a:lnTo>
                  <a:lnTo>
                    <a:pt x="9525" y="0"/>
                  </a:lnTo>
                  <a:lnTo>
                    <a:pt x="9525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4" name="object 244"/>
            <p:cNvSpPr/>
            <p:nvPr/>
          </p:nvSpPr>
          <p:spPr>
            <a:xfrm>
              <a:off x="6581775" y="26574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5" name="object 245"/>
            <p:cNvSpPr/>
            <p:nvPr/>
          </p:nvSpPr>
          <p:spPr>
            <a:xfrm>
              <a:off x="6581775" y="26574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6" name="object 246"/>
            <p:cNvSpPr/>
            <p:nvPr/>
          </p:nvSpPr>
          <p:spPr>
            <a:xfrm>
              <a:off x="6619875" y="265747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7" name="object 247"/>
            <p:cNvSpPr/>
            <p:nvPr/>
          </p:nvSpPr>
          <p:spPr>
            <a:xfrm>
              <a:off x="6619875" y="2654426"/>
              <a:ext cx="12700" cy="3175"/>
            </a:xfrm>
            <a:custGeom>
              <a:avLst/>
              <a:gdLst/>
              <a:ahLst/>
              <a:cxnLst/>
              <a:rect l="l" t="t" r="r" b="b"/>
              <a:pathLst>
                <a:path w="12700" h="3175">
                  <a:moveTo>
                    <a:pt x="0" y="3048"/>
                  </a:moveTo>
                  <a:lnTo>
                    <a:pt x="0" y="3048"/>
                  </a:lnTo>
                  <a:lnTo>
                    <a:pt x="0" y="3048"/>
                  </a:lnTo>
                  <a:close/>
                </a:path>
                <a:path w="12700" h="3175">
                  <a:moveTo>
                    <a:pt x="9525" y="3048"/>
                  </a:moveTo>
                  <a:lnTo>
                    <a:pt x="12573" y="3048"/>
                  </a:lnTo>
                  <a:lnTo>
                    <a:pt x="12573" y="0"/>
                  </a:lnTo>
                  <a:lnTo>
                    <a:pt x="9525" y="0"/>
                  </a:lnTo>
                  <a:lnTo>
                    <a:pt x="9525" y="3048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8" name="object 248"/>
            <p:cNvSpPr/>
            <p:nvPr/>
          </p:nvSpPr>
          <p:spPr>
            <a:xfrm>
              <a:off x="6629400" y="265747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9" name="object 249"/>
            <p:cNvSpPr/>
            <p:nvPr/>
          </p:nvSpPr>
          <p:spPr>
            <a:xfrm>
              <a:off x="6629400" y="265747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0" name="object 250"/>
            <p:cNvSpPr/>
            <p:nvPr/>
          </p:nvSpPr>
          <p:spPr>
            <a:xfrm>
              <a:off x="6696075" y="26479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1" name="object 251"/>
            <p:cNvSpPr/>
            <p:nvPr/>
          </p:nvSpPr>
          <p:spPr>
            <a:xfrm>
              <a:off x="6696075" y="2644901"/>
              <a:ext cx="12700" cy="3175"/>
            </a:xfrm>
            <a:custGeom>
              <a:avLst/>
              <a:gdLst/>
              <a:ahLst/>
              <a:cxnLst/>
              <a:rect l="l" t="t" r="r" b="b"/>
              <a:pathLst>
                <a:path w="12700" h="3175">
                  <a:moveTo>
                    <a:pt x="0" y="3048"/>
                  </a:moveTo>
                  <a:lnTo>
                    <a:pt x="0" y="3048"/>
                  </a:lnTo>
                  <a:lnTo>
                    <a:pt x="0" y="3048"/>
                  </a:lnTo>
                  <a:close/>
                </a:path>
                <a:path w="12700" h="3175">
                  <a:moveTo>
                    <a:pt x="9525" y="3048"/>
                  </a:moveTo>
                  <a:lnTo>
                    <a:pt x="12573" y="3048"/>
                  </a:lnTo>
                  <a:lnTo>
                    <a:pt x="12573" y="0"/>
                  </a:lnTo>
                  <a:lnTo>
                    <a:pt x="9525" y="0"/>
                  </a:lnTo>
                  <a:lnTo>
                    <a:pt x="9525" y="3048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2" name="object 252"/>
            <p:cNvSpPr/>
            <p:nvPr/>
          </p:nvSpPr>
          <p:spPr>
            <a:xfrm>
              <a:off x="6705600" y="264795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9525" y="0"/>
                  </a:moveTo>
                  <a:lnTo>
                    <a:pt x="0" y="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3" name="object 253"/>
            <p:cNvSpPr/>
            <p:nvPr/>
          </p:nvSpPr>
          <p:spPr>
            <a:xfrm>
              <a:off x="6705600" y="264795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9525" y="0"/>
                  </a:moveTo>
                  <a:lnTo>
                    <a:pt x="0" y="0"/>
                  </a:lnTo>
                  <a:lnTo>
                    <a:pt x="9525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4" name="object 254"/>
            <p:cNvSpPr/>
            <p:nvPr/>
          </p:nvSpPr>
          <p:spPr>
            <a:xfrm>
              <a:off x="6743700" y="26384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5" name="object 255"/>
            <p:cNvSpPr/>
            <p:nvPr/>
          </p:nvSpPr>
          <p:spPr>
            <a:xfrm>
              <a:off x="6743700" y="2635376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9525" h="3175">
                  <a:moveTo>
                    <a:pt x="0" y="3048"/>
                  </a:moveTo>
                  <a:lnTo>
                    <a:pt x="0" y="3048"/>
                  </a:lnTo>
                  <a:lnTo>
                    <a:pt x="0" y="3048"/>
                  </a:lnTo>
                  <a:close/>
                </a:path>
                <a:path w="9525" h="3175">
                  <a:moveTo>
                    <a:pt x="0" y="3048"/>
                  </a:moveTo>
                  <a:lnTo>
                    <a:pt x="9525" y="3048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048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6" name="object 256"/>
            <p:cNvSpPr/>
            <p:nvPr/>
          </p:nvSpPr>
          <p:spPr>
            <a:xfrm>
              <a:off x="6753225" y="26384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7" name="object 257"/>
            <p:cNvSpPr/>
            <p:nvPr/>
          </p:nvSpPr>
          <p:spPr>
            <a:xfrm>
              <a:off x="6753225" y="26384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8" name="object 258"/>
            <p:cNvSpPr/>
            <p:nvPr/>
          </p:nvSpPr>
          <p:spPr>
            <a:xfrm>
              <a:off x="6800850" y="26289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9525" y="0"/>
                  </a:moveTo>
                  <a:lnTo>
                    <a:pt x="0" y="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9" name="object 259"/>
            <p:cNvSpPr/>
            <p:nvPr/>
          </p:nvSpPr>
          <p:spPr>
            <a:xfrm>
              <a:off x="6800850" y="2625851"/>
              <a:ext cx="12700" cy="3175"/>
            </a:xfrm>
            <a:custGeom>
              <a:avLst/>
              <a:gdLst/>
              <a:ahLst/>
              <a:cxnLst/>
              <a:rect l="l" t="t" r="r" b="b"/>
              <a:pathLst>
                <a:path w="12700" h="3175">
                  <a:moveTo>
                    <a:pt x="9525" y="3048"/>
                  </a:moveTo>
                  <a:lnTo>
                    <a:pt x="0" y="3048"/>
                  </a:lnTo>
                  <a:lnTo>
                    <a:pt x="9525" y="3048"/>
                  </a:lnTo>
                  <a:close/>
                </a:path>
                <a:path w="12700" h="3175">
                  <a:moveTo>
                    <a:pt x="9525" y="3048"/>
                  </a:moveTo>
                  <a:lnTo>
                    <a:pt x="12573" y="3048"/>
                  </a:lnTo>
                  <a:lnTo>
                    <a:pt x="12573" y="0"/>
                  </a:lnTo>
                  <a:lnTo>
                    <a:pt x="9525" y="0"/>
                  </a:lnTo>
                  <a:lnTo>
                    <a:pt x="9525" y="3048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0" name="object 260"/>
            <p:cNvSpPr/>
            <p:nvPr/>
          </p:nvSpPr>
          <p:spPr>
            <a:xfrm>
              <a:off x="6819900" y="26289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1" name="object 261"/>
            <p:cNvSpPr/>
            <p:nvPr/>
          </p:nvSpPr>
          <p:spPr>
            <a:xfrm>
              <a:off x="6819900" y="26289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2" name="object 262"/>
            <p:cNvSpPr/>
            <p:nvPr/>
          </p:nvSpPr>
          <p:spPr>
            <a:xfrm>
              <a:off x="6858000" y="26193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3" name="object 263"/>
            <p:cNvSpPr/>
            <p:nvPr/>
          </p:nvSpPr>
          <p:spPr>
            <a:xfrm>
              <a:off x="6858000" y="2619375"/>
              <a:ext cx="12700" cy="9525"/>
            </a:xfrm>
            <a:custGeom>
              <a:avLst/>
              <a:gdLst/>
              <a:ahLst/>
              <a:cxnLst/>
              <a:rect l="l" t="t" r="r" b="b"/>
              <a:pathLst>
                <a:path w="12700"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  <a:path w="12700" h="9525">
                  <a:moveTo>
                    <a:pt x="9525" y="9525"/>
                  </a:moveTo>
                  <a:lnTo>
                    <a:pt x="12573" y="9525"/>
                  </a:lnTo>
                  <a:lnTo>
                    <a:pt x="12573" y="0"/>
                  </a:lnTo>
                  <a:lnTo>
                    <a:pt x="9525" y="0"/>
                  </a:lnTo>
                  <a:lnTo>
                    <a:pt x="9525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4" name="object 264"/>
            <p:cNvSpPr/>
            <p:nvPr/>
          </p:nvSpPr>
          <p:spPr>
            <a:xfrm>
              <a:off x="6867525" y="26193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0"/>
                  </a:moveTo>
                  <a:lnTo>
                    <a:pt x="0" y="9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5" name="object 265"/>
            <p:cNvSpPr/>
            <p:nvPr/>
          </p:nvSpPr>
          <p:spPr>
            <a:xfrm>
              <a:off x="6867525" y="2619375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0" y="9525"/>
                  </a:move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66" name="object 266"/>
          <p:cNvSpPr txBox="1"/>
          <p:nvPr/>
        </p:nvSpPr>
        <p:spPr>
          <a:xfrm>
            <a:off x="2832287" y="1728507"/>
            <a:ext cx="1308287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4">
                <a:latin typeface="Microsoft Sans Serif"/>
                <a:cs typeface="Microsoft Sans Serif"/>
              </a:rPr>
              <a:t>mobile</a:t>
            </a:r>
            <a:r>
              <a:rPr sz="1456" spc="22">
                <a:latin typeface="Microsoft Sans Serif"/>
                <a:cs typeface="Microsoft Sans Serif"/>
              </a:rPr>
              <a:t> </a:t>
            </a:r>
            <a:r>
              <a:rPr sz="1456" spc="18">
                <a:latin typeface="Microsoft Sans Serif"/>
                <a:cs typeface="Microsoft Sans Serif"/>
              </a:rPr>
              <a:t>terminal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9177618" y="1325096"/>
            <a:ext cx="703169" cy="447691"/>
          </a:xfrm>
          <a:prstGeom prst="rect">
            <a:avLst/>
          </a:prstGeom>
        </p:spPr>
        <p:txBody>
          <a:bodyPr vert="horz" wrap="square" lIns="0" tIns="6163" rIns="0" bIns="0" rtlCol="0">
            <a:spAutoFit/>
          </a:bodyPr>
          <a:lstStyle/>
          <a:p>
            <a:pPr marL="11206" marR="4483">
              <a:lnSpc>
                <a:spcPct val="102299"/>
              </a:lnSpc>
              <a:spcBef>
                <a:spcPts val="49"/>
              </a:spcBef>
            </a:pPr>
            <a:r>
              <a:rPr sz="1456" spc="-13">
                <a:latin typeface="Microsoft Sans Serif"/>
                <a:cs typeface="Microsoft Sans Serif"/>
              </a:rPr>
              <a:t>fixed </a:t>
            </a:r>
            <a:r>
              <a:rPr sz="1456" spc="-9">
                <a:latin typeface="Microsoft Sans Serif"/>
                <a:cs typeface="Microsoft Sans Serif"/>
              </a:rPr>
              <a:t> </a:t>
            </a:r>
            <a:r>
              <a:rPr sz="1456" spc="18">
                <a:latin typeface="Microsoft Sans Serif"/>
                <a:cs typeface="Microsoft Sans Serif"/>
              </a:rPr>
              <a:t>terminal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2568248" y="3426199"/>
            <a:ext cx="1554816" cy="2862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marL="325548">
              <a:spcBef>
                <a:spcPts val="485"/>
              </a:spcBef>
            </a:pPr>
            <a:r>
              <a:rPr sz="1456" spc="18">
                <a:latin typeface="Microsoft Sans Serif"/>
                <a:cs typeface="Microsoft Sans Serif"/>
              </a:rPr>
              <a:t>application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2568248" y="3779184"/>
            <a:ext cx="1554816" cy="2862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algn="ctr">
              <a:spcBef>
                <a:spcPts val="485"/>
              </a:spcBef>
            </a:pPr>
            <a:r>
              <a:rPr sz="1456" spc="22">
                <a:latin typeface="Microsoft Sans Serif"/>
                <a:cs typeface="Microsoft Sans Serif"/>
              </a:rPr>
              <a:t>TCP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2568248" y="5191125"/>
            <a:ext cx="1554816" cy="294757"/>
          </a:xfrm>
          <a:prstGeom prst="rect">
            <a:avLst/>
          </a:prstGeom>
          <a:solidFill>
            <a:srgbClr val="D9D9F5"/>
          </a:solidFill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L="266714">
              <a:spcBef>
                <a:spcPts val="552"/>
              </a:spcBef>
            </a:pPr>
            <a:r>
              <a:rPr sz="1456" spc="18">
                <a:latin typeface="Microsoft Sans Serif"/>
                <a:cs typeface="Microsoft Sans Serif"/>
              </a:rPr>
              <a:t>802.11</a:t>
            </a:r>
            <a:r>
              <a:rPr sz="1456" spc="-4">
                <a:latin typeface="Microsoft Sans Serif"/>
                <a:cs typeface="Microsoft Sans Serif"/>
              </a:rPr>
              <a:t> </a:t>
            </a:r>
            <a:r>
              <a:rPr sz="1456" spc="22">
                <a:latin typeface="Microsoft Sans Serif"/>
                <a:cs typeface="Microsoft Sans Serif"/>
              </a:rPr>
              <a:t>PHY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2568248" y="4838140"/>
            <a:ext cx="1554816" cy="294757"/>
          </a:xfrm>
          <a:prstGeom prst="rect">
            <a:avLst/>
          </a:prstGeom>
          <a:solidFill>
            <a:srgbClr val="D9D9F5"/>
          </a:solidFill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L="241500">
              <a:spcBef>
                <a:spcPts val="552"/>
              </a:spcBef>
            </a:pPr>
            <a:r>
              <a:rPr sz="1456" spc="9">
                <a:latin typeface="Microsoft Sans Serif"/>
                <a:cs typeface="Microsoft Sans Serif"/>
              </a:rPr>
              <a:t>802.11</a:t>
            </a:r>
            <a:r>
              <a:rPr sz="1456" spc="-13">
                <a:latin typeface="Microsoft Sans Serif"/>
                <a:cs typeface="Microsoft Sans Serif"/>
              </a:rPr>
              <a:t> </a:t>
            </a:r>
            <a:r>
              <a:rPr sz="1456" spc="13">
                <a:latin typeface="Microsoft Sans Serif"/>
                <a:cs typeface="Microsoft Sans Serif"/>
              </a:rPr>
              <a:t>MAC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2568248" y="4132169"/>
            <a:ext cx="1554816" cy="2862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algn="ctr">
              <a:spcBef>
                <a:spcPts val="485"/>
              </a:spcBef>
            </a:pPr>
            <a:r>
              <a:rPr sz="1456" spc="4" dirty="0">
                <a:latin typeface="Microsoft Sans Serif"/>
                <a:cs typeface="Microsoft Sans Serif"/>
              </a:rPr>
              <a:t>IP</a:t>
            </a:r>
            <a:endParaRPr sz="1456" dirty="0">
              <a:latin typeface="Microsoft Sans Serif"/>
              <a:cs typeface="Microsoft Sans Serif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6098101" y="4838140"/>
            <a:ext cx="1201831" cy="29475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L="132236">
              <a:spcBef>
                <a:spcPts val="552"/>
              </a:spcBef>
            </a:pPr>
            <a:r>
              <a:rPr sz="1456" spc="4">
                <a:latin typeface="Microsoft Sans Serif"/>
                <a:cs typeface="Microsoft Sans Serif"/>
              </a:rPr>
              <a:t>802.3</a:t>
            </a:r>
            <a:r>
              <a:rPr sz="1456" spc="-18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MAC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6098101" y="5191125"/>
            <a:ext cx="1201831" cy="29475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L="149046">
              <a:spcBef>
                <a:spcPts val="552"/>
              </a:spcBef>
            </a:pPr>
            <a:r>
              <a:rPr sz="1456" spc="13">
                <a:latin typeface="Microsoft Sans Serif"/>
                <a:cs typeface="Microsoft Sans Serif"/>
              </a:rPr>
              <a:t>802.3</a:t>
            </a:r>
            <a:r>
              <a:rPr sz="1456">
                <a:latin typeface="Microsoft Sans Serif"/>
                <a:cs typeface="Microsoft Sans Serif"/>
              </a:rPr>
              <a:t> </a:t>
            </a:r>
            <a:r>
              <a:rPr sz="1456" spc="22">
                <a:latin typeface="Microsoft Sans Serif"/>
                <a:cs typeface="Microsoft Sans Serif"/>
              </a:rPr>
              <a:t>PHY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7938668" y="3426199"/>
            <a:ext cx="1554816" cy="2862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marL="325548">
              <a:spcBef>
                <a:spcPts val="485"/>
              </a:spcBef>
            </a:pPr>
            <a:r>
              <a:rPr sz="1456" spc="18">
                <a:latin typeface="Microsoft Sans Serif"/>
                <a:cs typeface="Microsoft Sans Serif"/>
              </a:rPr>
              <a:t>application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7938668" y="3779184"/>
            <a:ext cx="1554816" cy="2862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algn="ctr">
              <a:spcBef>
                <a:spcPts val="485"/>
              </a:spcBef>
            </a:pPr>
            <a:r>
              <a:rPr sz="1456" spc="22">
                <a:latin typeface="Microsoft Sans Serif"/>
                <a:cs typeface="Microsoft Sans Serif"/>
              </a:rPr>
              <a:t>TCP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77" name="object 277"/>
          <p:cNvSpPr/>
          <p:nvPr/>
        </p:nvSpPr>
        <p:spPr>
          <a:xfrm>
            <a:off x="7938668" y="5191125"/>
            <a:ext cx="1554816" cy="352985"/>
          </a:xfrm>
          <a:custGeom>
            <a:avLst/>
            <a:gdLst/>
            <a:ahLst/>
            <a:cxnLst/>
            <a:rect l="l" t="t" r="r" b="b"/>
            <a:pathLst>
              <a:path w="1762125" h="400050">
                <a:moveTo>
                  <a:pt x="0" y="400050"/>
                </a:moveTo>
                <a:lnTo>
                  <a:pt x="1762125" y="400050"/>
                </a:lnTo>
                <a:lnTo>
                  <a:pt x="1762125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8" name="object 278"/>
          <p:cNvSpPr txBox="1"/>
          <p:nvPr/>
        </p:nvSpPr>
        <p:spPr>
          <a:xfrm>
            <a:off x="7938668" y="5191125"/>
            <a:ext cx="1554816" cy="29475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L="317143">
              <a:spcBef>
                <a:spcPts val="552"/>
              </a:spcBef>
            </a:pPr>
            <a:r>
              <a:rPr sz="1456" spc="13">
                <a:latin typeface="Microsoft Sans Serif"/>
                <a:cs typeface="Microsoft Sans Serif"/>
              </a:rPr>
              <a:t>802.3</a:t>
            </a:r>
            <a:r>
              <a:rPr sz="1456">
                <a:latin typeface="Microsoft Sans Serif"/>
                <a:cs typeface="Microsoft Sans Serif"/>
              </a:rPr>
              <a:t> </a:t>
            </a:r>
            <a:r>
              <a:rPr sz="1456" spc="22">
                <a:latin typeface="Microsoft Sans Serif"/>
                <a:cs typeface="Microsoft Sans Serif"/>
              </a:rPr>
              <a:t>PHY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7938668" y="4838140"/>
            <a:ext cx="1554816" cy="29475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L="300334">
              <a:spcBef>
                <a:spcPts val="552"/>
              </a:spcBef>
            </a:pPr>
            <a:r>
              <a:rPr sz="1456" spc="4">
                <a:latin typeface="Microsoft Sans Serif"/>
                <a:cs typeface="Microsoft Sans Serif"/>
              </a:rPr>
              <a:t>802.3</a:t>
            </a:r>
            <a:r>
              <a:rPr sz="1456" spc="-18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MAC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7938668" y="4132169"/>
            <a:ext cx="1554816" cy="2862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marR="14008" algn="ctr">
              <a:spcBef>
                <a:spcPts val="485"/>
              </a:spcBef>
            </a:pPr>
            <a:r>
              <a:rPr sz="1456" spc="4">
                <a:latin typeface="Microsoft Sans Serif"/>
                <a:cs typeface="Microsoft Sans Serif"/>
              </a:rPr>
              <a:t>IP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4896270" y="4838140"/>
            <a:ext cx="1201831" cy="294757"/>
          </a:xfrm>
          <a:prstGeom prst="rect">
            <a:avLst/>
          </a:prstGeom>
          <a:solidFill>
            <a:srgbClr val="D9D9F5"/>
          </a:solidFill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L="73402">
              <a:spcBef>
                <a:spcPts val="552"/>
              </a:spcBef>
            </a:pPr>
            <a:r>
              <a:rPr sz="1456" spc="9">
                <a:latin typeface="Microsoft Sans Serif"/>
                <a:cs typeface="Microsoft Sans Serif"/>
              </a:rPr>
              <a:t>802.11</a:t>
            </a:r>
            <a:r>
              <a:rPr sz="1456" spc="-13">
                <a:latin typeface="Microsoft Sans Serif"/>
                <a:cs typeface="Microsoft Sans Serif"/>
              </a:rPr>
              <a:t> </a:t>
            </a:r>
            <a:r>
              <a:rPr sz="1456" spc="13">
                <a:latin typeface="Microsoft Sans Serif"/>
                <a:cs typeface="Microsoft Sans Serif"/>
              </a:rPr>
              <a:t>MAC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82" name="object 282"/>
          <p:cNvSpPr txBox="1"/>
          <p:nvPr/>
        </p:nvSpPr>
        <p:spPr>
          <a:xfrm>
            <a:off x="4896270" y="5191125"/>
            <a:ext cx="1201831" cy="294757"/>
          </a:xfrm>
          <a:prstGeom prst="rect">
            <a:avLst/>
          </a:prstGeom>
          <a:solidFill>
            <a:srgbClr val="D9D9F5"/>
          </a:solidFill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L="90212">
              <a:spcBef>
                <a:spcPts val="552"/>
              </a:spcBef>
            </a:pPr>
            <a:r>
              <a:rPr sz="1456" spc="18">
                <a:latin typeface="Microsoft Sans Serif"/>
                <a:cs typeface="Microsoft Sans Serif"/>
              </a:rPr>
              <a:t>802.11</a:t>
            </a:r>
            <a:r>
              <a:rPr sz="1456" spc="-4">
                <a:latin typeface="Microsoft Sans Serif"/>
                <a:cs typeface="Microsoft Sans Serif"/>
              </a:rPr>
              <a:t> </a:t>
            </a:r>
            <a:r>
              <a:rPr sz="1456" spc="22">
                <a:latin typeface="Microsoft Sans Serif"/>
                <a:cs typeface="Microsoft Sans Serif"/>
              </a:rPr>
              <a:t>PHY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4896270" y="4485155"/>
            <a:ext cx="2403662" cy="29475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algn="ctr">
              <a:spcBef>
                <a:spcPts val="552"/>
              </a:spcBef>
            </a:pPr>
            <a:r>
              <a:rPr sz="1456" spc="-13">
                <a:latin typeface="Microsoft Sans Serif"/>
                <a:cs typeface="Microsoft Sans Serif"/>
              </a:rPr>
              <a:t>LLC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84" name="object 284"/>
          <p:cNvSpPr/>
          <p:nvPr/>
        </p:nvSpPr>
        <p:spPr>
          <a:xfrm>
            <a:off x="3341454" y="5544111"/>
            <a:ext cx="5446059" cy="210110"/>
          </a:xfrm>
          <a:custGeom>
            <a:avLst/>
            <a:gdLst/>
            <a:ahLst/>
            <a:cxnLst/>
            <a:rect l="l" t="t" r="r" b="b"/>
            <a:pathLst>
              <a:path w="6172200" h="238125">
                <a:moveTo>
                  <a:pt x="0" y="0"/>
                </a:moveTo>
                <a:lnTo>
                  <a:pt x="0" y="238125"/>
                </a:lnTo>
              </a:path>
              <a:path w="6172200" h="238125">
                <a:moveTo>
                  <a:pt x="0" y="238125"/>
                </a:moveTo>
                <a:lnTo>
                  <a:pt x="2562225" y="238125"/>
                </a:lnTo>
              </a:path>
              <a:path w="6172200" h="238125">
                <a:moveTo>
                  <a:pt x="2562225" y="238125"/>
                </a:moveTo>
                <a:lnTo>
                  <a:pt x="2562225" y="0"/>
                </a:lnTo>
              </a:path>
              <a:path w="6172200" h="238125">
                <a:moveTo>
                  <a:pt x="3609975" y="0"/>
                </a:moveTo>
                <a:lnTo>
                  <a:pt x="3609975" y="238125"/>
                </a:lnTo>
              </a:path>
              <a:path w="6172200" h="238125">
                <a:moveTo>
                  <a:pt x="3609975" y="238125"/>
                </a:moveTo>
                <a:lnTo>
                  <a:pt x="6172200" y="238125"/>
                </a:lnTo>
              </a:path>
              <a:path w="6172200" h="238125">
                <a:moveTo>
                  <a:pt x="6172200" y="238125"/>
                </a:moveTo>
                <a:lnTo>
                  <a:pt x="6172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5" name="object 285"/>
          <p:cNvSpPr txBox="1"/>
          <p:nvPr/>
        </p:nvSpPr>
        <p:spPr>
          <a:xfrm>
            <a:off x="5504890" y="2526927"/>
            <a:ext cx="3115235" cy="924936"/>
          </a:xfrm>
          <a:prstGeom prst="rect">
            <a:avLst/>
          </a:prstGeom>
        </p:spPr>
        <p:txBody>
          <a:bodyPr vert="horz" wrap="square" lIns="0" tIns="6163" rIns="0" bIns="0" rtlCol="0">
            <a:spAutoFit/>
          </a:bodyPr>
          <a:lstStyle/>
          <a:p>
            <a:pPr marL="2011563" marR="4483">
              <a:lnSpc>
                <a:spcPct val="102299"/>
              </a:lnSpc>
              <a:spcBef>
                <a:spcPts val="49"/>
              </a:spcBef>
            </a:pPr>
            <a:r>
              <a:rPr sz="1456">
                <a:latin typeface="Microsoft Sans Serif"/>
                <a:cs typeface="Microsoft Sans Serif"/>
              </a:rPr>
              <a:t>infrastructure </a:t>
            </a:r>
            <a:r>
              <a:rPr sz="1456" spc="-375">
                <a:latin typeface="Microsoft Sans Serif"/>
                <a:cs typeface="Microsoft Sans Serif"/>
              </a:rPr>
              <a:t> </a:t>
            </a:r>
            <a:r>
              <a:rPr sz="1456" spc="13">
                <a:latin typeface="Microsoft Sans Serif"/>
                <a:cs typeface="Microsoft Sans Serif"/>
              </a:rPr>
              <a:t>network</a:t>
            </a:r>
            <a:endParaRPr sz="1456">
              <a:latin typeface="Microsoft Sans Serif"/>
              <a:cs typeface="Microsoft Sans Serif"/>
            </a:endParaRPr>
          </a:p>
          <a:p>
            <a:pPr>
              <a:spcBef>
                <a:spcPts val="9"/>
              </a:spcBef>
            </a:pPr>
            <a:endParaRPr sz="1544">
              <a:latin typeface="Microsoft Sans Serif"/>
              <a:cs typeface="Microsoft Sans Serif"/>
            </a:endParaRPr>
          </a:p>
          <a:p>
            <a:pPr marL="11206"/>
            <a:r>
              <a:rPr sz="1456">
                <a:latin typeface="Microsoft Sans Serif"/>
                <a:cs typeface="Microsoft Sans Serif"/>
              </a:rPr>
              <a:t>access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point</a:t>
            </a:r>
          </a:p>
        </p:txBody>
      </p:sp>
      <p:sp>
        <p:nvSpPr>
          <p:cNvPr id="286" name="object 286"/>
          <p:cNvSpPr txBox="1"/>
          <p:nvPr/>
        </p:nvSpPr>
        <p:spPr>
          <a:xfrm>
            <a:off x="2568248" y="4485155"/>
            <a:ext cx="1554816" cy="29475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R="5603" algn="ctr">
              <a:spcBef>
                <a:spcPts val="552"/>
              </a:spcBef>
            </a:pPr>
            <a:r>
              <a:rPr sz="1456" spc="-13">
                <a:latin typeface="Microsoft Sans Serif"/>
                <a:cs typeface="Microsoft Sans Serif"/>
              </a:rPr>
              <a:t>LLC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87" name="object 287"/>
          <p:cNvSpPr txBox="1"/>
          <p:nvPr/>
        </p:nvSpPr>
        <p:spPr>
          <a:xfrm>
            <a:off x="7938668" y="4485155"/>
            <a:ext cx="1554816" cy="29475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R="5603" algn="ctr">
              <a:spcBef>
                <a:spcPts val="552"/>
              </a:spcBef>
            </a:pPr>
            <a:r>
              <a:rPr sz="1456" spc="-13">
                <a:latin typeface="Microsoft Sans Serif"/>
                <a:cs typeface="Microsoft Sans Serif"/>
              </a:rPr>
              <a:t>LLC</a:t>
            </a:r>
            <a:endParaRPr sz="1456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  <a:prstGeom prst="rect">
            <a:avLst/>
          </a:prstGeom>
        </p:spPr>
        <p:txBody>
          <a:bodyPr vert="horz" lIns="0" tIns="11206" rIns="0" bIns="0" rtlCol="0" anchor="ctr">
            <a:normAutofit/>
          </a:bodyPr>
          <a:lstStyle/>
          <a:p>
            <a:pPr marL="11206">
              <a:spcBef>
                <a:spcPts val="88"/>
              </a:spcBef>
            </a:pPr>
            <a:r>
              <a:rPr lang="en-US" sz="2800" spc="-4"/>
              <a:t>802.11</a:t>
            </a:r>
            <a:r>
              <a:rPr lang="en-US" sz="2800" spc="-9"/>
              <a:t> </a:t>
            </a:r>
            <a:r>
              <a:rPr lang="en-US" sz="2800"/>
              <a:t>-</a:t>
            </a:r>
            <a:r>
              <a:rPr lang="en-US" sz="2800" spc="-31"/>
              <a:t> </a:t>
            </a:r>
            <a:r>
              <a:rPr lang="en-US" sz="2800" spc="-18"/>
              <a:t>Layers</a:t>
            </a:r>
            <a:r>
              <a:rPr lang="en-US" sz="2800" spc="9"/>
              <a:t> </a:t>
            </a:r>
            <a:r>
              <a:rPr lang="en-US" sz="2800" spc="-13"/>
              <a:t>and</a:t>
            </a:r>
            <a:r>
              <a:rPr lang="en-US" sz="2800" spc="9"/>
              <a:t> </a:t>
            </a:r>
            <a:r>
              <a:rPr lang="en-US" sz="2800" spc="-22"/>
              <a:t>functions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47310" y="1234927"/>
            <a:ext cx="3175882" cy="2607348"/>
          </a:xfrm>
          <a:prstGeom prst="rect">
            <a:avLst/>
          </a:prstGeom>
        </p:spPr>
        <p:txBody>
          <a:bodyPr vert="horz" wrap="square" lIns="0" tIns="71157" rIns="0" bIns="0" rtlCol="0">
            <a:spAutoFit/>
          </a:bodyPr>
          <a:lstStyle/>
          <a:p>
            <a:pPr marL="10310" defTabSz="841248">
              <a:spcBef>
                <a:spcPts val="515"/>
              </a:spcBef>
            </a:pPr>
            <a:r>
              <a:rPr lang="en-US" sz="1501" kern="1200" spc="17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PLCP</a:t>
            </a:r>
            <a:r>
              <a:rPr lang="en-US" sz="1501" kern="1200" spc="3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15" kern="1200" spc="-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Physical</a:t>
            </a:r>
            <a:r>
              <a:rPr lang="en-US" sz="1015" kern="1200" spc="2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15" kern="1200" spc="-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Layer</a:t>
            </a:r>
            <a:r>
              <a:rPr lang="en-US" sz="1015" kern="1200" spc="73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15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Convergence</a:t>
            </a:r>
            <a:r>
              <a:rPr lang="en-US" sz="1015" kern="1200" spc="-3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15" kern="1200" spc="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Protocol</a:t>
            </a:r>
            <a:endParaRPr lang="en-US" sz="1015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644373" marR="4124" indent="-239707" defTabSz="841248">
              <a:lnSpc>
                <a:spcPct val="102299"/>
              </a:lnSpc>
              <a:spcBef>
                <a:spcPts val="332"/>
              </a:spcBef>
              <a:buSzPct val="81818"/>
              <a:buFont typeface="Wingdings"/>
              <a:buChar char=""/>
              <a:tabLst>
                <a:tab pos="643857" algn="l"/>
                <a:tab pos="644373" algn="l"/>
              </a:tabLst>
            </a:pPr>
            <a:r>
              <a:rPr lang="en-US" sz="1340" kern="1200" spc="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clear channel assessment signal </a:t>
            </a:r>
            <a:r>
              <a:rPr lang="en-US" sz="1340" kern="1200" spc="-34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340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(carrier</a:t>
            </a:r>
            <a:r>
              <a:rPr lang="en-US" sz="1340" kern="1200" spc="17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340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sense)</a:t>
            </a:r>
            <a:endParaRPr lang="en-US" sz="1340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10310" defTabSz="841248">
              <a:spcBef>
                <a:spcPts val="422"/>
              </a:spcBef>
            </a:pPr>
            <a:r>
              <a:rPr lang="en-US" sz="1501" kern="1200" spc="2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PMD </a:t>
            </a:r>
            <a:r>
              <a:rPr lang="en-US" sz="1015" kern="1200" spc="-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Physical</a:t>
            </a:r>
            <a:r>
              <a:rPr lang="en-US" sz="1015" kern="1200" spc="17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15" kern="1200" spc="-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Medium</a:t>
            </a:r>
            <a:r>
              <a:rPr lang="en-US" sz="1015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15" kern="1200" spc="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Dependent</a:t>
            </a:r>
            <a:endParaRPr lang="en-US" sz="1015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644373" indent="-239707" defTabSz="841248">
              <a:spcBef>
                <a:spcPts val="369"/>
              </a:spcBef>
              <a:buSzPct val="81818"/>
              <a:buFont typeface="Wingdings"/>
              <a:buChar char=""/>
              <a:tabLst>
                <a:tab pos="643857" algn="l"/>
                <a:tab pos="644373" algn="l"/>
              </a:tabLst>
            </a:pPr>
            <a:r>
              <a:rPr lang="en-US" sz="1340" kern="1200" spc="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modulation,</a:t>
            </a:r>
            <a:r>
              <a:rPr lang="en-US" sz="1340" kern="1200" spc="-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340" kern="1200" spc="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coding</a:t>
            </a:r>
            <a:endParaRPr lang="en-US" sz="1340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10310" defTabSz="841248">
              <a:spcBef>
                <a:spcPts val="362"/>
              </a:spcBef>
            </a:pPr>
            <a:r>
              <a:rPr lang="en-US" sz="1501" kern="1200" spc="17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PHY</a:t>
            </a:r>
            <a:r>
              <a:rPr lang="en-US" sz="1501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501" kern="1200" spc="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Management</a:t>
            </a:r>
            <a:endParaRPr lang="en-US" sz="1501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644373" indent="-239707" defTabSz="841248">
              <a:spcBef>
                <a:spcPts val="431"/>
              </a:spcBef>
              <a:buSzPct val="81818"/>
              <a:buFont typeface="Wingdings"/>
              <a:buChar char=""/>
              <a:tabLst>
                <a:tab pos="643857" algn="l"/>
                <a:tab pos="644373" algn="l"/>
              </a:tabLst>
            </a:pPr>
            <a:r>
              <a:rPr lang="en-US" sz="1340" kern="1200" spc="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channel</a:t>
            </a:r>
            <a:r>
              <a:rPr lang="en-US" sz="1340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340" kern="1200" spc="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selection, </a:t>
            </a:r>
            <a:r>
              <a:rPr lang="en-US" sz="1340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MIB</a:t>
            </a:r>
            <a:endParaRPr lang="en-US" sz="1340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10310" defTabSz="841248">
              <a:spcBef>
                <a:spcPts val="362"/>
              </a:spcBef>
            </a:pPr>
            <a:r>
              <a:rPr lang="en-US" sz="1501" kern="1200" spc="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Station</a:t>
            </a:r>
            <a:r>
              <a:rPr lang="en-US" sz="1501" kern="1200" spc="2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501" kern="1200" spc="17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Management</a:t>
            </a:r>
            <a:endParaRPr lang="en-US" sz="1501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644373" marR="85057" indent="-239707" defTabSz="841248">
              <a:lnSpc>
                <a:spcPct val="102299"/>
              </a:lnSpc>
              <a:spcBef>
                <a:spcPts val="393"/>
              </a:spcBef>
              <a:buSzPct val="81818"/>
              <a:buFont typeface="Wingdings"/>
              <a:buChar char=""/>
              <a:tabLst>
                <a:tab pos="643857" algn="l"/>
                <a:tab pos="644373" algn="l"/>
              </a:tabLst>
            </a:pPr>
            <a:r>
              <a:rPr lang="en-US" sz="1340" kern="1200" spc="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coordination</a:t>
            </a:r>
            <a:r>
              <a:rPr lang="en-US" sz="1340" kern="1200" spc="2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340" kern="1200" spc="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of</a:t>
            </a:r>
            <a:r>
              <a:rPr lang="en-US" sz="1340" kern="1200" spc="29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340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all</a:t>
            </a:r>
            <a:r>
              <a:rPr lang="en-US" sz="1340" kern="1200" spc="2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340" kern="1200" spc="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management </a:t>
            </a:r>
            <a:r>
              <a:rPr lang="en-US" sz="1340" kern="1200" spc="-34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340" kern="1200" spc="-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functions</a:t>
            </a:r>
            <a:endParaRPr lang="en-US" sz="1456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1184" y="1234927"/>
            <a:ext cx="3457362" cy="1522362"/>
          </a:xfrm>
          <a:prstGeom prst="rect">
            <a:avLst/>
          </a:prstGeom>
        </p:spPr>
        <p:txBody>
          <a:bodyPr vert="horz" wrap="square" lIns="0" tIns="71157" rIns="0" bIns="0" rtlCol="0">
            <a:spAutoFit/>
          </a:bodyPr>
          <a:lstStyle/>
          <a:p>
            <a:pPr marL="10310" defTabSz="841248">
              <a:spcBef>
                <a:spcPts val="515"/>
              </a:spcBef>
            </a:pPr>
            <a:r>
              <a:rPr lang="en-US" sz="1501" kern="1200" spc="2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MAC</a:t>
            </a:r>
            <a:endParaRPr lang="en-US" sz="1501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644373" marR="4124" indent="-239707" defTabSz="841248">
              <a:lnSpc>
                <a:spcPct val="102299"/>
              </a:lnSpc>
              <a:spcBef>
                <a:spcPts val="332"/>
              </a:spcBef>
              <a:buSzPct val="81818"/>
              <a:buFont typeface="Wingdings"/>
              <a:buChar char=""/>
              <a:tabLst>
                <a:tab pos="643857" algn="l"/>
                <a:tab pos="644373" algn="l"/>
              </a:tabLst>
            </a:pPr>
            <a:r>
              <a:rPr lang="en-US" sz="1340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access</a:t>
            </a:r>
            <a:r>
              <a:rPr lang="en-US" sz="1340" kern="1200" spc="61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340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mechanisms,</a:t>
            </a:r>
            <a:r>
              <a:rPr lang="en-US" sz="1340" kern="1200" spc="61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340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fragmentation, </a:t>
            </a:r>
            <a:r>
              <a:rPr lang="en-US" sz="1340" kern="1200" spc="-341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340" kern="1200" spc="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encryption</a:t>
            </a:r>
            <a:endParaRPr lang="en-US" sz="1340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10310" defTabSz="841248">
              <a:spcBef>
                <a:spcPts val="422"/>
              </a:spcBef>
            </a:pPr>
            <a:r>
              <a:rPr lang="en-US" sz="1501" kern="1200" spc="2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MAC</a:t>
            </a:r>
            <a:r>
              <a:rPr lang="en-US" sz="1501" kern="1200" spc="-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501" kern="1200" spc="17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Management</a:t>
            </a:r>
            <a:endParaRPr lang="en-US" sz="1501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644373" marR="390748" indent="-239707" defTabSz="841248">
              <a:lnSpc>
                <a:spcPct val="102299"/>
              </a:lnSpc>
              <a:spcBef>
                <a:spcPts val="332"/>
              </a:spcBef>
              <a:buSzPct val="81818"/>
              <a:buFont typeface="Wingdings"/>
              <a:buChar char=""/>
              <a:tabLst>
                <a:tab pos="643857" algn="l"/>
                <a:tab pos="644373" algn="l"/>
              </a:tabLst>
            </a:pPr>
            <a:r>
              <a:rPr lang="en-US" sz="1340" kern="1200" spc="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synchronization,</a:t>
            </a:r>
            <a:r>
              <a:rPr lang="en-US" sz="1340" kern="1200" spc="49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340" kern="1200" spc="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roaming,</a:t>
            </a:r>
            <a:r>
              <a:rPr lang="en-US" sz="1340" kern="1200" spc="49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340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MIB, </a:t>
            </a:r>
            <a:r>
              <a:rPr lang="en-US" sz="1340" kern="1200" spc="-34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340" kern="1200" spc="-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power</a:t>
            </a:r>
            <a:r>
              <a:rPr lang="en-US" sz="1340" kern="1200" spc="69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340" kern="1200" spc="-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management</a:t>
            </a:r>
            <a:endParaRPr lang="en-US" sz="1456">
              <a:latin typeface="Microsoft Sans Serif"/>
              <a:cs typeface="Microsoft Sans Serif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34409"/>
              </p:ext>
            </p:extLst>
          </p:nvPr>
        </p:nvGraphicFramePr>
        <p:xfrm>
          <a:off x="5034508" y="4140658"/>
          <a:ext cx="4445934" cy="1697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625">
                <a:tc rowSpan="2">
                  <a:txBody>
                    <a:bodyPr/>
                    <a:lstStyle/>
                    <a:p>
                      <a:pPr marL="234950">
                        <a:lnSpc>
                          <a:spcPts val="1060"/>
                        </a:lnSpc>
                      </a:pPr>
                      <a:r>
                        <a:rPr sz="1500" spc="-5">
                          <a:latin typeface="Microsoft Sans Serif"/>
                          <a:cs typeface="Microsoft Sans Serif"/>
                        </a:rPr>
                        <a:t>DLC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 vert="vert27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500" spc="-15">
                          <a:latin typeface="Microsoft Sans Serif"/>
                          <a:cs typeface="Microsoft Sans Serif"/>
                        </a:rPr>
                        <a:t>LLC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365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1500" spc="5">
                          <a:latin typeface="Microsoft Sans Serif"/>
                          <a:cs typeface="Microsoft Sans Serif"/>
                        </a:rPr>
                        <a:t>Station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4251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2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500" spc="20">
                          <a:latin typeface="Microsoft Sans Serif"/>
                          <a:cs typeface="Microsoft Sans Serif"/>
                        </a:rPr>
                        <a:t>MAC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F5"/>
                    </a:solidFill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500" spc="5">
                          <a:latin typeface="Microsoft Sans Serif"/>
                          <a:cs typeface="Microsoft Sans Serif"/>
                        </a:rPr>
                        <a:t>MAC </a:t>
                      </a:r>
                      <a:r>
                        <a:rPr sz="1500" spc="10">
                          <a:latin typeface="Microsoft Sans Serif"/>
                          <a:cs typeface="Microsoft Sans Serif"/>
                        </a:rPr>
                        <a:t>Management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52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7485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21">
                <a:tc rowSpan="2">
                  <a:txBody>
                    <a:bodyPr/>
                    <a:lstStyle/>
                    <a:p>
                      <a:pPr marL="186690">
                        <a:lnSpc>
                          <a:spcPts val="1135"/>
                        </a:lnSpc>
                      </a:pPr>
                      <a:r>
                        <a:rPr sz="1500" spc="10">
                          <a:latin typeface="Microsoft Sans Serif"/>
                          <a:cs typeface="Microsoft Sans Serif"/>
                        </a:rPr>
                        <a:t>PHY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 vert="vert27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500" spc="5">
                          <a:latin typeface="Microsoft Sans Serif"/>
                          <a:cs typeface="Microsoft Sans Serif"/>
                        </a:rPr>
                        <a:t>PLCP</a:t>
                      </a:r>
                      <a:endParaRPr sz="15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365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F5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 marL="15938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Microsoft Sans Serif"/>
                          <a:cs typeface="Microsoft Sans Serif"/>
                        </a:rPr>
                        <a:t>PHY</a:t>
                      </a:r>
                      <a:r>
                        <a:rPr sz="15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500" spc="5" dirty="0">
                          <a:latin typeface="Microsoft Sans Serif"/>
                          <a:cs typeface="Microsoft Sans Serif"/>
                        </a:rPr>
                        <a:t>Management</a:t>
                      </a:r>
                      <a:endParaRPr sz="15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482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7485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500" spc="45" dirty="0">
                          <a:latin typeface="Microsoft Sans Serif"/>
                          <a:cs typeface="Microsoft Sans Serif"/>
                        </a:rPr>
                        <a:t>PMD</a:t>
                      </a:r>
                      <a:endParaRPr sz="15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365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7485" marB="0" vert="vert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642107" y="3952052"/>
            <a:ext cx="522897" cy="1771605"/>
          </a:xfrm>
          <a:custGeom>
            <a:avLst/>
            <a:gdLst/>
            <a:ahLst/>
            <a:cxnLst/>
            <a:rect l="l" t="t" r="r" b="b"/>
            <a:pathLst>
              <a:path w="638175" h="2162175">
                <a:moveTo>
                  <a:pt x="638175" y="0"/>
                </a:moveTo>
                <a:lnTo>
                  <a:pt x="0" y="0"/>
                </a:lnTo>
                <a:lnTo>
                  <a:pt x="0" y="2162175"/>
                </a:lnTo>
                <a:lnTo>
                  <a:pt x="638175" y="2162175"/>
                </a:lnTo>
                <a:lnTo>
                  <a:pt x="638175" y="0"/>
                </a:lnTo>
                <a:close/>
              </a:path>
            </a:pathLst>
          </a:custGeom>
          <a:solidFill>
            <a:srgbClr val="D9D9F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8811858" y="4027500"/>
            <a:ext cx="205184" cy="103746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0310" defTabSz="841248">
              <a:lnSpc>
                <a:spcPts val="1563"/>
              </a:lnSpc>
              <a:spcAft>
                <a:spcPts val="600"/>
              </a:spcAft>
            </a:pPr>
            <a:r>
              <a:rPr lang="en-US" sz="1340" kern="1200" spc="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Management</a:t>
            </a:r>
            <a:endParaRPr lang="en-US" sz="1456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1206" algn="ctr"/>
            <a:r>
              <a:rPr lang="en-US" sz="3200" kern="1200" spc="-4">
                <a:solidFill>
                  <a:srgbClr val="595959"/>
                </a:solidFill>
                <a:latin typeface="+mj-lt"/>
                <a:ea typeface="+mj-ea"/>
                <a:cs typeface="+mj-cs"/>
              </a:rPr>
              <a:t>802.11</a:t>
            </a:r>
            <a:r>
              <a:rPr lang="en-US" sz="3200" kern="1200" spc="-9">
                <a:solidFill>
                  <a:srgbClr val="59595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3200" kern="1200" spc="-31">
                <a:solidFill>
                  <a:srgbClr val="59595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spc="-18">
                <a:solidFill>
                  <a:srgbClr val="595959"/>
                </a:solidFill>
                <a:latin typeface="+mj-lt"/>
                <a:ea typeface="+mj-ea"/>
                <a:cs typeface="+mj-cs"/>
              </a:rPr>
              <a:t>Physical layer</a:t>
            </a:r>
            <a:r>
              <a:rPr lang="en-US" sz="3200" kern="1200" spc="-13">
                <a:solidFill>
                  <a:srgbClr val="59595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spc="-18">
                <a:solidFill>
                  <a:srgbClr val="595959"/>
                </a:solidFill>
                <a:latin typeface="+mj-lt"/>
                <a:ea typeface="+mj-ea"/>
                <a:cs typeface="+mj-cs"/>
              </a:rPr>
              <a:t>(classical)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1616054" y="2768321"/>
            <a:ext cx="8959892" cy="2828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206" indent="-228600">
              <a:lnSpc>
                <a:spcPct val="90000"/>
              </a:lnSpc>
              <a:spcBef>
                <a:spcPts val="485"/>
              </a:spcBef>
              <a:buFont typeface="Arial" panose="020B0604020202020204" pitchFamily="34" charset="0"/>
              <a:buChar char="•"/>
            </a:pPr>
            <a:r>
              <a:rPr lang="en-US" sz="1100" spc="-4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1100" spc="26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-9">
                <a:solidFill>
                  <a:schemeClr val="tx1">
                    <a:lumMod val="65000"/>
                    <a:lumOff val="35000"/>
                  </a:schemeClr>
                </a:solidFill>
              </a:rPr>
              <a:t>versions:</a:t>
            </a:r>
            <a:r>
              <a:rPr lang="en-US" sz="1100" spc="3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-4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1100" spc="26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-9">
                <a:solidFill>
                  <a:schemeClr val="tx1">
                    <a:lumMod val="65000"/>
                    <a:lumOff val="35000"/>
                  </a:schemeClr>
                </a:solidFill>
              </a:rPr>
              <a:t>radio</a:t>
            </a:r>
            <a:r>
              <a:rPr lang="en-US" sz="1100" spc="3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-9">
                <a:solidFill>
                  <a:schemeClr val="tx1">
                    <a:lumMod val="65000"/>
                    <a:lumOff val="35000"/>
                  </a:schemeClr>
                </a:solidFill>
              </a:rPr>
              <a:t>(typ.</a:t>
            </a:r>
            <a:r>
              <a:rPr lang="en-US" sz="1100" spc="22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2.4</a:t>
            </a:r>
            <a:r>
              <a:rPr lang="en-US" sz="1100" spc="18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GHz),</a:t>
            </a:r>
            <a:r>
              <a:rPr lang="en-US" sz="1100" spc="22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-4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100" spc="18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IR</a:t>
            </a:r>
          </a:p>
          <a:p>
            <a:pPr marL="700405" indent="-228600">
              <a:lnSpc>
                <a:spcPct val="90000"/>
              </a:lnSpc>
              <a:spcBef>
                <a:spcPts val="379"/>
              </a:spcBef>
              <a:buSzPct val="81081"/>
              <a:buFont typeface="Arial" panose="020B0604020202020204" pitchFamily="34" charset="0"/>
              <a:buChar char="•"/>
              <a:tabLst>
                <a:tab pos="700405" algn="l"/>
              </a:tabLst>
            </a:pP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  <a:r>
              <a:rPr lang="en-US" sz="1100" spc="22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rates</a:t>
            </a:r>
            <a:r>
              <a:rPr lang="en-US" sz="1100" spc="22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100" spc="22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en-US" sz="1100" spc="22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1100" spc="22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8">
                <a:solidFill>
                  <a:schemeClr val="tx1">
                    <a:lumMod val="65000"/>
                    <a:lumOff val="35000"/>
                  </a:schemeClr>
                </a:solidFill>
              </a:rPr>
              <a:t>Mbit/s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206" indent="-228600">
              <a:lnSpc>
                <a:spcPct val="90000"/>
              </a:lnSpc>
              <a:spcBef>
                <a:spcPts val="534"/>
              </a:spcBef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FHSS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-4">
                <a:solidFill>
                  <a:schemeClr val="tx1">
                    <a:lumMod val="65000"/>
                    <a:lumOff val="35000"/>
                  </a:schemeClr>
                </a:solidFill>
              </a:rPr>
              <a:t>(Frequency</a:t>
            </a:r>
            <a:r>
              <a:rPr lang="en-US" sz="1100" spc="4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-4">
                <a:solidFill>
                  <a:schemeClr val="tx1">
                    <a:lumMod val="65000"/>
                    <a:lumOff val="35000"/>
                  </a:schemeClr>
                </a:solidFill>
              </a:rPr>
              <a:t>Hopping</a:t>
            </a:r>
            <a:r>
              <a:rPr lang="en-US" sz="1100" spc="4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-4">
                <a:solidFill>
                  <a:schemeClr val="tx1">
                    <a:lumMod val="65000"/>
                    <a:lumOff val="35000"/>
                  </a:schemeClr>
                </a:solidFill>
              </a:rPr>
              <a:t>Spread</a:t>
            </a:r>
            <a:r>
              <a:rPr lang="en-US" sz="1100" spc="4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Spectrum)</a:t>
            </a:r>
          </a:p>
          <a:p>
            <a:pPr marL="700405" indent="-228600">
              <a:lnSpc>
                <a:spcPct val="90000"/>
              </a:lnSpc>
              <a:spcBef>
                <a:spcPts val="379"/>
              </a:spcBef>
              <a:buSzPct val="81081"/>
              <a:buFont typeface="Arial" panose="020B0604020202020204" pitchFamily="34" charset="0"/>
              <a:buChar char="•"/>
              <a:tabLst>
                <a:tab pos="700405" algn="l"/>
              </a:tabLst>
            </a:pP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spreading,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despreading,</a:t>
            </a:r>
            <a:r>
              <a:rPr lang="en-US" sz="1100" spc="22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signal</a:t>
            </a:r>
            <a:r>
              <a:rPr lang="en-US" sz="1100" spc="22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strength,</a:t>
            </a:r>
            <a:r>
              <a:rPr lang="en-US" sz="1100" spc="22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typ.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100" spc="3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8">
                <a:solidFill>
                  <a:schemeClr val="tx1">
                    <a:lumMod val="65000"/>
                    <a:lumOff val="35000"/>
                  </a:schemeClr>
                </a:solidFill>
              </a:rPr>
              <a:t>Mbit/s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00405" indent="-228600">
              <a:lnSpc>
                <a:spcPct val="90000"/>
              </a:lnSpc>
              <a:spcBef>
                <a:spcPts val="424"/>
              </a:spcBef>
              <a:buSzPct val="81081"/>
              <a:buFont typeface="Arial" panose="020B0604020202020204" pitchFamily="34" charset="0"/>
              <a:buChar char="•"/>
              <a:tabLst>
                <a:tab pos="700405" algn="l"/>
              </a:tabLst>
            </a:pP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min.</a:t>
            </a:r>
            <a:r>
              <a:rPr lang="en-US" sz="1100" spc="4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2.5</a:t>
            </a:r>
            <a:r>
              <a:rPr lang="en-US" sz="1100" spc="4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8">
                <a:solidFill>
                  <a:schemeClr val="tx1">
                    <a:lumMod val="65000"/>
                    <a:lumOff val="35000"/>
                  </a:schemeClr>
                </a:solidFill>
              </a:rPr>
              <a:t>frequency</a:t>
            </a:r>
            <a:r>
              <a:rPr lang="en-US" sz="1100" spc="4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8">
                <a:solidFill>
                  <a:schemeClr val="tx1">
                    <a:lumMod val="65000"/>
                    <a:lumOff val="35000"/>
                  </a:schemeClr>
                </a:solidFill>
              </a:rPr>
              <a:t>hops/s</a:t>
            </a:r>
            <a:r>
              <a:rPr lang="en-US" sz="1100" spc="4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8">
                <a:solidFill>
                  <a:schemeClr val="tx1">
                    <a:lumMod val="65000"/>
                    <a:lumOff val="35000"/>
                  </a:schemeClr>
                </a:solidFill>
              </a:rPr>
              <a:t>(USA),</a:t>
            </a:r>
            <a:r>
              <a:rPr lang="en-US" sz="1100" spc="44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two-level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8">
                <a:solidFill>
                  <a:schemeClr val="tx1">
                    <a:lumMod val="65000"/>
                    <a:lumOff val="35000"/>
                  </a:schemeClr>
                </a:solidFill>
              </a:rPr>
              <a:t>GFSK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modulation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206" indent="-228600">
              <a:lnSpc>
                <a:spcPct val="90000"/>
              </a:lnSpc>
              <a:spcBef>
                <a:spcPts val="534"/>
              </a:spcBef>
              <a:buFont typeface="Arial" panose="020B0604020202020204" pitchFamily="34" charset="0"/>
              <a:buChar char="•"/>
            </a:pPr>
            <a:r>
              <a:rPr lang="en-US" sz="1100" spc="-4">
                <a:solidFill>
                  <a:schemeClr val="tx1">
                    <a:lumMod val="65000"/>
                    <a:lumOff val="35000"/>
                  </a:schemeClr>
                </a:solidFill>
              </a:rPr>
              <a:t>DSSS</a:t>
            </a:r>
            <a:r>
              <a:rPr lang="en-US" sz="1100" spc="4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-4">
                <a:solidFill>
                  <a:schemeClr val="tx1">
                    <a:lumMod val="65000"/>
                    <a:lumOff val="35000"/>
                  </a:schemeClr>
                </a:solidFill>
              </a:rPr>
              <a:t>(Direct</a:t>
            </a:r>
            <a:r>
              <a:rPr lang="en-US" sz="1100" spc="4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-4">
                <a:solidFill>
                  <a:schemeClr val="tx1">
                    <a:lumMod val="65000"/>
                    <a:lumOff val="35000"/>
                  </a:schemeClr>
                </a:solidFill>
              </a:rPr>
              <a:t>Sequence</a:t>
            </a:r>
            <a:r>
              <a:rPr lang="en-US" sz="1100" spc="4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-4">
                <a:solidFill>
                  <a:schemeClr val="tx1">
                    <a:lumMod val="65000"/>
                    <a:lumOff val="35000"/>
                  </a:schemeClr>
                </a:solidFill>
              </a:rPr>
              <a:t>Spread</a:t>
            </a:r>
            <a:r>
              <a:rPr lang="en-US" sz="1100" spc="44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Spectrum)</a:t>
            </a:r>
          </a:p>
          <a:p>
            <a:pPr marL="700405" marR="87971" indent="-228600">
              <a:lnSpc>
                <a:spcPct val="90000"/>
              </a:lnSpc>
              <a:spcBef>
                <a:spcPts val="353"/>
              </a:spcBef>
              <a:buSzPct val="81081"/>
              <a:buFont typeface="Arial" panose="020B0604020202020204" pitchFamily="34" charset="0"/>
              <a:buChar char="•"/>
              <a:tabLst>
                <a:tab pos="700405" algn="l"/>
              </a:tabLst>
            </a:pPr>
            <a:r>
              <a:rPr lang="en-US" sz="1100" spc="18">
                <a:solidFill>
                  <a:schemeClr val="tx1">
                    <a:lumMod val="65000"/>
                    <a:lumOff val="35000"/>
                  </a:schemeClr>
                </a:solidFill>
              </a:rPr>
              <a:t>DBPSK</a:t>
            </a:r>
            <a:r>
              <a:rPr lang="en-US" sz="1100" spc="44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modulation</a:t>
            </a:r>
            <a:r>
              <a:rPr lang="en-US" sz="1100" spc="44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en-US" sz="1100" spc="44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100" spc="44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Mbit/s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(Differential</a:t>
            </a:r>
            <a:r>
              <a:rPr lang="en-US" sz="1100" spc="4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Binary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Shift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Keying), </a:t>
            </a:r>
            <a:r>
              <a:rPr lang="en-US" sz="1100" spc="-419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DQPSK</a:t>
            </a:r>
            <a:r>
              <a:rPr lang="en-US" sz="1100" spc="3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4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en-US" sz="1100" spc="3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1100" spc="3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Mbit/s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(Differential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Quadrature</a:t>
            </a:r>
            <a:r>
              <a:rPr lang="en-US" sz="1100" spc="3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PSK)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00405" marR="21292" indent="-228600">
              <a:lnSpc>
                <a:spcPct val="90000"/>
              </a:lnSpc>
              <a:spcBef>
                <a:spcPts val="463"/>
              </a:spcBef>
              <a:buSzPct val="81081"/>
              <a:buFont typeface="Arial" panose="020B0604020202020204" pitchFamily="34" charset="0"/>
              <a:buChar char="•"/>
              <a:tabLst>
                <a:tab pos="700405" algn="l"/>
              </a:tabLst>
            </a:pPr>
            <a:r>
              <a:rPr lang="en-US" sz="1100" spc="18">
                <a:solidFill>
                  <a:schemeClr val="tx1">
                    <a:lumMod val="65000"/>
                    <a:lumOff val="35000"/>
                  </a:schemeClr>
                </a:solidFill>
              </a:rPr>
              <a:t>preamble</a:t>
            </a:r>
            <a:r>
              <a:rPr lang="en-US" sz="1100" spc="3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8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r>
              <a:rPr lang="en-US" sz="1100" spc="3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8">
                <a:solidFill>
                  <a:schemeClr val="tx1">
                    <a:lumMod val="65000"/>
                    <a:lumOff val="35000"/>
                  </a:schemeClr>
                </a:solidFill>
              </a:rPr>
              <a:t>header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en-US" sz="1100" spc="3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sz="1100" spc="3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8">
                <a:solidFill>
                  <a:schemeClr val="tx1">
                    <a:lumMod val="65000"/>
                    <a:lumOff val="35000"/>
                  </a:schemeClr>
                </a:solidFill>
              </a:rPr>
              <a:t>frame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4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en-US" sz="1100" spc="3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always</a:t>
            </a:r>
            <a:r>
              <a:rPr lang="en-US" sz="1100" spc="3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transmitted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with</a:t>
            </a:r>
            <a:r>
              <a:rPr lang="en-US" sz="1100" spc="3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100" spc="3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4">
                <a:solidFill>
                  <a:schemeClr val="tx1">
                    <a:lumMod val="65000"/>
                    <a:lumOff val="35000"/>
                  </a:schemeClr>
                </a:solidFill>
              </a:rPr>
              <a:t>Mbit/s,</a:t>
            </a:r>
            <a:r>
              <a:rPr lang="en-US" sz="1100" spc="4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rest </a:t>
            </a:r>
            <a:r>
              <a:rPr lang="en-US" sz="1100" spc="-424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of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transmission</a:t>
            </a:r>
            <a:r>
              <a:rPr lang="en-US" sz="1100" spc="4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100" spc="4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en-US" sz="1100" spc="4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1100" spc="4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8">
                <a:solidFill>
                  <a:schemeClr val="tx1">
                    <a:lumMod val="65000"/>
                    <a:lumOff val="35000"/>
                  </a:schemeClr>
                </a:solidFill>
              </a:rPr>
              <a:t>Mbit/s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00405" indent="-228600">
              <a:lnSpc>
                <a:spcPct val="90000"/>
              </a:lnSpc>
              <a:spcBef>
                <a:spcPts val="490"/>
              </a:spcBef>
              <a:buSzPct val="81081"/>
              <a:buFont typeface="Arial" panose="020B0604020202020204" pitchFamily="34" charset="0"/>
              <a:buChar char="•"/>
              <a:tabLst>
                <a:tab pos="700405" algn="l"/>
              </a:tabLst>
            </a:pP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chipping</a:t>
            </a:r>
            <a:r>
              <a:rPr lang="en-US" sz="1100" spc="44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8">
                <a:solidFill>
                  <a:schemeClr val="tx1">
                    <a:lumMod val="65000"/>
                    <a:lumOff val="35000"/>
                  </a:schemeClr>
                </a:solidFill>
              </a:rPr>
              <a:t>sequence:</a:t>
            </a:r>
            <a:r>
              <a:rPr lang="en-US" sz="1100" spc="44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+1,</a:t>
            </a:r>
            <a:r>
              <a:rPr lang="en-US" sz="1100" spc="44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-1,</a:t>
            </a:r>
            <a:r>
              <a:rPr lang="en-US" sz="1100" spc="44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+1,</a:t>
            </a:r>
            <a:r>
              <a:rPr lang="en-US" sz="1100" spc="44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+1,</a:t>
            </a:r>
            <a:r>
              <a:rPr lang="en-US" sz="1100" spc="44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-1,</a:t>
            </a:r>
            <a:r>
              <a:rPr lang="en-US" sz="1100" spc="44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+1,</a:t>
            </a:r>
            <a:r>
              <a:rPr lang="en-US" sz="1100" spc="44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+1,</a:t>
            </a:r>
            <a:r>
              <a:rPr lang="en-US" sz="1100" spc="44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+1,</a:t>
            </a:r>
            <a:r>
              <a:rPr lang="en-US" sz="1100" spc="44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-1,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-1,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-4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(Barker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code)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00405" indent="-228600">
              <a:lnSpc>
                <a:spcPct val="90000"/>
              </a:lnSpc>
              <a:spcBef>
                <a:spcPts val="424"/>
              </a:spcBef>
              <a:buSzPct val="81081"/>
              <a:buFont typeface="Arial" panose="020B0604020202020204" pitchFamily="34" charset="0"/>
              <a:buChar char="•"/>
              <a:tabLst>
                <a:tab pos="700405" algn="l"/>
              </a:tabLst>
            </a:pPr>
            <a:r>
              <a:rPr lang="en-US" sz="1100" spc="18">
                <a:solidFill>
                  <a:schemeClr val="tx1">
                    <a:lumMod val="65000"/>
                    <a:lumOff val="35000"/>
                  </a:schemeClr>
                </a:solidFill>
              </a:rPr>
              <a:t>max.</a:t>
            </a:r>
            <a:r>
              <a:rPr lang="en-US" sz="1100" spc="3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radiated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8">
                <a:solidFill>
                  <a:schemeClr val="tx1">
                    <a:lumMod val="65000"/>
                    <a:lumOff val="35000"/>
                  </a:schemeClr>
                </a:solidFill>
              </a:rPr>
              <a:t>power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sz="1100" spc="3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8">
                <a:solidFill>
                  <a:schemeClr val="tx1">
                    <a:lumMod val="65000"/>
                    <a:lumOff val="35000"/>
                  </a:schemeClr>
                </a:solidFill>
              </a:rPr>
              <a:t>W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8">
                <a:solidFill>
                  <a:schemeClr val="tx1">
                    <a:lumMod val="65000"/>
                    <a:lumOff val="35000"/>
                  </a:schemeClr>
                </a:solidFill>
              </a:rPr>
              <a:t>(USA),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8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r>
              <a:rPr lang="en-US" sz="1100" spc="-3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26">
                <a:solidFill>
                  <a:schemeClr val="tx1">
                    <a:lumMod val="65000"/>
                    <a:lumOff val="35000"/>
                  </a:schemeClr>
                </a:solidFill>
              </a:rPr>
              <a:t>mW</a:t>
            </a:r>
            <a:r>
              <a:rPr lang="en-US" sz="1100" spc="11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(EU),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min.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8">
                <a:solidFill>
                  <a:schemeClr val="tx1">
                    <a:lumMod val="65000"/>
                    <a:lumOff val="35000"/>
                  </a:schemeClr>
                </a:solidFill>
              </a:rPr>
              <a:t>1mW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206" indent="-228600">
              <a:lnSpc>
                <a:spcPct val="90000"/>
              </a:lnSpc>
              <a:spcBef>
                <a:spcPts val="468"/>
              </a:spcBef>
              <a:buFont typeface="Arial" panose="020B0604020202020204" pitchFamily="34" charset="0"/>
              <a:buChar char="•"/>
            </a:pPr>
            <a:r>
              <a:rPr lang="en-US" sz="1100" spc="-18">
                <a:solidFill>
                  <a:schemeClr val="tx1">
                    <a:lumMod val="65000"/>
                    <a:lumOff val="35000"/>
                  </a:schemeClr>
                </a:solidFill>
              </a:rPr>
              <a:t>Infrared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00405" indent="-228600">
              <a:lnSpc>
                <a:spcPct val="90000"/>
              </a:lnSpc>
              <a:spcBef>
                <a:spcPts val="446"/>
              </a:spcBef>
              <a:buSzPct val="81081"/>
              <a:buFont typeface="Arial" panose="020B0604020202020204" pitchFamily="34" charset="0"/>
              <a:buChar char="•"/>
              <a:tabLst>
                <a:tab pos="700405" algn="l"/>
              </a:tabLst>
            </a:pP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850-950</a:t>
            </a:r>
            <a:r>
              <a:rPr lang="en-US" sz="1100" spc="4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8">
                <a:solidFill>
                  <a:schemeClr val="tx1">
                    <a:lumMod val="65000"/>
                    <a:lumOff val="35000"/>
                  </a:schemeClr>
                </a:solidFill>
              </a:rPr>
              <a:t>nm,</a:t>
            </a:r>
            <a:r>
              <a:rPr lang="en-US" sz="1100" spc="4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diffuse</a:t>
            </a:r>
            <a:r>
              <a:rPr lang="en-US" sz="1100" spc="4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light,</a:t>
            </a:r>
            <a:r>
              <a:rPr lang="en-US" sz="1100" spc="4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typ.</a:t>
            </a:r>
            <a:r>
              <a:rPr lang="en-US" sz="1100" spc="4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en-US" sz="1100" spc="4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8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sz="1100" spc="4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8">
                <a:solidFill>
                  <a:schemeClr val="tx1">
                    <a:lumMod val="65000"/>
                    <a:lumOff val="35000"/>
                  </a:schemeClr>
                </a:solidFill>
              </a:rPr>
              <a:t>range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700405" indent="-228600">
              <a:lnSpc>
                <a:spcPct val="90000"/>
              </a:lnSpc>
              <a:spcBef>
                <a:spcPts val="424"/>
              </a:spcBef>
              <a:buSzPct val="81081"/>
              <a:buFont typeface="Arial" panose="020B0604020202020204" pitchFamily="34" charset="0"/>
              <a:buChar char="•"/>
              <a:tabLst>
                <a:tab pos="700405" algn="l"/>
              </a:tabLst>
            </a:pP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carrier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detection,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energy</a:t>
            </a:r>
            <a:r>
              <a:rPr lang="en-US" sz="1100" spc="4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9">
                <a:solidFill>
                  <a:schemeClr val="tx1">
                    <a:lumMod val="65000"/>
                    <a:lumOff val="35000"/>
                  </a:schemeClr>
                </a:solidFill>
              </a:rPr>
              <a:t>detection,</a:t>
            </a:r>
            <a:r>
              <a:rPr lang="en-US" sz="1100" spc="35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spc="13">
                <a:solidFill>
                  <a:schemeClr val="tx1">
                    <a:lumMod val="65000"/>
                    <a:lumOff val="35000"/>
                  </a:schemeClr>
                </a:solidFill>
              </a:rPr>
              <a:t>synchronization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E99809-3E03-4D90-8508-9109D640950D}"/>
                  </a:ext>
                </a:extLst>
              </p14:cNvPr>
              <p14:cNvContentPartPr/>
              <p14:nvPr/>
            </p14:nvContentPartPr>
            <p14:xfrm>
              <a:off x="1768059" y="658164"/>
              <a:ext cx="8672082" cy="519162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E99809-3E03-4D90-8508-9109D64095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8699" y="648804"/>
                <a:ext cx="8690802" cy="52103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525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E98122-B97A-43F3-8F75-F080118573FC}"/>
                  </a:ext>
                </a:extLst>
              </p14:cNvPr>
              <p14:cNvContentPartPr/>
              <p14:nvPr/>
            </p14:nvContentPartPr>
            <p14:xfrm>
              <a:off x="1891624" y="492353"/>
              <a:ext cx="8424635" cy="526182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E98122-B97A-43F3-8F75-F080118573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2264" y="482993"/>
                <a:ext cx="8443355" cy="52805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560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  <a:prstGeom prst="rect">
            <a:avLst/>
          </a:prstGeom>
        </p:spPr>
        <p:txBody>
          <a:bodyPr vert="horz" lIns="0" tIns="11206" rIns="0" bIns="0" rtlCol="0" anchor="ctr">
            <a:normAutofit/>
          </a:bodyPr>
          <a:lstStyle/>
          <a:p>
            <a:pPr marL="11206">
              <a:spcBef>
                <a:spcPts val="88"/>
              </a:spcBef>
            </a:pPr>
            <a:r>
              <a:rPr lang="en-US" sz="5400" spc="-4"/>
              <a:t>802.11</a:t>
            </a:r>
            <a:r>
              <a:rPr lang="en-US" sz="5400" spc="-13"/>
              <a:t> </a:t>
            </a:r>
            <a:r>
              <a:rPr lang="en-US" sz="5400"/>
              <a:t>-</a:t>
            </a:r>
            <a:r>
              <a:rPr lang="en-US" sz="5400" spc="-35"/>
              <a:t> </a:t>
            </a:r>
            <a:r>
              <a:rPr lang="en-US" sz="5400" spc="-18"/>
              <a:t>MAC</a:t>
            </a:r>
            <a:r>
              <a:rPr lang="en-US" sz="5400" spc="-4"/>
              <a:t> </a:t>
            </a:r>
            <a:r>
              <a:rPr lang="en-US" sz="5400" spc="-22"/>
              <a:t>layer</a:t>
            </a:r>
            <a:r>
              <a:rPr lang="en-US" sz="5400" spc="-9"/>
              <a:t> </a:t>
            </a:r>
            <a:r>
              <a:rPr lang="en-US" sz="5400"/>
              <a:t>I</a:t>
            </a:r>
            <a:r>
              <a:rPr lang="en-US" sz="5400" spc="-9"/>
              <a:t> </a:t>
            </a:r>
            <a:r>
              <a:rPr lang="en-US" sz="5400"/>
              <a:t>-</a:t>
            </a:r>
            <a:r>
              <a:rPr lang="en-US" sz="5400" spc="31"/>
              <a:t> </a:t>
            </a:r>
            <a:r>
              <a:rPr lang="en-US" sz="5400" spc="-13"/>
              <a:t>DFWMAC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4870280" y="1089679"/>
            <a:ext cx="3606071" cy="2912506"/>
          </a:xfrm>
          <a:prstGeom prst="rect">
            <a:avLst/>
          </a:prstGeom>
        </p:spPr>
        <p:txBody>
          <a:bodyPr vert="horz" wrap="square" lIns="0" tIns="71157" rIns="0" bIns="0" rtlCol="0">
            <a:spAutoFit/>
          </a:bodyPr>
          <a:lstStyle/>
          <a:p>
            <a:pPr marL="6836" defTabSz="557784">
              <a:spcBef>
                <a:spcPts val="342"/>
              </a:spcBef>
            </a:pPr>
            <a:r>
              <a:rPr lang="en-US" sz="1130" kern="1200" spc="-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Traffic</a:t>
            </a:r>
            <a:r>
              <a:rPr lang="en-US" sz="1130" kern="1200" spc="-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130" kern="1200" spc="-11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services</a:t>
            </a:r>
            <a:endParaRPr lang="en-US" sz="1130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427247" indent="-158936" defTabSz="557784">
              <a:spcBef>
                <a:spcPts val="272"/>
              </a:spcBef>
              <a:buSzPct val="81081"/>
              <a:buFont typeface="Wingdings"/>
              <a:buChar char=""/>
              <a:tabLst>
                <a:tab pos="427247" algn="l"/>
              </a:tabLst>
            </a:pPr>
            <a:r>
              <a:rPr lang="en-US" sz="996" kern="1200" spc="11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Asynchronous</a:t>
            </a:r>
            <a:r>
              <a:rPr lang="en-US" sz="996" kern="1200" spc="19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996" kern="1200" spc="11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Data</a:t>
            </a:r>
            <a:r>
              <a:rPr lang="en-US" sz="996" kern="1200" spc="19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996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Service</a:t>
            </a:r>
            <a:r>
              <a:rPr lang="en-US" sz="996" kern="1200" spc="19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996" kern="1200" spc="11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(mandatory)</a:t>
            </a:r>
            <a:endParaRPr lang="en-US" sz="996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652834" lvl="1" indent="-128174" defTabSz="557784">
              <a:spcBef>
                <a:spcPts val="245"/>
              </a:spcBef>
              <a:buSzPct val="81818"/>
              <a:buFont typeface="Wingdings"/>
              <a:buChar char=""/>
              <a:tabLst>
                <a:tab pos="652834" algn="l"/>
              </a:tabLst>
            </a:pPr>
            <a:r>
              <a:rPr lang="en-US" sz="888" kern="1200" spc="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exchange</a:t>
            </a:r>
            <a:r>
              <a:rPr lang="en-US" sz="888" kern="1200" spc="19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of</a:t>
            </a:r>
            <a:r>
              <a:rPr lang="en-US" sz="888" kern="1200" spc="21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data</a:t>
            </a:r>
            <a:r>
              <a:rPr lang="en-US" sz="888" kern="1200" spc="21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packets</a:t>
            </a:r>
            <a:r>
              <a:rPr lang="en-US" sz="888" kern="1200" spc="21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based</a:t>
            </a:r>
            <a:r>
              <a:rPr lang="en-US" sz="888" kern="1200" spc="19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on</a:t>
            </a:r>
            <a:r>
              <a:rPr lang="en-US" sz="888" kern="1200" spc="21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“best-effort”</a:t>
            </a:r>
            <a:endParaRPr lang="en-US" sz="888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652834" lvl="1" indent="-128174" defTabSz="557784">
              <a:spcBef>
                <a:spcPts val="226"/>
              </a:spcBef>
              <a:buSzPct val="81818"/>
              <a:buFont typeface="Wingdings"/>
              <a:buChar char=""/>
              <a:tabLst>
                <a:tab pos="652834" algn="l"/>
              </a:tabLst>
            </a:pP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support</a:t>
            </a:r>
            <a:r>
              <a:rPr lang="en-US" sz="888" kern="1200" spc="27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of</a:t>
            </a:r>
            <a:r>
              <a:rPr lang="en-US" sz="888" kern="1200" spc="3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broadcast</a:t>
            </a:r>
            <a:r>
              <a:rPr lang="en-US" sz="888" kern="1200" spc="27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and</a:t>
            </a:r>
            <a:r>
              <a:rPr lang="en-US" sz="888" kern="1200" spc="3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multicast</a:t>
            </a:r>
            <a:endParaRPr lang="en-US" sz="888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427247" indent="-158936" defTabSz="557784">
              <a:spcBef>
                <a:spcPts val="280"/>
              </a:spcBef>
              <a:buSzPct val="81081"/>
              <a:buFont typeface="Wingdings"/>
              <a:buChar char=""/>
              <a:tabLst>
                <a:tab pos="427247" algn="l"/>
              </a:tabLst>
            </a:pPr>
            <a:r>
              <a:rPr lang="en-US" sz="996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Time-Bounded</a:t>
            </a:r>
            <a:r>
              <a:rPr lang="en-US" sz="996" kern="1200" spc="19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996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Service</a:t>
            </a:r>
            <a:r>
              <a:rPr lang="en-US" sz="996" kern="1200" spc="19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996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(optional)</a:t>
            </a:r>
            <a:endParaRPr lang="en-US" sz="996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652834" lvl="1" indent="-128174" defTabSz="557784">
              <a:spcBef>
                <a:spcPts val="245"/>
              </a:spcBef>
              <a:buSzPct val="81818"/>
              <a:buFont typeface="Wingdings"/>
              <a:buChar char=""/>
              <a:tabLst>
                <a:tab pos="652834" algn="l"/>
              </a:tabLst>
            </a:pP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implemented</a:t>
            </a:r>
            <a:r>
              <a:rPr lang="en-US" sz="888" kern="1200" spc="2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using</a:t>
            </a:r>
            <a:r>
              <a:rPr lang="en-US" sz="888" kern="1200" spc="2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PCF</a:t>
            </a:r>
            <a:r>
              <a:rPr lang="en-US" sz="888" kern="1200" spc="2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(Point</a:t>
            </a:r>
            <a:r>
              <a:rPr lang="en-US" sz="888" kern="1200" spc="2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Coordination</a:t>
            </a:r>
            <a:r>
              <a:rPr lang="en-US" sz="888" kern="1200" spc="2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Function)</a:t>
            </a:r>
            <a:endParaRPr lang="en-US" sz="888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6836" defTabSz="557784">
              <a:spcBef>
                <a:spcPts val="267"/>
              </a:spcBef>
            </a:pPr>
            <a:r>
              <a:rPr lang="en-US" sz="1130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Access</a:t>
            </a:r>
            <a:r>
              <a:rPr lang="en-US" sz="1130" kern="1200" spc="-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130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methods</a:t>
            </a:r>
          </a:p>
          <a:p>
            <a:pPr marL="427247" indent="-158936" defTabSz="557784">
              <a:spcBef>
                <a:spcPts val="272"/>
              </a:spcBef>
              <a:buSzPct val="81081"/>
              <a:buFont typeface="Wingdings"/>
              <a:buChar char=""/>
              <a:tabLst>
                <a:tab pos="427247" algn="l"/>
              </a:tabLst>
            </a:pPr>
            <a:r>
              <a:rPr lang="en-US" sz="996" kern="1200" spc="11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DFWMAC-DCF</a:t>
            </a:r>
            <a:r>
              <a:rPr lang="en-US" sz="996" kern="1200" spc="1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996" kern="1200" spc="11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CSMA/CA</a:t>
            </a:r>
            <a:r>
              <a:rPr lang="en-US" sz="996" kern="1200" spc="1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996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(mandatory)</a:t>
            </a:r>
            <a:endParaRPr lang="en-US" sz="996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652834" lvl="1" indent="-128174" defTabSz="557784">
              <a:spcBef>
                <a:spcPts val="245"/>
              </a:spcBef>
              <a:buSzPct val="81818"/>
              <a:buFont typeface="Wingdings"/>
              <a:buChar char=""/>
              <a:tabLst>
                <a:tab pos="652834" algn="l"/>
              </a:tabLst>
            </a:pPr>
            <a:r>
              <a:rPr lang="en-US" sz="888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collision</a:t>
            </a:r>
            <a:r>
              <a:rPr lang="en-US" sz="888" kern="1200" spc="4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avoidance</a:t>
            </a:r>
            <a:r>
              <a:rPr lang="en-US" sz="888" kern="1200" spc="4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via</a:t>
            </a:r>
            <a:r>
              <a:rPr lang="en-US" sz="888" kern="1200" spc="4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randomized</a:t>
            </a:r>
            <a:r>
              <a:rPr lang="en-US" sz="888" kern="1200" spc="4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-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„back-off“</a:t>
            </a:r>
            <a:r>
              <a:rPr lang="en-US" sz="888" kern="1200" spc="21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mechanism</a:t>
            </a:r>
            <a:endParaRPr lang="en-US" sz="888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652834" lvl="1" indent="-128174" defTabSz="557784">
              <a:spcBef>
                <a:spcPts val="267"/>
              </a:spcBef>
              <a:buSzPct val="81818"/>
              <a:buFont typeface="Wingdings"/>
              <a:buChar char=""/>
              <a:tabLst>
                <a:tab pos="652834" algn="l"/>
              </a:tabLst>
            </a:pP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minimum</a:t>
            </a:r>
            <a:r>
              <a:rPr lang="en-US" sz="888" kern="1200" spc="3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distance</a:t>
            </a:r>
            <a:r>
              <a:rPr lang="en-US" sz="888" kern="1200" spc="3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between</a:t>
            </a:r>
            <a:r>
              <a:rPr lang="en-US" sz="888" kern="1200" spc="3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consecutive</a:t>
            </a:r>
            <a:r>
              <a:rPr lang="en-US" sz="888" kern="1200" spc="3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packets</a:t>
            </a:r>
            <a:endParaRPr lang="en-US" sz="888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652834" lvl="1" indent="-128174" defTabSz="557784">
              <a:spcBef>
                <a:spcPts val="226"/>
              </a:spcBef>
              <a:buSzPct val="81818"/>
              <a:buFont typeface="Wingdings"/>
              <a:buChar char=""/>
              <a:tabLst>
                <a:tab pos="652834" algn="l"/>
              </a:tabLst>
            </a:pP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ACK</a:t>
            </a:r>
            <a:r>
              <a:rPr lang="en-US" sz="888" kern="1200" spc="3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packet</a:t>
            </a:r>
            <a:r>
              <a:rPr lang="en-US" sz="888" kern="1200" spc="3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for</a:t>
            </a:r>
            <a:r>
              <a:rPr lang="en-US" sz="888" kern="1200" spc="3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acknowledgements</a:t>
            </a:r>
            <a:r>
              <a:rPr lang="en-US" sz="888" kern="1200" spc="3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(not</a:t>
            </a:r>
            <a:r>
              <a:rPr lang="en-US" sz="888" kern="1200" spc="3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for</a:t>
            </a:r>
            <a:r>
              <a:rPr lang="en-US" sz="888" kern="1200" spc="3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broadcasts)</a:t>
            </a:r>
            <a:endParaRPr lang="en-US" sz="888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427247" indent="-158936" defTabSz="557784">
              <a:spcBef>
                <a:spcPts val="240"/>
              </a:spcBef>
              <a:buSzPct val="81081"/>
              <a:buFont typeface="Wingdings"/>
              <a:buChar char=""/>
              <a:tabLst>
                <a:tab pos="427247" algn="l"/>
              </a:tabLst>
            </a:pPr>
            <a:r>
              <a:rPr lang="en-US" sz="996" kern="1200" spc="11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DFWMAC-DCF</a:t>
            </a:r>
            <a:r>
              <a:rPr lang="en-US" sz="996" kern="1200" spc="3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996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w/</a:t>
            </a:r>
            <a:r>
              <a:rPr lang="en-US" sz="996" kern="1200" spc="3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996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RTS/CTS</a:t>
            </a:r>
            <a:r>
              <a:rPr lang="en-US" sz="996" kern="1200" spc="3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996" kern="1200" spc="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(optional)</a:t>
            </a:r>
            <a:endParaRPr lang="en-US" sz="996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652834" lvl="1" indent="-128174" defTabSz="557784">
              <a:spcBef>
                <a:spcPts val="285"/>
              </a:spcBef>
              <a:buSzPct val="81818"/>
              <a:buFont typeface="Wingdings"/>
              <a:buChar char=""/>
              <a:tabLst>
                <a:tab pos="652834" algn="l"/>
              </a:tabLst>
            </a:pP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Distributed</a:t>
            </a:r>
            <a:r>
              <a:rPr lang="en-US" sz="888" kern="1200" spc="19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Foundation</a:t>
            </a:r>
            <a:r>
              <a:rPr lang="en-US" sz="888" kern="1200" spc="19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Wireless</a:t>
            </a:r>
            <a:r>
              <a:rPr lang="en-US" sz="888" kern="1200" spc="19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MAC</a:t>
            </a:r>
            <a:endParaRPr lang="en-US" sz="888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652834" lvl="1" indent="-128174" defTabSz="557784">
              <a:spcBef>
                <a:spcPts val="226"/>
              </a:spcBef>
              <a:buSzPct val="81818"/>
              <a:buFont typeface="Wingdings"/>
              <a:buChar char=""/>
              <a:tabLst>
                <a:tab pos="652834" algn="l"/>
              </a:tabLst>
            </a:pP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avoids</a:t>
            </a:r>
            <a:r>
              <a:rPr lang="en-US" sz="888" kern="1200" spc="3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hidden</a:t>
            </a:r>
            <a:r>
              <a:rPr lang="en-US" sz="888" kern="1200" spc="3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terminal</a:t>
            </a:r>
            <a:r>
              <a:rPr lang="en-US" sz="888" kern="1200" spc="3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problem</a:t>
            </a:r>
            <a:endParaRPr lang="en-US" sz="888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427247" indent="-158936" defTabSz="557784">
              <a:spcBef>
                <a:spcPts val="280"/>
              </a:spcBef>
              <a:buSzPct val="81081"/>
              <a:buFont typeface="Wingdings"/>
              <a:buChar char=""/>
              <a:tabLst>
                <a:tab pos="427247" algn="l"/>
              </a:tabLst>
            </a:pPr>
            <a:r>
              <a:rPr lang="en-US" sz="996" kern="1200" spc="1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DFWMAC-</a:t>
            </a:r>
            <a:r>
              <a:rPr lang="en-US" sz="996" kern="1200" spc="-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996" kern="1200" spc="11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PCF </a:t>
            </a:r>
            <a:r>
              <a:rPr lang="en-US" sz="996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(optional)</a:t>
            </a:r>
            <a:endParaRPr lang="en-US" sz="996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652834" lvl="1" indent="-128174" defTabSz="557784">
              <a:spcBef>
                <a:spcPts val="245"/>
              </a:spcBef>
              <a:buSzPct val="81818"/>
              <a:buFont typeface="Wingdings"/>
              <a:buChar char=""/>
              <a:tabLst>
                <a:tab pos="652834" algn="l"/>
              </a:tabLst>
            </a:pPr>
            <a:r>
              <a:rPr lang="en-US" sz="888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access</a:t>
            </a:r>
            <a:r>
              <a:rPr lang="en-US" sz="888" kern="1200" spc="3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point</a:t>
            </a:r>
            <a:r>
              <a:rPr lang="en-US" sz="888" kern="1200" spc="3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-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polls</a:t>
            </a:r>
            <a:r>
              <a:rPr lang="en-US" sz="888" kern="1200" spc="3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terminals</a:t>
            </a:r>
            <a:r>
              <a:rPr lang="en-US" sz="888" kern="1200" spc="3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according</a:t>
            </a:r>
            <a:r>
              <a:rPr lang="en-US" sz="888" kern="1200" spc="3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to</a:t>
            </a:r>
            <a:r>
              <a:rPr lang="en-US" sz="888" kern="1200" spc="3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 spc="-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a</a:t>
            </a:r>
            <a:r>
              <a:rPr lang="en-US" sz="888" kern="1200" spc="35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888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list</a:t>
            </a:r>
            <a:endParaRPr lang="en-US" sz="1456">
              <a:latin typeface="Microsoft Sans Serif"/>
              <a:cs typeface="Microsoft Sans Serif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4C3AB9-E3E4-4738-894E-84D9213912B3}"/>
                  </a:ext>
                </a:extLst>
              </p14:cNvPr>
              <p14:cNvContentPartPr/>
              <p14:nvPr/>
            </p14:nvContentPartPr>
            <p14:xfrm>
              <a:off x="6477986" y="2047793"/>
              <a:ext cx="5682943" cy="3720528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4C3AB9-E3E4-4738-894E-84D9213912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8626" y="2038433"/>
                <a:ext cx="5701663" cy="373924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28772" y="4840937"/>
            <a:ext cx="277346" cy="352985"/>
            <a:chOff x="4953000" y="5486400"/>
            <a:chExt cx="314325" cy="400050"/>
          </a:xfrm>
        </p:grpSpPr>
        <p:sp>
          <p:nvSpPr>
            <p:cNvPr id="4" name="object 4"/>
            <p:cNvSpPr/>
            <p:nvPr/>
          </p:nvSpPr>
          <p:spPr>
            <a:xfrm>
              <a:off x="4953000" y="5486400"/>
              <a:ext cx="19050" cy="400050"/>
            </a:xfrm>
            <a:custGeom>
              <a:avLst/>
              <a:gdLst/>
              <a:ahLst/>
              <a:cxnLst/>
              <a:rect l="l" t="t" r="r" b="b"/>
              <a:pathLst>
                <a:path w="19050" h="400050">
                  <a:moveTo>
                    <a:pt x="19050" y="0"/>
                  </a:moveTo>
                  <a:lnTo>
                    <a:pt x="9525" y="0"/>
                  </a:ln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19050" y="40005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FFDEE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4972050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DDE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4981575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DBE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991100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DAE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5000625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D9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5010150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D6E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5019675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D5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5029200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D1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5038725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CFD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5048250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CBD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057775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C7D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5067300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C2D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5076825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BED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5086350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B9C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5095875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B3C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5105400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ACC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5114925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A7C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5124450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A2B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5133975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9AB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5143500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94B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5153025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8FB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5162550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8AA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5172075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83A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5181600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7EA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5191125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7BA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5200650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75A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5210175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72A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5219700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6F9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5229225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6B9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5238750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6A9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5248275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67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5257800" y="5486400"/>
              <a:ext cx="9525" cy="400050"/>
            </a:xfrm>
            <a:custGeom>
              <a:avLst/>
              <a:gdLst/>
              <a:ahLst/>
              <a:cxnLst/>
              <a:rect l="l" t="t" r="r" b="b"/>
              <a:pathLst>
                <a:path w="9525" h="400050">
                  <a:moveTo>
                    <a:pt x="95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9525" y="400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3126441" y="367730"/>
            <a:ext cx="2687171" cy="380647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400" spc="-4" dirty="0"/>
              <a:t>802.11</a:t>
            </a:r>
            <a:r>
              <a:rPr sz="2400" spc="-18" dirty="0"/>
              <a:t> </a:t>
            </a:r>
            <a:r>
              <a:rPr sz="2400" dirty="0"/>
              <a:t>-</a:t>
            </a:r>
            <a:r>
              <a:rPr sz="2400" spc="-35" dirty="0"/>
              <a:t> </a:t>
            </a:r>
            <a:r>
              <a:rPr sz="2400" spc="-18" dirty="0"/>
              <a:t>MAC</a:t>
            </a:r>
            <a:r>
              <a:rPr sz="2400" spc="-4" dirty="0"/>
              <a:t> </a:t>
            </a:r>
            <a:r>
              <a:rPr sz="2400" spc="-22" dirty="0"/>
              <a:t>layer</a:t>
            </a:r>
            <a:r>
              <a:rPr sz="2400" dirty="0"/>
              <a:t> </a:t>
            </a:r>
            <a:r>
              <a:rPr sz="2400" spc="-22" dirty="0"/>
              <a:t>II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2210361" y="995911"/>
            <a:ext cx="5493684" cy="2720910"/>
          </a:xfrm>
          <a:prstGeom prst="rect">
            <a:avLst/>
          </a:prstGeom>
        </p:spPr>
        <p:txBody>
          <a:bodyPr vert="horz" wrap="square" lIns="0" tIns="71157" rIns="0" bIns="0" rtlCol="0">
            <a:spAutoFit/>
          </a:bodyPr>
          <a:lstStyle/>
          <a:p>
            <a:pPr marL="11206">
              <a:spcBef>
                <a:spcPts val="560"/>
              </a:spcBef>
            </a:pPr>
            <a:r>
              <a:rPr sz="1853" spc="-18">
                <a:latin typeface="Microsoft Sans Serif"/>
                <a:cs typeface="Microsoft Sans Serif"/>
              </a:rPr>
              <a:t>Priorities</a:t>
            </a:r>
            <a:endParaRPr sz="1853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46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9">
                <a:latin typeface="Microsoft Sans Serif"/>
                <a:cs typeface="Microsoft Sans Serif"/>
              </a:rPr>
              <a:t>defined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through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different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inter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frame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spaces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24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3">
                <a:latin typeface="Microsoft Sans Serif"/>
                <a:cs typeface="Microsoft Sans Serif"/>
              </a:rPr>
              <a:t>no</a:t>
            </a:r>
            <a:r>
              <a:rPr sz="1632" spc="18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guaranteed,</a:t>
            </a:r>
            <a:r>
              <a:rPr sz="1632" spc="22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hard</a:t>
            </a:r>
            <a:r>
              <a:rPr sz="1632" spc="22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priorities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24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9">
                <a:latin typeface="Microsoft Sans Serif"/>
                <a:cs typeface="Microsoft Sans Serif"/>
              </a:rPr>
              <a:t>SIFS</a:t>
            </a:r>
            <a:r>
              <a:rPr sz="1632" spc="7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(Short</a:t>
            </a:r>
            <a:r>
              <a:rPr sz="1632" spc="7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Inter</a:t>
            </a:r>
            <a:r>
              <a:rPr sz="1632" spc="7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Frame</a:t>
            </a:r>
            <a:r>
              <a:rPr sz="1632" spc="7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Spacing)</a:t>
            </a:r>
            <a:endParaRPr sz="1632">
              <a:latin typeface="Microsoft Sans Serif"/>
              <a:cs typeface="Microsoft Sans Serif"/>
            </a:endParaRPr>
          </a:p>
          <a:p>
            <a:pPr marL="1070219" lvl="1" indent="-210122">
              <a:spcBef>
                <a:spcPts val="468"/>
              </a:spcBef>
              <a:buSzPct val="81818"/>
              <a:buFont typeface="Wingdings"/>
              <a:buChar char=""/>
              <a:tabLst>
                <a:tab pos="1070219" algn="l"/>
              </a:tabLst>
            </a:pPr>
            <a:r>
              <a:rPr sz="1456" spc="9">
                <a:latin typeface="Microsoft Sans Serif"/>
                <a:cs typeface="Microsoft Sans Serif"/>
              </a:rPr>
              <a:t>highest</a:t>
            </a:r>
            <a:r>
              <a:rPr sz="1456" spc="18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priority,</a:t>
            </a:r>
            <a:r>
              <a:rPr sz="1456" spc="22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for</a:t>
            </a:r>
            <a:r>
              <a:rPr sz="1456" spc="22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ACK,</a:t>
            </a:r>
            <a:r>
              <a:rPr sz="1456" spc="22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CTS,</a:t>
            </a:r>
            <a:r>
              <a:rPr sz="1456" spc="18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polling</a:t>
            </a:r>
            <a:r>
              <a:rPr sz="1456" spc="22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response</a:t>
            </a:r>
            <a:endParaRPr sz="1456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393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9">
                <a:latin typeface="Microsoft Sans Serif"/>
                <a:cs typeface="Microsoft Sans Serif"/>
              </a:rPr>
              <a:t>PIFS</a:t>
            </a:r>
            <a:r>
              <a:rPr sz="1632" spc="66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(PCF</a:t>
            </a:r>
            <a:r>
              <a:rPr sz="1632" spc="66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IFS)</a:t>
            </a:r>
            <a:endParaRPr sz="1632">
              <a:latin typeface="Microsoft Sans Serif"/>
              <a:cs typeface="Microsoft Sans Serif"/>
            </a:endParaRPr>
          </a:p>
          <a:p>
            <a:pPr marL="210122" marR="4483" lvl="1" indent="-210122" algn="r">
              <a:spcBef>
                <a:spcPts val="468"/>
              </a:spcBef>
              <a:buSzPct val="81818"/>
              <a:buFont typeface="Wingdings"/>
              <a:buChar char=""/>
              <a:tabLst>
                <a:tab pos="210122" algn="l"/>
              </a:tabLst>
            </a:pPr>
            <a:r>
              <a:rPr sz="1456" spc="4">
                <a:latin typeface="Microsoft Sans Serif"/>
                <a:cs typeface="Microsoft Sans Serif"/>
              </a:rPr>
              <a:t>medium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priority,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for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13">
                <a:latin typeface="Microsoft Sans Serif"/>
                <a:cs typeface="Microsoft Sans Serif"/>
              </a:rPr>
              <a:t>time-bounded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13">
                <a:latin typeface="Microsoft Sans Serif"/>
                <a:cs typeface="Microsoft Sans Serif"/>
              </a:rPr>
              <a:t>service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using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18">
                <a:latin typeface="Microsoft Sans Serif"/>
                <a:cs typeface="Microsoft Sans Serif"/>
              </a:rPr>
              <a:t>PCF</a:t>
            </a:r>
            <a:endParaRPr sz="1456">
              <a:latin typeface="Microsoft Sans Serif"/>
              <a:cs typeface="Microsoft Sans Serif"/>
            </a:endParaRPr>
          </a:p>
          <a:p>
            <a:pPr marL="700405" marR="12887" indent="-700405" algn="r">
              <a:spcBef>
                <a:spcPts val="393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3">
                <a:latin typeface="Microsoft Sans Serif"/>
                <a:cs typeface="Microsoft Sans Serif"/>
              </a:rPr>
              <a:t>DIFS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(DCF,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Distributed</a:t>
            </a:r>
            <a:r>
              <a:rPr sz="1632" spc="49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Coordination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Function</a:t>
            </a:r>
            <a:r>
              <a:rPr sz="1632" spc="49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IFS)</a:t>
            </a:r>
            <a:endParaRPr sz="1632">
              <a:latin typeface="Microsoft Sans Serif"/>
              <a:cs typeface="Microsoft Sans Serif"/>
            </a:endParaRPr>
          </a:p>
          <a:p>
            <a:pPr marL="1070219" lvl="1" indent="-210122">
              <a:spcBef>
                <a:spcPts val="401"/>
              </a:spcBef>
              <a:buSzPct val="81818"/>
              <a:buFont typeface="Wingdings"/>
              <a:buChar char=""/>
              <a:tabLst>
                <a:tab pos="1070219" algn="l"/>
              </a:tabLst>
            </a:pPr>
            <a:r>
              <a:rPr sz="1456" spc="4">
                <a:latin typeface="Microsoft Sans Serif"/>
                <a:cs typeface="Microsoft Sans Serif"/>
              </a:rPr>
              <a:t>lowest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priority,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for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asynchronous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data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service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423132" y="5151905"/>
            <a:ext cx="7135905" cy="92449"/>
            <a:chOff x="866616" y="5838825"/>
            <a:chExt cx="8087359" cy="104775"/>
          </a:xfrm>
        </p:grpSpPr>
        <p:sp>
          <p:nvSpPr>
            <p:cNvPr id="40" name="object 40"/>
            <p:cNvSpPr/>
            <p:nvPr/>
          </p:nvSpPr>
          <p:spPr>
            <a:xfrm>
              <a:off x="869156" y="5880893"/>
              <a:ext cx="8001000" cy="5080"/>
            </a:xfrm>
            <a:custGeom>
              <a:avLst/>
              <a:gdLst/>
              <a:ahLst/>
              <a:cxnLst/>
              <a:rect l="l" t="t" r="r" b="b"/>
              <a:pathLst>
                <a:path w="8001000" h="5079">
                  <a:moveTo>
                    <a:pt x="0" y="0"/>
                  </a:moveTo>
                  <a:lnTo>
                    <a:pt x="4400550" y="0"/>
                  </a:lnTo>
                </a:path>
                <a:path w="8001000" h="5079">
                  <a:moveTo>
                    <a:pt x="7848600" y="0"/>
                  </a:moveTo>
                  <a:lnTo>
                    <a:pt x="8001000" y="0"/>
                  </a:lnTo>
                </a:path>
                <a:path w="8001000" h="5079">
                  <a:moveTo>
                    <a:pt x="0" y="4762"/>
                  </a:moveTo>
                  <a:lnTo>
                    <a:pt x="8001000" y="476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848725" y="58388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0" y="0"/>
                  </a:moveTo>
                  <a:lnTo>
                    <a:pt x="0" y="104775"/>
                  </a:lnTo>
                  <a:lnTo>
                    <a:pt x="104775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9488581" y="5224743"/>
            <a:ext cx="73959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t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484330" y="4838140"/>
            <a:ext cx="1907801" cy="294757"/>
          </a:xfrm>
          <a:prstGeom prst="rect">
            <a:avLst/>
          </a:prstGeom>
          <a:solidFill>
            <a:srgbClr val="D9D9F5"/>
          </a:solidFill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L="392786">
              <a:spcBef>
                <a:spcPts val="552"/>
              </a:spcBef>
            </a:pPr>
            <a:r>
              <a:rPr sz="1456">
                <a:latin typeface="Microsoft Sans Serif"/>
                <a:cs typeface="Microsoft Sans Serif"/>
              </a:rPr>
              <a:t>medium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-13">
                <a:latin typeface="Microsoft Sans Serif"/>
                <a:cs typeface="Microsoft Sans Serif"/>
              </a:rPr>
              <a:t>busy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564045" y="4413717"/>
            <a:ext cx="3748368" cy="781610"/>
            <a:chOff x="1026318" y="5002212"/>
            <a:chExt cx="4248150" cy="885825"/>
          </a:xfrm>
        </p:grpSpPr>
        <p:sp>
          <p:nvSpPr>
            <p:cNvPr id="45" name="object 45"/>
            <p:cNvSpPr/>
            <p:nvPr/>
          </p:nvSpPr>
          <p:spPr>
            <a:xfrm>
              <a:off x="1031081" y="5006975"/>
              <a:ext cx="4238625" cy="876300"/>
            </a:xfrm>
            <a:custGeom>
              <a:avLst/>
              <a:gdLst/>
              <a:ahLst/>
              <a:cxnLst/>
              <a:rect l="l" t="t" r="r" b="b"/>
              <a:pathLst>
                <a:path w="4238625" h="876300">
                  <a:moveTo>
                    <a:pt x="0" y="876300"/>
                  </a:moveTo>
                  <a:lnTo>
                    <a:pt x="0" y="0"/>
                  </a:lnTo>
                </a:path>
                <a:path w="4238625" h="876300">
                  <a:moveTo>
                    <a:pt x="1038225" y="876300"/>
                  </a:moveTo>
                  <a:lnTo>
                    <a:pt x="1038225" y="0"/>
                  </a:lnTo>
                </a:path>
                <a:path w="4238625" h="876300">
                  <a:moveTo>
                    <a:pt x="3200400" y="876300"/>
                  </a:moveTo>
                  <a:lnTo>
                    <a:pt x="3200400" y="0"/>
                  </a:lnTo>
                </a:path>
                <a:path w="4238625" h="876300">
                  <a:moveTo>
                    <a:pt x="4238625" y="876300"/>
                  </a:moveTo>
                  <a:lnTo>
                    <a:pt x="4238625" y="0"/>
                  </a:lnTo>
                </a:path>
                <a:path w="4238625" h="876300">
                  <a:moveTo>
                    <a:pt x="4086225" y="876300"/>
                  </a:moveTo>
                  <a:lnTo>
                    <a:pt x="4086225" y="238125"/>
                  </a:lnTo>
                </a:path>
                <a:path w="4238625" h="876300">
                  <a:moveTo>
                    <a:pt x="3924300" y="876300"/>
                  </a:moveTo>
                  <a:lnTo>
                    <a:pt x="3924300" y="476250"/>
                  </a:lnTo>
                </a:path>
                <a:path w="4238625" h="876300">
                  <a:moveTo>
                    <a:pt x="3295650" y="714375"/>
                  </a:moveTo>
                  <a:lnTo>
                    <a:pt x="3838575" y="7143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4248150" y="5676899"/>
              <a:ext cx="704850" cy="104775"/>
            </a:xfrm>
            <a:custGeom>
              <a:avLst/>
              <a:gdLst/>
              <a:ahLst/>
              <a:cxnLst/>
              <a:rect l="l" t="t" r="r" b="b"/>
              <a:pathLst>
                <a:path w="704850" h="104775">
                  <a:moveTo>
                    <a:pt x="104775" y="0"/>
                  </a:moveTo>
                  <a:lnTo>
                    <a:pt x="0" y="57150"/>
                  </a:lnTo>
                  <a:lnTo>
                    <a:pt x="104775" y="104775"/>
                  </a:lnTo>
                  <a:lnTo>
                    <a:pt x="104775" y="0"/>
                  </a:lnTo>
                  <a:close/>
                </a:path>
                <a:path w="704850" h="104775">
                  <a:moveTo>
                    <a:pt x="704850" y="57150"/>
                  </a:moveTo>
                  <a:lnTo>
                    <a:pt x="600075" y="0"/>
                  </a:lnTo>
                  <a:lnTo>
                    <a:pt x="600075" y="104775"/>
                  </a:lnTo>
                  <a:lnTo>
                    <a:pt x="70485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496485" y="4787713"/>
            <a:ext cx="42582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18">
                <a:latin typeface="Microsoft Sans Serif"/>
                <a:cs typeface="Microsoft Sans Serif"/>
              </a:rPr>
              <a:t>SIFS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390029" y="4731684"/>
            <a:ext cx="790015" cy="92449"/>
            <a:chOff x="4229100" y="5362575"/>
            <a:chExt cx="895350" cy="104775"/>
          </a:xfrm>
        </p:grpSpPr>
        <p:sp>
          <p:nvSpPr>
            <p:cNvPr id="49" name="object 49"/>
            <p:cNvSpPr/>
            <p:nvPr/>
          </p:nvSpPr>
          <p:spPr>
            <a:xfrm>
              <a:off x="4317206" y="5407025"/>
              <a:ext cx="714375" cy="0"/>
            </a:xfrm>
            <a:custGeom>
              <a:avLst/>
              <a:gdLst/>
              <a:ahLst/>
              <a:cxnLst/>
              <a:rect l="l" t="t" r="r" b="b"/>
              <a:pathLst>
                <a:path w="714375">
                  <a:moveTo>
                    <a:pt x="0" y="0"/>
                  </a:moveTo>
                  <a:lnTo>
                    <a:pt x="7143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4229100" y="5362574"/>
              <a:ext cx="895350" cy="104775"/>
            </a:xfrm>
            <a:custGeom>
              <a:avLst/>
              <a:gdLst/>
              <a:ahLst/>
              <a:cxnLst/>
              <a:rect l="l" t="t" r="r" b="b"/>
              <a:pathLst>
                <a:path w="895350" h="104775">
                  <a:moveTo>
                    <a:pt x="114300" y="0"/>
                  </a:moveTo>
                  <a:lnTo>
                    <a:pt x="0" y="47625"/>
                  </a:lnTo>
                  <a:lnTo>
                    <a:pt x="114300" y="104775"/>
                  </a:lnTo>
                  <a:lnTo>
                    <a:pt x="114300" y="0"/>
                  </a:lnTo>
                  <a:close/>
                </a:path>
                <a:path w="895350" h="104775">
                  <a:moveTo>
                    <a:pt x="895350" y="47625"/>
                  </a:moveTo>
                  <a:lnTo>
                    <a:pt x="781050" y="0"/>
                  </a:lnTo>
                  <a:lnTo>
                    <a:pt x="781050" y="104775"/>
                  </a:lnTo>
                  <a:lnTo>
                    <a:pt x="895350" y="47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563720" y="4518772"/>
            <a:ext cx="42582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18">
                <a:latin typeface="Microsoft Sans Serif"/>
                <a:cs typeface="Microsoft Sans Serif"/>
              </a:rPr>
              <a:t>PIFS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22552" y="4241427"/>
            <a:ext cx="434228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22">
                <a:latin typeface="Microsoft Sans Serif"/>
                <a:cs typeface="Microsoft Sans Serif"/>
              </a:rPr>
              <a:t>DIFS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390030" y="4445934"/>
            <a:ext cx="924485" cy="92449"/>
            <a:chOff x="4229100" y="5038725"/>
            <a:chExt cx="1047750" cy="104775"/>
          </a:xfrm>
        </p:grpSpPr>
        <p:sp>
          <p:nvSpPr>
            <p:cNvPr id="54" name="object 54"/>
            <p:cNvSpPr/>
            <p:nvPr/>
          </p:nvSpPr>
          <p:spPr>
            <a:xfrm>
              <a:off x="4317206" y="5083175"/>
              <a:ext cx="866775" cy="0"/>
            </a:xfrm>
            <a:custGeom>
              <a:avLst/>
              <a:gdLst/>
              <a:ahLst/>
              <a:cxnLst/>
              <a:rect l="l" t="t" r="r" b="b"/>
              <a:pathLst>
                <a:path w="866775">
                  <a:moveTo>
                    <a:pt x="0" y="0"/>
                  </a:moveTo>
                  <a:lnTo>
                    <a:pt x="8667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5" name="object 55"/>
            <p:cNvSpPr/>
            <p:nvPr/>
          </p:nvSpPr>
          <p:spPr>
            <a:xfrm>
              <a:off x="4229100" y="5038724"/>
              <a:ext cx="1047750" cy="104775"/>
            </a:xfrm>
            <a:custGeom>
              <a:avLst/>
              <a:gdLst/>
              <a:ahLst/>
              <a:cxnLst/>
              <a:rect l="l" t="t" r="r" b="b"/>
              <a:pathLst>
                <a:path w="1047750" h="104775">
                  <a:moveTo>
                    <a:pt x="114300" y="0"/>
                  </a:moveTo>
                  <a:lnTo>
                    <a:pt x="0" y="47625"/>
                  </a:lnTo>
                  <a:lnTo>
                    <a:pt x="114300" y="104775"/>
                  </a:lnTo>
                  <a:lnTo>
                    <a:pt x="114300" y="0"/>
                  </a:lnTo>
                  <a:close/>
                </a:path>
                <a:path w="1047750" h="104775">
                  <a:moveTo>
                    <a:pt x="1047750" y="47625"/>
                  </a:moveTo>
                  <a:lnTo>
                    <a:pt x="933450" y="0"/>
                  </a:lnTo>
                  <a:lnTo>
                    <a:pt x="933450" y="104775"/>
                  </a:lnTo>
                  <a:lnTo>
                    <a:pt x="1047750" y="47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798670" y="4241427"/>
            <a:ext cx="434228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22">
                <a:latin typeface="Microsoft Sans Serif"/>
                <a:cs typeface="Microsoft Sans Serif"/>
              </a:rPr>
              <a:t>DIFS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566147" y="4445934"/>
            <a:ext cx="924485" cy="92449"/>
            <a:chOff x="1028700" y="5038725"/>
            <a:chExt cx="1047750" cy="104775"/>
          </a:xfrm>
        </p:grpSpPr>
        <p:sp>
          <p:nvSpPr>
            <p:cNvPr id="58" name="object 58"/>
            <p:cNvSpPr/>
            <p:nvPr/>
          </p:nvSpPr>
          <p:spPr>
            <a:xfrm>
              <a:off x="1116806" y="5083175"/>
              <a:ext cx="866775" cy="0"/>
            </a:xfrm>
            <a:custGeom>
              <a:avLst/>
              <a:gdLst/>
              <a:ahLst/>
              <a:cxnLst/>
              <a:rect l="l" t="t" r="r" b="b"/>
              <a:pathLst>
                <a:path w="866775">
                  <a:moveTo>
                    <a:pt x="0" y="0"/>
                  </a:moveTo>
                  <a:lnTo>
                    <a:pt x="8667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9" name="object 59"/>
            <p:cNvSpPr/>
            <p:nvPr/>
          </p:nvSpPr>
          <p:spPr>
            <a:xfrm>
              <a:off x="1028700" y="5038724"/>
              <a:ext cx="1047750" cy="104775"/>
            </a:xfrm>
            <a:custGeom>
              <a:avLst/>
              <a:gdLst/>
              <a:ahLst/>
              <a:cxnLst/>
              <a:rect l="l" t="t" r="r" b="b"/>
              <a:pathLst>
                <a:path w="1047750" h="104775">
                  <a:moveTo>
                    <a:pt x="114300" y="0"/>
                  </a:moveTo>
                  <a:lnTo>
                    <a:pt x="0" y="47625"/>
                  </a:lnTo>
                  <a:lnTo>
                    <a:pt x="114300" y="104775"/>
                  </a:lnTo>
                  <a:lnTo>
                    <a:pt x="114300" y="0"/>
                  </a:lnTo>
                  <a:close/>
                </a:path>
                <a:path w="1047750" h="104775">
                  <a:moveTo>
                    <a:pt x="1047750" y="47625"/>
                  </a:moveTo>
                  <a:lnTo>
                    <a:pt x="933450" y="0"/>
                  </a:lnTo>
                  <a:lnTo>
                    <a:pt x="933450" y="104775"/>
                  </a:lnTo>
                  <a:lnTo>
                    <a:pt x="1047750" y="47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7442807" y="4838140"/>
            <a:ext cx="1907801" cy="294757"/>
          </a:xfrm>
          <a:prstGeom prst="rect">
            <a:avLst/>
          </a:prstGeom>
          <a:solidFill>
            <a:srgbClr val="D9D9F5"/>
          </a:solidFill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L="502050">
              <a:spcBef>
                <a:spcPts val="552"/>
              </a:spcBef>
            </a:pPr>
            <a:r>
              <a:rPr sz="1456" spc="-22">
                <a:latin typeface="Microsoft Sans Serif"/>
                <a:cs typeface="Microsoft Sans Serif"/>
              </a:rPr>
              <a:t>next</a:t>
            </a:r>
            <a:r>
              <a:rPr sz="1456" spc="84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frame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442807" y="4417919"/>
            <a:ext cx="0" cy="773206"/>
          </a:xfrm>
          <a:custGeom>
            <a:avLst/>
            <a:gdLst/>
            <a:ahLst/>
            <a:cxnLst/>
            <a:rect l="l" t="t" r="r" b="b"/>
            <a:pathLst>
              <a:path h="876300">
                <a:moveTo>
                  <a:pt x="0" y="87630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 txBox="1"/>
          <p:nvPr/>
        </p:nvSpPr>
        <p:spPr>
          <a:xfrm>
            <a:off x="6308211" y="4838140"/>
            <a:ext cx="1134596" cy="294757"/>
          </a:xfrm>
          <a:prstGeom prst="rect">
            <a:avLst/>
          </a:prstGeom>
          <a:solidFill>
            <a:srgbClr val="FF6699"/>
          </a:solidFill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L="132236">
              <a:spcBef>
                <a:spcPts val="552"/>
              </a:spcBef>
            </a:pPr>
            <a:r>
              <a:rPr sz="1456" spc="9">
                <a:latin typeface="Microsoft Sans Serif"/>
                <a:cs typeface="Microsoft Sans Serif"/>
              </a:rPr>
              <a:t>contention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840817" y="5367618"/>
            <a:ext cx="1879787" cy="447434"/>
          </a:xfrm>
          <a:prstGeom prst="rect">
            <a:avLst/>
          </a:prstGeom>
        </p:spPr>
        <p:txBody>
          <a:bodyPr vert="horz" wrap="square" lIns="0" tIns="6163" rIns="0" bIns="0" rtlCol="0">
            <a:spAutoFit/>
          </a:bodyPr>
          <a:lstStyle/>
          <a:p>
            <a:pPr marL="11206" marR="4483">
              <a:lnSpc>
                <a:spcPct val="102299"/>
              </a:lnSpc>
              <a:spcBef>
                <a:spcPts val="49"/>
              </a:spcBef>
            </a:pPr>
            <a:r>
              <a:rPr sz="1456" spc="-4">
                <a:latin typeface="Microsoft Sans Serif"/>
                <a:cs typeface="Microsoft Sans Serif"/>
              </a:rPr>
              <a:t>direct</a:t>
            </a:r>
            <a:r>
              <a:rPr sz="1456" spc="71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access</a:t>
            </a:r>
            <a:r>
              <a:rPr sz="1456" spc="9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if </a:t>
            </a:r>
            <a:r>
              <a:rPr sz="1456">
                <a:latin typeface="Microsoft Sans Serif"/>
                <a:cs typeface="Microsoft Sans Serif"/>
              </a:rPr>
              <a:t> medium </a:t>
            </a:r>
            <a:r>
              <a:rPr sz="1456" spc="-4">
                <a:latin typeface="Microsoft Sans Serif"/>
                <a:cs typeface="Microsoft Sans Serif"/>
              </a:rPr>
              <a:t>is</a:t>
            </a:r>
            <a:r>
              <a:rPr sz="1456" spc="62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free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71">
                <a:latin typeface="Symbol"/>
                <a:cs typeface="Symbol"/>
              </a:rPr>
              <a:t></a:t>
            </a:r>
            <a:r>
              <a:rPr sz="1456" spc="71">
                <a:latin typeface="Microsoft Sans Serif"/>
                <a:cs typeface="Microsoft Sans Serif"/>
              </a:rPr>
              <a:t>DIFS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855974" y="247930"/>
            <a:ext cx="8471647" cy="6353735"/>
            <a:chOff x="223837" y="280987"/>
            <a:chExt cx="9601200" cy="7200900"/>
          </a:xfrm>
        </p:grpSpPr>
        <p:sp>
          <p:nvSpPr>
            <p:cNvPr id="65" name="object 65"/>
            <p:cNvSpPr/>
            <p:nvPr/>
          </p:nvSpPr>
          <p:spPr>
            <a:xfrm>
              <a:off x="2078831" y="5988050"/>
              <a:ext cx="314325" cy="361950"/>
            </a:xfrm>
            <a:custGeom>
              <a:avLst/>
              <a:gdLst/>
              <a:ahLst/>
              <a:cxnLst/>
              <a:rect l="l" t="t" r="r" b="b"/>
              <a:pathLst>
                <a:path w="314325" h="361950">
                  <a:moveTo>
                    <a:pt x="314325" y="361950"/>
                  </a:moveTo>
                  <a:lnTo>
                    <a:pt x="275659" y="357813"/>
                  </a:lnTo>
                  <a:lnTo>
                    <a:pt x="237853" y="345862"/>
                  </a:lnTo>
                  <a:lnTo>
                    <a:pt x="201291" y="326784"/>
                  </a:lnTo>
                  <a:lnTo>
                    <a:pt x="166361" y="301264"/>
                  </a:lnTo>
                  <a:lnTo>
                    <a:pt x="133450" y="269991"/>
                  </a:lnTo>
                  <a:lnTo>
                    <a:pt x="102942" y="233652"/>
                  </a:lnTo>
                  <a:lnTo>
                    <a:pt x="75226" y="192933"/>
                  </a:lnTo>
                  <a:lnTo>
                    <a:pt x="50687" y="148521"/>
                  </a:lnTo>
                  <a:lnTo>
                    <a:pt x="29712" y="101103"/>
                  </a:lnTo>
                  <a:lnTo>
                    <a:pt x="12688" y="51367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6" name="object 66"/>
            <p:cNvSpPr/>
            <p:nvPr/>
          </p:nvSpPr>
          <p:spPr>
            <a:xfrm>
              <a:off x="2028825" y="5886450"/>
              <a:ext cx="104775" cy="114300"/>
            </a:xfrm>
            <a:custGeom>
              <a:avLst/>
              <a:gdLst/>
              <a:ahLst/>
              <a:cxnLst/>
              <a:rect l="l" t="t" r="r" b="b"/>
              <a:pathLst>
                <a:path w="104775" h="114300">
                  <a:moveTo>
                    <a:pt x="47625" y="0"/>
                  </a:moveTo>
                  <a:lnTo>
                    <a:pt x="0" y="114300"/>
                  </a:lnTo>
                  <a:lnTo>
                    <a:pt x="104775" y="10477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7" name="object 67"/>
            <p:cNvSpPr/>
            <p:nvPr/>
          </p:nvSpPr>
          <p:spPr>
            <a:xfrm>
              <a:off x="228600" y="285750"/>
              <a:ext cx="9591675" cy="7191375"/>
            </a:xfrm>
            <a:custGeom>
              <a:avLst/>
              <a:gdLst/>
              <a:ahLst/>
              <a:cxnLst/>
              <a:rect l="l" t="t" r="r" b="b"/>
              <a:pathLst>
                <a:path w="9591675" h="7191375">
                  <a:moveTo>
                    <a:pt x="0" y="7191375"/>
                  </a:moveTo>
                  <a:lnTo>
                    <a:pt x="9591675" y="7191375"/>
                  </a:lnTo>
                  <a:lnTo>
                    <a:pt x="9591675" y="0"/>
                  </a:lnTo>
                  <a:lnTo>
                    <a:pt x="0" y="0"/>
                  </a:lnTo>
                  <a:lnTo>
                    <a:pt x="0" y="7191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6FD0492-59C2-42F7-82A7-DB7BAF8D15C5}"/>
                  </a:ext>
                </a:extLst>
              </p14:cNvPr>
              <p14:cNvContentPartPr/>
              <p14:nvPr/>
            </p14:nvContentPartPr>
            <p14:xfrm>
              <a:off x="2874106" y="511729"/>
              <a:ext cx="7666729" cy="5082353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6FD0492-59C2-42F7-82A7-DB7BAF8D15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4746" y="502369"/>
                <a:ext cx="7685449" cy="510107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61550" y="2260798"/>
            <a:ext cx="6847495" cy="92449"/>
            <a:chOff x="1250156" y="2562225"/>
            <a:chExt cx="7760494" cy="104775"/>
          </a:xfrm>
        </p:grpSpPr>
        <p:sp>
          <p:nvSpPr>
            <p:cNvPr id="5" name="object 5"/>
            <p:cNvSpPr/>
            <p:nvPr/>
          </p:nvSpPr>
          <p:spPr>
            <a:xfrm>
              <a:off x="1250156" y="2604293"/>
              <a:ext cx="7677150" cy="5080"/>
            </a:xfrm>
            <a:custGeom>
              <a:avLst/>
              <a:gdLst/>
              <a:ahLst/>
              <a:cxnLst/>
              <a:rect l="l" t="t" r="r" b="b"/>
              <a:pathLst>
                <a:path w="7677150" h="5080">
                  <a:moveTo>
                    <a:pt x="0" y="0"/>
                  </a:moveTo>
                  <a:lnTo>
                    <a:pt x="4400550" y="0"/>
                  </a:lnTo>
                </a:path>
                <a:path w="7677150" h="5080">
                  <a:moveTo>
                    <a:pt x="7600950" y="0"/>
                  </a:moveTo>
                  <a:lnTo>
                    <a:pt x="7677150" y="0"/>
                  </a:lnTo>
                </a:path>
                <a:path w="7677150" h="5080">
                  <a:moveTo>
                    <a:pt x="0" y="4762"/>
                  </a:moveTo>
                  <a:lnTo>
                    <a:pt x="7677150" y="476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8905875" y="25622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0" y="0"/>
                  </a:moveTo>
                  <a:lnTo>
                    <a:pt x="0" y="104775"/>
                  </a:lnTo>
                  <a:lnTo>
                    <a:pt x="104775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454963" y="2384052"/>
            <a:ext cx="73959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37314" y="1947022"/>
            <a:ext cx="1890993" cy="286270"/>
          </a:xfrm>
          <a:prstGeom prst="rect">
            <a:avLst/>
          </a:prstGeom>
          <a:solidFill>
            <a:srgbClr val="D9D9F5"/>
          </a:solidFill>
          <a:ln w="9525">
            <a:solidFill>
              <a:srgbClr val="0000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marL="384381">
              <a:spcBef>
                <a:spcPts val="485"/>
              </a:spcBef>
            </a:pPr>
            <a:r>
              <a:rPr sz="1456">
                <a:latin typeface="Microsoft Sans Serif"/>
                <a:cs typeface="Microsoft Sans Serif"/>
              </a:rPr>
              <a:t>medium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-13">
                <a:latin typeface="Microsoft Sans Serif"/>
                <a:cs typeface="Microsoft Sans Serif"/>
              </a:rPr>
              <a:t>busy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04425" y="1518397"/>
            <a:ext cx="3739963" cy="1058956"/>
          </a:xfrm>
          <a:custGeom>
            <a:avLst/>
            <a:gdLst/>
            <a:ahLst/>
            <a:cxnLst/>
            <a:rect l="l" t="t" r="r" b="b"/>
            <a:pathLst>
              <a:path w="4238625" h="1200150">
                <a:moveTo>
                  <a:pt x="0" y="885825"/>
                </a:moveTo>
                <a:lnTo>
                  <a:pt x="0" y="0"/>
                </a:lnTo>
              </a:path>
              <a:path w="4238625" h="1200150">
                <a:moveTo>
                  <a:pt x="1057275" y="1047750"/>
                </a:moveTo>
                <a:lnTo>
                  <a:pt x="1057275" y="0"/>
                </a:lnTo>
              </a:path>
              <a:path w="4238625" h="1200150">
                <a:moveTo>
                  <a:pt x="3200400" y="885825"/>
                </a:moveTo>
                <a:lnTo>
                  <a:pt x="3200400" y="0"/>
                </a:lnTo>
              </a:path>
              <a:path w="4238625" h="1200150">
                <a:moveTo>
                  <a:pt x="4238625" y="1200150"/>
                </a:moveTo>
                <a:lnTo>
                  <a:pt x="42386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5958728" y="1341904"/>
            <a:ext cx="434228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22">
                <a:latin typeface="Microsoft Sans Serif"/>
                <a:cs typeface="Microsoft Sans Serif"/>
              </a:rPr>
              <a:t>DIFS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26206" y="1554816"/>
            <a:ext cx="924485" cy="92449"/>
            <a:chOff x="4610100" y="1762125"/>
            <a:chExt cx="1047750" cy="104775"/>
          </a:xfrm>
        </p:grpSpPr>
        <p:sp>
          <p:nvSpPr>
            <p:cNvPr id="12" name="object 12"/>
            <p:cNvSpPr/>
            <p:nvPr/>
          </p:nvSpPr>
          <p:spPr>
            <a:xfrm>
              <a:off x="4698206" y="1806575"/>
              <a:ext cx="866775" cy="0"/>
            </a:xfrm>
            <a:custGeom>
              <a:avLst/>
              <a:gdLst/>
              <a:ahLst/>
              <a:cxnLst/>
              <a:rect l="l" t="t" r="r" b="b"/>
              <a:pathLst>
                <a:path w="866775">
                  <a:moveTo>
                    <a:pt x="0" y="0"/>
                  </a:moveTo>
                  <a:lnTo>
                    <a:pt x="8667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4610100" y="1762124"/>
              <a:ext cx="1047750" cy="104775"/>
            </a:xfrm>
            <a:custGeom>
              <a:avLst/>
              <a:gdLst/>
              <a:ahLst/>
              <a:cxnLst/>
              <a:rect l="l" t="t" r="r" b="b"/>
              <a:pathLst>
                <a:path w="1047750" h="104775">
                  <a:moveTo>
                    <a:pt x="114300" y="0"/>
                  </a:moveTo>
                  <a:lnTo>
                    <a:pt x="0" y="47625"/>
                  </a:lnTo>
                  <a:lnTo>
                    <a:pt x="114300" y="104775"/>
                  </a:lnTo>
                  <a:lnTo>
                    <a:pt x="114300" y="0"/>
                  </a:lnTo>
                  <a:close/>
                </a:path>
                <a:path w="1047750" h="104775">
                  <a:moveTo>
                    <a:pt x="1047750" y="47625"/>
                  </a:moveTo>
                  <a:lnTo>
                    <a:pt x="933450" y="0"/>
                  </a:lnTo>
                  <a:lnTo>
                    <a:pt x="933450" y="104775"/>
                  </a:lnTo>
                  <a:lnTo>
                    <a:pt x="1047750" y="47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134846" y="1341904"/>
            <a:ext cx="434228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22">
                <a:latin typeface="Microsoft Sans Serif"/>
                <a:cs typeface="Microsoft Sans Serif"/>
              </a:rPr>
              <a:t>DIFS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902324" y="1554816"/>
            <a:ext cx="924485" cy="92449"/>
            <a:chOff x="1409700" y="1762125"/>
            <a:chExt cx="1047750" cy="104775"/>
          </a:xfrm>
        </p:grpSpPr>
        <p:sp>
          <p:nvSpPr>
            <p:cNvPr id="16" name="object 16"/>
            <p:cNvSpPr/>
            <p:nvPr/>
          </p:nvSpPr>
          <p:spPr>
            <a:xfrm>
              <a:off x="1497806" y="1806575"/>
              <a:ext cx="866775" cy="0"/>
            </a:xfrm>
            <a:custGeom>
              <a:avLst/>
              <a:gdLst/>
              <a:ahLst/>
              <a:cxnLst/>
              <a:rect l="l" t="t" r="r" b="b"/>
              <a:pathLst>
                <a:path w="866775">
                  <a:moveTo>
                    <a:pt x="0" y="0"/>
                  </a:moveTo>
                  <a:lnTo>
                    <a:pt x="8667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9700" y="1762124"/>
              <a:ext cx="1047750" cy="104775"/>
            </a:xfrm>
            <a:custGeom>
              <a:avLst/>
              <a:gdLst/>
              <a:ahLst/>
              <a:cxnLst/>
              <a:rect l="l" t="t" r="r" b="b"/>
              <a:pathLst>
                <a:path w="1047750" h="104775">
                  <a:moveTo>
                    <a:pt x="114300" y="0"/>
                  </a:moveTo>
                  <a:lnTo>
                    <a:pt x="0" y="47625"/>
                  </a:lnTo>
                  <a:lnTo>
                    <a:pt x="114300" y="104775"/>
                  </a:lnTo>
                  <a:lnTo>
                    <a:pt x="114300" y="0"/>
                  </a:lnTo>
                  <a:close/>
                </a:path>
                <a:path w="1047750" h="104775">
                  <a:moveTo>
                    <a:pt x="1047750" y="47625"/>
                  </a:moveTo>
                  <a:lnTo>
                    <a:pt x="933450" y="0"/>
                  </a:lnTo>
                  <a:lnTo>
                    <a:pt x="933450" y="104775"/>
                  </a:lnTo>
                  <a:lnTo>
                    <a:pt x="1047750" y="47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68873" y="1947022"/>
            <a:ext cx="1899397" cy="286270"/>
          </a:xfrm>
          <a:prstGeom prst="rect">
            <a:avLst/>
          </a:prstGeom>
          <a:solidFill>
            <a:srgbClr val="D9D9F5"/>
          </a:solidFill>
          <a:ln w="9525">
            <a:solidFill>
              <a:srgbClr val="0000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marL="502050">
              <a:spcBef>
                <a:spcPts val="485"/>
              </a:spcBef>
            </a:pPr>
            <a:r>
              <a:rPr sz="1456" spc="-22">
                <a:latin typeface="Microsoft Sans Serif"/>
                <a:cs typeface="Microsoft Sans Serif"/>
              </a:rPr>
              <a:t>next</a:t>
            </a:r>
            <a:r>
              <a:rPr sz="1456" spc="84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frame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640185" y="1371320"/>
            <a:ext cx="932890" cy="932890"/>
            <a:chOff x="5645943" y="1554162"/>
            <a:chExt cx="1057275" cy="1057275"/>
          </a:xfrm>
        </p:grpSpPr>
        <p:sp>
          <p:nvSpPr>
            <p:cNvPr id="20" name="object 20"/>
            <p:cNvSpPr/>
            <p:nvPr/>
          </p:nvSpPr>
          <p:spPr>
            <a:xfrm>
              <a:off x="6698456" y="1720850"/>
              <a:ext cx="0" cy="885825"/>
            </a:xfrm>
            <a:custGeom>
              <a:avLst/>
              <a:gdLst/>
              <a:ahLst/>
              <a:cxnLst/>
              <a:rect l="l" t="t" r="r" b="b"/>
              <a:pathLst>
                <a:path h="885825">
                  <a:moveTo>
                    <a:pt x="0" y="88582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5650706" y="2206625"/>
              <a:ext cx="1047750" cy="400050"/>
            </a:xfrm>
            <a:custGeom>
              <a:avLst/>
              <a:gdLst/>
              <a:ahLst/>
              <a:cxnLst/>
              <a:rect l="l" t="t" r="r" b="b"/>
              <a:pathLst>
                <a:path w="1047750" h="400050">
                  <a:moveTo>
                    <a:pt x="104775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1047750" y="400050"/>
                  </a:lnTo>
                  <a:lnTo>
                    <a:pt x="1047750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5650706" y="2206625"/>
              <a:ext cx="1047750" cy="400050"/>
            </a:xfrm>
            <a:custGeom>
              <a:avLst/>
              <a:gdLst/>
              <a:ahLst/>
              <a:cxnLst/>
              <a:rect l="l" t="t" r="r" b="b"/>
              <a:pathLst>
                <a:path w="1047750" h="400050">
                  <a:moveTo>
                    <a:pt x="0" y="400050"/>
                  </a:moveTo>
                  <a:lnTo>
                    <a:pt x="1047750" y="400050"/>
                  </a:lnTo>
                  <a:lnTo>
                    <a:pt x="1047750" y="0"/>
                  </a:lnTo>
                  <a:lnTo>
                    <a:pt x="0" y="0"/>
                  </a:lnTo>
                  <a:lnTo>
                    <a:pt x="0" y="400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5650706" y="1558925"/>
              <a:ext cx="1047750" cy="161925"/>
            </a:xfrm>
            <a:custGeom>
              <a:avLst/>
              <a:gdLst/>
              <a:ahLst/>
              <a:cxnLst/>
              <a:rect l="l" t="t" r="r" b="b"/>
              <a:pathLst>
                <a:path w="1047750" h="161925">
                  <a:moveTo>
                    <a:pt x="1047750" y="161925"/>
                  </a:moveTo>
                  <a:lnTo>
                    <a:pt x="1039564" y="133945"/>
                  </a:lnTo>
                  <a:lnTo>
                    <a:pt x="1017984" y="109537"/>
                  </a:lnTo>
                  <a:lnTo>
                    <a:pt x="987474" y="92273"/>
                  </a:lnTo>
                  <a:lnTo>
                    <a:pt x="952500" y="85725"/>
                  </a:lnTo>
                  <a:lnTo>
                    <a:pt x="609600" y="85725"/>
                  </a:lnTo>
                  <a:lnTo>
                    <a:pt x="576113" y="79027"/>
                  </a:lnTo>
                  <a:lnTo>
                    <a:pt x="548878" y="60721"/>
                  </a:lnTo>
                  <a:lnTo>
                    <a:pt x="530572" y="33486"/>
                  </a:lnTo>
                  <a:lnTo>
                    <a:pt x="523875" y="0"/>
                  </a:lnTo>
                  <a:lnTo>
                    <a:pt x="517177" y="33486"/>
                  </a:lnTo>
                  <a:lnTo>
                    <a:pt x="498871" y="60721"/>
                  </a:lnTo>
                  <a:lnTo>
                    <a:pt x="471636" y="79027"/>
                  </a:lnTo>
                  <a:lnTo>
                    <a:pt x="438150" y="85725"/>
                  </a:lnTo>
                  <a:lnTo>
                    <a:pt x="85725" y="85725"/>
                  </a:lnTo>
                  <a:lnTo>
                    <a:pt x="52238" y="92273"/>
                  </a:lnTo>
                  <a:lnTo>
                    <a:pt x="25003" y="109537"/>
                  </a:lnTo>
                  <a:lnTo>
                    <a:pt x="6697" y="133945"/>
                  </a:lnTo>
                  <a:lnTo>
                    <a:pt x="0" y="1619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933765" y="1056155"/>
            <a:ext cx="1804147" cy="676215"/>
          </a:xfrm>
          <a:prstGeom prst="rect">
            <a:avLst/>
          </a:prstGeom>
        </p:spPr>
        <p:txBody>
          <a:bodyPr vert="horz" wrap="square" lIns="0" tIns="6163" rIns="0" bIns="0" rtlCol="0">
            <a:spAutoFit/>
          </a:bodyPr>
          <a:lstStyle/>
          <a:p>
            <a:pPr marL="11206" marR="4483">
              <a:lnSpc>
                <a:spcPct val="102299"/>
              </a:lnSpc>
              <a:spcBef>
                <a:spcPts val="49"/>
              </a:spcBef>
            </a:pPr>
            <a:r>
              <a:rPr sz="1456" spc="9">
                <a:latin typeface="Microsoft Sans Serif"/>
                <a:cs typeface="Microsoft Sans Serif"/>
              </a:rPr>
              <a:t>contention</a:t>
            </a:r>
            <a:r>
              <a:rPr sz="1456" spc="13">
                <a:latin typeface="Microsoft Sans Serif"/>
                <a:cs typeface="Microsoft Sans Serif"/>
              </a:rPr>
              <a:t> window </a:t>
            </a:r>
            <a:r>
              <a:rPr sz="1456" spc="18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(randomized</a:t>
            </a:r>
            <a:r>
              <a:rPr sz="1456" spc="-79">
                <a:latin typeface="Microsoft Sans Serif"/>
                <a:cs typeface="Microsoft Sans Serif"/>
              </a:rPr>
              <a:t> </a:t>
            </a:r>
            <a:r>
              <a:rPr sz="1456" spc="26">
                <a:latin typeface="Microsoft Sans Serif"/>
                <a:cs typeface="Microsoft Sans Serif"/>
              </a:rPr>
              <a:t>back-off </a:t>
            </a:r>
            <a:r>
              <a:rPr sz="1456" spc="-371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mechanism)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104530" y="1161209"/>
            <a:ext cx="763120" cy="252132"/>
            <a:chOff x="6172200" y="1316037"/>
            <a:chExt cx="864869" cy="285750"/>
          </a:xfrm>
        </p:grpSpPr>
        <p:sp>
          <p:nvSpPr>
            <p:cNvPr id="26" name="object 26"/>
            <p:cNvSpPr/>
            <p:nvPr/>
          </p:nvSpPr>
          <p:spPr>
            <a:xfrm>
              <a:off x="6212681" y="1320800"/>
              <a:ext cx="819150" cy="276225"/>
            </a:xfrm>
            <a:custGeom>
              <a:avLst/>
              <a:gdLst/>
              <a:ahLst/>
              <a:cxnLst/>
              <a:rect l="l" t="t" r="r" b="b"/>
              <a:pathLst>
                <a:path w="819150" h="276225">
                  <a:moveTo>
                    <a:pt x="819150" y="276225"/>
                  </a:moveTo>
                  <a:lnTo>
                    <a:pt x="768400" y="268757"/>
                  </a:lnTo>
                  <a:lnTo>
                    <a:pt x="721766" y="248488"/>
                  </a:lnTo>
                  <a:lnTo>
                    <a:pt x="683361" y="218617"/>
                  </a:lnTo>
                  <a:lnTo>
                    <a:pt x="657301" y="182346"/>
                  </a:lnTo>
                  <a:lnTo>
                    <a:pt x="647700" y="142875"/>
                  </a:lnTo>
                  <a:lnTo>
                    <a:pt x="639998" y="114858"/>
                  </a:lnTo>
                  <a:lnTo>
                    <a:pt x="584410" y="64182"/>
                  </a:lnTo>
                  <a:lnTo>
                    <a:pt x="540543" y="42862"/>
                  </a:lnTo>
                  <a:lnTo>
                    <a:pt x="488639" y="25114"/>
                  </a:lnTo>
                  <a:lnTo>
                    <a:pt x="430708" y="11608"/>
                  </a:lnTo>
                  <a:lnTo>
                    <a:pt x="368758" y="3013"/>
                  </a:lnTo>
                  <a:lnTo>
                    <a:pt x="304800" y="0"/>
                  </a:lnTo>
                  <a:lnTo>
                    <a:pt x="252426" y="3360"/>
                  </a:lnTo>
                  <a:lnTo>
                    <a:pt x="201885" y="12885"/>
                  </a:lnTo>
                  <a:lnTo>
                    <a:pt x="153844" y="27741"/>
                  </a:lnTo>
                  <a:lnTo>
                    <a:pt x="108968" y="47097"/>
                  </a:lnTo>
                  <a:lnTo>
                    <a:pt x="67924" y="70118"/>
                  </a:lnTo>
                  <a:lnTo>
                    <a:pt x="31379" y="95972"/>
                  </a:lnTo>
                  <a:lnTo>
                    <a:pt x="0" y="1238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6172200" y="1447800"/>
              <a:ext cx="95250" cy="114300"/>
            </a:xfrm>
            <a:custGeom>
              <a:avLst/>
              <a:gdLst/>
              <a:ahLst/>
              <a:cxnLst/>
              <a:rect l="l" t="t" r="r" b="b"/>
              <a:pathLst>
                <a:path w="95250" h="114300">
                  <a:moveTo>
                    <a:pt x="0" y="0"/>
                  </a:moveTo>
                  <a:lnTo>
                    <a:pt x="0" y="11430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292626" y="398508"/>
            <a:ext cx="8030793" cy="31909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000" spc="-4" dirty="0">
                <a:solidFill>
                  <a:srgbClr val="FF0000"/>
                </a:solidFill>
              </a:rPr>
              <a:t>802.11</a:t>
            </a:r>
            <a:r>
              <a:rPr sz="2000" spc="-9" dirty="0">
                <a:solidFill>
                  <a:srgbClr val="FF0000"/>
                </a:solidFill>
              </a:rPr>
              <a:t> </a:t>
            </a:r>
            <a:r>
              <a:rPr sz="2000" dirty="0">
                <a:solidFill>
                  <a:srgbClr val="FF0000"/>
                </a:solidFill>
              </a:rPr>
              <a:t>-</a:t>
            </a:r>
            <a:r>
              <a:rPr sz="2000" spc="-26" dirty="0">
                <a:solidFill>
                  <a:srgbClr val="FF0000"/>
                </a:solidFill>
              </a:rPr>
              <a:t> </a:t>
            </a:r>
            <a:r>
              <a:rPr sz="2000" spc="-18" dirty="0">
                <a:solidFill>
                  <a:srgbClr val="FF0000"/>
                </a:solidFill>
              </a:rPr>
              <a:t>CSMA/CA</a:t>
            </a:r>
            <a:r>
              <a:rPr sz="2000" spc="22" dirty="0">
                <a:solidFill>
                  <a:srgbClr val="FF0000"/>
                </a:solidFill>
              </a:rPr>
              <a:t> </a:t>
            </a:r>
            <a:r>
              <a:rPr sz="2000" spc="-18" dirty="0">
                <a:solidFill>
                  <a:srgbClr val="FF0000"/>
                </a:solidFill>
              </a:rPr>
              <a:t>access</a:t>
            </a:r>
            <a:r>
              <a:rPr sz="2000" spc="26" dirty="0">
                <a:solidFill>
                  <a:srgbClr val="FF0000"/>
                </a:solidFill>
              </a:rPr>
              <a:t> </a:t>
            </a:r>
            <a:r>
              <a:rPr sz="2000" spc="-18" dirty="0">
                <a:solidFill>
                  <a:srgbClr val="FF0000"/>
                </a:solidFill>
              </a:rPr>
              <a:t>method</a:t>
            </a:r>
            <a:r>
              <a:rPr sz="2000" spc="22" dirty="0">
                <a:solidFill>
                  <a:srgbClr val="FF0000"/>
                </a:solidFill>
              </a:rPr>
              <a:t> </a:t>
            </a:r>
            <a:r>
              <a:rPr sz="2000" dirty="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059206" y="2947148"/>
            <a:ext cx="6619875" cy="2817865"/>
          </a:xfrm>
          <a:prstGeom prst="rect">
            <a:avLst/>
          </a:prstGeom>
        </p:spPr>
        <p:txBody>
          <a:bodyPr vert="horz" wrap="square" lIns="0" tIns="39221" rIns="0" bIns="0" rtlCol="0">
            <a:spAutoFit/>
          </a:bodyPr>
          <a:lstStyle/>
          <a:p>
            <a:pPr marL="271757" marR="255508" indent="-260551">
              <a:lnSpc>
                <a:spcPts val="1791"/>
              </a:lnSpc>
              <a:spcBef>
                <a:spcPts val="309"/>
              </a:spcBef>
              <a:buSzPct val="81081"/>
              <a:buFont typeface="Wingdings"/>
              <a:buChar char=""/>
              <a:tabLst>
                <a:tab pos="271757" algn="l"/>
              </a:tabLst>
            </a:pPr>
            <a:r>
              <a:rPr sz="1632" spc="9">
                <a:latin typeface="Microsoft Sans Serif"/>
                <a:cs typeface="Microsoft Sans Serif"/>
              </a:rPr>
              <a:t>station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ready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to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send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senses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medium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(based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on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PHY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layer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CCA, </a:t>
            </a:r>
            <a:r>
              <a:rPr sz="1632" spc="-419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Clear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Channel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Assessment)</a:t>
            </a:r>
            <a:endParaRPr sz="1632">
              <a:latin typeface="Microsoft Sans Serif"/>
              <a:cs typeface="Microsoft Sans Serif"/>
            </a:endParaRPr>
          </a:p>
          <a:p>
            <a:pPr marL="271757" marR="4483" indent="-260551">
              <a:lnSpc>
                <a:spcPts val="1853"/>
              </a:lnSpc>
              <a:spcBef>
                <a:spcPts val="339"/>
              </a:spcBef>
              <a:buSzPct val="81081"/>
              <a:buFont typeface="Wingdings"/>
              <a:buChar char=""/>
              <a:tabLst>
                <a:tab pos="271757" algn="l"/>
              </a:tabLst>
            </a:pPr>
            <a:r>
              <a:rPr sz="1632" spc="4">
                <a:latin typeface="Microsoft Sans Serif"/>
                <a:cs typeface="Microsoft Sans Serif"/>
              </a:rPr>
              <a:t>if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the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medium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is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free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for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the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duration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of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an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Inter-Frame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Space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(IFS), </a:t>
            </a:r>
            <a:r>
              <a:rPr sz="1632" spc="-419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the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station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can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start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sending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(IFS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depends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on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service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type)</a:t>
            </a:r>
            <a:endParaRPr sz="1632">
              <a:latin typeface="Microsoft Sans Serif"/>
              <a:cs typeface="Microsoft Sans Serif"/>
            </a:endParaRPr>
          </a:p>
          <a:p>
            <a:pPr marL="271757" marR="4483" indent="-260551">
              <a:lnSpc>
                <a:spcPct val="92900"/>
              </a:lnSpc>
              <a:spcBef>
                <a:spcPts val="318"/>
              </a:spcBef>
              <a:buSzPct val="81081"/>
              <a:buFont typeface="Wingdings"/>
              <a:buChar char=""/>
              <a:tabLst>
                <a:tab pos="271757" algn="l"/>
              </a:tabLst>
            </a:pPr>
            <a:r>
              <a:rPr sz="1632">
                <a:latin typeface="Microsoft Sans Serif"/>
                <a:cs typeface="Microsoft Sans Serif"/>
              </a:rPr>
              <a:t>if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the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medium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is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busy,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the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station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has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to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wait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for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a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free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IFS,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then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the </a:t>
            </a:r>
            <a:r>
              <a:rPr sz="1632" spc="-419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station</a:t>
            </a:r>
            <a:r>
              <a:rPr sz="1632" spc="22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must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additionally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wait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a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random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back-off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time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(collision </a:t>
            </a:r>
            <a:r>
              <a:rPr sz="1632" spc="18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avoidance,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multiple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of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slot-time)</a:t>
            </a:r>
            <a:endParaRPr sz="1632">
              <a:latin typeface="Microsoft Sans Serif"/>
              <a:cs typeface="Microsoft Sans Serif"/>
            </a:endParaRPr>
          </a:p>
          <a:p>
            <a:pPr marL="271757" marR="189950" indent="-260551">
              <a:lnSpc>
                <a:spcPts val="1853"/>
              </a:lnSpc>
              <a:spcBef>
                <a:spcPts val="375"/>
              </a:spcBef>
              <a:buSzPct val="81081"/>
              <a:buFont typeface="Wingdings"/>
              <a:buChar char=""/>
              <a:tabLst>
                <a:tab pos="271757" algn="l"/>
              </a:tabLst>
            </a:pPr>
            <a:r>
              <a:rPr sz="1632" spc="4">
                <a:latin typeface="Microsoft Sans Serif"/>
                <a:cs typeface="Microsoft Sans Serif"/>
              </a:rPr>
              <a:t>if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another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station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occupies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the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medium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during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the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back-off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time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of </a:t>
            </a:r>
            <a:r>
              <a:rPr sz="1632" spc="-424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the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station,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the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back-off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timer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stops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(fairness)</a:t>
            </a:r>
            <a:endParaRPr sz="1632">
              <a:latin typeface="Microsoft Sans Serif"/>
              <a:cs typeface="Microsoft Sans Serif"/>
            </a:endParaRPr>
          </a:p>
          <a:p>
            <a:pPr marL="271757" marR="413519" indent="-260551">
              <a:lnSpc>
                <a:spcPts val="1791"/>
              </a:lnSpc>
              <a:spcBef>
                <a:spcPts val="379"/>
              </a:spcBef>
              <a:buSzPct val="81081"/>
              <a:buFont typeface="Wingdings"/>
              <a:buChar char=""/>
              <a:tabLst>
                <a:tab pos="271757" algn="l"/>
              </a:tabLst>
            </a:pPr>
            <a:r>
              <a:rPr sz="1632" spc="4">
                <a:latin typeface="Microsoft Sans Serif"/>
                <a:cs typeface="Microsoft Sans Serif"/>
              </a:rPr>
              <a:t>If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multiple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stations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have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backed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off,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when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1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timer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expires,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26">
                <a:latin typeface="Microsoft Sans Serif"/>
                <a:cs typeface="Microsoft Sans Serif"/>
              </a:rPr>
              <a:t>other </a:t>
            </a:r>
            <a:r>
              <a:rPr sz="1632" spc="-419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timers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frozen</a:t>
            </a:r>
            <a:endParaRPr sz="1632">
              <a:latin typeface="Microsoft Sans Serif"/>
              <a:cs typeface="Microsoft Sans 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732634" y="1942820"/>
            <a:ext cx="781610" cy="848846"/>
            <a:chOff x="5750718" y="2201862"/>
            <a:chExt cx="885825" cy="962025"/>
          </a:xfrm>
        </p:grpSpPr>
        <p:sp>
          <p:nvSpPr>
            <p:cNvPr id="31" name="object 31"/>
            <p:cNvSpPr/>
            <p:nvPr/>
          </p:nvSpPr>
          <p:spPr>
            <a:xfrm>
              <a:off x="5755481" y="2206625"/>
              <a:ext cx="876300" cy="952500"/>
            </a:xfrm>
            <a:custGeom>
              <a:avLst/>
              <a:gdLst/>
              <a:ahLst/>
              <a:cxnLst/>
              <a:rect l="l" t="t" r="r" b="b"/>
              <a:pathLst>
                <a:path w="876300" h="952500">
                  <a:moveTo>
                    <a:pt x="0" y="0"/>
                  </a:moveTo>
                  <a:lnTo>
                    <a:pt x="0" y="400050"/>
                  </a:lnTo>
                </a:path>
                <a:path w="876300" h="952500">
                  <a:moveTo>
                    <a:pt x="76200" y="0"/>
                  </a:moveTo>
                  <a:lnTo>
                    <a:pt x="76200" y="400050"/>
                  </a:lnTo>
                </a:path>
                <a:path w="876300" h="952500">
                  <a:moveTo>
                    <a:pt x="161925" y="0"/>
                  </a:moveTo>
                  <a:lnTo>
                    <a:pt x="161925" y="400050"/>
                  </a:lnTo>
                </a:path>
                <a:path w="876300" h="952500">
                  <a:moveTo>
                    <a:pt x="238125" y="0"/>
                  </a:moveTo>
                  <a:lnTo>
                    <a:pt x="238125" y="638175"/>
                  </a:lnTo>
                </a:path>
                <a:path w="876300" h="952500">
                  <a:moveTo>
                    <a:pt x="314325" y="0"/>
                  </a:moveTo>
                  <a:lnTo>
                    <a:pt x="314325" y="638175"/>
                  </a:lnTo>
                </a:path>
                <a:path w="876300" h="952500">
                  <a:moveTo>
                    <a:pt x="400050" y="0"/>
                  </a:moveTo>
                  <a:lnTo>
                    <a:pt x="400050" y="400050"/>
                  </a:lnTo>
                </a:path>
                <a:path w="876300" h="952500">
                  <a:moveTo>
                    <a:pt x="476250" y="0"/>
                  </a:moveTo>
                  <a:lnTo>
                    <a:pt x="476250" y="400050"/>
                  </a:lnTo>
                </a:path>
                <a:path w="876300" h="952500">
                  <a:moveTo>
                    <a:pt x="561975" y="0"/>
                  </a:moveTo>
                  <a:lnTo>
                    <a:pt x="561975" y="400050"/>
                  </a:lnTo>
                </a:path>
                <a:path w="876300" h="952500">
                  <a:moveTo>
                    <a:pt x="638175" y="0"/>
                  </a:moveTo>
                  <a:lnTo>
                    <a:pt x="638175" y="400050"/>
                  </a:lnTo>
                </a:path>
                <a:path w="876300" h="952500">
                  <a:moveTo>
                    <a:pt x="714375" y="0"/>
                  </a:moveTo>
                  <a:lnTo>
                    <a:pt x="714375" y="400050"/>
                  </a:lnTo>
                </a:path>
                <a:path w="876300" h="952500">
                  <a:moveTo>
                    <a:pt x="800100" y="0"/>
                  </a:moveTo>
                  <a:lnTo>
                    <a:pt x="800100" y="400050"/>
                  </a:lnTo>
                </a:path>
                <a:path w="876300" h="952500">
                  <a:moveTo>
                    <a:pt x="876300" y="0"/>
                  </a:moveTo>
                  <a:lnTo>
                    <a:pt x="876300" y="400050"/>
                  </a:lnTo>
                </a:path>
                <a:path w="876300" h="952500">
                  <a:moveTo>
                    <a:pt x="276225" y="723900"/>
                  </a:moveTo>
                  <a:lnTo>
                    <a:pt x="285601" y="764976"/>
                  </a:lnTo>
                  <a:lnTo>
                    <a:pt x="301228" y="802481"/>
                  </a:lnTo>
                  <a:lnTo>
                    <a:pt x="325784" y="836414"/>
                  </a:lnTo>
                  <a:lnTo>
                    <a:pt x="361950" y="866775"/>
                  </a:lnTo>
                  <a:lnTo>
                    <a:pt x="395938" y="886085"/>
                  </a:lnTo>
                  <a:lnTo>
                    <a:pt x="439191" y="901600"/>
                  </a:lnTo>
                  <a:lnTo>
                    <a:pt x="489365" y="913990"/>
                  </a:lnTo>
                  <a:lnTo>
                    <a:pt x="544115" y="923925"/>
                  </a:lnTo>
                  <a:lnTo>
                    <a:pt x="601098" y="932073"/>
                  </a:lnTo>
                  <a:lnTo>
                    <a:pt x="657969" y="939105"/>
                  </a:lnTo>
                  <a:lnTo>
                    <a:pt x="712384" y="945691"/>
                  </a:lnTo>
                  <a:lnTo>
                    <a:pt x="762000" y="9525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5981700" y="2838450"/>
              <a:ext cx="104775" cy="114300"/>
            </a:xfrm>
            <a:custGeom>
              <a:avLst/>
              <a:gdLst/>
              <a:ahLst/>
              <a:cxnLst/>
              <a:rect l="l" t="t" r="r" b="b"/>
              <a:pathLst>
                <a:path w="104775" h="114300">
                  <a:moveTo>
                    <a:pt x="57150" y="0"/>
                  </a:moveTo>
                  <a:lnTo>
                    <a:pt x="0" y="114300"/>
                  </a:lnTo>
                  <a:lnTo>
                    <a:pt x="104775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454713" y="2652993"/>
            <a:ext cx="728382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4">
                <a:latin typeface="Microsoft Sans Serif"/>
                <a:cs typeface="Microsoft Sans Serif"/>
              </a:rPr>
              <a:t>slot</a:t>
            </a:r>
            <a:r>
              <a:rPr sz="1456" spc="-44">
                <a:latin typeface="Microsoft Sans Serif"/>
                <a:cs typeface="Microsoft Sans Serif"/>
              </a:rPr>
              <a:t> </a:t>
            </a:r>
            <a:r>
              <a:rPr sz="1456" spc="18">
                <a:latin typeface="Microsoft Sans Serif"/>
                <a:cs typeface="Microsoft Sans Serif"/>
              </a:rPr>
              <a:t>time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79552" y="2400860"/>
            <a:ext cx="1879787" cy="447434"/>
          </a:xfrm>
          <a:prstGeom prst="rect">
            <a:avLst/>
          </a:prstGeom>
        </p:spPr>
        <p:txBody>
          <a:bodyPr vert="horz" wrap="square" lIns="0" tIns="6163" rIns="0" bIns="0" rtlCol="0">
            <a:spAutoFit/>
          </a:bodyPr>
          <a:lstStyle/>
          <a:p>
            <a:pPr marL="11206" marR="4483">
              <a:lnSpc>
                <a:spcPct val="102299"/>
              </a:lnSpc>
              <a:spcBef>
                <a:spcPts val="49"/>
              </a:spcBef>
            </a:pPr>
            <a:r>
              <a:rPr sz="1456" spc="-4">
                <a:latin typeface="Microsoft Sans Serif"/>
                <a:cs typeface="Microsoft Sans Serif"/>
              </a:rPr>
              <a:t>direct</a:t>
            </a:r>
            <a:r>
              <a:rPr sz="1456" spc="71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access</a:t>
            </a:r>
            <a:r>
              <a:rPr sz="1456" spc="9">
                <a:latin typeface="Microsoft Sans Serif"/>
                <a:cs typeface="Microsoft Sans Serif"/>
              </a:rPr>
              <a:t> </a:t>
            </a:r>
            <a:r>
              <a:rPr sz="1456" spc="26">
                <a:latin typeface="Microsoft Sans Serif"/>
                <a:cs typeface="Microsoft Sans Serif"/>
              </a:rPr>
              <a:t>if </a:t>
            </a:r>
            <a:r>
              <a:rPr sz="1456" spc="31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medium </a:t>
            </a:r>
            <a:r>
              <a:rPr sz="1456" spc="-4">
                <a:latin typeface="Microsoft Sans Serif"/>
                <a:cs typeface="Microsoft Sans Serif"/>
              </a:rPr>
              <a:t>is</a:t>
            </a:r>
            <a:r>
              <a:rPr sz="1456" spc="62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free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71">
                <a:latin typeface="Symbol"/>
                <a:cs typeface="Symbol"/>
              </a:rPr>
              <a:t></a:t>
            </a:r>
            <a:r>
              <a:rPr sz="1456" spc="71">
                <a:latin typeface="Microsoft Sans Serif"/>
                <a:cs typeface="Microsoft Sans Serif"/>
              </a:rPr>
              <a:t>DIFS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855974" y="247930"/>
            <a:ext cx="8471647" cy="6353735"/>
            <a:chOff x="223837" y="280987"/>
            <a:chExt cx="9601200" cy="7200900"/>
          </a:xfrm>
        </p:grpSpPr>
        <p:sp>
          <p:nvSpPr>
            <p:cNvPr id="36" name="object 36"/>
            <p:cNvSpPr/>
            <p:nvPr/>
          </p:nvSpPr>
          <p:spPr>
            <a:xfrm>
              <a:off x="2516981" y="2844800"/>
              <a:ext cx="600075" cy="142875"/>
            </a:xfrm>
            <a:custGeom>
              <a:avLst/>
              <a:gdLst/>
              <a:ahLst/>
              <a:cxnLst/>
              <a:rect l="l" t="t" r="r" b="b"/>
              <a:pathLst>
                <a:path w="600075" h="142875">
                  <a:moveTo>
                    <a:pt x="600075" y="142875"/>
                  </a:moveTo>
                  <a:lnTo>
                    <a:pt x="538427" y="141519"/>
                  </a:lnTo>
                  <a:lnTo>
                    <a:pt x="477572" y="137583"/>
                  </a:lnTo>
                  <a:lnTo>
                    <a:pt x="417909" y="131266"/>
                  </a:lnTo>
                  <a:lnTo>
                    <a:pt x="359833" y="122766"/>
                  </a:lnTo>
                  <a:lnTo>
                    <a:pt x="303741" y="112282"/>
                  </a:lnTo>
                  <a:lnTo>
                    <a:pt x="250031" y="100012"/>
                  </a:lnTo>
                  <a:lnTo>
                    <a:pt x="199098" y="86154"/>
                  </a:lnTo>
                  <a:lnTo>
                    <a:pt x="151341" y="70908"/>
                  </a:lnTo>
                  <a:lnTo>
                    <a:pt x="107156" y="54471"/>
                  </a:lnTo>
                  <a:lnTo>
                    <a:pt x="66939" y="37041"/>
                  </a:lnTo>
                  <a:lnTo>
                    <a:pt x="31088" y="18818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2476500" y="2781300"/>
              <a:ext cx="104775" cy="114300"/>
            </a:xfrm>
            <a:custGeom>
              <a:avLst/>
              <a:gdLst/>
              <a:ahLst/>
              <a:cxnLst/>
              <a:rect l="l" t="t" r="r" b="b"/>
              <a:pathLst>
                <a:path w="104775" h="114300">
                  <a:moveTo>
                    <a:pt x="0" y="0"/>
                  </a:moveTo>
                  <a:lnTo>
                    <a:pt x="19050" y="114300"/>
                  </a:lnTo>
                  <a:lnTo>
                    <a:pt x="104775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228600" y="285750"/>
              <a:ext cx="9591675" cy="7191375"/>
            </a:xfrm>
            <a:custGeom>
              <a:avLst/>
              <a:gdLst/>
              <a:ahLst/>
              <a:cxnLst/>
              <a:rect l="l" t="t" r="r" b="b"/>
              <a:pathLst>
                <a:path w="9591675" h="7191375">
                  <a:moveTo>
                    <a:pt x="0" y="7191375"/>
                  </a:moveTo>
                  <a:lnTo>
                    <a:pt x="9591675" y="7191375"/>
                  </a:lnTo>
                  <a:lnTo>
                    <a:pt x="9591675" y="0"/>
                  </a:lnTo>
                  <a:lnTo>
                    <a:pt x="0" y="0"/>
                  </a:lnTo>
                  <a:lnTo>
                    <a:pt x="0" y="7191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E0C4B9-E62F-4383-982D-DD236ACB7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27" t="31135" r="47476" b="35863"/>
          <a:stretch/>
        </p:blipFill>
        <p:spPr>
          <a:xfrm>
            <a:off x="1947863" y="1411941"/>
            <a:ext cx="6972019" cy="43412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F6BBCE-092B-416A-BB0F-EC18EAD9FB43}"/>
                  </a:ext>
                </a:extLst>
              </p14:cNvPr>
              <p14:cNvContentPartPr/>
              <p14:nvPr/>
            </p14:nvContentPartPr>
            <p14:xfrm>
              <a:off x="2714012" y="638153"/>
              <a:ext cx="7787753" cy="423074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F6BBCE-092B-416A-BB0F-EC18EAD9FB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4652" y="628793"/>
                <a:ext cx="7806473" cy="42494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609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50F175-9FE9-4BD4-8107-F6882E1CEBB4}"/>
                  </a:ext>
                </a:extLst>
              </p14:cNvPr>
              <p14:cNvContentPartPr/>
              <p14:nvPr/>
            </p14:nvContentPartPr>
            <p14:xfrm>
              <a:off x="2448776" y="646730"/>
              <a:ext cx="6272259" cy="4149741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50F175-9FE9-4BD4-8107-F6882E1CEB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9416" y="637370"/>
                <a:ext cx="6290979" cy="41684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69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29728" y="367730"/>
            <a:ext cx="7132544" cy="380647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400" spc="-4" dirty="0"/>
              <a:t>802.11 </a:t>
            </a:r>
            <a:r>
              <a:rPr sz="2400" dirty="0"/>
              <a:t>-</a:t>
            </a:r>
            <a:r>
              <a:rPr sz="2400" spc="-26" dirty="0"/>
              <a:t> </a:t>
            </a:r>
            <a:r>
              <a:rPr sz="2400" spc="-22" dirty="0"/>
              <a:t>CSMA/CA</a:t>
            </a:r>
            <a:r>
              <a:rPr sz="2400" spc="22" dirty="0"/>
              <a:t> </a:t>
            </a:r>
            <a:r>
              <a:rPr sz="2400" spc="-22" dirty="0"/>
              <a:t>access</a:t>
            </a:r>
            <a:r>
              <a:rPr sz="2400" spc="22" dirty="0"/>
              <a:t> </a:t>
            </a:r>
            <a:r>
              <a:rPr sz="2400" spc="-22" dirty="0"/>
              <a:t>method</a:t>
            </a:r>
            <a:r>
              <a:rPr sz="2400" spc="22" dirty="0"/>
              <a:t> </a:t>
            </a:r>
            <a:r>
              <a:rPr sz="2400" spc="-22" dirty="0"/>
              <a:t>II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0360" y="995911"/>
            <a:ext cx="7451912" cy="1533342"/>
          </a:xfrm>
          <a:prstGeom prst="rect">
            <a:avLst/>
          </a:prstGeom>
        </p:spPr>
        <p:txBody>
          <a:bodyPr vert="horz" wrap="square" lIns="0" tIns="71157" rIns="0" bIns="0" rtlCol="0">
            <a:spAutoFit/>
          </a:bodyPr>
          <a:lstStyle/>
          <a:p>
            <a:pPr marL="11206">
              <a:spcBef>
                <a:spcPts val="560"/>
              </a:spcBef>
            </a:pPr>
            <a:r>
              <a:rPr sz="1853" spc="4">
                <a:latin typeface="Microsoft Sans Serif"/>
                <a:cs typeface="Microsoft Sans Serif"/>
              </a:rPr>
              <a:t>Sending</a:t>
            </a:r>
            <a:r>
              <a:rPr sz="1853" spc="-35">
                <a:latin typeface="Microsoft Sans Serif"/>
                <a:cs typeface="Microsoft Sans Serif"/>
              </a:rPr>
              <a:t> </a:t>
            </a:r>
            <a:r>
              <a:rPr sz="1853" spc="-4">
                <a:latin typeface="Microsoft Sans Serif"/>
                <a:cs typeface="Microsoft Sans Serif"/>
              </a:rPr>
              <a:t>unicast</a:t>
            </a:r>
            <a:r>
              <a:rPr sz="1853" spc="18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packets</a:t>
            </a:r>
            <a:endParaRPr sz="1853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46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3">
                <a:latin typeface="Microsoft Sans Serif"/>
                <a:cs typeface="Microsoft Sans Serif"/>
              </a:rPr>
              <a:t>station</a:t>
            </a:r>
            <a:r>
              <a:rPr sz="1632" spc="22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has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to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wait</a:t>
            </a:r>
            <a:r>
              <a:rPr sz="1632" spc="22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for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DIFS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before</a:t>
            </a:r>
            <a:r>
              <a:rPr sz="1632" spc="22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sending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data</a:t>
            </a:r>
            <a:endParaRPr sz="1632">
              <a:latin typeface="Microsoft Sans Serif"/>
              <a:cs typeface="Microsoft Sans Serif"/>
            </a:endParaRPr>
          </a:p>
          <a:p>
            <a:pPr marL="700405" marR="4483" indent="-260551">
              <a:lnSpc>
                <a:spcPct val="101400"/>
              </a:lnSpc>
              <a:spcBef>
                <a:spcPts val="397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9">
                <a:latin typeface="Microsoft Sans Serif"/>
                <a:cs typeface="Microsoft Sans Serif"/>
              </a:rPr>
              <a:t>receivers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acknowledge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at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once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(after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waiting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for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SIFS)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>
                <a:latin typeface="Microsoft Sans Serif"/>
                <a:cs typeface="Microsoft Sans Serif"/>
              </a:rPr>
              <a:t>if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the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22">
                <a:latin typeface="Microsoft Sans Serif"/>
                <a:cs typeface="Microsoft Sans Serif"/>
              </a:rPr>
              <a:t>packet</a:t>
            </a:r>
            <a:r>
              <a:rPr sz="1632" spc="57">
                <a:latin typeface="Microsoft Sans Serif"/>
                <a:cs typeface="Microsoft Sans Serif"/>
              </a:rPr>
              <a:t> </a:t>
            </a:r>
            <a:r>
              <a:rPr sz="1632" spc="31">
                <a:latin typeface="Microsoft Sans Serif"/>
                <a:cs typeface="Microsoft Sans Serif"/>
              </a:rPr>
              <a:t>was </a:t>
            </a:r>
            <a:r>
              <a:rPr sz="1632" spc="-419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received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correctly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(CRC)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90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3">
                <a:latin typeface="Microsoft Sans Serif"/>
                <a:cs typeface="Microsoft Sans Serif"/>
              </a:rPr>
              <a:t>automatic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retransmission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of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data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packets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in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case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of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transmission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-9">
                <a:latin typeface="Microsoft Sans Serif"/>
                <a:cs typeface="Microsoft Sans Serif"/>
              </a:rPr>
              <a:t>errors</a:t>
            </a:r>
            <a:endParaRPr sz="1632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11235" y="5014632"/>
            <a:ext cx="73959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690236" y="3354761"/>
            <a:ext cx="2910168" cy="1773331"/>
            <a:chOff x="2302668" y="3802062"/>
            <a:chExt cx="3298190" cy="2009775"/>
          </a:xfrm>
        </p:grpSpPr>
        <p:sp>
          <p:nvSpPr>
            <p:cNvPr id="9" name="object 9"/>
            <p:cNvSpPr/>
            <p:nvPr/>
          </p:nvSpPr>
          <p:spPr>
            <a:xfrm>
              <a:off x="2307431" y="3806825"/>
              <a:ext cx="3200400" cy="2000250"/>
            </a:xfrm>
            <a:custGeom>
              <a:avLst/>
              <a:gdLst/>
              <a:ahLst/>
              <a:cxnLst/>
              <a:rect l="l" t="t" r="r" b="b"/>
              <a:pathLst>
                <a:path w="3200400" h="2000250">
                  <a:moveTo>
                    <a:pt x="0" y="638175"/>
                  </a:moveTo>
                  <a:lnTo>
                    <a:pt x="0" y="0"/>
                  </a:lnTo>
                </a:path>
                <a:path w="3200400" h="2000250">
                  <a:moveTo>
                    <a:pt x="962025" y="2000250"/>
                  </a:moveTo>
                  <a:lnTo>
                    <a:pt x="962025" y="0"/>
                  </a:lnTo>
                </a:path>
                <a:path w="3200400" h="2000250">
                  <a:moveTo>
                    <a:pt x="2733675" y="962025"/>
                  </a:moveTo>
                  <a:lnTo>
                    <a:pt x="3200400" y="9620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4953000" y="4724399"/>
              <a:ext cx="647700" cy="104775"/>
            </a:xfrm>
            <a:custGeom>
              <a:avLst/>
              <a:gdLst/>
              <a:ahLst/>
              <a:cxnLst/>
              <a:rect l="l" t="t" r="r" b="b"/>
              <a:pathLst>
                <a:path w="647700" h="104775">
                  <a:moveTo>
                    <a:pt x="114300" y="0"/>
                  </a:moveTo>
                  <a:lnTo>
                    <a:pt x="0" y="57150"/>
                  </a:lnTo>
                  <a:lnTo>
                    <a:pt x="114300" y="104775"/>
                  </a:lnTo>
                  <a:lnTo>
                    <a:pt x="114300" y="0"/>
                  </a:lnTo>
                  <a:close/>
                </a:path>
                <a:path w="647700" h="104775">
                  <a:moveTo>
                    <a:pt x="647700" y="57150"/>
                  </a:moveTo>
                  <a:lnTo>
                    <a:pt x="533400" y="0"/>
                  </a:lnTo>
                  <a:lnTo>
                    <a:pt x="533400" y="104775"/>
                  </a:lnTo>
                  <a:lnTo>
                    <a:pt x="6477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30866" y="3854823"/>
            <a:ext cx="563096" cy="33718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12059" rIns="0" bIns="0" rtlCol="0">
            <a:spAutoFit/>
          </a:bodyPr>
          <a:lstStyle/>
          <a:p>
            <a:pPr marL="81807">
              <a:spcBef>
                <a:spcPts val="882"/>
              </a:spcBef>
            </a:pPr>
            <a:r>
              <a:rPr sz="1456" spc="-18">
                <a:latin typeface="Microsoft Sans Serif"/>
                <a:cs typeface="Microsoft Sans Serif"/>
              </a:rPr>
              <a:t>SIFS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08052" y="3392581"/>
            <a:ext cx="434228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22">
                <a:latin typeface="Microsoft Sans Serif"/>
                <a:cs typeface="Microsoft Sans Serif"/>
              </a:rPr>
              <a:t>DIFS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92338" y="3597088"/>
            <a:ext cx="857250" cy="92449"/>
            <a:chOff x="2305050" y="4076700"/>
            <a:chExt cx="971550" cy="104775"/>
          </a:xfrm>
        </p:grpSpPr>
        <p:sp>
          <p:nvSpPr>
            <p:cNvPr id="14" name="object 14"/>
            <p:cNvSpPr/>
            <p:nvPr/>
          </p:nvSpPr>
          <p:spPr>
            <a:xfrm>
              <a:off x="2393156" y="4121150"/>
              <a:ext cx="790575" cy="0"/>
            </a:xfrm>
            <a:custGeom>
              <a:avLst/>
              <a:gdLst/>
              <a:ahLst/>
              <a:cxnLst/>
              <a:rect l="l" t="t" r="r" b="b"/>
              <a:pathLst>
                <a:path w="790575">
                  <a:moveTo>
                    <a:pt x="0" y="0"/>
                  </a:moveTo>
                  <a:lnTo>
                    <a:pt x="7905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5050" y="4076699"/>
              <a:ext cx="971550" cy="104775"/>
            </a:xfrm>
            <a:custGeom>
              <a:avLst/>
              <a:gdLst/>
              <a:ahLst/>
              <a:cxnLst/>
              <a:rect l="l" t="t" r="r" b="b"/>
              <a:pathLst>
                <a:path w="971550" h="104775">
                  <a:moveTo>
                    <a:pt x="114300" y="0"/>
                  </a:moveTo>
                  <a:lnTo>
                    <a:pt x="0" y="57150"/>
                  </a:lnTo>
                  <a:lnTo>
                    <a:pt x="114300" y="104775"/>
                  </a:lnTo>
                  <a:lnTo>
                    <a:pt x="114300" y="0"/>
                  </a:lnTo>
                  <a:close/>
                </a:path>
                <a:path w="971550" h="104775">
                  <a:moveTo>
                    <a:pt x="971550" y="57150"/>
                  </a:moveTo>
                  <a:lnTo>
                    <a:pt x="857250" y="0"/>
                  </a:lnTo>
                  <a:lnTo>
                    <a:pt x="857250" y="104775"/>
                  </a:lnTo>
                  <a:lnTo>
                    <a:pt x="97155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216013" y="4628029"/>
            <a:ext cx="924485" cy="286270"/>
          </a:xfrm>
          <a:prstGeom prst="rect">
            <a:avLst/>
          </a:prstGeom>
          <a:solidFill>
            <a:srgbClr val="D9D9F5"/>
          </a:solidFill>
          <a:ln w="9525">
            <a:solidFill>
              <a:srgbClr val="0000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marL="275119">
              <a:spcBef>
                <a:spcPts val="485"/>
              </a:spcBef>
            </a:pPr>
            <a:r>
              <a:rPr sz="1456" spc="13">
                <a:latin typeface="Microsoft Sans Serif"/>
                <a:cs typeface="Microsoft Sans Serif"/>
              </a:rPr>
              <a:t>data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93961" y="4064934"/>
            <a:ext cx="420221" cy="28627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marL="14568">
              <a:spcBef>
                <a:spcPts val="485"/>
              </a:spcBef>
            </a:pPr>
            <a:r>
              <a:rPr sz="1456" spc="9">
                <a:latin typeface="Microsoft Sans Serif"/>
                <a:cs typeface="Microsoft Sans Serif"/>
              </a:rPr>
              <a:t>ACK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95633" y="5157507"/>
            <a:ext cx="1005728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waiting</a:t>
            </a:r>
            <a:r>
              <a:rPr sz="1456" spc="-44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time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3557727" y="4941794"/>
            <a:ext cx="5799604" cy="92449"/>
            <a:chOff x="2152491" y="5600700"/>
            <a:chExt cx="6572884" cy="104775"/>
          </a:xfrm>
        </p:grpSpPr>
        <p:sp>
          <p:nvSpPr>
            <p:cNvPr id="20" name="object 20"/>
            <p:cNvSpPr/>
            <p:nvPr/>
          </p:nvSpPr>
          <p:spPr>
            <a:xfrm>
              <a:off x="2155031" y="5642768"/>
              <a:ext cx="6477000" cy="5080"/>
            </a:xfrm>
            <a:custGeom>
              <a:avLst/>
              <a:gdLst/>
              <a:ahLst/>
              <a:cxnLst/>
              <a:rect l="l" t="t" r="r" b="b"/>
              <a:pathLst>
                <a:path w="6477000" h="5079">
                  <a:moveTo>
                    <a:pt x="0" y="0"/>
                  </a:moveTo>
                  <a:lnTo>
                    <a:pt x="6477000" y="0"/>
                  </a:lnTo>
                </a:path>
                <a:path w="6477000" h="5079">
                  <a:moveTo>
                    <a:pt x="0" y="4762"/>
                  </a:moveTo>
                  <a:lnTo>
                    <a:pt x="6477000" y="476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8610600" y="5600700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0"/>
                  </a:moveTo>
                  <a:lnTo>
                    <a:pt x="0" y="104775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28875" y="4728883"/>
            <a:ext cx="652743" cy="447691"/>
          </a:xfrm>
          <a:prstGeom prst="rect">
            <a:avLst/>
          </a:prstGeom>
        </p:spPr>
        <p:txBody>
          <a:bodyPr vert="horz" wrap="square" lIns="0" tIns="6163" rIns="0" bIns="0" rtlCol="0">
            <a:spAutoFit/>
          </a:bodyPr>
          <a:lstStyle/>
          <a:p>
            <a:pPr marL="11206" marR="4483">
              <a:lnSpc>
                <a:spcPct val="102299"/>
              </a:lnSpc>
              <a:spcBef>
                <a:spcPts val="49"/>
              </a:spcBef>
            </a:pPr>
            <a:r>
              <a:rPr sz="1456" spc="-9">
                <a:latin typeface="Microsoft Sans Serif"/>
                <a:cs typeface="Microsoft Sans Serif"/>
              </a:rPr>
              <a:t>other </a:t>
            </a:r>
            <a:r>
              <a:rPr sz="1456" spc="-4">
                <a:latin typeface="Microsoft Sans Serif"/>
                <a:cs typeface="Microsoft Sans Serif"/>
              </a:rPr>
              <a:t> </a:t>
            </a:r>
            <a:r>
              <a:rPr sz="1456" spc="-13">
                <a:latin typeface="Microsoft Sans Serif"/>
                <a:cs typeface="Microsoft Sans Serif"/>
              </a:rPr>
              <a:t>stations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28875" y="4241427"/>
            <a:ext cx="694765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9">
                <a:latin typeface="Microsoft Sans Serif"/>
                <a:cs typeface="Microsoft Sans Serif"/>
              </a:rPr>
              <a:t>receiver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28876" y="3669927"/>
            <a:ext cx="602316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3">
                <a:latin typeface="Microsoft Sans Serif"/>
                <a:cs typeface="Microsoft Sans Serif"/>
              </a:rPr>
              <a:t>sender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555766" y="3815603"/>
            <a:ext cx="5801285" cy="655544"/>
            <a:chOff x="2150268" y="4324350"/>
            <a:chExt cx="6574790" cy="742950"/>
          </a:xfrm>
        </p:grpSpPr>
        <p:sp>
          <p:nvSpPr>
            <p:cNvPr id="26" name="object 26"/>
            <p:cNvSpPr/>
            <p:nvPr/>
          </p:nvSpPr>
          <p:spPr>
            <a:xfrm>
              <a:off x="2155031" y="5006975"/>
              <a:ext cx="6477000" cy="0"/>
            </a:xfrm>
            <a:custGeom>
              <a:avLst/>
              <a:gdLst/>
              <a:ahLst/>
              <a:cxnLst/>
              <a:rect l="l" t="t" r="r" b="b"/>
              <a:pathLst>
                <a:path w="6477000">
                  <a:moveTo>
                    <a:pt x="0" y="0"/>
                  </a:moveTo>
                  <a:lnTo>
                    <a:pt x="64770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8610600" y="4962525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0"/>
                  </a:moveTo>
                  <a:lnTo>
                    <a:pt x="0" y="104775"/>
                  </a:lnTo>
                  <a:lnTo>
                    <a:pt x="11430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2155031" y="4366418"/>
              <a:ext cx="6477000" cy="5080"/>
            </a:xfrm>
            <a:custGeom>
              <a:avLst/>
              <a:gdLst/>
              <a:ahLst/>
              <a:cxnLst/>
              <a:rect l="l" t="t" r="r" b="b"/>
              <a:pathLst>
                <a:path w="6477000" h="5079">
                  <a:moveTo>
                    <a:pt x="0" y="0"/>
                  </a:moveTo>
                  <a:lnTo>
                    <a:pt x="6477000" y="0"/>
                  </a:lnTo>
                </a:path>
                <a:path w="6477000" h="5079">
                  <a:moveTo>
                    <a:pt x="0" y="4762"/>
                  </a:moveTo>
                  <a:lnTo>
                    <a:pt x="6477000" y="476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8610600" y="4324350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0"/>
                  </a:moveTo>
                  <a:lnTo>
                    <a:pt x="0" y="104775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543285" y="3501838"/>
            <a:ext cx="1487581" cy="286270"/>
          </a:xfrm>
          <a:prstGeom prst="rect">
            <a:avLst/>
          </a:prstGeom>
          <a:solidFill>
            <a:srgbClr val="D9D9F5"/>
          </a:solidFill>
          <a:ln w="9525">
            <a:solidFill>
              <a:srgbClr val="0000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marL="3922" algn="ctr">
              <a:spcBef>
                <a:spcPts val="485"/>
              </a:spcBef>
            </a:pPr>
            <a:r>
              <a:rPr sz="1456" spc="13">
                <a:latin typeface="Microsoft Sans Serif"/>
                <a:cs typeface="Microsoft Sans Serif"/>
              </a:rPr>
              <a:t>data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30866" y="3358964"/>
            <a:ext cx="983316" cy="1554816"/>
          </a:xfrm>
          <a:custGeom>
            <a:avLst/>
            <a:gdLst/>
            <a:ahLst/>
            <a:cxnLst/>
            <a:rect l="l" t="t" r="r" b="b"/>
            <a:pathLst>
              <a:path w="1114425" h="1762125">
                <a:moveTo>
                  <a:pt x="0" y="1276350"/>
                </a:moveTo>
                <a:lnTo>
                  <a:pt x="0" y="0"/>
                </a:lnTo>
              </a:path>
              <a:path w="1114425" h="1762125">
                <a:moveTo>
                  <a:pt x="638175" y="1276350"/>
                </a:moveTo>
                <a:lnTo>
                  <a:pt x="638175" y="638175"/>
                </a:lnTo>
              </a:path>
              <a:path w="1114425" h="1762125">
                <a:moveTo>
                  <a:pt x="1114425" y="1762125"/>
                </a:moveTo>
                <a:lnTo>
                  <a:pt x="1114425" y="638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 txBox="1"/>
          <p:nvPr/>
        </p:nvSpPr>
        <p:spPr>
          <a:xfrm>
            <a:off x="7227795" y="4518772"/>
            <a:ext cx="434228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22">
                <a:latin typeface="Microsoft Sans Serif"/>
                <a:cs typeface="Microsoft Sans Serif"/>
              </a:rPr>
              <a:t>DIFS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549588" y="4556591"/>
            <a:ext cx="3671047" cy="620806"/>
            <a:chOff x="3276600" y="5164137"/>
            <a:chExt cx="4160520" cy="703580"/>
          </a:xfrm>
        </p:grpSpPr>
        <p:sp>
          <p:nvSpPr>
            <p:cNvPr id="34" name="object 34"/>
            <p:cNvSpPr/>
            <p:nvPr/>
          </p:nvSpPr>
          <p:spPr>
            <a:xfrm>
              <a:off x="6155531" y="5407025"/>
              <a:ext cx="790575" cy="0"/>
            </a:xfrm>
            <a:custGeom>
              <a:avLst/>
              <a:gdLst/>
              <a:ahLst/>
              <a:cxnLst/>
              <a:rect l="l" t="t" r="r" b="b"/>
              <a:pathLst>
                <a:path w="790575">
                  <a:moveTo>
                    <a:pt x="0" y="0"/>
                  </a:moveTo>
                  <a:lnTo>
                    <a:pt x="7905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6076950" y="5362574"/>
              <a:ext cx="952500" cy="104775"/>
            </a:xfrm>
            <a:custGeom>
              <a:avLst/>
              <a:gdLst/>
              <a:ahLst/>
              <a:cxnLst/>
              <a:rect l="l" t="t" r="r" b="b"/>
              <a:pathLst>
                <a:path w="952500" h="104775">
                  <a:moveTo>
                    <a:pt x="104775" y="0"/>
                  </a:moveTo>
                  <a:lnTo>
                    <a:pt x="0" y="47625"/>
                  </a:lnTo>
                  <a:lnTo>
                    <a:pt x="104775" y="104775"/>
                  </a:lnTo>
                  <a:lnTo>
                    <a:pt x="104775" y="0"/>
                  </a:lnTo>
                  <a:close/>
                </a:path>
                <a:path w="952500" h="104775">
                  <a:moveTo>
                    <a:pt x="952500" y="47625"/>
                  </a:moveTo>
                  <a:lnTo>
                    <a:pt x="847725" y="0"/>
                  </a:lnTo>
                  <a:lnTo>
                    <a:pt x="847725" y="104775"/>
                  </a:lnTo>
                  <a:lnTo>
                    <a:pt x="952500" y="47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3355181" y="5168900"/>
              <a:ext cx="3676650" cy="638175"/>
            </a:xfrm>
            <a:custGeom>
              <a:avLst/>
              <a:gdLst/>
              <a:ahLst/>
              <a:cxnLst/>
              <a:rect l="l" t="t" r="r" b="b"/>
              <a:pathLst>
                <a:path w="3676650" h="638175">
                  <a:moveTo>
                    <a:pt x="3676650" y="638175"/>
                  </a:moveTo>
                  <a:lnTo>
                    <a:pt x="3676650" y="0"/>
                  </a:lnTo>
                </a:path>
                <a:path w="3676650" h="638175">
                  <a:moveTo>
                    <a:pt x="0" y="638175"/>
                  </a:moveTo>
                  <a:lnTo>
                    <a:pt x="3590925" y="6381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3276600" y="5762624"/>
              <a:ext cx="3752850" cy="104775"/>
            </a:xfrm>
            <a:custGeom>
              <a:avLst/>
              <a:gdLst/>
              <a:ahLst/>
              <a:cxnLst/>
              <a:rect l="l" t="t" r="r" b="b"/>
              <a:pathLst>
                <a:path w="3752850" h="104775">
                  <a:moveTo>
                    <a:pt x="104775" y="0"/>
                  </a:moveTo>
                  <a:lnTo>
                    <a:pt x="0" y="47625"/>
                  </a:lnTo>
                  <a:lnTo>
                    <a:pt x="104775" y="104775"/>
                  </a:lnTo>
                  <a:lnTo>
                    <a:pt x="104775" y="0"/>
                  </a:lnTo>
                  <a:close/>
                </a:path>
                <a:path w="3752850" h="104775">
                  <a:moveTo>
                    <a:pt x="3752850" y="47625"/>
                  </a:moveTo>
                  <a:lnTo>
                    <a:pt x="3648075" y="0"/>
                  </a:lnTo>
                  <a:lnTo>
                    <a:pt x="3648075" y="104775"/>
                  </a:lnTo>
                  <a:lnTo>
                    <a:pt x="3752850" y="47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7031831" y="5245100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40005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00050" y="40005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7031831" y="5245100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400050"/>
                  </a:moveTo>
                  <a:lnTo>
                    <a:pt x="400050" y="40005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400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740338" y="5224743"/>
            <a:ext cx="896471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9">
                <a:latin typeface="Microsoft Sans Serif"/>
                <a:cs typeface="Microsoft Sans Serif"/>
              </a:rPr>
              <a:t>contention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855974" y="247930"/>
            <a:ext cx="8471647" cy="6353735"/>
            <a:chOff x="223837" y="280987"/>
            <a:chExt cx="9601200" cy="7200900"/>
          </a:xfrm>
        </p:grpSpPr>
        <p:sp>
          <p:nvSpPr>
            <p:cNvPr id="42" name="object 42"/>
            <p:cNvSpPr/>
            <p:nvPr/>
          </p:nvSpPr>
          <p:spPr>
            <a:xfrm>
              <a:off x="6850856" y="5759450"/>
              <a:ext cx="361950" cy="304800"/>
            </a:xfrm>
            <a:custGeom>
              <a:avLst/>
              <a:gdLst/>
              <a:ahLst/>
              <a:cxnLst/>
              <a:rect l="l" t="t" r="r" b="b"/>
              <a:pathLst>
                <a:path w="361950" h="304800">
                  <a:moveTo>
                    <a:pt x="0" y="304800"/>
                  </a:moveTo>
                  <a:lnTo>
                    <a:pt x="45624" y="300637"/>
                  </a:lnTo>
                  <a:lnTo>
                    <a:pt x="90677" y="288645"/>
                  </a:lnTo>
                  <a:lnTo>
                    <a:pt x="134588" y="269567"/>
                  </a:lnTo>
                  <a:lnTo>
                    <a:pt x="176783" y="244144"/>
                  </a:lnTo>
                  <a:lnTo>
                    <a:pt x="216693" y="213121"/>
                  </a:lnTo>
                  <a:lnTo>
                    <a:pt x="253746" y="177241"/>
                  </a:lnTo>
                  <a:lnTo>
                    <a:pt x="287369" y="137245"/>
                  </a:lnTo>
                  <a:lnTo>
                    <a:pt x="316992" y="93878"/>
                  </a:lnTo>
                  <a:lnTo>
                    <a:pt x="342042" y="47882"/>
                  </a:lnTo>
                  <a:lnTo>
                    <a:pt x="3619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7162800" y="5657850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76200" y="0"/>
                  </a:moveTo>
                  <a:lnTo>
                    <a:pt x="0" y="85725"/>
                  </a:lnTo>
                  <a:lnTo>
                    <a:pt x="104775" y="1047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228600" y="285750"/>
              <a:ext cx="9591675" cy="7191375"/>
            </a:xfrm>
            <a:custGeom>
              <a:avLst/>
              <a:gdLst/>
              <a:ahLst/>
              <a:cxnLst/>
              <a:rect l="l" t="t" r="r" b="b"/>
              <a:pathLst>
                <a:path w="9591675" h="7191375">
                  <a:moveTo>
                    <a:pt x="0" y="7191375"/>
                  </a:moveTo>
                  <a:lnTo>
                    <a:pt x="9591675" y="7191375"/>
                  </a:lnTo>
                  <a:lnTo>
                    <a:pt x="9591675" y="0"/>
                  </a:lnTo>
                  <a:lnTo>
                    <a:pt x="0" y="0"/>
                  </a:lnTo>
                  <a:lnTo>
                    <a:pt x="0" y="7191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B90794C-3EC7-414D-91F3-FE480585C6C1}"/>
                  </a:ext>
                </a:extLst>
              </p14:cNvPr>
              <p14:cNvContentPartPr/>
              <p14:nvPr/>
            </p14:nvContentPartPr>
            <p14:xfrm>
              <a:off x="4038600" y="1392565"/>
              <a:ext cx="4747235" cy="3873071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B90794C-3EC7-414D-91F3-FE480585C6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9240" y="1383205"/>
                <a:ext cx="4765955" cy="389179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6442" y="213842"/>
            <a:ext cx="5527228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802.11</a:t>
            </a:r>
            <a:r>
              <a:rPr spc="-35" dirty="0"/>
              <a:t> </a:t>
            </a:r>
            <a:r>
              <a:rPr dirty="0"/>
              <a:t>-</a:t>
            </a:r>
            <a:r>
              <a:rPr spc="-57" dirty="0"/>
              <a:t> </a:t>
            </a:r>
            <a:r>
              <a:rPr spc="-13" dirty="0"/>
              <a:t>DFWMAC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0360" y="1148199"/>
            <a:ext cx="7788088" cy="1833488"/>
          </a:xfrm>
          <a:prstGeom prst="rect">
            <a:avLst/>
          </a:prstGeom>
        </p:spPr>
        <p:txBody>
          <a:bodyPr vert="horz" wrap="square" lIns="0" tIns="61632" rIns="0" bIns="0" rtlCol="0">
            <a:spAutoFit/>
          </a:bodyPr>
          <a:lstStyle/>
          <a:p>
            <a:pPr marL="11206">
              <a:spcBef>
                <a:spcPts val="485"/>
              </a:spcBef>
            </a:pPr>
            <a:r>
              <a:rPr sz="1853" spc="4">
                <a:latin typeface="Microsoft Sans Serif"/>
                <a:cs typeface="Microsoft Sans Serif"/>
              </a:rPr>
              <a:t>Sending</a:t>
            </a:r>
            <a:r>
              <a:rPr sz="1853" spc="-35">
                <a:latin typeface="Microsoft Sans Serif"/>
                <a:cs typeface="Microsoft Sans Serif"/>
              </a:rPr>
              <a:t> </a:t>
            </a:r>
            <a:r>
              <a:rPr sz="1853" spc="-4">
                <a:latin typeface="Microsoft Sans Serif"/>
                <a:cs typeface="Microsoft Sans Serif"/>
              </a:rPr>
              <a:t>unicast</a:t>
            </a:r>
            <a:r>
              <a:rPr sz="1853" spc="18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packets</a:t>
            </a:r>
            <a:endParaRPr sz="1853">
              <a:latin typeface="Microsoft Sans Serif"/>
              <a:cs typeface="Microsoft Sans Serif"/>
            </a:endParaRPr>
          </a:p>
          <a:p>
            <a:pPr marL="700405" marR="4483" indent="-260551">
              <a:lnSpc>
                <a:spcPct val="104700"/>
              </a:lnSpc>
              <a:spcBef>
                <a:spcPts val="291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9">
                <a:latin typeface="Microsoft Sans Serif"/>
                <a:cs typeface="Microsoft Sans Serif"/>
              </a:rPr>
              <a:t>station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can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send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RTS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with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reservation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parameter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after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waiting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for</a:t>
            </a:r>
            <a:r>
              <a:rPr sz="1632" spc="13">
                <a:latin typeface="Microsoft Sans Serif"/>
                <a:cs typeface="Microsoft Sans Serif"/>
              </a:rPr>
              <a:t> </a:t>
            </a:r>
            <a:r>
              <a:rPr sz="1632" spc="-9">
                <a:latin typeface="Microsoft Sans Serif"/>
                <a:cs typeface="Microsoft Sans Serif"/>
              </a:rPr>
              <a:t>DIFS </a:t>
            </a:r>
            <a:r>
              <a:rPr sz="1632" spc="-4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(reservation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determines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amount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of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time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the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data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packet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needs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the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medium)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24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3">
                <a:latin typeface="Microsoft Sans Serif"/>
                <a:cs typeface="Microsoft Sans Serif"/>
              </a:rPr>
              <a:t>acknowledgement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via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CTS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after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SIFS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by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receiver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(if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ready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to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receive)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24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3">
                <a:latin typeface="Microsoft Sans Serif"/>
                <a:cs typeface="Microsoft Sans Serif"/>
              </a:rPr>
              <a:t>sender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can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now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send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data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at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once,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acknowledgement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via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ACK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90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3">
                <a:latin typeface="Microsoft Sans Serif"/>
                <a:cs typeface="Microsoft Sans Serif"/>
              </a:rPr>
              <a:t>other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stations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store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medium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reservations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distributed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via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RTS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b="1" spc="18">
                <a:latin typeface="Arial"/>
                <a:cs typeface="Arial"/>
              </a:rPr>
              <a:t>and</a:t>
            </a:r>
            <a:r>
              <a:rPr sz="1632" b="1" spc="26">
                <a:latin typeface="Arial"/>
                <a:cs typeface="Arial"/>
              </a:rPr>
              <a:t> </a:t>
            </a:r>
            <a:r>
              <a:rPr sz="1632" spc="35">
                <a:latin typeface="Microsoft Sans Serif"/>
                <a:cs typeface="Microsoft Sans Serif"/>
              </a:rPr>
              <a:t>CTS</a:t>
            </a:r>
            <a:endParaRPr sz="1632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11235" y="5224743"/>
            <a:ext cx="73959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127141" y="3144651"/>
            <a:ext cx="3759013" cy="898151"/>
            <a:chOff x="1664493" y="3563937"/>
            <a:chExt cx="4260215" cy="1017905"/>
          </a:xfrm>
        </p:grpSpPr>
        <p:sp>
          <p:nvSpPr>
            <p:cNvPr id="9" name="object 9"/>
            <p:cNvSpPr/>
            <p:nvPr/>
          </p:nvSpPr>
          <p:spPr>
            <a:xfrm>
              <a:off x="1669256" y="3568700"/>
              <a:ext cx="4162425" cy="952500"/>
            </a:xfrm>
            <a:custGeom>
              <a:avLst/>
              <a:gdLst/>
              <a:ahLst/>
              <a:cxnLst/>
              <a:rect l="l" t="t" r="r" b="b"/>
              <a:pathLst>
                <a:path w="4162425" h="952500">
                  <a:moveTo>
                    <a:pt x="0" y="638175"/>
                  </a:moveTo>
                  <a:lnTo>
                    <a:pt x="0" y="0"/>
                  </a:lnTo>
                </a:path>
                <a:path w="4162425" h="952500">
                  <a:moveTo>
                    <a:pt x="638175" y="714375"/>
                  </a:moveTo>
                  <a:lnTo>
                    <a:pt x="638175" y="0"/>
                  </a:lnTo>
                </a:path>
                <a:path w="4162425" h="952500">
                  <a:moveTo>
                    <a:pt x="3686175" y="952500"/>
                  </a:moveTo>
                  <a:lnTo>
                    <a:pt x="4162425" y="9525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5276850" y="4476749"/>
              <a:ext cx="647700" cy="104775"/>
            </a:xfrm>
            <a:custGeom>
              <a:avLst/>
              <a:gdLst/>
              <a:ahLst/>
              <a:cxnLst/>
              <a:rect l="l" t="t" r="r" b="b"/>
              <a:pathLst>
                <a:path w="647700" h="104775">
                  <a:moveTo>
                    <a:pt x="104775" y="0"/>
                  </a:moveTo>
                  <a:lnTo>
                    <a:pt x="0" y="57150"/>
                  </a:lnTo>
                  <a:lnTo>
                    <a:pt x="104775" y="104775"/>
                  </a:lnTo>
                  <a:lnTo>
                    <a:pt x="104775" y="0"/>
                  </a:lnTo>
                  <a:close/>
                </a:path>
                <a:path w="647700" h="104775">
                  <a:moveTo>
                    <a:pt x="647700" y="57150"/>
                  </a:moveTo>
                  <a:lnTo>
                    <a:pt x="533400" y="0"/>
                  </a:lnTo>
                  <a:lnTo>
                    <a:pt x="533400" y="104775"/>
                  </a:lnTo>
                  <a:lnTo>
                    <a:pt x="6477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308211" y="3636309"/>
            <a:ext cx="571500" cy="3456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463" rIns="0" bIns="0" rtlCol="0">
            <a:spAutoFit/>
          </a:bodyPr>
          <a:lstStyle/>
          <a:p>
            <a:pPr marL="90212">
              <a:spcBef>
                <a:spcPts val="949"/>
              </a:spcBef>
            </a:pPr>
            <a:r>
              <a:rPr sz="1456" spc="-18">
                <a:latin typeface="Microsoft Sans Serif"/>
                <a:cs typeface="Microsoft Sans Serif"/>
              </a:rPr>
              <a:t>SIFS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02081" y="3182471"/>
            <a:ext cx="434228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22">
                <a:latin typeface="Microsoft Sans Serif"/>
                <a:cs typeface="Microsoft Sans Serif"/>
              </a:rPr>
              <a:t>DIFS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137647" y="3386978"/>
            <a:ext cx="554691" cy="92449"/>
            <a:chOff x="1676400" y="3838575"/>
            <a:chExt cx="628650" cy="104775"/>
          </a:xfrm>
        </p:grpSpPr>
        <p:sp>
          <p:nvSpPr>
            <p:cNvPr id="14" name="object 14"/>
            <p:cNvSpPr/>
            <p:nvPr/>
          </p:nvSpPr>
          <p:spPr>
            <a:xfrm>
              <a:off x="1754981" y="3883025"/>
              <a:ext cx="466725" cy="0"/>
            </a:xfrm>
            <a:custGeom>
              <a:avLst/>
              <a:gdLst/>
              <a:ahLst/>
              <a:cxnLst/>
              <a:rect l="l" t="t" r="r" b="b"/>
              <a:pathLst>
                <a:path w="466725">
                  <a:moveTo>
                    <a:pt x="0" y="0"/>
                  </a:moveTo>
                  <a:lnTo>
                    <a:pt x="4667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1676400" y="3838574"/>
              <a:ext cx="628650" cy="104775"/>
            </a:xfrm>
            <a:custGeom>
              <a:avLst/>
              <a:gdLst/>
              <a:ahLst/>
              <a:cxnLst/>
              <a:rect l="l" t="t" r="r" b="b"/>
              <a:pathLst>
                <a:path w="628650" h="104775">
                  <a:moveTo>
                    <a:pt x="104775" y="0"/>
                  </a:moveTo>
                  <a:lnTo>
                    <a:pt x="0" y="47625"/>
                  </a:lnTo>
                  <a:lnTo>
                    <a:pt x="104775" y="104775"/>
                  </a:lnTo>
                  <a:lnTo>
                    <a:pt x="104775" y="0"/>
                  </a:lnTo>
                  <a:close/>
                </a:path>
                <a:path w="628650" h="104775">
                  <a:moveTo>
                    <a:pt x="628650" y="47625"/>
                  </a:moveTo>
                  <a:lnTo>
                    <a:pt x="523875" y="0"/>
                  </a:lnTo>
                  <a:lnTo>
                    <a:pt x="523875" y="104775"/>
                  </a:lnTo>
                  <a:lnTo>
                    <a:pt x="628650" y="47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216013" y="4838140"/>
            <a:ext cx="924485" cy="294757"/>
          </a:xfrm>
          <a:prstGeom prst="rect">
            <a:avLst/>
          </a:prstGeom>
          <a:solidFill>
            <a:srgbClr val="D9D9F5"/>
          </a:solidFill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L="275119">
              <a:spcBef>
                <a:spcPts val="552"/>
              </a:spcBef>
            </a:pPr>
            <a:r>
              <a:rPr sz="1456" spc="13">
                <a:latin typeface="Microsoft Sans Serif"/>
                <a:cs typeface="Microsoft Sans Serif"/>
              </a:rPr>
              <a:t>data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79711" y="3854824"/>
            <a:ext cx="420221" cy="28627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marL="14568">
              <a:spcBef>
                <a:spcPts val="485"/>
              </a:spcBef>
            </a:pPr>
            <a:r>
              <a:rPr sz="1456" spc="9">
                <a:latin typeface="Microsoft Sans Serif"/>
                <a:cs typeface="Microsoft Sans Serif"/>
              </a:rPr>
              <a:t>ACK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28397" y="5367618"/>
            <a:ext cx="1081368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4">
                <a:latin typeface="Microsoft Sans Serif"/>
                <a:cs typeface="Microsoft Sans Serif"/>
              </a:rPr>
              <a:t>defer</a:t>
            </a:r>
            <a:r>
              <a:rPr sz="1456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access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86227" y="5151905"/>
            <a:ext cx="6371104" cy="92449"/>
            <a:chOff x="1504791" y="5838825"/>
            <a:chExt cx="7220584" cy="104775"/>
          </a:xfrm>
        </p:grpSpPr>
        <p:sp>
          <p:nvSpPr>
            <p:cNvPr id="20" name="object 20"/>
            <p:cNvSpPr/>
            <p:nvPr/>
          </p:nvSpPr>
          <p:spPr>
            <a:xfrm>
              <a:off x="1507331" y="5880893"/>
              <a:ext cx="7124700" cy="5080"/>
            </a:xfrm>
            <a:custGeom>
              <a:avLst/>
              <a:gdLst/>
              <a:ahLst/>
              <a:cxnLst/>
              <a:rect l="l" t="t" r="r" b="b"/>
              <a:pathLst>
                <a:path w="7124700" h="5079">
                  <a:moveTo>
                    <a:pt x="0" y="0"/>
                  </a:moveTo>
                  <a:lnTo>
                    <a:pt x="2409825" y="0"/>
                  </a:lnTo>
                </a:path>
                <a:path w="7124700" h="5079">
                  <a:moveTo>
                    <a:pt x="4886325" y="0"/>
                  </a:moveTo>
                  <a:lnTo>
                    <a:pt x="7124700" y="0"/>
                  </a:lnTo>
                </a:path>
                <a:path w="7124700" h="5079">
                  <a:moveTo>
                    <a:pt x="0" y="4762"/>
                  </a:moveTo>
                  <a:lnTo>
                    <a:pt x="7124700" y="476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8610600" y="5838825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0"/>
                  </a:moveTo>
                  <a:lnTo>
                    <a:pt x="0" y="104775"/>
                  </a:lnTo>
                  <a:lnTo>
                    <a:pt x="11430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43125" y="4947397"/>
            <a:ext cx="652743" cy="447691"/>
          </a:xfrm>
          <a:prstGeom prst="rect">
            <a:avLst/>
          </a:prstGeom>
        </p:spPr>
        <p:txBody>
          <a:bodyPr vert="horz" wrap="square" lIns="0" tIns="6163" rIns="0" bIns="0" rtlCol="0">
            <a:spAutoFit/>
          </a:bodyPr>
          <a:lstStyle/>
          <a:p>
            <a:pPr marL="11206" marR="4483">
              <a:lnSpc>
                <a:spcPct val="102299"/>
              </a:lnSpc>
              <a:spcBef>
                <a:spcPts val="49"/>
              </a:spcBef>
            </a:pPr>
            <a:r>
              <a:rPr sz="1456" spc="-9">
                <a:latin typeface="Microsoft Sans Serif"/>
                <a:cs typeface="Microsoft Sans Serif"/>
              </a:rPr>
              <a:t>other </a:t>
            </a:r>
            <a:r>
              <a:rPr sz="1456" spc="-4">
                <a:latin typeface="Microsoft Sans Serif"/>
                <a:cs typeface="Microsoft Sans Serif"/>
              </a:rPr>
              <a:t> </a:t>
            </a:r>
            <a:r>
              <a:rPr sz="1456" spc="-13">
                <a:latin typeface="Microsoft Sans Serif"/>
                <a:cs typeface="Microsoft Sans Serif"/>
              </a:rPr>
              <a:t>stations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43125" y="4022912"/>
            <a:ext cx="694765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9">
                <a:latin typeface="Microsoft Sans Serif"/>
                <a:cs typeface="Microsoft Sans Serif"/>
              </a:rPr>
              <a:t>receiver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43126" y="3459816"/>
            <a:ext cx="602316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3">
                <a:latin typeface="Microsoft Sans Serif"/>
                <a:cs typeface="Microsoft Sans Serif"/>
              </a:rPr>
              <a:t>sender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986227" y="3597088"/>
            <a:ext cx="6371104" cy="663949"/>
            <a:chOff x="1504791" y="4076700"/>
            <a:chExt cx="7220584" cy="752475"/>
          </a:xfrm>
        </p:grpSpPr>
        <p:sp>
          <p:nvSpPr>
            <p:cNvPr id="26" name="object 26"/>
            <p:cNvSpPr/>
            <p:nvPr/>
          </p:nvSpPr>
          <p:spPr>
            <a:xfrm>
              <a:off x="1507331" y="4118768"/>
              <a:ext cx="7124700" cy="5080"/>
            </a:xfrm>
            <a:custGeom>
              <a:avLst/>
              <a:gdLst/>
              <a:ahLst/>
              <a:cxnLst/>
              <a:rect l="l" t="t" r="r" b="b"/>
              <a:pathLst>
                <a:path w="7124700" h="5079">
                  <a:moveTo>
                    <a:pt x="0" y="0"/>
                  </a:moveTo>
                  <a:lnTo>
                    <a:pt x="800100" y="0"/>
                  </a:lnTo>
                </a:path>
                <a:path w="7124700" h="5079">
                  <a:moveTo>
                    <a:pt x="1285875" y="0"/>
                  </a:moveTo>
                  <a:lnTo>
                    <a:pt x="7124700" y="0"/>
                  </a:lnTo>
                </a:path>
                <a:path w="7124700" h="5079">
                  <a:moveTo>
                    <a:pt x="0" y="4762"/>
                  </a:moveTo>
                  <a:lnTo>
                    <a:pt x="7124700" y="476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8610600" y="4076700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0"/>
                  </a:moveTo>
                  <a:lnTo>
                    <a:pt x="0" y="104775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1507331" y="4766468"/>
              <a:ext cx="7124700" cy="5080"/>
            </a:xfrm>
            <a:custGeom>
              <a:avLst/>
              <a:gdLst/>
              <a:ahLst/>
              <a:cxnLst/>
              <a:rect l="l" t="t" r="r" b="b"/>
              <a:pathLst>
                <a:path w="7124700" h="5079">
                  <a:moveTo>
                    <a:pt x="0" y="0"/>
                  </a:moveTo>
                  <a:lnTo>
                    <a:pt x="7124700" y="0"/>
                  </a:lnTo>
                </a:path>
                <a:path w="7124700" h="5079">
                  <a:moveTo>
                    <a:pt x="0" y="4762"/>
                  </a:moveTo>
                  <a:lnTo>
                    <a:pt x="7124700" y="476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8610600" y="4724400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0"/>
                  </a:moveTo>
                  <a:lnTo>
                    <a:pt x="0" y="104775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677881" y="3283324"/>
            <a:ext cx="630331" cy="294757"/>
          </a:xfrm>
          <a:prstGeom prst="rect">
            <a:avLst/>
          </a:prstGeom>
          <a:solidFill>
            <a:srgbClr val="D9D9F5"/>
          </a:solidFill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L="132236">
              <a:spcBef>
                <a:spcPts val="552"/>
              </a:spcBef>
            </a:pPr>
            <a:r>
              <a:rPr sz="1456" spc="13">
                <a:latin typeface="Microsoft Sans Serif"/>
                <a:cs typeface="Microsoft Sans Serif"/>
              </a:rPr>
              <a:t>data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08211" y="3148853"/>
            <a:ext cx="571500" cy="1126191"/>
          </a:xfrm>
          <a:custGeom>
            <a:avLst/>
            <a:gdLst/>
            <a:ahLst/>
            <a:cxnLst/>
            <a:rect l="l" t="t" r="r" b="b"/>
            <a:pathLst>
              <a:path w="647700" h="1276350">
                <a:moveTo>
                  <a:pt x="0" y="1276350"/>
                </a:moveTo>
                <a:lnTo>
                  <a:pt x="0" y="0"/>
                </a:lnTo>
              </a:path>
              <a:path w="647700" h="1276350">
                <a:moveTo>
                  <a:pt x="647700" y="1276350"/>
                </a:moveTo>
                <a:lnTo>
                  <a:pt x="647700" y="6381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 txBox="1"/>
          <p:nvPr/>
        </p:nvSpPr>
        <p:spPr>
          <a:xfrm>
            <a:off x="7370670" y="4728882"/>
            <a:ext cx="434228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22">
                <a:latin typeface="Microsoft Sans Serif"/>
                <a:cs typeface="Microsoft Sans Serif"/>
              </a:rPr>
              <a:t>DIFS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129367" y="4766702"/>
            <a:ext cx="4091268" cy="620806"/>
            <a:chOff x="2800350" y="5402262"/>
            <a:chExt cx="4636770" cy="703580"/>
          </a:xfrm>
        </p:grpSpPr>
        <p:sp>
          <p:nvSpPr>
            <p:cNvPr id="34" name="object 34"/>
            <p:cNvSpPr/>
            <p:nvPr/>
          </p:nvSpPr>
          <p:spPr>
            <a:xfrm>
              <a:off x="6479381" y="5645150"/>
              <a:ext cx="466725" cy="0"/>
            </a:xfrm>
            <a:custGeom>
              <a:avLst/>
              <a:gdLst/>
              <a:ahLst/>
              <a:cxnLst/>
              <a:rect l="l" t="t" r="r" b="b"/>
              <a:pathLst>
                <a:path w="466725">
                  <a:moveTo>
                    <a:pt x="0" y="0"/>
                  </a:moveTo>
                  <a:lnTo>
                    <a:pt x="4667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6400800" y="5600699"/>
              <a:ext cx="628650" cy="104775"/>
            </a:xfrm>
            <a:custGeom>
              <a:avLst/>
              <a:gdLst/>
              <a:ahLst/>
              <a:cxnLst/>
              <a:rect l="l" t="t" r="r" b="b"/>
              <a:pathLst>
                <a:path w="628650" h="104775">
                  <a:moveTo>
                    <a:pt x="104775" y="0"/>
                  </a:moveTo>
                  <a:lnTo>
                    <a:pt x="0" y="57150"/>
                  </a:lnTo>
                  <a:lnTo>
                    <a:pt x="104775" y="104775"/>
                  </a:lnTo>
                  <a:lnTo>
                    <a:pt x="104775" y="0"/>
                  </a:lnTo>
                  <a:close/>
                </a:path>
                <a:path w="628650" h="104775">
                  <a:moveTo>
                    <a:pt x="628650" y="57150"/>
                  </a:moveTo>
                  <a:lnTo>
                    <a:pt x="523875" y="0"/>
                  </a:lnTo>
                  <a:lnTo>
                    <a:pt x="523875" y="104775"/>
                  </a:lnTo>
                  <a:lnTo>
                    <a:pt x="62865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2878931" y="5407025"/>
              <a:ext cx="4152900" cy="638175"/>
            </a:xfrm>
            <a:custGeom>
              <a:avLst/>
              <a:gdLst/>
              <a:ahLst/>
              <a:cxnLst/>
              <a:rect l="l" t="t" r="r" b="b"/>
              <a:pathLst>
                <a:path w="4152900" h="638175">
                  <a:moveTo>
                    <a:pt x="4152900" y="638175"/>
                  </a:moveTo>
                  <a:lnTo>
                    <a:pt x="4152900" y="0"/>
                  </a:lnTo>
                </a:path>
                <a:path w="4152900" h="638175">
                  <a:moveTo>
                    <a:pt x="0" y="638175"/>
                  </a:moveTo>
                  <a:lnTo>
                    <a:pt x="4067175" y="6381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2800350" y="6000749"/>
              <a:ext cx="4229100" cy="104775"/>
            </a:xfrm>
            <a:custGeom>
              <a:avLst/>
              <a:gdLst/>
              <a:ahLst/>
              <a:cxnLst/>
              <a:rect l="l" t="t" r="r" b="b"/>
              <a:pathLst>
                <a:path w="4229100" h="104775">
                  <a:moveTo>
                    <a:pt x="104775" y="0"/>
                  </a:moveTo>
                  <a:lnTo>
                    <a:pt x="0" y="57150"/>
                  </a:lnTo>
                  <a:lnTo>
                    <a:pt x="104775" y="104775"/>
                  </a:lnTo>
                  <a:lnTo>
                    <a:pt x="104775" y="0"/>
                  </a:lnTo>
                  <a:close/>
                </a:path>
                <a:path w="4229100" h="104775">
                  <a:moveTo>
                    <a:pt x="4229100" y="57150"/>
                  </a:moveTo>
                  <a:lnTo>
                    <a:pt x="4124325" y="0"/>
                  </a:lnTo>
                  <a:lnTo>
                    <a:pt x="4124325" y="104775"/>
                  </a:lnTo>
                  <a:lnTo>
                    <a:pt x="42291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7031831" y="5483225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40005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00050" y="40005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7031831" y="5483225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0" y="400050"/>
                  </a:moveTo>
                  <a:lnTo>
                    <a:pt x="400050" y="400050"/>
                  </a:lnTo>
                  <a:lnTo>
                    <a:pt x="400050" y="0"/>
                  </a:lnTo>
                  <a:lnTo>
                    <a:pt x="0" y="0"/>
                  </a:lnTo>
                  <a:lnTo>
                    <a:pt x="0" y="400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807573" y="5434853"/>
            <a:ext cx="896471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9">
                <a:latin typeface="Microsoft Sans Serif"/>
                <a:cs typeface="Microsoft Sans Serif"/>
              </a:rPr>
              <a:t>contention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766376" y="5193927"/>
            <a:ext cx="304800" cy="371475"/>
            <a:chOff x="6922293" y="5886450"/>
            <a:chExt cx="345440" cy="421005"/>
          </a:xfrm>
        </p:grpSpPr>
        <p:sp>
          <p:nvSpPr>
            <p:cNvPr id="42" name="object 42"/>
            <p:cNvSpPr/>
            <p:nvPr/>
          </p:nvSpPr>
          <p:spPr>
            <a:xfrm>
              <a:off x="6927056" y="5997575"/>
              <a:ext cx="285750" cy="304800"/>
            </a:xfrm>
            <a:custGeom>
              <a:avLst/>
              <a:gdLst/>
              <a:ahLst/>
              <a:cxnLst/>
              <a:rect l="l" t="t" r="r" b="b"/>
              <a:pathLst>
                <a:path w="285750" h="304800">
                  <a:moveTo>
                    <a:pt x="0" y="304800"/>
                  </a:moveTo>
                  <a:lnTo>
                    <a:pt x="41157" y="299678"/>
                  </a:lnTo>
                  <a:lnTo>
                    <a:pt x="81609" y="284992"/>
                  </a:lnTo>
                  <a:lnTo>
                    <a:pt x="120650" y="261761"/>
                  </a:lnTo>
                  <a:lnTo>
                    <a:pt x="157574" y="231004"/>
                  </a:lnTo>
                  <a:lnTo>
                    <a:pt x="191675" y="193740"/>
                  </a:lnTo>
                  <a:lnTo>
                    <a:pt x="222250" y="150988"/>
                  </a:lnTo>
                  <a:lnTo>
                    <a:pt x="248590" y="103768"/>
                  </a:lnTo>
                  <a:lnTo>
                    <a:pt x="269992" y="53099"/>
                  </a:lnTo>
                  <a:lnTo>
                    <a:pt x="2857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7162800" y="5886450"/>
              <a:ext cx="104775" cy="114300"/>
            </a:xfrm>
            <a:custGeom>
              <a:avLst/>
              <a:gdLst/>
              <a:ahLst/>
              <a:cxnLst/>
              <a:rect l="l" t="t" r="r" b="b"/>
              <a:pathLst>
                <a:path w="104775" h="114300">
                  <a:moveTo>
                    <a:pt x="76200" y="0"/>
                  </a:moveTo>
                  <a:lnTo>
                    <a:pt x="0" y="95250"/>
                  </a:lnTo>
                  <a:lnTo>
                    <a:pt x="104775" y="1143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694440" y="3283324"/>
            <a:ext cx="428625" cy="294757"/>
          </a:xfrm>
          <a:prstGeom prst="rect">
            <a:avLst/>
          </a:prstGeom>
          <a:solidFill>
            <a:srgbClr val="F4ED00"/>
          </a:solidFill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L="22972">
              <a:spcBef>
                <a:spcPts val="552"/>
              </a:spcBef>
            </a:pPr>
            <a:r>
              <a:rPr sz="1456" spc="22">
                <a:latin typeface="Microsoft Sans Serif"/>
                <a:cs typeface="Microsoft Sans Serif"/>
              </a:rPr>
              <a:t>RTS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86160" y="3854824"/>
            <a:ext cx="428625" cy="286270"/>
          </a:xfrm>
          <a:prstGeom prst="rect">
            <a:avLst/>
          </a:prstGeom>
          <a:solidFill>
            <a:srgbClr val="FF9966"/>
          </a:solidFill>
          <a:ln w="9525">
            <a:solidFill>
              <a:srgbClr val="0000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marL="22972">
              <a:spcBef>
                <a:spcPts val="485"/>
              </a:spcBef>
            </a:pPr>
            <a:r>
              <a:rPr sz="1456" spc="22">
                <a:latin typeface="Microsoft Sans Serif"/>
                <a:cs typeface="Microsoft Sans Serif"/>
              </a:rPr>
              <a:t>CTS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129368" y="3950074"/>
            <a:ext cx="554691" cy="92449"/>
            <a:chOff x="2800350" y="4476750"/>
            <a:chExt cx="628650" cy="104775"/>
          </a:xfrm>
        </p:grpSpPr>
        <p:sp>
          <p:nvSpPr>
            <p:cNvPr id="47" name="object 47"/>
            <p:cNvSpPr/>
            <p:nvPr/>
          </p:nvSpPr>
          <p:spPr>
            <a:xfrm>
              <a:off x="2878931" y="4521200"/>
              <a:ext cx="466725" cy="0"/>
            </a:xfrm>
            <a:custGeom>
              <a:avLst/>
              <a:gdLst/>
              <a:ahLst/>
              <a:cxnLst/>
              <a:rect l="l" t="t" r="r" b="b"/>
              <a:pathLst>
                <a:path w="466725">
                  <a:moveTo>
                    <a:pt x="0" y="0"/>
                  </a:moveTo>
                  <a:lnTo>
                    <a:pt x="4667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2800350" y="4476749"/>
              <a:ext cx="628650" cy="104775"/>
            </a:xfrm>
            <a:custGeom>
              <a:avLst/>
              <a:gdLst/>
              <a:ahLst/>
              <a:cxnLst/>
              <a:rect l="l" t="t" r="r" b="b"/>
              <a:pathLst>
                <a:path w="628650" h="104775">
                  <a:moveTo>
                    <a:pt x="104775" y="0"/>
                  </a:moveTo>
                  <a:lnTo>
                    <a:pt x="0" y="57150"/>
                  </a:lnTo>
                  <a:lnTo>
                    <a:pt x="104775" y="104775"/>
                  </a:lnTo>
                  <a:lnTo>
                    <a:pt x="104775" y="0"/>
                  </a:lnTo>
                  <a:close/>
                </a:path>
                <a:path w="628650" h="104775">
                  <a:moveTo>
                    <a:pt x="628650" y="57150"/>
                  </a:moveTo>
                  <a:lnTo>
                    <a:pt x="523875" y="0"/>
                  </a:lnTo>
                  <a:lnTo>
                    <a:pt x="523875" y="104775"/>
                  </a:lnTo>
                  <a:lnTo>
                    <a:pt x="62865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123064" y="3636309"/>
            <a:ext cx="563096" cy="34567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20463" rIns="0" bIns="0" rtlCol="0">
            <a:spAutoFit/>
          </a:bodyPr>
          <a:lstStyle/>
          <a:p>
            <a:pPr marL="81807">
              <a:spcBef>
                <a:spcPts val="949"/>
              </a:spcBef>
            </a:pPr>
            <a:r>
              <a:rPr sz="1456" spc="-18">
                <a:latin typeface="Microsoft Sans Serif"/>
                <a:cs typeface="Microsoft Sans Serif"/>
              </a:rPr>
              <a:t>SIFS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118861" y="3144651"/>
            <a:ext cx="1563221" cy="2193551"/>
            <a:chOff x="2788443" y="3563937"/>
            <a:chExt cx="1771650" cy="2486025"/>
          </a:xfrm>
        </p:grpSpPr>
        <p:sp>
          <p:nvSpPr>
            <p:cNvPr id="51" name="object 51"/>
            <p:cNvSpPr/>
            <p:nvPr/>
          </p:nvSpPr>
          <p:spPr>
            <a:xfrm>
              <a:off x="2793206" y="3568700"/>
              <a:ext cx="638175" cy="2476500"/>
            </a:xfrm>
            <a:custGeom>
              <a:avLst/>
              <a:gdLst/>
              <a:ahLst/>
              <a:cxnLst/>
              <a:rect l="l" t="t" r="r" b="b"/>
              <a:pathLst>
                <a:path w="638175" h="2476500">
                  <a:moveTo>
                    <a:pt x="0" y="2476500"/>
                  </a:moveTo>
                  <a:lnTo>
                    <a:pt x="0" y="0"/>
                  </a:lnTo>
                </a:path>
                <a:path w="638175" h="2476500">
                  <a:moveTo>
                    <a:pt x="638175" y="1276350"/>
                  </a:moveTo>
                  <a:lnTo>
                    <a:pt x="638175" y="6381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3917156" y="4206875"/>
              <a:ext cx="0" cy="1762125"/>
            </a:xfrm>
            <a:custGeom>
              <a:avLst/>
              <a:gdLst/>
              <a:ahLst/>
              <a:cxnLst/>
              <a:rect l="l" t="t" r="r" b="b"/>
              <a:pathLst>
                <a:path h="1762125">
                  <a:moveTo>
                    <a:pt x="0" y="1438275"/>
                  </a:moveTo>
                  <a:lnTo>
                    <a:pt x="0" y="1762125"/>
                  </a:lnTo>
                </a:path>
                <a:path h="1762125">
                  <a:moveTo>
                    <a:pt x="0" y="0"/>
                  </a:moveTo>
                  <a:lnTo>
                    <a:pt x="0" y="12001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4555331" y="3568700"/>
              <a:ext cx="0" cy="800100"/>
            </a:xfrm>
            <a:custGeom>
              <a:avLst/>
              <a:gdLst/>
              <a:ahLst/>
              <a:cxnLst/>
              <a:rect l="l" t="t" r="r" b="b"/>
              <a:pathLst>
                <a:path h="800100">
                  <a:moveTo>
                    <a:pt x="0" y="8001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185522" y="3812802"/>
            <a:ext cx="42582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18">
                <a:latin typeface="Microsoft Sans Serif"/>
                <a:cs typeface="Microsoft Sans Serif"/>
              </a:rPr>
              <a:t>SIFS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121088" y="3739963"/>
            <a:ext cx="554691" cy="92449"/>
            <a:chOff x="3924300" y="4238625"/>
            <a:chExt cx="628650" cy="104775"/>
          </a:xfrm>
        </p:grpSpPr>
        <p:sp>
          <p:nvSpPr>
            <p:cNvPr id="56" name="object 56"/>
            <p:cNvSpPr/>
            <p:nvPr/>
          </p:nvSpPr>
          <p:spPr>
            <a:xfrm>
              <a:off x="4002881" y="4283075"/>
              <a:ext cx="466725" cy="0"/>
            </a:xfrm>
            <a:custGeom>
              <a:avLst/>
              <a:gdLst/>
              <a:ahLst/>
              <a:cxnLst/>
              <a:rect l="l" t="t" r="r" b="b"/>
              <a:pathLst>
                <a:path w="466725">
                  <a:moveTo>
                    <a:pt x="0" y="0"/>
                  </a:moveTo>
                  <a:lnTo>
                    <a:pt x="4667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7" name="object 57"/>
            <p:cNvSpPr/>
            <p:nvPr/>
          </p:nvSpPr>
          <p:spPr>
            <a:xfrm>
              <a:off x="3924300" y="4238624"/>
              <a:ext cx="628650" cy="104775"/>
            </a:xfrm>
            <a:custGeom>
              <a:avLst/>
              <a:gdLst/>
              <a:ahLst/>
              <a:cxnLst/>
              <a:rect l="l" t="t" r="r" b="b"/>
              <a:pathLst>
                <a:path w="628650" h="104775">
                  <a:moveTo>
                    <a:pt x="104775" y="0"/>
                  </a:moveTo>
                  <a:lnTo>
                    <a:pt x="0" y="47625"/>
                  </a:lnTo>
                  <a:lnTo>
                    <a:pt x="104775" y="104775"/>
                  </a:lnTo>
                  <a:lnTo>
                    <a:pt x="104775" y="0"/>
                  </a:lnTo>
                  <a:close/>
                </a:path>
                <a:path w="628650" h="104775">
                  <a:moveTo>
                    <a:pt x="628650" y="47625"/>
                  </a:moveTo>
                  <a:lnTo>
                    <a:pt x="523875" y="0"/>
                  </a:lnTo>
                  <a:lnTo>
                    <a:pt x="523875" y="104775"/>
                  </a:lnTo>
                  <a:lnTo>
                    <a:pt x="628650" y="47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123064" y="4770904"/>
            <a:ext cx="3176868" cy="218008"/>
          </a:xfrm>
          <a:prstGeom prst="rect">
            <a:avLst/>
          </a:prstGeom>
          <a:solidFill>
            <a:srgbClr val="66FF66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55"/>
              </a:lnSpc>
            </a:pPr>
            <a:r>
              <a:rPr sz="1456" spc="4">
                <a:latin typeface="Microsoft Sans Serif"/>
                <a:cs typeface="Microsoft Sans Serif"/>
              </a:rPr>
              <a:t>NAV</a:t>
            </a:r>
            <a:r>
              <a:rPr sz="1456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(RTS)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114785" y="4981015"/>
            <a:ext cx="2185147" cy="218008"/>
          </a:xfrm>
          <a:prstGeom prst="rect">
            <a:avLst/>
          </a:prstGeom>
          <a:solidFill>
            <a:srgbClr val="66FF66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19718">
              <a:lnSpc>
                <a:spcPts val="1672"/>
              </a:lnSpc>
            </a:pPr>
            <a:r>
              <a:rPr sz="1456" spc="4">
                <a:latin typeface="Microsoft Sans Serif"/>
                <a:cs typeface="Microsoft Sans Serif"/>
              </a:rPr>
              <a:t>NAV</a:t>
            </a:r>
            <a:r>
              <a:rPr sz="1456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(CTS)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855974" y="247930"/>
            <a:ext cx="8471647" cy="6353735"/>
            <a:chOff x="223837" y="280987"/>
            <a:chExt cx="9601200" cy="7200900"/>
          </a:xfrm>
        </p:grpSpPr>
        <p:sp>
          <p:nvSpPr>
            <p:cNvPr id="61" name="object 61"/>
            <p:cNvSpPr/>
            <p:nvPr/>
          </p:nvSpPr>
          <p:spPr>
            <a:xfrm>
              <a:off x="6393656" y="4206875"/>
              <a:ext cx="0" cy="1762125"/>
            </a:xfrm>
            <a:custGeom>
              <a:avLst/>
              <a:gdLst/>
              <a:ahLst/>
              <a:cxnLst/>
              <a:rect l="l" t="t" r="r" b="b"/>
              <a:pathLst>
                <a:path h="1762125">
                  <a:moveTo>
                    <a:pt x="0" y="176212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2" name="object 62"/>
            <p:cNvSpPr/>
            <p:nvPr/>
          </p:nvSpPr>
          <p:spPr>
            <a:xfrm>
              <a:off x="228600" y="285750"/>
              <a:ext cx="9591675" cy="7191375"/>
            </a:xfrm>
            <a:custGeom>
              <a:avLst/>
              <a:gdLst/>
              <a:ahLst/>
              <a:cxnLst/>
              <a:rect l="l" t="t" r="r" b="b"/>
              <a:pathLst>
                <a:path w="9591675" h="7191375">
                  <a:moveTo>
                    <a:pt x="0" y="7191375"/>
                  </a:moveTo>
                  <a:lnTo>
                    <a:pt x="9591675" y="7191375"/>
                  </a:lnTo>
                  <a:lnTo>
                    <a:pt x="9591675" y="0"/>
                  </a:lnTo>
                  <a:lnTo>
                    <a:pt x="0" y="0"/>
                  </a:lnTo>
                  <a:lnTo>
                    <a:pt x="0" y="7191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6442" y="213842"/>
            <a:ext cx="474499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26" dirty="0"/>
              <a:t>Fragmentation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841566" y="4308662"/>
            <a:ext cx="73959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984266" y="2077290"/>
            <a:ext cx="3330388" cy="906556"/>
            <a:chOff x="1502568" y="2354262"/>
            <a:chExt cx="3774440" cy="1027430"/>
          </a:xfrm>
        </p:grpSpPr>
        <p:sp>
          <p:nvSpPr>
            <p:cNvPr id="8" name="object 8"/>
            <p:cNvSpPr/>
            <p:nvPr/>
          </p:nvSpPr>
          <p:spPr>
            <a:xfrm>
              <a:off x="1507331" y="2359025"/>
              <a:ext cx="3676650" cy="962025"/>
            </a:xfrm>
            <a:custGeom>
              <a:avLst/>
              <a:gdLst/>
              <a:ahLst/>
              <a:cxnLst/>
              <a:rect l="l" t="t" r="r" b="b"/>
              <a:pathLst>
                <a:path w="3676650" h="962025">
                  <a:moveTo>
                    <a:pt x="0" y="723900"/>
                  </a:moveTo>
                  <a:lnTo>
                    <a:pt x="0" y="0"/>
                  </a:lnTo>
                </a:path>
                <a:path w="3676650" h="962025">
                  <a:moveTo>
                    <a:pt x="561975" y="723900"/>
                  </a:moveTo>
                  <a:lnTo>
                    <a:pt x="561975" y="0"/>
                  </a:lnTo>
                </a:path>
                <a:path w="3676650" h="962025">
                  <a:moveTo>
                    <a:pt x="3295650" y="962025"/>
                  </a:moveTo>
                  <a:lnTo>
                    <a:pt x="3676650" y="9620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724400" y="3276599"/>
              <a:ext cx="552450" cy="104775"/>
            </a:xfrm>
            <a:custGeom>
              <a:avLst/>
              <a:gdLst/>
              <a:ahLst/>
              <a:cxnLst/>
              <a:rect l="l" t="t" r="r" b="b"/>
              <a:pathLst>
                <a:path w="552450" h="104775">
                  <a:moveTo>
                    <a:pt x="104775" y="0"/>
                  </a:moveTo>
                  <a:lnTo>
                    <a:pt x="0" y="57150"/>
                  </a:lnTo>
                  <a:lnTo>
                    <a:pt x="104775" y="104775"/>
                  </a:lnTo>
                  <a:lnTo>
                    <a:pt x="104775" y="0"/>
                  </a:lnTo>
                  <a:close/>
                </a:path>
                <a:path w="552450" h="104775">
                  <a:moveTo>
                    <a:pt x="552450" y="57150"/>
                  </a:moveTo>
                  <a:lnTo>
                    <a:pt x="438150" y="0"/>
                  </a:lnTo>
                  <a:lnTo>
                    <a:pt x="438150" y="104775"/>
                  </a:lnTo>
                  <a:lnTo>
                    <a:pt x="55245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24958" y="2686610"/>
            <a:ext cx="479051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681">
              <a:spcBef>
                <a:spcPts val="88"/>
              </a:spcBef>
            </a:pPr>
            <a:r>
              <a:rPr sz="1456" spc="-18">
                <a:latin typeface="Microsoft Sans Serif"/>
                <a:cs typeface="Microsoft Sans Serif"/>
              </a:rPr>
              <a:t>SIFS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91971" y="2123515"/>
            <a:ext cx="434228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22">
                <a:latin typeface="Microsoft Sans Serif"/>
                <a:cs typeface="Microsoft Sans Serif"/>
              </a:rPr>
              <a:t>DIFS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86368" y="2328022"/>
            <a:ext cx="504265" cy="92449"/>
            <a:chOff x="1504950" y="2638425"/>
            <a:chExt cx="571500" cy="104775"/>
          </a:xfrm>
        </p:grpSpPr>
        <p:sp>
          <p:nvSpPr>
            <p:cNvPr id="13" name="object 13"/>
            <p:cNvSpPr/>
            <p:nvPr/>
          </p:nvSpPr>
          <p:spPr>
            <a:xfrm>
              <a:off x="1593056" y="2682875"/>
              <a:ext cx="390525" cy="0"/>
            </a:xfrm>
            <a:custGeom>
              <a:avLst/>
              <a:gdLst/>
              <a:ahLst/>
              <a:cxnLst/>
              <a:rect l="l" t="t" r="r" b="b"/>
              <a:pathLst>
                <a:path w="390525">
                  <a:moveTo>
                    <a:pt x="0" y="0"/>
                  </a:moveTo>
                  <a:lnTo>
                    <a:pt x="3905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1504950" y="2638424"/>
              <a:ext cx="571500" cy="104775"/>
            </a:xfrm>
            <a:custGeom>
              <a:avLst/>
              <a:gdLst/>
              <a:ahLst/>
              <a:cxnLst/>
              <a:rect l="l" t="t" r="r" b="b"/>
              <a:pathLst>
                <a:path w="571500" h="104775">
                  <a:moveTo>
                    <a:pt x="114300" y="0"/>
                  </a:moveTo>
                  <a:lnTo>
                    <a:pt x="0" y="47625"/>
                  </a:lnTo>
                  <a:lnTo>
                    <a:pt x="114300" y="104775"/>
                  </a:lnTo>
                  <a:lnTo>
                    <a:pt x="114300" y="0"/>
                  </a:lnTo>
                  <a:close/>
                </a:path>
                <a:path w="571500" h="104775">
                  <a:moveTo>
                    <a:pt x="571500" y="47625"/>
                  </a:moveTo>
                  <a:lnTo>
                    <a:pt x="457200" y="0"/>
                  </a:lnTo>
                  <a:lnTo>
                    <a:pt x="457200" y="104775"/>
                  </a:lnTo>
                  <a:lnTo>
                    <a:pt x="571500" y="47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493483" y="3922059"/>
            <a:ext cx="420221" cy="286270"/>
          </a:xfrm>
          <a:prstGeom prst="rect">
            <a:avLst/>
          </a:prstGeom>
          <a:solidFill>
            <a:srgbClr val="D9D9F5"/>
          </a:solidFill>
          <a:ln w="9525">
            <a:solidFill>
              <a:srgbClr val="0000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marL="22972">
              <a:spcBef>
                <a:spcPts val="485"/>
              </a:spcBef>
            </a:pPr>
            <a:r>
              <a:rPr sz="1456" spc="13">
                <a:latin typeface="Microsoft Sans Serif"/>
                <a:cs typeface="Microsoft Sans Serif"/>
              </a:rPr>
              <a:t>data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08212" y="2795868"/>
            <a:ext cx="495860" cy="28627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marL="14568">
              <a:spcBef>
                <a:spcPts val="485"/>
              </a:spcBef>
            </a:pPr>
            <a:r>
              <a:rPr sz="1456" spc="9">
                <a:latin typeface="Microsoft Sans Serif"/>
                <a:cs typeface="Microsoft Sans Serif"/>
              </a:rPr>
              <a:t>ACK</a:t>
            </a:r>
            <a:r>
              <a:rPr sz="1456" spc="13" baseline="-22727">
                <a:latin typeface="Microsoft Sans Serif"/>
                <a:cs typeface="Microsoft Sans Serif"/>
              </a:rPr>
              <a:t>1</a:t>
            </a:r>
            <a:endParaRPr sz="1456" baseline="-22727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51757" y="4235824"/>
            <a:ext cx="7211545" cy="92449"/>
            <a:chOff x="1352391" y="4800600"/>
            <a:chExt cx="8173084" cy="104775"/>
          </a:xfrm>
        </p:grpSpPr>
        <p:sp>
          <p:nvSpPr>
            <p:cNvPr id="18" name="object 18"/>
            <p:cNvSpPr/>
            <p:nvPr/>
          </p:nvSpPr>
          <p:spPr>
            <a:xfrm>
              <a:off x="1354931" y="4842668"/>
              <a:ext cx="8077200" cy="5080"/>
            </a:xfrm>
            <a:custGeom>
              <a:avLst/>
              <a:gdLst/>
              <a:ahLst/>
              <a:cxnLst/>
              <a:rect l="l" t="t" r="r" b="b"/>
              <a:pathLst>
                <a:path w="8077200" h="5079">
                  <a:moveTo>
                    <a:pt x="0" y="0"/>
                  </a:moveTo>
                  <a:lnTo>
                    <a:pt x="4476750" y="0"/>
                  </a:lnTo>
                </a:path>
                <a:path w="8077200" h="5079">
                  <a:moveTo>
                    <a:pt x="6724650" y="0"/>
                  </a:moveTo>
                  <a:lnTo>
                    <a:pt x="8077200" y="0"/>
                  </a:lnTo>
                </a:path>
                <a:path w="8077200" h="5079">
                  <a:moveTo>
                    <a:pt x="0" y="4762"/>
                  </a:moveTo>
                  <a:lnTo>
                    <a:pt x="8077200" y="476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9410700" y="4800600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0"/>
                  </a:moveTo>
                  <a:lnTo>
                    <a:pt x="0" y="104775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218765" y="4022912"/>
            <a:ext cx="652743" cy="447691"/>
          </a:xfrm>
          <a:prstGeom prst="rect">
            <a:avLst/>
          </a:prstGeom>
        </p:spPr>
        <p:txBody>
          <a:bodyPr vert="horz" wrap="square" lIns="0" tIns="6163" rIns="0" bIns="0" rtlCol="0">
            <a:spAutoFit/>
          </a:bodyPr>
          <a:lstStyle/>
          <a:p>
            <a:pPr marL="11206" marR="4483">
              <a:lnSpc>
                <a:spcPct val="102299"/>
              </a:lnSpc>
              <a:spcBef>
                <a:spcPts val="49"/>
              </a:spcBef>
            </a:pPr>
            <a:r>
              <a:rPr sz="1456" spc="-9">
                <a:latin typeface="Microsoft Sans Serif"/>
                <a:cs typeface="Microsoft Sans Serif"/>
              </a:rPr>
              <a:t>other </a:t>
            </a:r>
            <a:r>
              <a:rPr sz="1456" spc="-4">
                <a:latin typeface="Microsoft Sans Serif"/>
                <a:cs typeface="Microsoft Sans Serif"/>
              </a:rPr>
              <a:t> </a:t>
            </a:r>
            <a:r>
              <a:rPr sz="1456" spc="-13">
                <a:latin typeface="Microsoft Sans Serif"/>
                <a:cs typeface="Microsoft Sans Serif"/>
              </a:rPr>
              <a:t>stations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18765" y="2963956"/>
            <a:ext cx="694765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9">
                <a:latin typeface="Microsoft Sans Serif"/>
                <a:cs typeface="Microsoft Sans Serif"/>
              </a:rPr>
              <a:t>receiver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18765" y="2400860"/>
            <a:ext cx="602316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3">
                <a:latin typeface="Microsoft Sans Serif"/>
                <a:cs typeface="Microsoft Sans Serif"/>
              </a:rPr>
              <a:t>sender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918992" y="2538133"/>
            <a:ext cx="7144309" cy="663949"/>
            <a:chOff x="1428591" y="2876550"/>
            <a:chExt cx="8096884" cy="752475"/>
          </a:xfrm>
        </p:grpSpPr>
        <p:sp>
          <p:nvSpPr>
            <p:cNvPr id="24" name="object 24"/>
            <p:cNvSpPr/>
            <p:nvPr/>
          </p:nvSpPr>
          <p:spPr>
            <a:xfrm>
              <a:off x="1431131" y="2918618"/>
              <a:ext cx="8001000" cy="5080"/>
            </a:xfrm>
            <a:custGeom>
              <a:avLst/>
              <a:gdLst/>
              <a:ahLst/>
              <a:cxnLst/>
              <a:rect l="l" t="t" r="r" b="b"/>
              <a:pathLst>
                <a:path w="8001000" h="5080">
                  <a:moveTo>
                    <a:pt x="0" y="0"/>
                  </a:moveTo>
                  <a:lnTo>
                    <a:pt x="638175" y="0"/>
                  </a:lnTo>
                </a:path>
                <a:path w="8001000" h="5080">
                  <a:moveTo>
                    <a:pt x="1123950" y="0"/>
                  </a:moveTo>
                  <a:lnTo>
                    <a:pt x="4962525" y="0"/>
                  </a:lnTo>
                </a:path>
                <a:path w="8001000" h="5080">
                  <a:moveTo>
                    <a:pt x="5524500" y="0"/>
                  </a:moveTo>
                  <a:lnTo>
                    <a:pt x="8001000" y="0"/>
                  </a:lnTo>
                </a:path>
                <a:path w="8001000" h="5080">
                  <a:moveTo>
                    <a:pt x="0" y="4762"/>
                  </a:moveTo>
                  <a:lnTo>
                    <a:pt x="8001000" y="476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9410700" y="2876550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0"/>
                  </a:moveTo>
                  <a:lnTo>
                    <a:pt x="0" y="104775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1431131" y="3566318"/>
              <a:ext cx="8001000" cy="5080"/>
            </a:xfrm>
            <a:custGeom>
              <a:avLst/>
              <a:gdLst/>
              <a:ahLst/>
              <a:cxnLst/>
              <a:rect l="l" t="t" r="r" b="b"/>
              <a:pathLst>
                <a:path w="8001000" h="5079">
                  <a:moveTo>
                    <a:pt x="0" y="0"/>
                  </a:moveTo>
                  <a:lnTo>
                    <a:pt x="6086475" y="0"/>
                  </a:lnTo>
                </a:path>
                <a:path w="8001000" h="5079">
                  <a:moveTo>
                    <a:pt x="6648450" y="0"/>
                  </a:moveTo>
                  <a:lnTo>
                    <a:pt x="8001000" y="0"/>
                  </a:lnTo>
                </a:path>
                <a:path w="8001000" h="5079">
                  <a:moveTo>
                    <a:pt x="0" y="4762"/>
                  </a:moveTo>
                  <a:lnTo>
                    <a:pt x="8001000" y="476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9410700" y="3524250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0"/>
                  </a:moveTo>
                  <a:lnTo>
                    <a:pt x="0" y="104775"/>
                  </a:lnTo>
                  <a:lnTo>
                    <a:pt x="114300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324896" y="2224368"/>
            <a:ext cx="495860" cy="294757"/>
          </a:xfrm>
          <a:prstGeom prst="rect">
            <a:avLst/>
          </a:prstGeom>
          <a:solidFill>
            <a:srgbClr val="D9D9F5"/>
          </a:solidFill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L="48188">
              <a:spcBef>
                <a:spcPts val="552"/>
              </a:spcBef>
            </a:pPr>
            <a:r>
              <a:rPr sz="1456">
                <a:latin typeface="Microsoft Sans Serif"/>
                <a:cs typeface="Microsoft Sans Serif"/>
              </a:rPr>
              <a:t>frag</a:t>
            </a:r>
            <a:r>
              <a:rPr sz="1456" baseline="-22727">
                <a:latin typeface="Microsoft Sans Serif"/>
                <a:cs typeface="Microsoft Sans Serif"/>
              </a:rPr>
              <a:t>1</a:t>
            </a:r>
          </a:p>
        </p:txBody>
      </p:sp>
      <p:grpSp>
        <p:nvGrpSpPr>
          <p:cNvPr id="29" name="object 29"/>
          <p:cNvGrpSpPr/>
          <p:nvPr/>
        </p:nvGrpSpPr>
        <p:grpSpPr>
          <a:xfrm>
            <a:off x="5816553" y="2077290"/>
            <a:ext cx="495860" cy="2344831"/>
            <a:chOff x="4712493" y="2354262"/>
            <a:chExt cx="561975" cy="2657475"/>
          </a:xfrm>
        </p:grpSpPr>
        <p:sp>
          <p:nvSpPr>
            <p:cNvPr id="30" name="object 30"/>
            <p:cNvSpPr/>
            <p:nvPr/>
          </p:nvSpPr>
          <p:spPr>
            <a:xfrm>
              <a:off x="4717256" y="2359025"/>
              <a:ext cx="0" cy="1524000"/>
            </a:xfrm>
            <a:custGeom>
              <a:avLst/>
              <a:gdLst/>
              <a:ahLst/>
              <a:cxnLst/>
              <a:rect l="l" t="t" r="r" b="b"/>
              <a:pathLst>
                <a:path h="1524000">
                  <a:moveTo>
                    <a:pt x="0" y="0"/>
                  </a:moveTo>
                  <a:lnTo>
                    <a:pt x="0" y="1524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5269706" y="3006725"/>
              <a:ext cx="0" cy="714375"/>
            </a:xfrm>
            <a:custGeom>
              <a:avLst/>
              <a:gdLst/>
              <a:ahLst/>
              <a:cxnLst/>
              <a:rect l="l" t="t" r="r" b="b"/>
              <a:pathLst>
                <a:path h="714375">
                  <a:moveTo>
                    <a:pt x="0" y="71437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4717256" y="4368800"/>
              <a:ext cx="0" cy="638175"/>
            </a:xfrm>
            <a:custGeom>
              <a:avLst/>
              <a:gdLst/>
              <a:ahLst/>
              <a:cxnLst/>
              <a:rect l="l" t="t" r="r" b="b"/>
              <a:pathLst>
                <a:path h="638175">
                  <a:moveTo>
                    <a:pt x="0" y="0"/>
                  </a:moveTo>
                  <a:lnTo>
                    <a:pt x="0" y="6381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82611" y="3812802"/>
            <a:ext cx="434228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22">
                <a:latin typeface="Microsoft Sans Serif"/>
                <a:cs typeface="Microsoft Sans Serif"/>
              </a:rPr>
              <a:t>DIFS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785412" y="3774981"/>
            <a:ext cx="712694" cy="647140"/>
            <a:chOff x="8077200" y="4278312"/>
            <a:chExt cx="807720" cy="733425"/>
          </a:xfrm>
        </p:grpSpPr>
        <p:sp>
          <p:nvSpPr>
            <p:cNvPr id="35" name="object 35"/>
            <p:cNvSpPr/>
            <p:nvPr/>
          </p:nvSpPr>
          <p:spPr>
            <a:xfrm>
              <a:off x="8165306" y="4606925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077200" y="4562474"/>
              <a:ext cx="552450" cy="104775"/>
            </a:xfrm>
            <a:custGeom>
              <a:avLst/>
              <a:gdLst/>
              <a:ahLst/>
              <a:cxnLst/>
              <a:rect l="l" t="t" r="r" b="b"/>
              <a:pathLst>
                <a:path w="552450" h="104775">
                  <a:moveTo>
                    <a:pt x="114300" y="0"/>
                  </a:moveTo>
                  <a:lnTo>
                    <a:pt x="0" y="47625"/>
                  </a:lnTo>
                  <a:lnTo>
                    <a:pt x="114300" y="104775"/>
                  </a:lnTo>
                  <a:lnTo>
                    <a:pt x="114300" y="0"/>
                  </a:lnTo>
                  <a:close/>
                </a:path>
                <a:path w="552450" h="104775">
                  <a:moveTo>
                    <a:pt x="552450" y="47625"/>
                  </a:moveTo>
                  <a:lnTo>
                    <a:pt x="447675" y="0"/>
                  </a:lnTo>
                  <a:lnTo>
                    <a:pt x="447675" y="104775"/>
                  </a:lnTo>
                  <a:lnTo>
                    <a:pt x="552450" y="47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632031" y="4283075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7239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632031" y="4445000"/>
              <a:ext cx="247650" cy="400050"/>
            </a:xfrm>
            <a:custGeom>
              <a:avLst/>
              <a:gdLst/>
              <a:ahLst/>
              <a:cxnLst/>
              <a:rect l="l" t="t" r="r" b="b"/>
              <a:pathLst>
                <a:path w="247650" h="400050">
                  <a:moveTo>
                    <a:pt x="24765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247650" y="400050"/>
                  </a:lnTo>
                  <a:lnTo>
                    <a:pt x="247650" y="0"/>
                  </a:lnTo>
                  <a:close/>
                </a:path>
              </a:pathLst>
            </a:custGeom>
            <a:solidFill>
              <a:srgbClr val="FF66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632031" y="4445000"/>
              <a:ext cx="247650" cy="400050"/>
            </a:xfrm>
            <a:custGeom>
              <a:avLst/>
              <a:gdLst/>
              <a:ahLst/>
              <a:cxnLst/>
              <a:rect l="l" t="t" r="r" b="b"/>
              <a:pathLst>
                <a:path w="247650" h="400050">
                  <a:moveTo>
                    <a:pt x="0" y="400050"/>
                  </a:moveTo>
                  <a:lnTo>
                    <a:pt x="247650" y="400050"/>
                  </a:lnTo>
                  <a:lnTo>
                    <a:pt x="247650" y="0"/>
                  </a:lnTo>
                  <a:lnTo>
                    <a:pt x="0" y="0"/>
                  </a:lnTo>
                  <a:lnTo>
                    <a:pt x="0" y="400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286750" y="4451537"/>
            <a:ext cx="896471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9">
                <a:latin typeface="Microsoft Sans Serif"/>
                <a:cs typeface="Microsoft Sans Serif"/>
              </a:rPr>
              <a:t>contention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253957" y="4286250"/>
            <a:ext cx="170329" cy="287431"/>
            <a:chOff x="8608218" y="4857750"/>
            <a:chExt cx="193040" cy="325755"/>
          </a:xfrm>
        </p:grpSpPr>
        <p:sp>
          <p:nvSpPr>
            <p:cNvPr id="42" name="object 42"/>
            <p:cNvSpPr/>
            <p:nvPr/>
          </p:nvSpPr>
          <p:spPr>
            <a:xfrm>
              <a:off x="8612981" y="4930775"/>
              <a:ext cx="133350" cy="247650"/>
            </a:xfrm>
            <a:custGeom>
              <a:avLst/>
              <a:gdLst/>
              <a:ahLst/>
              <a:cxnLst/>
              <a:rect l="l" t="t" r="r" b="b"/>
              <a:pathLst>
                <a:path w="133350" h="247650">
                  <a:moveTo>
                    <a:pt x="0" y="247650"/>
                  </a:moveTo>
                  <a:lnTo>
                    <a:pt x="51505" y="213077"/>
                  </a:lnTo>
                  <a:lnTo>
                    <a:pt x="77390" y="173831"/>
                  </a:lnTo>
                  <a:lnTo>
                    <a:pt x="100894" y="123472"/>
                  </a:lnTo>
                  <a:lnTo>
                    <a:pt x="120164" y="64646"/>
                  </a:lnTo>
                  <a:lnTo>
                    <a:pt x="1333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696325" y="4857750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66675" y="0"/>
                  </a:moveTo>
                  <a:lnTo>
                    <a:pt x="0" y="95250"/>
                  </a:lnTo>
                  <a:lnTo>
                    <a:pt x="104775" y="1047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484329" y="2224368"/>
            <a:ext cx="428625" cy="294757"/>
          </a:xfrm>
          <a:prstGeom prst="rect">
            <a:avLst/>
          </a:prstGeom>
          <a:solidFill>
            <a:srgbClr val="F4ED00"/>
          </a:solidFill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L="22972">
              <a:spcBef>
                <a:spcPts val="552"/>
              </a:spcBef>
            </a:pPr>
            <a:r>
              <a:rPr sz="1456" spc="22">
                <a:latin typeface="Microsoft Sans Serif"/>
                <a:cs typeface="Microsoft Sans Serif"/>
              </a:rPr>
              <a:t>RTS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08814" y="2795868"/>
            <a:ext cx="420221" cy="286270"/>
          </a:xfrm>
          <a:prstGeom prst="rect">
            <a:avLst/>
          </a:prstGeom>
          <a:solidFill>
            <a:srgbClr val="FF9966"/>
          </a:solidFill>
          <a:ln w="9525">
            <a:solidFill>
              <a:srgbClr val="0000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marL="14568">
              <a:spcBef>
                <a:spcPts val="485"/>
              </a:spcBef>
            </a:pPr>
            <a:r>
              <a:rPr sz="1456" spc="22">
                <a:latin typeface="Microsoft Sans Serif"/>
                <a:cs typeface="Microsoft Sans Serif"/>
              </a:rPr>
              <a:t>CTS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910853" y="2891118"/>
            <a:ext cx="504265" cy="92449"/>
            <a:chOff x="2552700" y="3276600"/>
            <a:chExt cx="571500" cy="104775"/>
          </a:xfrm>
        </p:grpSpPr>
        <p:sp>
          <p:nvSpPr>
            <p:cNvPr id="47" name="object 47"/>
            <p:cNvSpPr/>
            <p:nvPr/>
          </p:nvSpPr>
          <p:spPr>
            <a:xfrm>
              <a:off x="2640806" y="3321050"/>
              <a:ext cx="390525" cy="0"/>
            </a:xfrm>
            <a:custGeom>
              <a:avLst/>
              <a:gdLst/>
              <a:ahLst/>
              <a:cxnLst/>
              <a:rect l="l" t="t" r="r" b="b"/>
              <a:pathLst>
                <a:path w="390525">
                  <a:moveTo>
                    <a:pt x="0" y="0"/>
                  </a:moveTo>
                  <a:lnTo>
                    <a:pt x="3905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2552700" y="3276599"/>
              <a:ext cx="571500" cy="104775"/>
            </a:xfrm>
            <a:custGeom>
              <a:avLst/>
              <a:gdLst/>
              <a:ahLst/>
              <a:cxnLst/>
              <a:rect l="l" t="t" r="r" b="b"/>
              <a:pathLst>
                <a:path w="571500" h="104775">
                  <a:moveTo>
                    <a:pt x="114300" y="0"/>
                  </a:moveTo>
                  <a:lnTo>
                    <a:pt x="0" y="57150"/>
                  </a:lnTo>
                  <a:lnTo>
                    <a:pt x="114300" y="104775"/>
                  </a:lnTo>
                  <a:lnTo>
                    <a:pt x="114300" y="0"/>
                  </a:lnTo>
                  <a:close/>
                </a:path>
                <a:path w="571500" h="104775">
                  <a:moveTo>
                    <a:pt x="571500" y="57150"/>
                  </a:moveTo>
                  <a:lnTo>
                    <a:pt x="457200" y="0"/>
                  </a:lnTo>
                  <a:lnTo>
                    <a:pt x="457200" y="104775"/>
                  </a:lnTo>
                  <a:lnTo>
                    <a:pt x="5715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917156" y="2686610"/>
            <a:ext cx="487456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681">
              <a:spcBef>
                <a:spcPts val="88"/>
              </a:spcBef>
            </a:pPr>
            <a:r>
              <a:rPr sz="1456" spc="-18">
                <a:latin typeface="Microsoft Sans Serif"/>
                <a:cs typeface="Microsoft Sans Serif"/>
              </a:rPr>
              <a:t>SIFS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908751" y="2077290"/>
            <a:ext cx="1420346" cy="2344831"/>
            <a:chOff x="2550318" y="2354262"/>
            <a:chExt cx="1609725" cy="2657475"/>
          </a:xfrm>
        </p:grpSpPr>
        <p:sp>
          <p:nvSpPr>
            <p:cNvPr id="51" name="object 51"/>
            <p:cNvSpPr/>
            <p:nvPr/>
          </p:nvSpPr>
          <p:spPr>
            <a:xfrm>
              <a:off x="2555081" y="2359025"/>
              <a:ext cx="561975" cy="2647950"/>
            </a:xfrm>
            <a:custGeom>
              <a:avLst/>
              <a:gdLst/>
              <a:ahLst/>
              <a:cxnLst/>
              <a:rect l="l" t="t" r="r" b="b"/>
              <a:pathLst>
                <a:path w="561975" h="2647950">
                  <a:moveTo>
                    <a:pt x="0" y="2647950"/>
                  </a:moveTo>
                  <a:lnTo>
                    <a:pt x="0" y="0"/>
                  </a:lnTo>
                </a:path>
                <a:path w="561975" h="2647950">
                  <a:moveTo>
                    <a:pt x="561975" y="1362075"/>
                  </a:moveTo>
                  <a:lnTo>
                    <a:pt x="561975" y="6477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3593306" y="3006725"/>
              <a:ext cx="0" cy="2000250"/>
            </a:xfrm>
            <a:custGeom>
              <a:avLst/>
              <a:gdLst/>
              <a:ahLst/>
              <a:cxnLst/>
              <a:rect l="l" t="t" r="r" b="b"/>
              <a:pathLst>
                <a:path h="2000250">
                  <a:moveTo>
                    <a:pt x="0" y="1114425"/>
                  </a:moveTo>
                  <a:lnTo>
                    <a:pt x="0" y="2000250"/>
                  </a:lnTo>
                </a:path>
                <a:path h="2000250">
                  <a:moveTo>
                    <a:pt x="0" y="0"/>
                  </a:moveTo>
                  <a:lnTo>
                    <a:pt x="0" y="8763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4155281" y="2359025"/>
              <a:ext cx="0" cy="809625"/>
            </a:xfrm>
            <a:custGeom>
              <a:avLst/>
              <a:gdLst/>
              <a:ahLst/>
              <a:cxnLst/>
              <a:rect l="l" t="t" r="r" b="b"/>
              <a:pathLst>
                <a:path h="809625">
                  <a:moveTo>
                    <a:pt x="0" y="80962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832537" y="2753846"/>
            <a:ext cx="42582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18">
                <a:latin typeface="Microsoft Sans Serif"/>
                <a:cs typeface="Microsoft Sans Serif"/>
              </a:rPr>
              <a:t>SIFS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835338" y="2681008"/>
            <a:ext cx="487456" cy="92449"/>
            <a:chOff x="3600450" y="3038475"/>
            <a:chExt cx="552450" cy="104775"/>
          </a:xfrm>
        </p:grpSpPr>
        <p:sp>
          <p:nvSpPr>
            <p:cNvPr id="56" name="object 56"/>
            <p:cNvSpPr/>
            <p:nvPr/>
          </p:nvSpPr>
          <p:spPr>
            <a:xfrm>
              <a:off x="3679031" y="3082925"/>
              <a:ext cx="390525" cy="0"/>
            </a:xfrm>
            <a:custGeom>
              <a:avLst/>
              <a:gdLst/>
              <a:ahLst/>
              <a:cxnLst/>
              <a:rect l="l" t="t" r="r" b="b"/>
              <a:pathLst>
                <a:path w="390525">
                  <a:moveTo>
                    <a:pt x="0" y="0"/>
                  </a:moveTo>
                  <a:lnTo>
                    <a:pt x="3905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7" name="object 57"/>
            <p:cNvSpPr/>
            <p:nvPr/>
          </p:nvSpPr>
          <p:spPr>
            <a:xfrm>
              <a:off x="3600450" y="3038474"/>
              <a:ext cx="552450" cy="104775"/>
            </a:xfrm>
            <a:custGeom>
              <a:avLst/>
              <a:gdLst/>
              <a:ahLst/>
              <a:cxnLst/>
              <a:rect l="l" t="t" r="r" b="b"/>
              <a:pathLst>
                <a:path w="552450" h="104775">
                  <a:moveTo>
                    <a:pt x="104775" y="0"/>
                  </a:moveTo>
                  <a:lnTo>
                    <a:pt x="0" y="47625"/>
                  </a:lnTo>
                  <a:lnTo>
                    <a:pt x="104775" y="104775"/>
                  </a:lnTo>
                  <a:lnTo>
                    <a:pt x="104775" y="0"/>
                  </a:lnTo>
                  <a:close/>
                </a:path>
                <a:path w="552450" h="104775">
                  <a:moveTo>
                    <a:pt x="552450" y="47625"/>
                  </a:moveTo>
                  <a:lnTo>
                    <a:pt x="447675" y="0"/>
                  </a:lnTo>
                  <a:lnTo>
                    <a:pt x="447675" y="104775"/>
                  </a:lnTo>
                  <a:lnTo>
                    <a:pt x="552450" y="47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912954" y="3426199"/>
            <a:ext cx="2891118" cy="218008"/>
          </a:xfrm>
          <a:prstGeom prst="rect">
            <a:avLst/>
          </a:prstGeom>
          <a:solidFill>
            <a:srgbClr val="66FF66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55"/>
              </a:lnSpc>
            </a:pPr>
            <a:r>
              <a:rPr sz="1456" spc="4">
                <a:latin typeface="Microsoft Sans Serif"/>
                <a:cs typeface="Microsoft Sans Serif"/>
              </a:rPr>
              <a:t>NAV</a:t>
            </a:r>
            <a:r>
              <a:rPr sz="1456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(RTS)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829035" y="3636309"/>
            <a:ext cx="1975037" cy="218008"/>
          </a:xfrm>
          <a:prstGeom prst="rect">
            <a:avLst/>
          </a:prstGeom>
          <a:solidFill>
            <a:srgbClr val="66FF66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18860">
              <a:lnSpc>
                <a:spcPts val="1703"/>
              </a:lnSpc>
            </a:pPr>
            <a:r>
              <a:rPr sz="1456" spc="4">
                <a:latin typeface="Microsoft Sans Serif"/>
                <a:cs typeface="Microsoft Sans Serif"/>
              </a:rPr>
              <a:t>NAV</a:t>
            </a:r>
            <a:r>
              <a:rPr sz="1456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(CTS)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804071" y="2652993"/>
            <a:ext cx="0" cy="1764926"/>
          </a:xfrm>
          <a:custGeom>
            <a:avLst/>
            <a:gdLst/>
            <a:ahLst/>
            <a:cxnLst/>
            <a:rect l="l" t="t" r="r" b="b"/>
            <a:pathLst>
              <a:path h="2000250">
                <a:moveTo>
                  <a:pt x="0" y="1600200"/>
                </a:moveTo>
                <a:lnTo>
                  <a:pt x="0" y="2000250"/>
                </a:lnTo>
              </a:path>
              <a:path h="2000250">
                <a:moveTo>
                  <a:pt x="0" y="0"/>
                </a:moveTo>
                <a:lnTo>
                  <a:pt x="0" y="13620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 txBox="1"/>
          <p:nvPr/>
        </p:nvSpPr>
        <p:spPr>
          <a:xfrm>
            <a:off x="5820756" y="3854824"/>
            <a:ext cx="2966757" cy="218008"/>
          </a:xfrm>
          <a:prstGeom prst="rect">
            <a:avLst/>
          </a:prstGeom>
          <a:solidFill>
            <a:srgbClr val="66FF66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611" algn="ctr">
              <a:lnSpc>
                <a:spcPts val="1655"/>
              </a:lnSpc>
            </a:pPr>
            <a:r>
              <a:rPr sz="1456" spc="9">
                <a:latin typeface="Microsoft Sans Serif"/>
                <a:cs typeface="Microsoft Sans Serif"/>
              </a:rPr>
              <a:t>NAV</a:t>
            </a:r>
            <a:r>
              <a:rPr sz="1456" spc="-4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(frag</a:t>
            </a:r>
            <a:r>
              <a:rPr sz="1456" spc="13" baseline="-22727">
                <a:latin typeface="Microsoft Sans Serif"/>
                <a:cs typeface="Microsoft Sans Serif"/>
              </a:rPr>
              <a:t>1</a:t>
            </a:r>
            <a:r>
              <a:rPr sz="1456" spc="9">
                <a:latin typeface="Microsoft Sans Serif"/>
                <a:cs typeface="Microsoft Sans Serif"/>
              </a:rPr>
              <a:t>)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804072" y="4064934"/>
            <a:ext cx="1983441" cy="218008"/>
          </a:xfrm>
          <a:prstGeom prst="rect">
            <a:avLst/>
          </a:prstGeom>
          <a:solidFill>
            <a:srgbClr val="66FF66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6836">
              <a:lnSpc>
                <a:spcPts val="1672"/>
              </a:lnSpc>
            </a:pPr>
            <a:r>
              <a:rPr sz="1456" spc="4">
                <a:latin typeface="Microsoft Sans Serif"/>
                <a:cs typeface="Microsoft Sans Serif"/>
              </a:rPr>
              <a:t>NAV</a:t>
            </a:r>
            <a:r>
              <a:rPr sz="1456" spc="-18">
                <a:latin typeface="Microsoft Sans Serif"/>
                <a:cs typeface="Microsoft Sans Serif"/>
              </a:rPr>
              <a:t> </a:t>
            </a:r>
            <a:r>
              <a:rPr sz="1456" spc="13">
                <a:latin typeface="Microsoft Sans Serif"/>
                <a:cs typeface="Microsoft Sans Serif"/>
              </a:rPr>
              <a:t>(ACK</a:t>
            </a:r>
            <a:r>
              <a:rPr sz="1456" spc="19" baseline="-22727">
                <a:latin typeface="Microsoft Sans Serif"/>
                <a:cs typeface="Microsoft Sans Serif"/>
              </a:rPr>
              <a:t>1</a:t>
            </a:r>
            <a:r>
              <a:rPr sz="1456" spc="13">
                <a:latin typeface="Microsoft Sans Serif"/>
                <a:cs typeface="Microsoft Sans Serif"/>
              </a:rPr>
              <a:t>)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7793691" y="2891118"/>
            <a:ext cx="504265" cy="92449"/>
            <a:chOff x="6953250" y="3276600"/>
            <a:chExt cx="571500" cy="104775"/>
          </a:xfrm>
        </p:grpSpPr>
        <p:sp>
          <p:nvSpPr>
            <p:cNvPr id="64" name="object 64"/>
            <p:cNvSpPr/>
            <p:nvPr/>
          </p:nvSpPr>
          <p:spPr>
            <a:xfrm>
              <a:off x="7041356" y="3321050"/>
              <a:ext cx="390525" cy="0"/>
            </a:xfrm>
            <a:custGeom>
              <a:avLst/>
              <a:gdLst/>
              <a:ahLst/>
              <a:cxnLst/>
              <a:rect l="l" t="t" r="r" b="b"/>
              <a:pathLst>
                <a:path w="390525">
                  <a:moveTo>
                    <a:pt x="0" y="0"/>
                  </a:moveTo>
                  <a:lnTo>
                    <a:pt x="3905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5" name="object 65"/>
            <p:cNvSpPr/>
            <p:nvPr/>
          </p:nvSpPr>
          <p:spPr>
            <a:xfrm>
              <a:off x="6953250" y="3276599"/>
              <a:ext cx="571500" cy="104775"/>
            </a:xfrm>
            <a:custGeom>
              <a:avLst/>
              <a:gdLst/>
              <a:ahLst/>
              <a:cxnLst/>
              <a:rect l="l" t="t" r="r" b="b"/>
              <a:pathLst>
                <a:path w="571500" h="104775">
                  <a:moveTo>
                    <a:pt x="114300" y="0"/>
                  </a:moveTo>
                  <a:lnTo>
                    <a:pt x="0" y="57150"/>
                  </a:lnTo>
                  <a:lnTo>
                    <a:pt x="114300" y="104775"/>
                  </a:lnTo>
                  <a:lnTo>
                    <a:pt x="114300" y="0"/>
                  </a:lnTo>
                  <a:close/>
                </a:path>
                <a:path w="571500" h="104775">
                  <a:moveTo>
                    <a:pt x="571500" y="57150"/>
                  </a:moveTo>
                  <a:lnTo>
                    <a:pt x="457200" y="0"/>
                  </a:lnTo>
                  <a:lnTo>
                    <a:pt x="457200" y="104775"/>
                  </a:lnTo>
                  <a:lnTo>
                    <a:pt x="5715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799994" y="2686610"/>
            <a:ext cx="487456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0086">
              <a:spcBef>
                <a:spcPts val="88"/>
              </a:spcBef>
            </a:pPr>
            <a:r>
              <a:rPr sz="1456" spc="-18">
                <a:latin typeface="Microsoft Sans Serif"/>
                <a:cs typeface="Microsoft Sans Serif"/>
              </a:rPr>
              <a:t>SIFS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291653" y="2795868"/>
            <a:ext cx="495860" cy="28627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marL="6164">
              <a:spcBef>
                <a:spcPts val="485"/>
              </a:spcBef>
            </a:pPr>
            <a:r>
              <a:rPr sz="1456" spc="9">
                <a:latin typeface="Microsoft Sans Serif"/>
                <a:cs typeface="Microsoft Sans Serif"/>
              </a:rPr>
              <a:t>ACK</a:t>
            </a:r>
            <a:r>
              <a:rPr sz="1456" spc="13" baseline="-22727">
                <a:latin typeface="Microsoft Sans Serif"/>
                <a:cs typeface="Microsoft Sans Serif"/>
              </a:rPr>
              <a:t>2</a:t>
            </a:r>
            <a:endParaRPr sz="1456" baseline="-22727">
              <a:latin typeface="Microsoft Sans Serif"/>
              <a:cs typeface="Microsoft Sans Serif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299932" y="2224368"/>
            <a:ext cx="495860" cy="294757"/>
          </a:xfrm>
          <a:prstGeom prst="rect">
            <a:avLst/>
          </a:prstGeom>
          <a:solidFill>
            <a:srgbClr val="D9D9F5"/>
          </a:solidFill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L="48188">
              <a:spcBef>
                <a:spcPts val="552"/>
              </a:spcBef>
            </a:pPr>
            <a:r>
              <a:rPr sz="1456">
                <a:latin typeface="Microsoft Sans Serif"/>
                <a:cs typeface="Microsoft Sans Serif"/>
              </a:rPr>
              <a:t>frag</a:t>
            </a:r>
            <a:r>
              <a:rPr sz="1456" baseline="-22727">
                <a:latin typeface="Microsoft Sans Serif"/>
                <a:cs typeface="Microsoft Sans Serif"/>
              </a:rPr>
              <a:t>2</a:t>
            </a:r>
          </a:p>
        </p:txBody>
      </p:sp>
      <p:sp>
        <p:nvSpPr>
          <p:cNvPr id="69" name="object 69"/>
          <p:cNvSpPr/>
          <p:nvPr/>
        </p:nvSpPr>
        <p:spPr>
          <a:xfrm>
            <a:off x="7299932" y="2081493"/>
            <a:ext cx="991721" cy="1201831"/>
          </a:xfrm>
          <a:custGeom>
            <a:avLst/>
            <a:gdLst/>
            <a:ahLst/>
            <a:cxnLst/>
            <a:rect l="l" t="t" r="r" b="b"/>
            <a:pathLst>
              <a:path w="1123950" h="1362075">
                <a:moveTo>
                  <a:pt x="561975" y="1362075"/>
                </a:moveTo>
                <a:lnTo>
                  <a:pt x="561975" y="0"/>
                </a:lnTo>
              </a:path>
              <a:path w="1123950" h="1362075">
                <a:moveTo>
                  <a:pt x="1123950" y="1362075"/>
                </a:moveTo>
                <a:lnTo>
                  <a:pt x="1123950" y="647700"/>
                </a:lnTo>
              </a:path>
              <a:path w="1123950" h="1362075">
                <a:moveTo>
                  <a:pt x="0" y="80962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 txBox="1"/>
          <p:nvPr/>
        </p:nvSpPr>
        <p:spPr>
          <a:xfrm>
            <a:off x="6807573" y="2753846"/>
            <a:ext cx="42582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18">
                <a:latin typeface="Microsoft Sans Serif"/>
                <a:cs typeface="Microsoft Sans Serif"/>
              </a:rPr>
              <a:t>SIFS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855974" y="247930"/>
            <a:ext cx="8471647" cy="6353735"/>
            <a:chOff x="223837" y="280987"/>
            <a:chExt cx="9601200" cy="7200900"/>
          </a:xfrm>
        </p:grpSpPr>
        <p:sp>
          <p:nvSpPr>
            <p:cNvPr id="72" name="object 72"/>
            <p:cNvSpPr/>
            <p:nvPr/>
          </p:nvSpPr>
          <p:spPr>
            <a:xfrm>
              <a:off x="5917406" y="3082925"/>
              <a:ext cx="390525" cy="0"/>
            </a:xfrm>
            <a:custGeom>
              <a:avLst/>
              <a:gdLst/>
              <a:ahLst/>
              <a:cxnLst/>
              <a:rect l="l" t="t" r="r" b="b"/>
              <a:pathLst>
                <a:path w="390525">
                  <a:moveTo>
                    <a:pt x="0" y="0"/>
                  </a:moveTo>
                  <a:lnTo>
                    <a:pt x="3905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3" name="object 73"/>
            <p:cNvSpPr/>
            <p:nvPr/>
          </p:nvSpPr>
          <p:spPr>
            <a:xfrm>
              <a:off x="5829300" y="3038474"/>
              <a:ext cx="571500" cy="104775"/>
            </a:xfrm>
            <a:custGeom>
              <a:avLst/>
              <a:gdLst/>
              <a:ahLst/>
              <a:cxnLst/>
              <a:rect l="l" t="t" r="r" b="b"/>
              <a:pathLst>
                <a:path w="571500" h="104775">
                  <a:moveTo>
                    <a:pt x="114300" y="0"/>
                  </a:moveTo>
                  <a:lnTo>
                    <a:pt x="0" y="47625"/>
                  </a:lnTo>
                  <a:lnTo>
                    <a:pt x="114300" y="104775"/>
                  </a:lnTo>
                  <a:lnTo>
                    <a:pt x="114300" y="0"/>
                  </a:lnTo>
                  <a:close/>
                </a:path>
                <a:path w="571500" h="104775">
                  <a:moveTo>
                    <a:pt x="571500" y="47625"/>
                  </a:moveTo>
                  <a:lnTo>
                    <a:pt x="457200" y="0"/>
                  </a:lnTo>
                  <a:lnTo>
                    <a:pt x="457200" y="104775"/>
                  </a:lnTo>
                  <a:lnTo>
                    <a:pt x="571500" y="47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4" name="object 74"/>
            <p:cNvSpPr/>
            <p:nvPr/>
          </p:nvSpPr>
          <p:spPr>
            <a:xfrm>
              <a:off x="8079581" y="3006725"/>
              <a:ext cx="0" cy="2000250"/>
            </a:xfrm>
            <a:custGeom>
              <a:avLst/>
              <a:gdLst/>
              <a:ahLst/>
              <a:cxnLst/>
              <a:rect l="l" t="t" r="r" b="b"/>
              <a:pathLst>
                <a:path h="2000250">
                  <a:moveTo>
                    <a:pt x="0" y="200025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5" name="object 75"/>
            <p:cNvSpPr/>
            <p:nvPr/>
          </p:nvSpPr>
          <p:spPr>
            <a:xfrm>
              <a:off x="228600" y="285750"/>
              <a:ext cx="9591675" cy="7191375"/>
            </a:xfrm>
            <a:custGeom>
              <a:avLst/>
              <a:gdLst/>
              <a:ahLst/>
              <a:cxnLst/>
              <a:rect l="l" t="t" r="r" b="b"/>
              <a:pathLst>
                <a:path w="9591675" h="7191375">
                  <a:moveTo>
                    <a:pt x="0" y="7191375"/>
                  </a:moveTo>
                  <a:lnTo>
                    <a:pt x="9591675" y="7191375"/>
                  </a:lnTo>
                  <a:lnTo>
                    <a:pt x="9591675" y="0"/>
                  </a:lnTo>
                  <a:lnTo>
                    <a:pt x="0" y="0"/>
                  </a:lnTo>
                  <a:lnTo>
                    <a:pt x="0" y="7191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7BAD84B-365B-49D7-A98A-7D999B1B2125}"/>
                  </a:ext>
                </a:extLst>
              </p14:cNvPr>
              <p14:cNvContentPartPr/>
              <p14:nvPr/>
            </p14:nvContentPartPr>
            <p14:xfrm>
              <a:off x="8695624" y="2280071"/>
              <a:ext cx="1085082" cy="1456094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7BAD84B-365B-49D7-A98A-7D999B1B21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6264" y="2270712"/>
                <a:ext cx="1103803" cy="147481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6442" y="213842"/>
            <a:ext cx="4546567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13"/>
              <a:t>DFWMAC-PCF</a:t>
            </a:r>
            <a:r>
              <a:rPr spc="-79"/>
              <a:t> </a:t>
            </a:r>
            <a:r>
              <a:t>I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045323" y="2598364"/>
            <a:ext cx="931209" cy="924485"/>
            <a:chOff x="2705100" y="2944812"/>
            <a:chExt cx="1055370" cy="1047750"/>
          </a:xfrm>
        </p:grpSpPr>
        <p:sp>
          <p:nvSpPr>
            <p:cNvPr id="7" name="object 7"/>
            <p:cNvSpPr/>
            <p:nvPr/>
          </p:nvSpPr>
          <p:spPr>
            <a:xfrm>
              <a:off x="2793206" y="2949575"/>
              <a:ext cx="962025" cy="1038225"/>
            </a:xfrm>
            <a:custGeom>
              <a:avLst/>
              <a:gdLst/>
              <a:ahLst/>
              <a:cxnLst/>
              <a:rect l="l" t="t" r="r" b="b"/>
              <a:pathLst>
                <a:path w="962025" h="1038225">
                  <a:moveTo>
                    <a:pt x="962025" y="1038225"/>
                  </a:moveTo>
                  <a:lnTo>
                    <a:pt x="962025" y="0"/>
                  </a:lnTo>
                </a:path>
                <a:path w="962025" h="1038225">
                  <a:moveTo>
                    <a:pt x="0" y="314325"/>
                  </a:moveTo>
                  <a:lnTo>
                    <a:pt x="390525" y="314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2705100" y="3219449"/>
              <a:ext cx="571500" cy="104775"/>
            </a:xfrm>
            <a:custGeom>
              <a:avLst/>
              <a:gdLst/>
              <a:ahLst/>
              <a:cxnLst/>
              <a:rect l="l" t="t" r="r" b="b"/>
              <a:pathLst>
                <a:path w="571500" h="104775">
                  <a:moveTo>
                    <a:pt x="114300" y="0"/>
                  </a:moveTo>
                  <a:lnTo>
                    <a:pt x="0" y="57150"/>
                  </a:lnTo>
                  <a:lnTo>
                    <a:pt x="114300" y="104775"/>
                  </a:lnTo>
                  <a:lnTo>
                    <a:pt x="114300" y="0"/>
                  </a:lnTo>
                  <a:close/>
                </a:path>
                <a:path w="571500" h="104775">
                  <a:moveTo>
                    <a:pt x="571500" y="57150"/>
                  </a:moveTo>
                  <a:lnTo>
                    <a:pt x="457200" y="0"/>
                  </a:lnTo>
                  <a:lnTo>
                    <a:pt x="457200" y="104775"/>
                  </a:lnTo>
                  <a:lnTo>
                    <a:pt x="5715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50926" y="2636184"/>
            <a:ext cx="42582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18">
                <a:latin typeface="Microsoft Sans Serif"/>
                <a:cs typeface="Microsoft Sans Serif"/>
              </a:rPr>
              <a:t>PIFS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41454" y="4222516"/>
            <a:ext cx="5437654" cy="4482"/>
          </a:xfrm>
          <a:custGeom>
            <a:avLst/>
            <a:gdLst/>
            <a:ahLst/>
            <a:cxnLst/>
            <a:rect l="l" t="t" r="r" b="b"/>
            <a:pathLst>
              <a:path w="6162675" h="5079">
                <a:moveTo>
                  <a:pt x="0" y="0"/>
                </a:moveTo>
                <a:lnTo>
                  <a:pt x="6162675" y="0"/>
                </a:lnTo>
              </a:path>
              <a:path w="6162675" h="5079">
                <a:moveTo>
                  <a:pt x="0" y="4762"/>
                </a:moveTo>
                <a:lnTo>
                  <a:pt x="6162675" y="4762"/>
                </a:lnTo>
              </a:path>
            </a:pathLst>
          </a:custGeom>
          <a:ln w="47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2571750" y="3476626"/>
            <a:ext cx="702609" cy="1020155"/>
          </a:xfrm>
          <a:prstGeom prst="rect">
            <a:avLst/>
          </a:prstGeom>
        </p:spPr>
        <p:txBody>
          <a:bodyPr vert="horz" wrap="square" lIns="0" tIns="6163" rIns="0" bIns="0" rtlCol="0">
            <a:spAutoFit/>
          </a:bodyPr>
          <a:lstStyle/>
          <a:p>
            <a:pPr marL="11206" marR="11767">
              <a:lnSpc>
                <a:spcPct val="102299"/>
              </a:lnSpc>
              <a:spcBef>
                <a:spcPts val="49"/>
              </a:spcBef>
            </a:pPr>
            <a:r>
              <a:rPr sz="1456">
                <a:latin typeface="Microsoft Sans Serif"/>
                <a:cs typeface="Microsoft Sans Serif"/>
              </a:rPr>
              <a:t>wireless  </a:t>
            </a:r>
            <a:r>
              <a:rPr sz="1456" spc="-13">
                <a:latin typeface="Microsoft Sans Serif"/>
                <a:cs typeface="Microsoft Sans Serif"/>
              </a:rPr>
              <a:t>stations</a:t>
            </a:r>
            <a:endParaRPr sz="1456">
              <a:latin typeface="Microsoft Sans Serif"/>
              <a:cs typeface="Microsoft Sans Serif"/>
            </a:endParaRPr>
          </a:p>
          <a:p>
            <a:pPr marL="11206" marR="4483">
              <a:lnSpc>
                <a:spcPct val="102299"/>
              </a:lnSpc>
              <a:spcBef>
                <a:spcPts val="922"/>
              </a:spcBef>
            </a:pPr>
            <a:r>
              <a:rPr sz="1456" spc="-13">
                <a:latin typeface="Microsoft Sans Serif"/>
                <a:cs typeface="Microsoft Sans Serif"/>
              </a:rPr>
              <a:t>station</a:t>
            </a:r>
            <a:r>
              <a:rPr sz="1456" spc="53">
                <a:latin typeface="Microsoft Sans Serif"/>
                <a:cs typeface="Microsoft Sans Serif"/>
              </a:rPr>
              <a:t>s</a:t>
            </a:r>
            <a:r>
              <a:rPr sz="1456" spc="-4">
                <a:latin typeface="Microsoft Sans Serif"/>
                <a:cs typeface="Microsoft Sans Serif"/>
              </a:rPr>
              <a:t>‘  </a:t>
            </a:r>
            <a:r>
              <a:rPr sz="1456" spc="9">
                <a:latin typeface="Microsoft Sans Serif"/>
                <a:cs typeface="Microsoft Sans Serif"/>
              </a:rPr>
              <a:t>NAV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1750" y="2913529"/>
            <a:ext cx="42582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4">
                <a:latin typeface="Microsoft Sans Serif"/>
                <a:cs typeface="Microsoft Sans Serif"/>
              </a:rPr>
              <a:t>point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71750" y="3140449"/>
            <a:ext cx="963706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4">
                <a:latin typeface="Microsoft Sans Serif"/>
                <a:cs typeface="Microsoft Sans Serif"/>
              </a:rPr>
              <a:t>coordinator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39213" y="2598363"/>
            <a:ext cx="5442137" cy="1067921"/>
            <a:chOff x="1904841" y="2944812"/>
            <a:chExt cx="6167755" cy="1210310"/>
          </a:xfrm>
        </p:grpSpPr>
        <p:sp>
          <p:nvSpPr>
            <p:cNvPr id="15" name="object 15"/>
            <p:cNvSpPr/>
            <p:nvPr/>
          </p:nvSpPr>
          <p:spPr>
            <a:xfrm>
              <a:off x="1907381" y="3499643"/>
              <a:ext cx="6162675" cy="5080"/>
            </a:xfrm>
            <a:custGeom>
              <a:avLst/>
              <a:gdLst/>
              <a:ahLst/>
              <a:cxnLst/>
              <a:rect l="l" t="t" r="r" b="b"/>
              <a:pathLst>
                <a:path w="6162675" h="5079">
                  <a:moveTo>
                    <a:pt x="0" y="0"/>
                  </a:moveTo>
                  <a:lnTo>
                    <a:pt x="3448050" y="0"/>
                  </a:lnTo>
                </a:path>
                <a:path w="6162675" h="5079">
                  <a:moveTo>
                    <a:pt x="4162425" y="0"/>
                  </a:moveTo>
                  <a:lnTo>
                    <a:pt x="6162675" y="0"/>
                  </a:lnTo>
                </a:path>
                <a:path w="6162675" h="5079">
                  <a:moveTo>
                    <a:pt x="0" y="4762"/>
                  </a:moveTo>
                  <a:lnTo>
                    <a:pt x="6162675" y="476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269456" y="2949575"/>
              <a:ext cx="0" cy="714375"/>
            </a:xfrm>
            <a:custGeom>
              <a:avLst/>
              <a:gdLst/>
              <a:ahLst/>
              <a:cxnLst/>
              <a:rect l="l" t="t" r="r" b="b"/>
              <a:pathLst>
                <a:path h="714375">
                  <a:moveTo>
                    <a:pt x="0" y="71437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1907381" y="4147343"/>
              <a:ext cx="6162675" cy="5080"/>
            </a:xfrm>
            <a:custGeom>
              <a:avLst/>
              <a:gdLst/>
              <a:ahLst/>
              <a:cxnLst/>
              <a:rect l="l" t="t" r="r" b="b"/>
              <a:pathLst>
                <a:path w="6162675" h="5079">
                  <a:moveTo>
                    <a:pt x="0" y="0"/>
                  </a:moveTo>
                  <a:lnTo>
                    <a:pt x="4724400" y="0"/>
                  </a:lnTo>
                </a:path>
                <a:path w="6162675" h="5079">
                  <a:moveTo>
                    <a:pt x="5686425" y="0"/>
                  </a:moveTo>
                  <a:lnTo>
                    <a:pt x="6162675" y="0"/>
                  </a:lnTo>
                </a:path>
                <a:path w="6162675" h="5079">
                  <a:moveTo>
                    <a:pt x="0" y="4762"/>
                  </a:moveTo>
                  <a:lnTo>
                    <a:pt x="6162675" y="4762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543285" y="2737037"/>
            <a:ext cx="428625" cy="294757"/>
          </a:xfrm>
          <a:prstGeom prst="rect">
            <a:avLst/>
          </a:prstGeom>
          <a:solidFill>
            <a:srgbClr val="F4ED00"/>
          </a:solidFill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L="107022">
              <a:spcBef>
                <a:spcPts val="552"/>
              </a:spcBef>
            </a:pPr>
            <a:r>
              <a:rPr sz="1456" spc="4">
                <a:latin typeface="Microsoft Sans Serif"/>
                <a:cs typeface="Microsoft Sans Serif"/>
              </a:rPr>
              <a:t>D</a:t>
            </a:r>
            <a:r>
              <a:rPr sz="1456" spc="6" baseline="-22727">
                <a:latin typeface="Microsoft Sans Serif"/>
                <a:cs typeface="Microsoft Sans Serif"/>
              </a:rPr>
              <a:t>1</a:t>
            </a:r>
            <a:endParaRPr sz="1456" baseline="-22727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59366" y="3308537"/>
            <a:ext cx="428625" cy="352985"/>
          </a:xfrm>
          <a:custGeom>
            <a:avLst/>
            <a:gdLst/>
            <a:ahLst/>
            <a:cxnLst/>
            <a:rect l="l" t="t" r="r" b="b"/>
            <a:pathLst>
              <a:path w="485775" h="400050">
                <a:moveTo>
                  <a:pt x="0" y="400050"/>
                </a:moveTo>
                <a:lnTo>
                  <a:pt x="485775" y="400050"/>
                </a:lnTo>
                <a:lnTo>
                  <a:pt x="485775" y="0"/>
                </a:lnTo>
                <a:lnTo>
                  <a:pt x="0" y="0"/>
                </a:lnTo>
                <a:lnTo>
                  <a:pt x="0" y="4000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 txBox="1"/>
          <p:nvPr/>
        </p:nvSpPr>
        <p:spPr>
          <a:xfrm>
            <a:off x="5471972" y="3312739"/>
            <a:ext cx="411816" cy="281743"/>
          </a:xfrm>
          <a:prstGeom prst="rect">
            <a:avLst/>
          </a:prstGeom>
          <a:solidFill>
            <a:srgbClr val="FF9966"/>
          </a:solidFill>
        </p:spPr>
        <p:txBody>
          <a:bodyPr vert="horz" wrap="square" lIns="0" tIns="57149" rIns="0" bIns="0" rtlCol="0">
            <a:spAutoFit/>
          </a:bodyPr>
          <a:lstStyle/>
          <a:p>
            <a:pPr marL="94134">
              <a:spcBef>
                <a:spcPts val="449"/>
              </a:spcBef>
            </a:pPr>
            <a:r>
              <a:rPr sz="1456" spc="4">
                <a:latin typeface="Microsoft Sans Serif"/>
                <a:cs typeface="Microsoft Sans Serif"/>
              </a:rPr>
              <a:t>U</a:t>
            </a:r>
            <a:r>
              <a:rPr sz="1456" spc="6" baseline="-22727">
                <a:latin typeface="Microsoft Sans Serif"/>
                <a:cs typeface="Microsoft Sans Serif"/>
              </a:rPr>
              <a:t>1</a:t>
            </a:r>
            <a:endParaRPr sz="1456" baseline="-22727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459366" y="3165662"/>
            <a:ext cx="8404" cy="630331"/>
          </a:xfrm>
          <a:custGeom>
            <a:avLst/>
            <a:gdLst/>
            <a:ahLst/>
            <a:cxnLst/>
            <a:rect l="l" t="t" r="r" b="b"/>
            <a:pathLst>
              <a:path w="9525" h="714375">
                <a:moveTo>
                  <a:pt x="0" y="714375"/>
                </a:moveTo>
                <a:lnTo>
                  <a:pt x="95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4967007" y="3123640"/>
            <a:ext cx="42582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18">
                <a:latin typeface="Microsoft Sans Serif"/>
                <a:cs typeface="Microsoft Sans Serif"/>
              </a:rPr>
              <a:t>SIFS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65877" y="3336552"/>
            <a:ext cx="5017434" cy="892549"/>
            <a:chOff x="2388393" y="3781425"/>
            <a:chExt cx="5686425" cy="1011555"/>
          </a:xfrm>
        </p:grpSpPr>
        <p:sp>
          <p:nvSpPr>
            <p:cNvPr id="24" name="object 24"/>
            <p:cNvSpPr/>
            <p:nvPr/>
          </p:nvSpPr>
          <p:spPr>
            <a:xfrm>
              <a:off x="3840956" y="3825875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3752850" y="3781424"/>
              <a:ext cx="552450" cy="104775"/>
            </a:xfrm>
            <a:custGeom>
              <a:avLst/>
              <a:gdLst/>
              <a:ahLst/>
              <a:cxnLst/>
              <a:rect l="l" t="t" r="r" b="b"/>
              <a:pathLst>
                <a:path w="552450" h="104775">
                  <a:moveTo>
                    <a:pt x="114300" y="0"/>
                  </a:moveTo>
                  <a:lnTo>
                    <a:pt x="0" y="47625"/>
                  </a:lnTo>
                  <a:lnTo>
                    <a:pt x="114300" y="104775"/>
                  </a:lnTo>
                  <a:lnTo>
                    <a:pt x="114300" y="0"/>
                  </a:lnTo>
                  <a:close/>
                </a:path>
                <a:path w="552450" h="104775">
                  <a:moveTo>
                    <a:pt x="552450" y="47625"/>
                  </a:moveTo>
                  <a:lnTo>
                    <a:pt x="447675" y="0"/>
                  </a:lnTo>
                  <a:lnTo>
                    <a:pt x="447675" y="104775"/>
                  </a:lnTo>
                  <a:lnTo>
                    <a:pt x="552450" y="47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2393156" y="4549775"/>
              <a:ext cx="5676900" cy="238125"/>
            </a:xfrm>
            <a:custGeom>
              <a:avLst/>
              <a:gdLst/>
              <a:ahLst/>
              <a:cxnLst/>
              <a:rect l="l" t="t" r="r" b="b"/>
              <a:pathLst>
                <a:path w="5676900" h="238125">
                  <a:moveTo>
                    <a:pt x="0" y="238125"/>
                  </a:moveTo>
                  <a:lnTo>
                    <a:pt x="5676900" y="238125"/>
                  </a:lnTo>
                  <a:lnTo>
                    <a:pt x="5676900" y="0"/>
                  </a:lnTo>
                  <a:lnTo>
                    <a:pt x="0" y="0"/>
                  </a:lnTo>
                  <a:lnTo>
                    <a:pt x="0" y="238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774281" y="4018709"/>
            <a:ext cx="5000625" cy="205184"/>
          </a:xfrm>
          <a:prstGeom prst="rect">
            <a:avLst/>
          </a:prstGeom>
          <a:solidFill>
            <a:srgbClr val="66FF66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88"/>
              </a:lnSpc>
            </a:pPr>
            <a:r>
              <a:rPr sz="1456" spc="9">
                <a:latin typeface="Microsoft Sans Serif"/>
                <a:cs typeface="Microsoft Sans Serif"/>
              </a:rPr>
              <a:t>NAV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894295" y="2598364"/>
            <a:ext cx="1124510" cy="924485"/>
            <a:chOff x="4800600" y="2944812"/>
            <a:chExt cx="1274445" cy="1047750"/>
          </a:xfrm>
        </p:grpSpPr>
        <p:sp>
          <p:nvSpPr>
            <p:cNvPr id="29" name="object 29"/>
            <p:cNvSpPr/>
            <p:nvPr/>
          </p:nvSpPr>
          <p:spPr>
            <a:xfrm>
              <a:off x="4879181" y="2949575"/>
              <a:ext cx="1190625" cy="1038225"/>
            </a:xfrm>
            <a:custGeom>
              <a:avLst/>
              <a:gdLst/>
              <a:ahLst/>
              <a:cxnLst/>
              <a:rect l="l" t="t" r="r" b="b"/>
              <a:pathLst>
                <a:path w="1190625" h="1038225">
                  <a:moveTo>
                    <a:pt x="1190625" y="1038225"/>
                  </a:moveTo>
                  <a:lnTo>
                    <a:pt x="1190625" y="0"/>
                  </a:lnTo>
                </a:path>
                <a:path w="1190625" h="1038225">
                  <a:moveTo>
                    <a:pt x="0" y="314325"/>
                  </a:moveTo>
                  <a:lnTo>
                    <a:pt x="390525" y="314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4800600" y="3219449"/>
              <a:ext cx="552450" cy="104775"/>
            </a:xfrm>
            <a:custGeom>
              <a:avLst/>
              <a:gdLst/>
              <a:ahLst/>
              <a:cxnLst/>
              <a:rect l="l" t="t" r="r" b="b"/>
              <a:pathLst>
                <a:path w="552450" h="104775">
                  <a:moveTo>
                    <a:pt x="104775" y="0"/>
                  </a:moveTo>
                  <a:lnTo>
                    <a:pt x="0" y="57150"/>
                  </a:lnTo>
                  <a:lnTo>
                    <a:pt x="104775" y="104775"/>
                  </a:lnTo>
                  <a:lnTo>
                    <a:pt x="104775" y="0"/>
                  </a:lnTo>
                  <a:close/>
                </a:path>
                <a:path w="552450" h="104775">
                  <a:moveTo>
                    <a:pt x="552450" y="57150"/>
                  </a:moveTo>
                  <a:lnTo>
                    <a:pt x="447675" y="0"/>
                  </a:lnTo>
                  <a:lnTo>
                    <a:pt x="447675" y="104775"/>
                  </a:lnTo>
                  <a:lnTo>
                    <a:pt x="55245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891492" y="2636184"/>
            <a:ext cx="42582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18">
                <a:latin typeface="Microsoft Sans Serif"/>
                <a:cs typeface="Microsoft Sans Serif"/>
              </a:rPr>
              <a:t>SIFS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383851" y="2602567"/>
            <a:ext cx="0" cy="630331"/>
          </a:xfrm>
          <a:custGeom>
            <a:avLst/>
            <a:gdLst/>
            <a:ahLst/>
            <a:cxnLst/>
            <a:rect l="l" t="t" r="r" b="b"/>
            <a:pathLst>
              <a:path h="714375">
                <a:moveTo>
                  <a:pt x="0" y="7143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 txBox="1"/>
          <p:nvPr/>
        </p:nvSpPr>
        <p:spPr>
          <a:xfrm>
            <a:off x="6383851" y="2737037"/>
            <a:ext cx="630331" cy="294757"/>
          </a:xfrm>
          <a:prstGeom prst="rect">
            <a:avLst/>
          </a:prstGeom>
          <a:solidFill>
            <a:srgbClr val="F4ED00"/>
          </a:solidFill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L="207880">
              <a:spcBef>
                <a:spcPts val="552"/>
              </a:spcBef>
            </a:pPr>
            <a:r>
              <a:rPr sz="1456" spc="4">
                <a:latin typeface="Microsoft Sans Serif"/>
                <a:cs typeface="Microsoft Sans Serif"/>
              </a:rPr>
              <a:t>D</a:t>
            </a:r>
            <a:r>
              <a:rPr sz="1456" spc="6" baseline="-22727">
                <a:latin typeface="Microsoft Sans Serif"/>
                <a:cs typeface="Microsoft Sans Serif"/>
              </a:rPr>
              <a:t>2</a:t>
            </a:r>
            <a:endParaRPr sz="1456" baseline="-22727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10042" y="3308537"/>
            <a:ext cx="848846" cy="286270"/>
          </a:xfrm>
          <a:prstGeom prst="rect">
            <a:avLst/>
          </a:prstGeom>
          <a:solidFill>
            <a:srgbClr val="FF9966"/>
          </a:solidFill>
          <a:ln w="9525">
            <a:solidFill>
              <a:srgbClr val="0000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marR="2802" algn="ctr">
              <a:spcBef>
                <a:spcPts val="485"/>
              </a:spcBef>
            </a:pPr>
            <a:r>
              <a:rPr sz="1456" spc="4">
                <a:latin typeface="Microsoft Sans Serif"/>
                <a:cs typeface="Microsoft Sans Serif"/>
              </a:rPr>
              <a:t>U</a:t>
            </a:r>
            <a:r>
              <a:rPr sz="1456" spc="6" baseline="-22727">
                <a:latin typeface="Microsoft Sans Serif"/>
                <a:cs typeface="Microsoft Sans Serif"/>
              </a:rPr>
              <a:t>2</a:t>
            </a:r>
            <a:endParaRPr sz="1456" baseline="-22727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510042" y="3165662"/>
            <a:ext cx="0" cy="630331"/>
          </a:xfrm>
          <a:custGeom>
            <a:avLst/>
            <a:gdLst/>
            <a:ahLst/>
            <a:cxnLst/>
            <a:rect l="l" t="t" r="r" b="b"/>
            <a:pathLst>
              <a:path h="714375">
                <a:moveTo>
                  <a:pt x="0" y="7143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 txBox="1"/>
          <p:nvPr/>
        </p:nvSpPr>
        <p:spPr>
          <a:xfrm>
            <a:off x="7017684" y="3123640"/>
            <a:ext cx="42582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18">
                <a:latin typeface="Microsoft Sans Serif"/>
                <a:cs typeface="Microsoft Sans Serif"/>
              </a:rPr>
              <a:t>SIFS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337251" y="2598363"/>
            <a:ext cx="5664574" cy="1630456"/>
            <a:chOff x="1902618" y="2944812"/>
            <a:chExt cx="6419850" cy="1847850"/>
          </a:xfrm>
        </p:grpSpPr>
        <p:sp>
          <p:nvSpPr>
            <p:cNvPr id="38" name="object 38"/>
            <p:cNvSpPr/>
            <p:nvPr/>
          </p:nvSpPr>
          <p:spPr>
            <a:xfrm>
              <a:off x="6155531" y="3825875"/>
              <a:ext cx="390525" cy="0"/>
            </a:xfrm>
            <a:custGeom>
              <a:avLst/>
              <a:gdLst/>
              <a:ahLst/>
              <a:cxnLst/>
              <a:rect l="l" t="t" r="r" b="b"/>
              <a:pathLst>
                <a:path w="390525">
                  <a:moveTo>
                    <a:pt x="0" y="0"/>
                  </a:moveTo>
                  <a:lnTo>
                    <a:pt x="3905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6076950" y="3781424"/>
              <a:ext cx="552450" cy="104775"/>
            </a:xfrm>
            <a:custGeom>
              <a:avLst/>
              <a:gdLst/>
              <a:ahLst/>
              <a:cxnLst/>
              <a:rect l="l" t="t" r="r" b="b"/>
              <a:pathLst>
                <a:path w="552450" h="104775">
                  <a:moveTo>
                    <a:pt x="104775" y="0"/>
                  </a:moveTo>
                  <a:lnTo>
                    <a:pt x="0" y="47625"/>
                  </a:lnTo>
                  <a:lnTo>
                    <a:pt x="104775" y="104775"/>
                  </a:lnTo>
                  <a:lnTo>
                    <a:pt x="104775" y="0"/>
                  </a:lnTo>
                  <a:close/>
                </a:path>
                <a:path w="552450" h="104775">
                  <a:moveTo>
                    <a:pt x="552450" y="47625"/>
                  </a:moveTo>
                  <a:lnTo>
                    <a:pt x="447675" y="0"/>
                  </a:lnTo>
                  <a:lnTo>
                    <a:pt x="447675" y="104775"/>
                  </a:lnTo>
                  <a:lnTo>
                    <a:pt x="552450" y="47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1907381" y="2949575"/>
              <a:ext cx="2886075" cy="1352550"/>
            </a:xfrm>
            <a:custGeom>
              <a:avLst/>
              <a:gdLst/>
              <a:ahLst/>
              <a:cxnLst/>
              <a:rect l="l" t="t" r="r" b="b"/>
              <a:pathLst>
                <a:path w="2886075" h="1352550">
                  <a:moveTo>
                    <a:pt x="2886075" y="1352550"/>
                  </a:moveTo>
                  <a:lnTo>
                    <a:pt x="2886075" y="0"/>
                  </a:lnTo>
                </a:path>
                <a:path w="2886075" h="1352550">
                  <a:moveTo>
                    <a:pt x="0" y="314325"/>
                  </a:moveTo>
                  <a:lnTo>
                    <a:pt x="714375" y="314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2600325" y="3219450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0" y="0"/>
                  </a:moveTo>
                  <a:lnTo>
                    <a:pt x="0" y="104775"/>
                  </a:lnTo>
                  <a:lnTo>
                    <a:pt x="104775" y="57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070056" y="3502025"/>
              <a:ext cx="247650" cy="647700"/>
            </a:xfrm>
            <a:custGeom>
              <a:avLst/>
              <a:gdLst/>
              <a:ahLst/>
              <a:cxnLst/>
              <a:rect l="l" t="t" r="r" b="b"/>
              <a:pathLst>
                <a:path w="247650" h="647700">
                  <a:moveTo>
                    <a:pt x="0" y="0"/>
                  </a:moveTo>
                  <a:lnTo>
                    <a:pt x="247650" y="0"/>
                  </a:lnTo>
                </a:path>
                <a:path w="247650" h="647700">
                  <a:moveTo>
                    <a:pt x="0" y="647700"/>
                  </a:moveTo>
                  <a:lnTo>
                    <a:pt x="247650" y="64770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7679531" y="3263900"/>
              <a:ext cx="390525" cy="0"/>
            </a:xfrm>
            <a:custGeom>
              <a:avLst/>
              <a:gdLst/>
              <a:ahLst/>
              <a:cxnLst/>
              <a:rect l="l" t="t" r="r" b="b"/>
              <a:pathLst>
                <a:path w="390525">
                  <a:moveTo>
                    <a:pt x="0" y="0"/>
                  </a:moveTo>
                  <a:lnTo>
                    <a:pt x="3905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7600950" y="3219450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0"/>
                  </a:moveTo>
                  <a:lnTo>
                    <a:pt x="0" y="57150"/>
                  </a:lnTo>
                  <a:lnTo>
                    <a:pt x="104775" y="1047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7593806" y="2949575"/>
              <a:ext cx="0" cy="1352550"/>
            </a:xfrm>
            <a:custGeom>
              <a:avLst/>
              <a:gdLst/>
              <a:ahLst/>
              <a:cxnLst/>
              <a:rect l="l" t="t" r="r" b="b"/>
              <a:pathLst>
                <a:path h="1352550">
                  <a:moveTo>
                    <a:pt x="0" y="135255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8070056" y="4787900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0" y="0"/>
                  </a:moveTo>
                  <a:lnTo>
                    <a:pt x="247650" y="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362390" y="2636184"/>
            <a:ext cx="694765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683035" algn="l"/>
              </a:tabLst>
            </a:pPr>
            <a:r>
              <a:rPr sz="1456" spc="-13">
                <a:latin typeface="Microsoft Sans Serif"/>
                <a:cs typeface="Microsoft Sans Serif"/>
              </a:rPr>
              <a:t>SIFS</a:t>
            </a:r>
            <a:r>
              <a:rPr sz="1456" u="dash" spc="4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456" u="dash" spc="-13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	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761675" y="2241177"/>
            <a:ext cx="5021916" cy="2179544"/>
            <a:chOff x="2383631" y="2540000"/>
            <a:chExt cx="5691505" cy="2470150"/>
          </a:xfrm>
        </p:grpSpPr>
        <p:sp>
          <p:nvSpPr>
            <p:cNvPr id="49" name="object 49"/>
            <p:cNvSpPr/>
            <p:nvPr/>
          </p:nvSpPr>
          <p:spPr>
            <a:xfrm>
              <a:off x="2393156" y="3219450"/>
              <a:ext cx="0" cy="1730375"/>
            </a:xfrm>
            <a:custGeom>
              <a:avLst/>
              <a:gdLst/>
              <a:ahLst/>
              <a:cxnLst/>
              <a:rect l="l" t="t" r="r" b="b"/>
              <a:pathLst>
                <a:path h="1730375">
                  <a:moveTo>
                    <a:pt x="0" y="0"/>
                  </a:moveTo>
                  <a:lnTo>
                    <a:pt x="0" y="1730375"/>
                  </a:lnTo>
                </a:path>
              </a:pathLst>
            </a:custGeom>
            <a:ln w="190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2478881" y="4949825"/>
              <a:ext cx="5591175" cy="0"/>
            </a:xfrm>
            <a:custGeom>
              <a:avLst/>
              <a:gdLst/>
              <a:ahLst/>
              <a:cxnLst/>
              <a:rect l="l" t="t" r="r" b="b"/>
              <a:pathLst>
                <a:path w="5591175">
                  <a:moveTo>
                    <a:pt x="5591175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2400300" y="490537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0"/>
                  </a:moveTo>
                  <a:lnTo>
                    <a:pt x="0" y="47625"/>
                  </a:lnTo>
                  <a:lnTo>
                    <a:pt x="104775" y="1047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2393156" y="2549525"/>
              <a:ext cx="0" cy="317500"/>
            </a:xfrm>
            <a:custGeom>
              <a:avLst/>
              <a:gdLst/>
              <a:ahLst/>
              <a:cxnLst/>
              <a:rect l="l" t="t" r="r" b="b"/>
              <a:pathLst>
                <a:path h="317500">
                  <a:moveTo>
                    <a:pt x="0" y="0"/>
                  </a:moveTo>
                  <a:lnTo>
                    <a:pt x="0" y="317500"/>
                  </a:lnTo>
                </a:path>
              </a:pathLst>
            </a:custGeom>
            <a:ln w="190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815854" y="2064684"/>
            <a:ext cx="1072963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3">
                <a:latin typeface="Microsoft Sans Serif"/>
                <a:cs typeface="Microsoft Sans Serif"/>
              </a:rPr>
              <a:t>SuperFrame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776383" y="2277596"/>
            <a:ext cx="5225863" cy="2094379"/>
            <a:chOff x="2400300" y="2581275"/>
            <a:chExt cx="5922645" cy="2373630"/>
          </a:xfrm>
        </p:grpSpPr>
        <p:sp>
          <p:nvSpPr>
            <p:cNvPr id="55" name="object 55"/>
            <p:cNvSpPr/>
            <p:nvPr/>
          </p:nvSpPr>
          <p:spPr>
            <a:xfrm>
              <a:off x="8070056" y="4949825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0" y="0"/>
                  </a:moveTo>
                  <a:lnTo>
                    <a:pt x="247650" y="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6" name="object 56"/>
            <p:cNvSpPr/>
            <p:nvPr/>
          </p:nvSpPr>
          <p:spPr>
            <a:xfrm>
              <a:off x="2478881" y="2625725"/>
              <a:ext cx="5838825" cy="0"/>
            </a:xfrm>
            <a:custGeom>
              <a:avLst/>
              <a:gdLst/>
              <a:ahLst/>
              <a:cxnLst/>
              <a:rect l="l" t="t" r="r" b="b"/>
              <a:pathLst>
                <a:path w="5838825">
                  <a:moveTo>
                    <a:pt x="5838825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7" name="object 57"/>
            <p:cNvSpPr/>
            <p:nvPr/>
          </p:nvSpPr>
          <p:spPr>
            <a:xfrm>
              <a:off x="2400300" y="258127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0"/>
                  </a:moveTo>
                  <a:lnTo>
                    <a:pt x="0" y="47625"/>
                  </a:lnTo>
                  <a:lnTo>
                    <a:pt x="104775" y="1047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773456" y="2560544"/>
            <a:ext cx="113179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medium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-13">
                <a:latin typeface="Microsoft Sans Serif"/>
                <a:cs typeface="Microsoft Sans Serif"/>
              </a:rPr>
              <a:t>busy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047424" y="2249581"/>
            <a:ext cx="0" cy="1479176"/>
          </a:xfrm>
          <a:custGeom>
            <a:avLst/>
            <a:gdLst/>
            <a:ahLst/>
            <a:cxnLst/>
            <a:rect l="l" t="t" r="r" b="b"/>
            <a:pathLst>
              <a:path h="1676400">
                <a:moveTo>
                  <a:pt x="0" y="1676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 txBox="1"/>
          <p:nvPr/>
        </p:nvSpPr>
        <p:spPr>
          <a:xfrm>
            <a:off x="3664323" y="1930213"/>
            <a:ext cx="496421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4826">
              <a:spcBef>
                <a:spcPts val="88"/>
              </a:spcBef>
              <a:tabLst>
                <a:tab pos="330031" algn="l"/>
              </a:tabLst>
            </a:pPr>
            <a:r>
              <a:rPr sz="1456">
                <a:latin typeface="Microsoft Sans Serif"/>
                <a:cs typeface="Microsoft Sans Serif"/>
              </a:rPr>
              <a:t>t</a:t>
            </a:r>
            <a:r>
              <a:rPr sz="1456" baseline="-22727">
                <a:latin typeface="Microsoft Sans Serif"/>
                <a:cs typeface="Microsoft Sans Serif"/>
              </a:rPr>
              <a:t>0	</a:t>
            </a:r>
            <a:r>
              <a:rPr sz="1456">
                <a:latin typeface="Microsoft Sans Serif"/>
                <a:cs typeface="Microsoft Sans Serif"/>
              </a:rPr>
              <a:t>t</a:t>
            </a:r>
            <a:r>
              <a:rPr sz="1456" baseline="-22727"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61" name="object 61"/>
          <p:cNvSpPr/>
          <p:nvPr/>
        </p:nvSpPr>
        <p:spPr>
          <a:xfrm>
            <a:off x="1860177" y="252133"/>
            <a:ext cx="8463243" cy="6345331"/>
          </a:xfrm>
          <a:custGeom>
            <a:avLst/>
            <a:gdLst/>
            <a:ahLst/>
            <a:cxnLst/>
            <a:rect l="l" t="t" r="r" b="b"/>
            <a:pathLst>
              <a:path w="9591675" h="7191375">
                <a:moveTo>
                  <a:pt x="0" y="7191375"/>
                </a:moveTo>
                <a:lnTo>
                  <a:pt x="9591675" y="7191375"/>
                </a:lnTo>
                <a:lnTo>
                  <a:pt x="9591675" y="0"/>
                </a:lnTo>
                <a:lnTo>
                  <a:pt x="0" y="0"/>
                </a:lnTo>
                <a:lnTo>
                  <a:pt x="0" y="7191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6440" y="213842"/>
            <a:ext cx="6506415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 dirty="0"/>
              <a:t>802.11</a:t>
            </a:r>
            <a:r>
              <a:rPr spc="-13" dirty="0"/>
              <a:t> </a:t>
            </a:r>
            <a:r>
              <a:rPr dirty="0"/>
              <a:t>-</a:t>
            </a:r>
            <a:r>
              <a:rPr spc="-31" dirty="0"/>
              <a:t> </a:t>
            </a:r>
            <a:r>
              <a:rPr spc="-9" dirty="0"/>
              <a:t>MAC</a:t>
            </a:r>
            <a:r>
              <a:rPr spc="-22" dirty="0"/>
              <a:t> </a:t>
            </a:r>
            <a:r>
              <a:rPr spc="-18" dirty="0"/>
              <a:t>management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59144" y="1130113"/>
            <a:ext cx="7073713" cy="4357246"/>
          </a:xfrm>
          <a:prstGeom prst="rect">
            <a:avLst/>
          </a:prstGeom>
        </p:spPr>
        <p:txBody>
          <a:bodyPr vert="horz" wrap="square" lIns="0" tIns="43143" rIns="0" bIns="0" rtlCol="0">
            <a:spAutoFit/>
          </a:bodyPr>
          <a:lstStyle/>
          <a:p>
            <a:pPr marL="11206">
              <a:spcBef>
                <a:spcPts val="340"/>
              </a:spcBef>
            </a:pPr>
            <a:r>
              <a:rPr sz="1853" spc="-13">
                <a:latin typeface="Microsoft Sans Serif"/>
                <a:cs typeface="Microsoft Sans Serif"/>
              </a:rPr>
              <a:t>Synchronization</a:t>
            </a:r>
            <a:endParaRPr sz="1853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247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8">
                <a:latin typeface="Microsoft Sans Serif"/>
                <a:cs typeface="Microsoft Sans Serif"/>
              </a:rPr>
              <a:t>Clock</a:t>
            </a:r>
            <a:r>
              <a:rPr sz="1632">
                <a:latin typeface="Microsoft Sans Serif"/>
                <a:cs typeface="Microsoft Sans Serif"/>
              </a:rPr>
              <a:t> </a:t>
            </a:r>
            <a:r>
              <a:rPr sz="1632" spc="22">
                <a:latin typeface="Microsoft Sans Serif"/>
                <a:cs typeface="Microsoft Sans Serif"/>
              </a:rPr>
              <a:t>skew</a:t>
            </a:r>
            <a:r>
              <a:rPr sz="1632" spc="4">
                <a:latin typeface="Microsoft Sans Serif"/>
                <a:cs typeface="Microsoft Sans Serif"/>
              </a:rPr>
              <a:t> </a:t>
            </a:r>
            <a:r>
              <a:rPr sz="1632" spc="22">
                <a:latin typeface="Microsoft Sans Serif"/>
                <a:cs typeface="Microsoft Sans Serif"/>
              </a:rPr>
              <a:t>may</a:t>
            </a:r>
            <a:r>
              <a:rPr sz="1632" spc="4">
                <a:latin typeface="Microsoft Sans Serif"/>
                <a:cs typeface="Microsoft Sans Serif"/>
              </a:rPr>
              <a:t> </a:t>
            </a:r>
            <a:r>
              <a:rPr sz="1632" spc="22">
                <a:latin typeface="Microsoft Sans Serif"/>
                <a:cs typeface="Microsoft Sans Serif"/>
              </a:rPr>
              <a:t>happen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224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i="1" spc="9">
                <a:latin typeface="Arial"/>
                <a:cs typeface="Arial"/>
              </a:rPr>
              <a:t>Infrastructure:</a:t>
            </a:r>
            <a:r>
              <a:rPr sz="1632" i="1" spc="4">
                <a:latin typeface="Arial"/>
                <a:cs typeface="Arial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AP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broadcasts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beacons,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other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nodes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correct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skew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291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i="1" spc="18">
                <a:latin typeface="Arial"/>
                <a:cs typeface="Arial"/>
              </a:rPr>
              <a:t>Ad</a:t>
            </a:r>
            <a:r>
              <a:rPr sz="1632" i="1" spc="13">
                <a:latin typeface="Arial"/>
                <a:cs typeface="Arial"/>
              </a:rPr>
              <a:t> hoc:</a:t>
            </a:r>
            <a:r>
              <a:rPr sz="1632" i="1" spc="18">
                <a:latin typeface="Arial"/>
                <a:cs typeface="Arial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All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nodes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broadcast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beacons</a:t>
            </a:r>
            <a:endParaRPr sz="1632">
              <a:latin typeface="Microsoft Sans Serif"/>
              <a:cs typeface="Microsoft Sans Serif"/>
            </a:endParaRPr>
          </a:p>
          <a:p>
            <a:pPr marL="11206">
              <a:spcBef>
                <a:spcPts val="202"/>
              </a:spcBef>
            </a:pPr>
            <a:r>
              <a:rPr sz="1853" spc="-4">
                <a:latin typeface="Microsoft Sans Serif"/>
                <a:cs typeface="Microsoft Sans Serif"/>
              </a:rPr>
              <a:t>Power</a:t>
            </a:r>
            <a:r>
              <a:rPr sz="1853" spc="22">
                <a:latin typeface="Microsoft Sans Serif"/>
                <a:cs typeface="Microsoft Sans Serif"/>
              </a:rPr>
              <a:t> </a:t>
            </a:r>
            <a:r>
              <a:rPr sz="1853" spc="-4">
                <a:latin typeface="Microsoft Sans Serif"/>
                <a:cs typeface="Microsoft Sans Serif"/>
              </a:rPr>
              <a:t>management</a:t>
            </a:r>
            <a:endParaRPr sz="1853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247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3">
                <a:latin typeface="Microsoft Sans Serif"/>
                <a:cs typeface="Microsoft Sans Serif"/>
              </a:rPr>
              <a:t>Save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battery,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nodes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can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go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to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sleep,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wake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up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periodically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to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-18">
                <a:latin typeface="Microsoft Sans Serif"/>
                <a:cs typeface="Microsoft Sans Serif"/>
              </a:rPr>
              <a:t>receive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291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i="1" spc="9">
                <a:latin typeface="Arial"/>
                <a:cs typeface="Arial"/>
              </a:rPr>
              <a:t>Infrastructure:</a:t>
            </a:r>
            <a:r>
              <a:rPr sz="1632" i="1" spc="4">
                <a:latin typeface="Arial"/>
                <a:cs typeface="Arial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AP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buffers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packets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for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sleeping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nodes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224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i="1" spc="18">
                <a:latin typeface="Arial"/>
                <a:cs typeface="Arial"/>
              </a:rPr>
              <a:t>Ad</a:t>
            </a:r>
            <a:r>
              <a:rPr sz="1632" i="1" spc="22">
                <a:latin typeface="Arial"/>
                <a:cs typeface="Arial"/>
              </a:rPr>
              <a:t> </a:t>
            </a:r>
            <a:r>
              <a:rPr sz="1632" i="1" spc="13">
                <a:latin typeface="Arial"/>
                <a:cs typeface="Arial"/>
              </a:rPr>
              <a:t>hoc:</a:t>
            </a:r>
            <a:r>
              <a:rPr sz="1632" i="1" spc="26">
                <a:latin typeface="Arial"/>
                <a:cs typeface="Arial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sender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buffers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packets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for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sleeping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destinations</a:t>
            </a:r>
            <a:endParaRPr sz="1632">
              <a:latin typeface="Microsoft Sans Serif"/>
              <a:cs typeface="Microsoft Sans Serif"/>
            </a:endParaRPr>
          </a:p>
          <a:p>
            <a:pPr marL="11206">
              <a:spcBef>
                <a:spcPts val="202"/>
              </a:spcBef>
            </a:pPr>
            <a:r>
              <a:rPr sz="1853" spc="-4">
                <a:latin typeface="Microsoft Sans Serif"/>
                <a:cs typeface="Microsoft Sans Serif"/>
              </a:rPr>
              <a:t>Association/Reassociation</a:t>
            </a:r>
            <a:endParaRPr sz="1853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313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3">
                <a:latin typeface="Microsoft Sans Serif"/>
                <a:cs typeface="Microsoft Sans Serif"/>
              </a:rPr>
              <a:t>Roaming: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Move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from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access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point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to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access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point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as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user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moves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224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3">
                <a:latin typeface="Microsoft Sans Serif"/>
                <a:cs typeface="Microsoft Sans Serif"/>
              </a:rPr>
              <a:t>scanning,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i.e.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active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search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for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a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network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224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8">
                <a:latin typeface="Microsoft Sans Serif"/>
                <a:cs typeface="Microsoft Sans Serif"/>
              </a:rPr>
              <a:t>Node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sends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message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to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new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AP,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says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goodbye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to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old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22">
                <a:latin typeface="Microsoft Sans Serif"/>
                <a:cs typeface="Microsoft Sans Serif"/>
              </a:rPr>
              <a:t>AP</a:t>
            </a:r>
            <a:endParaRPr sz="1632">
              <a:latin typeface="Microsoft Sans Serif"/>
              <a:cs typeface="Microsoft Sans Serif"/>
            </a:endParaRPr>
          </a:p>
          <a:p>
            <a:pPr marL="11206">
              <a:spcBef>
                <a:spcPts val="202"/>
              </a:spcBef>
            </a:pPr>
            <a:r>
              <a:rPr sz="1853">
                <a:latin typeface="Microsoft Sans Serif"/>
                <a:cs typeface="Microsoft Sans Serif"/>
              </a:rPr>
              <a:t>MIB</a:t>
            </a:r>
            <a:r>
              <a:rPr sz="1853" spc="40">
                <a:latin typeface="Microsoft Sans Serif"/>
                <a:cs typeface="Microsoft Sans Serif"/>
              </a:rPr>
              <a:t> </a:t>
            </a:r>
            <a:r>
              <a:rPr sz="1853">
                <a:latin typeface="Microsoft Sans Serif"/>
                <a:cs typeface="Microsoft Sans Serif"/>
              </a:rPr>
              <a:t>-</a:t>
            </a:r>
            <a:r>
              <a:rPr sz="1853" spc="18">
                <a:latin typeface="Microsoft Sans Serif"/>
                <a:cs typeface="Microsoft Sans Serif"/>
              </a:rPr>
              <a:t> </a:t>
            </a:r>
            <a:r>
              <a:rPr sz="1853" spc="-4">
                <a:latin typeface="Microsoft Sans Serif"/>
                <a:cs typeface="Microsoft Sans Serif"/>
              </a:rPr>
              <a:t>Management</a:t>
            </a:r>
            <a:r>
              <a:rPr sz="1853" spc="40">
                <a:latin typeface="Microsoft Sans Serif"/>
                <a:cs typeface="Microsoft Sans Serif"/>
              </a:rPr>
              <a:t> </a:t>
            </a:r>
            <a:r>
              <a:rPr sz="1853" spc="-4">
                <a:latin typeface="Microsoft Sans Serif"/>
                <a:cs typeface="Microsoft Sans Serif"/>
              </a:rPr>
              <a:t>Information</a:t>
            </a:r>
            <a:r>
              <a:rPr sz="1853" spc="40">
                <a:latin typeface="Microsoft Sans Serif"/>
                <a:cs typeface="Microsoft Sans Serif"/>
              </a:rPr>
              <a:t> </a:t>
            </a:r>
            <a:r>
              <a:rPr sz="1853" spc="-4">
                <a:latin typeface="Microsoft Sans Serif"/>
                <a:cs typeface="Microsoft Sans Serif"/>
              </a:rPr>
              <a:t>Base</a:t>
            </a:r>
            <a:endParaRPr sz="1853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313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4">
                <a:latin typeface="Microsoft Sans Serif"/>
                <a:cs typeface="Microsoft Sans Serif"/>
              </a:rPr>
              <a:t>All</a:t>
            </a:r>
            <a:r>
              <a:rPr sz="1632" spc="22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information</a:t>
            </a:r>
            <a:r>
              <a:rPr sz="1632" spc="22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for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managing</a:t>
            </a:r>
            <a:r>
              <a:rPr sz="1632" spc="22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network,</a:t>
            </a:r>
            <a:r>
              <a:rPr sz="1632" spc="22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node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stored</a:t>
            </a:r>
            <a:r>
              <a:rPr sz="1632" spc="22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in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22">
                <a:latin typeface="Microsoft Sans Serif"/>
                <a:cs typeface="Microsoft Sans Serif"/>
              </a:rPr>
              <a:t>SNMP </a:t>
            </a:r>
            <a:r>
              <a:rPr sz="1632" spc="18">
                <a:latin typeface="Microsoft Sans Serif"/>
                <a:cs typeface="Microsoft Sans Serif"/>
              </a:rPr>
              <a:t>MIB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224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3">
                <a:latin typeface="Microsoft Sans Serif"/>
                <a:cs typeface="Microsoft Sans Serif"/>
              </a:rPr>
              <a:t>MIB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can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be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read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(access)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or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written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to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(update)</a:t>
            </a:r>
            <a:endParaRPr sz="1632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60177" y="252133"/>
            <a:ext cx="8463243" cy="6345331"/>
          </a:xfrm>
          <a:custGeom>
            <a:avLst/>
            <a:gdLst/>
            <a:ahLst/>
            <a:cxnLst/>
            <a:rect l="l" t="t" r="r" b="b"/>
            <a:pathLst>
              <a:path w="9591675" h="7191375">
                <a:moveTo>
                  <a:pt x="0" y="7191375"/>
                </a:moveTo>
                <a:lnTo>
                  <a:pt x="9591675" y="7191375"/>
                </a:lnTo>
                <a:lnTo>
                  <a:pt x="9591675" y="0"/>
                </a:lnTo>
                <a:lnTo>
                  <a:pt x="0" y="0"/>
                </a:lnTo>
                <a:lnTo>
                  <a:pt x="0" y="7191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37EA-5A91-4595-972E-E4D7231C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CA1EF-CD40-4C3D-8EB9-83153446D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0360" y="1277471"/>
            <a:ext cx="7597588" cy="122205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sz="1588">
                <a:latin typeface="StoneSerif"/>
              </a:rPr>
              <a:t>Power management in </a:t>
            </a:r>
            <a:r>
              <a:rPr lang="en-IN" sz="1588" b="1">
                <a:latin typeface="StoneSerif-Semibold"/>
              </a:rPr>
              <a:t>infrastructure</a:t>
            </a:r>
            <a:r>
              <a:rPr lang="en-IN" sz="1588">
                <a:latin typeface="StoneSerif"/>
              </a:rPr>
              <a:t>-based networks is much simpler compared</a:t>
            </a:r>
          </a:p>
          <a:p>
            <a:pPr algn="just"/>
            <a:r>
              <a:rPr lang="en-IN" sz="1588">
                <a:latin typeface="StoneSerif"/>
              </a:rPr>
              <a:t>to ad-hoc networks. The access point buffers all frames destined for stations operating in power-save mode. With every beacon sent by the access point, a </a:t>
            </a:r>
            <a:r>
              <a:rPr lang="en-IN" sz="1588" b="1">
                <a:latin typeface="StoneSerif-Semibold"/>
              </a:rPr>
              <a:t>traffic indication map (TIM) </a:t>
            </a:r>
            <a:r>
              <a:rPr lang="en-IN" sz="1588">
                <a:latin typeface="StoneSerif"/>
              </a:rPr>
              <a:t>is transmitted. The  access point maintains a </a:t>
            </a:r>
            <a:r>
              <a:rPr lang="en-IN" sz="1588" b="1">
                <a:latin typeface="StoneSerif-Semibold"/>
              </a:rPr>
              <a:t>delivery traffic indication map</a:t>
            </a:r>
          </a:p>
          <a:p>
            <a:pPr algn="just"/>
            <a:r>
              <a:rPr lang="en-IN" sz="1588" b="1">
                <a:latin typeface="StoneSerif-Semibold"/>
              </a:rPr>
              <a:t>(DTIM) </a:t>
            </a:r>
            <a:r>
              <a:rPr lang="en-IN" sz="1588">
                <a:latin typeface="StoneSerif"/>
              </a:rPr>
              <a:t>interval for sending broadcast/multicast frames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636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BA11-5556-4CA6-9D4F-6849A3AF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052" y="375397"/>
            <a:ext cx="7423897" cy="346249"/>
          </a:xfrm>
        </p:spPr>
        <p:txBody>
          <a:bodyPr>
            <a:normAutofit fontScale="90000"/>
          </a:bodyPr>
          <a:lstStyle/>
          <a:p>
            <a:r>
              <a:rPr lang="en-IN"/>
              <a:t>SYNCHRONISATION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84427-722C-4B90-B143-EBB534C6F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0360" y="1143001"/>
            <a:ext cx="7597588" cy="224043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1588">
                <a:latin typeface="StoneSerif"/>
              </a:rPr>
              <a:t>Within a BSS, timing is conveyed by the (quasi)periodic transmissions of a beacon frame. A </a:t>
            </a:r>
            <a:r>
              <a:rPr lang="en-IN" sz="1588" b="1">
                <a:latin typeface="StoneSerif-Semibold"/>
              </a:rPr>
              <a:t>beacon </a:t>
            </a:r>
            <a:r>
              <a:rPr lang="en-IN" sz="1588">
                <a:latin typeface="StoneSerif"/>
              </a:rPr>
              <a:t>contains a timestamp and other management information used for power management and roaming.</a:t>
            </a:r>
          </a:p>
          <a:p>
            <a:pPr algn="just"/>
            <a:endParaRPr lang="en-IN" sz="1588">
              <a:latin typeface="StoneSerif"/>
            </a:endParaRPr>
          </a:p>
          <a:p>
            <a:pPr algn="just"/>
            <a:r>
              <a:rPr lang="en-IN" sz="1588">
                <a:latin typeface="StoneSerif"/>
              </a:rPr>
              <a:t>The timestamp is used by a node to adjust its local clock. The node is not required to hear every beacon to stay synchronized; however, from time to time internal clocks should be adjusted. The transmission of a beacon frame is not always periodic because the beacon frame is also deferred if the medium is busy.</a:t>
            </a:r>
          </a:p>
          <a:p>
            <a:pPr algn="just"/>
            <a:r>
              <a:rPr lang="en-IN" sz="1588" b="1" u="sng">
                <a:latin typeface="StoneSerif"/>
              </a:rPr>
              <a:t>Synchronisation for Infrastructure mode</a:t>
            </a:r>
            <a:endParaRPr lang="en-IN" b="1" u="sn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76773-D005-4D70-A931-61A6CAA3E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3" t="28441" r="24243" b="29788"/>
          <a:stretch/>
        </p:blipFill>
        <p:spPr>
          <a:xfrm>
            <a:off x="2365403" y="3383433"/>
            <a:ext cx="6701962" cy="289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72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F39F8-14E4-42E0-B0C2-19D3423A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052" y="375397"/>
            <a:ext cx="7423897" cy="346249"/>
          </a:xfrm>
        </p:spPr>
        <p:txBody>
          <a:bodyPr>
            <a:normAutofit fontScale="90000"/>
          </a:bodyPr>
          <a:lstStyle/>
          <a:p>
            <a:r>
              <a:rPr lang="en-IN"/>
              <a:t>Sync for </a:t>
            </a:r>
            <a:r>
              <a:rPr lang="en-IN" err="1"/>
              <a:t>adhoc</a:t>
            </a:r>
            <a:r>
              <a:rPr lang="en-IN"/>
              <a:t>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5D60A-2634-41DD-A790-BAF3254D41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58" t="24398" r="24243" b="32483"/>
          <a:stretch/>
        </p:blipFill>
        <p:spPr>
          <a:xfrm>
            <a:off x="992146" y="1325218"/>
            <a:ext cx="8668689" cy="42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F623-210F-4D5D-95AA-20AC03BE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76718-F80A-4F3B-9648-B1353951F2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46" t="25746" r="25757" b="33830"/>
          <a:stretch/>
        </p:blipFill>
        <p:spPr>
          <a:xfrm>
            <a:off x="2410385" y="1411941"/>
            <a:ext cx="7423897" cy="377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44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64B5-40A9-4E46-BC24-8D7E980E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53C1D-C39F-4039-95C7-31255CD2E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88" t="21703" r="25000" b="36526"/>
          <a:stretch/>
        </p:blipFill>
        <p:spPr>
          <a:xfrm>
            <a:off x="2096584" y="1258228"/>
            <a:ext cx="7711364" cy="391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3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6441" y="-124712"/>
            <a:ext cx="6796368" cy="136553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18"/>
              <a:t>Mobile</a:t>
            </a:r>
            <a:r>
              <a:rPr spc="-13"/>
              <a:t> </a:t>
            </a:r>
            <a:r>
              <a:rPr spc="-22"/>
              <a:t>Communication</a:t>
            </a:r>
            <a:r>
              <a:rPr spc="53"/>
              <a:t> </a:t>
            </a:r>
            <a:r>
              <a:rPr spc="-13"/>
              <a:t>Technology</a:t>
            </a:r>
            <a:r>
              <a:rPr spc="66"/>
              <a:t> </a:t>
            </a:r>
            <a:r>
              <a:rPr spc="-18"/>
              <a:t>according</a:t>
            </a:r>
            <a:r>
              <a:rPr spc="-4"/>
              <a:t> </a:t>
            </a:r>
            <a:r>
              <a:t>to</a:t>
            </a:r>
            <a:r>
              <a:rPr spc="4"/>
              <a:t> </a:t>
            </a:r>
            <a:r>
              <a:t>IEEE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66633" y="1535206"/>
            <a:ext cx="1526801" cy="29645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53" b="1" spc="-31">
                <a:latin typeface="Arial"/>
                <a:cs typeface="Arial"/>
              </a:rPr>
              <a:t>WLAN</a:t>
            </a:r>
            <a:r>
              <a:rPr sz="1853" b="1" spc="4">
                <a:latin typeface="Arial"/>
                <a:cs typeface="Arial"/>
              </a:rPr>
              <a:t> </a:t>
            </a:r>
            <a:r>
              <a:rPr sz="1853" spc="18">
                <a:latin typeface="Microsoft Sans Serif"/>
                <a:cs typeface="Microsoft Sans Serif"/>
              </a:rPr>
              <a:t>802.11</a:t>
            </a:r>
            <a:endParaRPr sz="1853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04890" y="1190625"/>
            <a:ext cx="888066" cy="29645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53" spc="9">
                <a:latin typeface="Microsoft Sans Serif"/>
                <a:cs typeface="Microsoft Sans Serif"/>
              </a:rPr>
              <a:t>802.11a</a:t>
            </a:r>
            <a:endParaRPr sz="1853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6471" y="1720103"/>
            <a:ext cx="871257" cy="29645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53" spc="-9">
                <a:latin typeface="Microsoft Sans Serif"/>
                <a:cs typeface="Microsoft Sans Serif"/>
              </a:rPr>
              <a:t>802.11b</a:t>
            </a:r>
            <a:endParaRPr sz="1853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72375" y="1526802"/>
            <a:ext cx="1535206" cy="29645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53" spc="62">
                <a:latin typeface="Microsoft Sans Serif"/>
                <a:cs typeface="Microsoft Sans Serif"/>
              </a:rPr>
              <a:t>802.11i/e/…/w</a:t>
            </a:r>
            <a:endParaRPr sz="1853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47486" y="1327897"/>
            <a:ext cx="893109" cy="554691"/>
            <a:chOff x="3274218" y="1504950"/>
            <a:chExt cx="1012190" cy="628650"/>
          </a:xfrm>
        </p:grpSpPr>
        <p:sp>
          <p:nvSpPr>
            <p:cNvPr id="11" name="object 11"/>
            <p:cNvSpPr/>
            <p:nvPr/>
          </p:nvSpPr>
          <p:spPr>
            <a:xfrm>
              <a:off x="3278981" y="1549400"/>
              <a:ext cx="914400" cy="209550"/>
            </a:xfrm>
            <a:custGeom>
              <a:avLst/>
              <a:gdLst/>
              <a:ahLst/>
              <a:cxnLst/>
              <a:rect l="l" t="t" r="r" b="b"/>
              <a:pathLst>
                <a:path w="914400" h="209550">
                  <a:moveTo>
                    <a:pt x="0" y="209550"/>
                  </a:moveTo>
                  <a:lnTo>
                    <a:pt x="9144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2425" y="1504950"/>
              <a:ext cx="123825" cy="104775"/>
            </a:xfrm>
            <a:custGeom>
              <a:avLst/>
              <a:gdLst/>
              <a:ahLst/>
              <a:cxnLst/>
              <a:rect l="l" t="t" r="r" b="b"/>
              <a:pathLst>
                <a:path w="123825" h="104775">
                  <a:moveTo>
                    <a:pt x="0" y="0"/>
                  </a:moveTo>
                  <a:lnTo>
                    <a:pt x="28575" y="104775"/>
                  </a:lnTo>
                  <a:lnTo>
                    <a:pt x="123825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8981" y="1758950"/>
              <a:ext cx="66675" cy="285750"/>
            </a:xfrm>
            <a:custGeom>
              <a:avLst/>
              <a:gdLst/>
              <a:ahLst/>
              <a:cxnLst/>
              <a:rect l="l" t="t" r="r" b="b"/>
              <a:pathLst>
                <a:path w="66675" h="285750">
                  <a:moveTo>
                    <a:pt x="0" y="0"/>
                  </a:moveTo>
                  <a:lnTo>
                    <a:pt x="66675" y="2857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295650" y="20288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0"/>
                  </a:moveTo>
                  <a:lnTo>
                    <a:pt x="0" y="19050"/>
                  </a:lnTo>
                  <a:lnTo>
                    <a:pt x="76200" y="1047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17559" y="1720103"/>
            <a:ext cx="871257" cy="29645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53" spc="-9">
                <a:latin typeface="Microsoft Sans Serif"/>
                <a:cs typeface="Microsoft Sans Serif"/>
              </a:rPr>
              <a:t>802.11g</a:t>
            </a:r>
            <a:endParaRPr sz="1853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48465" y="1840566"/>
            <a:ext cx="296396" cy="92449"/>
            <a:chOff x="4521993" y="2085975"/>
            <a:chExt cx="335915" cy="104775"/>
          </a:xfrm>
        </p:grpSpPr>
        <p:sp>
          <p:nvSpPr>
            <p:cNvPr id="17" name="object 17"/>
            <p:cNvSpPr/>
            <p:nvPr/>
          </p:nvSpPr>
          <p:spPr>
            <a:xfrm>
              <a:off x="4526756" y="2130425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0" y="0"/>
                  </a:moveTo>
                  <a:lnTo>
                    <a:pt x="2476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4752975" y="208597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0" y="0"/>
                  </a:moveTo>
                  <a:lnTo>
                    <a:pt x="0" y="104775"/>
                  </a:lnTo>
                  <a:lnTo>
                    <a:pt x="104775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966633" y="980515"/>
            <a:ext cx="3157257" cy="57557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4483" algn="r">
              <a:lnSpc>
                <a:spcPts val="2444"/>
              </a:lnSpc>
              <a:spcBef>
                <a:spcPts val="88"/>
              </a:spcBef>
            </a:pPr>
            <a:r>
              <a:rPr sz="2250" b="1" spc="-13">
                <a:solidFill>
                  <a:srgbClr val="3333CC"/>
                </a:solidFill>
                <a:latin typeface="Arial"/>
                <a:cs typeface="Arial"/>
              </a:rPr>
              <a:t>WiFi</a:t>
            </a:r>
            <a:endParaRPr sz="2250">
              <a:latin typeface="Arial"/>
              <a:cs typeface="Arial"/>
            </a:endParaRPr>
          </a:p>
          <a:p>
            <a:pPr marL="11206">
              <a:lnSpc>
                <a:spcPts val="1963"/>
              </a:lnSpc>
            </a:pPr>
            <a:r>
              <a:rPr sz="1853" spc="-13">
                <a:latin typeface="Microsoft Sans Serif"/>
                <a:cs typeface="Microsoft Sans Serif"/>
              </a:rPr>
              <a:t>Local</a:t>
            </a:r>
            <a:r>
              <a:rPr sz="1853" spc="75">
                <a:latin typeface="Microsoft Sans Serif"/>
                <a:cs typeface="Microsoft Sans Serif"/>
              </a:rPr>
              <a:t> </a:t>
            </a:r>
            <a:r>
              <a:rPr sz="1853" spc="-18">
                <a:latin typeface="Microsoft Sans Serif"/>
                <a:cs typeface="Microsoft Sans Serif"/>
              </a:rPr>
              <a:t>wireless</a:t>
            </a:r>
            <a:r>
              <a:rPr sz="1853" spc="22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networks</a:t>
            </a:r>
            <a:endParaRPr sz="1853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15979" y="1190625"/>
            <a:ext cx="871257" cy="29645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53" spc="-9">
                <a:latin typeface="Microsoft Sans Serif"/>
                <a:cs typeface="Microsoft Sans Serif"/>
              </a:rPr>
              <a:t>802.11h</a:t>
            </a:r>
            <a:endParaRPr sz="1853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547487" y="1302684"/>
            <a:ext cx="2960594" cy="428625"/>
            <a:chOff x="3274218" y="1476375"/>
            <a:chExt cx="3355340" cy="485775"/>
          </a:xfrm>
        </p:grpSpPr>
        <p:sp>
          <p:nvSpPr>
            <p:cNvPr id="22" name="object 22"/>
            <p:cNvSpPr/>
            <p:nvPr/>
          </p:nvSpPr>
          <p:spPr>
            <a:xfrm>
              <a:off x="3278981" y="1758950"/>
              <a:ext cx="3257550" cy="142875"/>
            </a:xfrm>
            <a:custGeom>
              <a:avLst/>
              <a:gdLst/>
              <a:ahLst/>
              <a:cxnLst/>
              <a:rect l="l" t="t" r="r" b="b"/>
              <a:pathLst>
                <a:path w="3257550" h="142875">
                  <a:moveTo>
                    <a:pt x="0" y="0"/>
                  </a:moveTo>
                  <a:lnTo>
                    <a:pt x="3257550" y="1428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6515100" y="1857375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0"/>
                  </a:moveTo>
                  <a:lnTo>
                    <a:pt x="0" y="104775"/>
                  </a:lnTo>
                  <a:lnTo>
                    <a:pt x="11430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5431631" y="1520825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0" y="0"/>
                  </a:moveTo>
                  <a:lnTo>
                    <a:pt x="2476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5657850" y="1476375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0"/>
                  </a:moveTo>
                  <a:lnTo>
                    <a:pt x="0" y="104775"/>
                  </a:lnTo>
                  <a:lnTo>
                    <a:pt x="11430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933015" y="2921934"/>
            <a:ext cx="2257985" cy="581600"/>
          </a:xfrm>
          <a:prstGeom prst="rect">
            <a:avLst/>
          </a:prstGeom>
        </p:spPr>
        <p:txBody>
          <a:bodyPr vert="horz" wrap="square" lIns="0" tIns="11206" rIns="0" bIns="0" rtlCol="0" anchor="t">
            <a:spAutoFit/>
          </a:bodyPr>
          <a:lstStyle/>
          <a:p>
            <a:pPr marL="11206">
              <a:spcBef>
                <a:spcPts val="88"/>
              </a:spcBef>
            </a:pPr>
            <a:r>
              <a:rPr sz="1853" spc="-9">
                <a:latin typeface="Microsoft Sans Serif"/>
                <a:cs typeface="Microsoft Sans Serif"/>
              </a:rPr>
              <a:t>Personal</a:t>
            </a:r>
            <a:r>
              <a:rPr sz="1853" spc="84">
                <a:latin typeface="Microsoft Sans Serif"/>
                <a:cs typeface="Microsoft Sans Serif"/>
              </a:rPr>
              <a:t> </a:t>
            </a:r>
            <a:r>
              <a:rPr sz="1853" spc="-18">
                <a:latin typeface="Microsoft Sans Serif"/>
                <a:cs typeface="Microsoft Sans Serif"/>
              </a:rPr>
              <a:t>wireless</a:t>
            </a:r>
            <a:r>
              <a:rPr sz="1853" spc="13">
                <a:latin typeface="Microsoft Sans Serif"/>
                <a:cs typeface="Microsoft Sans Serif"/>
              </a:rPr>
              <a:t> </a:t>
            </a:r>
            <a:r>
              <a:rPr sz="1853" spc="101" err="1">
                <a:latin typeface="Microsoft Sans Serif"/>
                <a:cs typeface="Microsoft Sans Serif"/>
              </a:rPr>
              <a:t>nw</a:t>
            </a:r>
            <a:endParaRPr sz="1853" err="1">
              <a:latin typeface="Microsoft Sans Serif"/>
              <a:cs typeface="Microsoft Sans Serif"/>
            </a:endParaRPr>
          </a:p>
          <a:p>
            <a:pPr marL="11206">
              <a:spcBef>
                <a:spcPts val="26"/>
              </a:spcBef>
            </a:pPr>
            <a:r>
              <a:rPr sz="1853" b="1" spc="-22">
                <a:latin typeface="Arial"/>
                <a:cs typeface="Arial"/>
              </a:rPr>
              <a:t>WPAN</a:t>
            </a:r>
            <a:r>
              <a:rPr sz="1853" b="1" spc="26">
                <a:latin typeface="Arial"/>
                <a:cs typeface="Arial"/>
              </a:rPr>
              <a:t> </a:t>
            </a:r>
            <a:r>
              <a:rPr lang="en-US" sz="1853" spc="-4">
                <a:latin typeface="Microsoft Sans Serif"/>
                <a:cs typeface="Microsoft Sans Serif"/>
              </a:rPr>
              <a:t>802.15</a:t>
            </a:r>
            <a:endParaRPr sz="1853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73831" y="3594287"/>
            <a:ext cx="946897" cy="29645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53">
                <a:latin typeface="Microsoft Sans Serif"/>
                <a:cs typeface="Microsoft Sans Serif"/>
              </a:rPr>
              <a:t>802.15.2</a:t>
            </a:r>
          </a:p>
        </p:txBody>
      </p:sp>
      <p:grpSp>
        <p:nvGrpSpPr>
          <p:cNvPr id="28" name="object 28"/>
          <p:cNvGrpSpPr/>
          <p:nvPr/>
        </p:nvGrpSpPr>
        <p:grpSpPr>
          <a:xfrm>
            <a:off x="4244928" y="2933140"/>
            <a:ext cx="1178859" cy="899272"/>
            <a:chOff x="2931318" y="3324225"/>
            <a:chExt cx="1336040" cy="1019175"/>
          </a:xfrm>
        </p:grpSpPr>
        <p:sp>
          <p:nvSpPr>
            <p:cNvPr id="29" name="object 29"/>
            <p:cNvSpPr/>
            <p:nvPr/>
          </p:nvSpPr>
          <p:spPr>
            <a:xfrm>
              <a:off x="2936081" y="3368675"/>
              <a:ext cx="1247775" cy="276225"/>
            </a:xfrm>
            <a:custGeom>
              <a:avLst/>
              <a:gdLst/>
              <a:ahLst/>
              <a:cxnLst/>
              <a:rect l="l" t="t" r="r" b="b"/>
              <a:pathLst>
                <a:path w="1247775" h="276225">
                  <a:moveTo>
                    <a:pt x="0" y="276225"/>
                  </a:moveTo>
                  <a:lnTo>
                    <a:pt x="12477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4162425" y="33242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0" y="0"/>
                  </a:moveTo>
                  <a:lnTo>
                    <a:pt x="19050" y="104775"/>
                  </a:lnTo>
                  <a:lnTo>
                    <a:pt x="104775" y="28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2936081" y="3644900"/>
              <a:ext cx="228600" cy="609600"/>
            </a:xfrm>
            <a:custGeom>
              <a:avLst/>
              <a:gdLst/>
              <a:ahLst/>
              <a:cxnLst/>
              <a:rect l="l" t="t" r="r" b="b"/>
              <a:pathLst>
                <a:path w="228600" h="609600">
                  <a:moveTo>
                    <a:pt x="0" y="0"/>
                  </a:moveTo>
                  <a:lnTo>
                    <a:pt x="228600" y="609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3114675" y="4219575"/>
              <a:ext cx="104775" cy="123825"/>
            </a:xfrm>
            <a:custGeom>
              <a:avLst/>
              <a:gdLst/>
              <a:ahLst/>
              <a:cxnLst/>
              <a:rect l="l" t="t" r="r" b="b"/>
              <a:pathLst>
                <a:path w="104775" h="123825">
                  <a:moveTo>
                    <a:pt x="104775" y="0"/>
                  </a:moveTo>
                  <a:lnTo>
                    <a:pt x="0" y="38100"/>
                  </a:lnTo>
                  <a:lnTo>
                    <a:pt x="85725" y="12382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370294" y="3669927"/>
            <a:ext cx="1333500" cy="60122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algn="ctr">
              <a:lnSpc>
                <a:spcPts val="2074"/>
              </a:lnSpc>
              <a:spcBef>
                <a:spcPts val="88"/>
              </a:spcBef>
            </a:pPr>
            <a:r>
              <a:rPr sz="1853">
                <a:latin typeface="Microsoft Sans Serif"/>
                <a:cs typeface="Microsoft Sans Serif"/>
              </a:rPr>
              <a:t>802.15.1</a:t>
            </a:r>
          </a:p>
          <a:p>
            <a:pPr algn="ctr">
              <a:lnSpc>
                <a:spcPts val="2546"/>
              </a:lnSpc>
            </a:pPr>
            <a:r>
              <a:rPr sz="2250" b="1" spc="-26">
                <a:solidFill>
                  <a:srgbClr val="3333CC"/>
                </a:solidFill>
                <a:latin typeface="Arial"/>
                <a:cs typeface="Arial"/>
              </a:rPr>
              <a:t>Bluetooth</a:t>
            </a:r>
            <a:endParaRPr sz="22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244927" y="2916331"/>
            <a:ext cx="3195918" cy="848846"/>
            <a:chOff x="2931318" y="3305175"/>
            <a:chExt cx="3622040" cy="962025"/>
          </a:xfrm>
        </p:grpSpPr>
        <p:sp>
          <p:nvSpPr>
            <p:cNvPr id="35" name="object 35"/>
            <p:cNvSpPr/>
            <p:nvPr/>
          </p:nvSpPr>
          <p:spPr>
            <a:xfrm>
              <a:off x="2936081" y="3644900"/>
              <a:ext cx="1571625" cy="561975"/>
            </a:xfrm>
            <a:custGeom>
              <a:avLst/>
              <a:gdLst/>
              <a:ahLst/>
              <a:cxnLst/>
              <a:rect l="l" t="t" r="r" b="b"/>
              <a:pathLst>
                <a:path w="1571625" h="561975">
                  <a:moveTo>
                    <a:pt x="0" y="0"/>
                  </a:moveTo>
                  <a:lnTo>
                    <a:pt x="1571625" y="5619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4467225" y="4162425"/>
              <a:ext cx="123825" cy="104775"/>
            </a:xfrm>
            <a:custGeom>
              <a:avLst/>
              <a:gdLst/>
              <a:ahLst/>
              <a:cxnLst/>
              <a:rect l="l" t="t" r="r" b="b"/>
              <a:pathLst>
                <a:path w="123825" h="104775">
                  <a:moveTo>
                    <a:pt x="38100" y="0"/>
                  </a:moveTo>
                  <a:lnTo>
                    <a:pt x="0" y="104775"/>
                  </a:lnTo>
                  <a:lnTo>
                    <a:pt x="123825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2936081" y="3644900"/>
              <a:ext cx="3524250" cy="504825"/>
            </a:xfrm>
            <a:custGeom>
              <a:avLst/>
              <a:gdLst/>
              <a:ahLst/>
              <a:cxnLst/>
              <a:rect l="l" t="t" r="r" b="b"/>
              <a:pathLst>
                <a:path w="3524250" h="504825">
                  <a:moveTo>
                    <a:pt x="0" y="0"/>
                  </a:moveTo>
                  <a:lnTo>
                    <a:pt x="3524250" y="5048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6438900" y="4105275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19050" y="0"/>
                  </a:moveTo>
                  <a:lnTo>
                    <a:pt x="0" y="104775"/>
                  </a:lnTo>
                  <a:lnTo>
                    <a:pt x="114300" y="6667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5498306" y="3349625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0" y="0"/>
                  </a:moveTo>
                  <a:lnTo>
                    <a:pt x="1714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5648325" y="330517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0" y="0"/>
                  </a:moveTo>
                  <a:lnTo>
                    <a:pt x="0" y="104775"/>
                  </a:lnTo>
                  <a:lnTo>
                    <a:pt x="104775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496360" y="5527302"/>
            <a:ext cx="4661647" cy="29645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53" spc="-4">
                <a:latin typeface="Microsoft Sans Serif"/>
                <a:cs typeface="Microsoft Sans Serif"/>
              </a:rPr>
              <a:t>802.20</a:t>
            </a:r>
            <a:r>
              <a:rPr sz="1853" spc="-9">
                <a:latin typeface="Microsoft Sans Serif"/>
                <a:cs typeface="Microsoft Sans Serif"/>
              </a:rPr>
              <a:t> (Mobile</a:t>
            </a:r>
            <a:r>
              <a:rPr sz="1853" spc="62">
                <a:latin typeface="Microsoft Sans Serif"/>
                <a:cs typeface="Microsoft Sans Serif"/>
              </a:rPr>
              <a:t> </a:t>
            </a:r>
            <a:r>
              <a:rPr sz="1853">
                <a:latin typeface="Microsoft Sans Serif"/>
                <a:cs typeface="Microsoft Sans Serif"/>
              </a:rPr>
              <a:t>Broadband</a:t>
            </a:r>
            <a:r>
              <a:rPr sz="1853" spc="-26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Wireless</a:t>
            </a:r>
            <a:r>
              <a:rPr sz="1853" spc="26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Access)</a:t>
            </a:r>
            <a:endParaRPr sz="1853">
              <a:latin typeface="Microsoft Sans Serif"/>
              <a:cs typeface="Microsoft Sans Serif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295354" y="5144900"/>
            <a:ext cx="136712" cy="536762"/>
            <a:chOff x="2988468" y="5830887"/>
            <a:chExt cx="154940" cy="608330"/>
          </a:xfrm>
        </p:grpSpPr>
        <p:sp>
          <p:nvSpPr>
            <p:cNvPr id="43" name="object 43"/>
            <p:cNvSpPr/>
            <p:nvPr/>
          </p:nvSpPr>
          <p:spPr>
            <a:xfrm>
              <a:off x="2993231" y="5835650"/>
              <a:ext cx="66675" cy="514350"/>
            </a:xfrm>
            <a:custGeom>
              <a:avLst/>
              <a:gdLst/>
              <a:ahLst/>
              <a:cxnLst/>
              <a:rect l="l" t="t" r="r" b="b"/>
              <a:pathLst>
                <a:path w="66675" h="514350">
                  <a:moveTo>
                    <a:pt x="0" y="0"/>
                  </a:moveTo>
                  <a:lnTo>
                    <a:pt x="838" y="60178"/>
                  </a:lnTo>
                  <a:lnTo>
                    <a:pt x="3276" y="120243"/>
                  </a:lnTo>
                  <a:lnTo>
                    <a:pt x="7200" y="179508"/>
                  </a:lnTo>
                  <a:lnTo>
                    <a:pt x="12496" y="237286"/>
                  </a:lnTo>
                  <a:lnTo>
                    <a:pt x="19050" y="292893"/>
                  </a:lnTo>
                  <a:lnTo>
                    <a:pt x="26746" y="345643"/>
                  </a:lnTo>
                  <a:lnTo>
                    <a:pt x="35471" y="394849"/>
                  </a:lnTo>
                  <a:lnTo>
                    <a:pt x="45110" y="439826"/>
                  </a:lnTo>
                  <a:lnTo>
                    <a:pt x="55549" y="479888"/>
                  </a:lnTo>
                  <a:lnTo>
                    <a:pt x="66675" y="5143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3028950" y="6334125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76200" y="0"/>
                  </a:moveTo>
                  <a:lnTo>
                    <a:pt x="0" y="66675"/>
                  </a:lnTo>
                  <a:lnTo>
                    <a:pt x="114300" y="1047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933015" y="4527176"/>
            <a:ext cx="4728882" cy="92252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53" spc="-9">
                <a:latin typeface="Microsoft Sans Serif"/>
                <a:cs typeface="Microsoft Sans Serif"/>
              </a:rPr>
              <a:t>Wireless</a:t>
            </a:r>
            <a:r>
              <a:rPr sz="1853" spc="26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distribution</a:t>
            </a:r>
            <a:r>
              <a:rPr sz="1853" spc="93">
                <a:latin typeface="Microsoft Sans Serif"/>
                <a:cs typeface="Microsoft Sans Serif"/>
              </a:rPr>
              <a:t> </a:t>
            </a:r>
            <a:r>
              <a:rPr sz="1853" spc="-13">
                <a:latin typeface="Microsoft Sans Serif"/>
                <a:cs typeface="Microsoft Sans Serif"/>
              </a:rPr>
              <a:t>networks</a:t>
            </a:r>
            <a:endParaRPr sz="1853">
              <a:latin typeface="Microsoft Sans Serif"/>
              <a:cs typeface="Microsoft Sans Serif"/>
            </a:endParaRPr>
          </a:p>
          <a:p>
            <a:pPr marL="11206">
              <a:spcBef>
                <a:spcPts val="26"/>
              </a:spcBef>
            </a:pPr>
            <a:r>
              <a:rPr sz="1853" b="1" spc="-18">
                <a:latin typeface="Arial"/>
                <a:cs typeface="Arial"/>
              </a:rPr>
              <a:t>WMAN</a:t>
            </a:r>
            <a:r>
              <a:rPr sz="1853" b="1" spc="49">
                <a:latin typeface="Arial"/>
                <a:cs typeface="Arial"/>
              </a:rPr>
              <a:t> </a:t>
            </a:r>
            <a:r>
              <a:rPr sz="1853" spc="13">
                <a:latin typeface="Microsoft Sans Serif"/>
                <a:cs typeface="Microsoft Sans Serif"/>
              </a:rPr>
              <a:t>802.16</a:t>
            </a:r>
            <a:r>
              <a:rPr sz="1853" spc="49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(Broadband</a:t>
            </a:r>
            <a:r>
              <a:rPr sz="1853" spc="-35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Wireless</a:t>
            </a:r>
            <a:r>
              <a:rPr sz="1853" spc="26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Access)</a:t>
            </a:r>
            <a:endParaRPr sz="1853">
              <a:latin typeface="Microsoft Sans Serif"/>
              <a:cs typeface="Microsoft Sans Serif"/>
            </a:endParaRPr>
          </a:p>
          <a:p>
            <a:pPr marL="2650333">
              <a:spcBef>
                <a:spcPts val="710"/>
              </a:spcBef>
            </a:pPr>
            <a:r>
              <a:rPr sz="1632" b="1" spc="9">
                <a:solidFill>
                  <a:srgbClr val="FF9900"/>
                </a:solidFill>
                <a:latin typeface="Arial"/>
                <a:cs typeface="Arial"/>
              </a:rPr>
              <a:t>+</a:t>
            </a:r>
            <a:r>
              <a:rPr sz="1632" b="1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1632" b="1" spc="18">
                <a:solidFill>
                  <a:srgbClr val="FF9900"/>
                </a:solidFill>
                <a:latin typeface="Arial"/>
                <a:cs typeface="Arial"/>
              </a:rPr>
              <a:t>Mobility</a:t>
            </a:r>
            <a:endParaRPr sz="1632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70669" y="4779309"/>
            <a:ext cx="972671" cy="35756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250" b="1" spc="-62">
                <a:solidFill>
                  <a:srgbClr val="3333CC"/>
                </a:solidFill>
                <a:latin typeface="Arial"/>
                <a:cs typeface="Arial"/>
              </a:rPr>
              <a:t>WiMAX</a:t>
            </a:r>
            <a:endParaRPr sz="225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244928" y="3211886"/>
            <a:ext cx="4406153" cy="519953"/>
            <a:chOff x="2931318" y="3640137"/>
            <a:chExt cx="4993640" cy="589280"/>
          </a:xfrm>
        </p:grpSpPr>
        <p:sp>
          <p:nvSpPr>
            <p:cNvPr id="48" name="object 48"/>
            <p:cNvSpPr/>
            <p:nvPr/>
          </p:nvSpPr>
          <p:spPr>
            <a:xfrm>
              <a:off x="2936081" y="3644900"/>
              <a:ext cx="3676650" cy="66675"/>
            </a:xfrm>
            <a:custGeom>
              <a:avLst/>
              <a:gdLst/>
              <a:ahLst/>
              <a:cxnLst/>
              <a:rect l="l" t="t" r="r" b="b"/>
              <a:pathLst>
                <a:path w="3676650" h="66675">
                  <a:moveTo>
                    <a:pt x="0" y="0"/>
                  </a:moveTo>
                  <a:lnTo>
                    <a:pt x="3676650" y="666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6591300" y="3667125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0" y="0"/>
                  </a:moveTo>
                  <a:lnTo>
                    <a:pt x="0" y="104775"/>
                  </a:lnTo>
                  <a:lnTo>
                    <a:pt x="11430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7774781" y="4168775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0" y="0"/>
                  </a:moveTo>
                  <a:lnTo>
                    <a:pt x="666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7820025" y="41243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0" y="0"/>
                  </a:moveTo>
                  <a:lnTo>
                    <a:pt x="0" y="104775"/>
                  </a:lnTo>
                  <a:lnTo>
                    <a:pt x="104775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496485" y="2493309"/>
            <a:ext cx="4510368" cy="135104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611">
              <a:lnSpc>
                <a:spcPts val="2577"/>
              </a:lnSpc>
              <a:spcBef>
                <a:spcPts val="88"/>
              </a:spcBef>
            </a:pPr>
            <a:r>
              <a:rPr sz="2250" b="1" spc="-9" dirty="0">
                <a:solidFill>
                  <a:srgbClr val="3333CC"/>
                </a:solidFill>
                <a:latin typeface="Arial"/>
                <a:cs typeface="Arial"/>
              </a:rPr>
              <a:t>ZigBee</a:t>
            </a:r>
            <a:endParaRPr sz="2250" dirty="0">
              <a:latin typeface="Arial"/>
              <a:cs typeface="Arial"/>
            </a:endParaRPr>
          </a:p>
          <a:p>
            <a:pPr marL="11206">
              <a:lnSpc>
                <a:spcPts val="2096"/>
              </a:lnSpc>
              <a:tabLst>
                <a:tab pos="1321804" algn="l"/>
              </a:tabLst>
            </a:pPr>
            <a:r>
              <a:rPr sz="1853" dirty="0">
                <a:latin typeface="Microsoft Sans Serif"/>
                <a:cs typeface="Microsoft Sans Serif"/>
              </a:rPr>
              <a:t>802.15.4	802.15.4a/b</a:t>
            </a:r>
          </a:p>
          <a:p>
            <a:pPr marL="2154446">
              <a:spcBef>
                <a:spcPts val="291"/>
              </a:spcBef>
            </a:pPr>
            <a:r>
              <a:rPr sz="1853" dirty="0">
                <a:latin typeface="Microsoft Sans Serif"/>
                <a:cs typeface="Microsoft Sans Serif"/>
              </a:rPr>
              <a:t>802.15.5</a:t>
            </a:r>
          </a:p>
          <a:p>
            <a:pPr marL="2019968">
              <a:spcBef>
                <a:spcPts val="953"/>
              </a:spcBef>
              <a:tabLst>
                <a:tab pos="3246517" algn="l"/>
              </a:tabLst>
            </a:pPr>
            <a:r>
              <a:rPr sz="1853" dirty="0">
                <a:latin typeface="Microsoft Sans Serif"/>
                <a:cs typeface="Microsoft Sans Serif"/>
              </a:rPr>
              <a:t>802.15.3	802.15.3a/b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EACCC6D-A5B4-4BEC-8C55-CCAA45DF6A04}"/>
                  </a:ext>
                </a:extLst>
              </p14:cNvPr>
              <p14:cNvContentPartPr/>
              <p14:nvPr/>
            </p14:nvContentPartPr>
            <p14:xfrm>
              <a:off x="3639318" y="711529"/>
              <a:ext cx="5749412" cy="3548118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EACCC6D-A5B4-4BEC-8C55-CCAA45DF6A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9958" y="702169"/>
                <a:ext cx="5768132" cy="356683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6441" y="379271"/>
            <a:ext cx="2754406" cy="35756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/>
              <a:t>WLAN:</a:t>
            </a:r>
            <a:r>
              <a:rPr spc="-35"/>
              <a:t> </a:t>
            </a:r>
            <a:r>
              <a:rPr spc="-4"/>
              <a:t>IEEE</a:t>
            </a:r>
            <a:r>
              <a:rPr spc="-31"/>
              <a:t> </a:t>
            </a:r>
            <a:r>
              <a:rPr spc="-9"/>
              <a:t>802.11b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0361" y="998851"/>
            <a:ext cx="3504640" cy="3943617"/>
          </a:xfrm>
          <a:prstGeom prst="rect">
            <a:avLst/>
          </a:prstGeom>
        </p:spPr>
        <p:txBody>
          <a:bodyPr vert="horz" wrap="square" lIns="0" tIns="71157" rIns="0" bIns="0" rtlCol="0">
            <a:spAutoFit/>
          </a:bodyPr>
          <a:lstStyle/>
          <a:p>
            <a:pPr marL="11206">
              <a:spcBef>
                <a:spcPts val="560"/>
              </a:spcBef>
            </a:pPr>
            <a:r>
              <a:rPr sz="1632" spc="9" dirty="0">
                <a:latin typeface="Microsoft Sans Serif"/>
                <a:cs typeface="Microsoft Sans Serif"/>
              </a:rPr>
              <a:t>Data</a:t>
            </a:r>
            <a:r>
              <a:rPr sz="1632" spc="-9" dirty="0">
                <a:latin typeface="Microsoft Sans Serif"/>
                <a:cs typeface="Microsoft Sans Serif"/>
              </a:rPr>
              <a:t> </a:t>
            </a:r>
            <a:r>
              <a:rPr sz="1632" spc="9" dirty="0">
                <a:latin typeface="Microsoft Sans Serif"/>
                <a:cs typeface="Microsoft Sans Serif"/>
              </a:rPr>
              <a:t>rate</a:t>
            </a:r>
            <a:endParaRPr sz="1632" dirty="0">
              <a:latin typeface="Microsoft Sans Serif"/>
              <a:cs typeface="Microsoft Sans Serif"/>
            </a:endParaRPr>
          </a:p>
          <a:p>
            <a:pPr marL="700405" marR="4483" indent="-260551">
              <a:lnSpc>
                <a:spcPct val="102299"/>
              </a:lnSpc>
              <a:spcBef>
                <a:spcPts val="361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dirty="0">
                <a:latin typeface="Microsoft Sans Serif"/>
                <a:cs typeface="Microsoft Sans Serif"/>
              </a:rPr>
              <a:t>1,</a:t>
            </a:r>
            <a:r>
              <a:rPr sz="1456" spc="35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2,</a:t>
            </a:r>
            <a:r>
              <a:rPr sz="1456" spc="40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5.5,</a:t>
            </a:r>
            <a:r>
              <a:rPr sz="1456" spc="35" dirty="0">
                <a:latin typeface="Microsoft Sans Serif"/>
                <a:cs typeface="Microsoft Sans Serif"/>
              </a:rPr>
              <a:t> </a:t>
            </a:r>
            <a:r>
              <a:rPr sz="1456" spc="-4" dirty="0">
                <a:latin typeface="Microsoft Sans Serif"/>
                <a:cs typeface="Microsoft Sans Serif"/>
              </a:rPr>
              <a:t>11</a:t>
            </a:r>
            <a:r>
              <a:rPr sz="1456" spc="40" dirty="0">
                <a:latin typeface="Microsoft Sans Serif"/>
                <a:cs typeface="Microsoft Sans Serif"/>
              </a:rPr>
              <a:t> </a:t>
            </a:r>
            <a:r>
              <a:rPr sz="1456" spc="13" dirty="0">
                <a:latin typeface="Microsoft Sans Serif"/>
                <a:cs typeface="Microsoft Sans Serif"/>
              </a:rPr>
              <a:t>Mbit/s,</a:t>
            </a:r>
            <a:r>
              <a:rPr sz="1456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depending</a:t>
            </a:r>
            <a:r>
              <a:rPr sz="1456" spc="-4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on </a:t>
            </a:r>
            <a:r>
              <a:rPr sz="1456" spc="-371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SNR</a:t>
            </a:r>
            <a:endParaRPr sz="1456" dirty="0">
              <a:latin typeface="Microsoft Sans Serif"/>
              <a:cs typeface="Microsoft Sans Serif"/>
            </a:endParaRPr>
          </a:p>
          <a:p>
            <a:pPr marL="700405" marR="296411" indent="-260551">
              <a:lnSpc>
                <a:spcPts val="1721"/>
              </a:lnSpc>
              <a:spcBef>
                <a:spcPts val="516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9" dirty="0">
                <a:latin typeface="Microsoft Sans Serif"/>
                <a:cs typeface="Microsoft Sans Serif"/>
              </a:rPr>
              <a:t>User</a:t>
            </a:r>
            <a:r>
              <a:rPr sz="1456" spc="26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data</a:t>
            </a:r>
            <a:r>
              <a:rPr sz="1456" spc="26" dirty="0">
                <a:latin typeface="Microsoft Sans Serif"/>
                <a:cs typeface="Microsoft Sans Serif"/>
              </a:rPr>
              <a:t> </a:t>
            </a:r>
            <a:r>
              <a:rPr sz="1456" spc="13" dirty="0">
                <a:latin typeface="Microsoft Sans Serif"/>
                <a:cs typeface="Microsoft Sans Serif"/>
              </a:rPr>
              <a:t>rate</a:t>
            </a:r>
            <a:r>
              <a:rPr sz="1456" spc="31" dirty="0">
                <a:latin typeface="Microsoft Sans Serif"/>
                <a:cs typeface="Microsoft Sans Serif"/>
              </a:rPr>
              <a:t> </a:t>
            </a:r>
            <a:r>
              <a:rPr sz="1456" spc="13" dirty="0">
                <a:latin typeface="Microsoft Sans Serif"/>
                <a:cs typeface="Microsoft Sans Serif"/>
              </a:rPr>
              <a:t>max.</a:t>
            </a:r>
            <a:r>
              <a:rPr sz="1456" spc="26" dirty="0">
                <a:latin typeface="Microsoft Sans Serif"/>
                <a:cs typeface="Microsoft Sans Serif"/>
              </a:rPr>
              <a:t> </a:t>
            </a:r>
            <a:r>
              <a:rPr sz="1456" spc="13" dirty="0">
                <a:latin typeface="Microsoft Sans Serif"/>
                <a:cs typeface="Microsoft Sans Serif"/>
              </a:rPr>
              <a:t>approx.</a:t>
            </a:r>
            <a:r>
              <a:rPr sz="1456" spc="26" dirty="0">
                <a:latin typeface="Microsoft Sans Serif"/>
                <a:cs typeface="Microsoft Sans Serif"/>
              </a:rPr>
              <a:t> </a:t>
            </a:r>
            <a:r>
              <a:rPr sz="1456" spc="-4" dirty="0">
                <a:latin typeface="Microsoft Sans Serif"/>
                <a:cs typeface="Microsoft Sans Serif"/>
              </a:rPr>
              <a:t>6 </a:t>
            </a:r>
            <a:r>
              <a:rPr sz="1456" spc="-371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Mbit/s</a:t>
            </a:r>
          </a:p>
          <a:p>
            <a:pPr marL="11206">
              <a:spcBef>
                <a:spcPts val="405"/>
              </a:spcBef>
            </a:pPr>
            <a:r>
              <a:rPr sz="1632" spc="13" dirty="0">
                <a:latin typeface="Microsoft Sans Serif"/>
                <a:cs typeface="Microsoft Sans Serif"/>
              </a:rPr>
              <a:t>Transmission</a:t>
            </a:r>
            <a:r>
              <a:rPr sz="1632" spc="22" dirty="0">
                <a:latin typeface="Microsoft Sans Serif"/>
                <a:cs typeface="Microsoft Sans Serif"/>
              </a:rPr>
              <a:t> </a:t>
            </a:r>
            <a:r>
              <a:rPr sz="1632" spc="18" dirty="0">
                <a:latin typeface="Microsoft Sans Serif"/>
                <a:cs typeface="Microsoft Sans Serif"/>
              </a:rPr>
              <a:t>range</a:t>
            </a:r>
            <a:endParaRPr sz="1632" dirty="0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01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9" dirty="0">
                <a:latin typeface="Microsoft Sans Serif"/>
                <a:cs typeface="Microsoft Sans Serif"/>
              </a:rPr>
              <a:t>300m</a:t>
            </a:r>
            <a:r>
              <a:rPr sz="1456" spc="35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outdoor,</a:t>
            </a:r>
            <a:r>
              <a:rPr sz="1456" spc="35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30m</a:t>
            </a:r>
            <a:r>
              <a:rPr sz="1456" spc="40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indoor</a:t>
            </a:r>
            <a:endParaRPr sz="1456" dirty="0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37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9" dirty="0">
                <a:latin typeface="Microsoft Sans Serif"/>
                <a:cs typeface="Microsoft Sans Serif"/>
              </a:rPr>
              <a:t>Max.</a:t>
            </a:r>
            <a:r>
              <a:rPr sz="1456" spc="40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data</a:t>
            </a:r>
            <a:r>
              <a:rPr sz="1456" spc="44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rate</a:t>
            </a:r>
            <a:r>
              <a:rPr sz="1456" spc="44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~10m</a:t>
            </a:r>
            <a:r>
              <a:rPr sz="1456" spc="44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indoor</a:t>
            </a:r>
            <a:endParaRPr sz="1456" dirty="0">
              <a:latin typeface="Microsoft Sans Serif"/>
              <a:cs typeface="Microsoft Sans Serif"/>
            </a:endParaRPr>
          </a:p>
          <a:p>
            <a:pPr marL="11206">
              <a:spcBef>
                <a:spcPts val="393"/>
              </a:spcBef>
            </a:pPr>
            <a:r>
              <a:rPr sz="1632" spc="13" dirty="0">
                <a:latin typeface="Microsoft Sans Serif"/>
                <a:cs typeface="Microsoft Sans Serif"/>
              </a:rPr>
              <a:t>Frequency</a:t>
            </a:r>
            <a:endParaRPr sz="1632" dirty="0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01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4" dirty="0">
                <a:latin typeface="Microsoft Sans Serif"/>
                <a:cs typeface="Microsoft Sans Serif"/>
              </a:rPr>
              <a:t>Free</a:t>
            </a:r>
            <a:r>
              <a:rPr sz="1456" spc="31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2.4</a:t>
            </a:r>
            <a:r>
              <a:rPr sz="1456" spc="31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GHz</a:t>
            </a:r>
            <a:r>
              <a:rPr sz="1456" spc="31" dirty="0">
                <a:latin typeface="Microsoft Sans Serif"/>
                <a:cs typeface="Microsoft Sans Serif"/>
              </a:rPr>
              <a:t> </a:t>
            </a:r>
            <a:r>
              <a:rPr sz="1456" spc="-4" dirty="0">
                <a:latin typeface="Microsoft Sans Serif"/>
                <a:cs typeface="Microsoft Sans Serif"/>
              </a:rPr>
              <a:t>ISM-band</a:t>
            </a:r>
            <a:endParaRPr sz="1456" dirty="0">
              <a:latin typeface="Microsoft Sans Serif"/>
              <a:cs typeface="Microsoft Sans Serif"/>
            </a:endParaRPr>
          </a:p>
          <a:p>
            <a:pPr marL="11206">
              <a:spcBef>
                <a:spcPts val="459"/>
              </a:spcBef>
            </a:pPr>
            <a:r>
              <a:rPr sz="1632" spc="18" dirty="0">
                <a:latin typeface="Microsoft Sans Serif"/>
                <a:cs typeface="Microsoft Sans Serif"/>
              </a:rPr>
              <a:t>Security</a:t>
            </a:r>
            <a:endParaRPr sz="1632" dirty="0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01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9" dirty="0">
                <a:latin typeface="Microsoft Sans Serif"/>
                <a:cs typeface="Microsoft Sans Serif"/>
              </a:rPr>
              <a:t>Limited,</a:t>
            </a:r>
            <a:r>
              <a:rPr sz="1456" spc="4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WEP</a:t>
            </a:r>
            <a:r>
              <a:rPr sz="1456" spc="4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insecure, </a:t>
            </a:r>
            <a:r>
              <a:rPr sz="1456" spc="13" dirty="0">
                <a:latin typeface="Microsoft Sans Serif"/>
                <a:cs typeface="Microsoft Sans Serif"/>
              </a:rPr>
              <a:t>SSID</a:t>
            </a:r>
            <a:endParaRPr sz="1456" dirty="0">
              <a:latin typeface="Microsoft Sans Serif"/>
              <a:cs typeface="Microsoft Sans Serif"/>
            </a:endParaRPr>
          </a:p>
          <a:p>
            <a:pPr marL="11206">
              <a:spcBef>
                <a:spcPts val="459"/>
              </a:spcBef>
            </a:pPr>
            <a:r>
              <a:rPr sz="1632" spc="13" dirty="0">
                <a:latin typeface="Microsoft Sans Serif"/>
                <a:cs typeface="Microsoft Sans Serif"/>
              </a:rPr>
              <a:t>Availability</a:t>
            </a:r>
            <a:endParaRPr sz="1632" dirty="0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01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4" dirty="0">
                <a:latin typeface="Microsoft Sans Serif"/>
                <a:cs typeface="Microsoft Sans Serif"/>
              </a:rPr>
              <a:t>Many</a:t>
            </a:r>
            <a:r>
              <a:rPr sz="1456" spc="57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products,</a:t>
            </a:r>
            <a:r>
              <a:rPr sz="1456" spc="57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many</a:t>
            </a:r>
            <a:r>
              <a:rPr sz="1456" spc="62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vendors</a:t>
            </a:r>
            <a:endParaRPr sz="1456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4478" y="1010694"/>
            <a:ext cx="3708026" cy="4471326"/>
          </a:xfrm>
          <a:prstGeom prst="rect">
            <a:avLst/>
          </a:prstGeom>
        </p:spPr>
        <p:txBody>
          <a:bodyPr vert="horz" wrap="square" lIns="0" tIns="42582" rIns="0" bIns="0" rtlCol="0">
            <a:spAutoFit/>
          </a:bodyPr>
          <a:lstStyle/>
          <a:p>
            <a:pPr marL="11206">
              <a:spcBef>
                <a:spcPts val="335"/>
              </a:spcBef>
            </a:pPr>
            <a:r>
              <a:rPr sz="1632" spc="18">
                <a:latin typeface="Microsoft Sans Serif"/>
                <a:cs typeface="Microsoft Sans Serif"/>
              </a:rPr>
              <a:t>Connection </a:t>
            </a:r>
            <a:r>
              <a:rPr sz="1632" spc="13">
                <a:latin typeface="Microsoft Sans Serif"/>
                <a:cs typeface="Microsoft Sans Serif"/>
              </a:rPr>
              <a:t>set-up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22">
                <a:latin typeface="Microsoft Sans Serif"/>
                <a:cs typeface="Microsoft Sans Serif"/>
              </a:rPr>
              <a:t>time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202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13">
                <a:latin typeface="Microsoft Sans Serif"/>
                <a:cs typeface="Microsoft Sans Serif"/>
              </a:rPr>
              <a:t>Connectionless/always</a:t>
            </a:r>
            <a:r>
              <a:rPr sz="1456" spc="9">
                <a:latin typeface="Microsoft Sans Serif"/>
                <a:cs typeface="Microsoft Sans Serif"/>
              </a:rPr>
              <a:t> </a:t>
            </a:r>
            <a:r>
              <a:rPr sz="1456" spc="13">
                <a:latin typeface="Microsoft Sans Serif"/>
                <a:cs typeface="Microsoft Sans Serif"/>
              </a:rPr>
              <a:t>on</a:t>
            </a:r>
            <a:endParaRPr sz="1456">
              <a:latin typeface="Microsoft Sans Serif"/>
              <a:cs typeface="Microsoft Sans Serif"/>
            </a:endParaRPr>
          </a:p>
          <a:p>
            <a:pPr marL="11206">
              <a:spcBef>
                <a:spcPts val="260"/>
              </a:spcBef>
            </a:pPr>
            <a:r>
              <a:rPr sz="1632" spc="4">
                <a:latin typeface="Microsoft Sans Serif"/>
                <a:cs typeface="Microsoft Sans Serif"/>
              </a:rPr>
              <a:t>Quality</a:t>
            </a:r>
            <a:r>
              <a:rPr sz="1632" spc="9">
                <a:latin typeface="Microsoft Sans Serif"/>
                <a:cs typeface="Microsoft Sans Serif"/>
              </a:rPr>
              <a:t> of Service</a:t>
            </a:r>
            <a:endParaRPr sz="1632">
              <a:latin typeface="Microsoft Sans Serif"/>
              <a:cs typeface="Microsoft Sans Serif"/>
            </a:endParaRPr>
          </a:p>
          <a:p>
            <a:pPr marL="700405" marR="415199" indent="-260551">
              <a:lnSpc>
                <a:spcPts val="1588"/>
              </a:lnSpc>
              <a:spcBef>
                <a:spcPts val="388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>
                <a:latin typeface="Microsoft Sans Serif"/>
                <a:cs typeface="Microsoft Sans Serif"/>
              </a:rPr>
              <a:t>Typ.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Best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effort,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no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guarantees </a:t>
            </a:r>
            <a:r>
              <a:rPr sz="1456" spc="-371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(unless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polling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is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used,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limited </a:t>
            </a:r>
            <a:r>
              <a:rPr sz="1456" spc="4">
                <a:latin typeface="Microsoft Sans Serif"/>
                <a:cs typeface="Microsoft Sans Serif"/>
              </a:rPr>
              <a:t> support</a:t>
            </a:r>
            <a:r>
              <a:rPr sz="1456" spc="13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in</a:t>
            </a:r>
            <a:r>
              <a:rPr sz="1456" spc="18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products)</a:t>
            </a:r>
            <a:endParaRPr sz="1456">
              <a:latin typeface="Microsoft Sans Serif"/>
              <a:cs typeface="Microsoft Sans Serif"/>
            </a:endParaRPr>
          </a:p>
          <a:p>
            <a:pPr marL="11206">
              <a:spcBef>
                <a:spcPts val="300"/>
              </a:spcBef>
            </a:pPr>
            <a:r>
              <a:rPr sz="1632" spc="18">
                <a:latin typeface="Microsoft Sans Serif"/>
                <a:cs typeface="Microsoft Sans Serif"/>
              </a:rPr>
              <a:t>Manageability</a:t>
            </a:r>
            <a:endParaRPr sz="1632">
              <a:latin typeface="Microsoft Sans Serif"/>
              <a:cs typeface="Microsoft Sans Serif"/>
            </a:endParaRPr>
          </a:p>
          <a:p>
            <a:pPr marL="700405" marR="596745" indent="-260551">
              <a:lnSpc>
                <a:spcPts val="1588"/>
              </a:lnSpc>
              <a:spcBef>
                <a:spcPts val="388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4">
                <a:latin typeface="Microsoft Sans Serif"/>
                <a:cs typeface="Microsoft Sans Serif"/>
              </a:rPr>
              <a:t>Limited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(no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automated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key </a:t>
            </a:r>
            <a:r>
              <a:rPr sz="1456" spc="13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distribution, sym.</a:t>
            </a:r>
            <a:r>
              <a:rPr sz="1456" spc="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Encryption)</a:t>
            </a:r>
            <a:endParaRPr sz="1456">
              <a:latin typeface="Microsoft Sans Serif"/>
              <a:cs typeface="Microsoft Sans Serif"/>
            </a:endParaRPr>
          </a:p>
          <a:p>
            <a:pPr marL="11206">
              <a:spcBef>
                <a:spcPts val="234"/>
              </a:spcBef>
            </a:pPr>
            <a:r>
              <a:rPr sz="1632" spc="9">
                <a:latin typeface="Microsoft Sans Serif"/>
                <a:cs typeface="Microsoft Sans Serif"/>
              </a:rPr>
              <a:t>Special</a:t>
            </a:r>
            <a:r>
              <a:rPr sz="1632" spc="22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Advantages/Disadvantages</a:t>
            </a:r>
            <a:endParaRPr sz="1632">
              <a:latin typeface="Microsoft Sans Serif"/>
              <a:cs typeface="Microsoft Sans Serif"/>
            </a:endParaRPr>
          </a:p>
          <a:p>
            <a:pPr marL="700405" marR="4483" indent="-260551">
              <a:lnSpc>
                <a:spcPct val="92800"/>
              </a:lnSpc>
              <a:spcBef>
                <a:spcPts val="326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4">
                <a:latin typeface="Microsoft Sans Serif"/>
                <a:cs typeface="Microsoft Sans Serif"/>
              </a:rPr>
              <a:t>Advantage:</a:t>
            </a:r>
            <a:r>
              <a:rPr sz="1456" spc="31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many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installed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systems, </a:t>
            </a:r>
            <a:r>
              <a:rPr sz="1456" spc="-371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lot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of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experience,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available </a:t>
            </a:r>
            <a:r>
              <a:rPr sz="1456" spc="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worldwide,</a:t>
            </a:r>
            <a:r>
              <a:rPr sz="1456" spc="18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free</a:t>
            </a:r>
            <a:r>
              <a:rPr sz="1456" spc="18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ISM-band,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many </a:t>
            </a:r>
            <a:r>
              <a:rPr sz="1456" spc="4">
                <a:latin typeface="Microsoft Sans Serif"/>
                <a:cs typeface="Microsoft Sans Serif"/>
              </a:rPr>
              <a:t> vendors,</a:t>
            </a:r>
            <a:r>
              <a:rPr sz="1456" spc="31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integrated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in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laptops, </a:t>
            </a:r>
            <a:r>
              <a:rPr sz="1456" spc="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simple</a:t>
            </a:r>
            <a:r>
              <a:rPr sz="1456" spc="18">
                <a:latin typeface="Microsoft Sans Serif"/>
                <a:cs typeface="Microsoft Sans Serif"/>
              </a:rPr>
              <a:t> </a:t>
            </a:r>
            <a:r>
              <a:rPr sz="1456" spc="13">
                <a:latin typeface="Microsoft Sans Serif"/>
                <a:cs typeface="Microsoft Sans Serif"/>
              </a:rPr>
              <a:t>system</a:t>
            </a:r>
            <a:endParaRPr sz="1456">
              <a:latin typeface="Microsoft Sans Serif"/>
              <a:cs typeface="Microsoft Sans Serif"/>
            </a:endParaRPr>
          </a:p>
          <a:p>
            <a:pPr marL="700405" marR="190510" indent="-260551">
              <a:lnSpc>
                <a:spcPct val="92200"/>
              </a:lnSpc>
              <a:spcBef>
                <a:spcPts val="309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4">
                <a:latin typeface="Microsoft Sans Serif"/>
                <a:cs typeface="Microsoft Sans Serif"/>
              </a:rPr>
              <a:t>Disadvantage:</a:t>
            </a:r>
            <a:r>
              <a:rPr sz="1456" spc="66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heavy</a:t>
            </a:r>
            <a:r>
              <a:rPr sz="1456" spc="71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interference </a:t>
            </a:r>
            <a:r>
              <a:rPr sz="1456" spc="-375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on</a:t>
            </a:r>
            <a:r>
              <a:rPr sz="1456" spc="75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ISM-band,</a:t>
            </a:r>
            <a:r>
              <a:rPr sz="1456" spc="79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no</a:t>
            </a:r>
            <a:r>
              <a:rPr sz="1456" spc="79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service </a:t>
            </a:r>
            <a:r>
              <a:rPr sz="1456" spc="4">
                <a:latin typeface="Microsoft Sans Serif"/>
                <a:cs typeface="Microsoft Sans Serif"/>
              </a:rPr>
              <a:t> guarantees,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slow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relative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speed </a:t>
            </a:r>
            <a:r>
              <a:rPr sz="1456" spc="9">
                <a:latin typeface="Microsoft Sans Serif"/>
                <a:cs typeface="Microsoft Sans Serif"/>
              </a:rPr>
              <a:t> </a:t>
            </a:r>
            <a:r>
              <a:rPr sz="1456" spc="-31">
                <a:latin typeface="Microsoft Sans Serif"/>
                <a:cs typeface="Microsoft Sans Serif"/>
              </a:rPr>
              <a:t>only</a:t>
            </a:r>
            <a:endParaRPr sz="1456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6441" y="379271"/>
            <a:ext cx="2754406" cy="35756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4"/>
              <a:t>WLAN:</a:t>
            </a:r>
            <a:r>
              <a:rPr spc="-35"/>
              <a:t> </a:t>
            </a:r>
            <a:r>
              <a:rPr spc="-4"/>
              <a:t>IEEE</a:t>
            </a:r>
            <a:r>
              <a:rPr spc="-31"/>
              <a:t> </a:t>
            </a:r>
            <a:r>
              <a:rPr spc="-9"/>
              <a:t>802.11a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10361" y="1015309"/>
            <a:ext cx="3691217" cy="3868873"/>
          </a:xfrm>
          <a:prstGeom prst="rect">
            <a:avLst/>
          </a:prstGeom>
        </p:spPr>
        <p:txBody>
          <a:bodyPr vert="horz" wrap="square" lIns="0" tIns="35299" rIns="0" bIns="0" rtlCol="0">
            <a:spAutoFit/>
          </a:bodyPr>
          <a:lstStyle/>
          <a:p>
            <a:pPr marL="11206" algn="just">
              <a:spcBef>
                <a:spcPts val="278"/>
              </a:spcBef>
            </a:pPr>
            <a:r>
              <a:rPr sz="1456">
                <a:latin typeface="Microsoft Sans Serif"/>
                <a:cs typeface="Microsoft Sans Serif"/>
              </a:rPr>
              <a:t>Data</a:t>
            </a:r>
            <a:r>
              <a:rPr sz="1456" spc="-22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rate</a:t>
            </a:r>
            <a:endParaRPr sz="1456">
              <a:latin typeface="Microsoft Sans Serif"/>
              <a:cs typeface="Microsoft Sans Serif"/>
            </a:endParaRPr>
          </a:p>
          <a:p>
            <a:pPr marL="700405" indent="-260551" algn="just">
              <a:lnSpc>
                <a:spcPts val="1490"/>
              </a:lnSpc>
              <a:spcBef>
                <a:spcPts val="172"/>
              </a:spcBef>
              <a:buSzPct val="73333"/>
              <a:buFont typeface="Wingdings"/>
              <a:buChar char=""/>
              <a:tabLst>
                <a:tab pos="700405" algn="l"/>
              </a:tabLst>
            </a:pPr>
            <a:r>
              <a:rPr sz="1324" spc="-13">
                <a:latin typeface="Microsoft Sans Serif"/>
                <a:cs typeface="Microsoft Sans Serif"/>
              </a:rPr>
              <a:t>6,</a:t>
            </a:r>
            <a:r>
              <a:rPr sz="1324">
                <a:latin typeface="Microsoft Sans Serif"/>
                <a:cs typeface="Microsoft Sans Serif"/>
              </a:rPr>
              <a:t> </a:t>
            </a:r>
            <a:r>
              <a:rPr sz="1324" spc="-13">
                <a:latin typeface="Microsoft Sans Serif"/>
                <a:cs typeface="Microsoft Sans Serif"/>
              </a:rPr>
              <a:t>9,</a:t>
            </a:r>
            <a:r>
              <a:rPr sz="1324" spc="4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12,</a:t>
            </a:r>
            <a:r>
              <a:rPr sz="1324" spc="4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18,</a:t>
            </a:r>
            <a:r>
              <a:rPr sz="1324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24,</a:t>
            </a:r>
            <a:r>
              <a:rPr sz="1324" spc="4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36,</a:t>
            </a:r>
            <a:r>
              <a:rPr sz="1324" spc="4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48,</a:t>
            </a:r>
            <a:r>
              <a:rPr sz="1324">
                <a:latin typeface="Microsoft Sans Serif"/>
                <a:cs typeface="Microsoft Sans Serif"/>
              </a:rPr>
              <a:t> </a:t>
            </a:r>
            <a:r>
              <a:rPr sz="1324" spc="-13">
                <a:latin typeface="Microsoft Sans Serif"/>
                <a:cs typeface="Microsoft Sans Serif"/>
              </a:rPr>
              <a:t>54</a:t>
            </a:r>
            <a:r>
              <a:rPr sz="1324" spc="4">
                <a:latin typeface="Microsoft Sans Serif"/>
                <a:cs typeface="Microsoft Sans Serif"/>
              </a:rPr>
              <a:t> </a:t>
            </a:r>
            <a:r>
              <a:rPr sz="1324" spc="-13">
                <a:latin typeface="Microsoft Sans Serif"/>
                <a:cs typeface="Microsoft Sans Serif"/>
              </a:rPr>
              <a:t>Mbit/s,</a:t>
            </a:r>
            <a:endParaRPr sz="1324">
              <a:latin typeface="Microsoft Sans Serif"/>
              <a:cs typeface="Microsoft Sans Serif"/>
            </a:endParaRPr>
          </a:p>
          <a:p>
            <a:pPr marL="700405" algn="just">
              <a:lnSpc>
                <a:spcPts val="1490"/>
              </a:lnSpc>
            </a:pPr>
            <a:r>
              <a:rPr sz="1324" spc="-26">
                <a:latin typeface="Microsoft Sans Serif"/>
                <a:cs typeface="Microsoft Sans Serif"/>
              </a:rPr>
              <a:t>depending</a:t>
            </a:r>
            <a:r>
              <a:rPr sz="1324" spc="4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on</a:t>
            </a:r>
            <a:r>
              <a:rPr sz="1324" spc="4">
                <a:latin typeface="Microsoft Sans Serif"/>
                <a:cs typeface="Microsoft Sans Serif"/>
              </a:rPr>
              <a:t> </a:t>
            </a:r>
            <a:r>
              <a:rPr sz="1324" spc="-31">
                <a:latin typeface="Microsoft Sans Serif"/>
                <a:cs typeface="Microsoft Sans Serif"/>
              </a:rPr>
              <a:t>SNR</a:t>
            </a:r>
            <a:endParaRPr sz="1324">
              <a:latin typeface="Microsoft Sans Serif"/>
              <a:cs typeface="Microsoft Sans Serif"/>
            </a:endParaRPr>
          </a:p>
          <a:p>
            <a:pPr marL="700405" marR="4483" indent="-260551" algn="just">
              <a:lnSpc>
                <a:spcPts val="1394"/>
              </a:lnSpc>
              <a:spcBef>
                <a:spcPts val="340"/>
              </a:spcBef>
              <a:buSzPct val="73333"/>
              <a:buFont typeface="Wingdings"/>
              <a:buChar char=""/>
              <a:tabLst>
                <a:tab pos="700405" algn="l"/>
              </a:tabLst>
            </a:pPr>
            <a:r>
              <a:rPr sz="1324" spc="-18">
                <a:latin typeface="Microsoft Sans Serif"/>
                <a:cs typeface="Microsoft Sans Serif"/>
              </a:rPr>
              <a:t>User throughput (1500 </a:t>
            </a:r>
            <a:r>
              <a:rPr sz="1324" spc="-13">
                <a:latin typeface="Microsoft Sans Serif"/>
                <a:cs typeface="Microsoft Sans Serif"/>
              </a:rPr>
              <a:t>byte </a:t>
            </a:r>
            <a:r>
              <a:rPr sz="1324" spc="-18">
                <a:latin typeface="Microsoft Sans Serif"/>
                <a:cs typeface="Microsoft Sans Serif"/>
              </a:rPr>
              <a:t>packets): 5.3 </a:t>
            </a:r>
            <a:r>
              <a:rPr sz="1324" spc="-340">
                <a:latin typeface="Microsoft Sans Serif"/>
                <a:cs typeface="Microsoft Sans Serif"/>
              </a:rPr>
              <a:t> </a:t>
            </a:r>
            <a:r>
              <a:rPr sz="1324" spc="-13">
                <a:latin typeface="Microsoft Sans Serif"/>
                <a:cs typeface="Microsoft Sans Serif"/>
              </a:rPr>
              <a:t>(6),</a:t>
            </a:r>
            <a:r>
              <a:rPr sz="1324" spc="4">
                <a:latin typeface="Microsoft Sans Serif"/>
                <a:cs typeface="Microsoft Sans Serif"/>
              </a:rPr>
              <a:t> </a:t>
            </a:r>
            <a:r>
              <a:rPr sz="1324" spc="-13">
                <a:latin typeface="Microsoft Sans Serif"/>
                <a:cs typeface="Microsoft Sans Serif"/>
              </a:rPr>
              <a:t>18</a:t>
            </a:r>
            <a:r>
              <a:rPr sz="1324" spc="9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(24),</a:t>
            </a:r>
            <a:r>
              <a:rPr sz="1324" spc="9">
                <a:latin typeface="Microsoft Sans Serif"/>
                <a:cs typeface="Microsoft Sans Serif"/>
              </a:rPr>
              <a:t> </a:t>
            </a:r>
            <a:r>
              <a:rPr sz="1324" spc="-13">
                <a:latin typeface="Microsoft Sans Serif"/>
                <a:cs typeface="Microsoft Sans Serif"/>
              </a:rPr>
              <a:t>24</a:t>
            </a:r>
            <a:r>
              <a:rPr sz="1324" spc="9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(36),</a:t>
            </a:r>
            <a:r>
              <a:rPr sz="1324" spc="9">
                <a:latin typeface="Microsoft Sans Serif"/>
                <a:cs typeface="Microsoft Sans Serif"/>
              </a:rPr>
              <a:t> </a:t>
            </a:r>
            <a:r>
              <a:rPr sz="1324" spc="-13">
                <a:latin typeface="Microsoft Sans Serif"/>
                <a:cs typeface="Microsoft Sans Serif"/>
              </a:rPr>
              <a:t>32</a:t>
            </a:r>
            <a:r>
              <a:rPr sz="1324" spc="9">
                <a:latin typeface="Microsoft Sans Serif"/>
                <a:cs typeface="Microsoft Sans Serif"/>
              </a:rPr>
              <a:t> </a:t>
            </a:r>
            <a:r>
              <a:rPr sz="1324" spc="-22">
                <a:latin typeface="Microsoft Sans Serif"/>
                <a:cs typeface="Microsoft Sans Serif"/>
              </a:rPr>
              <a:t>(54)</a:t>
            </a:r>
            <a:endParaRPr sz="1324">
              <a:latin typeface="Microsoft Sans Serif"/>
              <a:cs typeface="Microsoft Sans Serif"/>
            </a:endParaRPr>
          </a:p>
          <a:p>
            <a:pPr marL="700405" indent="-260551" algn="just">
              <a:spcBef>
                <a:spcPts val="115"/>
              </a:spcBef>
              <a:buSzPct val="73333"/>
              <a:buFont typeface="Wingdings"/>
              <a:buChar char=""/>
              <a:tabLst>
                <a:tab pos="700405" algn="l"/>
              </a:tabLst>
            </a:pPr>
            <a:r>
              <a:rPr sz="1324" spc="-9">
                <a:latin typeface="Microsoft Sans Serif"/>
                <a:cs typeface="Microsoft Sans Serif"/>
              </a:rPr>
              <a:t>6,</a:t>
            </a:r>
            <a:r>
              <a:rPr sz="1324" spc="-4">
                <a:latin typeface="Microsoft Sans Serif"/>
                <a:cs typeface="Microsoft Sans Serif"/>
              </a:rPr>
              <a:t> </a:t>
            </a:r>
            <a:r>
              <a:rPr sz="1324" spc="-13">
                <a:latin typeface="Microsoft Sans Serif"/>
                <a:cs typeface="Microsoft Sans Serif"/>
              </a:rPr>
              <a:t>12,</a:t>
            </a:r>
            <a:r>
              <a:rPr sz="1324">
                <a:latin typeface="Microsoft Sans Serif"/>
                <a:cs typeface="Microsoft Sans Serif"/>
              </a:rPr>
              <a:t> </a:t>
            </a:r>
            <a:r>
              <a:rPr sz="1324" spc="-13">
                <a:latin typeface="Microsoft Sans Serif"/>
                <a:cs typeface="Microsoft Sans Serif"/>
              </a:rPr>
              <a:t>24</a:t>
            </a:r>
            <a:r>
              <a:rPr sz="1324">
                <a:latin typeface="Microsoft Sans Serif"/>
                <a:cs typeface="Microsoft Sans Serif"/>
              </a:rPr>
              <a:t> </a:t>
            </a:r>
            <a:r>
              <a:rPr sz="1324" spc="-13">
                <a:latin typeface="Microsoft Sans Serif"/>
                <a:cs typeface="Microsoft Sans Serif"/>
              </a:rPr>
              <a:t>Mbit/s</a:t>
            </a:r>
            <a:r>
              <a:rPr sz="1324" spc="22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mandatory</a:t>
            </a:r>
            <a:endParaRPr sz="1324">
              <a:latin typeface="Microsoft Sans Serif"/>
              <a:cs typeface="Microsoft Sans Serif"/>
            </a:endParaRPr>
          </a:p>
          <a:p>
            <a:pPr marL="11206" algn="just">
              <a:spcBef>
                <a:spcPts val="199"/>
              </a:spcBef>
            </a:pPr>
            <a:r>
              <a:rPr sz="1456" spc="9">
                <a:latin typeface="Microsoft Sans Serif"/>
                <a:cs typeface="Microsoft Sans Serif"/>
              </a:rPr>
              <a:t>Transmission</a:t>
            </a:r>
            <a:r>
              <a:rPr sz="1456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range</a:t>
            </a:r>
            <a:endParaRPr sz="1456">
              <a:latin typeface="Microsoft Sans Serif"/>
              <a:cs typeface="Microsoft Sans Serif"/>
            </a:endParaRPr>
          </a:p>
          <a:p>
            <a:pPr marL="700405" indent="-260551" algn="just">
              <a:spcBef>
                <a:spcPts val="172"/>
              </a:spcBef>
              <a:buSzPct val="73333"/>
              <a:buFont typeface="Wingdings"/>
              <a:buChar char=""/>
              <a:tabLst>
                <a:tab pos="700405" algn="l"/>
              </a:tabLst>
            </a:pPr>
            <a:r>
              <a:rPr sz="1324" spc="-18">
                <a:latin typeface="Microsoft Sans Serif"/>
                <a:cs typeface="Microsoft Sans Serif"/>
              </a:rPr>
              <a:t>100m</a:t>
            </a:r>
            <a:r>
              <a:rPr sz="1324" spc="-9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outdoor,</a:t>
            </a:r>
            <a:r>
              <a:rPr sz="1324" spc="-4">
                <a:latin typeface="Microsoft Sans Serif"/>
                <a:cs typeface="Microsoft Sans Serif"/>
              </a:rPr>
              <a:t> </a:t>
            </a:r>
            <a:r>
              <a:rPr sz="1324" spc="-13">
                <a:latin typeface="Microsoft Sans Serif"/>
                <a:cs typeface="Microsoft Sans Serif"/>
              </a:rPr>
              <a:t>10m</a:t>
            </a:r>
            <a:r>
              <a:rPr sz="1324" spc="-9">
                <a:latin typeface="Microsoft Sans Serif"/>
                <a:cs typeface="Microsoft Sans Serif"/>
              </a:rPr>
              <a:t> </a:t>
            </a:r>
            <a:r>
              <a:rPr sz="1324" spc="-22">
                <a:latin typeface="Microsoft Sans Serif"/>
                <a:cs typeface="Microsoft Sans Serif"/>
              </a:rPr>
              <a:t>indoor</a:t>
            </a:r>
            <a:endParaRPr sz="1324">
              <a:latin typeface="Microsoft Sans Serif"/>
              <a:cs typeface="Microsoft Sans Serif"/>
            </a:endParaRPr>
          </a:p>
          <a:p>
            <a:pPr marL="1070219" marR="76204" lvl="1" indent="-210122" algn="just">
              <a:lnSpc>
                <a:spcPts val="1191"/>
              </a:lnSpc>
              <a:spcBef>
                <a:spcPts val="304"/>
              </a:spcBef>
              <a:buSzPct val="84000"/>
              <a:buFont typeface="Wingdings"/>
              <a:buChar char=""/>
              <a:tabLst>
                <a:tab pos="1070219" algn="l"/>
              </a:tabLst>
            </a:pPr>
            <a:r>
              <a:rPr sz="1103">
                <a:latin typeface="Microsoft Sans Serif"/>
                <a:cs typeface="Microsoft Sans Serif"/>
              </a:rPr>
              <a:t>E.g., </a:t>
            </a:r>
            <a:r>
              <a:rPr sz="1103" spc="4">
                <a:latin typeface="Microsoft Sans Serif"/>
                <a:cs typeface="Microsoft Sans Serif"/>
              </a:rPr>
              <a:t>54 </a:t>
            </a:r>
            <a:r>
              <a:rPr sz="1103" spc="-13">
                <a:latin typeface="Microsoft Sans Serif"/>
                <a:cs typeface="Microsoft Sans Serif"/>
              </a:rPr>
              <a:t>Mbit/s </a:t>
            </a:r>
            <a:r>
              <a:rPr sz="1103" spc="-4">
                <a:latin typeface="Microsoft Sans Serif"/>
                <a:cs typeface="Microsoft Sans Serif"/>
              </a:rPr>
              <a:t>up to </a:t>
            </a:r>
            <a:r>
              <a:rPr sz="1103" spc="9">
                <a:latin typeface="Microsoft Sans Serif"/>
                <a:cs typeface="Microsoft Sans Serif"/>
              </a:rPr>
              <a:t>5 </a:t>
            </a:r>
            <a:r>
              <a:rPr sz="1103" spc="-4">
                <a:latin typeface="Microsoft Sans Serif"/>
                <a:cs typeface="Microsoft Sans Serif"/>
              </a:rPr>
              <a:t>m, 48 up to 12 </a:t>
            </a:r>
            <a:r>
              <a:rPr sz="1103" spc="-18">
                <a:latin typeface="Microsoft Sans Serif"/>
                <a:cs typeface="Microsoft Sans Serif"/>
              </a:rPr>
              <a:t>m, </a:t>
            </a:r>
            <a:r>
              <a:rPr sz="1103" spc="-13">
                <a:latin typeface="Microsoft Sans Serif"/>
                <a:cs typeface="Microsoft Sans Serif"/>
              </a:rPr>
              <a:t> </a:t>
            </a:r>
            <a:r>
              <a:rPr sz="1103" spc="-4">
                <a:latin typeface="Microsoft Sans Serif"/>
                <a:cs typeface="Microsoft Sans Serif"/>
              </a:rPr>
              <a:t>36 up to 25 m, 24 up to </a:t>
            </a:r>
            <a:r>
              <a:rPr sz="1103" spc="-9">
                <a:latin typeface="Microsoft Sans Serif"/>
                <a:cs typeface="Microsoft Sans Serif"/>
              </a:rPr>
              <a:t>30m, </a:t>
            </a:r>
            <a:r>
              <a:rPr sz="1103" spc="-4">
                <a:latin typeface="Microsoft Sans Serif"/>
                <a:cs typeface="Microsoft Sans Serif"/>
              </a:rPr>
              <a:t>18 up to </a:t>
            </a:r>
            <a:r>
              <a:rPr sz="1103" spc="-18">
                <a:latin typeface="Microsoft Sans Serif"/>
                <a:cs typeface="Microsoft Sans Serif"/>
              </a:rPr>
              <a:t>40 </a:t>
            </a:r>
            <a:r>
              <a:rPr sz="1103" spc="-13">
                <a:latin typeface="Microsoft Sans Serif"/>
                <a:cs typeface="Microsoft Sans Serif"/>
              </a:rPr>
              <a:t> </a:t>
            </a:r>
            <a:r>
              <a:rPr sz="1103" spc="-9">
                <a:latin typeface="Microsoft Sans Serif"/>
                <a:cs typeface="Microsoft Sans Serif"/>
              </a:rPr>
              <a:t>m,</a:t>
            </a:r>
            <a:r>
              <a:rPr sz="1103" spc="9">
                <a:latin typeface="Microsoft Sans Serif"/>
                <a:cs typeface="Microsoft Sans Serif"/>
              </a:rPr>
              <a:t> </a:t>
            </a:r>
            <a:r>
              <a:rPr sz="1103" spc="-9">
                <a:latin typeface="Microsoft Sans Serif"/>
                <a:cs typeface="Microsoft Sans Serif"/>
              </a:rPr>
              <a:t>12</a:t>
            </a:r>
            <a:r>
              <a:rPr sz="1103" spc="13">
                <a:latin typeface="Microsoft Sans Serif"/>
                <a:cs typeface="Microsoft Sans Serif"/>
              </a:rPr>
              <a:t> </a:t>
            </a:r>
            <a:r>
              <a:rPr sz="1103" spc="-9">
                <a:latin typeface="Microsoft Sans Serif"/>
                <a:cs typeface="Microsoft Sans Serif"/>
              </a:rPr>
              <a:t>up</a:t>
            </a:r>
            <a:r>
              <a:rPr sz="1103" spc="9">
                <a:latin typeface="Microsoft Sans Serif"/>
                <a:cs typeface="Microsoft Sans Serif"/>
              </a:rPr>
              <a:t> </a:t>
            </a:r>
            <a:r>
              <a:rPr sz="1103" spc="-13">
                <a:latin typeface="Microsoft Sans Serif"/>
                <a:cs typeface="Microsoft Sans Serif"/>
              </a:rPr>
              <a:t>to</a:t>
            </a:r>
            <a:r>
              <a:rPr sz="1103" spc="13">
                <a:latin typeface="Microsoft Sans Serif"/>
                <a:cs typeface="Microsoft Sans Serif"/>
              </a:rPr>
              <a:t> </a:t>
            </a:r>
            <a:r>
              <a:rPr sz="1103" spc="-9">
                <a:latin typeface="Microsoft Sans Serif"/>
                <a:cs typeface="Microsoft Sans Serif"/>
              </a:rPr>
              <a:t>60</a:t>
            </a:r>
            <a:r>
              <a:rPr sz="1103" spc="13">
                <a:latin typeface="Microsoft Sans Serif"/>
                <a:cs typeface="Microsoft Sans Serif"/>
              </a:rPr>
              <a:t> </a:t>
            </a:r>
            <a:r>
              <a:rPr sz="1103" spc="18">
                <a:latin typeface="Microsoft Sans Serif"/>
                <a:cs typeface="Microsoft Sans Serif"/>
              </a:rPr>
              <a:t>m</a:t>
            </a:r>
            <a:endParaRPr sz="1103">
              <a:latin typeface="Microsoft Sans Serif"/>
              <a:cs typeface="Microsoft Sans Serif"/>
            </a:endParaRPr>
          </a:p>
          <a:p>
            <a:pPr marL="11206">
              <a:spcBef>
                <a:spcPts val="159"/>
              </a:spcBef>
            </a:pPr>
            <a:r>
              <a:rPr sz="1456">
                <a:latin typeface="Microsoft Sans Serif"/>
                <a:cs typeface="Microsoft Sans Serif"/>
              </a:rPr>
              <a:t>Frequency</a:t>
            </a:r>
          </a:p>
          <a:p>
            <a:pPr marL="700405" indent="-260551">
              <a:lnSpc>
                <a:spcPts val="1490"/>
              </a:lnSpc>
              <a:spcBef>
                <a:spcPts val="172"/>
              </a:spcBef>
              <a:buSzPct val="73333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324" spc="-4">
                <a:latin typeface="Microsoft Sans Serif"/>
                <a:cs typeface="Microsoft Sans Serif"/>
              </a:rPr>
              <a:t>Free</a:t>
            </a:r>
            <a:r>
              <a:rPr sz="1324" spc="-18">
                <a:latin typeface="Microsoft Sans Serif"/>
                <a:cs typeface="Microsoft Sans Serif"/>
              </a:rPr>
              <a:t> 5.15-5.25,</a:t>
            </a:r>
            <a:r>
              <a:rPr sz="1324" spc="35">
                <a:latin typeface="Microsoft Sans Serif"/>
                <a:cs typeface="Microsoft Sans Serif"/>
              </a:rPr>
              <a:t> </a:t>
            </a:r>
            <a:r>
              <a:rPr sz="1324" spc="-22">
                <a:latin typeface="Microsoft Sans Serif"/>
                <a:cs typeface="Microsoft Sans Serif"/>
              </a:rPr>
              <a:t>5.25-5.35,</a:t>
            </a:r>
            <a:r>
              <a:rPr sz="1324" spc="-31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5.725-5.825</a:t>
            </a:r>
            <a:endParaRPr sz="1324">
              <a:latin typeface="Microsoft Sans Serif"/>
              <a:cs typeface="Microsoft Sans Serif"/>
            </a:endParaRPr>
          </a:p>
          <a:p>
            <a:pPr marL="700405" algn="just">
              <a:lnSpc>
                <a:spcPts val="1490"/>
              </a:lnSpc>
            </a:pPr>
            <a:r>
              <a:rPr sz="1324" spc="-22">
                <a:latin typeface="Microsoft Sans Serif"/>
                <a:cs typeface="Microsoft Sans Serif"/>
              </a:rPr>
              <a:t>GHz</a:t>
            </a:r>
            <a:r>
              <a:rPr sz="1324" spc="-13">
                <a:latin typeface="Microsoft Sans Serif"/>
                <a:cs typeface="Microsoft Sans Serif"/>
              </a:rPr>
              <a:t> </a:t>
            </a:r>
            <a:r>
              <a:rPr sz="1324" spc="-26">
                <a:latin typeface="Microsoft Sans Serif"/>
                <a:cs typeface="Microsoft Sans Serif"/>
              </a:rPr>
              <a:t>ISM-band</a:t>
            </a:r>
            <a:endParaRPr sz="1324">
              <a:latin typeface="Microsoft Sans Serif"/>
              <a:cs typeface="Microsoft Sans Serif"/>
            </a:endParaRPr>
          </a:p>
          <a:p>
            <a:pPr marL="11206">
              <a:spcBef>
                <a:spcPts val="199"/>
              </a:spcBef>
            </a:pPr>
            <a:r>
              <a:rPr sz="1456">
                <a:latin typeface="Microsoft Sans Serif"/>
                <a:cs typeface="Microsoft Sans Serif"/>
              </a:rPr>
              <a:t>Security</a:t>
            </a:r>
          </a:p>
          <a:p>
            <a:pPr marL="700405" indent="-260551">
              <a:spcBef>
                <a:spcPts val="172"/>
              </a:spcBef>
              <a:buSzPct val="73333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324" spc="-18">
                <a:latin typeface="Microsoft Sans Serif"/>
                <a:cs typeface="Microsoft Sans Serif"/>
              </a:rPr>
              <a:t>Limited,</a:t>
            </a:r>
            <a:r>
              <a:rPr sz="1324" spc="18">
                <a:latin typeface="Microsoft Sans Serif"/>
                <a:cs typeface="Microsoft Sans Serif"/>
              </a:rPr>
              <a:t> </a:t>
            </a:r>
            <a:r>
              <a:rPr sz="1324" spc="-9">
                <a:latin typeface="Microsoft Sans Serif"/>
                <a:cs typeface="Microsoft Sans Serif"/>
              </a:rPr>
              <a:t>WEP</a:t>
            </a:r>
            <a:r>
              <a:rPr sz="1324" spc="18">
                <a:latin typeface="Microsoft Sans Serif"/>
                <a:cs typeface="Microsoft Sans Serif"/>
              </a:rPr>
              <a:t> </a:t>
            </a:r>
            <a:r>
              <a:rPr sz="1324" spc="-13">
                <a:latin typeface="Microsoft Sans Serif"/>
                <a:cs typeface="Microsoft Sans Serif"/>
              </a:rPr>
              <a:t>insecure,</a:t>
            </a:r>
            <a:r>
              <a:rPr sz="1324" spc="18">
                <a:latin typeface="Microsoft Sans Serif"/>
                <a:cs typeface="Microsoft Sans Serif"/>
              </a:rPr>
              <a:t> </a:t>
            </a:r>
            <a:r>
              <a:rPr sz="1324" spc="-13">
                <a:latin typeface="Microsoft Sans Serif"/>
                <a:cs typeface="Microsoft Sans Serif"/>
              </a:rPr>
              <a:t>SSID</a:t>
            </a:r>
            <a:endParaRPr sz="1324">
              <a:latin typeface="Microsoft Sans Serif"/>
              <a:cs typeface="Microsoft Sans Serif"/>
            </a:endParaRPr>
          </a:p>
          <a:p>
            <a:pPr marL="11206">
              <a:spcBef>
                <a:spcPts val="199"/>
              </a:spcBef>
            </a:pPr>
            <a:r>
              <a:rPr sz="1456" spc="4">
                <a:latin typeface="Microsoft Sans Serif"/>
                <a:cs typeface="Microsoft Sans Serif"/>
              </a:rPr>
              <a:t>Availability</a:t>
            </a:r>
            <a:endParaRPr sz="1456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106"/>
              </a:spcBef>
              <a:buSzPct val="73333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324" spc="-18">
                <a:latin typeface="Microsoft Sans Serif"/>
                <a:cs typeface="Microsoft Sans Serif"/>
              </a:rPr>
              <a:t>Some</a:t>
            </a:r>
            <a:r>
              <a:rPr sz="1324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products,</a:t>
            </a:r>
            <a:r>
              <a:rPr sz="1324" spc="4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some</a:t>
            </a:r>
            <a:r>
              <a:rPr sz="1324" spc="4">
                <a:latin typeface="Microsoft Sans Serif"/>
                <a:cs typeface="Microsoft Sans Serif"/>
              </a:rPr>
              <a:t> </a:t>
            </a:r>
            <a:r>
              <a:rPr sz="1324" spc="-22">
                <a:latin typeface="Microsoft Sans Serif"/>
                <a:cs typeface="Microsoft Sans Serif"/>
              </a:rPr>
              <a:t>vendors</a:t>
            </a:r>
            <a:endParaRPr sz="1324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4478" y="1013628"/>
            <a:ext cx="3691217" cy="3296483"/>
          </a:xfrm>
          <a:prstGeom prst="rect">
            <a:avLst/>
          </a:prstGeom>
        </p:spPr>
        <p:txBody>
          <a:bodyPr vert="horz" wrap="square" lIns="0" tIns="53788" rIns="0" bIns="0" rtlCol="0">
            <a:spAutoFit/>
          </a:bodyPr>
          <a:lstStyle/>
          <a:p>
            <a:pPr marL="11206">
              <a:spcBef>
                <a:spcPts val="424"/>
              </a:spcBef>
            </a:pPr>
            <a:r>
              <a:rPr sz="1456" spc="9">
                <a:latin typeface="Microsoft Sans Serif"/>
                <a:cs typeface="Microsoft Sans Serif"/>
              </a:rPr>
              <a:t>Connection</a:t>
            </a:r>
            <a:r>
              <a:rPr sz="1456" spc="13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set-up</a:t>
            </a:r>
            <a:r>
              <a:rPr sz="1456" spc="7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time</a:t>
            </a:r>
            <a:endParaRPr sz="1456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304"/>
              </a:spcBef>
              <a:buSzPct val="73333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324" spc="-18">
                <a:latin typeface="Microsoft Sans Serif"/>
                <a:cs typeface="Microsoft Sans Serif"/>
              </a:rPr>
              <a:t>Connectionless/always</a:t>
            </a:r>
            <a:r>
              <a:rPr sz="1324" spc="31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on</a:t>
            </a:r>
            <a:endParaRPr sz="1324">
              <a:latin typeface="Microsoft Sans Serif"/>
              <a:cs typeface="Microsoft Sans Serif"/>
            </a:endParaRPr>
          </a:p>
          <a:p>
            <a:pPr marL="11206">
              <a:spcBef>
                <a:spcPts val="397"/>
              </a:spcBef>
            </a:pPr>
            <a:r>
              <a:rPr sz="1456" spc="9">
                <a:latin typeface="Microsoft Sans Serif"/>
                <a:cs typeface="Microsoft Sans Serif"/>
              </a:rPr>
              <a:t>Quality</a:t>
            </a:r>
            <a:r>
              <a:rPr sz="1456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of </a:t>
            </a:r>
            <a:r>
              <a:rPr sz="1456" spc="9">
                <a:latin typeface="Microsoft Sans Serif"/>
                <a:cs typeface="Microsoft Sans Serif"/>
              </a:rPr>
              <a:t>Service</a:t>
            </a:r>
            <a:endParaRPr sz="1456">
              <a:latin typeface="Microsoft Sans Serif"/>
              <a:cs typeface="Microsoft Sans Serif"/>
            </a:endParaRPr>
          </a:p>
          <a:p>
            <a:pPr marL="700405" marR="14568" indent="-260551">
              <a:spcBef>
                <a:spcPts val="238"/>
              </a:spcBef>
              <a:buSzPct val="73333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324" spc="-9">
                <a:latin typeface="Microsoft Sans Serif"/>
                <a:cs typeface="Microsoft Sans Serif"/>
              </a:rPr>
              <a:t>Typ.</a:t>
            </a:r>
            <a:r>
              <a:rPr sz="1324" spc="4">
                <a:latin typeface="Microsoft Sans Serif"/>
                <a:cs typeface="Microsoft Sans Serif"/>
              </a:rPr>
              <a:t> </a:t>
            </a:r>
            <a:r>
              <a:rPr sz="1324" spc="-13">
                <a:latin typeface="Microsoft Sans Serif"/>
                <a:cs typeface="Microsoft Sans Serif"/>
              </a:rPr>
              <a:t>best</a:t>
            </a:r>
            <a:r>
              <a:rPr sz="1324" spc="9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effort,</a:t>
            </a:r>
            <a:r>
              <a:rPr sz="1324" spc="4">
                <a:latin typeface="Microsoft Sans Serif"/>
                <a:cs typeface="Microsoft Sans Serif"/>
              </a:rPr>
              <a:t> </a:t>
            </a:r>
            <a:r>
              <a:rPr sz="1324" spc="-13">
                <a:latin typeface="Microsoft Sans Serif"/>
                <a:cs typeface="Microsoft Sans Serif"/>
              </a:rPr>
              <a:t>no</a:t>
            </a:r>
            <a:r>
              <a:rPr sz="1324" spc="9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guarantees</a:t>
            </a:r>
            <a:r>
              <a:rPr sz="1324" spc="9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(same</a:t>
            </a:r>
            <a:r>
              <a:rPr sz="1324" spc="4">
                <a:latin typeface="Microsoft Sans Serif"/>
                <a:cs typeface="Microsoft Sans Serif"/>
              </a:rPr>
              <a:t> </a:t>
            </a:r>
            <a:r>
              <a:rPr sz="1324" spc="-22">
                <a:latin typeface="Microsoft Sans Serif"/>
                <a:cs typeface="Microsoft Sans Serif"/>
              </a:rPr>
              <a:t>as </a:t>
            </a:r>
            <a:r>
              <a:rPr sz="1324" spc="-335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all</a:t>
            </a:r>
            <a:r>
              <a:rPr sz="1324" spc="26">
                <a:latin typeface="Microsoft Sans Serif"/>
                <a:cs typeface="Microsoft Sans Serif"/>
              </a:rPr>
              <a:t> </a:t>
            </a:r>
            <a:r>
              <a:rPr sz="1324" spc="-13">
                <a:latin typeface="Microsoft Sans Serif"/>
                <a:cs typeface="Microsoft Sans Serif"/>
              </a:rPr>
              <a:t>802.11</a:t>
            </a:r>
            <a:r>
              <a:rPr sz="1324" spc="31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products)</a:t>
            </a:r>
            <a:endParaRPr sz="1324">
              <a:latin typeface="Microsoft Sans Serif"/>
              <a:cs typeface="Microsoft Sans Serif"/>
            </a:endParaRPr>
          </a:p>
          <a:p>
            <a:pPr marL="11206">
              <a:spcBef>
                <a:spcPts val="397"/>
              </a:spcBef>
            </a:pPr>
            <a:r>
              <a:rPr sz="1456">
                <a:latin typeface="Microsoft Sans Serif"/>
                <a:cs typeface="Microsoft Sans Serif"/>
              </a:rPr>
              <a:t>Manageability</a:t>
            </a:r>
          </a:p>
          <a:p>
            <a:pPr marL="700405" marR="159692" indent="-260551">
              <a:spcBef>
                <a:spcPts val="238"/>
              </a:spcBef>
              <a:buSzPct val="73333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324" spc="-18">
                <a:latin typeface="Microsoft Sans Serif"/>
                <a:cs typeface="Microsoft Sans Serif"/>
              </a:rPr>
              <a:t>Limited</a:t>
            </a:r>
            <a:r>
              <a:rPr sz="1324" spc="18">
                <a:latin typeface="Microsoft Sans Serif"/>
                <a:cs typeface="Microsoft Sans Serif"/>
              </a:rPr>
              <a:t> </a:t>
            </a:r>
            <a:r>
              <a:rPr sz="1324" spc="-13">
                <a:latin typeface="Microsoft Sans Serif"/>
                <a:cs typeface="Microsoft Sans Serif"/>
              </a:rPr>
              <a:t>(no</a:t>
            </a:r>
            <a:r>
              <a:rPr sz="1324" spc="18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automated</a:t>
            </a:r>
            <a:r>
              <a:rPr sz="1324" spc="22">
                <a:latin typeface="Microsoft Sans Serif"/>
                <a:cs typeface="Microsoft Sans Serif"/>
              </a:rPr>
              <a:t> </a:t>
            </a:r>
            <a:r>
              <a:rPr sz="1324" spc="-13">
                <a:latin typeface="Microsoft Sans Serif"/>
                <a:cs typeface="Microsoft Sans Serif"/>
              </a:rPr>
              <a:t>key</a:t>
            </a:r>
            <a:r>
              <a:rPr sz="1324" spc="18">
                <a:latin typeface="Microsoft Sans Serif"/>
                <a:cs typeface="Microsoft Sans Serif"/>
              </a:rPr>
              <a:t> </a:t>
            </a:r>
            <a:r>
              <a:rPr sz="1324" spc="-22">
                <a:latin typeface="Microsoft Sans Serif"/>
                <a:cs typeface="Microsoft Sans Serif"/>
              </a:rPr>
              <a:t>distribution, </a:t>
            </a:r>
            <a:r>
              <a:rPr sz="1324" spc="-340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sym.</a:t>
            </a:r>
            <a:r>
              <a:rPr sz="1324" spc="18">
                <a:latin typeface="Microsoft Sans Serif"/>
                <a:cs typeface="Microsoft Sans Serif"/>
              </a:rPr>
              <a:t> </a:t>
            </a:r>
            <a:r>
              <a:rPr sz="1324" spc="-26">
                <a:latin typeface="Microsoft Sans Serif"/>
                <a:cs typeface="Microsoft Sans Serif"/>
              </a:rPr>
              <a:t>Encryption)</a:t>
            </a:r>
            <a:endParaRPr sz="1324">
              <a:latin typeface="Microsoft Sans Serif"/>
              <a:cs typeface="Microsoft Sans Serif"/>
            </a:endParaRPr>
          </a:p>
          <a:p>
            <a:pPr marL="11206">
              <a:spcBef>
                <a:spcPts val="397"/>
              </a:spcBef>
            </a:pPr>
            <a:r>
              <a:rPr sz="1456" spc="4">
                <a:latin typeface="Microsoft Sans Serif"/>
                <a:cs typeface="Microsoft Sans Serif"/>
              </a:rPr>
              <a:t>Special</a:t>
            </a:r>
            <a:r>
              <a:rPr sz="1456" spc="22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Advantages/Disadvantages</a:t>
            </a:r>
            <a:endParaRPr sz="1456">
              <a:latin typeface="Microsoft Sans Serif"/>
              <a:cs typeface="Microsoft Sans Serif"/>
            </a:endParaRPr>
          </a:p>
          <a:p>
            <a:pPr marL="700405" marR="4483" indent="-260551">
              <a:lnSpc>
                <a:spcPct val="97900"/>
              </a:lnSpc>
              <a:spcBef>
                <a:spcPts val="269"/>
              </a:spcBef>
              <a:buSzPct val="73333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324" spc="-18">
                <a:latin typeface="Microsoft Sans Serif"/>
                <a:cs typeface="Microsoft Sans Serif"/>
              </a:rPr>
              <a:t>Advantage:</a:t>
            </a:r>
            <a:r>
              <a:rPr sz="1324" spc="-9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fits</a:t>
            </a:r>
            <a:r>
              <a:rPr sz="1324" spc="-9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into</a:t>
            </a:r>
            <a:r>
              <a:rPr sz="1324" spc="-9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802.x</a:t>
            </a:r>
            <a:r>
              <a:rPr sz="1324" spc="-4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standards,</a:t>
            </a:r>
            <a:r>
              <a:rPr sz="1324" spc="-9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free </a:t>
            </a:r>
            <a:r>
              <a:rPr sz="1324" spc="-340">
                <a:latin typeface="Microsoft Sans Serif"/>
                <a:cs typeface="Microsoft Sans Serif"/>
              </a:rPr>
              <a:t> </a:t>
            </a:r>
            <a:r>
              <a:rPr sz="1324" spc="-13">
                <a:latin typeface="Microsoft Sans Serif"/>
                <a:cs typeface="Microsoft Sans Serif"/>
              </a:rPr>
              <a:t>ISM-band,</a:t>
            </a:r>
            <a:r>
              <a:rPr sz="1324" spc="49">
                <a:latin typeface="Microsoft Sans Serif"/>
                <a:cs typeface="Microsoft Sans Serif"/>
              </a:rPr>
              <a:t> </a:t>
            </a:r>
            <a:r>
              <a:rPr sz="1324" spc="-22">
                <a:latin typeface="Microsoft Sans Serif"/>
                <a:cs typeface="Microsoft Sans Serif"/>
              </a:rPr>
              <a:t>available,</a:t>
            </a:r>
            <a:r>
              <a:rPr sz="1324" spc="53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simple</a:t>
            </a:r>
            <a:r>
              <a:rPr sz="1324" spc="53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system, </a:t>
            </a:r>
            <a:r>
              <a:rPr sz="1324" spc="-13">
                <a:latin typeface="Microsoft Sans Serif"/>
                <a:cs typeface="Microsoft Sans Serif"/>
              </a:rPr>
              <a:t> </a:t>
            </a:r>
            <a:r>
              <a:rPr sz="1324" spc="-22">
                <a:latin typeface="Microsoft Sans Serif"/>
                <a:cs typeface="Microsoft Sans Serif"/>
              </a:rPr>
              <a:t>uses</a:t>
            </a:r>
            <a:r>
              <a:rPr sz="1324" spc="-9">
                <a:latin typeface="Microsoft Sans Serif"/>
                <a:cs typeface="Microsoft Sans Serif"/>
              </a:rPr>
              <a:t> </a:t>
            </a:r>
            <a:r>
              <a:rPr sz="1324" spc="-22">
                <a:latin typeface="Microsoft Sans Serif"/>
                <a:cs typeface="Microsoft Sans Serif"/>
              </a:rPr>
              <a:t>less</a:t>
            </a:r>
            <a:r>
              <a:rPr sz="1324" spc="-4">
                <a:latin typeface="Microsoft Sans Serif"/>
                <a:cs typeface="Microsoft Sans Serif"/>
              </a:rPr>
              <a:t> </a:t>
            </a:r>
            <a:r>
              <a:rPr sz="1324" spc="-26">
                <a:latin typeface="Microsoft Sans Serif"/>
                <a:cs typeface="Microsoft Sans Serif"/>
              </a:rPr>
              <a:t>crowded</a:t>
            </a:r>
            <a:r>
              <a:rPr sz="1324" spc="-9">
                <a:latin typeface="Microsoft Sans Serif"/>
                <a:cs typeface="Microsoft Sans Serif"/>
              </a:rPr>
              <a:t> </a:t>
            </a:r>
            <a:r>
              <a:rPr sz="1324" spc="-4">
                <a:latin typeface="Microsoft Sans Serif"/>
                <a:cs typeface="Microsoft Sans Serif"/>
              </a:rPr>
              <a:t>5 </a:t>
            </a:r>
            <a:r>
              <a:rPr sz="1324" spc="-18">
                <a:latin typeface="Microsoft Sans Serif"/>
                <a:cs typeface="Microsoft Sans Serif"/>
              </a:rPr>
              <a:t>GHz</a:t>
            </a:r>
            <a:r>
              <a:rPr sz="1324" spc="-4">
                <a:latin typeface="Microsoft Sans Serif"/>
                <a:cs typeface="Microsoft Sans Serif"/>
              </a:rPr>
              <a:t> </a:t>
            </a:r>
            <a:r>
              <a:rPr sz="1324" spc="-31">
                <a:latin typeface="Microsoft Sans Serif"/>
                <a:cs typeface="Microsoft Sans Serif"/>
              </a:rPr>
              <a:t>band</a:t>
            </a:r>
            <a:endParaRPr sz="1324">
              <a:latin typeface="Microsoft Sans Serif"/>
              <a:cs typeface="Microsoft Sans Serif"/>
            </a:endParaRPr>
          </a:p>
          <a:p>
            <a:pPr marL="700405" marR="156330" indent="-260551">
              <a:spcBef>
                <a:spcPts val="265"/>
              </a:spcBef>
              <a:buSzPct val="73333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324" spc="-18">
                <a:latin typeface="Microsoft Sans Serif"/>
                <a:cs typeface="Microsoft Sans Serif"/>
              </a:rPr>
              <a:t>Disadvantage:</a:t>
            </a:r>
            <a:r>
              <a:rPr sz="1324" spc="-9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stronger</a:t>
            </a:r>
            <a:r>
              <a:rPr sz="1324" spc="-9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shading</a:t>
            </a:r>
            <a:r>
              <a:rPr sz="1324" spc="-4">
                <a:latin typeface="Microsoft Sans Serif"/>
                <a:cs typeface="Microsoft Sans Serif"/>
              </a:rPr>
              <a:t> </a:t>
            </a:r>
            <a:r>
              <a:rPr sz="1324" spc="-13">
                <a:latin typeface="Microsoft Sans Serif"/>
                <a:cs typeface="Microsoft Sans Serif"/>
              </a:rPr>
              <a:t>due</a:t>
            </a:r>
            <a:r>
              <a:rPr sz="1324" spc="-9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to </a:t>
            </a:r>
            <a:r>
              <a:rPr sz="1324" spc="-340">
                <a:latin typeface="Microsoft Sans Serif"/>
                <a:cs typeface="Microsoft Sans Serif"/>
              </a:rPr>
              <a:t> </a:t>
            </a:r>
            <a:r>
              <a:rPr sz="1324" spc="-22">
                <a:latin typeface="Microsoft Sans Serif"/>
                <a:cs typeface="Microsoft Sans Serif"/>
              </a:rPr>
              <a:t>higher</a:t>
            </a:r>
            <a:r>
              <a:rPr sz="1324" spc="-4">
                <a:latin typeface="Microsoft Sans Serif"/>
                <a:cs typeface="Microsoft Sans Serif"/>
              </a:rPr>
              <a:t> </a:t>
            </a:r>
            <a:r>
              <a:rPr sz="1324" spc="-22">
                <a:latin typeface="Microsoft Sans Serif"/>
                <a:cs typeface="Microsoft Sans Serif"/>
              </a:rPr>
              <a:t>frequency,</a:t>
            </a:r>
            <a:r>
              <a:rPr sz="1324">
                <a:latin typeface="Microsoft Sans Serif"/>
                <a:cs typeface="Microsoft Sans Serif"/>
              </a:rPr>
              <a:t> </a:t>
            </a:r>
            <a:r>
              <a:rPr sz="1324" spc="-13">
                <a:latin typeface="Microsoft Sans Serif"/>
                <a:cs typeface="Microsoft Sans Serif"/>
              </a:rPr>
              <a:t>no</a:t>
            </a:r>
            <a:r>
              <a:rPr sz="1324" spc="66">
                <a:latin typeface="Microsoft Sans Serif"/>
                <a:cs typeface="Microsoft Sans Serif"/>
              </a:rPr>
              <a:t> </a:t>
            </a:r>
            <a:r>
              <a:rPr sz="1324" spc="-4">
                <a:latin typeface="Microsoft Sans Serif"/>
                <a:cs typeface="Microsoft Sans Serif"/>
              </a:rPr>
              <a:t>QoS</a:t>
            </a:r>
            <a:endParaRPr sz="1324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0177" y="252133"/>
            <a:ext cx="8463243" cy="6345331"/>
          </a:xfrm>
          <a:custGeom>
            <a:avLst/>
            <a:gdLst/>
            <a:ahLst/>
            <a:cxnLst/>
            <a:rect l="l" t="t" r="r" b="b"/>
            <a:pathLst>
              <a:path w="9591675" h="7191375">
                <a:moveTo>
                  <a:pt x="0" y="7191375"/>
                </a:moveTo>
                <a:lnTo>
                  <a:pt x="9591675" y="7191375"/>
                </a:lnTo>
                <a:lnTo>
                  <a:pt x="9591675" y="0"/>
                </a:lnTo>
                <a:lnTo>
                  <a:pt x="0" y="0"/>
                </a:lnTo>
                <a:lnTo>
                  <a:pt x="0" y="7191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6441" y="367730"/>
            <a:ext cx="6754346" cy="380647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400" spc="-9" dirty="0"/>
              <a:t>WLAN:</a:t>
            </a:r>
            <a:r>
              <a:rPr sz="2400" spc="18" dirty="0"/>
              <a:t> </a:t>
            </a:r>
            <a:r>
              <a:rPr sz="2400" spc="-9" dirty="0"/>
              <a:t>IEEE</a:t>
            </a:r>
            <a:r>
              <a:rPr sz="2400" spc="18" dirty="0"/>
              <a:t> </a:t>
            </a:r>
            <a:r>
              <a:rPr sz="2400" spc="-9" dirty="0"/>
              <a:t>802.11</a:t>
            </a:r>
            <a:r>
              <a:rPr sz="2400" spc="-44" dirty="0"/>
              <a:t> </a:t>
            </a:r>
            <a:r>
              <a:rPr sz="2400" spc="591" dirty="0"/>
              <a:t>–</a:t>
            </a:r>
            <a:r>
              <a:rPr sz="2400" spc="4" dirty="0"/>
              <a:t> </a:t>
            </a:r>
            <a:r>
              <a:rPr sz="2400" spc="-13" dirty="0"/>
              <a:t>future</a:t>
            </a:r>
            <a:r>
              <a:rPr sz="2400" spc="-4" dirty="0"/>
              <a:t> </a:t>
            </a:r>
            <a:r>
              <a:rPr sz="2400" spc="-18" dirty="0"/>
              <a:t>developments</a:t>
            </a:r>
            <a:r>
              <a:rPr sz="2400" spc="-9" dirty="0"/>
              <a:t> </a:t>
            </a:r>
            <a:r>
              <a:rPr sz="2400" spc="-18" dirty="0"/>
              <a:t>(03/2005)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0360" y="1010694"/>
            <a:ext cx="7737662" cy="4817766"/>
          </a:xfrm>
          <a:prstGeom prst="rect">
            <a:avLst/>
          </a:prstGeom>
        </p:spPr>
        <p:txBody>
          <a:bodyPr vert="horz" wrap="square" lIns="0" tIns="42582" rIns="0" bIns="0" rtlCol="0">
            <a:spAutoFit/>
          </a:bodyPr>
          <a:lstStyle/>
          <a:p>
            <a:pPr marL="11206">
              <a:spcBef>
                <a:spcPts val="335"/>
              </a:spcBef>
            </a:pPr>
            <a:r>
              <a:rPr sz="1632" spc="13">
                <a:latin typeface="Microsoft Sans Serif"/>
                <a:cs typeface="Microsoft Sans Serif"/>
              </a:rPr>
              <a:t>802.11c:</a:t>
            </a:r>
            <a:r>
              <a:rPr sz="1632" spc="18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Bridge</a:t>
            </a:r>
            <a:r>
              <a:rPr sz="1632" spc="22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Support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202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9">
                <a:latin typeface="Microsoft Sans Serif"/>
                <a:cs typeface="Microsoft Sans Serif"/>
              </a:rPr>
              <a:t>Definition</a:t>
            </a:r>
            <a:r>
              <a:rPr sz="1456" spc="31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of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MAC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procedures</a:t>
            </a:r>
            <a:r>
              <a:rPr sz="1456" spc="88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to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support</a:t>
            </a:r>
            <a:r>
              <a:rPr sz="1456" spc="88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bridges</a:t>
            </a:r>
            <a:r>
              <a:rPr sz="1456" spc="93">
                <a:latin typeface="Microsoft Sans Serif"/>
                <a:cs typeface="Microsoft Sans Serif"/>
              </a:rPr>
              <a:t> </a:t>
            </a:r>
            <a:r>
              <a:rPr sz="1456" spc="-9">
                <a:latin typeface="Microsoft Sans Serif"/>
                <a:cs typeface="Microsoft Sans Serif"/>
              </a:rPr>
              <a:t>as</a:t>
            </a:r>
            <a:r>
              <a:rPr sz="1456" spc="75">
                <a:latin typeface="Microsoft Sans Serif"/>
                <a:cs typeface="Microsoft Sans Serif"/>
              </a:rPr>
              <a:t> </a:t>
            </a:r>
            <a:r>
              <a:rPr sz="1456" spc="22">
                <a:latin typeface="Microsoft Sans Serif"/>
                <a:cs typeface="Microsoft Sans Serif"/>
              </a:rPr>
              <a:t>extension</a:t>
            </a:r>
            <a:r>
              <a:rPr sz="1456" spc="-88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to</a:t>
            </a:r>
            <a:r>
              <a:rPr sz="1456" spc="26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802.1D</a:t>
            </a:r>
            <a:endParaRPr sz="1456">
              <a:latin typeface="Microsoft Sans Serif"/>
              <a:cs typeface="Microsoft Sans Serif"/>
            </a:endParaRPr>
          </a:p>
          <a:p>
            <a:pPr marL="11206">
              <a:spcBef>
                <a:spcPts val="260"/>
              </a:spcBef>
            </a:pPr>
            <a:r>
              <a:rPr sz="1632" spc="13">
                <a:latin typeface="Microsoft Sans Serif"/>
                <a:cs typeface="Microsoft Sans Serif"/>
              </a:rPr>
              <a:t>802.11d: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Regulatory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Domain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Update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202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9">
                <a:latin typeface="Microsoft Sans Serif"/>
                <a:cs typeface="Microsoft Sans Serif"/>
              </a:rPr>
              <a:t>Support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of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additional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regulations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related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to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channel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selection,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hopping</a:t>
            </a:r>
            <a:r>
              <a:rPr sz="1456" spc="84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sequences</a:t>
            </a:r>
          </a:p>
          <a:p>
            <a:pPr marL="11206">
              <a:spcBef>
                <a:spcPts val="260"/>
              </a:spcBef>
            </a:pPr>
            <a:r>
              <a:rPr sz="1632" spc="18">
                <a:latin typeface="Microsoft Sans Serif"/>
                <a:cs typeface="Microsoft Sans Serif"/>
              </a:rPr>
              <a:t>802.11e: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22">
                <a:latin typeface="Microsoft Sans Serif"/>
                <a:cs typeface="Microsoft Sans Serif"/>
              </a:rPr>
              <a:t>MAC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Enhancements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441">
                <a:latin typeface="Microsoft Sans Serif"/>
                <a:cs typeface="Microsoft Sans Serif"/>
              </a:rPr>
              <a:t>–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QoS</a:t>
            </a:r>
            <a:endParaRPr sz="1632">
              <a:latin typeface="Microsoft Sans Serif"/>
              <a:cs typeface="Microsoft Sans Serif"/>
            </a:endParaRPr>
          </a:p>
          <a:p>
            <a:pPr marL="700405" marR="100858" indent="-260551">
              <a:lnSpc>
                <a:spcPts val="1588"/>
              </a:lnSpc>
              <a:spcBef>
                <a:spcPts val="388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9">
                <a:latin typeface="Microsoft Sans Serif"/>
                <a:cs typeface="Microsoft Sans Serif"/>
              </a:rPr>
              <a:t>Enhance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the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current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802.11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MAC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to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expand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support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for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-9">
                <a:latin typeface="Microsoft Sans Serif"/>
                <a:cs typeface="Microsoft Sans Serif"/>
              </a:rPr>
              <a:t>applications</a:t>
            </a:r>
            <a:r>
              <a:rPr sz="1456" spc="66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with</a:t>
            </a:r>
            <a:r>
              <a:rPr sz="1456" spc="66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Quality</a:t>
            </a:r>
            <a:r>
              <a:rPr sz="1456" spc="66">
                <a:latin typeface="Microsoft Sans Serif"/>
                <a:cs typeface="Microsoft Sans Serif"/>
              </a:rPr>
              <a:t> </a:t>
            </a:r>
            <a:r>
              <a:rPr sz="1456" spc="18">
                <a:latin typeface="Microsoft Sans Serif"/>
                <a:cs typeface="Microsoft Sans Serif"/>
              </a:rPr>
              <a:t>of </a:t>
            </a:r>
            <a:r>
              <a:rPr sz="1456" spc="-37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Service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requirements,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and</a:t>
            </a:r>
            <a:r>
              <a:rPr sz="1456" spc="62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in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the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capabilities</a:t>
            </a:r>
            <a:r>
              <a:rPr sz="1456" spc="62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and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efficiency</a:t>
            </a:r>
            <a:r>
              <a:rPr sz="1456" spc="62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of</a:t>
            </a:r>
            <a:r>
              <a:rPr sz="1456" spc="-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the</a:t>
            </a:r>
            <a:r>
              <a:rPr sz="1456" spc="88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protocol</a:t>
            </a:r>
            <a:endParaRPr sz="1456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212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4">
                <a:latin typeface="Microsoft Sans Serif"/>
                <a:cs typeface="Microsoft Sans Serif"/>
              </a:rPr>
              <a:t>Definition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of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a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data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flow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(“connection”)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with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parameters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like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18">
                <a:latin typeface="Microsoft Sans Serif"/>
                <a:cs typeface="Microsoft Sans Serif"/>
              </a:rPr>
              <a:t>rate,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burst,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97">
                <a:latin typeface="Microsoft Sans Serif"/>
                <a:cs typeface="Microsoft Sans Serif"/>
              </a:rPr>
              <a:t>period…</a:t>
            </a:r>
            <a:endParaRPr sz="1456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238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4">
                <a:latin typeface="Microsoft Sans Serif"/>
                <a:cs typeface="Microsoft Sans Serif"/>
              </a:rPr>
              <a:t>Additional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energy</a:t>
            </a:r>
            <a:r>
              <a:rPr sz="1456" spc="62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saving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mechanisms</a:t>
            </a:r>
            <a:r>
              <a:rPr sz="1456" spc="62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and</a:t>
            </a:r>
            <a:r>
              <a:rPr sz="1456" spc="62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more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efficient</a:t>
            </a:r>
            <a:r>
              <a:rPr sz="1456" spc="62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retransmission</a:t>
            </a:r>
            <a:endParaRPr sz="1456">
              <a:latin typeface="Microsoft Sans Serif"/>
              <a:cs typeface="Microsoft Sans Serif"/>
            </a:endParaRPr>
          </a:p>
          <a:p>
            <a:pPr marL="11206">
              <a:spcBef>
                <a:spcPts val="260"/>
              </a:spcBef>
            </a:pPr>
            <a:r>
              <a:rPr sz="1632" spc="13">
                <a:latin typeface="Microsoft Sans Serif"/>
                <a:cs typeface="Microsoft Sans Serif"/>
              </a:rPr>
              <a:t>802.11f:</a:t>
            </a:r>
            <a:r>
              <a:rPr sz="1632" spc="18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Inter-Access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Point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22">
                <a:latin typeface="Microsoft Sans Serif"/>
                <a:cs typeface="Microsoft Sans Serif"/>
              </a:rPr>
              <a:t>Protocol</a:t>
            </a:r>
            <a:endParaRPr sz="1632">
              <a:latin typeface="Microsoft Sans Serif"/>
              <a:cs typeface="Microsoft Sans Serif"/>
            </a:endParaRPr>
          </a:p>
          <a:p>
            <a:pPr marL="700405" marR="544075" indent="-260551">
              <a:lnSpc>
                <a:spcPts val="1588"/>
              </a:lnSpc>
              <a:spcBef>
                <a:spcPts val="388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-4">
                <a:latin typeface="Microsoft Sans Serif"/>
                <a:cs typeface="Microsoft Sans Serif"/>
              </a:rPr>
              <a:t>Establish</a:t>
            </a:r>
            <a:r>
              <a:rPr sz="1456" spc="75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an</a:t>
            </a:r>
            <a:r>
              <a:rPr sz="1456" spc="75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Inter-Access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Point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Protocol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for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data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exchange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via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the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distribution </a:t>
            </a:r>
            <a:r>
              <a:rPr sz="1456" spc="-375">
                <a:latin typeface="Microsoft Sans Serif"/>
                <a:cs typeface="Microsoft Sans Serif"/>
              </a:rPr>
              <a:t> </a:t>
            </a:r>
            <a:r>
              <a:rPr sz="1456" spc="13">
                <a:latin typeface="Microsoft Sans Serif"/>
                <a:cs typeface="Microsoft Sans Serif"/>
              </a:rPr>
              <a:t>system</a:t>
            </a:r>
            <a:endParaRPr sz="1456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212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4">
                <a:latin typeface="Microsoft Sans Serif"/>
                <a:cs typeface="Microsoft Sans Serif"/>
              </a:rPr>
              <a:t>Currently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unclear</a:t>
            </a:r>
            <a:r>
              <a:rPr sz="1456" spc="62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to</a:t>
            </a:r>
            <a:r>
              <a:rPr sz="1456" spc="62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which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extend</a:t>
            </a:r>
            <a:r>
              <a:rPr sz="1456" spc="62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manufacturers</a:t>
            </a:r>
            <a:r>
              <a:rPr sz="1456" spc="62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will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follow</a:t>
            </a:r>
            <a:r>
              <a:rPr sz="1456" spc="62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this</a:t>
            </a:r>
            <a:r>
              <a:rPr sz="1456" spc="26">
                <a:latin typeface="Microsoft Sans Serif"/>
                <a:cs typeface="Microsoft Sans Serif"/>
              </a:rPr>
              <a:t> </a:t>
            </a:r>
            <a:r>
              <a:rPr sz="1456" spc="18">
                <a:latin typeface="Microsoft Sans Serif"/>
                <a:cs typeface="Microsoft Sans Serif"/>
              </a:rPr>
              <a:t>suggestion</a:t>
            </a:r>
            <a:endParaRPr sz="1456">
              <a:latin typeface="Microsoft Sans Serif"/>
              <a:cs typeface="Microsoft Sans Serif"/>
            </a:endParaRPr>
          </a:p>
          <a:p>
            <a:pPr marL="11206">
              <a:spcBef>
                <a:spcPts val="326"/>
              </a:spcBef>
            </a:pPr>
            <a:r>
              <a:rPr sz="1632" spc="13">
                <a:latin typeface="Microsoft Sans Serif"/>
                <a:cs typeface="Microsoft Sans Serif"/>
              </a:rPr>
              <a:t>802.11g: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Data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Rates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&gt;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20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Mbit/s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at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2.4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GHz;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54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Mbit/s,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22">
                <a:latin typeface="Microsoft Sans Serif"/>
                <a:cs typeface="Microsoft Sans Serif"/>
              </a:rPr>
              <a:t>OFDM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137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4">
                <a:latin typeface="Microsoft Sans Serif"/>
                <a:cs typeface="Microsoft Sans Serif"/>
              </a:rPr>
              <a:t>Successful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successor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of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802.11b,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performance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loss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during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mixed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operation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with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11b</a:t>
            </a:r>
          </a:p>
          <a:p>
            <a:pPr marL="11206">
              <a:spcBef>
                <a:spcPts val="326"/>
              </a:spcBef>
            </a:pPr>
            <a:r>
              <a:rPr sz="1632" spc="18">
                <a:latin typeface="Microsoft Sans Serif"/>
                <a:cs typeface="Microsoft Sans Serif"/>
              </a:rPr>
              <a:t>802.11h: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Spectrum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Managed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802.11a</a:t>
            </a:r>
            <a:endParaRPr sz="1632">
              <a:latin typeface="Microsoft Sans Serif"/>
              <a:cs typeface="Microsoft Sans Serif"/>
            </a:endParaRPr>
          </a:p>
          <a:p>
            <a:pPr marL="700405" marR="181545" indent="-260551">
              <a:lnSpc>
                <a:spcPts val="1588"/>
              </a:lnSpc>
              <a:spcBef>
                <a:spcPts val="388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9">
                <a:latin typeface="Microsoft Sans Serif"/>
                <a:cs typeface="Microsoft Sans Serif"/>
              </a:rPr>
              <a:t>Extension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for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operation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of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802.11a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in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Europe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by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mechanisms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like</a:t>
            </a:r>
            <a:r>
              <a:rPr sz="1456" spc="-26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channel </a:t>
            </a:r>
            <a:r>
              <a:rPr sz="1456" spc="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measurement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for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dynamic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channel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selection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(DFS,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Dynamic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22">
                <a:latin typeface="Microsoft Sans Serif"/>
                <a:cs typeface="Microsoft Sans Serif"/>
              </a:rPr>
              <a:t>Frequency</a:t>
            </a:r>
            <a:r>
              <a:rPr sz="1456" spc="26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Selection) </a:t>
            </a:r>
            <a:r>
              <a:rPr sz="1456" spc="-371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and</a:t>
            </a:r>
            <a:r>
              <a:rPr sz="1456" spc="18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power</a:t>
            </a:r>
            <a:r>
              <a:rPr sz="1456" spc="22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control</a:t>
            </a:r>
            <a:r>
              <a:rPr sz="1456" spc="22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(TPC,</a:t>
            </a:r>
            <a:r>
              <a:rPr sz="1456" spc="22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Transmit</a:t>
            </a:r>
            <a:r>
              <a:rPr sz="1456" spc="22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Power</a:t>
            </a:r>
            <a:r>
              <a:rPr sz="1456" spc="22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Control)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60177" y="252133"/>
            <a:ext cx="8463243" cy="6345331"/>
          </a:xfrm>
          <a:custGeom>
            <a:avLst/>
            <a:gdLst/>
            <a:ahLst/>
            <a:cxnLst/>
            <a:rect l="l" t="t" r="r" b="b"/>
            <a:pathLst>
              <a:path w="9591675" h="7191375">
                <a:moveTo>
                  <a:pt x="0" y="7191375"/>
                </a:moveTo>
                <a:lnTo>
                  <a:pt x="9591675" y="7191375"/>
                </a:lnTo>
                <a:lnTo>
                  <a:pt x="9591675" y="0"/>
                </a:lnTo>
                <a:lnTo>
                  <a:pt x="0" y="0"/>
                </a:lnTo>
                <a:lnTo>
                  <a:pt x="0" y="7191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87241" y="412032"/>
            <a:ext cx="9278471" cy="44220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753636">
              <a:lnSpc>
                <a:spcPct val="100000"/>
              </a:lnSpc>
              <a:spcBef>
                <a:spcPts val="88"/>
              </a:spcBef>
            </a:pPr>
            <a:r>
              <a:rPr sz="2800" spc="-9" dirty="0"/>
              <a:t>WLAN:</a:t>
            </a:r>
            <a:r>
              <a:rPr sz="2800" spc="-4" dirty="0"/>
              <a:t> </a:t>
            </a:r>
            <a:r>
              <a:rPr sz="2800" spc="-9" dirty="0"/>
              <a:t>IEEE</a:t>
            </a:r>
            <a:r>
              <a:rPr sz="2800" spc="-4" dirty="0"/>
              <a:t> </a:t>
            </a:r>
            <a:r>
              <a:rPr sz="2800" spc="75" dirty="0"/>
              <a:t>802.11–</a:t>
            </a:r>
            <a:r>
              <a:rPr sz="2800" spc="-62" dirty="0"/>
              <a:t> </a:t>
            </a:r>
            <a:r>
              <a:rPr sz="2800" spc="-13" dirty="0"/>
              <a:t>future</a:t>
            </a:r>
            <a:r>
              <a:rPr sz="2800" spc="-4" dirty="0"/>
              <a:t> </a:t>
            </a:r>
            <a:r>
              <a:rPr sz="2800" spc="-18" dirty="0"/>
              <a:t>developments</a:t>
            </a:r>
            <a:r>
              <a:rPr sz="2800" spc="-9" dirty="0"/>
              <a:t> </a:t>
            </a:r>
            <a:r>
              <a:rPr sz="2800" spc="-4" dirty="0"/>
              <a:t>(03/2005)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0360" y="1014133"/>
            <a:ext cx="7660341" cy="4610595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632" spc="13">
                <a:latin typeface="Microsoft Sans Serif"/>
                <a:cs typeface="Microsoft Sans Serif"/>
              </a:rPr>
              <a:t>802.11i: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Enhanced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Security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Mechanisms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71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4">
                <a:latin typeface="Microsoft Sans Serif"/>
                <a:cs typeface="Microsoft Sans Serif"/>
              </a:rPr>
              <a:t>Enhance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the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current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802.11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MAC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to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provide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improvements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in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security.</a:t>
            </a:r>
            <a:endParaRPr sz="1456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0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4">
                <a:latin typeface="Microsoft Sans Serif"/>
                <a:cs typeface="Microsoft Sans Serif"/>
              </a:rPr>
              <a:t>TKIP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enhances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the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insecure</a:t>
            </a:r>
            <a:r>
              <a:rPr sz="1456" spc="71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WEP,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but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remains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compatible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to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older</a:t>
            </a:r>
            <a:r>
              <a:rPr sz="1456" spc="93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WEP</a:t>
            </a:r>
            <a:r>
              <a:rPr sz="1456" spc="22">
                <a:latin typeface="Microsoft Sans Serif"/>
                <a:cs typeface="Microsoft Sans Serif"/>
              </a:rPr>
              <a:t> </a:t>
            </a:r>
            <a:r>
              <a:rPr sz="1456" spc="13">
                <a:latin typeface="Microsoft Sans Serif"/>
                <a:cs typeface="Microsoft Sans Serif"/>
              </a:rPr>
              <a:t>systems</a:t>
            </a:r>
            <a:endParaRPr sz="1456">
              <a:latin typeface="Microsoft Sans Serif"/>
              <a:cs typeface="Microsoft Sans Serif"/>
            </a:endParaRPr>
          </a:p>
          <a:p>
            <a:pPr marL="700405" indent="-260551">
              <a:lnSpc>
                <a:spcPts val="1743"/>
              </a:lnSpc>
              <a:spcBef>
                <a:spcPts val="40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4">
                <a:latin typeface="Microsoft Sans Serif"/>
                <a:cs typeface="Microsoft Sans Serif"/>
              </a:rPr>
              <a:t>AES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provides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a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secure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encryption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method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and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is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based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on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new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18">
                <a:latin typeface="Microsoft Sans Serif"/>
                <a:cs typeface="Microsoft Sans Serif"/>
              </a:rPr>
              <a:t>hardware</a:t>
            </a:r>
            <a:endParaRPr sz="1456">
              <a:latin typeface="Microsoft Sans Serif"/>
              <a:cs typeface="Microsoft Sans Serif"/>
            </a:endParaRPr>
          </a:p>
          <a:p>
            <a:pPr marL="11206">
              <a:lnSpc>
                <a:spcPts val="1959"/>
              </a:lnSpc>
            </a:pPr>
            <a:r>
              <a:rPr sz="1632" spc="9">
                <a:latin typeface="Microsoft Sans Serif"/>
                <a:cs typeface="Microsoft Sans Serif"/>
              </a:rPr>
              <a:t>802.11j: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Extensions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for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operations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in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Japan</a:t>
            </a:r>
            <a:endParaRPr sz="1632">
              <a:latin typeface="Microsoft Sans Serif"/>
              <a:cs typeface="Microsoft Sans Serif"/>
            </a:endParaRPr>
          </a:p>
          <a:p>
            <a:pPr marL="700405" marR="361968" indent="-260551">
              <a:lnSpc>
                <a:spcPct val="79500"/>
              </a:lnSpc>
              <a:spcBef>
                <a:spcPts val="427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9">
                <a:latin typeface="Microsoft Sans Serif"/>
                <a:cs typeface="Microsoft Sans Serif"/>
              </a:rPr>
              <a:t>Changes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of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802.11a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for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operation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at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5GHz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in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Japan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using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only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-26">
                <a:latin typeface="Microsoft Sans Serif"/>
                <a:cs typeface="Microsoft Sans Serif"/>
              </a:rPr>
              <a:t>half</a:t>
            </a:r>
            <a:r>
              <a:rPr sz="1456" spc="9">
                <a:latin typeface="Microsoft Sans Serif"/>
                <a:cs typeface="Microsoft Sans Serif"/>
              </a:rPr>
              <a:t> the </a:t>
            </a:r>
            <a:r>
              <a:rPr sz="1456" spc="13">
                <a:latin typeface="Microsoft Sans Serif"/>
                <a:cs typeface="Microsoft Sans Serif"/>
              </a:rPr>
              <a:t>channel </a:t>
            </a:r>
            <a:r>
              <a:rPr sz="1456" spc="-37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width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at</a:t>
            </a:r>
            <a:r>
              <a:rPr sz="1456" spc="62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larger</a:t>
            </a:r>
            <a:r>
              <a:rPr sz="1456" spc="62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range</a:t>
            </a:r>
            <a:endParaRPr sz="1456">
              <a:latin typeface="Microsoft Sans Serif"/>
              <a:cs typeface="Microsoft Sans Serif"/>
            </a:endParaRPr>
          </a:p>
          <a:p>
            <a:pPr marL="11206">
              <a:spcBef>
                <a:spcPts val="62"/>
              </a:spcBef>
            </a:pPr>
            <a:r>
              <a:rPr sz="1632" spc="13">
                <a:latin typeface="Microsoft Sans Serif"/>
                <a:cs typeface="Microsoft Sans Serif"/>
              </a:rPr>
              <a:t>802.11k: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Methods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for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channel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measurements</a:t>
            </a:r>
            <a:endParaRPr sz="1632">
              <a:latin typeface="Microsoft Sans Serif"/>
              <a:cs typeface="Microsoft Sans Serif"/>
            </a:endParaRPr>
          </a:p>
          <a:p>
            <a:pPr marL="700405" marR="4483" indent="-260551">
              <a:lnSpc>
                <a:spcPct val="79500"/>
              </a:lnSpc>
              <a:spcBef>
                <a:spcPts val="427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9">
                <a:latin typeface="Microsoft Sans Serif"/>
                <a:cs typeface="Microsoft Sans Serif"/>
              </a:rPr>
              <a:t>Devices</a:t>
            </a:r>
            <a:r>
              <a:rPr sz="1456" spc="31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and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access</a:t>
            </a:r>
            <a:r>
              <a:rPr sz="1456" spc="31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points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should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be</a:t>
            </a:r>
            <a:r>
              <a:rPr sz="1456" spc="31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able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to</a:t>
            </a:r>
            <a:r>
              <a:rPr sz="1456" spc="31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estimate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channel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13">
                <a:latin typeface="Microsoft Sans Serif"/>
                <a:cs typeface="Microsoft Sans Serif"/>
              </a:rPr>
              <a:t>quality</a:t>
            </a:r>
            <a:r>
              <a:rPr sz="1456" spc="31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in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order</a:t>
            </a:r>
            <a:r>
              <a:rPr sz="1456" spc="31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to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be </a:t>
            </a:r>
            <a:r>
              <a:rPr sz="1456" spc="-37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able</a:t>
            </a:r>
            <a:r>
              <a:rPr sz="1456" spc="31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to</a:t>
            </a:r>
            <a:r>
              <a:rPr sz="1456" spc="31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choose</a:t>
            </a:r>
            <a:r>
              <a:rPr sz="1456" spc="31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a</a:t>
            </a:r>
            <a:r>
              <a:rPr sz="1456" spc="31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better</a:t>
            </a:r>
            <a:r>
              <a:rPr sz="1456" spc="31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access</a:t>
            </a:r>
            <a:r>
              <a:rPr sz="1456" spc="31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point</a:t>
            </a:r>
            <a:r>
              <a:rPr sz="1456" spc="31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of</a:t>
            </a:r>
            <a:r>
              <a:rPr sz="1456" spc="31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channel</a:t>
            </a:r>
            <a:endParaRPr sz="1456">
              <a:latin typeface="Microsoft Sans Serif"/>
              <a:cs typeface="Microsoft Sans Serif"/>
            </a:endParaRPr>
          </a:p>
          <a:p>
            <a:pPr marL="11206">
              <a:lnSpc>
                <a:spcPts val="1955"/>
              </a:lnSpc>
            </a:pPr>
            <a:r>
              <a:rPr sz="1632" spc="18">
                <a:latin typeface="Microsoft Sans Serif"/>
                <a:cs typeface="Microsoft Sans Serif"/>
              </a:rPr>
              <a:t>802.11m: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Updates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of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the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802.11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standards</a:t>
            </a:r>
            <a:endParaRPr sz="1632">
              <a:latin typeface="Microsoft Sans Serif"/>
              <a:cs typeface="Microsoft Sans Serif"/>
            </a:endParaRPr>
          </a:p>
          <a:p>
            <a:pPr marL="11206">
              <a:spcBef>
                <a:spcPts val="93"/>
              </a:spcBef>
            </a:pPr>
            <a:r>
              <a:rPr sz="1632" spc="13">
                <a:latin typeface="Microsoft Sans Serif"/>
                <a:cs typeface="Microsoft Sans Serif"/>
              </a:rPr>
              <a:t>802.11n: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Higher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data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rates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above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100Mbit/s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71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9">
                <a:latin typeface="Microsoft Sans Serif"/>
                <a:cs typeface="Microsoft Sans Serif"/>
              </a:rPr>
              <a:t>Changes</a:t>
            </a:r>
            <a:r>
              <a:rPr sz="1456" spc="31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of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PHY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and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MAC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with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the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goal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of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100Mbit/s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at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MAC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13">
                <a:latin typeface="Microsoft Sans Serif"/>
                <a:cs typeface="Microsoft Sans Serif"/>
              </a:rPr>
              <a:t>SAP</a:t>
            </a:r>
            <a:endParaRPr sz="1456">
              <a:latin typeface="Microsoft Sans Serif"/>
              <a:cs typeface="Microsoft Sans Serif"/>
            </a:endParaRPr>
          </a:p>
          <a:p>
            <a:pPr marL="700405" marR="490844" indent="-260551">
              <a:lnSpc>
                <a:spcPct val="79500"/>
              </a:lnSpc>
              <a:spcBef>
                <a:spcPts val="397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4">
                <a:latin typeface="Microsoft Sans Serif"/>
                <a:cs typeface="Microsoft Sans Serif"/>
              </a:rPr>
              <a:t>MIMO</a:t>
            </a:r>
            <a:r>
              <a:rPr sz="1456" spc="62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antennas</a:t>
            </a:r>
            <a:r>
              <a:rPr sz="1456" spc="62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(Multiple</a:t>
            </a:r>
            <a:r>
              <a:rPr sz="1456" spc="62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Input</a:t>
            </a:r>
            <a:r>
              <a:rPr sz="1456" spc="62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Multiple</a:t>
            </a:r>
            <a:r>
              <a:rPr sz="1456" spc="62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Output),</a:t>
            </a:r>
            <a:r>
              <a:rPr sz="1456" spc="66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up</a:t>
            </a:r>
            <a:r>
              <a:rPr sz="1456" spc="62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to</a:t>
            </a:r>
            <a:r>
              <a:rPr sz="1456" spc="62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600Mbit/s</a:t>
            </a:r>
            <a:r>
              <a:rPr sz="1456" spc="-4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are</a:t>
            </a:r>
            <a:r>
              <a:rPr sz="1456" spc="88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currently </a:t>
            </a:r>
            <a:r>
              <a:rPr sz="1456" spc="-371">
                <a:latin typeface="Microsoft Sans Serif"/>
                <a:cs typeface="Microsoft Sans Serif"/>
              </a:rPr>
              <a:t> </a:t>
            </a:r>
            <a:r>
              <a:rPr sz="1456" spc="-13">
                <a:latin typeface="Microsoft Sans Serif"/>
                <a:cs typeface="Microsoft Sans Serif"/>
              </a:rPr>
              <a:t>feasible</a:t>
            </a:r>
            <a:endParaRPr sz="1456">
              <a:latin typeface="Microsoft Sans Serif"/>
              <a:cs typeface="Microsoft Sans Serif"/>
            </a:endParaRPr>
          </a:p>
          <a:p>
            <a:pPr marL="700405" indent="-260551">
              <a:lnSpc>
                <a:spcPts val="1747"/>
              </a:lnSpc>
              <a:spcBef>
                <a:spcPts val="40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4">
                <a:latin typeface="Microsoft Sans Serif"/>
                <a:cs typeface="Microsoft Sans Serif"/>
              </a:rPr>
              <a:t>However,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still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a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large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overhead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due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to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protocol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headers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and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inefficient</a:t>
            </a:r>
            <a:r>
              <a:rPr sz="1456" spc="88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mechanisms</a:t>
            </a:r>
          </a:p>
          <a:p>
            <a:pPr marL="11206">
              <a:lnSpc>
                <a:spcPts val="1955"/>
              </a:lnSpc>
            </a:pPr>
            <a:r>
              <a:rPr sz="1632" spc="18">
                <a:latin typeface="Microsoft Sans Serif"/>
                <a:cs typeface="Microsoft Sans Serif"/>
              </a:rPr>
              <a:t>802.11p:</a:t>
            </a:r>
            <a:r>
              <a:rPr sz="1632" spc="22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Inter</a:t>
            </a:r>
            <a:r>
              <a:rPr sz="1632" spc="22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car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communications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71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9">
                <a:latin typeface="Microsoft Sans Serif"/>
                <a:cs typeface="Microsoft Sans Serif"/>
              </a:rPr>
              <a:t>Communication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between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cars/road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side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and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13">
                <a:latin typeface="Microsoft Sans Serif"/>
                <a:cs typeface="Microsoft Sans Serif"/>
              </a:rPr>
              <a:t>cars/cars</a:t>
            </a:r>
            <a:endParaRPr sz="1456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0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9">
                <a:latin typeface="Microsoft Sans Serif"/>
                <a:cs typeface="Microsoft Sans Serif"/>
              </a:rPr>
              <a:t>Planned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for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relative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speeds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of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min.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200km/h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and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ranges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over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1000m</a:t>
            </a:r>
            <a:endParaRPr sz="1456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0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4">
                <a:latin typeface="Microsoft Sans Serif"/>
                <a:cs typeface="Microsoft Sans Serif"/>
              </a:rPr>
              <a:t>Usage</a:t>
            </a:r>
            <a:r>
              <a:rPr sz="1456" spc="18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of</a:t>
            </a:r>
            <a:r>
              <a:rPr sz="1456" spc="22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5.850-5.925GHz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band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in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North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America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60177" y="252133"/>
            <a:ext cx="8463243" cy="6345331"/>
          </a:xfrm>
          <a:custGeom>
            <a:avLst/>
            <a:gdLst/>
            <a:ahLst/>
            <a:cxnLst/>
            <a:rect l="l" t="t" r="r" b="b"/>
            <a:pathLst>
              <a:path w="9591675" h="7191375">
                <a:moveTo>
                  <a:pt x="0" y="7191375"/>
                </a:moveTo>
                <a:lnTo>
                  <a:pt x="9591675" y="7191375"/>
                </a:lnTo>
                <a:lnTo>
                  <a:pt x="9591675" y="0"/>
                </a:lnTo>
                <a:lnTo>
                  <a:pt x="0" y="0"/>
                </a:lnTo>
                <a:lnTo>
                  <a:pt x="0" y="7191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08946" y="412620"/>
            <a:ext cx="9278471" cy="44220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753636">
              <a:lnSpc>
                <a:spcPct val="100000"/>
              </a:lnSpc>
              <a:spcBef>
                <a:spcPts val="88"/>
              </a:spcBef>
            </a:pPr>
            <a:r>
              <a:rPr sz="2800" spc="-9" dirty="0"/>
              <a:t>WLAN:</a:t>
            </a:r>
            <a:r>
              <a:rPr sz="2800" spc="-4" dirty="0"/>
              <a:t> </a:t>
            </a:r>
            <a:r>
              <a:rPr sz="2800" spc="-9" dirty="0"/>
              <a:t>IEEE</a:t>
            </a:r>
            <a:r>
              <a:rPr sz="2800" spc="-4" dirty="0"/>
              <a:t> </a:t>
            </a:r>
            <a:r>
              <a:rPr sz="2800" spc="75" dirty="0"/>
              <a:t>802.11–</a:t>
            </a:r>
            <a:r>
              <a:rPr sz="2800" spc="-62" dirty="0"/>
              <a:t> </a:t>
            </a:r>
            <a:r>
              <a:rPr sz="2800" spc="-13" dirty="0"/>
              <a:t>future</a:t>
            </a:r>
            <a:r>
              <a:rPr sz="2800" spc="-4" dirty="0"/>
              <a:t> </a:t>
            </a:r>
            <a:r>
              <a:rPr sz="2800" spc="-18" dirty="0"/>
              <a:t>developments</a:t>
            </a:r>
            <a:r>
              <a:rPr sz="2800" spc="-9" dirty="0"/>
              <a:t> </a:t>
            </a:r>
            <a:r>
              <a:rPr sz="2800" spc="-4" dirty="0"/>
              <a:t>(03/2005)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0360" y="1015309"/>
            <a:ext cx="7769038" cy="4526681"/>
          </a:xfrm>
          <a:prstGeom prst="rect">
            <a:avLst/>
          </a:prstGeom>
        </p:spPr>
        <p:txBody>
          <a:bodyPr vert="horz" wrap="square" lIns="0" tIns="35299" rIns="0" bIns="0" rtlCol="0">
            <a:spAutoFit/>
          </a:bodyPr>
          <a:lstStyle/>
          <a:p>
            <a:pPr marL="11206">
              <a:spcBef>
                <a:spcPts val="278"/>
              </a:spcBef>
            </a:pPr>
            <a:r>
              <a:rPr sz="1456" spc="9" dirty="0">
                <a:latin typeface="Microsoft Sans Serif"/>
                <a:cs typeface="Microsoft Sans Serif"/>
              </a:rPr>
              <a:t>802.11r:</a:t>
            </a:r>
            <a:r>
              <a:rPr sz="1456" spc="35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Faster</a:t>
            </a:r>
            <a:r>
              <a:rPr sz="1456" spc="35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Handover</a:t>
            </a:r>
            <a:r>
              <a:rPr sz="1456" spc="35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between</a:t>
            </a:r>
            <a:r>
              <a:rPr sz="1456" spc="40" dirty="0">
                <a:latin typeface="Microsoft Sans Serif"/>
                <a:cs typeface="Microsoft Sans Serif"/>
              </a:rPr>
              <a:t> </a:t>
            </a:r>
            <a:r>
              <a:rPr sz="1456" spc="13" dirty="0">
                <a:latin typeface="Microsoft Sans Serif"/>
                <a:cs typeface="Microsoft Sans Serif"/>
              </a:rPr>
              <a:t>BSS</a:t>
            </a:r>
            <a:endParaRPr sz="1456" dirty="0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172"/>
              </a:spcBef>
              <a:buSzPct val="73333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324" spc="-22" dirty="0">
                <a:latin typeface="Microsoft Sans Serif"/>
                <a:cs typeface="Microsoft Sans Serif"/>
              </a:rPr>
              <a:t>Secure,</a:t>
            </a:r>
            <a:r>
              <a:rPr sz="1324" spc="13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fast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handover</a:t>
            </a:r>
            <a:r>
              <a:rPr sz="1324" spc="13" dirty="0">
                <a:latin typeface="Microsoft Sans Serif"/>
                <a:cs typeface="Microsoft Sans Serif"/>
              </a:rPr>
              <a:t> </a:t>
            </a:r>
            <a:r>
              <a:rPr sz="1324" spc="-13" dirty="0">
                <a:latin typeface="Microsoft Sans Serif"/>
                <a:cs typeface="Microsoft Sans Serif"/>
              </a:rPr>
              <a:t>of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4" dirty="0">
                <a:latin typeface="Microsoft Sans Serif"/>
                <a:cs typeface="Microsoft Sans Serif"/>
              </a:rPr>
              <a:t>a</a:t>
            </a:r>
            <a:r>
              <a:rPr sz="1324" spc="13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station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from</a:t>
            </a:r>
            <a:r>
              <a:rPr sz="1324" spc="13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one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13" dirty="0">
                <a:latin typeface="Microsoft Sans Serif"/>
                <a:cs typeface="Microsoft Sans Serif"/>
              </a:rPr>
              <a:t>AP</a:t>
            </a:r>
            <a:r>
              <a:rPr sz="1324" spc="13" dirty="0">
                <a:latin typeface="Microsoft Sans Serif"/>
                <a:cs typeface="Microsoft Sans Serif"/>
              </a:rPr>
              <a:t> </a:t>
            </a:r>
            <a:r>
              <a:rPr sz="1324" spc="-13" dirty="0">
                <a:latin typeface="Microsoft Sans Serif"/>
                <a:cs typeface="Microsoft Sans Serif"/>
              </a:rPr>
              <a:t>to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another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within</a:t>
            </a:r>
            <a:r>
              <a:rPr sz="1324" spc="-40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an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31" dirty="0">
                <a:latin typeface="Microsoft Sans Serif"/>
                <a:cs typeface="Microsoft Sans Serif"/>
              </a:rPr>
              <a:t>ESS</a:t>
            </a:r>
            <a:endParaRPr sz="1324" dirty="0">
              <a:latin typeface="Microsoft Sans Serif"/>
              <a:cs typeface="Microsoft Sans Serif"/>
            </a:endParaRPr>
          </a:p>
          <a:p>
            <a:pPr marL="700405" marR="595624" indent="-260551">
              <a:lnSpc>
                <a:spcPts val="1394"/>
              </a:lnSpc>
              <a:spcBef>
                <a:spcPts val="340"/>
              </a:spcBef>
              <a:buSzPct val="73333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324" spc="-22" dirty="0">
                <a:latin typeface="Microsoft Sans Serif"/>
                <a:cs typeface="Microsoft Sans Serif"/>
              </a:rPr>
              <a:t>Current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mechanisms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(even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newer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standards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like</a:t>
            </a:r>
            <a:r>
              <a:rPr sz="1324" spc="31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802.11i)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plus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incompatible</a:t>
            </a:r>
            <a:r>
              <a:rPr sz="1324" spc="13" dirty="0">
                <a:latin typeface="Microsoft Sans Serif"/>
                <a:cs typeface="Microsoft Sans Serif"/>
              </a:rPr>
              <a:t> </a:t>
            </a:r>
            <a:r>
              <a:rPr sz="1324" spc="-13" dirty="0">
                <a:latin typeface="Microsoft Sans Serif"/>
                <a:cs typeface="Microsoft Sans Serif"/>
              </a:rPr>
              <a:t>devices</a:t>
            </a:r>
            <a:r>
              <a:rPr sz="1324" spc="13" dirty="0">
                <a:latin typeface="Microsoft Sans Serif"/>
                <a:cs typeface="Microsoft Sans Serif"/>
              </a:rPr>
              <a:t> </a:t>
            </a:r>
            <a:r>
              <a:rPr sz="1324" spc="-13" dirty="0">
                <a:latin typeface="Microsoft Sans Serif"/>
                <a:cs typeface="Microsoft Sans Serif"/>
              </a:rPr>
              <a:t>from </a:t>
            </a:r>
            <a:r>
              <a:rPr sz="1324" spc="-340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different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vendors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are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massive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problems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for</a:t>
            </a:r>
            <a:r>
              <a:rPr sz="1324" spc="31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the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use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of,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e.g.,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9" dirty="0">
                <a:latin typeface="Microsoft Sans Serif"/>
                <a:cs typeface="Microsoft Sans Serif"/>
              </a:rPr>
              <a:t>VoIP</a:t>
            </a:r>
            <a:r>
              <a:rPr sz="1324" spc="-26" dirty="0">
                <a:latin typeface="Microsoft Sans Serif"/>
                <a:cs typeface="Microsoft Sans Serif"/>
              </a:rPr>
              <a:t> </a:t>
            </a:r>
            <a:r>
              <a:rPr sz="1324" spc="-31" dirty="0">
                <a:latin typeface="Microsoft Sans Serif"/>
                <a:cs typeface="Microsoft Sans Serif"/>
              </a:rPr>
              <a:t>in</a:t>
            </a:r>
            <a:r>
              <a:rPr sz="1324" spc="-9" dirty="0">
                <a:latin typeface="Microsoft Sans Serif"/>
                <a:cs typeface="Microsoft Sans Serif"/>
              </a:rPr>
              <a:t> </a:t>
            </a:r>
            <a:r>
              <a:rPr sz="1324" spc="-40" dirty="0">
                <a:latin typeface="Microsoft Sans Serif"/>
                <a:cs typeface="Microsoft Sans Serif"/>
              </a:rPr>
              <a:t>WLANs</a:t>
            </a:r>
            <a:endParaRPr sz="1324" dirty="0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115"/>
              </a:spcBef>
              <a:buSzPct val="73333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324" spc="-22" dirty="0">
                <a:latin typeface="Microsoft Sans Serif"/>
                <a:cs typeface="Microsoft Sans Serif"/>
              </a:rPr>
              <a:t>Handover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should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13" dirty="0">
                <a:latin typeface="Microsoft Sans Serif"/>
                <a:cs typeface="Microsoft Sans Serif"/>
              </a:rPr>
              <a:t>be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feasible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within</a:t>
            </a:r>
            <a:r>
              <a:rPr sz="1324" spc="31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50ms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in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order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13" dirty="0">
                <a:latin typeface="Microsoft Sans Serif"/>
                <a:cs typeface="Microsoft Sans Serif"/>
              </a:rPr>
              <a:t>to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support</a:t>
            </a:r>
            <a:r>
              <a:rPr sz="1324" spc="31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multimedia</a:t>
            </a:r>
            <a:r>
              <a:rPr sz="1324" spc="35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applications</a:t>
            </a:r>
            <a:r>
              <a:rPr sz="1324" spc="35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efficiently</a:t>
            </a:r>
            <a:endParaRPr sz="1324" dirty="0">
              <a:latin typeface="Microsoft Sans Serif"/>
              <a:cs typeface="Microsoft Sans Serif"/>
            </a:endParaRPr>
          </a:p>
          <a:p>
            <a:pPr marL="11206">
              <a:spcBef>
                <a:spcPts val="199"/>
              </a:spcBef>
            </a:pPr>
            <a:r>
              <a:rPr sz="1456" spc="9" dirty="0">
                <a:latin typeface="Microsoft Sans Serif"/>
                <a:cs typeface="Microsoft Sans Serif"/>
              </a:rPr>
              <a:t>802.11s: Mesh</a:t>
            </a:r>
            <a:r>
              <a:rPr sz="1456" spc="13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Networking</a:t>
            </a:r>
            <a:endParaRPr sz="1456" dirty="0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106"/>
              </a:spcBef>
              <a:buSzPct val="73333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324" spc="-18" dirty="0">
                <a:latin typeface="Microsoft Sans Serif"/>
                <a:cs typeface="Microsoft Sans Serif"/>
              </a:rPr>
              <a:t>Design</a:t>
            </a:r>
            <a:r>
              <a:rPr sz="1324" spc="13" dirty="0">
                <a:latin typeface="Microsoft Sans Serif"/>
                <a:cs typeface="Microsoft Sans Serif"/>
              </a:rPr>
              <a:t> </a:t>
            </a:r>
            <a:r>
              <a:rPr sz="1324" spc="-9" dirty="0">
                <a:latin typeface="Microsoft Sans Serif"/>
                <a:cs typeface="Microsoft Sans Serif"/>
              </a:rPr>
              <a:t>of</a:t>
            </a:r>
            <a:r>
              <a:rPr sz="1324" spc="13" dirty="0">
                <a:latin typeface="Microsoft Sans Serif"/>
                <a:cs typeface="Microsoft Sans Serif"/>
              </a:rPr>
              <a:t> </a:t>
            </a:r>
            <a:r>
              <a:rPr sz="1324" spc="-4" dirty="0">
                <a:latin typeface="Microsoft Sans Serif"/>
                <a:cs typeface="Microsoft Sans Serif"/>
              </a:rPr>
              <a:t>a</a:t>
            </a:r>
            <a:r>
              <a:rPr sz="1324" spc="13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self-configuring</a:t>
            </a:r>
            <a:r>
              <a:rPr sz="1324" spc="119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Wireless</a:t>
            </a:r>
            <a:r>
              <a:rPr sz="1324" spc="35" dirty="0">
                <a:latin typeface="Microsoft Sans Serif"/>
                <a:cs typeface="Microsoft Sans Serif"/>
              </a:rPr>
              <a:t> </a:t>
            </a:r>
            <a:r>
              <a:rPr sz="1324" spc="-26" dirty="0">
                <a:latin typeface="Microsoft Sans Serif"/>
                <a:cs typeface="Microsoft Sans Serif"/>
              </a:rPr>
              <a:t>Distribution</a:t>
            </a:r>
            <a:r>
              <a:rPr sz="1324" spc="35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System</a:t>
            </a:r>
            <a:r>
              <a:rPr sz="1324" spc="35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(WDS)</a:t>
            </a:r>
            <a:r>
              <a:rPr sz="1324" spc="35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based</a:t>
            </a:r>
            <a:r>
              <a:rPr sz="1324" spc="35" dirty="0">
                <a:latin typeface="Microsoft Sans Serif"/>
                <a:cs typeface="Microsoft Sans Serif"/>
              </a:rPr>
              <a:t> </a:t>
            </a:r>
            <a:r>
              <a:rPr sz="1324" spc="-13" dirty="0">
                <a:latin typeface="Microsoft Sans Serif"/>
                <a:cs typeface="Microsoft Sans Serif"/>
              </a:rPr>
              <a:t>on</a:t>
            </a:r>
            <a:r>
              <a:rPr sz="1324" spc="35" dirty="0">
                <a:latin typeface="Microsoft Sans Serif"/>
                <a:cs typeface="Microsoft Sans Serif"/>
              </a:rPr>
              <a:t> </a:t>
            </a:r>
            <a:r>
              <a:rPr sz="1324" spc="-26" dirty="0">
                <a:latin typeface="Microsoft Sans Serif"/>
                <a:cs typeface="Microsoft Sans Serif"/>
              </a:rPr>
              <a:t>802.11</a:t>
            </a:r>
            <a:endParaRPr sz="1324" dirty="0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132"/>
              </a:spcBef>
              <a:buSzPct val="73333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324" spc="-31" dirty="0">
                <a:latin typeface="Microsoft Sans Serif"/>
                <a:cs typeface="Microsoft Sans Serif"/>
              </a:rPr>
              <a:t>Support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of</a:t>
            </a:r>
            <a:r>
              <a:rPr sz="1324" spc="22" dirty="0">
                <a:latin typeface="Microsoft Sans Serif"/>
                <a:cs typeface="Microsoft Sans Serif"/>
              </a:rPr>
              <a:t> </a:t>
            </a:r>
            <a:r>
              <a:rPr sz="1324" spc="-13" dirty="0">
                <a:latin typeface="Microsoft Sans Serif"/>
                <a:cs typeface="Microsoft Sans Serif"/>
              </a:rPr>
              <a:t>point-to-point</a:t>
            </a:r>
            <a:r>
              <a:rPr sz="1324" spc="40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and</a:t>
            </a:r>
            <a:r>
              <a:rPr sz="1324" spc="35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broadcast</a:t>
            </a:r>
            <a:r>
              <a:rPr sz="1324" spc="35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communication</a:t>
            </a:r>
            <a:r>
              <a:rPr sz="1324" spc="35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across</a:t>
            </a:r>
            <a:r>
              <a:rPr sz="1324" spc="35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several</a:t>
            </a:r>
            <a:r>
              <a:rPr sz="1324" spc="35" dirty="0">
                <a:latin typeface="Microsoft Sans Serif"/>
                <a:cs typeface="Microsoft Sans Serif"/>
              </a:rPr>
              <a:t> </a:t>
            </a:r>
            <a:r>
              <a:rPr sz="1324" spc="-26" dirty="0">
                <a:latin typeface="Microsoft Sans Serif"/>
                <a:cs typeface="Microsoft Sans Serif"/>
              </a:rPr>
              <a:t>hops</a:t>
            </a:r>
            <a:endParaRPr sz="1324" dirty="0">
              <a:latin typeface="Microsoft Sans Serif"/>
              <a:cs typeface="Microsoft Sans Serif"/>
            </a:endParaRPr>
          </a:p>
          <a:p>
            <a:pPr marL="11206">
              <a:spcBef>
                <a:spcPts val="199"/>
              </a:spcBef>
            </a:pPr>
            <a:r>
              <a:rPr sz="1456" spc="4" dirty="0">
                <a:latin typeface="Microsoft Sans Serif"/>
                <a:cs typeface="Microsoft Sans Serif"/>
              </a:rPr>
              <a:t>802.11t:</a:t>
            </a:r>
            <a:r>
              <a:rPr sz="1456" spc="49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Performance</a:t>
            </a:r>
            <a:r>
              <a:rPr sz="1456" spc="53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evaluation</a:t>
            </a:r>
            <a:r>
              <a:rPr sz="1456" spc="49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of</a:t>
            </a:r>
            <a:r>
              <a:rPr sz="1456" spc="53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802.11</a:t>
            </a:r>
            <a:r>
              <a:rPr sz="1456" spc="53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networks</a:t>
            </a:r>
            <a:endParaRPr sz="1456" dirty="0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172"/>
              </a:spcBef>
              <a:buSzPct val="73333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324" spc="-18" dirty="0">
                <a:latin typeface="Microsoft Sans Serif"/>
                <a:cs typeface="Microsoft Sans Serif"/>
              </a:rPr>
              <a:t>Standardization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9" dirty="0">
                <a:latin typeface="Microsoft Sans Serif"/>
                <a:cs typeface="Microsoft Sans Serif"/>
              </a:rPr>
              <a:t>of</a:t>
            </a:r>
            <a:r>
              <a:rPr sz="1324" spc="22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performance</a:t>
            </a:r>
            <a:r>
              <a:rPr sz="1324" spc="22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measurement</a:t>
            </a:r>
            <a:r>
              <a:rPr sz="1324" spc="22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schemes</a:t>
            </a:r>
            <a:endParaRPr sz="1324" dirty="0">
              <a:latin typeface="Microsoft Sans Serif"/>
              <a:cs typeface="Microsoft Sans Serif"/>
            </a:endParaRPr>
          </a:p>
          <a:p>
            <a:pPr marL="11206" marR="3178717">
              <a:lnSpc>
                <a:spcPts val="1985"/>
              </a:lnSpc>
              <a:spcBef>
                <a:spcPts val="66"/>
              </a:spcBef>
            </a:pPr>
            <a:r>
              <a:rPr sz="1456" spc="4" dirty="0">
                <a:latin typeface="Microsoft Sans Serif"/>
                <a:cs typeface="Microsoft Sans Serif"/>
              </a:rPr>
              <a:t>802.11u:</a:t>
            </a:r>
            <a:r>
              <a:rPr sz="1456" spc="26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Interworking</a:t>
            </a:r>
            <a:r>
              <a:rPr sz="1456" spc="97" dirty="0">
                <a:latin typeface="Microsoft Sans Serif"/>
                <a:cs typeface="Microsoft Sans Serif"/>
              </a:rPr>
              <a:t> </a:t>
            </a:r>
            <a:r>
              <a:rPr sz="1456" spc="-4" dirty="0">
                <a:latin typeface="Microsoft Sans Serif"/>
                <a:cs typeface="Microsoft Sans Serif"/>
              </a:rPr>
              <a:t>with</a:t>
            </a:r>
            <a:r>
              <a:rPr sz="1456" spc="93" dirty="0">
                <a:latin typeface="Microsoft Sans Serif"/>
                <a:cs typeface="Microsoft Sans Serif"/>
              </a:rPr>
              <a:t> </a:t>
            </a:r>
            <a:r>
              <a:rPr sz="1456" spc="-4" dirty="0">
                <a:latin typeface="Microsoft Sans Serif"/>
                <a:cs typeface="Microsoft Sans Serif"/>
              </a:rPr>
              <a:t>additional</a:t>
            </a:r>
            <a:r>
              <a:rPr sz="1456" spc="88" dirty="0">
                <a:latin typeface="Microsoft Sans Serif"/>
                <a:cs typeface="Microsoft Sans Serif"/>
              </a:rPr>
              <a:t> </a:t>
            </a:r>
            <a:r>
              <a:rPr sz="1456" spc="-4" dirty="0">
                <a:latin typeface="Microsoft Sans Serif"/>
                <a:cs typeface="Microsoft Sans Serif"/>
              </a:rPr>
              <a:t>external</a:t>
            </a:r>
            <a:r>
              <a:rPr sz="1456" spc="93" dirty="0">
                <a:latin typeface="Microsoft Sans Serif"/>
                <a:cs typeface="Microsoft Sans Serif"/>
              </a:rPr>
              <a:t> </a:t>
            </a:r>
            <a:r>
              <a:rPr sz="1456" spc="-4" dirty="0">
                <a:latin typeface="Microsoft Sans Serif"/>
                <a:cs typeface="Microsoft Sans Serif"/>
              </a:rPr>
              <a:t>networks </a:t>
            </a:r>
            <a:r>
              <a:rPr sz="1456" spc="-375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802.11v:</a:t>
            </a:r>
            <a:r>
              <a:rPr sz="1456" spc="84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Network</a:t>
            </a:r>
            <a:r>
              <a:rPr sz="1456" spc="84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management</a:t>
            </a:r>
            <a:endParaRPr sz="1456" dirty="0">
              <a:latin typeface="Microsoft Sans Serif"/>
              <a:cs typeface="Microsoft Sans Serif"/>
            </a:endParaRPr>
          </a:p>
          <a:p>
            <a:pPr marL="700405" indent="-260551">
              <a:buSzPct val="73333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324" spc="-22" dirty="0">
                <a:latin typeface="Microsoft Sans Serif"/>
                <a:cs typeface="Microsoft Sans Serif"/>
              </a:rPr>
              <a:t>Extensions</a:t>
            </a:r>
            <a:r>
              <a:rPr sz="1324" spc="31" dirty="0">
                <a:latin typeface="Microsoft Sans Serif"/>
                <a:cs typeface="Microsoft Sans Serif"/>
              </a:rPr>
              <a:t> </a:t>
            </a:r>
            <a:r>
              <a:rPr sz="1324" spc="-13" dirty="0">
                <a:latin typeface="Microsoft Sans Serif"/>
                <a:cs typeface="Microsoft Sans Serif"/>
              </a:rPr>
              <a:t>of</a:t>
            </a:r>
            <a:r>
              <a:rPr sz="1324" spc="35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current</a:t>
            </a:r>
            <a:r>
              <a:rPr sz="1324" spc="31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management</a:t>
            </a:r>
            <a:r>
              <a:rPr sz="1324" spc="35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functions,</a:t>
            </a:r>
            <a:r>
              <a:rPr sz="1324" spc="35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channel</a:t>
            </a:r>
            <a:r>
              <a:rPr sz="1324" spc="31" dirty="0">
                <a:latin typeface="Microsoft Sans Serif"/>
                <a:cs typeface="Microsoft Sans Serif"/>
              </a:rPr>
              <a:t> </a:t>
            </a:r>
            <a:r>
              <a:rPr sz="1324" spc="-26" dirty="0">
                <a:latin typeface="Microsoft Sans Serif"/>
                <a:cs typeface="Microsoft Sans Serif"/>
              </a:rPr>
              <a:t>measurements</a:t>
            </a:r>
            <a:endParaRPr sz="1324" dirty="0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132"/>
              </a:spcBef>
              <a:buSzPct val="73333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324" spc="-26" dirty="0">
                <a:latin typeface="Microsoft Sans Serif"/>
                <a:cs typeface="Microsoft Sans Serif"/>
              </a:rPr>
              <a:t>Definition</a:t>
            </a:r>
            <a:r>
              <a:rPr sz="1324" spc="22" dirty="0">
                <a:latin typeface="Microsoft Sans Serif"/>
                <a:cs typeface="Microsoft Sans Serif"/>
              </a:rPr>
              <a:t> </a:t>
            </a:r>
            <a:r>
              <a:rPr sz="1324" spc="-13" dirty="0">
                <a:latin typeface="Microsoft Sans Serif"/>
                <a:cs typeface="Microsoft Sans Serif"/>
              </a:rPr>
              <a:t>of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4" dirty="0">
                <a:latin typeface="Microsoft Sans Serif"/>
                <a:cs typeface="Microsoft Sans Serif"/>
              </a:rPr>
              <a:t>a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22" dirty="0">
                <a:latin typeface="Microsoft Sans Serif"/>
                <a:cs typeface="Microsoft Sans Serif"/>
              </a:rPr>
              <a:t>unified</a:t>
            </a:r>
            <a:r>
              <a:rPr sz="1324" spc="26" dirty="0">
                <a:latin typeface="Microsoft Sans Serif"/>
                <a:cs typeface="Microsoft Sans Serif"/>
              </a:rPr>
              <a:t> </a:t>
            </a:r>
            <a:r>
              <a:rPr sz="1324" spc="-26" dirty="0">
                <a:latin typeface="Microsoft Sans Serif"/>
                <a:cs typeface="Microsoft Sans Serif"/>
              </a:rPr>
              <a:t>interface</a:t>
            </a:r>
            <a:endParaRPr sz="1324" dirty="0">
              <a:latin typeface="Microsoft Sans Serif"/>
              <a:cs typeface="Microsoft Sans Serif"/>
            </a:endParaRPr>
          </a:p>
          <a:p>
            <a:pPr marL="11206">
              <a:spcBef>
                <a:spcPts val="199"/>
              </a:spcBef>
            </a:pPr>
            <a:r>
              <a:rPr sz="1456" spc="9" dirty="0">
                <a:latin typeface="Microsoft Sans Serif"/>
                <a:cs typeface="Microsoft Sans Serif"/>
              </a:rPr>
              <a:t>802.11w:</a:t>
            </a:r>
            <a:r>
              <a:rPr sz="1456" spc="35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Securing</a:t>
            </a:r>
            <a:r>
              <a:rPr sz="1456" spc="35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of</a:t>
            </a:r>
            <a:r>
              <a:rPr sz="1456" spc="40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network</a:t>
            </a:r>
            <a:r>
              <a:rPr sz="1456" spc="35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control</a:t>
            </a:r>
            <a:endParaRPr sz="1456" dirty="0">
              <a:latin typeface="Microsoft Sans Serif"/>
              <a:cs typeface="Microsoft Sans Serif"/>
            </a:endParaRPr>
          </a:p>
          <a:p>
            <a:pPr marL="700405" marR="4483" indent="-260551">
              <a:lnSpc>
                <a:spcPts val="1394"/>
              </a:lnSpc>
              <a:spcBef>
                <a:spcPts val="379"/>
              </a:spcBef>
              <a:buSzPct val="73333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324" spc="-22" dirty="0">
                <a:latin typeface="Microsoft Sans Serif"/>
                <a:cs typeface="Microsoft Sans Serif"/>
              </a:rPr>
              <a:t>Classical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standards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like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802.11,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13" dirty="0">
                <a:latin typeface="Microsoft Sans Serif"/>
                <a:cs typeface="Microsoft Sans Serif"/>
              </a:rPr>
              <a:t>but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also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802.11i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protect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only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31" dirty="0">
                <a:latin typeface="Microsoft Sans Serif"/>
                <a:cs typeface="Microsoft Sans Serif"/>
              </a:rPr>
              <a:t>data</a:t>
            </a:r>
            <a:r>
              <a:rPr sz="1324" spc="-13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frames,</a:t>
            </a:r>
            <a:r>
              <a:rPr sz="1324" spc="-13" dirty="0">
                <a:latin typeface="Microsoft Sans Serif"/>
                <a:cs typeface="Microsoft Sans Serif"/>
              </a:rPr>
              <a:t> not the </a:t>
            </a:r>
            <a:r>
              <a:rPr sz="1324" spc="-18" dirty="0">
                <a:latin typeface="Microsoft Sans Serif"/>
                <a:cs typeface="Microsoft Sans Serif"/>
              </a:rPr>
              <a:t>control</a:t>
            </a:r>
            <a:r>
              <a:rPr sz="1324" spc="-13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frames. </a:t>
            </a:r>
            <a:r>
              <a:rPr sz="1324" spc="-335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Thus,</a:t>
            </a:r>
            <a:r>
              <a:rPr sz="1324" spc="13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this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standard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should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extend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802.11i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13" dirty="0">
                <a:latin typeface="Microsoft Sans Serif"/>
                <a:cs typeface="Microsoft Sans Serif"/>
              </a:rPr>
              <a:t>in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4" dirty="0">
                <a:latin typeface="Microsoft Sans Serif"/>
                <a:cs typeface="Microsoft Sans Serif"/>
              </a:rPr>
              <a:t>a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13" dirty="0">
                <a:latin typeface="Microsoft Sans Serif"/>
                <a:cs typeface="Microsoft Sans Serif"/>
              </a:rPr>
              <a:t>way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that,</a:t>
            </a:r>
            <a:r>
              <a:rPr sz="1324" spc="18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e.g.,</a:t>
            </a:r>
            <a:r>
              <a:rPr sz="1324" spc="13" dirty="0">
                <a:latin typeface="Microsoft Sans Serif"/>
                <a:cs typeface="Microsoft Sans Serif"/>
              </a:rPr>
              <a:t> </a:t>
            </a:r>
            <a:r>
              <a:rPr sz="1324" spc="-79" dirty="0">
                <a:latin typeface="Microsoft Sans Serif"/>
                <a:cs typeface="Microsoft Sans Serif"/>
              </a:rPr>
              <a:t>no</a:t>
            </a:r>
            <a:r>
              <a:rPr sz="1324" spc="4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control</a:t>
            </a:r>
            <a:r>
              <a:rPr sz="1324" spc="4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frames</a:t>
            </a:r>
            <a:r>
              <a:rPr sz="1324" spc="4" dirty="0">
                <a:latin typeface="Microsoft Sans Serif"/>
                <a:cs typeface="Microsoft Sans Serif"/>
              </a:rPr>
              <a:t> </a:t>
            </a:r>
            <a:r>
              <a:rPr sz="1324" spc="-13" dirty="0">
                <a:latin typeface="Microsoft Sans Serif"/>
                <a:cs typeface="Microsoft Sans Serif"/>
              </a:rPr>
              <a:t>can</a:t>
            </a:r>
            <a:r>
              <a:rPr sz="1324" spc="4" dirty="0">
                <a:latin typeface="Microsoft Sans Serif"/>
                <a:cs typeface="Microsoft Sans Serif"/>
              </a:rPr>
              <a:t> </a:t>
            </a:r>
            <a:r>
              <a:rPr sz="1324" spc="-13" dirty="0">
                <a:latin typeface="Microsoft Sans Serif"/>
                <a:cs typeface="Microsoft Sans Serif"/>
              </a:rPr>
              <a:t>be</a:t>
            </a:r>
            <a:r>
              <a:rPr sz="1324" spc="4" dirty="0">
                <a:latin typeface="Microsoft Sans Serif"/>
                <a:cs typeface="Microsoft Sans Serif"/>
              </a:rPr>
              <a:t> </a:t>
            </a:r>
            <a:r>
              <a:rPr sz="1324" spc="-18" dirty="0">
                <a:latin typeface="Microsoft Sans Serif"/>
                <a:cs typeface="Microsoft Sans Serif"/>
              </a:rPr>
              <a:t>forged.</a:t>
            </a:r>
            <a:endParaRPr sz="1324" dirty="0">
              <a:latin typeface="Microsoft Sans Serif"/>
              <a:cs typeface="Microsoft Sans Serif"/>
            </a:endParaRPr>
          </a:p>
          <a:p>
            <a:pPr marL="11206" marR="279041">
              <a:lnSpc>
                <a:spcPct val="113599"/>
              </a:lnSpc>
              <a:spcBef>
                <a:spcPts val="1332"/>
              </a:spcBef>
            </a:pPr>
            <a:r>
              <a:rPr sz="1456" spc="4" dirty="0">
                <a:latin typeface="Microsoft Sans Serif"/>
                <a:cs typeface="Microsoft Sans Serif"/>
              </a:rPr>
              <a:t>Note:</a:t>
            </a:r>
            <a:r>
              <a:rPr sz="1456" spc="53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Not</a:t>
            </a:r>
            <a:r>
              <a:rPr sz="1456" spc="53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all</a:t>
            </a:r>
            <a:r>
              <a:rPr sz="1456" spc="53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“standards”</a:t>
            </a:r>
            <a:r>
              <a:rPr sz="1456" spc="53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will</a:t>
            </a:r>
            <a:r>
              <a:rPr sz="1456" spc="53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end</a:t>
            </a:r>
            <a:r>
              <a:rPr sz="1456" spc="53" dirty="0">
                <a:latin typeface="Microsoft Sans Serif"/>
                <a:cs typeface="Microsoft Sans Serif"/>
              </a:rPr>
              <a:t> </a:t>
            </a:r>
            <a:r>
              <a:rPr sz="1456" spc="-4" dirty="0">
                <a:latin typeface="Microsoft Sans Serif"/>
                <a:cs typeface="Microsoft Sans Serif"/>
              </a:rPr>
              <a:t>in</a:t>
            </a:r>
            <a:r>
              <a:rPr sz="1456" spc="53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products,</a:t>
            </a:r>
            <a:r>
              <a:rPr sz="1456" spc="53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many</a:t>
            </a:r>
            <a:r>
              <a:rPr sz="1456" spc="53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ideas</a:t>
            </a:r>
            <a:r>
              <a:rPr sz="1456" spc="53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get</a:t>
            </a:r>
            <a:r>
              <a:rPr sz="1456" spc="53" dirty="0">
                <a:latin typeface="Microsoft Sans Serif"/>
                <a:cs typeface="Microsoft Sans Serif"/>
              </a:rPr>
              <a:t> </a:t>
            </a:r>
            <a:r>
              <a:rPr sz="1456" spc="-9" dirty="0">
                <a:latin typeface="Microsoft Sans Serif"/>
                <a:cs typeface="Microsoft Sans Serif"/>
              </a:rPr>
              <a:t>stuck</a:t>
            </a:r>
            <a:r>
              <a:rPr sz="1456" spc="75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at</a:t>
            </a:r>
            <a:r>
              <a:rPr sz="1456" spc="75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working</a:t>
            </a:r>
            <a:r>
              <a:rPr sz="1456" spc="75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group</a:t>
            </a:r>
            <a:r>
              <a:rPr sz="1456" spc="75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level </a:t>
            </a:r>
            <a:r>
              <a:rPr sz="1456" spc="-375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Info:</a:t>
            </a:r>
            <a:r>
              <a:rPr sz="1456" spc="31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  <a:hlinkClick r:id="rId2"/>
              </a:rPr>
              <a:t>www.ieee802.org/11/,</a:t>
            </a:r>
            <a:r>
              <a:rPr sz="1456" spc="97" dirty="0">
                <a:latin typeface="Microsoft Sans Serif"/>
                <a:cs typeface="Microsoft Sans Serif"/>
                <a:hlinkClick r:id="rId2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802wirelessworld.com,</a:t>
            </a:r>
            <a:r>
              <a:rPr sz="1456" spc="97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standards.ieee.org/getieee802/</a:t>
            </a:r>
            <a:endParaRPr sz="1456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60177" y="252133"/>
            <a:ext cx="8463243" cy="6345331"/>
          </a:xfrm>
          <a:custGeom>
            <a:avLst/>
            <a:gdLst/>
            <a:ahLst/>
            <a:cxnLst/>
            <a:rect l="l" t="t" r="r" b="b"/>
            <a:pathLst>
              <a:path w="9591675" h="7191375">
                <a:moveTo>
                  <a:pt x="0" y="7191375"/>
                </a:moveTo>
                <a:lnTo>
                  <a:pt x="9591675" y="7191375"/>
                </a:lnTo>
                <a:lnTo>
                  <a:pt x="9591675" y="0"/>
                </a:lnTo>
                <a:lnTo>
                  <a:pt x="0" y="0"/>
                </a:lnTo>
                <a:lnTo>
                  <a:pt x="0" y="7191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6441" y="213842"/>
            <a:ext cx="3397623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26" dirty="0"/>
              <a:t>Bluetooth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0360" y="995911"/>
            <a:ext cx="7502338" cy="2138251"/>
          </a:xfrm>
          <a:prstGeom prst="rect">
            <a:avLst/>
          </a:prstGeom>
        </p:spPr>
        <p:txBody>
          <a:bodyPr vert="horz" wrap="square" lIns="0" tIns="71157" rIns="0" bIns="0" rtlCol="0">
            <a:spAutoFit/>
          </a:bodyPr>
          <a:lstStyle/>
          <a:p>
            <a:pPr marL="11206">
              <a:spcBef>
                <a:spcPts val="560"/>
              </a:spcBef>
            </a:pPr>
            <a:r>
              <a:rPr sz="1853" spc="-13">
                <a:latin typeface="Microsoft Sans Serif"/>
                <a:cs typeface="Microsoft Sans Serif"/>
              </a:rPr>
              <a:t>Idea</a:t>
            </a:r>
            <a:endParaRPr sz="1853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46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9">
                <a:latin typeface="Microsoft Sans Serif"/>
                <a:cs typeface="Microsoft Sans Serif"/>
              </a:rPr>
              <a:t>Universal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radio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interface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for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ad-hoc</a:t>
            </a:r>
            <a:r>
              <a:rPr sz="1632" spc="49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wireless</a:t>
            </a:r>
            <a:r>
              <a:rPr sz="1632" spc="49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connectivity</a:t>
            </a:r>
            <a:endParaRPr sz="1632">
              <a:latin typeface="Microsoft Sans Serif"/>
              <a:cs typeface="Microsoft Sans Serif"/>
            </a:endParaRPr>
          </a:p>
          <a:p>
            <a:pPr marL="700405" marR="4483" indent="-260551">
              <a:lnSpc>
                <a:spcPct val="101400"/>
              </a:lnSpc>
              <a:spcBef>
                <a:spcPts val="397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3">
                <a:latin typeface="Microsoft Sans Serif"/>
                <a:cs typeface="Microsoft Sans Serif"/>
              </a:rPr>
              <a:t>Interconnecting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computer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and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peripherals,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handheld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devices,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26">
                <a:latin typeface="Microsoft Sans Serif"/>
                <a:cs typeface="Microsoft Sans Serif"/>
              </a:rPr>
              <a:t>PDAs,</a:t>
            </a:r>
            <a:r>
              <a:rPr sz="1632" spc="49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cell </a:t>
            </a:r>
            <a:r>
              <a:rPr sz="1632" spc="-419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phones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441">
                <a:latin typeface="Microsoft Sans Serif"/>
                <a:cs typeface="Microsoft Sans Serif"/>
              </a:rPr>
              <a:t>–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replacement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of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IrDA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90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8">
                <a:latin typeface="Microsoft Sans Serif"/>
                <a:cs typeface="Microsoft Sans Serif"/>
              </a:rPr>
              <a:t>Embedded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in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other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devices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24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3">
                <a:latin typeface="Microsoft Sans Serif"/>
                <a:cs typeface="Microsoft Sans Serif"/>
              </a:rPr>
              <a:t>Short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range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(10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m),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low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power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consumption,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license-free</a:t>
            </a:r>
            <a:r>
              <a:rPr sz="1632" spc="49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2.45</a:t>
            </a:r>
            <a:r>
              <a:rPr sz="1632" spc="49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GHz</a:t>
            </a:r>
            <a:r>
              <a:rPr sz="1632" spc="53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ISM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24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9">
                <a:latin typeface="Microsoft Sans Serif"/>
                <a:cs typeface="Microsoft Sans Serif"/>
              </a:rPr>
              <a:t>Voice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and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data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transmission</a:t>
            </a:r>
            <a:r>
              <a:rPr lang="en-IN" sz="1632" spc="9">
                <a:latin typeface="Microsoft Sans Serif"/>
                <a:cs typeface="Microsoft Sans Serif"/>
              </a:rPr>
              <a:t>.</a:t>
            </a:r>
            <a:endParaRPr sz="1632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64442" y="3564871"/>
            <a:ext cx="6268010" cy="1746997"/>
            <a:chOff x="800100" y="4040187"/>
            <a:chExt cx="7103745" cy="19799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1443" y="4478337"/>
              <a:ext cx="152400" cy="2762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831931" y="4349750"/>
              <a:ext cx="66675" cy="390525"/>
            </a:xfrm>
            <a:custGeom>
              <a:avLst/>
              <a:gdLst/>
              <a:ahLst/>
              <a:cxnLst/>
              <a:rect l="l" t="t" r="r" b="b"/>
              <a:pathLst>
                <a:path w="66675" h="390525">
                  <a:moveTo>
                    <a:pt x="66675" y="39052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7793831" y="4359275"/>
              <a:ext cx="38100" cy="381000"/>
            </a:xfrm>
            <a:custGeom>
              <a:avLst/>
              <a:gdLst/>
              <a:ahLst/>
              <a:cxnLst/>
              <a:rect l="l" t="t" r="r" b="b"/>
              <a:pathLst>
                <a:path w="38100" h="381000">
                  <a:moveTo>
                    <a:pt x="19050" y="-4762"/>
                  </a:moveTo>
                  <a:lnTo>
                    <a:pt x="19050" y="385762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746206" y="4359275"/>
              <a:ext cx="142875" cy="381000"/>
            </a:xfrm>
            <a:custGeom>
              <a:avLst/>
              <a:gdLst/>
              <a:ahLst/>
              <a:cxnLst/>
              <a:rect l="l" t="t" r="r" b="b"/>
              <a:pathLst>
                <a:path w="142875" h="381000">
                  <a:moveTo>
                    <a:pt x="47625" y="381000"/>
                  </a:moveTo>
                  <a:lnTo>
                    <a:pt x="0" y="352425"/>
                  </a:lnTo>
                </a:path>
                <a:path w="142875" h="381000">
                  <a:moveTo>
                    <a:pt x="76200" y="0"/>
                  </a:moveTo>
                  <a:lnTo>
                    <a:pt x="0" y="352425"/>
                  </a:lnTo>
                </a:path>
                <a:path w="142875" h="381000">
                  <a:moveTo>
                    <a:pt x="142875" y="381000"/>
                  </a:moveTo>
                  <a:lnTo>
                    <a:pt x="47625" y="3810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812881" y="4340225"/>
              <a:ext cx="38100" cy="47625"/>
            </a:xfrm>
            <a:custGeom>
              <a:avLst/>
              <a:gdLst/>
              <a:ahLst/>
              <a:cxnLst/>
              <a:rect l="l" t="t" r="r" b="b"/>
              <a:pathLst>
                <a:path w="38100" h="47625">
                  <a:moveTo>
                    <a:pt x="19050" y="0"/>
                  </a:moveTo>
                  <a:lnTo>
                    <a:pt x="12055" y="1785"/>
                  </a:lnTo>
                  <a:lnTo>
                    <a:pt x="5953" y="7143"/>
                  </a:lnTo>
                  <a:lnTo>
                    <a:pt x="1637" y="16073"/>
                  </a:lnTo>
                  <a:lnTo>
                    <a:pt x="0" y="28575"/>
                  </a:lnTo>
                  <a:lnTo>
                    <a:pt x="1637" y="35569"/>
                  </a:lnTo>
                  <a:lnTo>
                    <a:pt x="5953" y="41671"/>
                  </a:lnTo>
                  <a:lnTo>
                    <a:pt x="12055" y="45987"/>
                  </a:lnTo>
                  <a:lnTo>
                    <a:pt x="19050" y="47625"/>
                  </a:lnTo>
                  <a:lnTo>
                    <a:pt x="26044" y="45987"/>
                  </a:lnTo>
                  <a:lnTo>
                    <a:pt x="32146" y="41671"/>
                  </a:lnTo>
                  <a:lnTo>
                    <a:pt x="36462" y="35569"/>
                  </a:lnTo>
                  <a:lnTo>
                    <a:pt x="38100" y="28575"/>
                  </a:lnTo>
                  <a:lnTo>
                    <a:pt x="36462" y="16073"/>
                  </a:lnTo>
                  <a:lnTo>
                    <a:pt x="32146" y="7143"/>
                  </a:lnTo>
                  <a:lnTo>
                    <a:pt x="26044" y="178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812881" y="4340225"/>
              <a:ext cx="38100" cy="47625"/>
            </a:xfrm>
            <a:custGeom>
              <a:avLst/>
              <a:gdLst/>
              <a:ahLst/>
              <a:cxnLst/>
              <a:rect l="l" t="t" r="r" b="b"/>
              <a:pathLst>
                <a:path w="38100" h="47625">
                  <a:moveTo>
                    <a:pt x="38100" y="28575"/>
                  </a:moveTo>
                  <a:lnTo>
                    <a:pt x="36462" y="16073"/>
                  </a:lnTo>
                  <a:lnTo>
                    <a:pt x="32146" y="7143"/>
                  </a:lnTo>
                  <a:lnTo>
                    <a:pt x="26044" y="1785"/>
                  </a:lnTo>
                  <a:lnTo>
                    <a:pt x="19050" y="0"/>
                  </a:lnTo>
                  <a:lnTo>
                    <a:pt x="12055" y="1785"/>
                  </a:lnTo>
                  <a:lnTo>
                    <a:pt x="5953" y="7143"/>
                  </a:lnTo>
                  <a:lnTo>
                    <a:pt x="1637" y="16073"/>
                  </a:lnTo>
                  <a:lnTo>
                    <a:pt x="0" y="28575"/>
                  </a:lnTo>
                  <a:lnTo>
                    <a:pt x="1637" y="35569"/>
                  </a:lnTo>
                  <a:lnTo>
                    <a:pt x="5953" y="41671"/>
                  </a:lnTo>
                  <a:lnTo>
                    <a:pt x="12055" y="45987"/>
                  </a:lnTo>
                  <a:lnTo>
                    <a:pt x="19050" y="47625"/>
                  </a:lnTo>
                  <a:lnTo>
                    <a:pt x="26044" y="45987"/>
                  </a:lnTo>
                  <a:lnTo>
                    <a:pt x="32146" y="41671"/>
                  </a:lnTo>
                  <a:lnTo>
                    <a:pt x="36462" y="35569"/>
                  </a:lnTo>
                  <a:lnTo>
                    <a:pt x="38100" y="28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193756" y="4044950"/>
              <a:ext cx="438150" cy="581025"/>
            </a:xfrm>
            <a:custGeom>
              <a:avLst/>
              <a:gdLst/>
              <a:ahLst/>
              <a:cxnLst/>
              <a:rect l="l" t="t" r="r" b="b"/>
              <a:pathLst>
                <a:path w="438150" h="581025">
                  <a:moveTo>
                    <a:pt x="142875" y="0"/>
                  </a:moveTo>
                  <a:lnTo>
                    <a:pt x="107968" y="17855"/>
                  </a:lnTo>
                  <a:lnTo>
                    <a:pt x="77060" y="46042"/>
                  </a:lnTo>
                  <a:lnTo>
                    <a:pt x="50651" y="83225"/>
                  </a:lnTo>
                  <a:lnTo>
                    <a:pt x="29241" y="128073"/>
                  </a:lnTo>
                  <a:lnTo>
                    <a:pt x="13329" y="179253"/>
                  </a:lnTo>
                  <a:lnTo>
                    <a:pt x="3415" y="235431"/>
                  </a:lnTo>
                  <a:lnTo>
                    <a:pt x="0" y="295275"/>
                  </a:lnTo>
                  <a:lnTo>
                    <a:pt x="3387" y="351092"/>
                  </a:lnTo>
                  <a:lnTo>
                    <a:pt x="13107" y="403576"/>
                  </a:lnTo>
                  <a:lnTo>
                    <a:pt x="28491" y="451729"/>
                  </a:lnTo>
                  <a:lnTo>
                    <a:pt x="48874" y="494550"/>
                  </a:lnTo>
                  <a:lnTo>
                    <a:pt x="73589" y="531039"/>
                  </a:lnTo>
                  <a:lnTo>
                    <a:pt x="101970" y="560197"/>
                  </a:lnTo>
                  <a:lnTo>
                    <a:pt x="133350" y="581025"/>
                  </a:lnTo>
                </a:path>
                <a:path w="438150" h="581025">
                  <a:moveTo>
                    <a:pt x="200025" y="38100"/>
                  </a:moveTo>
                  <a:lnTo>
                    <a:pt x="167701" y="58428"/>
                  </a:lnTo>
                  <a:lnTo>
                    <a:pt x="138288" y="89605"/>
                  </a:lnTo>
                  <a:lnTo>
                    <a:pt x="113109" y="129778"/>
                  </a:lnTo>
                  <a:lnTo>
                    <a:pt x="93486" y="177094"/>
                  </a:lnTo>
                  <a:lnTo>
                    <a:pt x="80742" y="229702"/>
                  </a:lnTo>
                  <a:lnTo>
                    <a:pt x="76200" y="285750"/>
                  </a:lnTo>
                  <a:lnTo>
                    <a:pt x="80036" y="345148"/>
                  </a:lnTo>
                  <a:lnTo>
                    <a:pt x="91016" y="398991"/>
                  </a:lnTo>
                  <a:lnTo>
                    <a:pt x="108346" y="446484"/>
                  </a:lnTo>
                  <a:lnTo>
                    <a:pt x="131233" y="486833"/>
                  </a:lnTo>
                  <a:lnTo>
                    <a:pt x="158882" y="519244"/>
                  </a:lnTo>
                  <a:lnTo>
                    <a:pt x="190500" y="542925"/>
                  </a:lnTo>
                </a:path>
                <a:path w="438150" h="581025">
                  <a:moveTo>
                    <a:pt x="266700" y="76200"/>
                  </a:moveTo>
                  <a:lnTo>
                    <a:pt x="207433" y="118180"/>
                  </a:lnTo>
                  <a:lnTo>
                    <a:pt x="184546" y="153590"/>
                  </a:lnTo>
                  <a:lnTo>
                    <a:pt x="167216" y="196144"/>
                  </a:lnTo>
                  <a:lnTo>
                    <a:pt x="156236" y="243989"/>
                  </a:lnTo>
                  <a:lnTo>
                    <a:pt x="152400" y="295275"/>
                  </a:lnTo>
                  <a:lnTo>
                    <a:pt x="156895" y="350900"/>
                  </a:lnTo>
                  <a:lnTo>
                    <a:pt x="170078" y="401954"/>
                  </a:lnTo>
                  <a:lnTo>
                    <a:pt x="191490" y="446150"/>
                  </a:lnTo>
                  <a:lnTo>
                    <a:pt x="220675" y="481202"/>
                  </a:lnTo>
                  <a:lnTo>
                    <a:pt x="257175" y="504825"/>
                  </a:lnTo>
                </a:path>
                <a:path w="438150" h="581025">
                  <a:moveTo>
                    <a:pt x="342900" y="104775"/>
                  </a:moveTo>
                  <a:lnTo>
                    <a:pt x="300761" y="123748"/>
                  </a:lnTo>
                  <a:lnTo>
                    <a:pt x="266395" y="155981"/>
                  </a:lnTo>
                  <a:lnTo>
                    <a:pt x="240715" y="198729"/>
                  </a:lnTo>
                  <a:lnTo>
                    <a:pt x="224637" y="249250"/>
                  </a:lnTo>
                  <a:lnTo>
                    <a:pt x="219075" y="304800"/>
                  </a:lnTo>
                  <a:lnTo>
                    <a:pt x="224561" y="355701"/>
                  </a:lnTo>
                  <a:lnTo>
                    <a:pt x="240106" y="403402"/>
                  </a:lnTo>
                  <a:lnTo>
                    <a:pt x="264337" y="444703"/>
                  </a:lnTo>
                  <a:lnTo>
                    <a:pt x="295884" y="476402"/>
                  </a:lnTo>
                  <a:lnTo>
                    <a:pt x="333375" y="495300"/>
                  </a:lnTo>
                </a:path>
                <a:path w="438150" h="581025">
                  <a:moveTo>
                    <a:pt x="390525" y="133350"/>
                  </a:moveTo>
                  <a:lnTo>
                    <a:pt x="354025" y="150266"/>
                  </a:lnTo>
                  <a:lnTo>
                    <a:pt x="324840" y="177241"/>
                  </a:lnTo>
                  <a:lnTo>
                    <a:pt x="303428" y="212902"/>
                  </a:lnTo>
                  <a:lnTo>
                    <a:pt x="290245" y="255879"/>
                  </a:lnTo>
                  <a:lnTo>
                    <a:pt x="285750" y="304800"/>
                  </a:lnTo>
                  <a:lnTo>
                    <a:pt x="292596" y="359568"/>
                  </a:lnTo>
                  <a:lnTo>
                    <a:pt x="311943" y="407193"/>
                  </a:lnTo>
                  <a:lnTo>
                    <a:pt x="342007" y="444103"/>
                  </a:lnTo>
                  <a:lnTo>
                    <a:pt x="381000" y="466725"/>
                  </a:lnTo>
                </a:path>
                <a:path w="438150" h="581025">
                  <a:moveTo>
                    <a:pt x="438150" y="161925"/>
                  </a:moveTo>
                  <a:lnTo>
                    <a:pt x="399157" y="182909"/>
                  </a:lnTo>
                  <a:lnTo>
                    <a:pt x="369093" y="215503"/>
                  </a:lnTo>
                  <a:lnTo>
                    <a:pt x="349746" y="257026"/>
                  </a:lnTo>
                  <a:lnTo>
                    <a:pt x="342900" y="304800"/>
                  </a:lnTo>
                  <a:lnTo>
                    <a:pt x="349597" y="352573"/>
                  </a:lnTo>
                  <a:lnTo>
                    <a:pt x="367903" y="394096"/>
                  </a:lnTo>
                  <a:lnTo>
                    <a:pt x="395138" y="426690"/>
                  </a:lnTo>
                  <a:lnTo>
                    <a:pt x="428625" y="447675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043" y="4230687"/>
              <a:ext cx="209550" cy="2476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022306" y="4387850"/>
              <a:ext cx="276225" cy="123825"/>
            </a:xfrm>
            <a:custGeom>
              <a:avLst/>
              <a:gdLst/>
              <a:ahLst/>
              <a:cxnLst/>
              <a:rect l="l" t="t" r="r" b="b"/>
              <a:pathLst>
                <a:path w="276225" h="123825">
                  <a:moveTo>
                    <a:pt x="0" y="123825"/>
                  </a:moveTo>
                  <a:lnTo>
                    <a:pt x="2762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6953250" y="4343399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114300" y="228600"/>
                  </a:moveTo>
                  <a:lnTo>
                    <a:pt x="66675" y="133350"/>
                  </a:lnTo>
                  <a:lnTo>
                    <a:pt x="0" y="228600"/>
                  </a:lnTo>
                  <a:lnTo>
                    <a:pt x="114300" y="228600"/>
                  </a:lnTo>
                  <a:close/>
                </a:path>
                <a:path w="419100" h="228600">
                  <a:moveTo>
                    <a:pt x="419100" y="0"/>
                  </a:moveTo>
                  <a:lnTo>
                    <a:pt x="304800" y="0"/>
                  </a:lnTo>
                  <a:lnTo>
                    <a:pt x="352425" y="9525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0156" y="4864100"/>
              <a:ext cx="504825" cy="257175"/>
            </a:xfrm>
            <a:custGeom>
              <a:avLst/>
              <a:gdLst/>
              <a:ahLst/>
              <a:cxnLst/>
              <a:rect l="l" t="t" r="r" b="b"/>
              <a:pathLst>
                <a:path w="504825" h="257175">
                  <a:moveTo>
                    <a:pt x="0" y="0"/>
                  </a:moveTo>
                  <a:lnTo>
                    <a:pt x="504825" y="2571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4991100" y="4819649"/>
              <a:ext cx="647700" cy="361950"/>
            </a:xfrm>
            <a:custGeom>
              <a:avLst/>
              <a:gdLst/>
              <a:ahLst/>
              <a:cxnLst/>
              <a:rect l="l" t="t" r="r" b="b"/>
              <a:pathLst>
                <a:path w="647700" h="361950">
                  <a:moveTo>
                    <a:pt x="114300" y="0"/>
                  </a:moveTo>
                  <a:lnTo>
                    <a:pt x="0" y="0"/>
                  </a:lnTo>
                  <a:lnTo>
                    <a:pt x="66675" y="95250"/>
                  </a:lnTo>
                  <a:lnTo>
                    <a:pt x="114300" y="0"/>
                  </a:lnTo>
                  <a:close/>
                </a:path>
                <a:path w="647700" h="361950">
                  <a:moveTo>
                    <a:pt x="647700" y="361950"/>
                  </a:moveTo>
                  <a:lnTo>
                    <a:pt x="581025" y="266700"/>
                  </a:lnTo>
                  <a:lnTo>
                    <a:pt x="533400" y="361950"/>
                  </a:lnTo>
                  <a:lnTo>
                    <a:pt x="647700" y="361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5726906" y="4987925"/>
              <a:ext cx="685800" cy="152400"/>
            </a:xfrm>
            <a:custGeom>
              <a:avLst/>
              <a:gdLst/>
              <a:ahLst/>
              <a:cxnLst/>
              <a:rect l="l" t="t" r="r" b="b"/>
              <a:pathLst>
                <a:path w="685800" h="152400">
                  <a:moveTo>
                    <a:pt x="0" y="152400"/>
                  </a:moveTo>
                  <a:lnTo>
                    <a:pt x="6858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5638800" y="4943474"/>
              <a:ext cx="857250" cy="257175"/>
            </a:xfrm>
            <a:custGeom>
              <a:avLst/>
              <a:gdLst/>
              <a:ahLst/>
              <a:cxnLst/>
              <a:rect l="l" t="t" r="r" b="b"/>
              <a:pathLst>
                <a:path w="857250" h="257175">
                  <a:moveTo>
                    <a:pt x="123825" y="257175"/>
                  </a:moveTo>
                  <a:lnTo>
                    <a:pt x="95250" y="152400"/>
                  </a:lnTo>
                  <a:lnTo>
                    <a:pt x="0" y="238125"/>
                  </a:lnTo>
                  <a:lnTo>
                    <a:pt x="123825" y="257175"/>
                  </a:lnTo>
                  <a:close/>
                </a:path>
                <a:path w="857250" h="257175">
                  <a:moveTo>
                    <a:pt x="857250" y="28575"/>
                  </a:moveTo>
                  <a:lnTo>
                    <a:pt x="742950" y="0"/>
                  </a:lnTo>
                  <a:lnTo>
                    <a:pt x="771525" y="104775"/>
                  </a:lnTo>
                  <a:lnTo>
                    <a:pt x="857250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5069681" y="4826000"/>
              <a:ext cx="1333500" cy="142875"/>
            </a:xfrm>
            <a:custGeom>
              <a:avLst/>
              <a:gdLst/>
              <a:ahLst/>
              <a:cxnLst/>
              <a:rect l="l" t="t" r="r" b="b"/>
              <a:pathLst>
                <a:path w="1333500" h="142875">
                  <a:moveTo>
                    <a:pt x="0" y="0"/>
                  </a:moveTo>
                  <a:lnTo>
                    <a:pt x="1333500" y="1428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4991100" y="4781549"/>
              <a:ext cx="1504950" cy="247650"/>
            </a:xfrm>
            <a:custGeom>
              <a:avLst/>
              <a:gdLst/>
              <a:ahLst/>
              <a:cxnLst/>
              <a:rect l="l" t="t" r="r" b="b"/>
              <a:pathLst>
                <a:path w="1504950" h="247650">
                  <a:moveTo>
                    <a:pt x="104775" y="0"/>
                  </a:moveTo>
                  <a:lnTo>
                    <a:pt x="0" y="38100"/>
                  </a:lnTo>
                  <a:lnTo>
                    <a:pt x="95250" y="104775"/>
                  </a:lnTo>
                  <a:lnTo>
                    <a:pt x="104775" y="0"/>
                  </a:lnTo>
                  <a:close/>
                </a:path>
                <a:path w="1504950" h="247650">
                  <a:moveTo>
                    <a:pt x="1504950" y="209550"/>
                  </a:moveTo>
                  <a:lnTo>
                    <a:pt x="1400175" y="142875"/>
                  </a:lnTo>
                  <a:lnTo>
                    <a:pt x="1390650" y="247650"/>
                  </a:lnTo>
                  <a:lnTo>
                    <a:pt x="1504950" y="2095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100" y="4648200"/>
              <a:ext cx="2952750" cy="137160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353236" y="5367618"/>
            <a:ext cx="2972360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4">
                <a:latin typeface="Microsoft Sans Serif"/>
                <a:cs typeface="Microsoft Sans Serif"/>
              </a:rPr>
              <a:t>One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of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the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first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modules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(Ericsson).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855974" y="247930"/>
            <a:ext cx="8471647" cy="6353735"/>
            <a:chOff x="223837" y="280987"/>
            <a:chExt cx="9601200" cy="7200900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29125" y="4495800"/>
              <a:ext cx="542925" cy="6381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7800" y="5172075"/>
              <a:ext cx="752475" cy="59055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15075" y="4505325"/>
              <a:ext cx="742950" cy="74295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67575" y="4848225"/>
              <a:ext cx="1971675" cy="120967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28600" y="285750"/>
              <a:ext cx="9591675" cy="7191375"/>
            </a:xfrm>
            <a:custGeom>
              <a:avLst/>
              <a:gdLst/>
              <a:ahLst/>
              <a:cxnLst/>
              <a:rect l="l" t="t" r="r" b="b"/>
              <a:pathLst>
                <a:path w="9591675" h="7191375">
                  <a:moveTo>
                    <a:pt x="0" y="7191375"/>
                  </a:moveTo>
                  <a:lnTo>
                    <a:pt x="9591675" y="7191375"/>
                  </a:lnTo>
                  <a:lnTo>
                    <a:pt x="9591675" y="0"/>
                  </a:lnTo>
                  <a:lnTo>
                    <a:pt x="0" y="0"/>
                  </a:lnTo>
                  <a:lnTo>
                    <a:pt x="0" y="7191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6441" y="213842"/>
            <a:ext cx="3857455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18" dirty="0"/>
              <a:t>Characteristics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0361" y="995911"/>
            <a:ext cx="7572375" cy="3731828"/>
          </a:xfrm>
          <a:prstGeom prst="rect">
            <a:avLst/>
          </a:prstGeom>
        </p:spPr>
        <p:txBody>
          <a:bodyPr vert="horz" wrap="square" lIns="0" tIns="71157" rIns="0" bIns="0" rtlCol="0">
            <a:spAutoFit/>
          </a:bodyPr>
          <a:lstStyle/>
          <a:p>
            <a:pPr marL="11206">
              <a:spcBef>
                <a:spcPts val="468"/>
              </a:spcBef>
            </a:pPr>
            <a:r>
              <a:rPr sz="1853" spc="-9">
                <a:latin typeface="Microsoft Sans Serif"/>
                <a:cs typeface="Microsoft Sans Serif"/>
              </a:rPr>
              <a:t>FHSS</a:t>
            </a:r>
            <a:r>
              <a:rPr sz="1853" spc="4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and</a:t>
            </a:r>
            <a:r>
              <a:rPr sz="1853" spc="9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TDD</a:t>
            </a:r>
            <a:endParaRPr sz="1853">
              <a:latin typeface="Microsoft Sans Serif"/>
              <a:cs typeface="Microsoft Sans Serif"/>
            </a:endParaRPr>
          </a:p>
          <a:p>
            <a:pPr marL="700405" lvl="2" indent="-260551">
              <a:spcBef>
                <a:spcPts val="446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8">
                <a:latin typeface="Microsoft Sans Serif"/>
                <a:cs typeface="Microsoft Sans Serif"/>
              </a:rPr>
              <a:t>Frequency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hopping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with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1600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hops/s</a:t>
            </a:r>
            <a:endParaRPr sz="1632">
              <a:latin typeface="Microsoft Sans Serif"/>
              <a:cs typeface="Microsoft Sans Serif"/>
            </a:endParaRPr>
          </a:p>
          <a:p>
            <a:pPr marL="700405" lvl="2" indent="-260551">
              <a:spcBef>
                <a:spcPts val="424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8">
                <a:latin typeface="Microsoft Sans Serif"/>
                <a:cs typeface="Microsoft Sans Serif"/>
              </a:rPr>
              <a:t>Hopping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sequence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in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a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pseudo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random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fashion,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determined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by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a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master</a:t>
            </a:r>
            <a:endParaRPr sz="1632">
              <a:latin typeface="Microsoft Sans Serif"/>
              <a:cs typeface="Microsoft Sans Serif"/>
            </a:endParaRPr>
          </a:p>
          <a:p>
            <a:pPr marL="700405" lvl="2" indent="-260551">
              <a:spcBef>
                <a:spcPts val="424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9">
                <a:latin typeface="Microsoft Sans Serif"/>
                <a:cs typeface="Microsoft Sans Serif"/>
              </a:rPr>
              <a:t>Time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division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duplex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for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send/receive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separation</a:t>
            </a:r>
            <a:endParaRPr sz="1632">
              <a:latin typeface="Microsoft Sans Serif"/>
              <a:cs typeface="Microsoft Sans Serif"/>
            </a:endParaRPr>
          </a:p>
          <a:p>
            <a:pPr marL="11206">
              <a:spcBef>
                <a:spcPts val="534"/>
              </a:spcBef>
            </a:pPr>
            <a:r>
              <a:rPr sz="1853" spc="-9">
                <a:latin typeface="Microsoft Sans Serif"/>
                <a:cs typeface="Microsoft Sans Serif"/>
              </a:rPr>
              <a:t>Voice</a:t>
            </a:r>
            <a:r>
              <a:rPr sz="1853" spc="35">
                <a:latin typeface="Microsoft Sans Serif"/>
                <a:cs typeface="Microsoft Sans Serif"/>
              </a:rPr>
              <a:t> </a:t>
            </a:r>
            <a:r>
              <a:rPr sz="1853" spc="-13">
                <a:latin typeface="Microsoft Sans Serif"/>
                <a:cs typeface="Microsoft Sans Serif"/>
              </a:rPr>
              <a:t>link</a:t>
            </a:r>
            <a:r>
              <a:rPr sz="1853" spc="40">
                <a:latin typeface="Microsoft Sans Serif"/>
                <a:cs typeface="Microsoft Sans Serif"/>
              </a:rPr>
              <a:t> </a:t>
            </a:r>
            <a:r>
              <a:rPr sz="1853" spc="485">
                <a:latin typeface="Microsoft Sans Serif"/>
                <a:cs typeface="Microsoft Sans Serif"/>
              </a:rPr>
              <a:t>–</a:t>
            </a:r>
            <a:r>
              <a:rPr sz="1853" spc="62">
                <a:latin typeface="Microsoft Sans Serif"/>
                <a:cs typeface="Microsoft Sans Serif"/>
              </a:rPr>
              <a:t> </a:t>
            </a:r>
            <a:r>
              <a:rPr sz="1853" spc="-4">
                <a:latin typeface="Microsoft Sans Serif"/>
                <a:cs typeface="Microsoft Sans Serif"/>
              </a:rPr>
              <a:t>SCO</a:t>
            </a:r>
            <a:r>
              <a:rPr sz="1853" spc="40">
                <a:latin typeface="Microsoft Sans Serif"/>
                <a:cs typeface="Microsoft Sans Serif"/>
              </a:rPr>
              <a:t> </a:t>
            </a:r>
            <a:r>
              <a:rPr sz="1853" spc="-4">
                <a:latin typeface="Microsoft Sans Serif"/>
                <a:cs typeface="Microsoft Sans Serif"/>
              </a:rPr>
              <a:t>(Synchronous</a:t>
            </a:r>
            <a:r>
              <a:rPr sz="1853" spc="35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Connection</a:t>
            </a:r>
            <a:r>
              <a:rPr sz="1853" spc="40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Oriented)</a:t>
            </a:r>
            <a:endParaRPr sz="1853">
              <a:latin typeface="Microsoft Sans Serif"/>
              <a:cs typeface="Microsoft Sans Serif"/>
            </a:endParaRPr>
          </a:p>
          <a:p>
            <a:pPr marL="700405" marR="4483" lvl="2" indent="-260551">
              <a:lnSpc>
                <a:spcPct val="101400"/>
              </a:lnSpc>
              <a:spcBef>
                <a:spcPts val="353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8">
                <a:latin typeface="Microsoft Sans Serif"/>
                <a:cs typeface="Microsoft Sans Serif"/>
              </a:rPr>
              <a:t>FEC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(forward</a:t>
            </a:r>
            <a:r>
              <a:rPr sz="1632" spc="49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error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correction),</a:t>
            </a:r>
            <a:r>
              <a:rPr sz="1632" spc="49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no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retransmission,</a:t>
            </a:r>
            <a:r>
              <a:rPr sz="1632" spc="49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64</a:t>
            </a:r>
            <a:r>
              <a:rPr sz="1632" spc="49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kbit/s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duplex,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point- </a:t>
            </a:r>
            <a:r>
              <a:rPr sz="1632" spc="-419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to-point,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circuit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switched</a:t>
            </a:r>
            <a:endParaRPr sz="1632">
              <a:latin typeface="Microsoft Sans Serif"/>
              <a:cs typeface="Microsoft Sans Serif"/>
            </a:endParaRPr>
          </a:p>
          <a:p>
            <a:pPr marL="11206">
              <a:spcBef>
                <a:spcPts val="534"/>
              </a:spcBef>
            </a:pPr>
            <a:r>
              <a:rPr sz="1853" spc="-4">
                <a:latin typeface="Microsoft Sans Serif"/>
                <a:cs typeface="Microsoft Sans Serif"/>
              </a:rPr>
              <a:t>Data</a:t>
            </a:r>
            <a:r>
              <a:rPr sz="1853" spc="31">
                <a:latin typeface="Microsoft Sans Serif"/>
                <a:cs typeface="Microsoft Sans Serif"/>
              </a:rPr>
              <a:t> </a:t>
            </a:r>
            <a:r>
              <a:rPr sz="1853" spc="-13">
                <a:latin typeface="Microsoft Sans Serif"/>
                <a:cs typeface="Microsoft Sans Serif"/>
              </a:rPr>
              <a:t>link</a:t>
            </a:r>
            <a:r>
              <a:rPr sz="1853" spc="35">
                <a:latin typeface="Microsoft Sans Serif"/>
                <a:cs typeface="Microsoft Sans Serif"/>
              </a:rPr>
              <a:t> </a:t>
            </a:r>
            <a:r>
              <a:rPr sz="1853" spc="485">
                <a:latin typeface="Microsoft Sans Serif"/>
                <a:cs typeface="Microsoft Sans Serif"/>
              </a:rPr>
              <a:t>–</a:t>
            </a:r>
            <a:r>
              <a:rPr sz="1853" spc="62">
                <a:latin typeface="Microsoft Sans Serif"/>
                <a:cs typeface="Microsoft Sans Serif"/>
              </a:rPr>
              <a:t> </a:t>
            </a:r>
            <a:r>
              <a:rPr sz="1853" spc="-4">
                <a:latin typeface="Microsoft Sans Serif"/>
                <a:cs typeface="Microsoft Sans Serif"/>
              </a:rPr>
              <a:t>ACL</a:t>
            </a:r>
            <a:r>
              <a:rPr sz="1853" spc="35">
                <a:latin typeface="Microsoft Sans Serif"/>
                <a:cs typeface="Microsoft Sans Serif"/>
              </a:rPr>
              <a:t> </a:t>
            </a:r>
            <a:r>
              <a:rPr sz="1853" spc="-4">
                <a:latin typeface="Microsoft Sans Serif"/>
                <a:cs typeface="Microsoft Sans Serif"/>
              </a:rPr>
              <a:t>(Asynchronous</a:t>
            </a:r>
            <a:r>
              <a:rPr sz="1853" spc="35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ConnectionLess)</a:t>
            </a:r>
            <a:endParaRPr sz="1853">
              <a:latin typeface="Microsoft Sans Serif"/>
              <a:cs typeface="Microsoft Sans Serif"/>
            </a:endParaRPr>
          </a:p>
          <a:p>
            <a:pPr marL="700405" marR="216845" lvl="2" indent="-260551">
              <a:lnSpc>
                <a:spcPct val="101400"/>
              </a:lnSpc>
              <a:spcBef>
                <a:spcPts val="353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8">
                <a:latin typeface="Microsoft Sans Serif"/>
                <a:cs typeface="Microsoft Sans Serif"/>
              </a:rPr>
              <a:t>Asynchronous,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fast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acknowledge,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point-to-multipoint,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up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to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433.9</a:t>
            </a:r>
            <a:r>
              <a:rPr sz="1632" spc="-26">
                <a:latin typeface="Microsoft Sans Serif"/>
                <a:cs typeface="Microsoft Sans Serif"/>
              </a:rPr>
              <a:t> </a:t>
            </a:r>
            <a:r>
              <a:rPr sz="1632" spc="22">
                <a:latin typeface="Microsoft Sans Serif"/>
                <a:cs typeface="Microsoft Sans Serif"/>
              </a:rPr>
              <a:t>kbit/s </a:t>
            </a:r>
            <a:r>
              <a:rPr sz="1632" spc="-424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symmetric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or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723.2/57.6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kbit/s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asymmetric,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packet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switched</a:t>
            </a:r>
            <a:endParaRPr sz="1632">
              <a:latin typeface="Microsoft Sans Serif"/>
              <a:cs typeface="Microsoft Sans Serif"/>
            </a:endParaRPr>
          </a:p>
          <a:p>
            <a:pPr marL="11206">
              <a:spcBef>
                <a:spcPts val="534"/>
              </a:spcBef>
            </a:pPr>
            <a:r>
              <a:rPr sz="1853" spc="9">
                <a:latin typeface="Microsoft Sans Serif"/>
                <a:cs typeface="Microsoft Sans Serif"/>
              </a:rPr>
              <a:t>Topology</a:t>
            </a:r>
            <a:endParaRPr sz="1853">
              <a:latin typeface="Microsoft Sans Serif"/>
              <a:cs typeface="Microsoft Sans Serif"/>
            </a:endParaRPr>
          </a:p>
          <a:p>
            <a:pPr marL="700405" lvl="2" indent="-260551">
              <a:spcBef>
                <a:spcPts val="379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9">
                <a:latin typeface="Microsoft Sans Serif"/>
                <a:cs typeface="Microsoft Sans Serif"/>
              </a:rPr>
              <a:t>Overlapping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piconets</a:t>
            </a:r>
            <a:r>
              <a:rPr sz="1632" spc="53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(stars)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forming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a</a:t>
            </a:r>
            <a:r>
              <a:rPr sz="1632" spc="-26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scatternet</a:t>
            </a:r>
            <a:endParaRPr sz="1632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60177" y="252133"/>
            <a:ext cx="8463243" cy="6345331"/>
          </a:xfrm>
          <a:custGeom>
            <a:avLst/>
            <a:gdLst/>
            <a:ahLst/>
            <a:cxnLst/>
            <a:rect l="l" t="t" r="r" b="b"/>
            <a:pathLst>
              <a:path w="9591675" h="7191375">
                <a:moveTo>
                  <a:pt x="0" y="7191375"/>
                </a:moveTo>
                <a:lnTo>
                  <a:pt x="9591675" y="7191375"/>
                </a:lnTo>
                <a:lnTo>
                  <a:pt x="9591675" y="0"/>
                </a:lnTo>
                <a:lnTo>
                  <a:pt x="0" y="0"/>
                </a:lnTo>
                <a:lnTo>
                  <a:pt x="0" y="7191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77B5-6DAB-4EA4-8D02-F962B03C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052" y="375397"/>
            <a:ext cx="7423897" cy="692497"/>
          </a:xfrm>
        </p:spPr>
        <p:txBody>
          <a:bodyPr>
            <a:normAutofit fontScale="90000"/>
          </a:bodyPr>
          <a:lstStyle/>
          <a:p>
            <a:r>
              <a:rPr lang="en-IN"/>
              <a:t>User scenario</a:t>
            </a:r>
            <a:br>
              <a:rPr lang="en-IN"/>
            </a:b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8B2FE-487A-47D4-9EB9-CF7D42C61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0360" y="1210237"/>
            <a:ext cx="7597589" cy="4303058"/>
          </a:xfrm>
        </p:spPr>
        <p:txBody>
          <a:bodyPr>
            <a:normAutofit lnSpcReduction="10000"/>
          </a:bodyPr>
          <a:lstStyle/>
          <a:p>
            <a:pPr marL="302575" indent="-302575"/>
            <a:r>
              <a:rPr lang="en-IN" b="1"/>
              <a:t>Connection of peripheral devices</a:t>
            </a:r>
            <a:r>
              <a:rPr lang="en-IN"/>
              <a:t>-no wires, replace power supply from connection to battery</a:t>
            </a:r>
          </a:p>
          <a:p>
            <a:pPr marL="302575" indent="-302575"/>
            <a:endParaRPr lang="en-IN"/>
          </a:p>
          <a:p>
            <a:pPr marL="302575" indent="-302575"/>
            <a:r>
              <a:rPr lang="en-IN" b="1"/>
              <a:t>Support of ad-hoc networking-</a:t>
            </a:r>
            <a:r>
              <a:rPr lang="en-IN"/>
              <a:t>helps</a:t>
            </a:r>
            <a:r>
              <a:rPr lang="en-IN" b="1"/>
              <a:t> </a:t>
            </a:r>
            <a:r>
              <a:rPr lang="en-IN"/>
              <a:t>in sharing data for more than one device.</a:t>
            </a:r>
          </a:p>
          <a:p>
            <a:pPr marL="302575" indent="-302575"/>
            <a:endParaRPr lang="en-IN"/>
          </a:p>
          <a:p>
            <a:pPr marL="302575" indent="-302575"/>
            <a:r>
              <a:rPr lang="en-IN" b="1"/>
              <a:t>Bridging of networks- </a:t>
            </a:r>
            <a:r>
              <a:rPr lang="en-IN"/>
              <a:t>exchange of data between wireless networks or even wired networks.</a:t>
            </a:r>
          </a:p>
          <a:p>
            <a:pPr marL="302575" indent="-302575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437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028891" y="1294279"/>
            <a:ext cx="2823882" cy="2891118"/>
          </a:xfrm>
          <a:custGeom>
            <a:avLst/>
            <a:gdLst/>
            <a:ahLst/>
            <a:cxnLst/>
            <a:rect l="l" t="t" r="r" b="b"/>
            <a:pathLst>
              <a:path w="3200400" h="3276600">
                <a:moveTo>
                  <a:pt x="1600200" y="0"/>
                </a:moveTo>
                <a:lnTo>
                  <a:pt x="1552055" y="723"/>
                </a:lnTo>
                <a:lnTo>
                  <a:pt x="1504270" y="2882"/>
                </a:lnTo>
                <a:lnTo>
                  <a:pt x="1456865" y="6455"/>
                </a:lnTo>
                <a:lnTo>
                  <a:pt x="1409858" y="11421"/>
                </a:lnTo>
                <a:lnTo>
                  <a:pt x="1363270" y="17761"/>
                </a:lnTo>
                <a:lnTo>
                  <a:pt x="1317119" y="25455"/>
                </a:lnTo>
                <a:lnTo>
                  <a:pt x="1271426" y="34482"/>
                </a:lnTo>
                <a:lnTo>
                  <a:pt x="1226211" y="44821"/>
                </a:lnTo>
                <a:lnTo>
                  <a:pt x="1181492" y="56454"/>
                </a:lnTo>
                <a:lnTo>
                  <a:pt x="1137289" y="69358"/>
                </a:lnTo>
                <a:lnTo>
                  <a:pt x="1093622" y="83515"/>
                </a:lnTo>
                <a:lnTo>
                  <a:pt x="1050510" y="98903"/>
                </a:lnTo>
                <a:lnTo>
                  <a:pt x="1007974" y="115503"/>
                </a:lnTo>
                <a:lnTo>
                  <a:pt x="966032" y="133294"/>
                </a:lnTo>
                <a:lnTo>
                  <a:pt x="924705" y="152256"/>
                </a:lnTo>
                <a:lnTo>
                  <a:pt x="884011" y="172369"/>
                </a:lnTo>
                <a:lnTo>
                  <a:pt x="843970" y="193613"/>
                </a:lnTo>
                <a:lnTo>
                  <a:pt x="804602" y="215966"/>
                </a:lnTo>
                <a:lnTo>
                  <a:pt x="765927" y="239410"/>
                </a:lnTo>
                <a:lnTo>
                  <a:pt x="727964" y="263923"/>
                </a:lnTo>
                <a:lnTo>
                  <a:pt x="690733" y="289485"/>
                </a:lnTo>
                <a:lnTo>
                  <a:pt x="654253" y="316077"/>
                </a:lnTo>
                <a:lnTo>
                  <a:pt x="618543" y="343678"/>
                </a:lnTo>
                <a:lnTo>
                  <a:pt x="583624" y="372267"/>
                </a:lnTo>
                <a:lnTo>
                  <a:pt x="549515" y="401824"/>
                </a:lnTo>
                <a:lnTo>
                  <a:pt x="516236" y="432330"/>
                </a:lnTo>
                <a:lnTo>
                  <a:pt x="483806" y="463763"/>
                </a:lnTo>
                <a:lnTo>
                  <a:pt x="452244" y="496104"/>
                </a:lnTo>
                <a:lnTo>
                  <a:pt x="421571" y="529332"/>
                </a:lnTo>
                <a:lnTo>
                  <a:pt x="391805" y="563427"/>
                </a:lnTo>
                <a:lnTo>
                  <a:pt x="362968" y="598369"/>
                </a:lnTo>
                <a:lnTo>
                  <a:pt x="335077" y="634137"/>
                </a:lnTo>
                <a:lnTo>
                  <a:pt x="308152" y="670712"/>
                </a:lnTo>
                <a:lnTo>
                  <a:pt x="282214" y="708072"/>
                </a:lnTo>
                <a:lnTo>
                  <a:pt x="257282" y="746198"/>
                </a:lnTo>
                <a:lnTo>
                  <a:pt x="233375" y="785070"/>
                </a:lnTo>
                <a:lnTo>
                  <a:pt x="210513" y="824667"/>
                </a:lnTo>
                <a:lnTo>
                  <a:pt x="188715" y="864968"/>
                </a:lnTo>
                <a:lnTo>
                  <a:pt x="168002" y="905954"/>
                </a:lnTo>
                <a:lnTo>
                  <a:pt x="148392" y="947605"/>
                </a:lnTo>
                <a:lnTo>
                  <a:pt x="129905" y="989899"/>
                </a:lnTo>
                <a:lnTo>
                  <a:pt x="112562" y="1032817"/>
                </a:lnTo>
                <a:lnTo>
                  <a:pt x="96380" y="1076339"/>
                </a:lnTo>
                <a:lnTo>
                  <a:pt x="81381" y="1120444"/>
                </a:lnTo>
                <a:lnTo>
                  <a:pt x="67583" y="1165112"/>
                </a:lnTo>
                <a:lnTo>
                  <a:pt x="55007" y="1210323"/>
                </a:lnTo>
                <a:lnTo>
                  <a:pt x="43671" y="1256056"/>
                </a:lnTo>
                <a:lnTo>
                  <a:pt x="33595" y="1302292"/>
                </a:lnTo>
                <a:lnTo>
                  <a:pt x="24800" y="1349009"/>
                </a:lnTo>
                <a:lnTo>
                  <a:pt x="17303" y="1396188"/>
                </a:lnTo>
                <a:lnTo>
                  <a:pt x="11126" y="1443809"/>
                </a:lnTo>
                <a:lnTo>
                  <a:pt x="6288" y="1491851"/>
                </a:lnTo>
                <a:lnTo>
                  <a:pt x="2807" y="1540293"/>
                </a:lnTo>
                <a:lnTo>
                  <a:pt x="705" y="1589116"/>
                </a:lnTo>
                <a:lnTo>
                  <a:pt x="0" y="1638300"/>
                </a:lnTo>
                <a:lnTo>
                  <a:pt x="705" y="1687483"/>
                </a:lnTo>
                <a:lnTo>
                  <a:pt x="2807" y="1736306"/>
                </a:lnTo>
                <a:lnTo>
                  <a:pt x="6288" y="1784748"/>
                </a:lnTo>
                <a:lnTo>
                  <a:pt x="11126" y="1832790"/>
                </a:lnTo>
                <a:lnTo>
                  <a:pt x="17303" y="1880411"/>
                </a:lnTo>
                <a:lnTo>
                  <a:pt x="24800" y="1927590"/>
                </a:lnTo>
                <a:lnTo>
                  <a:pt x="33595" y="1974307"/>
                </a:lnTo>
                <a:lnTo>
                  <a:pt x="43671" y="2020543"/>
                </a:lnTo>
                <a:lnTo>
                  <a:pt x="55007" y="2066276"/>
                </a:lnTo>
                <a:lnTo>
                  <a:pt x="67583" y="2111487"/>
                </a:lnTo>
                <a:lnTo>
                  <a:pt x="81381" y="2156155"/>
                </a:lnTo>
                <a:lnTo>
                  <a:pt x="96380" y="2200260"/>
                </a:lnTo>
                <a:lnTo>
                  <a:pt x="112562" y="2243782"/>
                </a:lnTo>
                <a:lnTo>
                  <a:pt x="129905" y="2286700"/>
                </a:lnTo>
                <a:lnTo>
                  <a:pt x="148392" y="2328994"/>
                </a:lnTo>
                <a:lnTo>
                  <a:pt x="168002" y="2370645"/>
                </a:lnTo>
                <a:lnTo>
                  <a:pt x="188715" y="2411631"/>
                </a:lnTo>
                <a:lnTo>
                  <a:pt x="210513" y="2451932"/>
                </a:lnTo>
                <a:lnTo>
                  <a:pt x="233375" y="2491529"/>
                </a:lnTo>
                <a:lnTo>
                  <a:pt x="257282" y="2530401"/>
                </a:lnTo>
                <a:lnTo>
                  <a:pt x="282214" y="2568527"/>
                </a:lnTo>
                <a:lnTo>
                  <a:pt x="308152" y="2605887"/>
                </a:lnTo>
                <a:lnTo>
                  <a:pt x="335077" y="2642462"/>
                </a:lnTo>
                <a:lnTo>
                  <a:pt x="362968" y="2678230"/>
                </a:lnTo>
                <a:lnTo>
                  <a:pt x="391805" y="2713172"/>
                </a:lnTo>
                <a:lnTo>
                  <a:pt x="421571" y="2747267"/>
                </a:lnTo>
                <a:lnTo>
                  <a:pt x="452244" y="2780495"/>
                </a:lnTo>
                <a:lnTo>
                  <a:pt x="483806" y="2812836"/>
                </a:lnTo>
                <a:lnTo>
                  <a:pt x="516236" y="2844269"/>
                </a:lnTo>
                <a:lnTo>
                  <a:pt x="549515" y="2874775"/>
                </a:lnTo>
                <a:lnTo>
                  <a:pt x="583624" y="2904332"/>
                </a:lnTo>
                <a:lnTo>
                  <a:pt x="618543" y="2932921"/>
                </a:lnTo>
                <a:lnTo>
                  <a:pt x="654253" y="2960522"/>
                </a:lnTo>
                <a:lnTo>
                  <a:pt x="690733" y="2987114"/>
                </a:lnTo>
                <a:lnTo>
                  <a:pt x="727964" y="3012676"/>
                </a:lnTo>
                <a:lnTo>
                  <a:pt x="765927" y="3037189"/>
                </a:lnTo>
                <a:lnTo>
                  <a:pt x="804602" y="3060633"/>
                </a:lnTo>
                <a:lnTo>
                  <a:pt x="843970" y="3082986"/>
                </a:lnTo>
                <a:lnTo>
                  <a:pt x="884011" y="3104230"/>
                </a:lnTo>
                <a:lnTo>
                  <a:pt x="924705" y="3124343"/>
                </a:lnTo>
                <a:lnTo>
                  <a:pt x="966032" y="3143305"/>
                </a:lnTo>
                <a:lnTo>
                  <a:pt x="1007974" y="3161096"/>
                </a:lnTo>
                <a:lnTo>
                  <a:pt x="1050510" y="3177696"/>
                </a:lnTo>
                <a:lnTo>
                  <a:pt x="1093622" y="3193084"/>
                </a:lnTo>
                <a:lnTo>
                  <a:pt x="1137289" y="3207241"/>
                </a:lnTo>
                <a:lnTo>
                  <a:pt x="1181492" y="3220145"/>
                </a:lnTo>
                <a:lnTo>
                  <a:pt x="1226211" y="3231778"/>
                </a:lnTo>
                <a:lnTo>
                  <a:pt x="1271426" y="3242117"/>
                </a:lnTo>
                <a:lnTo>
                  <a:pt x="1317119" y="3251144"/>
                </a:lnTo>
                <a:lnTo>
                  <a:pt x="1363270" y="3258838"/>
                </a:lnTo>
                <a:lnTo>
                  <a:pt x="1409858" y="3265178"/>
                </a:lnTo>
                <a:lnTo>
                  <a:pt x="1456865" y="3270144"/>
                </a:lnTo>
                <a:lnTo>
                  <a:pt x="1504270" y="3273717"/>
                </a:lnTo>
                <a:lnTo>
                  <a:pt x="1552055" y="3275876"/>
                </a:lnTo>
                <a:lnTo>
                  <a:pt x="1600200" y="3276600"/>
                </a:lnTo>
                <a:lnTo>
                  <a:pt x="1648344" y="3275876"/>
                </a:lnTo>
                <a:lnTo>
                  <a:pt x="1696129" y="3273717"/>
                </a:lnTo>
                <a:lnTo>
                  <a:pt x="1743534" y="3270144"/>
                </a:lnTo>
                <a:lnTo>
                  <a:pt x="1790541" y="3265178"/>
                </a:lnTo>
                <a:lnTo>
                  <a:pt x="1837129" y="3258838"/>
                </a:lnTo>
                <a:lnTo>
                  <a:pt x="1883280" y="3251144"/>
                </a:lnTo>
                <a:lnTo>
                  <a:pt x="1928973" y="3242117"/>
                </a:lnTo>
                <a:lnTo>
                  <a:pt x="1974188" y="3231778"/>
                </a:lnTo>
                <a:lnTo>
                  <a:pt x="2018907" y="3220145"/>
                </a:lnTo>
                <a:lnTo>
                  <a:pt x="2063110" y="3207241"/>
                </a:lnTo>
                <a:lnTo>
                  <a:pt x="2106777" y="3193084"/>
                </a:lnTo>
                <a:lnTo>
                  <a:pt x="2149889" y="3177696"/>
                </a:lnTo>
                <a:lnTo>
                  <a:pt x="2192425" y="3161096"/>
                </a:lnTo>
                <a:lnTo>
                  <a:pt x="2234367" y="3143305"/>
                </a:lnTo>
                <a:lnTo>
                  <a:pt x="2275694" y="3124343"/>
                </a:lnTo>
                <a:lnTo>
                  <a:pt x="2316388" y="3104230"/>
                </a:lnTo>
                <a:lnTo>
                  <a:pt x="2356429" y="3082986"/>
                </a:lnTo>
                <a:lnTo>
                  <a:pt x="2395797" y="3060633"/>
                </a:lnTo>
                <a:lnTo>
                  <a:pt x="2434472" y="3037189"/>
                </a:lnTo>
                <a:lnTo>
                  <a:pt x="2472435" y="3012676"/>
                </a:lnTo>
                <a:lnTo>
                  <a:pt x="2509666" y="2987114"/>
                </a:lnTo>
                <a:lnTo>
                  <a:pt x="2546146" y="2960522"/>
                </a:lnTo>
                <a:lnTo>
                  <a:pt x="2581856" y="2932921"/>
                </a:lnTo>
                <a:lnTo>
                  <a:pt x="2616775" y="2904332"/>
                </a:lnTo>
                <a:lnTo>
                  <a:pt x="2650884" y="2874775"/>
                </a:lnTo>
                <a:lnTo>
                  <a:pt x="2684163" y="2844269"/>
                </a:lnTo>
                <a:lnTo>
                  <a:pt x="2716593" y="2812836"/>
                </a:lnTo>
                <a:lnTo>
                  <a:pt x="2748155" y="2780495"/>
                </a:lnTo>
                <a:lnTo>
                  <a:pt x="2778828" y="2747267"/>
                </a:lnTo>
                <a:lnTo>
                  <a:pt x="2808594" y="2713172"/>
                </a:lnTo>
                <a:lnTo>
                  <a:pt x="2837431" y="2678230"/>
                </a:lnTo>
                <a:lnTo>
                  <a:pt x="2865322" y="2642462"/>
                </a:lnTo>
                <a:lnTo>
                  <a:pt x="2892247" y="2605887"/>
                </a:lnTo>
                <a:lnTo>
                  <a:pt x="2918185" y="2568527"/>
                </a:lnTo>
                <a:lnTo>
                  <a:pt x="2943117" y="2530401"/>
                </a:lnTo>
                <a:lnTo>
                  <a:pt x="2967024" y="2491529"/>
                </a:lnTo>
                <a:lnTo>
                  <a:pt x="2989886" y="2451932"/>
                </a:lnTo>
                <a:lnTo>
                  <a:pt x="3011684" y="2411631"/>
                </a:lnTo>
                <a:lnTo>
                  <a:pt x="3032397" y="2370645"/>
                </a:lnTo>
                <a:lnTo>
                  <a:pt x="3052007" y="2328994"/>
                </a:lnTo>
                <a:lnTo>
                  <a:pt x="3070494" y="2286700"/>
                </a:lnTo>
                <a:lnTo>
                  <a:pt x="3087837" y="2243782"/>
                </a:lnTo>
                <a:lnTo>
                  <a:pt x="3104019" y="2200260"/>
                </a:lnTo>
                <a:lnTo>
                  <a:pt x="3119018" y="2156155"/>
                </a:lnTo>
                <a:lnTo>
                  <a:pt x="3132816" y="2111487"/>
                </a:lnTo>
                <a:lnTo>
                  <a:pt x="3145392" y="2066276"/>
                </a:lnTo>
                <a:lnTo>
                  <a:pt x="3156728" y="2020543"/>
                </a:lnTo>
                <a:lnTo>
                  <a:pt x="3166804" y="1974307"/>
                </a:lnTo>
                <a:lnTo>
                  <a:pt x="3175599" y="1927590"/>
                </a:lnTo>
                <a:lnTo>
                  <a:pt x="3183096" y="1880411"/>
                </a:lnTo>
                <a:lnTo>
                  <a:pt x="3189273" y="1832790"/>
                </a:lnTo>
                <a:lnTo>
                  <a:pt x="3194111" y="1784748"/>
                </a:lnTo>
                <a:lnTo>
                  <a:pt x="3197592" y="1736306"/>
                </a:lnTo>
                <a:lnTo>
                  <a:pt x="3199694" y="1687483"/>
                </a:lnTo>
                <a:lnTo>
                  <a:pt x="3200400" y="1638300"/>
                </a:lnTo>
                <a:lnTo>
                  <a:pt x="3199694" y="1589116"/>
                </a:lnTo>
                <a:lnTo>
                  <a:pt x="3197592" y="1540293"/>
                </a:lnTo>
                <a:lnTo>
                  <a:pt x="3194111" y="1491851"/>
                </a:lnTo>
                <a:lnTo>
                  <a:pt x="3189273" y="1443809"/>
                </a:lnTo>
                <a:lnTo>
                  <a:pt x="3183096" y="1396188"/>
                </a:lnTo>
                <a:lnTo>
                  <a:pt x="3175599" y="1349009"/>
                </a:lnTo>
                <a:lnTo>
                  <a:pt x="3166804" y="1302292"/>
                </a:lnTo>
                <a:lnTo>
                  <a:pt x="3156728" y="1256056"/>
                </a:lnTo>
                <a:lnTo>
                  <a:pt x="3145392" y="1210323"/>
                </a:lnTo>
                <a:lnTo>
                  <a:pt x="3132816" y="1165112"/>
                </a:lnTo>
                <a:lnTo>
                  <a:pt x="3119018" y="1120444"/>
                </a:lnTo>
                <a:lnTo>
                  <a:pt x="3104019" y="1076339"/>
                </a:lnTo>
                <a:lnTo>
                  <a:pt x="3087837" y="1032817"/>
                </a:lnTo>
                <a:lnTo>
                  <a:pt x="3070494" y="989899"/>
                </a:lnTo>
                <a:lnTo>
                  <a:pt x="3052007" y="947605"/>
                </a:lnTo>
                <a:lnTo>
                  <a:pt x="3032397" y="905954"/>
                </a:lnTo>
                <a:lnTo>
                  <a:pt x="3011684" y="864968"/>
                </a:lnTo>
                <a:lnTo>
                  <a:pt x="2989886" y="824667"/>
                </a:lnTo>
                <a:lnTo>
                  <a:pt x="2967024" y="785070"/>
                </a:lnTo>
                <a:lnTo>
                  <a:pt x="2943117" y="746198"/>
                </a:lnTo>
                <a:lnTo>
                  <a:pt x="2918185" y="708072"/>
                </a:lnTo>
                <a:lnTo>
                  <a:pt x="2892247" y="670712"/>
                </a:lnTo>
                <a:lnTo>
                  <a:pt x="2865322" y="634137"/>
                </a:lnTo>
                <a:lnTo>
                  <a:pt x="2837431" y="598369"/>
                </a:lnTo>
                <a:lnTo>
                  <a:pt x="2808594" y="563427"/>
                </a:lnTo>
                <a:lnTo>
                  <a:pt x="2778828" y="529332"/>
                </a:lnTo>
                <a:lnTo>
                  <a:pt x="2748155" y="496104"/>
                </a:lnTo>
                <a:lnTo>
                  <a:pt x="2716593" y="463763"/>
                </a:lnTo>
                <a:lnTo>
                  <a:pt x="2684163" y="432330"/>
                </a:lnTo>
                <a:lnTo>
                  <a:pt x="2650884" y="401824"/>
                </a:lnTo>
                <a:lnTo>
                  <a:pt x="2616775" y="372267"/>
                </a:lnTo>
                <a:lnTo>
                  <a:pt x="2581856" y="343678"/>
                </a:lnTo>
                <a:lnTo>
                  <a:pt x="2546146" y="316077"/>
                </a:lnTo>
                <a:lnTo>
                  <a:pt x="2509666" y="289485"/>
                </a:lnTo>
                <a:lnTo>
                  <a:pt x="2472435" y="263923"/>
                </a:lnTo>
                <a:lnTo>
                  <a:pt x="2434472" y="239410"/>
                </a:lnTo>
                <a:lnTo>
                  <a:pt x="2395797" y="215966"/>
                </a:lnTo>
                <a:lnTo>
                  <a:pt x="2356429" y="193613"/>
                </a:lnTo>
                <a:lnTo>
                  <a:pt x="2316388" y="172369"/>
                </a:lnTo>
                <a:lnTo>
                  <a:pt x="2275694" y="152256"/>
                </a:lnTo>
                <a:lnTo>
                  <a:pt x="2234367" y="133294"/>
                </a:lnTo>
                <a:lnTo>
                  <a:pt x="2192425" y="115503"/>
                </a:lnTo>
                <a:lnTo>
                  <a:pt x="2149889" y="98903"/>
                </a:lnTo>
                <a:lnTo>
                  <a:pt x="2106777" y="83515"/>
                </a:lnTo>
                <a:lnTo>
                  <a:pt x="2063110" y="69358"/>
                </a:lnTo>
                <a:lnTo>
                  <a:pt x="2018907" y="56454"/>
                </a:lnTo>
                <a:lnTo>
                  <a:pt x="1974188" y="44821"/>
                </a:lnTo>
                <a:lnTo>
                  <a:pt x="1928973" y="34482"/>
                </a:lnTo>
                <a:lnTo>
                  <a:pt x="1883280" y="25455"/>
                </a:lnTo>
                <a:lnTo>
                  <a:pt x="1837129" y="17761"/>
                </a:lnTo>
                <a:lnTo>
                  <a:pt x="1790541" y="11421"/>
                </a:lnTo>
                <a:lnTo>
                  <a:pt x="1743534" y="6455"/>
                </a:lnTo>
                <a:lnTo>
                  <a:pt x="1696129" y="2882"/>
                </a:lnTo>
                <a:lnTo>
                  <a:pt x="1648344" y="723"/>
                </a:lnTo>
                <a:lnTo>
                  <a:pt x="1600200" y="0"/>
                </a:lnTo>
                <a:close/>
              </a:path>
            </a:pathLst>
          </a:custGeom>
          <a:solidFill>
            <a:srgbClr val="D9D9F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26442" y="213841"/>
            <a:ext cx="2823882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31" dirty="0"/>
              <a:t>Piconet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10360" y="1056155"/>
            <a:ext cx="4224618" cy="50063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30591" marR="4483" indent="-319385">
              <a:lnSpc>
                <a:spcPct val="101400"/>
              </a:lnSpc>
              <a:spcBef>
                <a:spcPts val="79"/>
              </a:spcBef>
            </a:pPr>
            <a:r>
              <a:rPr sz="1632" spc="13">
                <a:latin typeface="Microsoft Sans Serif"/>
                <a:cs typeface="Microsoft Sans Serif"/>
              </a:rPr>
              <a:t>Collection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of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devices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connected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in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an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ad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hoc </a:t>
            </a:r>
            <a:r>
              <a:rPr sz="1632" spc="-424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fashion</a:t>
            </a:r>
            <a:endParaRPr sz="1632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0361" y="1921809"/>
            <a:ext cx="4620746" cy="50063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30591" marR="4483" indent="-319385">
              <a:lnSpc>
                <a:spcPct val="101400"/>
              </a:lnSpc>
              <a:spcBef>
                <a:spcPts val="79"/>
              </a:spcBef>
            </a:pPr>
            <a:r>
              <a:rPr sz="1632" spc="18">
                <a:latin typeface="Microsoft Sans Serif"/>
                <a:cs typeface="Microsoft Sans Serif"/>
              </a:rPr>
              <a:t>One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unit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acts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as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master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and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the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others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as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slaves </a:t>
            </a:r>
            <a:r>
              <a:rPr sz="1632" spc="-419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for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the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lifetime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of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the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piconet</a:t>
            </a:r>
            <a:endParaRPr sz="1632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0361" y="2787463"/>
            <a:ext cx="4544546" cy="50063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30591" marR="4483" indent="-319385">
              <a:lnSpc>
                <a:spcPct val="101400"/>
              </a:lnSpc>
              <a:spcBef>
                <a:spcPts val="79"/>
              </a:spcBef>
            </a:pPr>
            <a:r>
              <a:rPr sz="1632" spc="13">
                <a:latin typeface="Microsoft Sans Serif"/>
                <a:cs typeface="Microsoft Sans Serif"/>
              </a:rPr>
              <a:t>Master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determines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hopping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pattern,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slaves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have </a:t>
            </a:r>
            <a:r>
              <a:rPr sz="1632" spc="-424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to</a:t>
            </a:r>
            <a:r>
              <a:rPr sz="1632" spc="22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synchronize</a:t>
            </a:r>
            <a:endParaRPr sz="1632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0361" y="3653118"/>
            <a:ext cx="4056529" cy="26530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632" spc="22">
                <a:latin typeface="Microsoft Sans Serif"/>
                <a:cs typeface="Microsoft Sans Serif"/>
              </a:rPr>
              <a:t>Each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piconet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has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a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unique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hopping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pattern</a:t>
            </a:r>
            <a:endParaRPr sz="1632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0360" y="4266640"/>
            <a:ext cx="4286250" cy="50063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30591" marR="4483" indent="-319385">
              <a:lnSpc>
                <a:spcPct val="101400"/>
              </a:lnSpc>
              <a:spcBef>
                <a:spcPts val="79"/>
              </a:spcBef>
            </a:pPr>
            <a:r>
              <a:rPr sz="1632" spc="13">
                <a:latin typeface="Microsoft Sans Serif"/>
                <a:cs typeface="Microsoft Sans Serif"/>
              </a:rPr>
              <a:t>Participation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in</a:t>
            </a:r>
            <a:r>
              <a:rPr sz="1632" spc="49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a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piconet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=</a:t>
            </a:r>
            <a:r>
              <a:rPr sz="1632" spc="18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synchronization</a:t>
            </a:r>
            <a:r>
              <a:rPr sz="1632" spc="22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to </a:t>
            </a:r>
            <a:r>
              <a:rPr sz="1632" spc="-419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hopping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sequence</a:t>
            </a:r>
            <a:endParaRPr sz="1632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0361" y="5132294"/>
            <a:ext cx="4552390" cy="500639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30591" marR="4483" indent="-319385">
              <a:lnSpc>
                <a:spcPct val="101400"/>
              </a:lnSpc>
              <a:spcBef>
                <a:spcPts val="79"/>
              </a:spcBef>
            </a:pPr>
            <a:r>
              <a:rPr sz="1632" spc="22">
                <a:latin typeface="Microsoft Sans Serif"/>
                <a:cs typeface="Microsoft Sans Serif"/>
              </a:rPr>
              <a:t>Each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piconet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has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solidFill>
                  <a:srgbClr val="FF0000"/>
                </a:solidFill>
                <a:latin typeface="Microsoft Sans Serif"/>
                <a:cs typeface="Microsoft Sans Serif"/>
              </a:rPr>
              <a:t>one</a:t>
            </a:r>
            <a:r>
              <a:rPr sz="1632" spc="-31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632" spc="13">
                <a:solidFill>
                  <a:srgbClr val="FF0000"/>
                </a:solidFill>
                <a:latin typeface="Microsoft Sans Serif"/>
                <a:cs typeface="Microsoft Sans Serif"/>
              </a:rPr>
              <a:t>master</a:t>
            </a:r>
            <a:r>
              <a:rPr sz="1632" spc="35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and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up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to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7 </a:t>
            </a:r>
            <a:r>
              <a:rPr sz="1632" spc="13">
                <a:latin typeface="Microsoft Sans Serif"/>
                <a:cs typeface="Microsoft Sans Serif"/>
              </a:rPr>
              <a:t> simultaneous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slaves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(&gt;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200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could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be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parked)</a:t>
            </a:r>
            <a:endParaRPr sz="1632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11838" y="4560795"/>
            <a:ext cx="913279" cy="512206"/>
          </a:xfrm>
          <a:prstGeom prst="rect">
            <a:avLst/>
          </a:prstGeom>
        </p:spPr>
        <p:txBody>
          <a:bodyPr vert="horz" wrap="square" lIns="0" tIns="24652" rIns="0" bIns="0" rtlCol="0">
            <a:spAutoFit/>
          </a:bodyPr>
          <a:lstStyle/>
          <a:p>
            <a:pPr marL="11206" marR="4483">
              <a:lnSpc>
                <a:spcPts val="1853"/>
              </a:lnSpc>
              <a:spcBef>
                <a:spcPts val="193"/>
              </a:spcBef>
            </a:pPr>
            <a:r>
              <a:rPr sz="1588" spc="-13">
                <a:latin typeface="Microsoft Sans Serif"/>
                <a:cs typeface="Microsoft Sans Serif"/>
              </a:rPr>
              <a:t>M=Master  </a:t>
            </a:r>
            <a:r>
              <a:rPr sz="1588" spc="-26">
                <a:latin typeface="Microsoft Sans Serif"/>
                <a:cs typeface="Microsoft Sans Serif"/>
              </a:rPr>
              <a:t>S=Slave</a:t>
            </a:r>
            <a:endParaRPr sz="1588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13669" y="4527177"/>
            <a:ext cx="1165412" cy="4868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1206" marR="4483">
              <a:lnSpc>
                <a:spcPct val="100699"/>
              </a:lnSpc>
              <a:spcBef>
                <a:spcPts val="75"/>
              </a:spcBef>
            </a:pPr>
            <a:r>
              <a:rPr sz="1588" spc="-13">
                <a:latin typeface="Microsoft Sans Serif"/>
                <a:cs typeface="Microsoft Sans Serif"/>
              </a:rPr>
              <a:t>P=Parked </a:t>
            </a:r>
            <a:r>
              <a:rPr sz="1588" spc="-9">
                <a:latin typeface="Microsoft Sans Serif"/>
                <a:cs typeface="Microsoft Sans Serif"/>
              </a:rPr>
              <a:t> </a:t>
            </a:r>
            <a:r>
              <a:rPr sz="1588" spc="4">
                <a:latin typeface="Microsoft Sans Serif"/>
                <a:cs typeface="Microsoft Sans Serif"/>
              </a:rPr>
              <a:t>SB=Standby</a:t>
            </a:r>
            <a:endParaRPr sz="1588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304259" y="2421871"/>
            <a:ext cx="285750" cy="285750"/>
            <a:chOff x="7531893" y="2744787"/>
            <a:chExt cx="323850" cy="323850"/>
          </a:xfrm>
        </p:grpSpPr>
        <p:sp>
          <p:nvSpPr>
            <p:cNvPr id="16" name="object 16"/>
            <p:cNvSpPr/>
            <p:nvPr/>
          </p:nvSpPr>
          <p:spPr>
            <a:xfrm>
              <a:off x="7536656" y="2749550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61925" y="0"/>
                  </a:moveTo>
                  <a:lnTo>
                    <a:pt x="116857" y="5379"/>
                  </a:lnTo>
                  <a:lnTo>
                    <a:pt x="77611" y="20813"/>
                  </a:lnTo>
                  <a:lnTo>
                    <a:pt x="45243" y="45243"/>
                  </a:lnTo>
                  <a:lnTo>
                    <a:pt x="20813" y="77611"/>
                  </a:lnTo>
                  <a:lnTo>
                    <a:pt x="5379" y="116857"/>
                  </a:lnTo>
                  <a:lnTo>
                    <a:pt x="0" y="161925"/>
                  </a:lnTo>
                  <a:lnTo>
                    <a:pt x="7696" y="210692"/>
                  </a:lnTo>
                  <a:lnTo>
                    <a:pt x="29565" y="252602"/>
                  </a:lnTo>
                  <a:lnTo>
                    <a:pt x="63779" y="285368"/>
                  </a:lnTo>
                  <a:lnTo>
                    <a:pt x="108508" y="306704"/>
                  </a:lnTo>
                  <a:lnTo>
                    <a:pt x="161925" y="314325"/>
                  </a:lnTo>
                  <a:lnTo>
                    <a:pt x="210693" y="306704"/>
                  </a:lnTo>
                  <a:lnTo>
                    <a:pt x="252602" y="285368"/>
                  </a:lnTo>
                  <a:lnTo>
                    <a:pt x="285369" y="252602"/>
                  </a:lnTo>
                  <a:lnTo>
                    <a:pt x="306704" y="210692"/>
                  </a:lnTo>
                  <a:lnTo>
                    <a:pt x="314325" y="161925"/>
                  </a:lnTo>
                  <a:lnTo>
                    <a:pt x="306704" y="108508"/>
                  </a:lnTo>
                  <a:lnTo>
                    <a:pt x="285369" y="63779"/>
                  </a:lnTo>
                  <a:lnTo>
                    <a:pt x="252602" y="29565"/>
                  </a:lnTo>
                  <a:lnTo>
                    <a:pt x="210693" y="7696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FF535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536656" y="2749550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314325" y="161925"/>
                  </a:moveTo>
                  <a:lnTo>
                    <a:pt x="306704" y="108508"/>
                  </a:lnTo>
                  <a:lnTo>
                    <a:pt x="285369" y="63779"/>
                  </a:lnTo>
                  <a:lnTo>
                    <a:pt x="252602" y="29565"/>
                  </a:lnTo>
                  <a:lnTo>
                    <a:pt x="210693" y="7696"/>
                  </a:lnTo>
                  <a:lnTo>
                    <a:pt x="161925" y="0"/>
                  </a:lnTo>
                  <a:lnTo>
                    <a:pt x="116857" y="5379"/>
                  </a:lnTo>
                  <a:lnTo>
                    <a:pt x="77611" y="20813"/>
                  </a:lnTo>
                  <a:lnTo>
                    <a:pt x="45243" y="45243"/>
                  </a:lnTo>
                  <a:lnTo>
                    <a:pt x="20813" y="77611"/>
                  </a:lnTo>
                  <a:lnTo>
                    <a:pt x="5379" y="116857"/>
                  </a:lnTo>
                  <a:lnTo>
                    <a:pt x="0" y="161925"/>
                  </a:lnTo>
                  <a:lnTo>
                    <a:pt x="7696" y="210692"/>
                  </a:lnTo>
                  <a:lnTo>
                    <a:pt x="29565" y="252602"/>
                  </a:lnTo>
                  <a:lnTo>
                    <a:pt x="63779" y="285368"/>
                  </a:lnTo>
                  <a:lnTo>
                    <a:pt x="108508" y="306704"/>
                  </a:lnTo>
                  <a:lnTo>
                    <a:pt x="161925" y="314325"/>
                  </a:lnTo>
                  <a:lnTo>
                    <a:pt x="210693" y="306704"/>
                  </a:lnTo>
                  <a:lnTo>
                    <a:pt x="252602" y="285368"/>
                  </a:lnTo>
                  <a:lnTo>
                    <a:pt x="285369" y="252602"/>
                  </a:lnTo>
                  <a:lnTo>
                    <a:pt x="306704" y="210692"/>
                  </a:lnTo>
                  <a:lnTo>
                    <a:pt x="314325" y="161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353986" y="2442882"/>
            <a:ext cx="176493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M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7379774" y="2136122"/>
            <a:ext cx="294154" cy="294154"/>
            <a:chOff x="6484143" y="2420937"/>
            <a:chExt cx="333375" cy="333375"/>
          </a:xfrm>
        </p:grpSpPr>
        <p:sp>
          <p:nvSpPr>
            <p:cNvPr id="20" name="object 20"/>
            <p:cNvSpPr/>
            <p:nvPr/>
          </p:nvSpPr>
          <p:spPr>
            <a:xfrm>
              <a:off x="6488906" y="2425700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161925" y="0"/>
                  </a:moveTo>
                  <a:lnTo>
                    <a:pt x="112166" y="8610"/>
                  </a:lnTo>
                  <a:lnTo>
                    <a:pt x="67894" y="32308"/>
                  </a:lnTo>
                  <a:lnTo>
                    <a:pt x="32308" y="67894"/>
                  </a:lnTo>
                  <a:lnTo>
                    <a:pt x="8610" y="112166"/>
                  </a:lnTo>
                  <a:lnTo>
                    <a:pt x="0" y="161925"/>
                  </a:lnTo>
                  <a:lnTo>
                    <a:pt x="8610" y="211683"/>
                  </a:lnTo>
                  <a:lnTo>
                    <a:pt x="32308" y="255955"/>
                  </a:lnTo>
                  <a:lnTo>
                    <a:pt x="67894" y="291541"/>
                  </a:lnTo>
                  <a:lnTo>
                    <a:pt x="112166" y="315239"/>
                  </a:lnTo>
                  <a:lnTo>
                    <a:pt x="161925" y="323850"/>
                  </a:lnTo>
                  <a:lnTo>
                    <a:pt x="211683" y="315239"/>
                  </a:lnTo>
                  <a:lnTo>
                    <a:pt x="255955" y="291541"/>
                  </a:lnTo>
                  <a:lnTo>
                    <a:pt x="291541" y="255955"/>
                  </a:lnTo>
                  <a:lnTo>
                    <a:pt x="315239" y="211683"/>
                  </a:lnTo>
                  <a:lnTo>
                    <a:pt x="323850" y="161925"/>
                  </a:lnTo>
                  <a:lnTo>
                    <a:pt x="315239" y="112166"/>
                  </a:lnTo>
                  <a:lnTo>
                    <a:pt x="291541" y="67894"/>
                  </a:lnTo>
                  <a:lnTo>
                    <a:pt x="255955" y="32308"/>
                  </a:lnTo>
                  <a:lnTo>
                    <a:pt x="211683" y="8610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6488906" y="2425700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50" y="161925"/>
                  </a:moveTo>
                  <a:lnTo>
                    <a:pt x="315239" y="112166"/>
                  </a:lnTo>
                  <a:lnTo>
                    <a:pt x="291541" y="67894"/>
                  </a:lnTo>
                  <a:lnTo>
                    <a:pt x="255955" y="32308"/>
                  </a:lnTo>
                  <a:lnTo>
                    <a:pt x="211683" y="8610"/>
                  </a:lnTo>
                  <a:lnTo>
                    <a:pt x="161925" y="0"/>
                  </a:lnTo>
                  <a:lnTo>
                    <a:pt x="112166" y="8610"/>
                  </a:lnTo>
                  <a:lnTo>
                    <a:pt x="67894" y="32308"/>
                  </a:lnTo>
                  <a:lnTo>
                    <a:pt x="32308" y="67894"/>
                  </a:lnTo>
                  <a:lnTo>
                    <a:pt x="8610" y="112166"/>
                  </a:lnTo>
                  <a:lnTo>
                    <a:pt x="0" y="161925"/>
                  </a:lnTo>
                  <a:lnTo>
                    <a:pt x="8610" y="211683"/>
                  </a:lnTo>
                  <a:lnTo>
                    <a:pt x="32308" y="255955"/>
                  </a:lnTo>
                  <a:lnTo>
                    <a:pt x="67894" y="291541"/>
                  </a:lnTo>
                  <a:lnTo>
                    <a:pt x="112166" y="315239"/>
                  </a:lnTo>
                  <a:lnTo>
                    <a:pt x="161925" y="323850"/>
                  </a:lnTo>
                  <a:lnTo>
                    <a:pt x="211683" y="315239"/>
                  </a:lnTo>
                  <a:lnTo>
                    <a:pt x="255955" y="291541"/>
                  </a:lnTo>
                  <a:lnTo>
                    <a:pt x="291541" y="255955"/>
                  </a:lnTo>
                  <a:lnTo>
                    <a:pt x="315239" y="211683"/>
                  </a:lnTo>
                  <a:lnTo>
                    <a:pt x="323850" y="161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454714" y="2157132"/>
            <a:ext cx="146237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S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8085744" y="3405188"/>
            <a:ext cx="294154" cy="294154"/>
            <a:chOff x="7284243" y="3859212"/>
            <a:chExt cx="333375" cy="333375"/>
          </a:xfrm>
        </p:grpSpPr>
        <p:sp>
          <p:nvSpPr>
            <p:cNvPr id="24" name="object 24"/>
            <p:cNvSpPr/>
            <p:nvPr/>
          </p:nvSpPr>
          <p:spPr>
            <a:xfrm>
              <a:off x="7289006" y="3863975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161925" y="0"/>
                  </a:moveTo>
                  <a:lnTo>
                    <a:pt x="112166" y="8610"/>
                  </a:lnTo>
                  <a:lnTo>
                    <a:pt x="67894" y="32308"/>
                  </a:lnTo>
                  <a:lnTo>
                    <a:pt x="32308" y="67894"/>
                  </a:lnTo>
                  <a:lnTo>
                    <a:pt x="8610" y="112166"/>
                  </a:lnTo>
                  <a:lnTo>
                    <a:pt x="0" y="161925"/>
                  </a:lnTo>
                  <a:lnTo>
                    <a:pt x="8610" y="211683"/>
                  </a:lnTo>
                  <a:lnTo>
                    <a:pt x="32308" y="255955"/>
                  </a:lnTo>
                  <a:lnTo>
                    <a:pt x="67894" y="291541"/>
                  </a:lnTo>
                  <a:lnTo>
                    <a:pt x="112166" y="315239"/>
                  </a:lnTo>
                  <a:lnTo>
                    <a:pt x="161925" y="323850"/>
                  </a:lnTo>
                  <a:lnTo>
                    <a:pt x="211683" y="315239"/>
                  </a:lnTo>
                  <a:lnTo>
                    <a:pt x="255955" y="291541"/>
                  </a:lnTo>
                  <a:lnTo>
                    <a:pt x="291541" y="255955"/>
                  </a:lnTo>
                  <a:lnTo>
                    <a:pt x="315239" y="211683"/>
                  </a:lnTo>
                  <a:lnTo>
                    <a:pt x="323850" y="161925"/>
                  </a:lnTo>
                  <a:lnTo>
                    <a:pt x="315239" y="112166"/>
                  </a:lnTo>
                  <a:lnTo>
                    <a:pt x="291541" y="67894"/>
                  </a:lnTo>
                  <a:lnTo>
                    <a:pt x="255955" y="32308"/>
                  </a:lnTo>
                  <a:lnTo>
                    <a:pt x="211683" y="8610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289006" y="3863975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50" y="161925"/>
                  </a:moveTo>
                  <a:lnTo>
                    <a:pt x="315239" y="112166"/>
                  </a:lnTo>
                  <a:lnTo>
                    <a:pt x="291541" y="67894"/>
                  </a:lnTo>
                  <a:lnTo>
                    <a:pt x="255955" y="32308"/>
                  </a:lnTo>
                  <a:lnTo>
                    <a:pt x="211683" y="8610"/>
                  </a:lnTo>
                  <a:lnTo>
                    <a:pt x="161925" y="0"/>
                  </a:lnTo>
                  <a:lnTo>
                    <a:pt x="112166" y="8610"/>
                  </a:lnTo>
                  <a:lnTo>
                    <a:pt x="67894" y="32308"/>
                  </a:lnTo>
                  <a:lnTo>
                    <a:pt x="32308" y="67894"/>
                  </a:lnTo>
                  <a:lnTo>
                    <a:pt x="8610" y="112166"/>
                  </a:lnTo>
                  <a:lnTo>
                    <a:pt x="0" y="161925"/>
                  </a:lnTo>
                  <a:lnTo>
                    <a:pt x="8610" y="211683"/>
                  </a:lnTo>
                  <a:lnTo>
                    <a:pt x="32308" y="255955"/>
                  </a:lnTo>
                  <a:lnTo>
                    <a:pt x="67894" y="291541"/>
                  </a:lnTo>
                  <a:lnTo>
                    <a:pt x="112166" y="315239"/>
                  </a:lnTo>
                  <a:lnTo>
                    <a:pt x="161925" y="323850"/>
                  </a:lnTo>
                  <a:lnTo>
                    <a:pt x="211683" y="315239"/>
                  </a:lnTo>
                  <a:lnTo>
                    <a:pt x="255955" y="291541"/>
                  </a:lnTo>
                  <a:lnTo>
                    <a:pt x="291541" y="255955"/>
                  </a:lnTo>
                  <a:lnTo>
                    <a:pt x="315239" y="211683"/>
                  </a:lnTo>
                  <a:lnTo>
                    <a:pt x="323850" y="161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160684" y="3434603"/>
            <a:ext cx="146237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P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7312539" y="2984966"/>
            <a:ext cx="294154" cy="285750"/>
            <a:chOff x="6407943" y="3382962"/>
            <a:chExt cx="333375" cy="323850"/>
          </a:xfrm>
        </p:grpSpPr>
        <p:sp>
          <p:nvSpPr>
            <p:cNvPr id="28" name="object 28"/>
            <p:cNvSpPr/>
            <p:nvPr/>
          </p:nvSpPr>
          <p:spPr>
            <a:xfrm>
              <a:off x="6412706" y="3387725"/>
              <a:ext cx="323850" cy="314325"/>
            </a:xfrm>
            <a:custGeom>
              <a:avLst/>
              <a:gdLst/>
              <a:ahLst/>
              <a:cxnLst/>
              <a:rect l="l" t="t" r="r" b="b"/>
              <a:pathLst>
                <a:path w="323850" h="314325">
                  <a:moveTo>
                    <a:pt x="161925" y="0"/>
                  </a:moveTo>
                  <a:lnTo>
                    <a:pt x="120164" y="5379"/>
                  </a:lnTo>
                  <a:lnTo>
                    <a:pt x="81844" y="20813"/>
                  </a:lnTo>
                  <a:lnTo>
                    <a:pt x="48815" y="45243"/>
                  </a:lnTo>
                  <a:lnTo>
                    <a:pt x="22930" y="77611"/>
                  </a:lnTo>
                  <a:lnTo>
                    <a:pt x="6041" y="116857"/>
                  </a:lnTo>
                  <a:lnTo>
                    <a:pt x="0" y="161925"/>
                  </a:lnTo>
                  <a:lnTo>
                    <a:pt x="8610" y="210692"/>
                  </a:lnTo>
                  <a:lnTo>
                    <a:pt x="32308" y="252602"/>
                  </a:lnTo>
                  <a:lnTo>
                    <a:pt x="67894" y="285368"/>
                  </a:lnTo>
                  <a:lnTo>
                    <a:pt x="112166" y="306704"/>
                  </a:lnTo>
                  <a:lnTo>
                    <a:pt x="161925" y="314325"/>
                  </a:lnTo>
                  <a:lnTo>
                    <a:pt x="211683" y="306704"/>
                  </a:lnTo>
                  <a:lnTo>
                    <a:pt x="255955" y="285368"/>
                  </a:lnTo>
                  <a:lnTo>
                    <a:pt x="291541" y="252602"/>
                  </a:lnTo>
                  <a:lnTo>
                    <a:pt x="315239" y="210692"/>
                  </a:lnTo>
                  <a:lnTo>
                    <a:pt x="323850" y="161925"/>
                  </a:lnTo>
                  <a:lnTo>
                    <a:pt x="317808" y="116857"/>
                  </a:lnTo>
                  <a:lnTo>
                    <a:pt x="300919" y="77611"/>
                  </a:lnTo>
                  <a:lnTo>
                    <a:pt x="275034" y="45243"/>
                  </a:lnTo>
                  <a:lnTo>
                    <a:pt x="242005" y="20813"/>
                  </a:lnTo>
                  <a:lnTo>
                    <a:pt x="203685" y="5379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6412706" y="3387725"/>
              <a:ext cx="323850" cy="314325"/>
            </a:xfrm>
            <a:custGeom>
              <a:avLst/>
              <a:gdLst/>
              <a:ahLst/>
              <a:cxnLst/>
              <a:rect l="l" t="t" r="r" b="b"/>
              <a:pathLst>
                <a:path w="323850" h="314325">
                  <a:moveTo>
                    <a:pt x="323850" y="161925"/>
                  </a:moveTo>
                  <a:lnTo>
                    <a:pt x="317808" y="116857"/>
                  </a:lnTo>
                  <a:lnTo>
                    <a:pt x="300919" y="77611"/>
                  </a:lnTo>
                  <a:lnTo>
                    <a:pt x="275034" y="45243"/>
                  </a:lnTo>
                  <a:lnTo>
                    <a:pt x="242005" y="20813"/>
                  </a:lnTo>
                  <a:lnTo>
                    <a:pt x="203685" y="5379"/>
                  </a:lnTo>
                  <a:lnTo>
                    <a:pt x="161925" y="0"/>
                  </a:lnTo>
                  <a:lnTo>
                    <a:pt x="120164" y="5379"/>
                  </a:lnTo>
                  <a:lnTo>
                    <a:pt x="81844" y="20813"/>
                  </a:lnTo>
                  <a:lnTo>
                    <a:pt x="48815" y="45243"/>
                  </a:lnTo>
                  <a:lnTo>
                    <a:pt x="22930" y="77611"/>
                  </a:lnTo>
                  <a:lnTo>
                    <a:pt x="6041" y="116857"/>
                  </a:lnTo>
                  <a:lnTo>
                    <a:pt x="0" y="161925"/>
                  </a:lnTo>
                  <a:lnTo>
                    <a:pt x="8610" y="210692"/>
                  </a:lnTo>
                  <a:lnTo>
                    <a:pt x="32308" y="252602"/>
                  </a:lnTo>
                  <a:lnTo>
                    <a:pt x="67894" y="285368"/>
                  </a:lnTo>
                  <a:lnTo>
                    <a:pt x="112166" y="306704"/>
                  </a:lnTo>
                  <a:lnTo>
                    <a:pt x="161925" y="314325"/>
                  </a:lnTo>
                  <a:lnTo>
                    <a:pt x="211683" y="306704"/>
                  </a:lnTo>
                  <a:lnTo>
                    <a:pt x="255955" y="285368"/>
                  </a:lnTo>
                  <a:lnTo>
                    <a:pt x="291541" y="252602"/>
                  </a:lnTo>
                  <a:lnTo>
                    <a:pt x="315239" y="210692"/>
                  </a:lnTo>
                  <a:lnTo>
                    <a:pt x="323850" y="161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320243" y="3005978"/>
            <a:ext cx="27454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8">
                <a:latin typeface="Microsoft Sans Serif"/>
                <a:cs typeface="Microsoft Sans Serif"/>
              </a:rPr>
              <a:t>SB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934590" y="1715900"/>
            <a:ext cx="294154" cy="285750"/>
            <a:chOff x="8246268" y="1944687"/>
            <a:chExt cx="333375" cy="323850"/>
          </a:xfrm>
        </p:grpSpPr>
        <p:sp>
          <p:nvSpPr>
            <p:cNvPr id="32" name="object 32"/>
            <p:cNvSpPr/>
            <p:nvPr/>
          </p:nvSpPr>
          <p:spPr>
            <a:xfrm>
              <a:off x="8251031" y="1949450"/>
              <a:ext cx="323850" cy="314325"/>
            </a:xfrm>
            <a:custGeom>
              <a:avLst/>
              <a:gdLst/>
              <a:ahLst/>
              <a:cxnLst/>
              <a:rect l="l" t="t" r="r" b="b"/>
              <a:pathLst>
                <a:path w="323850" h="314325">
                  <a:moveTo>
                    <a:pt x="161925" y="0"/>
                  </a:moveTo>
                  <a:lnTo>
                    <a:pt x="120164" y="5379"/>
                  </a:lnTo>
                  <a:lnTo>
                    <a:pt x="81844" y="20813"/>
                  </a:lnTo>
                  <a:lnTo>
                    <a:pt x="48815" y="45243"/>
                  </a:lnTo>
                  <a:lnTo>
                    <a:pt x="22930" y="77611"/>
                  </a:lnTo>
                  <a:lnTo>
                    <a:pt x="6041" y="116857"/>
                  </a:lnTo>
                  <a:lnTo>
                    <a:pt x="0" y="161925"/>
                  </a:lnTo>
                  <a:lnTo>
                    <a:pt x="8610" y="210692"/>
                  </a:lnTo>
                  <a:lnTo>
                    <a:pt x="32308" y="252602"/>
                  </a:lnTo>
                  <a:lnTo>
                    <a:pt x="67894" y="285368"/>
                  </a:lnTo>
                  <a:lnTo>
                    <a:pt x="112166" y="306704"/>
                  </a:lnTo>
                  <a:lnTo>
                    <a:pt x="161925" y="314325"/>
                  </a:lnTo>
                  <a:lnTo>
                    <a:pt x="211683" y="306704"/>
                  </a:lnTo>
                  <a:lnTo>
                    <a:pt x="255955" y="285368"/>
                  </a:lnTo>
                  <a:lnTo>
                    <a:pt x="291541" y="252602"/>
                  </a:lnTo>
                  <a:lnTo>
                    <a:pt x="315239" y="210692"/>
                  </a:lnTo>
                  <a:lnTo>
                    <a:pt x="323850" y="161925"/>
                  </a:lnTo>
                  <a:lnTo>
                    <a:pt x="317808" y="116857"/>
                  </a:lnTo>
                  <a:lnTo>
                    <a:pt x="300919" y="77611"/>
                  </a:lnTo>
                  <a:lnTo>
                    <a:pt x="275034" y="45243"/>
                  </a:lnTo>
                  <a:lnTo>
                    <a:pt x="242005" y="20813"/>
                  </a:lnTo>
                  <a:lnTo>
                    <a:pt x="203685" y="5379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251031" y="1949450"/>
              <a:ext cx="323850" cy="314325"/>
            </a:xfrm>
            <a:custGeom>
              <a:avLst/>
              <a:gdLst/>
              <a:ahLst/>
              <a:cxnLst/>
              <a:rect l="l" t="t" r="r" b="b"/>
              <a:pathLst>
                <a:path w="323850" h="314325">
                  <a:moveTo>
                    <a:pt x="323850" y="161925"/>
                  </a:moveTo>
                  <a:lnTo>
                    <a:pt x="317808" y="116857"/>
                  </a:lnTo>
                  <a:lnTo>
                    <a:pt x="300919" y="77611"/>
                  </a:lnTo>
                  <a:lnTo>
                    <a:pt x="275034" y="45243"/>
                  </a:lnTo>
                  <a:lnTo>
                    <a:pt x="242005" y="20813"/>
                  </a:lnTo>
                  <a:lnTo>
                    <a:pt x="203685" y="5379"/>
                  </a:lnTo>
                  <a:lnTo>
                    <a:pt x="161925" y="0"/>
                  </a:lnTo>
                  <a:lnTo>
                    <a:pt x="120164" y="5379"/>
                  </a:lnTo>
                  <a:lnTo>
                    <a:pt x="81844" y="20813"/>
                  </a:lnTo>
                  <a:lnTo>
                    <a:pt x="48815" y="45243"/>
                  </a:lnTo>
                  <a:lnTo>
                    <a:pt x="22930" y="77611"/>
                  </a:lnTo>
                  <a:lnTo>
                    <a:pt x="6041" y="116857"/>
                  </a:lnTo>
                  <a:lnTo>
                    <a:pt x="0" y="161925"/>
                  </a:lnTo>
                  <a:lnTo>
                    <a:pt x="8610" y="210692"/>
                  </a:lnTo>
                  <a:lnTo>
                    <a:pt x="32308" y="252602"/>
                  </a:lnTo>
                  <a:lnTo>
                    <a:pt x="67894" y="285368"/>
                  </a:lnTo>
                  <a:lnTo>
                    <a:pt x="112166" y="306704"/>
                  </a:lnTo>
                  <a:lnTo>
                    <a:pt x="161925" y="314325"/>
                  </a:lnTo>
                  <a:lnTo>
                    <a:pt x="211683" y="306704"/>
                  </a:lnTo>
                  <a:lnTo>
                    <a:pt x="255955" y="285368"/>
                  </a:lnTo>
                  <a:lnTo>
                    <a:pt x="291541" y="252602"/>
                  </a:lnTo>
                  <a:lnTo>
                    <a:pt x="315239" y="210692"/>
                  </a:lnTo>
                  <a:lnTo>
                    <a:pt x="323850" y="161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009530" y="1736912"/>
            <a:ext cx="146237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S</a:t>
            </a:r>
          </a:p>
        </p:txBody>
      </p:sp>
      <p:grpSp>
        <p:nvGrpSpPr>
          <p:cNvPr id="35" name="object 35"/>
          <p:cNvGrpSpPr/>
          <p:nvPr/>
        </p:nvGrpSpPr>
        <p:grpSpPr>
          <a:xfrm>
            <a:off x="9010229" y="3052202"/>
            <a:ext cx="285750" cy="294154"/>
            <a:chOff x="8331993" y="3459162"/>
            <a:chExt cx="323850" cy="333375"/>
          </a:xfrm>
        </p:grpSpPr>
        <p:sp>
          <p:nvSpPr>
            <p:cNvPr id="36" name="object 36"/>
            <p:cNvSpPr/>
            <p:nvPr/>
          </p:nvSpPr>
          <p:spPr>
            <a:xfrm>
              <a:off x="8336756" y="3463925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161925" y="0"/>
                  </a:moveTo>
                  <a:lnTo>
                    <a:pt x="116857" y="6041"/>
                  </a:lnTo>
                  <a:lnTo>
                    <a:pt x="77611" y="22930"/>
                  </a:lnTo>
                  <a:lnTo>
                    <a:pt x="45243" y="48815"/>
                  </a:lnTo>
                  <a:lnTo>
                    <a:pt x="20813" y="81844"/>
                  </a:lnTo>
                  <a:lnTo>
                    <a:pt x="5379" y="120164"/>
                  </a:lnTo>
                  <a:lnTo>
                    <a:pt x="0" y="161925"/>
                  </a:lnTo>
                  <a:lnTo>
                    <a:pt x="5379" y="203685"/>
                  </a:lnTo>
                  <a:lnTo>
                    <a:pt x="20813" y="242005"/>
                  </a:lnTo>
                  <a:lnTo>
                    <a:pt x="45243" y="275034"/>
                  </a:lnTo>
                  <a:lnTo>
                    <a:pt x="77611" y="300919"/>
                  </a:lnTo>
                  <a:lnTo>
                    <a:pt x="116857" y="317808"/>
                  </a:lnTo>
                  <a:lnTo>
                    <a:pt x="161925" y="323850"/>
                  </a:lnTo>
                  <a:lnTo>
                    <a:pt x="210693" y="315239"/>
                  </a:lnTo>
                  <a:lnTo>
                    <a:pt x="252602" y="291541"/>
                  </a:lnTo>
                  <a:lnTo>
                    <a:pt x="285369" y="255955"/>
                  </a:lnTo>
                  <a:lnTo>
                    <a:pt x="306704" y="211683"/>
                  </a:lnTo>
                  <a:lnTo>
                    <a:pt x="314325" y="161925"/>
                  </a:lnTo>
                  <a:lnTo>
                    <a:pt x="306704" y="112166"/>
                  </a:lnTo>
                  <a:lnTo>
                    <a:pt x="285369" y="67894"/>
                  </a:lnTo>
                  <a:lnTo>
                    <a:pt x="252602" y="32308"/>
                  </a:lnTo>
                  <a:lnTo>
                    <a:pt x="210693" y="8610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336756" y="3463925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161925"/>
                  </a:moveTo>
                  <a:lnTo>
                    <a:pt x="306704" y="112166"/>
                  </a:lnTo>
                  <a:lnTo>
                    <a:pt x="285369" y="67894"/>
                  </a:lnTo>
                  <a:lnTo>
                    <a:pt x="252602" y="32308"/>
                  </a:lnTo>
                  <a:lnTo>
                    <a:pt x="210693" y="8610"/>
                  </a:lnTo>
                  <a:lnTo>
                    <a:pt x="161925" y="0"/>
                  </a:lnTo>
                  <a:lnTo>
                    <a:pt x="116857" y="6041"/>
                  </a:lnTo>
                  <a:lnTo>
                    <a:pt x="77611" y="22930"/>
                  </a:lnTo>
                  <a:lnTo>
                    <a:pt x="45243" y="48815"/>
                  </a:lnTo>
                  <a:lnTo>
                    <a:pt x="20813" y="81844"/>
                  </a:lnTo>
                  <a:lnTo>
                    <a:pt x="5379" y="120164"/>
                  </a:lnTo>
                  <a:lnTo>
                    <a:pt x="0" y="161925"/>
                  </a:lnTo>
                  <a:lnTo>
                    <a:pt x="5379" y="203685"/>
                  </a:lnTo>
                  <a:lnTo>
                    <a:pt x="20813" y="242005"/>
                  </a:lnTo>
                  <a:lnTo>
                    <a:pt x="45243" y="275034"/>
                  </a:lnTo>
                  <a:lnTo>
                    <a:pt x="77611" y="300919"/>
                  </a:lnTo>
                  <a:lnTo>
                    <a:pt x="116857" y="317808"/>
                  </a:lnTo>
                  <a:lnTo>
                    <a:pt x="161925" y="323850"/>
                  </a:lnTo>
                  <a:lnTo>
                    <a:pt x="210693" y="315239"/>
                  </a:lnTo>
                  <a:lnTo>
                    <a:pt x="252602" y="291541"/>
                  </a:lnTo>
                  <a:lnTo>
                    <a:pt x="285369" y="255955"/>
                  </a:lnTo>
                  <a:lnTo>
                    <a:pt x="306704" y="211683"/>
                  </a:lnTo>
                  <a:lnTo>
                    <a:pt x="314325" y="161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076765" y="3073213"/>
            <a:ext cx="146237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S</a:t>
            </a:r>
          </a:p>
        </p:txBody>
      </p:sp>
      <p:grpSp>
        <p:nvGrpSpPr>
          <p:cNvPr id="39" name="object 39"/>
          <p:cNvGrpSpPr/>
          <p:nvPr/>
        </p:nvGrpSpPr>
        <p:grpSpPr>
          <a:xfrm>
            <a:off x="8228619" y="1573025"/>
            <a:ext cx="294154" cy="285750"/>
            <a:chOff x="7446168" y="1782762"/>
            <a:chExt cx="333375" cy="323850"/>
          </a:xfrm>
        </p:grpSpPr>
        <p:sp>
          <p:nvSpPr>
            <p:cNvPr id="40" name="object 40"/>
            <p:cNvSpPr/>
            <p:nvPr/>
          </p:nvSpPr>
          <p:spPr>
            <a:xfrm>
              <a:off x="7450931" y="1787525"/>
              <a:ext cx="323850" cy="314325"/>
            </a:xfrm>
            <a:custGeom>
              <a:avLst/>
              <a:gdLst/>
              <a:ahLst/>
              <a:cxnLst/>
              <a:rect l="l" t="t" r="r" b="b"/>
              <a:pathLst>
                <a:path w="323850" h="314325">
                  <a:moveTo>
                    <a:pt x="161925" y="0"/>
                  </a:moveTo>
                  <a:lnTo>
                    <a:pt x="120164" y="5379"/>
                  </a:lnTo>
                  <a:lnTo>
                    <a:pt x="81844" y="20813"/>
                  </a:lnTo>
                  <a:lnTo>
                    <a:pt x="48815" y="45243"/>
                  </a:lnTo>
                  <a:lnTo>
                    <a:pt x="22930" y="77611"/>
                  </a:lnTo>
                  <a:lnTo>
                    <a:pt x="6041" y="116857"/>
                  </a:lnTo>
                  <a:lnTo>
                    <a:pt x="0" y="161925"/>
                  </a:lnTo>
                  <a:lnTo>
                    <a:pt x="8610" y="210692"/>
                  </a:lnTo>
                  <a:lnTo>
                    <a:pt x="32308" y="252602"/>
                  </a:lnTo>
                  <a:lnTo>
                    <a:pt x="67894" y="285368"/>
                  </a:lnTo>
                  <a:lnTo>
                    <a:pt x="112166" y="306704"/>
                  </a:lnTo>
                  <a:lnTo>
                    <a:pt x="161925" y="314325"/>
                  </a:lnTo>
                  <a:lnTo>
                    <a:pt x="211683" y="306704"/>
                  </a:lnTo>
                  <a:lnTo>
                    <a:pt x="255955" y="285368"/>
                  </a:lnTo>
                  <a:lnTo>
                    <a:pt x="291541" y="252602"/>
                  </a:lnTo>
                  <a:lnTo>
                    <a:pt x="315239" y="210692"/>
                  </a:lnTo>
                  <a:lnTo>
                    <a:pt x="323850" y="161925"/>
                  </a:lnTo>
                  <a:lnTo>
                    <a:pt x="317808" y="116857"/>
                  </a:lnTo>
                  <a:lnTo>
                    <a:pt x="300919" y="77611"/>
                  </a:lnTo>
                  <a:lnTo>
                    <a:pt x="275034" y="45243"/>
                  </a:lnTo>
                  <a:lnTo>
                    <a:pt x="242005" y="20813"/>
                  </a:lnTo>
                  <a:lnTo>
                    <a:pt x="203685" y="5379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7450931" y="1787525"/>
              <a:ext cx="323850" cy="314325"/>
            </a:xfrm>
            <a:custGeom>
              <a:avLst/>
              <a:gdLst/>
              <a:ahLst/>
              <a:cxnLst/>
              <a:rect l="l" t="t" r="r" b="b"/>
              <a:pathLst>
                <a:path w="323850" h="314325">
                  <a:moveTo>
                    <a:pt x="323850" y="161925"/>
                  </a:moveTo>
                  <a:lnTo>
                    <a:pt x="317808" y="116857"/>
                  </a:lnTo>
                  <a:lnTo>
                    <a:pt x="300919" y="77611"/>
                  </a:lnTo>
                  <a:lnTo>
                    <a:pt x="275034" y="45243"/>
                  </a:lnTo>
                  <a:lnTo>
                    <a:pt x="242005" y="20813"/>
                  </a:lnTo>
                  <a:lnTo>
                    <a:pt x="203685" y="5379"/>
                  </a:lnTo>
                  <a:lnTo>
                    <a:pt x="161925" y="0"/>
                  </a:lnTo>
                  <a:lnTo>
                    <a:pt x="120164" y="5379"/>
                  </a:lnTo>
                  <a:lnTo>
                    <a:pt x="81844" y="20813"/>
                  </a:lnTo>
                  <a:lnTo>
                    <a:pt x="48815" y="45243"/>
                  </a:lnTo>
                  <a:lnTo>
                    <a:pt x="22930" y="77611"/>
                  </a:lnTo>
                  <a:lnTo>
                    <a:pt x="6041" y="116857"/>
                  </a:lnTo>
                  <a:lnTo>
                    <a:pt x="0" y="161925"/>
                  </a:lnTo>
                  <a:lnTo>
                    <a:pt x="8610" y="210692"/>
                  </a:lnTo>
                  <a:lnTo>
                    <a:pt x="32308" y="252602"/>
                  </a:lnTo>
                  <a:lnTo>
                    <a:pt x="67894" y="285368"/>
                  </a:lnTo>
                  <a:lnTo>
                    <a:pt x="112166" y="306704"/>
                  </a:lnTo>
                  <a:lnTo>
                    <a:pt x="161925" y="314325"/>
                  </a:lnTo>
                  <a:lnTo>
                    <a:pt x="211683" y="306704"/>
                  </a:lnTo>
                  <a:lnTo>
                    <a:pt x="255955" y="285368"/>
                  </a:lnTo>
                  <a:lnTo>
                    <a:pt x="291541" y="252602"/>
                  </a:lnTo>
                  <a:lnTo>
                    <a:pt x="315239" y="210692"/>
                  </a:lnTo>
                  <a:lnTo>
                    <a:pt x="323850" y="161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303559" y="1594037"/>
            <a:ext cx="146237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P</a:t>
            </a:r>
          </a:p>
        </p:txBody>
      </p:sp>
      <p:grpSp>
        <p:nvGrpSpPr>
          <p:cNvPr id="43" name="object 43"/>
          <p:cNvGrpSpPr/>
          <p:nvPr/>
        </p:nvGrpSpPr>
        <p:grpSpPr>
          <a:xfrm>
            <a:off x="9287575" y="2421871"/>
            <a:ext cx="294154" cy="285750"/>
            <a:chOff x="8646318" y="2744787"/>
            <a:chExt cx="333375" cy="323850"/>
          </a:xfrm>
        </p:grpSpPr>
        <p:sp>
          <p:nvSpPr>
            <p:cNvPr id="44" name="object 44"/>
            <p:cNvSpPr/>
            <p:nvPr/>
          </p:nvSpPr>
          <p:spPr>
            <a:xfrm>
              <a:off x="8651081" y="2749550"/>
              <a:ext cx="323850" cy="314325"/>
            </a:xfrm>
            <a:custGeom>
              <a:avLst/>
              <a:gdLst/>
              <a:ahLst/>
              <a:cxnLst/>
              <a:rect l="l" t="t" r="r" b="b"/>
              <a:pathLst>
                <a:path w="323850" h="314325">
                  <a:moveTo>
                    <a:pt x="161925" y="0"/>
                  </a:moveTo>
                  <a:lnTo>
                    <a:pt x="120164" y="5379"/>
                  </a:lnTo>
                  <a:lnTo>
                    <a:pt x="81844" y="20813"/>
                  </a:lnTo>
                  <a:lnTo>
                    <a:pt x="48815" y="45243"/>
                  </a:lnTo>
                  <a:lnTo>
                    <a:pt x="22930" y="77611"/>
                  </a:lnTo>
                  <a:lnTo>
                    <a:pt x="6041" y="116857"/>
                  </a:lnTo>
                  <a:lnTo>
                    <a:pt x="0" y="161925"/>
                  </a:lnTo>
                  <a:lnTo>
                    <a:pt x="8610" y="210692"/>
                  </a:lnTo>
                  <a:lnTo>
                    <a:pt x="32308" y="252602"/>
                  </a:lnTo>
                  <a:lnTo>
                    <a:pt x="67894" y="285368"/>
                  </a:lnTo>
                  <a:lnTo>
                    <a:pt x="112166" y="306704"/>
                  </a:lnTo>
                  <a:lnTo>
                    <a:pt x="161925" y="314325"/>
                  </a:lnTo>
                  <a:lnTo>
                    <a:pt x="211683" y="306704"/>
                  </a:lnTo>
                  <a:lnTo>
                    <a:pt x="255955" y="285368"/>
                  </a:lnTo>
                  <a:lnTo>
                    <a:pt x="291541" y="252602"/>
                  </a:lnTo>
                  <a:lnTo>
                    <a:pt x="315239" y="210692"/>
                  </a:lnTo>
                  <a:lnTo>
                    <a:pt x="323850" y="161925"/>
                  </a:lnTo>
                  <a:lnTo>
                    <a:pt x="317808" y="116857"/>
                  </a:lnTo>
                  <a:lnTo>
                    <a:pt x="300919" y="77611"/>
                  </a:lnTo>
                  <a:lnTo>
                    <a:pt x="275034" y="45243"/>
                  </a:lnTo>
                  <a:lnTo>
                    <a:pt x="242005" y="20813"/>
                  </a:lnTo>
                  <a:lnTo>
                    <a:pt x="203685" y="5379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8651081" y="2749550"/>
              <a:ext cx="323850" cy="314325"/>
            </a:xfrm>
            <a:custGeom>
              <a:avLst/>
              <a:gdLst/>
              <a:ahLst/>
              <a:cxnLst/>
              <a:rect l="l" t="t" r="r" b="b"/>
              <a:pathLst>
                <a:path w="323850" h="314325">
                  <a:moveTo>
                    <a:pt x="323850" y="161925"/>
                  </a:moveTo>
                  <a:lnTo>
                    <a:pt x="317808" y="116857"/>
                  </a:lnTo>
                  <a:lnTo>
                    <a:pt x="300919" y="77611"/>
                  </a:lnTo>
                  <a:lnTo>
                    <a:pt x="275034" y="45243"/>
                  </a:lnTo>
                  <a:lnTo>
                    <a:pt x="242005" y="20813"/>
                  </a:lnTo>
                  <a:lnTo>
                    <a:pt x="203685" y="5379"/>
                  </a:lnTo>
                  <a:lnTo>
                    <a:pt x="161925" y="0"/>
                  </a:lnTo>
                  <a:lnTo>
                    <a:pt x="120164" y="5379"/>
                  </a:lnTo>
                  <a:lnTo>
                    <a:pt x="81844" y="20813"/>
                  </a:lnTo>
                  <a:lnTo>
                    <a:pt x="48815" y="45243"/>
                  </a:lnTo>
                  <a:lnTo>
                    <a:pt x="22930" y="77611"/>
                  </a:lnTo>
                  <a:lnTo>
                    <a:pt x="6041" y="116857"/>
                  </a:lnTo>
                  <a:lnTo>
                    <a:pt x="0" y="161925"/>
                  </a:lnTo>
                  <a:lnTo>
                    <a:pt x="8610" y="210692"/>
                  </a:lnTo>
                  <a:lnTo>
                    <a:pt x="32308" y="252602"/>
                  </a:lnTo>
                  <a:lnTo>
                    <a:pt x="67894" y="285368"/>
                  </a:lnTo>
                  <a:lnTo>
                    <a:pt x="112166" y="306704"/>
                  </a:lnTo>
                  <a:lnTo>
                    <a:pt x="161925" y="314325"/>
                  </a:lnTo>
                  <a:lnTo>
                    <a:pt x="211683" y="306704"/>
                  </a:lnTo>
                  <a:lnTo>
                    <a:pt x="255955" y="285368"/>
                  </a:lnTo>
                  <a:lnTo>
                    <a:pt x="291541" y="252602"/>
                  </a:lnTo>
                  <a:lnTo>
                    <a:pt x="315239" y="210692"/>
                  </a:lnTo>
                  <a:lnTo>
                    <a:pt x="323850" y="161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362515" y="2442882"/>
            <a:ext cx="146237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P</a:t>
            </a:r>
          </a:p>
        </p:txBody>
      </p:sp>
      <p:grpSp>
        <p:nvGrpSpPr>
          <p:cNvPr id="47" name="object 47"/>
          <p:cNvGrpSpPr/>
          <p:nvPr/>
        </p:nvGrpSpPr>
        <p:grpSpPr>
          <a:xfrm>
            <a:off x="8657244" y="3480827"/>
            <a:ext cx="285750" cy="285750"/>
            <a:chOff x="7931943" y="3944937"/>
            <a:chExt cx="323850" cy="323850"/>
          </a:xfrm>
        </p:grpSpPr>
        <p:sp>
          <p:nvSpPr>
            <p:cNvPr id="48" name="object 48"/>
            <p:cNvSpPr/>
            <p:nvPr/>
          </p:nvSpPr>
          <p:spPr>
            <a:xfrm>
              <a:off x="7936706" y="3949700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61925" y="0"/>
                  </a:moveTo>
                  <a:lnTo>
                    <a:pt x="116857" y="5379"/>
                  </a:lnTo>
                  <a:lnTo>
                    <a:pt x="77611" y="20813"/>
                  </a:lnTo>
                  <a:lnTo>
                    <a:pt x="45243" y="45243"/>
                  </a:lnTo>
                  <a:lnTo>
                    <a:pt x="20813" y="77611"/>
                  </a:lnTo>
                  <a:lnTo>
                    <a:pt x="5379" y="116857"/>
                  </a:lnTo>
                  <a:lnTo>
                    <a:pt x="0" y="161925"/>
                  </a:lnTo>
                  <a:lnTo>
                    <a:pt x="7696" y="210692"/>
                  </a:lnTo>
                  <a:lnTo>
                    <a:pt x="29565" y="252602"/>
                  </a:lnTo>
                  <a:lnTo>
                    <a:pt x="63779" y="285368"/>
                  </a:lnTo>
                  <a:lnTo>
                    <a:pt x="108508" y="306704"/>
                  </a:lnTo>
                  <a:lnTo>
                    <a:pt x="161925" y="314325"/>
                  </a:lnTo>
                  <a:lnTo>
                    <a:pt x="210693" y="306704"/>
                  </a:lnTo>
                  <a:lnTo>
                    <a:pt x="252602" y="285368"/>
                  </a:lnTo>
                  <a:lnTo>
                    <a:pt x="285369" y="252602"/>
                  </a:lnTo>
                  <a:lnTo>
                    <a:pt x="306704" y="210692"/>
                  </a:lnTo>
                  <a:lnTo>
                    <a:pt x="314325" y="161925"/>
                  </a:lnTo>
                  <a:lnTo>
                    <a:pt x="306704" y="108508"/>
                  </a:lnTo>
                  <a:lnTo>
                    <a:pt x="285369" y="63779"/>
                  </a:lnTo>
                  <a:lnTo>
                    <a:pt x="252602" y="29565"/>
                  </a:lnTo>
                  <a:lnTo>
                    <a:pt x="210693" y="7696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7936706" y="3949700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314325" y="161925"/>
                  </a:moveTo>
                  <a:lnTo>
                    <a:pt x="306704" y="108508"/>
                  </a:lnTo>
                  <a:lnTo>
                    <a:pt x="285369" y="63779"/>
                  </a:lnTo>
                  <a:lnTo>
                    <a:pt x="252602" y="29565"/>
                  </a:lnTo>
                  <a:lnTo>
                    <a:pt x="210693" y="7696"/>
                  </a:lnTo>
                  <a:lnTo>
                    <a:pt x="161925" y="0"/>
                  </a:lnTo>
                  <a:lnTo>
                    <a:pt x="116857" y="5379"/>
                  </a:lnTo>
                  <a:lnTo>
                    <a:pt x="77611" y="20813"/>
                  </a:lnTo>
                  <a:lnTo>
                    <a:pt x="45243" y="45243"/>
                  </a:lnTo>
                  <a:lnTo>
                    <a:pt x="20813" y="77611"/>
                  </a:lnTo>
                  <a:lnTo>
                    <a:pt x="5379" y="116857"/>
                  </a:lnTo>
                  <a:lnTo>
                    <a:pt x="0" y="161925"/>
                  </a:lnTo>
                  <a:lnTo>
                    <a:pt x="7696" y="210692"/>
                  </a:lnTo>
                  <a:lnTo>
                    <a:pt x="29565" y="252602"/>
                  </a:lnTo>
                  <a:lnTo>
                    <a:pt x="63779" y="285368"/>
                  </a:lnTo>
                  <a:lnTo>
                    <a:pt x="108508" y="306704"/>
                  </a:lnTo>
                  <a:lnTo>
                    <a:pt x="161925" y="314325"/>
                  </a:lnTo>
                  <a:lnTo>
                    <a:pt x="210693" y="306704"/>
                  </a:lnTo>
                  <a:lnTo>
                    <a:pt x="252602" y="285368"/>
                  </a:lnTo>
                  <a:lnTo>
                    <a:pt x="285369" y="252602"/>
                  </a:lnTo>
                  <a:lnTo>
                    <a:pt x="306704" y="210692"/>
                  </a:lnTo>
                  <a:lnTo>
                    <a:pt x="314325" y="161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664949" y="3501838"/>
            <a:ext cx="27454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8">
                <a:latin typeface="Microsoft Sans Serif"/>
                <a:cs typeface="Microsoft Sans Serif"/>
              </a:rPr>
              <a:t>SB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855974" y="247930"/>
            <a:ext cx="8471647" cy="6353735"/>
            <a:chOff x="223837" y="280987"/>
            <a:chExt cx="9601200" cy="7200900"/>
          </a:xfrm>
        </p:grpSpPr>
        <p:sp>
          <p:nvSpPr>
            <p:cNvPr id="52" name="object 52"/>
            <p:cNvSpPr/>
            <p:nvPr/>
          </p:nvSpPr>
          <p:spPr>
            <a:xfrm>
              <a:off x="6812756" y="2216150"/>
              <a:ext cx="1571625" cy="1295400"/>
            </a:xfrm>
            <a:custGeom>
              <a:avLst/>
              <a:gdLst/>
              <a:ahLst/>
              <a:cxnLst/>
              <a:rect l="l" t="t" r="r" b="b"/>
              <a:pathLst>
                <a:path w="1571625" h="1295400">
                  <a:moveTo>
                    <a:pt x="723900" y="685800"/>
                  </a:moveTo>
                  <a:lnTo>
                    <a:pt x="0" y="371475"/>
                  </a:lnTo>
                </a:path>
                <a:path w="1571625" h="1295400">
                  <a:moveTo>
                    <a:pt x="990600" y="571500"/>
                  </a:moveTo>
                  <a:lnTo>
                    <a:pt x="1485900" y="0"/>
                  </a:lnTo>
                </a:path>
                <a:path w="1571625" h="1295400">
                  <a:moveTo>
                    <a:pt x="1571625" y="1295400"/>
                  </a:moveTo>
                  <a:lnTo>
                    <a:pt x="990600" y="8001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228600" y="285750"/>
              <a:ext cx="9591675" cy="7191375"/>
            </a:xfrm>
            <a:custGeom>
              <a:avLst/>
              <a:gdLst/>
              <a:ahLst/>
              <a:cxnLst/>
              <a:rect l="l" t="t" r="r" b="b"/>
              <a:pathLst>
                <a:path w="9591675" h="7191375">
                  <a:moveTo>
                    <a:pt x="0" y="7191375"/>
                  </a:moveTo>
                  <a:lnTo>
                    <a:pt x="9591675" y="7191375"/>
                  </a:lnTo>
                  <a:lnTo>
                    <a:pt x="9591675" y="0"/>
                  </a:lnTo>
                  <a:lnTo>
                    <a:pt x="0" y="0"/>
                  </a:lnTo>
                  <a:lnTo>
                    <a:pt x="0" y="7191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6441" y="213842"/>
            <a:ext cx="4529978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22" dirty="0"/>
              <a:t>Forming</a:t>
            </a:r>
            <a:r>
              <a:rPr spc="-18" dirty="0"/>
              <a:t> </a:t>
            </a:r>
            <a:r>
              <a:rPr spc="-4" dirty="0"/>
              <a:t>a</a:t>
            </a:r>
            <a:r>
              <a:rPr spc="44" dirty="0"/>
              <a:t> </a:t>
            </a:r>
            <a:r>
              <a:rPr spc="-13" dirty="0"/>
              <a:t>piconet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0360" y="995911"/>
            <a:ext cx="6762750" cy="2164284"/>
          </a:xfrm>
          <a:prstGeom prst="rect">
            <a:avLst/>
          </a:prstGeom>
        </p:spPr>
        <p:txBody>
          <a:bodyPr vert="horz" wrap="square" lIns="0" tIns="71157" rIns="0" bIns="0" rtlCol="0">
            <a:spAutoFit/>
          </a:bodyPr>
          <a:lstStyle/>
          <a:p>
            <a:pPr marL="11206">
              <a:spcBef>
                <a:spcPts val="560"/>
              </a:spcBef>
            </a:pPr>
            <a:r>
              <a:rPr sz="1853" spc="-18">
                <a:latin typeface="Microsoft Sans Serif"/>
                <a:cs typeface="Microsoft Sans Serif"/>
              </a:rPr>
              <a:t>All</a:t>
            </a:r>
            <a:r>
              <a:rPr sz="1853" spc="13">
                <a:latin typeface="Microsoft Sans Serif"/>
                <a:cs typeface="Microsoft Sans Serif"/>
              </a:rPr>
              <a:t> </a:t>
            </a:r>
            <a:r>
              <a:rPr sz="1853" spc="-13">
                <a:latin typeface="Microsoft Sans Serif"/>
                <a:cs typeface="Microsoft Sans Serif"/>
              </a:rPr>
              <a:t>devices</a:t>
            </a:r>
            <a:r>
              <a:rPr sz="1853" spc="18">
                <a:latin typeface="Microsoft Sans Serif"/>
                <a:cs typeface="Microsoft Sans Serif"/>
              </a:rPr>
              <a:t> </a:t>
            </a:r>
            <a:r>
              <a:rPr sz="1853" spc="-13">
                <a:latin typeface="Microsoft Sans Serif"/>
                <a:cs typeface="Microsoft Sans Serif"/>
              </a:rPr>
              <a:t>in</a:t>
            </a:r>
            <a:r>
              <a:rPr sz="1853" spc="18">
                <a:latin typeface="Microsoft Sans Serif"/>
                <a:cs typeface="Microsoft Sans Serif"/>
              </a:rPr>
              <a:t> </a:t>
            </a:r>
            <a:r>
              <a:rPr sz="1853" spc="-4">
                <a:latin typeface="Microsoft Sans Serif"/>
                <a:cs typeface="Microsoft Sans Serif"/>
              </a:rPr>
              <a:t>a</a:t>
            </a:r>
            <a:r>
              <a:rPr sz="1853" spc="84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piconet</a:t>
            </a:r>
            <a:r>
              <a:rPr sz="1853" spc="97">
                <a:latin typeface="Microsoft Sans Serif"/>
                <a:cs typeface="Microsoft Sans Serif"/>
              </a:rPr>
              <a:t> </a:t>
            </a:r>
            <a:r>
              <a:rPr sz="1853" spc="-4">
                <a:latin typeface="Microsoft Sans Serif"/>
                <a:cs typeface="Microsoft Sans Serif"/>
              </a:rPr>
              <a:t>hop</a:t>
            </a:r>
            <a:r>
              <a:rPr sz="1853" spc="35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together</a:t>
            </a:r>
            <a:endParaRPr sz="1853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46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9">
                <a:latin typeface="Microsoft Sans Serif"/>
                <a:cs typeface="Microsoft Sans Serif"/>
              </a:rPr>
              <a:t>Master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gives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slaves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>
                <a:latin typeface="Microsoft Sans Serif"/>
                <a:cs typeface="Microsoft Sans Serif"/>
              </a:rPr>
              <a:t>its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clock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and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device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ID</a:t>
            </a:r>
            <a:endParaRPr sz="1632">
              <a:latin typeface="Microsoft Sans Serif"/>
              <a:cs typeface="Microsoft Sans Serif"/>
            </a:endParaRPr>
          </a:p>
          <a:p>
            <a:pPr marL="1070219" lvl="1" indent="-210122">
              <a:spcBef>
                <a:spcPts val="401"/>
              </a:spcBef>
              <a:buSzPct val="81818"/>
              <a:buFont typeface="Wingdings"/>
              <a:buChar char=""/>
              <a:tabLst>
                <a:tab pos="1070219" algn="l"/>
              </a:tabLst>
            </a:pPr>
            <a:r>
              <a:rPr sz="1456" spc="4">
                <a:latin typeface="Microsoft Sans Serif"/>
                <a:cs typeface="Microsoft Sans Serif"/>
              </a:rPr>
              <a:t>Hopping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pattern: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determined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by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device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ID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(48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bit,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unique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worldwide)</a:t>
            </a:r>
            <a:endParaRPr sz="1456">
              <a:latin typeface="Microsoft Sans Serif"/>
              <a:cs typeface="Microsoft Sans Serif"/>
            </a:endParaRPr>
          </a:p>
          <a:p>
            <a:pPr marL="1070219" lvl="1" indent="-210122">
              <a:spcBef>
                <a:spcPts val="371"/>
              </a:spcBef>
              <a:buSzPct val="81818"/>
              <a:buFont typeface="Wingdings"/>
              <a:buChar char=""/>
              <a:tabLst>
                <a:tab pos="1070219" algn="l"/>
              </a:tabLst>
            </a:pPr>
            <a:r>
              <a:rPr sz="1456" spc="4">
                <a:latin typeface="Microsoft Sans Serif"/>
                <a:cs typeface="Microsoft Sans Serif"/>
              </a:rPr>
              <a:t>Phase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in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hopping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pattern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determined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by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clock</a:t>
            </a:r>
            <a:endParaRPr sz="1456">
              <a:latin typeface="Microsoft Sans Serif"/>
              <a:cs typeface="Microsoft Sans Serif"/>
            </a:endParaRPr>
          </a:p>
          <a:p>
            <a:pPr marL="11206">
              <a:spcBef>
                <a:spcPts val="503"/>
              </a:spcBef>
            </a:pPr>
            <a:r>
              <a:rPr sz="1853">
                <a:latin typeface="Microsoft Sans Serif"/>
                <a:cs typeface="Microsoft Sans Serif"/>
              </a:rPr>
              <a:t>Addressing</a:t>
            </a:r>
          </a:p>
          <a:p>
            <a:pPr marL="700405" indent="-260551">
              <a:spcBef>
                <a:spcPts val="379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9">
                <a:latin typeface="Microsoft Sans Serif"/>
                <a:cs typeface="Microsoft Sans Serif"/>
              </a:rPr>
              <a:t>Active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Member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Address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(AMA,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3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bit)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24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8">
                <a:latin typeface="Microsoft Sans Serif"/>
                <a:cs typeface="Microsoft Sans Serif"/>
              </a:rPr>
              <a:t>Parked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Member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Address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(PMA,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8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bit)</a:t>
            </a:r>
            <a:endParaRPr sz="1632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55766" y="4338077"/>
            <a:ext cx="285750" cy="294154"/>
            <a:chOff x="2150268" y="4916487"/>
            <a:chExt cx="323850" cy="333375"/>
          </a:xfrm>
        </p:grpSpPr>
        <p:sp>
          <p:nvSpPr>
            <p:cNvPr id="6" name="object 6"/>
            <p:cNvSpPr/>
            <p:nvPr/>
          </p:nvSpPr>
          <p:spPr>
            <a:xfrm>
              <a:off x="2155031" y="492125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161925" y="0"/>
                  </a:moveTo>
                  <a:lnTo>
                    <a:pt x="116857" y="6041"/>
                  </a:lnTo>
                  <a:lnTo>
                    <a:pt x="77611" y="22930"/>
                  </a:lnTo>
                  <a:lnTo>
                    <a:pt x="45243" y="48815"/>
                  </a:lnTo>
                  <a:lnTo>
                    <a:pt x="20813" y="81844"/>
                  </a:lnTo>
                  <a:lnTo>
                    <a:pt x="5379" y="120164"/>
                  </a:lnTo>
                  <a:lnTo>
                    <a:pt x="0" y="161925"/>
                  </a:lnTo>
                  <a:lnTo>
                    <a:pt x="5379" y="203685"/>
                  </a:lnTo>
                  <a:lnTo>
                    <a:pt x="20813" y="242005"/>
                  </a:lnTo>
                  <a:lnTo>
                    <a:pt x="45243" y="275034"/>
                  </a:lnTo>
                  <a:lnTo>
                    <a:pt x="77611" y="300919"/>
                  </a:lnTo>
                  <a:lnTo>
                    <a:pt x="116857" y="317808"/>
                  </a:lnTo>
                  <a:lnTo>
                    <a:pt x="161925" y="323850"/>
                  </a:lnTo>
                  <a:lnTo>
                    <a:pt x="210693" y="315239"/>
                  </a:lnTo>
                  <a:lnTo>
                    <a:pt x="252603" y="291541"/>
                  </a:lnTo>
                  <a:lnTo>
                    <a:pt x="285369" y="255955"/>
                  </a:lnTo>
                  <a:lnTo>
                    <a:pt x="306705" y="211683"/>
                  </a:lnTo>
                  <a:lnTo>
                    <a:pt x="314325" y="161925"/>
                  </a:lnTo>
                  <a:lnTo>
                    <a:pt x="306705" y="112166"/>
                  </a:lnTo>
                  <a:lnTo>
                    <a:pt x="285369" y="67894"/>
                  </a:lnTo>
                  <a:lnTo>
                    <a:pt x="252602" y="32308"/>
                  </a:lnTo>
                  <a:lnTo>
                    <a:pt x="210692" y="8610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2155031" y="492125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161925"/>
                  </a:moveTo>
                  <a:lnTo>
                    <a:pt x="306705" y="112166"/>
                  </a:lnTo>
                  <a:lnTo>
                    <a:pt x="285369" y="67894"/>
                  </a:lnTo>
                  <a:lnTo>
                    <a:pt x="252602" y="32308"/>
                  </a:lnTo>
                  <a:lnTo>
                    <a:pt x="210692" y="8610"/>
                  </a:lnTo>
                  <a:lnTo>
                    <a:pt x="161925" y="0"/>
                  </a:lnTo>
                  <a:lnTo>
                    <a:pt x="116857" y="6041"/>
                  </a:lnTo>
                  <a:lnTo>
                    <a:pt x="77611" y="22930"/>
                  </a:lnTo>
                  <a:lnTo>
                    <a:pt x="45243" y="48815"/>
                  </a:lnTo>
                  <a:lnTo>
                    <a:pt x="20813" y="81844"/>
                  </a:lnTo>
                  <a:lnTo>
                    <a:pt x="5379" y="120164"/>
                  </a:lnTo>
                  <a:lnTo>
                    <a:pt x="0" y="161925"/>
                  </a:lnTo>
                  <a:lnTo>
                    <a:pt x="5379" y="203685"/>
                  </a:lnTo>
                  <a:lnTo>
                    <a:pt x="20813" y="242005"/>
                  </a:lnTo>
                  <a:lnTo>
                    <a:pt x="45243" y="275034"/>
                  </a:lnTo>
                  <a:lnTo>
                    <a:pt x="77611" y="300919"/>
                  </a:lnTo>
                  <a:lnTo>
                    <a:pt x="116857" y="317808"/>
                  </a:lnTo>
                  <a:lnTo>
                    <a:pt x="161925" y="323850"/>
                  </a:lnTo>
                  <a:lnTo>
                    <a:pt x="210693" y="315239"/>
                  </a:lnTo>
                  <a:lnTo>
                    <a:pt x="252603" y="291541"/>
                  </a:lnTo>
                  <a:lnTo>
                    <a:pt x="285369" y="255955"/>
                  </a:lnTo>
                  <a:lnTo>
                    <a:pt x="306705" y="211683"/>
                  </a:lnTo>
                  <a:lnTo>
                    <a:pt x="314325" y="161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63471" y="4367493"/>
            <a:ext cx="27454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8">
                <a:latin typeface="Microsoft Sans Serif"/>
                <a:cs typeface="Microsoft Sans Serif"/>
              </a:rPr>
              <a:t>SB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31281" y="4060731"/>
            <a:ext cx="294154" cy="285750"/>
            <a:chOff x="1102518" y="4602162"/>
            <a:chExt cx="333375" cy="323850"/>
          </a:xfrm>
        </p:grpSpPr>
        <p:sp>
          <p:nvSpPr>
            <p:cNvPr id="10" name="object 10"/>
            <p:cNvSpPr/>
            <p:nvPr/>
          </p:nvSpPr>
          <p:spPr>
            <a:xfrm>
              <a:off x="1107281" y="4606925"/>
              <a:ext cx="323850" cy="314325"/>
            </a:xfrm>
            <a:custGeom>
              <a:avLst/>
              <a:gdLst/>
              <a:ahLst/>
              <a:cxnLst/>
              <a:rect l="l" t="t" r="r" b="b"/>
              <a:pathLst>
                <a:path w="323850" h="314325">
                  <a:moveTo>
                    <a:pt x="161925" y="0"/>
                  </a:moveTo>
                  <a:lnTo>
                    <a:pt x="120164" y="5379"/>
                  </a:lnTo>
                  <a:lnTo>
                    <a:pt x="81844" y="20813"/>
                  </a:lnTo>
                  <a:lnTo>
                    <a:pt x="48815" y="45243"/>
                  </a:lnTo>
                  <a:lnTo>
                    <a:pt x="22930" y="77611"/>
                  </a:lnTo>
                  <a:lnTo>
                    <a:pt x="6041" y="116857"/>
                  </a:lnTo>
                  <a:lnTo>
                    <a:pt x="0" y="161925"/>
                  </a:lnTo>
                  <a:lnTo>
                    <a:pt x="8610" y="210693"/>
                  </a:lnTo>
                  <a:lnTo>
                    <a:pt x="32308" y="252603"/>
                  </a:lnTo>
                  <a:lnTo>
                    <a:pt x="67894" y="285369"/>
                  </a:lnTo>
                  <a:lnTo>
                    <a:pt x="112166" y="306705"/>
                  </a:lnTo>
                  <a:lnTo>
                    <a:pt x="161925" y="314325"/>
                  </a:lnTo>
                  <a:lnTo>
                    <a:pt x="211683" y="306705"/>
                  </a:lnTo>
                  <a:lnTo>
                    <a:pt x="255955" y="285369"/>
                  </a:lnTo>
                  <a:lnTo>
                    <a:pt x="291541" y="252602"/>
                  </a:lnTo>
                  <a:lnTo>
                    <a:pt x="315239" y="210692"/>
                  </a:lnTo>
                  <a:lnTo>
                    <a:pt x="323850" y="161925"/>
                  </a:lnTo>
                  <a:lnTo>
                    <a:pt x="317808" y="116857"/>
                  </a:lnTo>
                  <a:lnTo>
                    <a:pt x="300919" y="77611"/>
                  </a:lnTo>
                  <a:lnTo>
                    <a:pt x="275034" y="45243"/>
                  </a:lnTo>
                  <a:lnTo>
                    <a:pt x="242005" y="20813"/>
                  </a:lnTo>
                  <a:lnTo>
                    <a:pt x="203685" y="5379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7281" y="4606925"/>
              <a:ext cx="323850" cy="314325"/>
            </a:xfrm>
            <a:custGeom>
              <a:avLst/>
              <a:gdLst/>
              <a:ahLst/>
              <a:cxnLst/>
              <a:rect l="l" t="t" r="r" b="b"/>
              <a:pathLst>
                <a:path w="323850" h="314325">
                  <a:moveTo>
                    <a:pt x="323850" y="161925"/>
                  </a:moveTo>
                  <a:lnTo>
                    <a:pt x="317808" y="116857"/>
                  </a:lnTo>
                  <a:lnTo>
                    <a:pt x="300919" y="77611"/>
                  </a:lnTo>
                  <a:lnTo>
                    <a:pt x="275034" y="45243"/>
                  </a:lnTo>
                  <a:lnTo>
                    <a:pt x="242005" y="20813"/>
                  </a:lnTo>
                  <a:lnTo>
                    <a:pt x="203685" y="5379"/>
                  </a:lnTo>
                  <a:lnTo>
                    <a:pt x="161925" y="0"/>
                  </a:lnTo>
                  <a:lnTo>
                    <a:pt x="120164" y="5379"/>
                  </a:lnTo>
                  <a:lnTo>
                    <a:pt x="81844" y="20813"/>
                  </a:lnTo>
                  <a:lnTo>
                    <a:pt x="48815" y="45243"/>
                  </a:lnTo>
                  <a:lnTo>
                    <a:pt x="22930" y="77611"/>
                  </a:lnTo>
                  <a:lnTo>
                    <a:pt x="6041" y="116857"/>
                  </a:lnTo>
                  <a:lnTo>
                    <a:pt x="0" y="161925"/>
                  </a:lnTo>
                  <a:lnTo>
                    <a:pt x="8610" y="210693"/>
                  </a:lnTo>
                  <a:lnTo>
                    <a:pt x="32308" y="252603"/>
                  </a:lnTo>
                  <a:lnTo>
                    <a:pt x="67894" y="285369"/>
                  </a:lnTo>
                  <a:lnTo>
                    <a:pt x="112166" y="306705"/>
                  </a:lnTo>
                  <a:lnTo>
                    <a:pt x="161925" y="314325"/>
                  </a:lnTo>
                  <a:lnTo>
                    <a:pt x="211683" y="306705"/>
                  </a:lnTo>
                  <a:lnTo>
                    <a:pt x="255955" y="285369"/>
                  </a:lnTo>
                  <a:lnTo>
                    <a:pt x="291541" y="252602"/>
                  </a:lnTo>
                  <a:lnTo>
                    <a:pt x="315239" y="210692"/>
                  </a:lnTo>
                  <a:lnTo>
                    <a:pt x="323850" y="161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38985" y="4081743"/>
            <a:ext cx="27454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8">
                <a:latin typeface="Microsoft Sans Serif"/>
                <a:cs typeface="Microsoft Sans Serif"/>
              </a:rPr>
              <a:t>SB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37252" y="5329798"/>
            <a:ext cx="294154" cy="294154"/>
            <a:chOff x="1902618" y="6040437"/>
            <a:chExt cx="333375" cy="333375"/>
          </a:xfrm>
        </p:grpSpPr>
        <p:sp>
          <p:nvSpPr>
            <p:cNvPr id="14" name="object 14"/>
            <p:cNvSpPr/>
            <p:nvPr/>
          </p:nvSpPr>
          <p:spPr>
            <a:xfrm>
              <a:off x="1907381" y="6045200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161925" y="0"/>
                  </a:moveTo>
                  <a:lnTo>
                    <a:pt x="112166" y="8610"/>
                  </a:lnTo>
                  <a:lnTo>
                    <a:pt x="67894" y="32308"/>
                  </a:lnTo>
                  <a:lnTo>
                    <a:pt x="32308" y="67894"/>
                  </a:lnTo>
                  <a:lnTo>
                    <a:pt x="8610" y="112166"/>
                  </a:lnTo>
                  <a:lnTo>
                    <a:pt x="0" y="161925"/>
                  </a:lnTo>
                  <a:lnTo>
                    <a:pt x="8610" y="211683"/>
                  </a:lnTo>
                  <a:lnTo>
                    <a:pt x="32308" y="255955"/>
                  </a:lnTo>
                  <a:lnTo>
                    <a:pt x="67894" y="291541"/>
                  </a:lnTo>
                  <a:lnTo>
                    <a:pt x="112166" y="315239"/>
                  </a:lnTo>
                  <a:lnTo>
                    <a:pt x="161925" y="323850"/>
                  </a:lnTo>
                  <a:lnTo>
                    <a:pt x="211683" y="315239"/>
                  </a:lnTo>
                  <a:lnTo>
                    <a:pt x="255955" y="291541"/>
                  </a:lnTo>
                  <a:lnTo>
                    <a:pt x="291541" y="255955"/>
                  </a:lnTo>
                  <a:lnTo>
                    <a:pt x="315239" y="211683"/>
                  </a:lnTo>
                  <a:lnTo>
                    <a:pt x="323850" y="161925"/>
                  </a:lnTo>
                  <a:lnTo>
                    <a:pt x="315239" y="112166"/>
                  </a:lnTo>
                  <a:lnTo>
                    <a:pt x="291541" y="67894"/>
                  </a:lnTo>
                  <a:lnTo>
                    <a:pt x="255955" y="32308"/>
                  </a:lnTo>
                  <a:lnTo>
                    <a:pt x="211683" y="8610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1907381" y="6045200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50" y="161925"/>
                  </a:moveTo>
                  <a:lnTo>
                    <a:pt x="315239" y="112166"/>
                  </a:lnTo>
                  <a:lnTo>
                    <a:pt x="291541" y="67894"/>
                  </a:lnTo>
                  <a:lnTo>
                    <a:pt x="255955" y="32308"/>
                  </a:lnTo>
                  <a:lnTo>
                    <a:pt x="211683" y="8610"/>
                  </a:lnTo>
                  <a:lnTo>
                    <a:pt x="161925" y="0"/>
                  </a:lnTo>
                  <a:lnTo>
                    <a:pt x="112166" y="8610"/>
                  </a:lnTo>
                  <a:lnTo>
                    <a:pt x="67894" y="32308"/>
                  </a:lnTo>
                  <a:lnTo>
                    <a:pt x="32308" y="67894"/>
                  </a:lnTo>
                  <a:lnTo>
                    <a:pt x="8610" y="112166"/>
                  </a:lnTo>
                  <a:lnTo>
                    <a:pt x="0" y="161925"/>
                  </a:lnTo>
                  <a:lnTo>
                    <a:pt x="8610" y="211683"/>
                  </a:lnTo>
                  <a:lnTo>
                    <a:pt x="32308" y="255955"/>
                  </a:lnTo>
                  <a:lnTo>
                    <a:pt x="67894" y="291541"/>
                  </a:lnTo>
                  <a:lnTo>
                    <a:pt x="112166" y="315239"/>
                  </a:lnTo>
                  <a:lnTo>
                    <a:pt x="161925" y="323850"/>
                  </a:lnTo>
                  <a:lnTo>
                    <a:pt x="211683" y="315239"/>
                  </a:lnTo>
                  <a:lnTo>
                    <a:pt x="255955" y="291541"/>
                  </a:lnTo>
                  <a:lnTo>
                    <a:pt x="291541" y="255955"/>
                  </a:lnTo>
                  <a:lnTo>
                    <a:pt x="315239" y="211683"/>
                  </a:lnTo>
                  <a:lnTo>
                    <a:pt x="323850" y="161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44956" y="5350809"/>
            <a:ext cx="27454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8">
                <a:latin typeface="Microsoft Sans Serif"/>
                <a:cs typeface="Microsoft Sans Serif"/>
              </a:rPr>
              <a:t>SB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64046" y="4909577"/>
            <a:ext cx="294154" cy="285750"/>
            <a:chOff x="1026318" y="5564187"/>
            <a:chExt cx="333375" cy="323850"/>
          </a:xfrm>
        </p:grpSpPr>
        <p:sp>
          <p:nvSpPr>
            <p:cNvPr id="18" name="object 18"/>
            <p:cNvSpPr/>
            <p:nvPr/>
          </p:nvSpPr>
          <p:spPr>
            <a:xfrm>
              <a:off x="1031081" y="5568950"/>
              <a:ext cx="323850" cy="314325"/>
            </a:xfrm>
            <a:custGeom>
              <a:avLst/>
              <a:gdLst/>
              <a:ahLst/>
              <a:cxnLst/>
              <a:rect l="l" t="t" r="r" b="b"/>
              <a:pathLst>
                <a:path w="323850" h="314325">
                  <a:moveTo>
                    <a:pt x="161925" y="0"/>
                  </a:moveTo>
                  <a:lnTo>
                    <a:pt x="120164" y="5379"/>
                  </a:lnTo>
                  <a:lnTo>
                    <a:pt x="81844" y="20813"/>
                  </a:lnTo>
                  <a:lnTo>
                    <a:pt x="48815" y="45243"/>
                  </a:lnTo>
                  <a:lnTo>
                    <a:pt x="22930" y="77611"/>
                  </a:lnTo>
                  <a:lnTo>
                    <a:pt x="6041" y="116857"/>
                  </a:lnTo>
                  <a:lnTo>
                    <a:pt x="0" y="161925"/>
                  </a:lnTo>
                  <a:lnTo>
                    <a:pt x="8610" y="210693"/>
                  </a:lnTo>
                  <a:lnTo>
                    <a:pt x="32308" y="252603"/>
                  </a:lnTo>
                  <a:lnTo>
                    <a:pt x="67894" y="285369"/>
                  </a:lnTo>
                  <a:lnTo>
                    <a:pt x="112166" y="306705"/>
                  </a:lnTo>
                  <a:lnTo>
                    <a:pt x="161925" y="314325"/>
                  </a:lnTo>
                  <a:lnTo>
                    <a:pt x="211683" y="306705"/>
                  </a:lnTo>
                  <a:lnTo>
                    <a:pt x="255955" y="285369"/>
                  </a:lnTo>
                  <a:lnTo>
                    <a:pt x="291541" y="252602"/>
                  </a:lnTo>
                  <a:lnTo>
                    <a:pt x="315239" y="210692"/>
                  </a:lnTo>
                  <a:lnTo>
                    <a:pt x="323850" y="161925"/>
                  </a:lnTo>
                  <a:lnTo>
                    <a:pt x="317808" y="116857"/>
                  </a:lnTo>
                  <a:lnTo>
                    <a:pt x="300919" y="77611"/>
                  </a:lnTo>
                  <a:lnTo>
                    <a:pt x="275034" y="45243"/>
                  </a:lnTo>
                  <a:lnTo>
                    <a:pt x="242005" y="20813"/>
                  </a:lnTo>
                  <a:lnTo>
                    <a:pt x="203685" y="5379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1081" y="5568950"/>
              <a:ext cx="323850" cy="314325"/>
            </a:xfrm>
            <a:custGeom>
              <a:avLst/>
              <a:gdLst/>
              <a:ahLst/>
              <a:cxnLst/>
              <a:rect l="l" t="t" r="r" b="b"/>
              <a:pathLst>
                <a:path w="323850" h="314325">
                  <a:moveTo>
                    <a:pt x="323850" y="161925"/>
                  </a:moveTo>
                  <a:lnTo>
                    <a:pt x="317808" y="116857"/>
                  </a:lnTo>
                  <a:lnTo>
                    <a:pt x="300919" y="77611"/>
                  </a:lnTo>
                  <a:lnTo>
                    <a:pt x="275034" y="45243"/>
                  </a:lnTo>
                  <a:lnTo>
                    <a:pt x="242005" y="20813"/>
                  </a:lnTo>
                  <a:lnTo>
                    <a:pt x="203685" y="5379"/>
                  </a:lnTo>
                  <a:lnTo>
                    <a:pt x="161925" y="0"/>
                  </a:lnTo>
                  <a:lnTo>
                    <a:pt x="120164" y="5379"/>
                  </a:lnTo>
                  <a:lnTo>
                    <a:pt x="81844" y="20813"/>
                  </a:lnTo>
                  <a:lnTo>
                    <a:pt x="48815" y="45243"/>
                  </a:lnTo>
                  <a:lnTo>
                    <a:pt x="22930" y="77611"/>
                  </a:lnTo>
                  <a:lnTo>
                    <a:pt x="6041" y="116857"/>
                  </a:lnTo>
                  <a:lnTo>
                    <a:pt x="0" y="161925"/>
                  </a:lnTo>
                  <a:lnTo>
                    <a:pt x="8610" y="210693"/>
                  </a:lnTo>
                  <a:lnTo>
                    <a:pt x="32308" y="252603"/>
                  </a:lnTo>
                  <a:lnTo>
                    <a:pt x="67894" y="285369"/>
                  </a:lnTo>
                  <a:lnTo>
                    <a:pt x="112166" y="306705"/>
                  </a:lnTo>
                  <a:lnTo>
                    <a:pt x="161925" y="314325"/>
                  </a:lnTo>
                  <a:lnTo>
                    <a:pt x="211683" y="306705"/>
                  </a:lnTo>
                  <a:lnTo>
                    <a:pt x="255955" y="285369"/>
                  </a:lnTo>
                  <a:lnTo>
                    <a:pt x="291541" y="252602"/>
                  </a:lnTo>
                  <a:lnTo>
                    <a:pt x="315239" y="210692"/>
                  </a:lnTo>
                  <a:lnTo>
                    <a:pt x="323850" y="161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571750" y="4930588"/>
            <a:ext cx="27454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8">
                <a:latin typeface="Microsoft Sans Serif"/>
                <a:cs typeface="Microsoft Sans Serif"/>
              </a:rPr>
              <a:t>SB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86097" y="3632107"/>
            <a:ext cx="294154" cy="294154"/>
            <a:chOff x="2864643" y="4116387"/>
            <a:chExt cx="333375" cy="333375"/>
          </a:xfrm>
        </p:grpSpPr>
        <p:sp>
          <p:nvSpPr>
            <p:cNvPr id="22" name="object 22"/>
            <p:cNvSpPr/>
            <p:nvPr/>
          </p:nvSpPr>
          <p:spPr>
            <a:xfrm>
              <a:off x="2869406" y="4121150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161925" y="0"/>
                  </a:moveTo>
                  <a:lnTo>
                    <a:pt x="112166" y="8610"/>
                  </a:lnTo>
                  <a:lnTo>
                    <a:pt x="67894" y="32308"/>
                  </a:lnTo>
                  <a:lnTo>
                    <a:pt x="32308" y="67894"/>
                  </a:lnTo>
                  <a:lnTo>
                    <a:pt x="8610" y="112166"/>
                  </a:lnTo>
                  <a:lnTo>
                    <a:pt x="0" y="161925"/>
                  </a:lnTo>
                  <a:lnTo>
                    <a:pt x="8610" y="211683"/>
                  </a:lnTo>
                  <a:lnTo>
                    <a:pt x="32308" y="255955"/>
                  </a:lnTo>
                  <a:lnTo>
                    <a:pt x="67894" y="291541"/>
                  </a:lnTo>
                  <a:lnTo>
                    <a:pt x="112166" y="315239"/>
                  </a:lnTo>
                  <a:lnTo>
                    <a:pt x="161925" y="323850"/>
                  </a:lnTo>
                  <a:lnTo>
                    <a:pt x="211683" y="315239"/>
                  </a:lnTo>
                  <a:lnTo>
                    <a:pt x="255955" y="291541"/>
                  </a:lnTo>
                  <a:lnTo>
                    <a:pt x="291541" y="255955"/>
                  </a:lnTo>
                  <a:lnTo>
                    <a:pt x="315239" y="211683"/>
                  </a:lnTo>
                  <a:lnTo>
                    <a:pt x="323850" y="161925"/>
                  </a:lnTo>
                  <a:lnTo>
                    <a:pt x="315239" y="112166"/>
                  </a:lnTo>
                  <a:lnTo>
                    <a:pt x="291541" y="67894"/>
                  </a:lnTo>
                  <a:lnTo>
                    <a:pt x="255955" y="32308"/>
                  </a:lnTo>
                  <a:lnTo>
                    <a:pt x="211683" y="8610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2869406" y="4121150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50" y="161925"/>
                  </a:moveTo>
                  <a:lnTo>
                    <a:pt x="315239" y="112166"/>
                  </a:lnTo>
                  <a:lnTo>
                    <a:pt x="291541" y="67894"/>
                  </a:lnTo>
                  <a:lnTo>
                    <a:pt x="255955" y="32308"/>
                  </a:lnTo>
                  <a:lnTo>
                    <a:pt x="211683" y="8610"/>
                  </a:lnTo>
                  <a:lnTo>
                    <a:pt x="161925" y="0"/>
                  </a:lnTo>
                  <a:lnTo>
                    <a:pt x="112166" y="8610"/>
                  </a:lnTo>
                  <a:lnTo>
                    <a:pt x="67894" y="32308"/>
                  </a:lnTo>
                  <a:lnTo>
                    <a:pt x="32308" y="67894"/>
                  </a:lnTo>
                  <a:lnTo>
                    <a:pt x="8610" y="112166"/>
                  </a:lnTo>
                  <a:lnTo>
                    <a:pt x="0" y="161925"/>
                  </a:lnTo>
                  <a:lnTo>
                    <a:pt x="8610" y="211683"/>
                  </a:lnTo>
                  <a:lnTo>
                    <a:pt x="32308" y="255955"/>
                  </a:lnTo>
                  <a:lnTo>
                    <a:pt x="67894" y="291541"/>
                  </a:lnTo>
                  <a:lnTo>
                    <a:pt x="112166" y="315239"/>
                  </a:lnTo>
                  <a:lnTo>
                    <a:pt x="161925" y="323850"/>
                  </a:lnTo>
                  <a:lnTo>
                    <a:pt x="211683" y="315239"/>
                  </a:lnTo>
                  <a:lnTo>
                    <a:pt x="255955" y="291541"/>
                  </a:lnTo>
                  <a:lnTo>
                    <a:pt x="291541" y="255955"/>
                  </a:lnTo>
                  <a:lnTo>
                    <a:pt x="315239" y="211683"/>
                  </a:lnTo>
                  <a:lnTo>
                    <a:pt x="323850" y="161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193802" y="3661522"/>
            <a:ext cx="27454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8">
                <a:latin typeface="Microsoft Sans Serif"/>
                <a:cs typeface="Microsoft Sans Serif"/>
              </a:rPr>
              <a:t>SB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261737" y="2933140"/>
            <a:ext cx="5977778" cy="3588684"/>
            <a:chOff x="2950368" y="3324225"/>
            <a:chExt cx="6774815" cy="4067175"/>
          </a:xfrm>
        </p:grpSpPr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9300" y="3324225"/>
              <a:ext cx="3895725" cy="406717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955131" y="564515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161925" y="0"/>
                  </a:moveTo>
                  <a:lnTo>
                    <a:pt x="116857" y="6041"/>
                  </a:lnTo>
                  <a:lnTo>
                    <a:pt x="77611" y="22930"/>
                  </a:lnTo>
                  <a:lnTo>
                    <a:pt x="45243" y="48815"/>
                  </a:lnTo>
                  <a:lnTo>
                    <a:pt x="20813" y="81844"/>
                  </a:lnTo>
                  <a:lnTo>
                    <a:pt x="5379" y="120164"/>
                  </a:lnTo>
                  <a:lnTo>
                    <a:pt x="0" y="161925"/>
                  </a:lnTo>
                  <a:lnTo>
                    <a:pt x="5379" y="203685"/>
                  </a:lnTo>
                  <a:lnTo>
                    <a:pt x="20813" y="242005"/>
                  </a:lnTo>
                  <a:lnTo>
                    <a:pt x="45243" y="275034"/>
                  </a:lnTo>
                  <a:lnTo>
                    <a:pt x="77611" y="300919"/>
                  </a:lnTo>
                  <a:lnTo>
                    <a:pt x="116857" y="317808"/>
                  </a:lnTo>
                  <a:lnTo>
                    <a:pt x="161925" y="323850"/>
                  </a:lnTo>
                  <a:lnTo>
                    <a:pt x="210693" y="315239"/>
                  </a:lnTo>
                  <a:lnTo>
                    <a:pt x="252603" y="291541"/>
                  </a:lnTo>
                  <a:lnTo>
                    <a:pt x="285369" y="255955"/>
                  </a:lnTo>
                  <a:lnTo>
                    <a:pt x="306705" y="211683"/>
                  </a:lnTo>
                  <a:lnTo>
                    <a:pt x="314325" y="161925"/>
                  </a:lnTo>
                  <a:lnTo>
                    <a:pt x="306704" y="112166"/>
                  </a:lnTo>
                  <a:lnTo>
                    <a:pt x="285368" y="67894"/>
                  </a:lnTo>
                  <a:lnTo>
                    <a:pt x="252602" y="32308"/>
                  </a:lnTo>
                  <a:lnTo>
                    <a:pt x="210692" y="8610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2955131" y="564515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161925"/>
                  </a:moveTo>
                  <a:lnTo>
                    <a:pt x="306704" y="112166"/>
                  </a:lnTo>
                  <a:lnTo>
                    <a:pt x="285368" y="67894"/>
                  </a:lnTo>
                  <a:lnTo>
                    <a:pt x="252602" y="32308"/>
                  </a:lnTo>
                  <a:lnTo>
                    <a:pt x="210692" y="8610"/>
                  </a:lnTo>
                  <a:lnTo>
                    <a:pt x="161925" y="0"/>
                  </a:lnTo>
                  <a:lnTo>
                    <a:pt x="116857" y="6041"/>
                  </a:lnTo>
                  <a:lnTo>
                    <a:pt x="77611" y="22930"/>
                  </a:lnTo>
                  <a:lnTo>
                    <a:pt x="45243" y="48815"/>
                  </a:lnTo>
                  <a:lnTo>
                    <a:pt x="20813" y="81844"/>
                  </a:lnTo>
                  <a:lnTo>
                    <a:pt x="5379" y="120164"/>
                  </a:lnTo>
                  <a:lnTo>
                    <a:pt x="0" y="161925"/>
                  </a:lnTo>
                  <a:lnTo>
                    <a:pt x="5379" y="203685"/>
                  </a:lnTo>
                  <a:lnTo>
                    <a:pt x="20813" y="242005"/>
                  </a:lnTo>
                  <a:lnTo>
                    <a:pt x="45243" y="275034"/>
                  </a:lnTo>
                  <a:lnTo>
                    <a:pt x="77611" y="300919"/>
                  </a:lnTo>
                  <a:lnTo>
                    <a:pt x="116857" y="317808"/>
                  </a:lnTo>
                  <a:lnTo>
                    <a:pt x="161925" y="323850"/>
                  </a:lnTo>
                  <a:lnTo>
                    <a:pt x="210693" y="315239"/>
                  </a:lnTo>
                  <a:lnTo>
                    <a:pt x="252603" y="291541"/>
                  </a:lnTo>
                  <a:lnTo>
                    <a:pt x="285369" y="255955"/>
                  </a:lnTo>
                  <a:lnTo>
                    <a:pt x="306705" y="211683"/>
                  </a:lnTo>
                  <a:lnTo>
                    <a:pt x="314325" y="161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269441" y="4997824"/>
            <a:ext cx="27454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8">
                <a:latin typeface="Microsoft Sans Serif"/>
                <a:cs typeface="Microsoft Sans Serif"/>
              </a:rPr>
              <a:t>SB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480127" y="3497636"/>
            <a:ext cx="294154" cy="285750"/>
            <a:chOff x="2064543" y="3963987"/>
            <a:chExt cx="333375" cy="323850"/>
          </a:xfrm>
        </p:grpSpPr>
        <p:sp>
          <p:nvSpPr>
            <p:cNvPr id="31" name="object 31"/>
            <p:cNvSpPr/>
            <p:nvPr/>
          </p:nvSpPr>
          <p:spPr>
            <a:xfrm>
              <a:off x="2069306" y="3968750"/>
              <a:ext cx="323850" cy="314325"/>
            </a:xfrm>
            <a:custGeom>
              <a:avLst/>
              <a:gdLst/>
              <a:ahLst/>
              <a:cxnLst/>
              <a:rect l="l" t="t" r="r" b="b"/>
              <a:pathLst>
                <a:path w="323850" h="314325">
                  <a:moveTo>
                    <a:pt x="161925" y="0"/>
                  </a:moveTo>
                  <a:lnTo>
                    <a:pt x="120164" y="5379"/>
                  </a:lnTo>
                  <a:lnTo>
                    <a:pt x="81844" y="20813"/>
                  </a:lnTo>
                  <a:lnTo>
                    <a:pt x="48815" y="45243"/>
                  </a:lnTo>
                  <a:lnTo>
                    <a:pt x="22930" y="77611"/>
                  </a:lnTo>
                  <a:lnTo>
                    <a:pt x="6041" y="116857"/>
                  </a:lnTo>
                  <a:lnTo>
                    <a:pt x="0" y="161925"/>
                  </a:lnTo>
                  <a:lnTo>
                    <a:pt x="8610" y="210692"/>
                  </a:lnTo>
                  <a:lnTo>
                    <a:pt x="32308" y="252602"/>
                  </a:lnTo>
                  <a:lnTo>
                    <a:pt x="67894" y="285368"/>
                  </a:lnTo>
                  <a:lnTo>
                    <a:pt x="112166" y="306704"/>
                  </a:lnTo>
                  <a:lnTo>
                    <a:pt x="161925" y="314325"/>
                  </a:lnTo>
                  <a:lnTo>
                    <a:pt x="211683" y="306704"/>
                  </a:lnTo>
                  <a:lnTo>
                    <a:pt x="255955" y="285368"/>
                  </a:lnTo>
                  <a:lnTo>
                    <a:pt x="291541" y="252602"/>
                  </a:lnTo>
                  <a:lnTo>
                    <a:pt x="315239" y="210692"/>
                  </a:lnTo>
                  <a:lnTo>
                    <a:pt x="323850" y="161925"/>
                  </a:lnTo>
                  <a:lnTo>
                    <a:pt x="317808" y="116857"/>
                  </a:lnTo>
                  <a:lnTo>
                    <a:pt x="300919" y="77611"/>
                  </a:lnTo>
                  <a:lnTo>
                    <a:pt x="275034" y="45243"/>
                  </a:lnTo>
                  <a:lnTo>
                    <a:pt x="242005" y="20813"/>
                  </a:lnTo>
                  <a:lnTo>
                    <a:pt x="203685" y="5379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2069306" y="3968750"/>
              <a:ext cx="323850" cy="314325"/>
            </a:xfrm>
            <a:custGeom>
              <a:avLst/>
              <a:gdLst/>
              <a:ahLst/>
              <a:cxnLst/>
              <a:rect l="l" t="t" r="r" b="b"/>
              <a:pathLst>
                <a:path w="323850" h="314325">
                  <a:moveTo>
                    <a:pt x="323850" y="161925"/>
                  </a:moveTo>
                  <a:lnTo>
                    <a:pt x="317808" y="116857"/>
                  </a:lnTo>
                  <a:lnTo>
                    <a:pt x="300919" y="77611"/>
                  </a:lnTo>
                  <a:lnTo>
                    <a:pt x="275034" y="45243"/>
                  </a:lnTo>
                  <a:lnTo>
                    <a:pt x="242005" y="20813"/>
                  </a:lnTo>
                  <a:lnTo>
                    <a:pt x="203685" y="5379"/>
                  </a:lnTo>
                  <a:lnTo>
                    <a:pt x="161925" y="0"/>
                  </a:lnTo>
                  <a:lnTo>
                    <a:pt x="120164" y="5379"/>
                  </a:lnTo>
                  <a:lnTo>
                    <a:pt x="81844" y="20813"/>
                  </a:lnTo>
                  <a:lnTo>
                    <a:pt x="48815" y="45243"/>
                  </a:lnTo>
                  <a:lnTo>
                    <a:pt x="22930" y="77611"/>
                  </a:lnTo>
                  <a:lnTo>
                    <a:pt x="6041" y="116857"/>
                  </a:lnTo>
                  <a:lnTo>
                    <a:pt x="0" y="161925"/>
                  </a:lnTo>
                  <a:lnTo>
                    <a:pt x="8610" y="210692"/>
                  </a:lnTo>
                  <a:lnTo>
                    <a:pt x="32308" y="252602"/>
                  </a:lnTo>
                  <a:lnTo>
                    <a:pt x="67894" y="285368"/>
                  </a:lnTo>
                  <a:lnTo>
                    <a:pt x="112166" y="306704"/>
                  </a:lnTo>
                  <a:lnTo>
                    <a:pt x="161925" y="314325"/>
                  </a:lnTo>
                  <a:lnTo>
                    <a:pt x="211683" y="306704"/>
                  </a:lnTo>
                  <a:lnTo>
                    <a:pt x="255955" y="285368"/>
                  </a:lnTo>
                  <a:lnTo>
                    <a:pt x="291541" y="252602"/>
                  </a:lnTo>
                  <a:lnTo>
                    <a:pt x="315239" y="210692"/>
                  </a:lnTo>
                  <a:lnTo>
                    <a:pt x="323850" y="161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487831" y="3518647"/>
            <a:ext cx="27454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8">
                <a:latin typeface="Microsoft Sans Serif"/>
                <a:cs typeface="Microsoft Sans Serif"/>
              </a:rPr>
              <a:t>SB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539083" y="4338077"/>
            <a:ext cx="294154" cy="294154"/>
            <a:chOff x="3264693" y="4916487"/>
            <a:chExt cx="333375" cy="333375"/>
          </a:xfrm>
        </p:grpSpPr>
        <p:sp>
          <p:nvSpPr>
            <p:cNvPr id="35" name="object 35"/>
            <p:cNvSpPr/>
            <p:nvPr/>
          </p:nvSpPr>
          <p:spPr>
            <a:xfrm>
              <a:off x="3269456" y="4921250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161925" y="0"/>
                  </a:moveTo>
                  <a:lnTo>
                    <a:pt x="112166" y="8610"/>
                  </a:lnTo>
                  <a:lnTo>
                    <a:pt x="67894" y="32308"/>
                  </a:lnTo>
                  <a:lnTo>
                    <a:pt x="32308" y="67894"/>
                  </a:lnTo>
                  <a:lnTo>
                    <a:pt x="8610" y="112166"/>
                  </a:lnTo>
                  <a:lnTo>
                    <a:pt x="0" y="161925"/>
                  </a:lnTo>
                  <a:lnTo>
                    <a:pt x="8610" y="211683"/>
                  </a:lnTo>
                  <a:lnTo>
                    <a:pt x="32308" y="255955"/>
                  </a:lnTo>
                  <a:lnTo>
                    <a:pt x="67894" y="291541"/>
                  </a:lnTo>
                  <a:lnTo>
                    <a:pt x="112166" y="315239"/>
                  </a:lnTo>
                  <a:lnTo>
                    <a:pt x="161925" y="323850"/>
                  </a:lnTo>
                  <a:lnTo>
                    <a:pt x="211683" y="315239"/>
                  </a:lnTo>
                  <a:lnTo>
                    <a:pt x="255955" y="291541"/>
                  </a:lnTo>
                  <a:lnTo>
                    <a:pt x="291541" y="255955"/>
                  </a:lnTo>
                  <a:lnTo>
                    <a:pt x="315239" y="211683"/>
                  </a:lnTo>
                  <a:lnTo>
                    <a:pt x="323850" y="161925"/>
                  </a:lnTo>
                  <a:lnTo>
                    <a:pt x="315239" y="112166"/>
                  </a:lnTo>
                  <a:lnTo>
                    <a:pt x="291541" y="67894"/>
                  </a:lnTo>
                  <a:lnTo>
                    <a:pt x="255955" y="32308"/>
                  </a:lnTo>
                  <a:lnTo>
                    <a:pt x="211683" y="8610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3269456" y="4921250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50" y="161925"/>
                  </a:moveTo>
                  <a:lnTo>
                    <a:pt x="315239" y="112166"/>
                  </a:lnTo>
                  <a:lnTo>
                    <a:pt x="291541" y="67894"/>
                  </a:lnTo>
                  <a:lnTo>
                    <a:pt x="255955" y="32308"/>
                  </a:lnTo>
                  <a:lnTo>
                    <a:pt x="211683" y="8610"/>
                  </a:lnTo>
                  <a:lnTo>
                    <a:pt x="161925" y="0"/>
                  </a:lnTo>
                  <a:lnTo>
                    <a:pt x="112166" y="8610"/>
                  </a:lnTo>
                  <a:lnTo>
                    <a:pt x="67894" y="32308"/>
                  </a:lnTo>
                  <a:lnTo>
                    <a:pt x="32308" y="67894"/>
                  </a:lnTo>
                  <a:lnTo>
                    <a:pt x="8610" y="112166"/>
                  </a:lnTo>
                  <a:lnTo>
                    <a:pt x="0" y="161925"/>
                  </a:lnTo>
                  <a:lnTo>
                    <a:pt x="8610" y="211683"/>
                  </a:lnTo>
                  <a:lnTo>
                    <a:pt x="32308" y="255955"/>
                  </a:lnTo>
                  <a:lnTo>
                    <a:pt x="67894" y="291541"/>
                  </a:lnTo>
                  <a:lnTo>
                    <a:pt x="112166" y="315239"/>
                  </a:lnTo>
                  <a:lnTo>
                    <a:pt x="161925" y="323850"/>
                  </a:lnTo>
                  <a:lnTo>
                    <a:pt x="211683" y="315239"/>
                  </a:lnTo>
                  <a:lnTo>
                    <a:pt x="255955" y="291541"/>
                  </a:lnTo>
                  <a:lnTo>
                    <a:pt x="291541" y="255955"/>
                  </a:lnTo>
                  <a:lnTo>
                    <a:pt x="315239" y="211683"/>
                  </a:lnTo>
                  <a:lnTo>
                    <a:pt x="323850" y="161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546787" y="4367493"/>
            <a:ext cx="27454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8">
                <a:latin typeface="Microsoft Sans Serif"/>
                <a:cs typeface="Microsoft Sans Serif"/>
              </a:rPr>
              <a:t>SB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908751" y="5397033"/>
            <a:ext cx="285750" cy="294154"/>
            <a:chOff x="2550318" y="6116637"/>
            <a:chExt cx="323850" cy="333375"/>
          </a:xfrm>
        </p:grpSpPr>
        <p:sp>
          <p:nvSpPr>
            <p:cNvPr id="39" name="object 39"/>
            <p:cNvSpPr/>
            <p:nvPr/>
          </p:nvSpPr>
          <p:spPr>
            <a:xfrm>
              <a:off x="2555081" y="612140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161925" y="0"/>
                  </a:moveTo>
                  <a:lnTo>
                    <a:pt x="116857" y="6041"/>
                  </a:lnTo>
                  <a:lnTo>
                    <a:pt x="77611" y="22930"/>
                  </a:lnTo>
                  <a:lnTo>
                    <a:pt x="45243" y="48815"/>
                  </a:lnTo>
                  <a:lnTo>
                    <a:pt x="20813" y="81844"/>
                  </a:lnTo>
                  <a:lnTo>
                    <a:pt x="5379" y="120164"/>
                  </a:lnTo>
                  <a:lnTo>
                    <a:pt x="0" y="161925"/>
                  </a:lnTo>
                  <a:lnTo>
                    <a:pt x="5379" y="203685"/>
                  </a:lnTo>
                  <a:lnTo>
                    <a:pt x="20813" y="242005"/>
                  </a:lnTo>
                  <a:lnTo>
                    <a:pt x="45243" y="275034"/>
                  </a:lnTo>
                  <a:lnTo>
                    <a:pt x="77611" y="300919"/>
                  </a:lnTo>
                  <a:lnTo>
                    <a:pt x="116857" y="317808"/>
                  </a:lnTo>
                  <a:lnTo>
                    <a:pt x="161925" y="323850"/>
                  </a:lnTo>
                  <a:lnTo>
                    <a:pt x="210693" y="315239"/>
                  </a:lnTo>
                  <a:lnTo>
                    <a:pt x="252603" y="291541"/>
                  </a:lnTo>
                  <a:lnTo>
                    <a:pt x="285369" y="255955"/>
                  </a:lnTo>
                  <a:lnTo>
                    <a:pt x="306705" y="211683"/>
                  </a:lnTo>
                  <a:lnTo>
                    <a:pt x="314325" y="161925"/>
                  </a:lnTo>
                  <a:lnTo>
                    <a:pt x="306705" y="112166"/>
                  </a:lnTo>
                  <a:lnTo>
                    <a:pt x="285369" y="67894"/>
                  </a:lnTo>
                  <a:lnTo>
                    <a:pt x="252602" y="32308"/>
                  </a:lnTo>
                  <a:lnTo>
                    <a:pt x="210692" y="8610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2555081" y="612140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161925"/>
                  </a:moveTo>
                  <a:lnTo>
                    <a:pt x="306705" y="112166"/>
                  </a:lnTo>
                  <a:lnTo>
                    <a:pt x="285369" y="67894"/>
                  </a:lnTo>
                  <a:lnTo>
                    <a:pt x="252602" y="32308"/>
                  </a:lnTo>
                  <a:lnTo>
                    <a:pt x="210692" y="8610"/>
                  </a:lnTo>
                  <a:lnTo>
                    <a:pt x="161925" y="0"/>
                  </a:lnTo>
                  <a:lnTo>
                    <a:pt x="116857" y="6041"/>
                  </a:lnTo>
                  <a:lnTo>
                    <a:pt x="77611" y="22930"/>
                  </a:lnTo>
                  <a:lnTo>
                    <a:pt x="45243" y="48815"/>
                  </a:lnTo>
                  <a:lnTo>
                    <a:pt x="20813" y="81844"/>
                  </a:lnTo>
                  <a:lnTo>
                    <a:pt x="5379" y="120164"/>
                  </a:lnTo>
                  <a:lnTo>
                    <a:pt x="0" y="161925"/>
                  </a:lnTo>
                  <a:lnTo>
                    <a:pt x="5379" y="203685"/>
                  </a:lnTo>
                  <a:lnTo>
                    <a:pt x="20813" y="242005"/>
                  </a:lnTo>
                  <a:lnTo>
                    <a:pt x="45243" y="275034"/>
                  </a:lnTo>
                  <a:lnTo>
                    <a:pt x="77611" y="300919"/>
                  </a:lnTo>
                  <a:lnTo>
                    <a:pt x="116857" y="317808"/>
                  </a:lnTo>
                  <a:lnTo>
                    <a:pt x="161925" y="323850"/>
                  </a:lnTo>
                  <a:lnTo>
                    <a:pt x="210693" y="315239"/>
                  </a:lnTo>
                  <a:lnTo>
                    <a:pt x="252603" y="291541"/>
                  </a:lnTo>
                  <a:lnTo>
                    <a:pt x="285369" y="255955"/>
                  </a:lnTo>
                  <a:lnTo>
                    <a:pt x="306705" y="211683"/>
                  </a:lnTo>
                  <a:lnTo>
                    <a:pt x="314325" y="161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916456" y="5426449"/>
            <a:ext cx="27454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8">
                <a:latin typeface="Microsoft Sans Serif"/>
                <a:cs typeface="Microsoft Sans Serif"/>
              </a:rPr>
              <a:t>SB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127066" y="4081743"/>
            <a:ext cx="176493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M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7227794" y="3795993"/>
            <a:ext cx="146237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S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7933765" y="5073463"/>
            <a:ext cx="146237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P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7093324" y="4644838"/>
            <a:ext cx="27454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8">
                <a:latin typeface="Microsoft Sans Serif"/>
                <a:cs typeface="Microsoft Sans Serif"/>
              </a:rPr>
              <a:t>SB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782611" y="3375772"/>
            <a:ext cx="146237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S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8849846" y="4720478"/>
            <a:ext cx="146237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S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8076640" y="3232897"/>
            <a:ext cx="146237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P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9135596" y="4081743"/>
            <a:ext cx="146237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P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8429625" y="5140699"/>
            <a:ext cx="27454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8">
                <a:latin typeface="Microsoft Sans Serif"/>
                <a:cs typeface="Microsoft Sans Serif"/>
              </a:rPr>
              <a:t>SB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463568" y="4270842"/>
            <a:ext cx="781610" cy="361390"/>
            <a:chOff x="4312443" y="4840287"/>
            <a:chExt cx="885825" cy="409575"/>
          </a:xfrm>
        </p:grpSpPr>
        <p:sp>
          <p:nvSpPr>
            <p:cNvPr id="52" name="object 52"/>
            <p:cNvSpPr/>
            <p:nvPr/>
          </p:nvSpPr>
          <p:spPr>
            <a:xfrm>
              <a:off x="4317206" y="4845050"/>
              <a:ext cx="876300" cy="400050"/>
            </a:xfrm>
            <a:custGeom>
              <a:avLst/>
              <a:gdLst/>
              <a:ahLst/>
              <a:cxnLst/>
              <a:rect l="l" t="t" r="r" b="b"/>
              <a:pathLst>
                <a:path w="876300" h="400050">
                  <a:moveTo>
                    <a:pt x="657225" y="0"/>
                  </a:moveTo>
                  <a:lnTo>
                    <a:pt x="657225" y="95250"/>
                  </a:lnTo>
                  <a:lnTo>
                    <a:pt x="0" y="95250"/>
                  </a:lnTo>
                  <a:lnTo>
                    <a:pt x="0" y="304800"/>
                  </a:lnTo>
                  <a:lnTo>
                    <a:pt x="657225" y="304800"/>
                  </a:lnTo>
                  <a:lnTo>
                    <a:pt x="657225" y="400050"/>
                  </a:lnTo>
                  <a:lnTo>
                    <a:pt x="876300" y="200025"/>
                  </a:lnTo>
                  <a:lnTo>
                    <a:pt x="657225" y="0"/>
                  </a:lnTo>
                  <a:close/>
                </a:path>
              </a:pathLst>
            </a:custGeom>
            <a:solidFill>
              <a:srgbClr val="D9D9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4317206" y="4845050"/>
              <a:ext cx="876300" cy="400050"/>
            </a:xfrm>
            <a:custGeom>
              <a:avLst/>
              <a:gdLst/>
              <a:ahLst/>
              <a:cxnLst/>
              <a:rect l="l" t="t" r="r" b="b"/>
              <a:pathLst>
                <a:path w="876300" h="400050">
                  <a:moveTo>
                    <a:pt x="657225" y="0"/>
                  </a:moveTo>
                  <a:lnTo>
                    <a:pt x="657225" y="95250"/>
                  </a:lnTo>
                  <a:lnTo>
                    <a:pt x="0" y="95250"/>
                  </a:lnTo>
                  <a:lnTo>
                    <a:pt x="0" y="304800"/>
                  </a:lnTo>
                  <a:lnTo>
                    <a:pt x="657225" y="304800"/>
                  </a:lnTo>
                  <a:lnTo>
                    <a:pt x="657225" y="400050"/>
                  </a:lnTo>
                  <a:lnTo>
                    <a:pt x="876300" y="200025"/>
                  </a:lnTo>
                  <a:lnTo>
                    <a:pt x="65722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983691" y="3384176"/>
            <a:ext cx="314885" cy="40797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2559" spc="18">
                <a:latin typeface="Wingdings"/>
                <a:cs typeface="Wingdings"/>
              </a:rPr>
              <a:t></a:t>
            </a:r>
            <a:endParaRPr sz="2559">
              <a:latin typeface="Wingdings"/>
              <a:cs typeface="Wingding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50927" y="4728882"/>
            <a:ext cx="314885" cy="40797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2559" spc="18">
                <a:latin typeface="Wingdings"/>
                <a:cs typeface="Wingdings"/>
              </a:rPr>
              <a:t></a:t>
            </a:r>
            <a:endParaRPr sz="2559">
              <a:latin typeface="Wingdings"/>
              <a:cs typeface="Wingding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97941" y="5149103"/>
            <a:ext cx="314885" cy="40797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2559" spc="18">
                <a:latin typeface="Wingdings"/>
                <a:cs typeface="Wingdings"/>
              </a:rPr>
              <a:t></a:t>
            </a:r>
            <a:endParaRPr sz="2559">
              <a:latin typeface="Wingdings"/>
              <a:cs typeface="Wingding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134846" y="5081867"/>
            <a:ext cx="314885" cy="40797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2559" spc="18">
                <a:latin typeface="Wingdings"/>
                <a:cs typeface="Wingdings"/>
              </a:rPr>
              <a:t></a:t>
            </a:r>
            <a:endParaRPr sz="2559">
              <a:latin typeface="Wingdings"/>
              <a:cs typeface="Wingding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344956" y="4090147"/>
            <a:ext cx="1306606" cy="40797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002980" indent="-991773">
              <a:spcBef>
                <a:spcPts val="110"/>
              </a:spcBef>
              <a:buChar char=""/>
              <a:tabLst>
                <a:tab pos="1002420" algn="l"/>
                <a:tab pos="1002980" algn="l"/>
              </a:tabLst>
            </a:pPr>
            <a:r>
              <a:rPr sz="2559" spc="18">
                <a:latin typeface="Wingdings"/>
                <a:cs typeface="Wingdings"/>
              </a:rPr>
              <a:t></a:t>
            </a:r>
            <a:endParaRPr sz="2559">
              <a:latin typeface="Wingdings"/>
              <a:cs typeface="Wingding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277721" y="3241301"/>
            <a:ext cx="314885" cy="40797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2559" spc="18">
                <a:latin typeface="Wingdings"/>
                <a:cs typeface="Wingdings"/>
              </a:rPr>
              <a:t></a:t>
            </a:r>
            <a:endParaRPr sz="2559">
              <a:latin typeface="Wingdings"/>
              <a:cs typeface="Wingding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428875" y="3804397"/>
            <a:ext cx="314885" cy="40797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2559" spc="18">
                <a:latin typeface="Wingdings"/>
                <a:cs typeface="Wingdings"/>
              </a:rPr>
              <a:t></a:t>
            </a:r>
            <a:endParaRPr sz="2559">
              <a:latin typeface="Wingdings"/>
              <a:cs typeface="Wingding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361640" y="4653242"/>
            <a:ext cx="314885" cy="40797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2559" spc="18">
                <a:latin typeface="Wingdings"/>
                <a:cs typeface="Wingdings"/>
              </a:rPr>
              <a:t></a:t>
            </a:r>
            <a:endParaRPr sz="2559">
              <a:latin typeface="Wingdings"/>
              <a:cs typeface="Wingding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505265" y="3098426"/>
            <a:ext cx="314885" cy="40797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2559" spc="18">
                <a:latin typeface="Wingdings"/>
                <a:cs typeface="Wingdings"/>
              </a:rPr>
              <a:t></a:t>
            </a:r>
            <a:endParaRPr sz="2559">
              <a:latin typeface="Wingdings"/>
              <a:cs typeface="Wingding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572500" y="4443132"/>
            <a:ext cx="314885" cy="40797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2559" spc="18">
                <a:latin typeface="Wingdings"/>
                <a:cs typeface="Wingdings"/>
              </a:rPr>
              <a:t></a:t>
            </a:r>
            <a:endParaRPr sz="2559">
              <a:latin typeface="Wingdings"/>
              <a:cs typeface="Wingding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219515" y="4863353"/>
            <a:ext cx="314885" cy="40797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2559" spc="18">
                <a:latin typeface="Wingdings"/>
                <a:cs typeface="Wingdings"/>
              </a:rPr>
              <a:t></a:t>
            </a:r>
            <a:endParaRPr sz="2559">
              <a:latin typeface="Wingdings"/>
              <a:cs typeface="Wingding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656419" y="4796117"/>
            <a:ext cx="314885" cy="40797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2559" spc="18">
                <a:latin typeface="Wingdings"/>
                <a:cs typeface="Wingdings"/>
              </a:rPr>
              <a:t></a:t>
            </a:r>
            <a:endParaRPr sz="2559">
              <a:latin typeface="Wingdings"/>
              <a:cs typeface="Wingding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866529" y="3804397"/>
            <a:ext cx="1306606" cy="40797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  <a:tabLst>
                <a:tab pos="1002420" algn="l"/>
              </a:tabLst>
            </a:pPr>
            <a:r>
              <a:rPr sz="2559" spc="18">
                <a:latin typeface="Wingdings"/>
                <a:cs typeface="Wingdings"/>
              </a:rPr>
              <a:t></a:t>
            </a:r>
            <a:r>
              <a:rPr sz="2559" spc="18">
                <a:latin typeface="Times New Roman"/>
                <a:cs typeface="Times New Roman"/>
              </a:rPr>
              <a:t>	</a:t>
            </a:r>
            <a:r>
              <a:rPr sz="2559" spc="18">
                <a:latin typeface="Wingdings"/>
                <a:cs typeface="Wingdings"/>
              </a:rPr>
              <a:t></a:t>
            </a:r>
            <a:endParaRPr sz="2559">
              <a:latin typeface="Wingdings"/>
              <a:cs typeface="Wingding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799294" y="2955551"/>
            <a:ext cx="314885" cy="40797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2559" spc="18">
                <a:latin typeface="Wingdings"/>
                <a:cs typeface="Wingdings"/>
              </a:rPr>
              <a:t></a:t>
            </a:r>
            <a:endParaRPr sz="2559">
              <a:latin typeface="Wingdings"/>
              <a:cs typeface="Wingding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950449" y="3527051"/>
            <a:ext cx="314885" cy="40797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2559" spc="18">
                <a:latin typeface="Wingdings"/>
                <a:cs typeface="Wingdings"/>
              </a:rPr>
              <a:t></a:t>
            </a:r>
            <a:endParaRPr sz="2559">
              <a:latin typeface="Wingdings"/>
              <a:cs typeface="Wingding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874809" y="4375897"/>
            <a:ext cx="314885" cy="40797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2559" spc="18">
                <a:latin typeface="Wingdings"/>
                <a:cs typeface="Wingdings"/>
              </a:rPr>
              <a:t></a:t>
            </a:r>
            <a:endParaRPr sz="2559">
              <a:latin typeface="Wingdings"/>
              <a:cs typeface="Wingding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860177" y="252133"/>
            <a:ext cx="8463243" cy="6345331"/>
          </a:xfrm>
          <a:custGeom>
            <a:avLst/>
            <a:gdLst/>
            <a:ahLst/>
            <a:cxnLst/>
            <a:rect l="l" t="t" r="r" b="b"/>
            <a:pathLst>
              <a:path w="9591675" h="7191375">
                <a:moveTo>
                  <a:pt x="0" y="7191375"/>
                </a:moveTo>
                <a:lnTo>
                  <a:pt x="9591675" y="7191375"/>
                </a:lnTo>
                <a:lnTo>
                  <a:pt x="9591675" y="0"/>
                </a:lnTo>
                <a:lnTo>
                  <a:pt x="0" y="0"/>
                </a:lnTo>
                <a:lnTo>
                  <a:pt x="0" y="7191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  <a:prstGeom prst="rect">
            <a:avLst/>
          </a:prstGeom>
        </p:spPr>
        <p:txBody>
          <a:bodyPr vert="horz" lIns="0" tIns="11206" rIns="0" bIns="0" rtlCol="0" anchor="b">
            <a:normAutofit/>
          </a:bodyPr>
          <a:lstStyle/>
          <a:p>
            <a:pPr marL="11206">
              <a:spcBef>
                <a:spcPts val="88"/>
              </a:spcBef>
            </a:pPr>
            <a:r>
              <a:rPr lang="en-US" sz="5000" spc="-18"/>
              <a:t>Characteristics</a:t>
            </a:r>
            <a:r>
              <a:rPr lang="en-US" sz="5000" spc="31"/>
              <a:t> </a:t>
            </a:r>
            <a:r>
              <a:rPr lang="en-US" sz="5000" spc="-9"/>
              <a:t>of</a:t>
            </a:r>
            <a:r>
              <a:rPr lang="en-US" sz="5000" spc="31"/>
              <a:t> </a:t>
            </a:r>
            <a:r>
              <a:rPr lang="en-US" sz="5000" spc="-18"/>
              <a:t>wireless</a:t>
            </a:r>
            <a:r>
              <a:rPr lang="en-US" sz="5000" spc="31"/>
              <a:t> </a:t>
            </a:r>
            <a:r>
              <a:rPr lang="en-US" sz="5000" spc="-18"/>
              <a:t>LANs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856811" y="1862316"/>
            <a:ext cx="4860849" cy="2165572"/>
          </a:xfrm>
          <a:prstGeom prst="rect">
            <a:avLst/>
          </a:prstGeom>
        </p:spPr>
        <p:txBody>
          <a:bodyPr vert="horz" wrap="square" lIns="0" tIns="71157" rIns="0" bIns="0" rtlCol="0">
            <a:spAutoFit/>
          </a:bodyPr>
          <a:lstStyle/>
          <a:p>
            <a:pPr marL="7172" defTabSz="585216">
              <a:spcBef>
                <a:spcPts val="358"/>
              </a:spcBef>
            </a:pPr>
            <a:r>
              <a:rPr lang="en-US" sz="1186" kern="1200" spc="-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Advantages</a:t>
            </a:r>
            <a:endParaRPr lang="en-US" sz="1186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448259" indent="-166753" defTabSz="585216">
              <a:spcBef>
                <a:spcPts val="285"/>
              </a:spcBef>
              <a:buSzPct val="81081"/>
              <a:buFont typeface="Wingdings"/>
              <a:buChar char=""/>
              <a:tabLst>
                <a:tab pos="448259" algn="l"/>
              </a:tabLst>
            </a:pP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very</a:t>
            </a:r>
            <a:r>
              <a:rPr lang="en-US" sz="1044" kern="1200" spc="2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flexible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within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reception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area</a:t>
            </a:r>
            <a:endParaRPr lang="en-US" sz="1044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448259" indent="-166753" defTabSz="585216">
              <a:spcBef>
                <a:spcPts val="271"/>
              </a:spcBef>
              <a:buSzPct val="81081"/>
              <a:buFont typeface="Wingdings"/>
              <a:buChar char=""/>
              <a:tabLst>
                <a:tab pos="448259" algn="l"/>
              </a:tabLst>
            </a:pP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Ad-hoc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networks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do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not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need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planning</a:t>
            </a:r>
            <a:endParaRPr lang="en-US" sz="1044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448259" indent="-166753" defTabSz="585216">
              <a:spcBef>
                <a:spcPts val="271"/>
              </a:spcBef>
              <a:buSzPct val="81081"/>
              <a:buFont typeface="Wingdings"/>
              <a:buChar char=""/>
              <a:tabLst>
                <a:tab pos="448259" algn="l"/>
              </a:tabLst>
            </a:pP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(almost)</a:t>
            </a:r>
            <a:r>
              <a:rPr lang="en-US" sz="1044" kern="1200" spc="2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no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wiring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difficulties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(e.g.</a:t>
            </a:r>
            <a:r>
              <a:rPr lang="en-US" sz="1044" kern="1200" spc="2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historic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buildings,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firewalls)</a:t>
            </a:r>
            <a:endParaRPr lang="en-US" sz="1044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448259" indent="-166753" defTabSz="585216">
              <a:spcBef>
                <a:spcPts val="314"/>
              </a:spcBef>
              <a:buSzPct val="81081"/>
              <a:buFont typeface="Wingdings"/>
              <a:buChar char=""/>
              <a:tabLst>
                <a:tab pos="448259" algn="l"/>
              </a:tabLst>
            </a:pP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more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robust</a:t>
            </a:r>
            <a:r>
              <a:rPr lang="en-US" sz="1044" kern="1200" spc="2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against</a:t>
            </a:r>
            <a:r>
              <a:rPr lang="en-US" sz="1044" kern="1200" spc="2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disasters</a:t>
            </a:r>
            <a:r>
              <a:rPr lang="en-US" sz="1044" kern="1200" spc="2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3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like,</a:t>
            </a:r>
            <a:r>
              <a:rPr lang="en-US" sz="1044" kern="1200" spc="2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e.g.,</a:t>
            </a:r>
            <a:r>
              <a:rPr lang="en-US" sz="1044" kern="1200" spc="2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earthquakes,</a:t>
            </a:r>
            <a:r>
              <a:rPr lang="en-US" sz="1044" kern="1200" spc="2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fire</a:t>
            </a:r>
            <a:endParaRPr lang="en-US" sz="1044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7172" defTabSz="585216">
              <a:spcBef>
                <a:spcPts val="300"/>
              </a:spcBef>
            </a:pPr>
            <a:r>
              <a:rPr lang="en-US" sz="1186" kern="1200" spc="-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Disadvantages</a:t>
            </a:r>
            <a:endParaRPr lang="en-US" sz="1186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448259" indent="-166753" defTabSz="585216">
              <a:spcBef>
                <a:spcPts val="243"/>
              </a:spcBef>
              <a:buSzPct val="81081"/>
              <a:buFont typeface="Wingdings"/>
              <a:buChar char=""/>
              <a:tabLst>
                <a:tab pos="448259" algn="l"/>
              </a:tabLst>
            </a:pP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low</a:t>
            </a:r>
            <a:r>
              <a:rPr lang="en-US" sz="1044" kern="1200" spc="1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bandwidth</a:t>
            </a:r>
            <a:r>
              <a:rPr lang="en-US" sz="1044" kern="1200" spc="1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compared</a:t>
            </a:r>
            <a:r>
              <a:rPr lang="en-US" sz="1044" kern="1200" spc="1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to</a:t>
            </a:r>
            <a:r>
              <a:rPr lang="en-US" sz="1044" kern="1200" spc="17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wired</a:t>
            </a:r>
            <a:r>
              <a:rPr lang="en-US" sz="1044" kern="1200" spc="1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networks</a:t>
            </a:r>
            <a:r>
              <a:rPr lang="en-US" sz="1044" kern="1200" spc="1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(1-10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1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Mbit/s)</a:t>
            </a:r>
            <a:endParaRPr lang="en-US" sz="1044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448259" marR="2869" indent="-166753" defTabSz="585216">
              <a:lnSpc>
                <a:spcPct val="101400"/>
              </a:lnSpc>
              <a:spcBef>
                <a:spcPts val="296"/>
              </a:spcBef>
              <a:buSzPct val="81081"/>
              <a:buFont typeface="Wingdings"/>
              <a:buChar char=""/>
              <a:tabLst>
                <a:tab pos="448259" algn="l"/>
              </a:tabLst>
            </a:pP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many</a:t>
            </a:r>
            <a:r>
              <a:rPr lang="en-US" sz="1044" kern="1200" spc="2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proprietary</a:t>
            </a:r>
            <a:r>
              <a:rPr lang="en-US" sz="1044" kern="1200" spc="2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solutions,</a:t>
            </a:r>
            <a:r>
              <a:rPr lang="en-US" sz="1044" kern="1200" spc="2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especially</a:t>
            </a:r>
            <a:r>
              <a:rPr lang="en-US" sz="1044" kern="1200" spc="2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for</a:t>
            </a:r>
            <a:r>
              <a:rPr lang="en-US" sz="1044" kern="1200" spc="2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higher</a:t>
            </a:r>
            <a:r>
              <a:rPr lang="en-US" sz="1044" kern="1200" spc="2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bit-rates,</a:t>
            </a:r>
            <a:r>
              <a:rPr lang="en-US" sz="1044" kern="1200" spc="2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standards</a:t>
            </a:r>
            <a:r>
              <a:rPr lang="en-US" sz="1044" kern="1200" spc="2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take </a:t>
            </a:r>
            <a:r>
              <a:rPr lang="en-US" sz="1044" kern="1200" spc="-271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their</a:t>
            </a:r>
            <a:r>
              <a:rPr lang="en-US" sz="1044" kern="1200" spc="2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time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(e.g.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IEEE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802.11)</a:t>
            </a:r>
            <a:endParaRPr lang="en-US" sz="1044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448259" marR="352870" indent="-166753" defTabSz="585216">
              <a:lnSpc>
                <a:spcPct val="101400"/>
              </a:lnSpc>
              <a:spcBef>
                <a:spcPts val="296"/>
              </a:spcBef>
              <a:buSzPct val="81081"/>
              <a:buFont typeface="Wingdings"/>
              <a:buChar char=""/>
              <a:tabLst>
                <a:tab pos="448259" algn="l"/>
              </a:tabLst>
            </a:pPr>
            <a:r>
              <a:rPr lang="en-US" sz="1044" kern="1200" spc="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many</a:t>
            </a:r>
            <a:r>
              <a:rPr lang="en-US" sz="1044" kern="1200" spc="2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national</a:t>
            </a:r>
            <a:r>
              <a:rPr lang="en-US" sz="1044" kern="1200" spc="2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restrictions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for</a:t>
            </a:r>
            <a:r>
              <a:rPr lang="en-US" sz="1044" kern="1200" spc="2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wireless,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long</a:t>
            </a:r>
            <a:r>
              <a:rPr lang="en-US" sz="1044" kern="1200" spc="2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time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to</a:t>
            </a:r>
            <a:r>
              <a:rPr lang="en-US" sz="1044" kern="1200" spc="2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establish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3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global </a:t>
            </a:r>
            <a:r>
              <a:rPr lang="en-US" sz="1044" kern="1200" spc="-26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solutions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like,</a:t>
            </a:r>
            <a:r>
              <a:rPr lang="en-US" sz="1044" kern="1200" spc="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e.g.,</a:t>
            </a:r>
            <a:r>
              <a:rPr lang="en-US" sz="1044" kern="1200" spc="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3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IMT-2000</a:t>
            </a:r>
            <a:endParaRPr lang="en-US" sz="1632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0936" y="1382564"/>
            <a:ext cx="5458968" cy="4092871"/>
          </a:xfrm>
          <a:custGeom>
            <a:avLst/>
            <a:gdLst/>
            <a:ahLst/>
            <a:cxnLst/>
            <a:rect l="l" t="t" r="r" b="b"/>
            <a:pathLst>
              <a:path w="9591675" h="7191375">
                <a:moveTo>
                  <a:pt x="0" y="7191375"/>
                </a:moveTo>
                <a:lnTo>
                  <a:pt x="9591675" y="7191375"/>
                </a:lnTo>
                <a:lnTo>
                  <a:pt x="9591675" y="0"/>
                </a:lnTo>
                <a:lnTo>
                  <a:pt x="0" y="0"/>
                </a:lnTo>
                <a:lnTo>
                  <a:pt x="0" y="7191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6441" y="213842"/>
            <a:ext cx="4034118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22" dirty="0"/>
              <a:t>Scatternet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0285" y="2703419"/>
            <a:ext cx="4765301" cy="31432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10361" y="1056155"/>
            <a:ext cx="7334809" cy="1235564"/>
          </a:xfrm>
          <a:prstGeom prst="rect">
            <a:avLst/>
          </a:prstGeom>
        </p:spPr>
        <p:txBody>
          <a:bodyPr vert="horz" wrap="square" lIns="0" tIns="7844" rIns="0" bIns="0" rtlCol="0">
            <a:spAutoFit/>
          </a:bodyPr>
          <a:lstStyle/>
          <a:p>
            <a:pPr marL="330591" marR="4483" indent="-319385">
              <a:lnSpc>
                <a:spcPct val="101200"/>
              </a:lnSpc>
              <a:spcBef>
                <a:spcPts val="62"/>
              </a:spcBef>
            </a:pPr>
            <a:r>
              <a:rPr sz="1853" spc="-4">
                <a:latin typeface="Microsoft Sans Serif"/>
                <a:cs typeface="Microsoft Sans Serif"/>
              </a:rPr>
              <a:t>Linking</a:t>
            </a:r>
            <a:r>
              <a:rPr sz="1853" spc="40">
                <a:latin typeface="Microsoft Sans Serif"/>
                <a:cs typeface="Microsoft Sans Serif"/>
              </a:rPr>
              <a:t> </a:t>
            </a:r>
            <a:r>
              <a:rPr sz="1853">
                <a:latin typeface="Microsoft Sans Serif"/>
                <a:cs typeface="Microsoft Sans Serif"/>
              </a:rPr>
              <a:t>of</a:t>
            </a:r>
            <a:r>
              <a:rPr sz="1853" spc="44">
                <a:latin typeface="Microsoft Sans Serif"/>
                <a:cs typeface="Microsoft Sans Serif"/>
              </a:rPr>
              <a:t> </a:t>
            </a:r>
            <a:r>
              <a:rPr sz="1853" spc="-4">
                <a:latin typeface="Microsoft Sans Serif"/>
                <a:cs typeface="Microsoft Sans Serif"/>
              </a:rPr>
              <a:t>multiple</a:t>
            </a:r>
            <a:r>
              <a:rPr sz="1853" spc="44">
                <a:latin typeface="Microsoft Sans Serif"/>
                <a:cs typeface="Microsoft Sans Serif"/>
              </a:rPr>
              <a:t> </a:t>
            </a:r>
            <a:r>
              <a:rPr sz="1853" spc="-13">
                <a:latin typeface="Microsoft Sans Serif"/>
                <a:cs typeface="Microsoft Sans Serif"/>
              </a:rPr>
              <a:t>co-located</a:t>
            </a:r>
            <a:r>
              <a:rPr sz="1853" spc="31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piconets</a:t>
            </a:r>
            <a:r>
              <a:rPr sz="1853" spc="35">
                <a:latin typeface="Microsoft Sans Serif"/>
                <a:cs typeface="Microsoft Sans Serif"/>
              </a:rPr>
              <a:t> </a:t>
            </a:r>
            <a:r>
              <a:rPr sz="1853" spc="-4">
                <a:latin typeface="Microsoft Sans Serif"/>
                <a:cs typeface="Microsoft Sans Serif"/>
              </a:rPr>
              <a:t>through</a:t>
            </a:r>
            <a:r>
              <a:rPr sz="1853" spc="40">
                <a:latin typeface="Microsoft Sans Serif"/>
                <a:cs typeface="Microsoft Sans Serif"/>
              </a:rPr>
              <a:t> </a:t>
            </a:r>
            <a:r>
              <a:rPr sz="1853">
                <a:latin typeface="Microsoft Sans Serif"/>
                <a:cs typeface="Microsoft Sans Serif"/>
              </a:rPr>
              <a:t>the</a:t>
            </a:r>
            <a:r>
              <a:rPr sz="1853" spc="35">
                <a:latin typeface="Microsoft Sans Serif"/>
                <a:cs typeface="Microsoft Sans Serif"/>
              </a:rPr>
              <a:t> </a:t>
            </a:r>
            <a:r>
              <a:rPr sz="1853" spc="-4">
                <a:latin typeface="Microsoft Sans Serif"/>
                <a:cs typeface="Microsoft Sans Serif"/>
              </a:rPr>
              <a:t>sharing</a:t>
            </a:r>
            <a:r>
              <a:rPr sz="1853" spc="40">
                <a:latin typeface="Microsoft Sans Serif"/>
                <a:cs typeface="Microsoft Sans Serif"/>
              </a:rPr>
              <a:t> </a:t>
            </a:r>
            <a:r>
              <a:rPr sz="1853">
                <a:latin typeface="Microsoft Sans Serif"/>
                <a:cs typeface="Microsoft Sans Serif"/>
              </a:rPr>
              <a:t>of</a:t>
            </a:r>
            <a:r>
              <a:rPr sz="1853" spc="40">
                <a:latin typeface="Microsoft Sans Serif"/>
                <a:cs typeface="Microsoft Sans Serif"/>
              </a:rPr>
              <a:t> </a:t>
            </a:r>
            <a:r>
              <a:rPr sz="1853" spc="-4">
                <a:latin typeface="Microsoft Sans Serif"/>
                <a:cs typeface="Microsoft Sans Serif"/>
              </a:rPr>
              <a:t>common </a:t>
            </a:r>
            <a:r>
              <a:rPr sz="1853" spc="-481">
                <a:latin typeface="Microsoft Sans Serif"/>
                <a:cs typeface="Microsoft Sans Serif"/>
              </a:rPr>
              <a:t> </a:t>
            </a:r>
            <a:r>
              <a:rPr sz="1853" spc="-13">
                <a:latin typeface="Microsoft Sans Serif"/>
                <a:cs typeface="Microsoft Sans Serif"/>
              </a:rPr>
              <a:t>master</a:t>
            </a:r>
            <a:r>
              <a:rPr sz="1853" spc="22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or</a:t>
            </a:r>
            <a:r>
              <a:rPr sz="1853" spc="26">
                <a:latin typeface="Microsoft Sans Serif"/>
                <a:cs typeface="Microsoft Sans Serif"/>
              </a:rPr>
              <a:t> </a:t>
            </a:r>
            <a:r>
              <a:rPr sz="1853" spc="-13">
                <a:latin typeface="Microsoft Sans Serif"/>
                <a:cs typeface="Microsoft Sans Serif"/>
              </a:rPr>
              <a:t>slave</a:t>
            </a:r>
            <a:r>
              <a:rPr sz="1853" spc="26">
                <a:latin typeface="Microsoft Sans Serif"/>
                <a:cs typeface="Microsoft Sans Serif"/>
              </a:rPr>
              <a:t> </a:t>
            </a:r>
            <a:r>
              <a:rPr sz="1853" spc="-18">
                <a:latin typeface="Microsoft Sans Serif"/>
                <a:cs typeface="Microsoft Sans Serif"/>
              </a:rPr>
              <a:t>devices</a:t>
            </a:r>
            <a:endParaRPr sz="1853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379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3">
                <a:latin typeface="Microsoft Sans Serif"/>
                <a:cs typeface="Microsoft Sans Serif"/>
              </a:rPr>
              <a:t>Devices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can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be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slave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in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one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piconet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and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master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of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another</a:t>
            </a:r>
            <a:endParaRPr sz="1632">
              <a:latin typeface="Microsoft Sans Serif"/>
              <a:cs typeface="Microsoft Sans Serif"/>
            </a:endParaRPr>
          </a:p>
          <a:p>
            <a:pPr marL="11206">
              <a:spcBef>
                <a:spcPts val="468"/>
              </a:spcBef>
            </a:pPr>
            <a:r>
              <a:rPr sz="1853" spc="-9">
                <a:latin typeface="Microsoft Sans Serif"/>
                <a:cs typeface="Microsoft Sans Serif"/>
              </a:rPr>
              <a:t>Communication</a:t>
            </a:r>
            <a:r>
              <a:rPr sz="1853" spc="26">
                <a:latin typeface="Microsoft Sans Serif"/>
                <a:cs typeface="Microsoft Sans Serif"/>
              </a:rPr>
              <a:t> </a:t>
            </a:r>
            <a:r>
              <a:rPr sz="1853" spc="-4">
                <a:latin typeface="Microsoft Sans Serif"/>
                <a:cs typeface="Microsoft Sans Serif"/>
              </a:rPr>
              <a:t>between</a:t>
            </a:r>
            <a:r>
              <a:rPr sz="1853" spc="26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piconets</a:t>
            </a:r>
            <a:endParaRPr sz="1853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8985" y="2316817"/>
            <a:ext cx="5317191" cy="26530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271757" indent="-260551">
              <a:spcBef>
                <a:spcPts val="110"/>
              </a:spcBef>
              <a:buSzPct val="81081"/>
              <a:buFont typeface="Wingdings"/>
              <a:buChar char=""/>
              <a:tabLst>
                <a:tab pos="271757" algn="l"/>
              </a:tabLst>
            </a:pPr>
            <a:r>
              <a:rPr sz="1632" spc="13">
                <a:latin typeface="Microsoft Sans Serif"/>
                <a:cs typeface="Microsoft Sans Serif"/>
              </a:rPr>
              <a:t>Devices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jumping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back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and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forth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between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the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22">
                <a:latin typeface="Microsoft Sans Serif"/>
                <a:cs typeface="Microsoft Sans Serif"/>
              </a:rPr>
              <a:t>piconets</a:t>
            </a:r>
            <a:endParaRPr sz="1632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1529" y="4804522"/>
            <a:ext cx="1165412" cy="973230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 marR="4483">
              <a:lnSpc>
                <a:spcPct val="98400"/>
              </a:lnSpc>
              <a:spcBef>
                <a:spcPts val="119"/>
              </a:spcBef>
            </a:pPr>
            <a:r>
              <a:rPr sz="1588" spc="-13">
                <a:latin typeface="Microsoft Sans Serif"/>
                <a:cs typeface="Microsoft Sans Serif"/>
              </a:rPr>
              <a:t>M=Master </a:t>
            </a:r>
            <a:r>
              <a:rPr sz="1588" spc="-9">
                <a:latin typeface="Microsoft Sans Serif"/>
                <a:cs typeface="Microsoft Sans Serif"/>
              </a:rPr>
              <a:t> </a:t>
            </a:r>
            <a:r>
              <a:rPr sz="1588" spc="-26">
                <a:latin typeface="Microsoft Sans Serif"/>
                <a:cs typeface="Microsoft Sans Serif"/>
              </a:rPr>
              <a:t>S=Slave </a:t>
            </a:r>
            <a:r>
              <a:rPr sz="1588" spc="-22">
                <a:latin typeface="Microsoft Sans Serif"/>
                <a:cs typeface="Microsoft Sans Serif"/>
              </a:rPr>
              <a:t> </a:t>
            </a:r>
            <a:r>
              <a:rPr sz="1588" spc="-13">
                <a:latin typeface="Microsoft Sans Serif"/>
                <a:cs typeface="Microsoft Sans Serif"/>
              </a:rPr>
              <a:t>P=Parked </a:t>
            </a:r>
            <a:r>
              <a:rPr sz="1588" spc="-9">
                <a:latin typeface="Microsoft Sans Serif"/>
                <a:cs typeface="Microsoft Sans Serif"/>
              </a:rPr>
              <a:t> </a:t>
            </a:r>
            <a:r>
              <a:rPr sz="1588" spc="4">
                <a:latin typeface="Microsoft Sans Serif"/>
                <a:cs typeface="Microsoft Sans Serif"/>
              </a:rPr>
              <a:t>SB=Standby</a:t>
            </a:r>
            <a:endParaRPr sz="1588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0089" y="4014507"/>
            <a:ext cx="176493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832412" y="3585882"/>
            <a:ext cx="146237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38383" y="4863353"/>
            <a:ext cx="146237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P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97941" y="4434728"/>
            <a:ext cx="27454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8">
                <a:latin typeface="Microsoft Sans Serif"/>
                <a:cs typeface="Microsoft Sans Serif"/>
              </a:rPr>
              <a:t>SB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87228" y="3165662"/>
            <a:ext cx="146237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597339" y="4501963"/>
            <a:ext cx="146237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681258" y="3022787"/>
            <a:ext cx="146237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P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740214" y="3871632"/>
            <a:ext cx="146237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P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042647" y="4930588"/>
            <a:ext cx="27454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8">
                <a:latin typeface="Microsoft Sans Serif"/>
                <a:cs typeface="Microsoft Sans Serif"/>
              </a:rPr>
              <a:t>SB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15125" y="4224618"/>
            <a:ext cx="176493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M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303309" y="3232897"/>
            <a:ext cx="146237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589059" y="5350809"/>
            <a:ext cx="146237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370669" y="3728757"/>
            <a:ext cx="146237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P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160559" y="4930588"/>
            <a:ext cx="27454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8">
                <a:latin typeface="Microsoft Sans Serif"/>
                <a:cs typeface="Microsoft Sans Serif"/>
              </a:rPr>
              <a:t>SB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06971" y="2476500"/>
            <a:ext cx="1028140" cy="899168"/>
          </a:xfrm>
          <a:prstGeom prst="rect">
            <a:avLst/>
          </a:prstGeom>
        </p:spPr>
        <p:txBody>
          <a:bodyPr vert="horz" wrap="square" lIns="0" tIns="8965" rIns="0" bIns="0" rtlCol="0">
            <a:spAutoFit/>
          </a:bodyPr>
          <a:lstStyle/>
          <a:p>
            <a:pPr marL="11206" marR="4483">
              <a:lnSpc>
                <a:spcPct val="101000"/>
              </a:lnSpc>
              <a:spcBef>
                <a:spcPts val="71"/>
              </a:spcBef>
            </a:pPr>
            <a:r>
              <a:rPr sz="1456">
                <a:latin typeface="Microsoft Sans Serif"/>
                <a:cs typeface="Microsoft Sans Serif"/>
              </a:rPr>
              <a:t>Piconets </a:t>
            </a:r>
            <a:r>
              <a:rPr sz="1456" spc="4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(each</a:t>
            </a:r>
            <a:r>
              <a:rPr sz="1456" spc="9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with</a:t>
            </a:r>
            <a:r>
              <a:rPr sz="1456" spc="9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a </a:t>
            </a:r>
            <a:r>
              <a:rPr sz="1456" spc="-375">
                <a:latin typeface="Microsoft Sans Serif"/>
                <a:cs typeface="Microsoft Sans Serif"/>
              </a:rPr>
              <a:t> </a:t>
            </a:r>
            <a:r>
              <a:rPr sz="1456" spc="13">
                <a:latin typeface="Microsoft Sans Serif"/>
                <a:cs typeface="Microsoft Sans Serif"/>
              </a:rPr>
              <a:t>capacity</a:t>
            </a:r>
            <a:r>
              <a:rPr sz="1456" spc="31">
                <a:latin typeface="Microsoft Sans Serif"/>
                <a:cs typeface="Microsoft Sans Serif"/>
              </a:rPr>
              <a:t> </a:t>
            </a:r>
            <a:r>
              <a:rPr sz="1456" spc="18">
                <a:latin typeface="Microsoft Sans Serif"/>
                <a:cs typeface="Microsoft Sans Serif"/>
              </a:rPr>
              <a:t>of </a:t>
            </a:r>
            <a:r>
              <a:rPr sz="1456" spc="22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720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kbit/s)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855974" y="247930"/>
            <a:ext cx="8471647" cy="6353735"/>
            <a:chOff x="223837" y="280987"/>
            <a:chExt cx="9601200" cy="7200900"/>
          </a:xfrm>
        </p:grpSpPr>
        <p:sp>
          <p:nvSpPr>
            <p:cNvPr id="26" name="object 26"/>
            <p:cNvSpPr/>
            <p:nvPr/>
          </p:nvSpPr>
          <p:spPr>
            <a:xfrm>
              <a:off x="4402931" y="2921000"/>
              <a:ext cx="3514725" cy="314325"/>
            </a:xfrm>
            <a:custGeom>
              <a:avLst/>
              <a:gdLst/>
              <a:ahLst/>
              <a:cxnLst/>
              <a:rect l="l" t="t" r="r" b="b"/>
              <a:pathLst>
                <a:path w="3514725" h="314325">
                  <a:moveTo>
                    <a:pt x="3514725" y="0"/>
                  </a:moveTo>
                  <a:lnTo>
                    <a:pt x="0" y="3143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4324350" y="319087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95250" y="0"/>
                  </a:moveTo>
                  <a:lnTo>
                    <a:pt x="0" y="66675"/>
                  </a:lnTo>
                  <a:lnTo>
                    <a:pt x="104775" y="104775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6546056" y="2921000"/>
              <a:ext cx="1285875" cy="523875"/>
            </a:xfrm>
            <a:custGeom>
              <a:avLst/>
              <a:gdLst/>
              <a:ahLst/>
              <a:cxnLst/>
              <a:rect l="l" t="t" r="r" b="b"/>
              <a:pathLst>
                <a:path w="1285875" h="523875">
                  <a:moveTo>
                    <a:pt x="1285875" y="0"/>
                  </a:moveTo>
                  <a:lnTo>
                    <a:pt x="0" y="5238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6477000" y="3400425"/>
              <a:ext cx="114300" cy="104775"/>
            </a:xfrm>
            <a:custGeom>
              <a:avLst/>
              <a:gdLst/>
              <a:ahLst/>
              <a:cxnLst/>
              <a:rect l="l" t="t" r="r" b="b"/>
              <a:pathLst>
                <a:path w="114300" h="104775">
                  <a:moveTo>
                    <a:pt x="76200" y="0"/>
                  </a:moveTo>
                  <a:lnTo>
                    <a:pt x="0" y="85725"/>
                  </a:lnTo>
                  <a:lnTo>
                    <a:pt x="114300" y="1047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228600" y="285750"/>
              <a:ext cx="9591675" cy="7191375"/>
            </a:xfrm>
            <a:custGeom>
              <a:avLst/>
              <a:gdLst/>
              <a:ahLst/>
              <a:cxnLst/>
              <a:rect l="l" t="t" r="r" b="b"/>
              <a:pathLst>
                <a:path w="9591675" h="7191375">
                  <a:moveTo>
                    <a:pt x="0" y="7191375"/>
                  </a:moveTo>
                  <a:lnTo>
                    <a:pt x="9591675" y="7191375"/>
                  </a:lnTo>
                  <a:lnTo>
                    <a:pt x="9591675" y="0"/>
                  </a:lnTo>
                  <a:lnTo>
                    <a:pt x="0" y="0"/>
                  </a:lnTo>
                  <a:lnTo>
                    <a:pt x="0" y="7191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501138" y="2367242"/>
            <a:ext cx="596713" cy="916081"/>
          </a:xfrm>
          <a:custGeom>
            <a:avLst/>
            <a:gdLst/>
            <a:ahLst/>
            <a:cxnLst/>
            <a:rect l="l" t="t" r="r" b="b"/>
            <a:pathLst>
              <a:path w="676275" h="1038225">
                <a:moveTo>
                  <a:pt x="0" y="0"/>
                </a:moveTo>
                <a:lnTo>
                  <a:pt x="0" y="66675"/>
                </a:lnTo>
              </a:path>
              <a:path w="676275" h="1038225">
                <a:moveTo>
                  <a:pt x="0" y="466725"/>
                </a:moveTo>
                <a:lnTo>
                  <a:pt x="0" y="1038225"/>
                </a:lnTo>
              </a:path>
              <a:path w="676275" h="1038225">
                <a:moveTo>
                  <a:pt x="676275" y="466725"/>
                </a:moveTo>
                <a:lnTo>
                  <a:pt x="676275" y="5619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26441" y="213841"/>
            <a:ext cx="5779020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13" dirty="0"/>
              <a:t>Bluetooth</a:t>
            </a:r>
            <a:r>
              <a:rPr spc="-26" dirty="0"/>
              <a:t> </a:t>
            </a:r>
            <a:r>
              <a:rPr spc="-13" dirty="0"/>
              <a:t>protocol</a:t>
            </a:r>
            <a:r>
              <a:rPr spc="-26" dirty="0"/>
              <a:t> </a:t>
            </a:r>
            <a:r>
              <a:rPr spc="-9" dirty="0"/>
              <a:t>stack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143825" y="4203607"/>
            <a:ext cx="7000875" cy="781610"/>
            <a:chOff x="550068" y="4764087"/>
            <a:chExt cx="7934325" cy="885825"/>
          </a:xfrm>
        </p:grpSpPr>
        <p:sp>
          <p:nvSpPr>
            <p:cNvPr id="8" name="object 8"/>
            <p:cNvSpPr/>
            <p:nvPr/>
          </p:nvSpPr>
          <p:spPr>
            <a:xfrm>
              <a:off x="554831" y="5245100"/>
              <a:ext cx="7924800" cy="400050"/>
            </a:xfrm>
            <a:custGeom>
              <a:avLst/>
              <a:gdLst/>
              <a:ahLst/>
              <a:cxnLst/>
              <a:rect l="l" t="t" r="r" b="b"/>
              <a:pathLst>
                <a:path w="7924800" h="400050">
                  <a:moveTo>
                    <a:pt x="79248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7924800" y="400050"/>
                  </a:lnTo>
                  <a:lnTo>
                    <a:pt x="7924800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554831" y="5245100"/>
              <a:ext cx="7924800" cy="400050"/>
            </a:xfrm>
            <a:custGeom>
              <a:avLst/>
              <a:gdLst/>
              <a:ahLst/>
              <a:cxnLst/>
              <a:rect l="l" t="t" r="r" b="b"/>
              <a:pathLst>
                <a:path w="7924800" h="400050">
                  <a:moveTo>
                    <a:pt x="0" y="400050"/>
                  </a:moveTo>
                  <a:lnTo>
                    <a:pt x="7924800" y="400050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400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554831" y="4768850"/>
              <a:ext cx="7924800" cy="400050"/>
            </a:xfrm>
            <a:custGeom>
              <a:avLst/>
              <a:gdLst/>
              <a:ahLst/>
              <a:cxnLst/>
              <a:rect l="l" t="t" r="r" b="b"/>
              <a:pathLst>
                <a:path w="7924800" h="400050">
                  <a:moveTo>
                    <a:pt x="79248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7924800" y="400050"/>
                  </a:lnTo>
                  <a:lnTo>
                    <a:pt x="7924800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554831" y="4768850"/>
              <a:ext cx="7924800" cy="400050"/>
            </a:xfrm>
            <a:custGeom>
              <a:avLst/>
              <a:gdLst/>
              <a:ahLst/>
              <a:cxnLst/>
              <a:rect l="l" t="t" r="r" b="b"/>
              <a:pathLst>
                <a:path w="7924800" h="400050">
                  <a:moveTo>
                    <a:pt x="0" y="400050"/>
                  </a:moveTo>
                  <a:lnTo>
                    <a:pt x="7924800" y="400050"/>
                  </a:lnTo>
                  <a:lnTo>
                    <a:pt x="7924800" y="0"/>
                  </a:lnTo>
                  <a:lnTo>
                    <a:pt x="0" y="0"/>
                  </a:lnTo>
                  <a:lnTo>
                    <a:pt x="0" y="400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10735" y="4258235"/>
            <a:ext cx="862853" cy="66989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algn="ctr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Baseband</a:t>
            </a:r>
          </a:p>
          <a:p>
            <a:pPr>
              <a:spcBef>
                <a:spcPts val="13"/>
              </a:spcBef>
            </a:pPr>
            <a:endParaRPr sz="1368">
              <a:latin typeface="Microsoft Sans Serif"/>
              <a:cs typeface="Microsoft Sans Serif"/>
            </a:endParaRPr>
          </a:p>
          <a:p>
            <a:pPr marR="1681" algn="ctr"/>
            <a:r>
              <a:rPr sz="1456" spc="-13">
                <a:latin typeface="Microsoft Sans Serif"/>
                <a:cs typeface="Microsoft Sans Serif"/>
              </a:rPr>
              <a:t>Radio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18384" y="3774981"/>
            <a:ext cx="2126316" cy="361390"/>
            <a:chOff x="6074568" y="4278312"/>
            <a:chExt cx="2409825" cy="409575"/>
          </a:xfrm>
        </p:grpSpPr>
        <p:sp>
          <p:nvSpPr>
            <p:cNvPr id="14" name="object 14"/>
            <p:cNvSpPr/>
            <p:nvPr/>
          </p:nvSpPr>
          <p:spPr>
            <a:xfrm>
              <a:off x="6079331" y="4283075"/>
              <a:ext cx="2400300" cy="400050"/>
            </a:xfrm>
            <a:custGeom>
              <a:avLst/>
              <a:gdLst/>
              <a:ahLst/>
              <a:cxnLst/>
              <a:rect l="l" t="t" r="r" b="b"/>
              <a:pathLst>
                <a:path w="2400300" h="400050">
                  <a:moveTo>
                    <a:pt x="24003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2400300" y="400050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6079331" y="4283075"/>
              <a:ext cx="2400300" cy="400050"/>
            </a:xfrm>
            <a:custGeom>
              <a:avLst/>
              <a:gdLst/>
              <a:ahLst/>
              <a:cxnLst/>
              <a:rect l="l" t="t" r="r" b="b"/>
              <a:pathLst>
                <a:path w="2400300" h="400050">
                  <a:moveTo>
                    <a:pt x="0" y="400050"/>
                  </a:moveTo>
                  <a:lnTo>
                    <a:pt x="2400300" y="400050"/>
                  </a:lnTo>
                  <a:lnTo>
                    <a:pt x="2400300" y="0"/>
                  </a:lnTo>
                  <a:lnTo>
                    <a:pt x="0" y="0"/>
                  </a:lnTo>
                  <a:lnTo>
                    <a:pt x="0" y="400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496735" y="3838015"/>
            <a:ext cx="1165412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4">
                <a:latin typeface="Microsoft Sans Serif"/>
                <a:cs typeface="Microsoft Sans Serif"/>
              </a:rPr>
              <a:t>Link</a:t>
            </a:r>
            <a:r>
              <a:rPr sz="1456" spc="-9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Manager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430325" y="1589834"/>
            <a:ext cx="714375" cy="2050676"/>
            <a:chOff x="7674768" y="1801812"/>
            <a:chExt cx="809625" cy="2324100"/>
          </a:xfrm>
        </p:grpSpPr>
        <p:sp>
          <p:nvSpPr>
            <p:cNvPr id="18" name="object 18"/>
            <p:cNvSpPr/>
            <p:nvPr/>
          </p:nvSpPr>
          <p:spPr>
            <a:xfrm>
              <a:off x="7679531" y="1806575"/>
              <a:ext cx="800100" cy="2314575"/>
            </a:xfrm>
            <a:custGeom>
              <a:avLst/>
              <a:gdLst/>
              <a:ahLst/>
              <a:cxnLst/>
              <a:rect l="l" t="t" r="r" b="b"/>
              <a:pathLst>
                <a:path w="800100" h="2314575">
                  <a:moveTo>
                    <a:pt x="800100" y="0"/>
                  </a:moveTo>
                  <a:lnTo>
                    <a:pt x="0" y="0"/>
                  </a:lnTo>
                  <a:lnTo>
                    <a:pt x="0" y="2314575"/>
                  </a:lnTo>
                  <a:lnTo>
                    <a:pt x="800100" y="2314575"/>
                  </a:lnTo>
                  <a:lnTo>
                    <a:pt x="800100" y="0"/>
                  </a:lnTo>
                  <a:close/>
                </a:path>
              </a:pathLst>
            </a:custGeom>
            <a:solidFill>
              <a:srgbClr val="D9D9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679531" y="1806575"/>
              <a:ext cx="800100" cy="2314575"/>
            </a:xfrm>
            <a:custGeom>
              <a:avLst/>
              <a:gdLst/>
              <a:ahLst/>
              <a:cxnLst/>
              <a:rect l="l" t="t" r="r" b="b"/>
              <a:pathLst>
                <a:path w="800100" h="2314575">
                  <a:moveTo>
                    <a:pt x="0" y="2314575"/>
                  </a:moveTo>
                  <a:lnTo>
                    <a:pt x="800100" y="2314575"/>
                  </a:lnTo>
                  <a:lnTo>
                    <a:pt x="800100" y="0"/>
                  </a:lnTo>
                  <a:lnTo>
                    <a:pt x="0" y="0"/>
                  </a:lnTo>
                  <a:lnTo>
                    <a:pt x="0" y="23145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71647" y="2493309"/>
            <a:ext cx="63593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3">
                <a:latin typeface="Microsoft Sans Serif"/>
                <a:cs typeface="Microsoft Sans Serif"/>
              </a:rPr>
              <a:t>Control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139748" y="3711949"/>
            <a:ext cx="6067985" cy="0"/>
          </a:xfrm>
          <a:custGeom>
            <a:avLst/>
            <a:gdLst/>
            <a:ahLst/>
            <a:cxnLst/>
            <a:rect l="l" t="t" r="r" b="b"/>
            <a:pathLst>
              <a:path w="6877050">
                <a:moveTo>
                  <a:pt x="0" y="0"/>
                </a:moveTo>
                <a:lnTo>
                  <a:pt x="687705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9278471" y="3392581"/>
            <a:ext cx="829235" cy="676215"/>
          </a:xfrm>
          <a:prstGeom prst="rect">
            <a:avLst/>
          </a:prstGeom>
        </p:spPr>
        <p:txBody>
          <a:bodyPr vert="horz" wrap="square" lIns="0" tIns="6163" rIns="0" bIns="0" rtlCol="0">
            <a:spAutoFit/>
          </a:bodyPr>
          <a:lstStyle/>
          <a:p>
            <a:pPr marL="11206" marR="4483">
              <a:lnSpc>
                <a:spcPct val="102299"/>
              </a:lnSpc>
              <a:spcBef>
                <a:spcPts val="49"/>
              </a:spcBef>
            </a:pPr>
            <a:r>
              <a:rPr sz="1456" spc="4">
                <a:latin typeface="Microsoft Sans Serif"/>
                <a:cs typeface="Microsoft Sans Serif"/>
              </a:rPr>
              <a:t>Host </a:t>
            </a:r>
            <a:r>
              <a:rPr sz="1456" spc="9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Controller  </a:t>
            </a:r>
            <a:r>
              <a:rPr sz="1456">
                <a:latin typeface="Microsoft Sans Serif"/>
                <a:cs typeface="Microsoft Sans Serif"/>
              </a:rPr>
              <a:t>Interface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3202781" y="3279121"/>
            <a:ext cx="5160309" cy="361390"/>
            <a:chOff x="1750218" y="3716337"/>
            <a:chExt cx="5848350" cy="409575"/>
          </a:xfrm>
        </p:grpSpPr>
        <p:sp>
          <p:nvSpPr>
            <p:cNvPr id="24" name="object 24"/>
            <p:cNvSpPr/>
            <p:nvPr/>
          </p:nvSpPr>
          <p:spPr>
            <a:xfrm>
              <a:off x="1754981" y="3721100"/>
              <a:ext cx="5838825" cy="400050"/>
            </a:xfrm>
            <a:custGeom>
              <a:avLst/>
              <a:gdLst/>
              <a:ahLst/>
              <a:cxnLst/>
              <a:rect l="l" t="t" r="r" b="b"/>
              <a:pathLst>
                <a:path w="5838825" h="400050">
                  <a:moveTo>
                    <a:pt x="583882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5838825" y="400050"/>
                  </a:lnTo>
                  <a:lnTo>
                    <a:pt x="5838825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1754981" y="3721100"/>
              <a:ext cx="5838825" cy="400050"/>
            </a:xfrm>
            <a:custGeom>
              <a:avLst/>
              <a:gdLst/>
              <a:ahLst/>
              <a:cxnLst/>
              <a:rect l="l" t="t" r="r" b="b"/>
              <a:pathLst>
                <a:path w="5838825" h="400050">
                  <a:moveTo>
                    <a:pt x="0" y="400050"/>
                  </a:moveTo>
                  <a:lnTo>
                    <a:pt x="5838825" y="400050"/>
                  </a:lnTo>
                  <a:lnTo>
                    <a:pt x="5838825" y="0"/>
                  </a:lnTo>
                  <a:lnTo>
                    <a:pt x="0" y="0"/>
                  </a:lnTo>
                  <a:lnTo>
                    <a:pt x="0" y="400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521449" y="3342154"/>
            <a:ext cx="4527176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4">
                <a:latin typeface="Microsoft Sans Serif"/>
                <a:cs typeface="Microsoft Sans Serif"/>
              </a:rPr>
              <a:t>Logical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Link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Control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and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Adaptation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Protocol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(L2CAP)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43825" y="2858900"/>
            <a:ext cx="6656294" cy="1781735"/>
            <a:chOff x="550068" y="3240087"/>
            <a:chExt cx="7543800" cy="2019300"/>
          </a:xfrm>
        </p:grpSpPr>
        <p:sp>
          <p:nvSpPr>
            <p:cNvPr id="28" name="object 28"/>
            <p:cNvSpPr/>
            <p:nvPr/>
          </p:nvSpPr>
          <p:spPr>
            <a:xfrm>
              <a:off x="1116806" y="4121150"/>
              <a:ext cx="6962775" cy="1123950"/>
            </a:xfrm>
            <a:custGeom>
              <a:avLst/>
              <a:gdLst/>
              <a:ahLst/>
              <a:cxnLst/>
              <a:rect l="l" t="t" r="r" b="b"/>
              <a:pathLst>
                <a:path w="6962775" h="1123950">
                  <a:moveTo>
                    <a:pt x="3524250" y="1123950"/>
                  </a:moveTo>
                  <a:lnTo>
                    <a:pt x="3524250" y="1047750"/>
                  </a:lnTo>
                </a:path>
                <a:path w="6962775" h="1123950">
                  <a:moveTo>
                    <a:pt x="3276600" y="647700"/>
                  </a:moveTo>
                  <a:lnTo>
                    <a:pt x="3276600" y="0"/>
                  </a:lnTo>
                </a:path>
                <a:path w="6962775" h="1123950">
                  <a:moveTo>
                    <a:pt x="0" y="647700"/>
                  </a:moveTo>
                  <a:lnTo>
                    <a:pt x="0" y="561975"/>
                  </a:lnTo>
                </a:path>
                <a:path w="6962775" h="1123950">
                  <a:moveTo>
                    <a:pt x="6238875" y="647700"/>
                  </a:moveTo>
                  <a:lnTo>
                    <a:pt x="6238875" y="561975"/>
                  </a:lnTo>
                </a:path>
                <a:path w="6962775" h="1123950">
                  <a:moveTo>
                    <a:pt x="6962775" y="161925"/>
                  </a:moveTo>
                  <a:lnTo>
                    <a:pt x="69627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554831" y="3244850"/>
              <a:ext cx="1123950" cy="1438275"/>
            </a:xfrm>
            <a:custGeom>
              <a:avLst/>
              <a:gdLst/>
              <a:ahLst/>
              <a:cxnLst/>
              <a:rect l="l" t="t" r="r" b="b"/>
              <a:pathLst>
                <a:path w="1123950" h="1438275">
                  <a:moveTo>
                    <a:pt x="1123950" y="0"/>
                  </a:moveTo>
                  <a:lnTo>
                    <a:pt x="0" y="0"/>
                  </a:lnTo>
                  <a:lnTo>
                    <a:pt x="0" y="1438275"/>
                  </a:lnTo>
                  <a:lnTo>
                    <a:pt x="1123950" y="1438275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rgbClr val="D9D9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554831" y="3244850"/>
              <a:ext cx="1123950" cy="1438275"/>
            </a:xfrm>
            <a:custGeom>
              <a:avLst/>
              <a:gdLst/>
              <a:ahLst/>
              <a:cxnLst/>
              <a:rect l="l" t="t" r="r" b="b"/>
              <a:pathLst>
                <a:path w="1123950" h="1438275">
                  <a:moveTo>
                    <a:pt x="0" y="1438275"/>
                  </a:moveTo>
                  <a:lnTo>
                    <a:pt x="1123950" y="1438275"/>
                  </a:lnTo>
                  <a:lnTo>
                    <a:pt x="1123950" y="0"/>
                  </a:lnTo>
                  <a:lnTo>
                    <a:pt x="0" y="0"/>
                  </a:lnTo>
                  <a:lnTo>
                    <a:pt x="0" y="1438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386853" y="3375772"/>
            <a:ext cx="493059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9">
                <a:latin typeface="Microsoft Sans Serif"/>
                <a:cs typeface="Microsoft Sans Serif"/>
              </a:rPr>
              <a:t>Audio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808274" y="1589834"/>
            <a:ext cx="1554816" cy="1630456"/>
            <a:chOff x="5836443" y="1801812"/>
            <a:chExt cx="1762125" cy="1847850"/>
          </a:xfrm>
        </p:grpSpPr>
        <p:sp>
          <p:nvSpPr>
            <p:cNvPr id="33" name="object 33"/>
            <p:cNvSpPr/>
            <p:nvPr/>
          </p:nvSpPr>
          <p:spPr>
            <a:xfrm>
              <a:off x="5841206" y="1806575"/>
              <a:ext cx="952500" cy="1838325"/>
            </a:xfrm>
            <a:custGeom>
              <a:avLst/>
              <a:gdLst/>
              <a:ahLst/>
              <a:cxnLst/>
              <a:rect l="l" t="t" r="r" b="b"/>
              <a:pathLst>
                <a:path w="952500" h="1838325">
                  <a:moveTo>
                    <a:pt x="952500" y="0"/>
                  </a:moveTo>
                  <a:lnTo>
                    <a:pt x="0" y="0"/>
                  </a:lnTo>
                  <a:lnTo>
                    <a:pt x="0" y="1838325"/>
                  </a:lnTo>
                  <a:lnTo>
                    <a:pt x="952500" y="1838325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D9D9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5841206" y="1806575"/>
              <a:ext cx="952500" cy="1838325"/>
            </a:xfrm>
            <a:custGeom>
              <a:avLst/>
              <a:gdLst/>
              <a:ahLst/>
              <a:cxnLst/>
              <a:rect l="l" t="t" r="r" b="b"/>
              <a:pathLst>
                <a:path w="952500" h="1838325">
                  <a:moveTo>
                    <a:pt x="0" y="1838325"/>
                  </a:moveTo>
                  <a:lnTo>
                    <a:pt x="952500" y="1838325"/>
                  </a:lnTo>
                  <a:lnTo>
                    <a:pt x="952500" y="0"/>
                  </a:lnTo>
                  <a:lnTo>
                    <a:pt x="0" y="0"/>
                  </a:lnTo>
                  <a:lnTo>
                    <a:pt x="0" y="1838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6879431" y="1806575"/>
              <a:ext cx="714375" cy="1838325"/>
            </a:xfrm>
            <a:custGeom>
              <a:avLst/>
              <a:gdLst/>
              <a:ahLst/>
              <a:cxnLst/>
              <a:rect l="l" t="t" r="r" b="b"/>
              <a:pathLst>
                <a:path w="714375" h="1838325">
                  <a:moveTo>
                    <a:pt x="714375" y="0"/>
                  </a:moveTo>
                  <a:lnTo>
                    <a:pt x="0" y="0"/>
                  </a:lnTo>
                  <a:lnTo>
                    <a:pt x="0" y="1838325"/>
                  </a:lnTo>
                  <a:lnTo>
                    <a:pt x="714375" y="1838325"/>
                  </a:lnTo>
                  <a:lnTo>
                    <a:pt x="714375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6879431" y="1806575"/>
              <a:ext cx="714375" cy="1838325"/>
            </a:xfrm>
            <a:custGeom>
              <a:avLst/>
              <a:gdLst/>
              <a:ahLst/>
              <a:cxnLst/>
              <a:rect l="l" t="t" r="r" b="b"/>
              <a:pathLst>
                <a:path w="714375" h="1838325">
                  <a:moveTo>
                    <a:pt x="0" y="1838325"/>
                  </a:moveTo>
                  <a:lnTo>
                    <a:pt x="714375" y="1838325"/>
                  </a:lnTo>
                  <a:lnTo>
                    <a:pt x="714375" y="0"/>
                  </a:lnTo>
                  <a:lnTo>
                    <a:pt x="0" y="0"/>
                  </a:lnTo>
                  <a:lnTo>
                    <a:pt x="0" y="1838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849596" y="2283199"/>
            <a:ext cx="1400735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02420" algn="l"/>
              </a:tabLst>
            </a:pPr>
            <a:r>
              <a:rPr sz="1456" spc="13">
                <a:latin typeface="Microsoft Sans Serif"/>
                <a:cs typeface="Microsoft Sans Serif"/>
              </a:rPr>
              <a:t>TC</a:t>
            </a:r>
            <a:r>
              <a:rPr sz="1456">
                <a:latin typeface="Microsoft Sans Serif"/>
                <a:cs typeface="Microsoft Sans Serif"/>
              </a:rPr>
              <a:t>S</a:t>
            </a:r>
            <a:r>
              <a:rPr sz="1456" spc="22">
                <a:latin typeface="Microsoft Sans Serif"/>
                <a:cs typeface="Microsoft Sans Serif"/>
              </a:rPr>
              <a:t> </a:t>
            </a:r>
            <a:r>
              <a:rPr sz="1456" spc="13">
                <a:latin typeface="Microsoft Sans Serif"/>
                <a:cs typeface="Microsoft Sans Serif"/>
              </a:rPr>
              <a:t>BI</a:t>
            </a:r>
            <a:r>
              <a:rPr sz="1456">
                <a:latin typeface="Microsoft Sans Serif"/>
                <a:cs typeface="Microsoft Sans Serif"/>
              </a:rPr>
              <a:t>N	</a:t>
            </a:r>
            <a:r>
              <a:rPr sz="1456" spc="13">
                <a:latin typeface="Microsoft Sans Serif"/>
                <a:cs typeface="Microsoft Sans Serif"/>
              </a:rPr>
              <a:t>SDP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429825" y="1589834"/>
            <a:ext cx="1134596" cy="361390"/>
            <a:chOff x="3140868" y="1801812"/>
            <a:chExt cx="1285875" cy="409575"/>
          </a:xfrm>
        </p:grpSpPr>
        <p:sp>
          <p:nvSpPr>
            <p:cNvPr id="39" name="object 39"/>
            <p:cNvSpPr/>
            <p:nvPr/>
          </p:nvSpPr>
          <p:spPr>
            <a:xfrm>
              <a:off x="3145631" y="1806575"/>
              <a:ext cx="1276350" cy="400050"/>
            </a:xfrm>
            <a:custGeom>
              <a:avLst/>
              <a:gdLst/>
              <a:ahLst/>
              <a:cxnLst/>
              <a:rect l="l" t="t" r="r" b="b"/>
              <a:pathLst>
                <a:path w="1276350" h="400050">
                  <a:moveTo>
                    <a:pt x="127635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1276350" y="400050"/>
                  </a:lnTo>
                  <a:lnTo>
                    <a:pt x="1276350" y="0"/>
                  </a:lnTo>
                  <a:close/>
                </a:path>
              </a:pathLst>
            </a:custGeom>
            <a:solidFill>
              <a:srgbClr val="D9D9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3145631" y="1806575"/>
              <a:ext cx="1276350" cy="400050"/>
            </a:xfrm>
            <a:custGeom>
              <a:avLst/>
              <a:gdLst/>
              <a:ahLst/>
              <a:cxnLst/>
              <a:rect l="l" t="t" r="r" b="b"/>
              <a:pathLst>
                <a:path w="1276350" h="400050">
                  <a:moveTo>
                    <a:pt x="0" y="400050"/>
                  </a:moveTo>
                  <a:lnTo>
                    <a:pt x="1276350" y="400050"/>
                  </a:lnTo>
                  <a:lnTo>
                    <a:pt x="1276350" y="0"/>
                  </a:lnTo>
                  <a:lnTo>
                    <a:pt x="0" y="0"/>
                  </a:lnTo>
                  <a:lnTo>
                    <a:pt x="0" y="400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723280" y="1644463"/>
            <a:ext cx="543485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3">
                <a:latin typeface="Microsoft Sans Serif"/>
                <a:cs typeface="Microsoft Sans Serif"/>
              </a:rPr>
              <a:t>OBEX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429825" y="1161209"/>
            <a:ext cx="1134596" cy="361390"/>
            <a:chOff x="3140868" y="1316037"/>
            <a:chExt cx="1285875" cy="409575"/>
          </a:xfrm>
        </p:grpSpPr>
        <p:sp>
          <p:nvSpPr>
            <p:cNvPr id="43" name="object 43"/>
            <p:cNvSpPr/>
            <p:nvPr/>
          </p:nvSpPr>
          <p:spPr>
            <a:xfrm>
              <a:off x="3145631" y="1320800"/>
              <a:ext cx="1276350" cy="400050"/>
            </a:xfrm>
            <a:custGeom>
              <a:avLst/>
              <a:gdLst/>
              <a:ahLst/>
              <a:cxnLst/>
              <a:rect l="l" t="t" r="r" b="b"/>
              <a:pathLst>
                <a:path w="1276350" h="400050">
                  <a:moveTo>
                    <a:pt x="127635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1276350" y="400050"/>
                  </a:lnTo>
                  <a:lnTo>
                    <a:pt x="1276350" y="0"/>
                  </a:lnTo>
                  <a:close/>
                </a:path>
              </a:pathLst>
            </a:custGeom>
            <a:solidFill>
              <a:srgbClr val="D9D9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3145631" y="1320800"/>
              <a:ext cx="1276350" cy="400050"/>
            </a:xfrm>
            <a:custGeom>
              <a:avLst/>
              <a:gdLst/>
              <a:ahLst/>
              <a:cxnLst/>
              <a:rect l="l" t="t" r="r" b="b"/>
              <a:pathLst>
                <a:path w="1276350" h="400050">
                  <a:moveTo>
                    <a:pt x="0" y="400050"/>
                  </a:moveTo>
                  <a:lnTo>
                    <a:pt x="1276350" y="400050"/>
                  </a:lnTo>
                  <a:lnTo>
                    <a:pt x="1276350" y="0"/>
                  </a:lnTo>
                  <a:lnTo>
                    <a:pt x="0" y="0"/>
                  </a:lnTo>
                  <a:lnTo>
                    <a:pt x="0" y="400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521574" y="1224243"/>
            <a:ext cx="955301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9">
                <a:latin typeface="Microsoft Sans Serif"/>
                <a:cs typeface="Microsoft Sans Serif"/>
              </a:rPr>
              <a:t>vCal/vCard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227994" y="2010055"/>
            <a:ext cx="1143000" cy="361390"/>
            <a:chOff x="1778793" y="2278062"/>
            <a:chExt cx="1295400" cy="409575"/>
          </a:xfrm>
        </p:grpSpPr>
        <p:sp>
          <p:nvSpPr>
            <p:cNvPr id="47" name="object 47"/>
            <p:cNvSpPr/>
            <p:nvPr/>
          </p:nvSpPr>
          <p:spPr>
            <a:xfrm>
              <a:off x="1783556" y="2282825"/>
              <a:ext cx="1285875" cy="400050"/>
            </a:xfrm>
            <a:custGeom>
              <a:avLst/>
              <a:gdLst/>
              <a:ahLst/>
              <a:cxnLst/>
              <a:rect l="l" t="t" r="r" b="b"/>
              <a:pathLst>
                <a:path w="1285875" h="400050">
                  <a:moveTo>
                    <a:pt x="128587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1285875" y="400050"/>
                  </a:lnTo>
                  <a:lnTo>
                    <a:pt x="1285875" y="0"/>
                  </a:lnTo>
                  <a:close/>
                </a:path>
              </a:pathLst>
            </a:custGeom>
            <a:solidFill>
              <a:srgbClr val="D9D9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1783556" y="2282825"/>
              <a:ext cx="1285875" cy="400050"/>
            </a:xfrm>
            <a:custGeom>
              <a:avLst/>
              <a:gdLst/>
              <a:ahLst/>
              <a:cxnLst/>
              <a:rect l="l" t="t" r="r" b="b"/>
              <a:pathLst>
                <a:path w="1285875" h="400050">
                  <a:moveTo>
                    <a:pt x="0" y="400050"/>
                  </a:moveTo>
                  <a:lnTo>
                    <a:pt x="1285875" y="400050"/>
                  </a:lnTo>
                  <a:lnTo>
                    <a:pt x="1285875" y="0"/>
                  </a:lnTo>
                  <a:lnTo>
                    <a:pt x="0" y="0"/>
                  </a:lnTo>
                  <a:lnTo>
                    <a:pt x="0" y="400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697942" y="2073088"/>
            <a:ext cx="19890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4">
                <a:latin typeface="Microsoft Sans Serif"/>
                <a:cs typeface="Microsoft Sans Serif"/>
              </a:rPr>
              <a:t>IP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227994" y="1161209"/>
            <a:ext cx="1143000" cy="361390"/>
            <a:chOff x="1778793" y="1316037"/>
            <a:chExt cx="1295400" cy="409575"/>
          </a:xfrm>
        </p:grpSpPr>
        <p:sp>
          <p:nvSpPr>
            <p:cNvPr id="51" name="object 51"/>
            <p:cNvSpPr/>
            <p:nvPr/>
          </p:nvSpPr>
          <p:spPr>
            <a:xfrm>
              <a:off x="1783556" y="1320800"/>
              <a:ext cx="1285875" cy="400050"/>
            </a:xfrm>
            <a:custGeom>
              <a:avLst/>
              <a:gdLst/>
              <a:ahLst/>
              <a:cxnLst/>
              <a:rect l="l" t="t" r="r" b="b"/>
              <a:pathLst>
                <a:path w="1285875" h="400050">
                  <a:moveTo>
                    <a:pt x="128587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1285875" y="400050"/>
                  </a:lnTo>
                  <a:lnTo>
                    <a:pt x="1285875" y="0"/>
                  </a:lnTo>
                  <a:close/>
                </a:path>
              </a:pathLst>
            </a:custGeom>
            <a:solidFill>
              <a:srgbClr val="D9D9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1783556" y="1320800"/>
              <a:ext cx="1285875" cy="400050"/>
            </a:xfrm>
            <a:custGeom>
              <a:avLst/>
              <a:gdLst/>
              <a:ahLst/>
              <a:cxnLst/>
              <a:rect l="l" t="t" r="r" b="b"/>
              <a:pathLst>
                <a:path w="1285875" h="400050">
                  <a:moveTo>
                    <a:pt x="0" y="400050"/>
                  </a:moveTo>
                  <a:lnTo>
                    <a:pt x="1285875" y="400050"/>
                  </a:lnTo>
                  <a:lnTo>
                    <a:pt x="1285875" y="0"/>
                  </a:lnTo>
                  <a:lnTo>
                    <a:pt x="0" y="0"/>
                  </a:lnTo>
                  <a:lnTo>
                    <a:pt x="0" y="400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361765" y="1224243"/>
            <a:ext cx="854449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9">
                <a:latin typeface="Microsoft Sans Serif"/>
                <a:cs typeface="Microsoft Sans Serif"/>
              </a:rPr>
              <a:t>NW</a:t>
            </a:r>
            <a:r>
              <a:rPr sz="1456" spc="-22">
                <a:latin typeface="Microsoft Sans Serif"/>
                <a:cs typeface="Microsoft Sans Serif"/>
              </a:rPr>
              <a:t> </a:t>
            </a:r>
            <a:r>
              <a:rPr sz="1456" spc="18">
                <a:latin typeface="Microsoft Sans Serif"/>
                <a:cs typeface="Microsoft Sans Serif"/>
              </a:rPr>
              <a:t>apps.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227994" y="1589834"/>
            <a:ext cx="1143000" cy="361390"/>
            <a:chOff x="1778793" y="1801812"/>
            <a:chExt cx="1295400" cy="409575"/>
          </a:xfrm>
        </p:grpSpPr>
        <p:sp>
          <p:nvSpPr>
            <p:cNvPr id="55" name="object 55"/>
            <p:cNvSpPr/>
            <p:nvPr/>
          </p:nvSpPr>
          <p:spPr>
            <a:xfrm>
              <a:off x="1783556" y="1806575"/>
              <a:ext cx="1285875" cy="400050"/>
            </a:xfrm>
            <a:custGeom>
              <a:avLst/>
              <a:gdLst/>
              <a:ahLst/>
              <a:cxnLst/>
              <a:rect l="l" t="t" r="r" b="b"/>
              <a:pathLst>
                <a:path w="1285875" h="400050">
                  <a:moveTo>
                    <a:pt x="128587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1285875" y="400050"/>
                  </a:lnTo>
                  <a:lnTo>
                    <a:pt x="1285875" y="0"/>
                  </a:lnTo>
                  <a:close/>
                </a:path>
              </a:pathLst>
            </a:custGeom>
            <a:solidFill>
              <a:srgbClr val="D9D9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6" name="object 56"/>
            <p:cNvSpPr/>
            <p:nvPr/>
          </p:nvSpPr>
          <p:spPr>
            <a:xfrm>
              <a:off x="1783556" y="1806575"/>
              <a:ext cx="1285875" cy="400050"/>
            </a:xfrm>
            <a:custGeom>
              <a:avLst/>
              <a:gdLst/>
              <a:ahLst/>
              <a:cxnLst/>
              <a:rect l="l" t="t" r="r" b="b"/>
              <a:pathLst>
                <a:path w="1285875" h="400050">
                  <a:moveTo>
                    <a:pt x="0" y="400050"/>
                  </a:moveTo>
                  <a:lnTo>
                    <a:pt x="1285875" y="400050"/>
                  </a:lnTo>
                  <a:lnTo>
                    <a:pt x="1285875" y="0"/>
                  </a:lnTo>
                  <a:lnTo>
                    <a:pt x="0" y="0"/>
                  </a:lnTo>
                  <a:lnTo>
                    <a:pt x="0" y="400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378574" y="1644463"/>
            <a:ext cx="84604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3">
                <a:latin typeface="Microsoft Sans Serif"/>
                <a:cs typeface="Microsoft Sans Serif"/>
              </a:rPr>
              <a:t>TCP/UDP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227994" y="2421871"/>
            <a:ext cx="3513044" cy="798419"/>
            <a:chOff x="1778793" y="2744787"/>
            <a:chExt cx="3981450" cy="904875"/>
          </a:xfrm>
        </p:grpSpPr>
        <p:sp>
          <p:nvSpPr>
            <p:cNvPr id="59" name="object 59"/>
            <p:cNvSpPr/>
            <p:nvPr/>
          </p:nvSpPr>
          <p:spPr>
            <a:xfrm>
              <a:off x="1783556" y="2749550"/>
              <a:ext cx="600075" cy="400050"/>
            </a:xfrm>
            <a:custGeom>
              <a:avLst/>
              <a:gdLst/>
              <a:ahLst/>
              <a:cxnLst/>
              <a:rect l="l" t="t" r="r" b="b"/>
              <a:pathLst>
                <a:path w="600075" h="400050">
                  <a:moveTo>
                    <a:pt x="60007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600075" y="400050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D9D9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0" name="object 60"/>
            <p:cNvSpPr/>
            <p:nvPr/>
          </p:nvSpPr>
          <p:spPr>
            <a:xfrm>
              <a:off x="1783556" y="2749550"/>
              <a:ext cx="600075" cy="400050"/>
            </a:xfrm>
            <a:custGeom>
              <a:avLst/>
              <a:gdLst/>
              <a:ahLst/>
              <a:cxnLst/>
              <a:rect l="l" t="t" r="r" b="b"/>
              <a:pathLst>
                <a:path w="600075" h="400050">
                  <a:moveTo>
                    <a:pt x="0" y="400050"/>
                  </a:moveTo>
                  <a:lnTo>
                    <a:pt x="600075" y="400050"/>
                  </a:lnTo>
                  <a:lnTo>
                    <a:pt x="600075" y="0"/>
                  </a:lnTo>
                  <a:lnTo>
                    <a:pt x="0" y="0"/>
                  </a:lnTo>
                  <a:lnTo>
                    <a:pt x="0" y="400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1" name="object 61"/>
            <p:cNvSpPr/>
            <p:nvPr/>
          </p:nvSpPr>
          <p:spPr>
            <a:xfrm>
              <a:off x="2459831" y="3244850"/>
              <a:ext cx="3295650" cy="400050"/>
            </a:xfrm>
            <a:custGeom>
              <a:avLst/>
              <a:gdLst/>
              <a:ahLst/>
              <a:cxnLst/>
              <a:rect l="l" t="t" r="r" b="b"/>
              <a:pathLst>
                <a:path w="3295650" h="400050">
                  <a:moveTo>
                    <a:pt x="329565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3295650" y="400050"/>
                  </a:lnTo>
                  <a:lnTo>
                    <a:pt x="3295650" y="0"/>
                  </a:lnTo>
                  <a:close/>
                </a:path>
              </a:pathLst>
            </a:custGeom>
            <a:solidFill>
              <a:srgbClr val="D9D9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2" name="object 62"/>
            <p:cNvSpPr/>
            <p:nvPr/>
          </p:nvSpPr>
          <p:spPr>
            <a:xfrm>
              <a:off x="2459831" y="3244850"/>
              <a:ext cx="3295650" cy="400050"/>
            </a:xfrm>
            <a:custGeom>
              <a:avLst/>
              <a:gdLst/>
              <a:ahLst/>
              <a:cxnLst/>
              <a:rect l="l" t="t" r="r" b="b"/>
              <a:pathLst>
                <a:path w="3295650" h="400050">
                  <a:moveTo>
                    <a:pt x="0" y="400050"/>
                  </a:moveTo>
                  <a:lnTo>
                    <a:pt x="3295650" y="400050"/>
                  </a:lnTo>
                  <a:lnTo>
                    <a:pt x="3295650" y="0"/>
                  </a:lnTo>
                  <a:lnTo>
                    <a:pt x="0" y="0"/>
                  </a:lnTo>
                  <a:lnTo>
                    <a:pt x="0" y="400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975287" y="2913529"/>
            <a:ext cx="2611531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RFCOMM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(serial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line</a:t>
            </a:r>
            <a:r>
              <a:rPr sz="1456" spc="62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interface)</a:t>
            </a:r>
          </a:p>
        </p:txBody>
      </p:sp>
      <p:grpSp>
        <p:nvGrpSpPr>
          <p:cNvPr id="64" name="object 64"/>
          <p:cNvGrpSpPr/>
          <p:nvPr/>
        </p:nvGrpSpPr>
        <p:grpSpPr>
          <a:xfrm>
            <a:off x="5606443" y="1589834"/>
            <a:ext cx="1134596" cy="1210235"/>
            <a:chOff x="4474368" y="1801812"/>
            <a:chExt cx="1285875" cy="1371600"/>
          </a:xfrm>
        </p:grpSpPr>
        <p:sp>
          <p:nvSpPr>
            <p:cNvPr id="65" name="object 65"/>
            <p:cNvSpPr/>
            <p:nvPr/>
          </p:nvSpPr>
          <p:spPr>
            <a:xfrm>
              <a:off x="4479131" y="1806575"/>
              <a:ext cx="1276350" cy="1362075"/>
            </a:xfrm>
            <a:custGeom>
              <a:avLst/>
              <a:gdLst/>
              <a:ahLst/>
              <a:cxnLst/>
              <a:rect l="l" t="t" r="r" b="b"/>
              <a:pathLst>
                <a:path w="1276350" h="1362075">
                  <a:moveTo>
                    <a:pt x="1276350" y="0"/>
                  </a:moveTo>
                  <a:lnTo>
                    <a:pt x="0" y="0"/>
                  </a:lnTo>
                  <a:lnTo>
                    <a:pt x="0" y="1362075"/>
                  </a:lnTo>
                  <a:lnTo>
                    <a:pt x="1276350" y="1362075"/>
                  </a:lnTo>
                  <a:lnTo>
                    <a:pt x="1276350" y="0"/>
                  </a:lnTo>
                  <a:close/>
                </a:path>
              </a:pathLst>
            </a:custGeom>
            <a:solidFill>
              <a:srgbClr val="D9D9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6" name="object 66"/>
            <p:cNvSpPr/>
            <p:nvPr/>
          </p:nvSpPr>
          <p:spPr>
            <a:xfrm>
              <a:off x="4479131" y="1806575"/>
              <a:ext cx="1276350" cy="1362075"/>
            </a:xfrm>
            <a:custGeom>
              <a:avLst/>
              <a:gdLst/>
              <a:ahLst/>
              <a:cxnLst/>
              <a:rect l="l" t="t" r="r" b="b"/>
              <a:pathLst>
                <a:path w="1276350" h="1362075">
                  <a:moveTo>
                    <a:pt x="0" y="1362075"/>
                  </a:moveTo>
                  <a:lnTo>
                    <a:pt x="1276350" y="1362075"/>
                  </a:lnTo>
                  <a:lnTo>
                    <a:pt x="1276350" y="0"/>
                  </a:lnTo>
                  <a:lnTo>
                    <a:pt x="0" y="0"/>
                  </a:lnTo>
                  <a:lnTo>
                    <a:pt x="0" y="13620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698191" y="1955427"/>
            <a:ext cx="946897" cy="447691"/>
          </a:xfrm>
          <a:prstGeom prst="rect">
            <a:avLst/>
          </a:prstGeom>
        </p:spPr>
        <p:txBody>
          <a:bodyPr vert="horz" wrap="square" lIns="0" tIns="6163" rIns="0" bIns="0" rtlCol="0">
            <a:spAutoFit/>
          </a:bodyPr>
          <a:lstStyle/>
          <a:p>
            <a:pPr marL="11206" marR="4483">
              <a:lnSpc>
                <a:spcPct val="102299"/>
              </a:lnSpc>
              <a:spcBef>
                <a:spcPts val="49"/>
              </a:spcBef>
            </a:pPr>
            <a:r>
              <a:rPr sz="1456" spc="9">
                <a:latin typeface="Microsoft Sans Serif"/>
                <a:cs typeface="Microsoft Sans Serif"/>
              </a:rPr>
              <a:t>AT</a:t>
            </a:r>
            <a:r>
              <a:rPr sz="1456" spc="-31">
                <a:latin typeface="Microsoft Sans Serif"/>
                <a:cs typeface="Microsoft Sans Serif"/>
              </a:rPr>
              <a:t> </a:t>
            </a:r>
            <a:r>
              <a:rPr sz="1456" spc="18">
                <a:latin typeface="Microsoft Sans Serif"/>
                <a:cs typeface="Microsoft Sans Serif"/>
              </a:rPr>
              <a:t>modem </a:t>
            </a:r>
            <a:r>
              <a:rPr sz="1456" spc="-371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commands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606443" y="1161209"/>
            <a:ext cx="2050676" cy="361390"/>
            <a:chOff x="4474368" y="1316037"/>
            <a:chExt cx="2324100" cy="409575"/>
          </a:xfrm>
        </p:grpSpPr>
        <p:sp>
          <p:nvSpPr>
            <p:cNvPr id="69" name="object 69"/>
            <p:cNvSpPr/>
            <p:nvPr/>
          </p:nvSpPr>
          <p:spPr>
            <a:xfrm>
              <a:off x="4479131" y="1320800"/>
              <a:ext cx="2314575" cy="400050"/>
            </a:xfrm>
            <a:custGeom>
              <a:avLst/>
              <a:gdLst/>
              <a:ahLst/>
              <a:cxnLst/>
              <a:rect l="l" t="t" r="r" b="b"/>
              <a:pathLst>
                <a:path w="2314575" h="400050">
                  <a:moveTo>
                    <a:pt x="231457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2314575" y="400050"/>
                  </a:lnTo>
                  <a:lnTo>
                    <a:pt x="2314575" y="0"/>
                  </a:lnTo>
                  <a:close/>
                </a:path>
              </a:pathLst>
            </a:custGeom>
            <a:solidFill>
              <a:srgbClr val="D9D9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0" name="object 70"/>
            <p:cNvSpPr/>
            <p:nvPr/>
          </p:nvSpPr>
          <p:spPr>
            <a:xfrm>
              <a:off x="4479131" y="1320800"/>
              <a:ext cx="2314575" cy="400050"/>
            </a:xfrm>
            <a:custGeom>
              <a:avLst/>
              <a:gdLst/>
              <a:ahLst/>
              <a:cxnLst/>
              <a:rect l="l" t="t" r="r" b="b"/>
              <a:pathLst>
                <a:path w="2314575" h="400050">
                  <a:moveTo>
                    <a:pt x="0" y="400050"/>
                  </a:moveTo>
                  <a:lnTo>
                    <a:pt x="2314575" y="400050"/>
                  </a:lnTo>
                  <a:lnTo>
                    <a:pt x="2314575" y="0"/>
                  </a:lnTo>
                  <a:lnTo>
                    <a:pt x="0" y="0"/>
                  </a:lnTo>
                  <a:lnTo>
                    <a:pt x="0" y="400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5950324" y="1224243"/>
            <a:ext cx="134190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4">
                <a:latin typeface="Microsoft Sans Serif"/>
                <a:cs typeface="Microsoft Sans Serif"/>
              </a:rPr>
              <a:t>telephony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apps.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143825" y="1161209"/>
            <a:ext cx="2865904" cy="2134721"/>
            <a:chOff x="550068" y="1316037"/>
            <a:chExt cx="3248025" cy="2419350"/>
          </a:xfrm>
        </p:grpSpPr>
        <p:sp>
          <p:nvSpPr>
            <p:cNvPr id="73" name="object 73"/>
            <p:cNvSpPr/>
            <p:nvPr/>
          </p:nvSpPr>
          <p:spPr>
            <a:xfrm>
              <a:off x="2431256" y="2206625"/>
              <a:ext cx="1352550" cy="1514475"/>
            </a:xfrm>
            <a:custGeom>
              <a:avLst/>
              <a:gdLst/>
              <a:ahLst/>
              <a:cxnLst/>
              <a:rect l="l" t="t" r="r" b="b"/>
              <a:pathLst>
                <a:path w="1352550" h="1514475">
                  <a:moveTo>
                    <a:pt x="1352550" y="1038225"/>
                  </a:moveTo>
                  <a:lnTo>
                    <a:pt x="1352550" y="0"/>
                  </a:lnTo>
                </a:path>
                <a:path w="1352550" h="1514475">
                  <a:moveTo>
                    <a:pt x="1323975" y="1514475"/>
                  </a:moveTo>
                  <a:lnTo>
                    <a:pt x="1323975" y="1438275"/>
                  </a:lnTo>
                </a:path>
                <a:path w="1352550" h="1514475">
                  <a:moveTo>
                    <a:pt x="0" y="762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4" name="object 74"/>
            <p:cNvSpPr/>
            <p:nvPr/>
          </p:nvSpPr>
          <p:spPr>
            <a:xfrm>
              <a:off x="554831" y="1320800"/>
              <a:ext cx="1123950" cy="400050"/>
            </a:xfrm>
            <a:custGeom>
              <a:avLst/>
              <a:gdLst/>
              <a:ahLst/>
              <a:cxnLst/>
              <a:rect l="l" t="t" r="r" b="b"/>
              <a:pathLst>
                <a:path w="1123950" h="400050">
                  <a:moveTo>
                    <a:pt x="112395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1123950" y="40005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rgbClr val="D9D9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5" name="object 75"/>
            <p:cNvSpPr/>
            <p:nvPr/>
          </p:nvSpPr>
          <p:spPr>
            <a:xfrm>
              <a:off x="554831" y="1320800"/>
              <a:ext cx="1123950" cy="400050"/>
            </a:xfrm>
            <a:custGeom>
              <a:avLst/>
              <a:gdLst/>
              <a:ahLst/>
              <a:cxnLst/>
              <a:rect l="l" t="t" r="r" b="b"/>
              <a:pathLst>
                <a:path w="1123950" h="400050">
                  <a:moveTo>
                    <a:pt x="0" y="400050"/>
                  </a:moveTo>
                  <a:lnTo>
                    <a:pt x="1123950" y="400050"/>
                  </a:lnTo>
                  <a:lnTo>
                    <a:pt x="1123950" y="0"/>
                  </a:lnTo>
                  <a:lnTo>
                    <a:pt x="0" y="0"/>
                  </a:lnTo>
                  <a:lnTo>
                    <a:pt x="0" y="400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2143126" y="1224243"/>
            <a:ext cx="988919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4">
                <a:latin typeface="Microsoft Sans Serif"/>
                <a:cs typeface="Microsoft Sans Serif"/>
              </a:rPr>
              <a:t>audio</a:t>
            </a:r>
            <a:r>
              <a:rPr sz="1456" spc="-3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apps.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2631281" y="1161209"/>
            <a:ext cx="6513419" cy="1714500"/>
            <a:chOff x="1102518" y="1316037"/>
            <a:chExt cx="7381875" cy="1943100"/>
          </a:xfrm>
        </p:grpSpPr>
        <p:sp>
          <p:nvSpPr>
            <p:cNvPr id="78" name="object 78"/>
            <p:cNvSpPr/>
            <p:nvPr/>
          </p:nvSpPr>
          <p:spPr>
            <a:xfrm>
              <a:off x="1116806" y="1720850"/>
              <a:ext cx="5124450" cy="1524000"/>
            </a:xfrm>
            <a:custGeom>
              <a:avLst/>
              <a:gdLst/>
              <a:ahLst/>
              <a:cxnLst/>
              <a:rect l="l" t="t" r="r" b="b"/>
              <a:pathLst>
                <a:path w="5124450" h="1524000">
                  <a:moveTo>
                    <a:pt x="0" y="1524000"/>
                  </a:moveTo>
                  <a:lnTo>
                    <a:pt x="0" y="0"/>
                  </a:lnTo>
                </a:path>
                <a:path w="5124450" h="1524000">
                  <a:moveTo>
                    <a:pt x="2667000" y="85725"/>
                  </a:moveTo>
                  <a:lnTo>
                    <a:pt x="2667000" y="0"/>
                  </a:lnTo>
                </a:path>
                <a:path w="5124450" h="1524000">
                  <a:moveTo>
                    <a:pt x="1314450" y="85725"/>
                  </a:moveTo>
                  <a:lnTo>
                    <a:pt x="1314450" y="0"/>
                  </a:lnTo>
                </a:path>
                <a:path w="5124450" h="1524000">
                  <a:moveTo>
                    <a:pt x="3924300" y="85725"/>
                  </a:moveTo>
                  <a:lnTo>
                    <a:pt x="3924300" y="0"/>
                  </a:lnTo>
                </a:path>
                <a:path w="5124450" h="1524000">
                  <a:moveTo>
                    <a:pt x="5124450" y="85725"/>
                  </a:moveTo>
                  <a:lnTo>
                    <a:pt x="51244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9" name="object 79"/>
            <p:cNvSpPr/>
            <p:nvPr/>
          </p:nvSpPr>
          <p:spPr>
            <a:xfrm>
              <a:off x="6879431" y="1320800"/>
              <a:ext cx="1600200" cy="400050"/>
            </a:xfrm>
            <a:custGeom>
              <a:avLst/>
              <a:gdLst/>
              <a:ahLst/>
              <a:cxnLst/>
              <a:rect l="l" t="t" r="r" b="b"/>
              <a:pathLst>
                <a:path w="1600200" h="400050">
                  <a:moveTo>
                    <a:pt x="16002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1600200" y="40005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D9D9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0" name="object 80"/>
            <p:cNvSpPr/>
            <p:nvPr/>
          </p:nvSpPr>
          <p:spPr>
            <a:xfrm>
              <a:off x="6879431" y="1320800"/>
              <a:ext cx="1600200" cy="400050"/>
            </a:xfrm>
            <a:custGeom>
              <a:avLst/>
              <a:gdLst/>
              <a:ahLst/>
              <a:cxnLst/>
              <a:rect l="l" t="t" r="r" b="b"/>
              <a:pathLst>
                <a:path w="1600200" h="400050">
                  <a:moveTo>
                    <a:pt x="0" y="400050"/>
                  </a:moveTo>
                  <a:lnTo>
                    <a:pt x="1600200" y="400050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400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849721" y="1224243"/>
            <a:ext cx="1157007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4">
                <a:latin typeface="Microsoft Sans Serif"/>
                <a:cs typeface="Microsoft Sans Serif"/>
              </a:rPr>
              <a:t>mgmnt.</a:t>
            </a:r>
            <a:r>
              <a:rPr sz="1456" spc="31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apps.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098102" y="2795868"/>
            <a:ext cx="1907801" cy="487456"/>
          </a:xfrm>
          <a:custGeom>
            <a:avLst/>
            <a:gdLst/>
            <a:ahLst/>
            <a:cxnLst/>
            <a:rect l="l" t="t" r="r" b="b"/>
            <a:pathLst>
              <a:path w="2162175" h="552450">
                <a:moveTo>
                  <a:pt x="1285875" y="552450"/>
                </a:moveTo>
                <a:lnTo>
                  <a:pt x="1285875" y="476250"/>
                </a:lnTo>
              </a:path>
              <a:path w="2162175" h="552450">
                <a:moveTo>
                  <a:pt x="2162175" y="552450"/>
                </a:moveTo>
                <a:lnTo>
                  <a:pt x="2162175" y="476250"/>
                </a:lnTo>
              </a:path>
              <a:path w="2162175" h="552450">
                <a:moveTo>
                  <a:pt x="0" y="7620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/>
          <p:cNvSpPr txBox="1"/>
          <p:nvPr/>
        </p:nvSpPr>
        <p:spPr>
          <a:xfrm>
            <a:off x="2201956" y="5081868"/>
            <a:ext cx="4233022" cy="81499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2475511">
              <a:spcBef>
                <a:spcPts val="88"/>
              </a:spcBef>
            </a:pPr>
            <a:r>
              <a:rPr sz="1324" spc="-18">
                <a:latin typeface="Microsoft Sans Serif"/>
                <a:cs typeface="Microsoft Sans Serif"/>
              </a:rPr>
              <a:t>AT:</a:t>
            </a:r>
            <a:r>
              <a:rPr sz="1324" spc="13">
                <a:latin typeface="Microsoft Sans Serif"/>
                <a:cs typeface="Microsoft Sans Serif"/>
              </a:rPr>
              <a:t> </a:t>
            </a:r>
            <a:r>
              <a:rPr sz="1324" spc="-22">
                <a:latin typeface="Microsoft Sans Serif"/>
                <a:cs typeface="Microsoft Sans Serif"/>
              </a:rPr>
              <a:t>attention</a:t>
            </a:r>
            <a:r>
              <a:rPr sz="1324" spc="18">
                <a:latin typeface="Microsoft Sans Serif"/>
                <a:cs typeface="Microsoft Sans Serif"/>
              </a:rPr>
              <a:t> </a:t>
            </a:r>
            <a:r>
              <a:rPr sz="1324" spc="-26">
                <a:latin typeface="Microsoft Sans Serif"/>
                <a:cs typeface="Microsoft Sans Serif"/>
              </a:rPr>
              <a:t>sequence </a:t>
            </a:r>
            <a:r>
              <a:rPr sz="1324" spc="-22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OBEX:</a:t>
            </a:r>
            <a:r>
              <a:rPr sz="1324" spc="-31">
                <a:latin typeface="Microsoft Sans Serif"/>
                <a:cs typeface="Microsoft Sans Serif"/>
              </a:rPr>
              <a:t> </a:t>
            </a:r>
            <a:r>
              <a:rPr sz="1324" spc="-22">
                <a:latin typeface="Microsoft Sans Serif"/>
                <a:cs typeface="Microsoft Sans Serif"/>
              </a:rPr>
              <a:t>object</a:t>
            </a:r>
            <a:r>
              <a:rPr sz="1324" spc="-26">
                <a:latin typeface="Microsoft Sans Serif"/>
                <a:cs typeface="Microsoft Sans Serif"/>
              </a:rPr>
              <a:t> exchange</a:t>
            </a:r>
            <a:endParaRPr sz="1324">
              <a:latin typeface="Microsoft Sans Serif"/>
              <a:cs typeface="Microsoft Sans Serif"/>
            </a:endParaRPr>
          </a:p>
          <a:p>
            <a:pPr marL="11206">
              <a:lnSpc>
                <a:spcPts val="1522"/>
              </a:lnSpc>
            </a:pPr>
            <a:r>
              <a:rPr sz="1324" spc="-13">
                <a:latin typeface="Microsoft Sans Serif"/>
                <a:cs typeface="Microsoft Sans Serif"/>
              </a:rPr>
              <a:t>TCS</a:t>
            </a:r>
            <a:r>
              <a:rPr sz="1324" spc="4">
                <a:latin typeface="Microsoft Sans Serif"/>
                <a:cs typeface="Microsoft Sans Serif"/>
              </a:rPr>
              <a:t> </a:t>
            </a:r>
            <a:r>
              <a:rPr sz="1324" spc="-13">
                <a:latin typeface="Microsoft Sans Serif"/>
                <a:cs typeface="Microsoft Sans Serif"/>
              </a:rPr>
              <a:t>BIN:</a:t>
            </a:r>
            <a:r>
              <a:rPr sz="1324" spc="4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telephony</a:t>
            </a:r>
            <a:r>
              <a:rPr sz="1324" spc="9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control</a:t>
            </a:r>
            <a:r>
              <a:rPr sz="1324" spc="4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protocol</a:t>
            </a:r>
            <a:r>
              <a:rPr sz="1324" spc="9">
                <a:latin typeface="Microsoft Sans Serif"/>
                <a:cs typeface="Microsoft Sans Serif"/>
              </a:rPr>
              <a:t> </a:t>
            </a:r>
            <a:r>
              <a:rPr sz="1324" spc="-22">
                <a:latin typeface="Microsoft Sans Serif"/>
                <a:cs typeface="Microsoft Sans Serif"/>
              </a:rPr>
              <a:t>specification</a:t>
            </a:r>
            <a:r>
              <a:rPr sz="1324" spc="137">
                <a:latin typeface="Microsoft Sans Serif"/>
                <a:cs typeface="Microsoft Sans Serif"/>
              </a:rPr>
              <a:t> </a:t>
            </a:r>
            <a:r>
              <a:rPr sz="1324" spc="344">
                <a:latin typeface="Microsoft Sans Serif"/>
                <a:cs typeface="Microsoft Sans Serif"/>
              </a:rPr>
              <a:t>–</a:t>
            </a:r>
            <a:r>
              <a:rPr sz="1324" spc="-26">
                <a:latin typeface="Microsoft Sans Serif"/>
                <a:cs typeface="Microsoft Sans Serif"/>
              </a:rPr>
              <a:t> </a:t>
            </a:r>
            <a:r>
              <a:rPr sz="1324" spc="-22">
                <a:latin typeface="Microsoft Sans Serif"/>
                <a:cs typeface="Microsoft Sans Serif"/>
              </a:rPr>
              <a:t>binary</a:t>
            </a:r>
            <a:endParaRPr sz="1324">
              <a:latin typeface="Microsoft Sans Serif"/>
              <a:cs typeface="Microsoft Sans Serif"/>
            </a:endParaRPr>
          </a:p>
          <a:p>
            <a:pPr marL="11206"/>
            <a:r>
              <a:rPr sz="1324" spc="-18">
                <a:latin typeface="Microsoft Sans Serif"/>
                <a:cs typeface="Microsoft Sans Serif"/>
              </a:rPr>
              <a:t>BNEP:</a:t>
            </a:r>
            <a:r>
              <a:rPr sz="1324" spc="22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Bluetooth</a:t>
            </a:r>
            <a:r>
              <a:rPr sz="1324" spc="22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network</a:t>
            </a:r>
            <a:r>
              <a:rPr sz="1324" spc="22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encapsulation</a:t>
            </a:r>
            <a:r>
              <a:rPr sz="1324" spc="22">
                <a:latin typeface="Microsoft Sans Serif"/>
                <a:cs typeface="Microsoft Sans Serif"/>
              </a:rPr>
              <a:t> </a:t>
            </a:r>
            <a:r>
              <a:rPr sz="1324" spc="-22">
                <a:latin typeface="Microsoft Sans Serif"/>
                <a:cs typeface="Microsoft Sans Serif"/>
              </a:rPr>
              <a:t>protocol</a:t>
            </a:r>
            <a:endParaRPr sz="1324">
              <a:latin typeface="Microsoft Sans Serif"/>
              <a:cs typeface="Microsoft Sans Serif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639486" y="5115486"/>
            <a:ext cx="2527487" cy="41886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z="1324" spc="-13">
                <a:latin typeface="Microsoft Sans Serif"/>
                <a:cs typeface="Microsoft Sans Serif"/>
              </a:rPr>
              <a:t>SDP:</a:t>
            </a:r>
            <a:r>
              <a:rPr sz="1324" spc="18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service</a:t>
            </a:r>
            <a:r>
              <a:rPr sz="1324" spc="22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discovery</a:t>
            </a:r>
            <a:r>
              <a:rPr sz="1324" spc="18">
                <a:latin typeface="Microsoft Sans Serif"/>
                <a:cs typeface="Microsoft Sans Serif"/>
              </a:rPr>
              <a:t> </a:t>
            </a:r>
            <a:r>
              <a:rPr sz="1324" spc="-22">
                <a:latin typeface="Microsoft Sans Serif"/>
                <a:cs typeface="Microsoft Sans Serif"/>
              </a:rPr>
              <a:t>protocol </a:t>
            </a:r>
            <a:r>
              <a:rPr sz="1324" spc="-18">
                <a:latin typeface="Microsoft Sans Serif"/>
                <a:cs typeface="Microsoft Sans Serif"/>
              </a:rPr>
              <a:t> RFCOMM:</a:t>
            </a:r>
            <a:r>
              <a:rPr sz="1324" spc="-13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radio</a:t>
            </a:r>
            <a:r>
              <a:rPr sz="1324" spc="-9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frequency</a:t>
            </a:r>
            <a:r>
              <a:rPr sz="1324" spc="-9">
                <a:latin typeface="Microsoft Sans Serif"/>
                <a:cs typeface="Microsoft Sans Serif"/>
              </a:rPr>
              <a:t> </a:t>
            </a:r>
            <a:r>
              <a:rPr sz="1324" spc="-18">
                <a:latin typeface="Microsoft Sans Serif"/>
                <a:cs typeface="Microsoft Sans Serif"/>
              </a:rPr>
              <a:t>comm.</a:t>
            </a:r>
            <a:endParaRPr sz="1324">
              <a:latin typeface="Microsoft Sans Serif"/>
              <a:cs typeface="Microsoft Sans Serif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3824707" y="2421871"/>
            <a:ext cx="537882" cy="361390"/>
            <a:chOff x="2455068" y="2744787"/>
            <a:chExt cx="609600" cy="409575"/>
          </a:xfrm>
        </p:grpSpPr>
        <p:sp>
          <p:nvSpPr>
            <p:cNvPr id="86" name="object 86"/>
            <p:cNvSpPr/>
            <p:nvPr/>
          </p:nvSpPr>
          <p:spPr>
            <a:xfrm>
              <a:off x="2459831" y="2749550"/>
              <a:ext cx="600075" cy="400050"/>
            </a:xfrm>
            <a:custGeom>
              <a:avLst/>
              <a:gdLst/>
              <a:ahLst/>
              <a:cxnLst/>
              <a:rect l="l" t="t" r="r" b="b"/>
              <a:pathLst>
                <a:path w="600075" h="400050">
                  <a:moveTo>
                    <a:pt x="600075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600075" y="400050"/>
                  </a:lnTo>
                  <a:lnTo>
                    <a:pt x="600075" y="0"/>
                  </a:lnTo>
                  <a:close/>
                </a:path>
              </a:pathLst>
            </a:custGeom>
            <a:solidFill>
              <a:srgbClr val="D9D9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7" name="object 87"/>
            <p:cNvSpPr/>
            <p:nvPr/>
          </p:nvSpPr>
          <p:spPr>
            <a:xfrm>
              <a:off x="2459831" y="2749550"/>
              <a:ext cx="600075" cy="400050"/>
            </a:xfrm>
            <a:custGeom>
              <a:avLst/>
              <a:gdLst/>
              <a:ahLst/>
              <a:cxnLst/>
              <a:rect l="l" t="t" r="r" b="b"/>
              <a:pathLst>
                <a:path w="600075" h="400050">
                  <a:moveTo>
                    <a:pt x="0" y="400050"/>
                  </a:moveTo>
                  <a:lnTo>
                    <a:pt x="600075" y="400050"/>
                  </a:lnTo>
                  <a:lnTo>
                    <a:pt x="600075" y="0"/>
                  </a:lnTo>
                  <a:lnTo>
                    <a:pt x="0" y="0"/>
                  </a:lnTo>
                  <a:lnTo>
                    <a:pt x="0" y="4000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3227294" y="2484904"/>
            <a:ext cx="1064559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674630" algn="l"/>
              </a:tabLst>
            </a:pPr>
            <a:r>
              <a:rPr sz="1456" spc="13">
                <a:latin typeface="Microsoft Sans Serif"/>
                <a:cs typeface="Microsoft Sans Serif"/>
              </a:rPr>
              <a:t>BNE</a:t>
            </a:r>
            <a:r>
              <a:rPr sz="1456" spc="-4">
                <a:latin typeface="Microsoft Sans Serif"/>
                <a:cs typeface="Microsoft Sans Serif"/>
              </a:rPr>
              <a:t>P	</a:t>
            </a:r>
            <a:r>
              <a:rPr sz="1456" spc="13">
                <a:latin typeface="Microsoft Sans Serif"/>
                <a:cs typeface="Microsoft Sans Serif"/>
              </a:rPr>
              <a:t>PPP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1855974" y="247930"/>
            <a:ext cx="8471647" cy="6353735"/>
            <a:chOff x="223837" y="280987"/>
            <a:chExt cx="9601200" cy="7200900"/>
          </a:xfrm>
        </p:grpSpPr>
        <p:sp>
          <p:nvSpPr>
            <p:cNvPr id="90" name="object 90"/>
            <p:cNvSpPr/>
            <p:nvPr/>
          </p:nvSpPr>
          <p:spPr>
            <a:xfrm>
              <a:off x="2764631" y="2673350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7620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1" name="object 91"/>
            <p:cNvSpPr/>
            <p:nvPr/>
          </p:nvSpPr>
          <p:spPr>
            <a:xfrm>
              <a:off x="228600" y="285750"/>
              <a:ext cx="9591675" cy="7191375"/>
            </a:xfrm>
            <a:custGeom>
              <a:avLst/>
              <a:gdLst/>
              <a:ahLst/>
              <a:cxnLst/>
              <a:rect l="l" t="t" r="r" b="b"/>
              <a:pathLst>
                <a:path w="9591675" h="7191375">
                  <a:moveTo>
                    <a:pt x="0" y="7191375"/>
                  </a:moveTo>
                  <a:lnTo>
                    <a:pt x="9591675" y="7191375"/>
                  </a:lnTo>
                  <a:lnTo>
                    <a:pt x="9591675" y="0"/>
                  </a:lnTo>
                  <a:lnTo>
                    <a:pt x="0" y="0"/>
                  </a:lnTo>
                  <a:lnTo>
                    <a:pt x="0" y="7191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7064-5ABB-488B-A1A1-5BED7CAF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4DB5C-450D-40BE-A779-8CB5AEE37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0359" y="1075765"/>
            <a:ext cx="7423897" cy="5988064"/>
          </a:xfrm>
        </p:spPr>
        <p:txBody>
          <a:bodyPr>
            <a:normAutofit fontScale="70000" lnSpcReduction="20000"/>
          </a:bodyPr>
          <a:lstStyle/>
          <a:p>
            <a:r>
              <a:rPr lang="en-IN"/>
              <a:t>Radio –frequency, modulation, air interface, transmit power</a:t>
            </a:r>
          </a:p>
          <a:p>
            <a:endParaRPr lang="en-IN"/>
          </a:p>
          <a:p>
            <a:r>
              <a:rPr lang="en-IN"/>
              <a:t>Base band-description of basic connection establishment, packet formats, timing and basic QoS parameters.</a:t>
            </a:r>
          </a:p>
          <a:p>
            <a:endParaRPr lang="en-IN"/>
          </a:p>
          <a:p>
            <a:r>
              <a:rPr lang="en-IN"/>
              <a:t>Link Manager Protocol- Link setup and management between devices including security functions and parameters negotiation.</a:t>
            </a:r>
          </a:p>
          <a:p>
            <a:endParaRPr lang="en-IN"/>
          </a:p>
          <a:p>
            <a:r>
              <a:rPr lang="en-IN"/>
              <a:t>L2CAP-Adaptation of higher layers to baseband(connection oriented and connectionless services.</a:t>
            </a:r>
          </a:p>
          <a:p>
            <a:r>
              <a:rPr lang="en-IN"/>
              <a:t>Service Discovery Protocol-device discovery in close proximity plus querying of service characteristics.</a:t>
            </a:r>
          </a:p>
          <a:p>
            <a:endParaRPr lang="en-IN"/>
          </a:p>
          <a:p>
            <a:r>
              <a:rPr lang="en-IN"/>
              <a:t>RFCOMM-Cable replacement protocol by replacing serial line cables and enables many application and protocols to run on Bluetooth multiple serial ports over single physical channel.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958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7895-3751-4E4C-A872-47D13D74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052" y="375397"/>
            <a:ext cx="7423897" cy="346249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B80F7-3BEB-4242-B858-FA8A27452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1641" y="1008530"/>
            <a:ext cx="7423897" cy="3136605"/>
          </a:xfrm>
        </p:spPr>
        <p:txBody>
          <a:bodyPr>
            <a:normAutofit fontScale="92500" lnSpcReduction="20000"/>
          </a:bodyPr>
          <a:lstStyle/>
          <a:p>
            <a:pPr marL="302575" indent="-302575"/>
            <a:r>
              <a:rPr lang="en-IN"/>
              <a:t>TCS BIN- bit oriented protocol defining call control signalling for establishment of voice and data calls between Bluetooth devices along with group management and mobility functions.</a:t>
            </a:r>
          </a:p>
          <a:p>
            <a:pPr marL="302575" indent="-302575"/>
            <a:endParaRPr lang="en-IN"/>
          </a:p>
          <a:p>
            <a:pPr marL="302575" indent="-302575"/>
            <a:r>
              <a:rPr lang="en-IN"/>
              <a:t>HCI(Host Controller Interface)-between base band and L2CAP provides command interface between baseband controller and access to the hardware status and control registers.</a:t>
            </a:r>
          </a:p>
          <a:p>
            <a:endParaRPr lang="en-IN"/>
          </a:p>
          <a:p>
            <a:pPr marL="302575" indent="-302575"/>
            <a:endParaRPr lang="en-IN"/>
          </a:p>
          <a:p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4566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0361" y="336952"/>
            <a:ext cx="7678830" cy="44220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800" spc="-4" dirty="0"/>
              <a:t>L2CAP</a:t>
            </a:r>
            <a:r>
              <a:rPr sz="2800" spc="4" dirty="0"/>
              <a:t> </a:t>
            </a:r>
            <a:r>
              <a:rPr sz="2800" dirty="0"/>
              <a:t>-</a:t>
            </a:r>
            <a:r>
              <a:rPr sz="2800" spc="-22" dirty="0"/>
              <a:t> </a:t>
            </a:r>
            <a:r>
              <a:rPr sz="2800" spc="-13" dirty="0"/>
              <a:t>Logical</a:t>
            </a:r>
            <a:r>
              <a:rPr sz="2800" spc="9" dirty="0"/>
              <a:t> </a:t>
            </a:r>
            <a:r>
              <a:rPr sz="2800" spc="-13" dirty="0"/>
              <a:t>Link</a:t>
            </a:r>
            <a:r>
              <a:rPr sz="2800" spc="9" dirty="0"/>
              <a:t> </a:t>
            </a:r>
            <a:r>
              <a:rPr sz="2800" spc="-13" dirty="0"/>
              <a:t>Control</a:t>
            </a:r>
            <a:r>
              <a:rPr sz="2800" spc="4" dirty="0"/>
              <a:t> </a:t>
            </a:r>
            <a:r>
              <a:rPr sz="2800" spc="-9" dirty="0"/>
              <a:t>and</a:t>
            </a:r>
            <a:r>
              <a:rPr sz="2800" spc="9" dirty="0"/>
              <a:t> </a:t>
            </a:r>
            <a:r>
              <a:rPr sz="2800" spc="-13" dirty="0"/>
              <a:t>Adaptation</a:t>
            </a:r>
            <a:r>
              <a:rPr sz="2800" spc="4" dirty="0"/>
              <a:t> </a:t>
            </a:r>
            <a:r>
              <a:rPr sz="2800" spc="-13" dirty="0"/>
              <a:t>Protocol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0361" y="1030942"/>
            <a:ext cx="6401360" cy="444028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53" spc="-13">
                <a:latin typeface="Microsoft Sans Serif"/>
                <a:cs typeface="Microsoft Sans Serif"/>
              </a:rPr>
              <a:t>Simple</a:t>
            </a:r>
            <a:r>
              <a:rPr sz="1853" spc="22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data</a:t>
            </a:r>
            <a:r>
              <a:rPr sz="1853" spc="26">
                <a:latin typeface="Microsoft Sans Serif"/>
                <a:cs typeface="Microsoft Sans Serif"/>
              </a:rPr>
              <a:t> </a:t>
            </a:r>
            <a:r>
              <a:rPr sz="1853" spc="-13">
                <a:latin typeface="Microsoft Sans Serif"/>
                <a:cs typeface="Microsoft Sans Serif"/>
              </a:rPr>
              <a:t>link</a:t>
            </a:r>
            <a:r>
              <a:rPr sz="1853" spc="22">
                <a:latin typeface="Microsoft Sans Serif"/>
                <a:cs typeface="Microsoft Sans Serif"/>
              </a:rPr>
              <a:t> </a:t>
            </a:r>
            <a:r>
              <a:rPr sz="1853" spc="-13">
                <a:latin typeface="Microsoft Sans Serif"/>
                <a:cs typeface="Microsoft Sans Serif"/>
              </a:rPr>
              <a:t>protocol</a:t>
            </a:r>
            <a:r>
              <a:rPr sz="1853" spc="26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on</a:t>
            </a:r>
            <a:r>
              <a:rPr sz="1853" spc="22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top</a:t>
            </a:r>
            <a:r>
              <a:rPr sz="1853" spc="26">
                <a:latin typeface="Microsoft Sans Serif"/>
                <a:cs typeface="Microsoft Sans Serif"/>
              </a:rPr>
              <a:t> </a:t>
            </a:r>
            <a:r>
              <a:rPr sz="1853" spc="-4">
                <a:latin typeface="Microsoft Sans Serif"/>
                <a:cs typeface="Microsoft Sans Serif"/>
              </a:rPr>
              <a:t>of</a:t>
            </a:r>
            <a:r>
              <a:rPr sz="1853" spc="88">
                <a:latin typeface="Microsoft Sans Serif"/>
                <a:cs typeface="Microsoft Sans Serif"/>
              </a:rPr>
              <a:t> </a:t>
            </a:r>
            <a:r>
              <a:rPr sz="1853">
                <a:latin typeface="Microsoft Sans Serif"/>
                <a:cs typeface="Microsoft Sans Serif"/>
              </a:rPr>
              <a:t>baseband</a:t>
            </a:r>
          </a:p>
          <a:p>
            <a:pPr marL="11206" marR="4483">
              <a:lnSpc>
                <a:spcPts val="4703"/>
              </a:lnSpc>
              <a:spcBef>
                <a:spcPts val="499"/>
              </a:spcBef>
            </a:pPr>
            <a:r>
              <a:rPr sz="1853" spc="-9">
                <a:latin typeface="Microsoft Sans Serif"/>
                <a:cs typeface="Microsoft Sans Serif"/>
              </a:rPr>
              <a:t>Connection</a:t>
            </a:r>
            <a:r>
              <a:rPr sz="1853" spc="53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oriented,</a:t>
            </a:r>
            <a:r>
              <a:rPr sz="1853" spc="53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connectionless,</a:t>
            </a:r>
            <a:r>
              <a:rPr sz="1853" spc="53">
                <a:latin typeface="Microsoft Sans Serif"/>
                <a:cs typeface="Microsoft Sans Serif"/>
              </a:rPr>
              <a:t> </a:t>
            </a:r>
            <a:r>
              <a:rPr sz="1853" spc="-4">
                <a:latin typeface="Microsoft Sans Serif"/>
                <a:cs typeface="Microsoft Sans Serif"/>
              </a:rPr>
              <a:t>and</a:t>
            </a:r>
            <a:r>
              <a:rPr sz="1853" spc="53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signalling</a:t>
            </a:r>
            <a:r>
              <a:rPr sz="1853" spc="53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channels </a:t>
            </a:r>
            <a:r>
              <a:rPr sz="1853" spc="-481">
                <a:latin typeface="Microsoft Sans Serif"/>
                <a:cs typeface="Microsoft Sans Serif"/>
              </a:rPr>
              <a:t> </a:t>
            </a:r>
            <a:r>
              <a:rPr sz="1853" spc="-4">
                <a:latin typeface="Microsoft Sans Serif"/>
                <a:cs typeface="Microsoft Sans Serif"/>
              </a:rPr>
              <a:t>Protocol</a:t>
            </a:r>
            <a:r>
              <a:rPr sz="1853" spc="31">
                <a:latin typeface="Microsoft Sans Serif"/>
                <a:cs typeface="Microsoft Sans Serif"/>
              </a:rPr>
              <a:t> </a:t>
            </a:r>
            <a:r>
              <a:rPr sz="1853" spc="-4">
                <a:latin typeface="Microsoft Sans Serif"/>
                <a:cs typeface="Microsoft Sans Serif"/>
              </a:rPr>
              <a:t>multiplexing</a:t>
            </a:r>
            <a:endParaRPr sz="1853">
              <a:latin typeface="Microsoft Sans Serif"/>
              <a:cs typeface="Microsoft Sans Serif"/>
            </a:endParaRPr>
          </a:p>
          <a:p>
            <a:pPr marL="700405" indent="-260551">
              <a:lnSpc>
                <a:spcPts val="1632"/>
              </a:lnSpc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8">
                <a:latin typeface="Microsoft Sans Serif"/>
                <a:cs typeface="Microsoft Sans Serif"/>
              </a:rPr>
              <a:t>RFCOMM,</a:t>
            </a:r>
            <a:r>
              <a:rPr sz="1632" spc="22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SDP,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telephony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control</a:t>
            </a:r>
            <a:endParaRPr sz="1632">
              <a:latin typeface="Microsoft Sans Serif"/>
              <a:cs typeface="Microsoft Sans Serif"/>
            </a:endParaRPr>
          </a:p>
          <a:p>
            <a:pPr>
              <a:spcBef>
                <a:spcPts val="40"/>
              </a:spcBef>
              <a:buFont typeface="Wingdings"/>
              <a:buChar char=""/>
            </a:pPr>
            <a:endParaRPr sz="2074">
              <a:latin typeface="Microsoft Sans Serif"/>
              <a:cs typeface="Microsoft Sans Serif"/>
            </a:endParaRPr>
          </a:p>
          <a:p>
            <a:pPr marL="11206"/>
            <a:r>
              <a:rPr sz="1853" spc="-4">
                <a:latin typeface="Microsoft Sans Serif"/>
                <a:cs typeface="Microsoft Sans Serif"/>
              </a:rPr>
              <a:t>Segmentation</a:t>
            </a:r>
            <a:r>
              <a:rPr sz="1853" spc="31">
                <a:latin typeface="Microsoft Sans Serif"/>
                <a:cs typeface="Microsoft Sans Serif"/>
              </a:rPr>
              <a:t> </a:t>
            </a:r>
            <a:r>
              <a:rPr sz="1853">
                <a:latin typeface="Microsoft Sans Serif"/>
                <a:cs typeface="Microsoft Sans Serif"/>
              </a:rPr>
              <a:t>&amp;</a:t>
            </a:r>
            <a:r>
              <a:rPr sz="1853" spc="35">
                <a:latin typeface="Microsoft Sans Serif"/>
                <a:cs typeface="Microsoft Sans Serif"/>
              </a:rPr>
              <a:t> </a:t>
            </a:r>
            <a:r>
              <a:rPr sz="1853" spc="-4">
                <a:latin typeface="Microsoft Sans Serif"/>
                <a:cs typeface="Microsoft Sans Serif"/>
              </a:rPr>
              <a:t>reassembly</a:t>
            </a:r>
            <a:endParaRPr sz="1853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313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8">
                <a:latin typeface="Microsoft Sans Serif"/>
                <a:cs typeface="Microsoft Sans Serif"/>
              </a:rPr>
              <a:t>Up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to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64kbyte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user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data,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16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bit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CRC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used</a:t>
            </a:r>
            <a:r>
              <a:rPr sz="1632" spc="44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from</a:t>
            </a:r>
            <a:r>
              <a:rPr sz="1632" spc="-22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baseband</a:t>
            </a:r>
            <a:endParaRPr sz="1632">
              <a:latin typeface="Microsoft Sans Serif"/>
              <a:cs typeface="Microsoft Sans Serif"/>
            </a:endParaRPr>
          </a:p>
          <a:p>
            <a:pPr>
              <a:spcBef>
                <a:spcPts val="40"/>
              </a:spcBef>
              <a:buFont typeface="Wingdings"/>
              <a:buChar char=""/>
            </a:pPr>
            <a:endParaRPr sz="2074">
              <a:latin typeface="Microsoft Sans Serif"/>
              <a:cs typeface="Microsoft Sans Serif"/>
            </a:endParaRPr>
          </a:p>
          <a:p>
            <a:pPr marL="11206"/>
            <a:r>
              <a:rPr sz="1853" spc="-18">
                <a:latin typeface="Microsoft Sans Serif"/>
                <a:cs typeface="Microsoft Sans Serif"/>
              </a:rPr>
              <a:t>QoS</a:t>
            </a:r>
            <a:r>
              <a:rPr sz="1853" spc="71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flow</a:t>
            </a:r>
            <a:r>
              <a:rPr sz="1853" spc="26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specification</a:t>
            </a:r>
            <a:r>
              <a:rPr sz="1853" spc="26">
                <a:latin typeface="Microsoft Sans Serif"/>
                <a:cs typeface="Microsoft Sans Serif"/>
              </a:rPr>
              <a:t> </a:t>
            </a:r>
            <a:r>
              <a:rPr sz="1853" spc="-4">
                <a:latin typeface="Microsoft Sans Serif"/>
                <a:cs typeface="Microsoft Sans Serif"/>
              </a:rPr>
              <a:t>per</a:t>
            </a:r>
            <a:r>
              <a:rPr sz="1853" spc="26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channel</a:t>
            </a:r>
            <a:endParaRPr sz="1853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313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3">
                <a:latin typeface="Microsoft Sans Serif"/>
                <a:cs typeface="Microsoft Sans Serif"/>
              </a:rPr>
              <a:t>Follows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RFC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1363,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specifies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delay,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jitter,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bursts,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bandwidth</a:t>
            </a:r>
            <a:endParaRPr sz="1632">
              <a:latin typeface="Microsoft Sans Serif"/>
              <a:cs typeface="Microsoft Sans Serif"/>
            </a:endParaRPr>
          </a:p>
          <a:p>
            <a:pPr>
              <a:spcBef>
                <a:spcPts val="40"/>
              </a:spcBef>
              <a:buFont typeface="Wingdings"/>
              <a:buChar char=""/>
            </a:pPr>
            <a:endParaRPr sz="2074">
              <a:latin typeface="Microsoft Sans Serif"/>
              <a:cs typeface="Microsoft Sans Serif"/>
            </a:endParaRPr>
          </a:p>
          <a:p>
            <a:pPr marL="11206"/>
            <a:r>
              <a:rPr sz="1853" spc="-9">
                <a:latin typeface="Microsoft Sans Serif"/>
                <a:cs typeface="Microsoft Sans Serif"/>
              </a:rPr>
              <a:t>Group</a:t>
            </a:r>
            <a:r>
              <a:rPr sz="1853" spc="4">
                <a:latin typeface="Microsoft Sans Serif"/>
                <a:cs typeface="Microsoft Sans Serif"/>
              </a:rPr>
              <a:t> </a:t>
            </a:r>
            <a:r>
              <a:rPr sz="1853" spc="-13">
                <a:latin typeface="Microsoft Sans Serif"/>
                <a:cs typeface="Microsoft Sans Serif"/>
              </a:rPr>
              <a:t>abstraction</a:t>
            </a:r>
            <a:endParaRPr sz="1853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247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3">
                <a:latin typeface="Microsoft Sans Serif"/>
                <a:cs typeface="Microsoft Sans Serif"/>
              </a:rPr>
              <a:t>Create/close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group,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add/remove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22">
                <a:latin typeface="Microsoft Sans Serif"/>
                <a:cs typeface="Microsoft Sans Serif"/>
              </a:rPr>
              <a:t>member</a:t>
            </a:r>
            <a:endParaRPr sz="1632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60177" y="252133"/>
            <a:ext cx="8463243" cy="6345331"/>
          </a:xfrm>
          <a:custGeom>
            <a:avLst/>
            <a:gdLst/>
            <a:ahLst/>
            <a:cxnLst/>
            <a:rect l="l" t="t" r="r" b="b"/>
            <a:pathLst>
              <a:path w="9591675" h="7191375">
                <a:moveTo>
                  <a:pt x="0" y="7191375"/>
                </a:moveTo>
                <a:lnTo>
                  <a:pt x="9591675" y="7191375"/>
                </a:lnTo>
                <a:lnTo>
                  <a:pt x="9591675" y="0"/>
                </a:lnTo>
                <a:lnTo>
                  <a:pt x="0" y="0"/>
                </a:lnTo>
                <a:lnTo>
                  <a:pt x="0" y="7191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6440" y="213842"/>
            <a:ext cx="2896721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22" dirty="0"/>
              <a:t>Security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94314" y="3039596"/>
            <a:ext cx="924485" cy="294757"/>
          </a:xfrm>
          <a:prstGeom prst="rect">
            <a:avLst/>
          </a:prstGeom>
          <a:solidFill>
            <a:srgbClr val="D9D9F5"/>
          </a:solidFill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R="2802" algn="ctr">
              <a:spcBef>
                <a:spcPts val="552"/>
              </a:spcBef>
            </a:pPr>
            <a:r>
              <a:rPr sz="1456" spc="13">
                <a:latin typeface="Microsoft Sans Serif"/>
                <a:cs typeface="Microsoft Sans Serif"/>
              </a:rPr>
              <a:t>E</a:t>
            </a:r>
            <a:r>
              <a:rPr sz="1456" spc="19" baseline="-22727">
                <a:latin typeface="Microsoft Sans Serif"/>
                <a:cs typeface="Microsoft Sans Serif"/>
              </a:rPr>
              <a:t>3</a:t>
            </a:r>
            <a:endParaRPr sz="1456" baseline="-22727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4314" y="1795743"/>
            <a:ext cx="924485" cy="286270"/>
          </a:xfrm>
          <a:prstGeom prst="rect">
            <a:avLst/>
          </a:prstGeom>
          <a:solidFill>
            <a:srgbClr val="D9D9F5"/>
          </a:solidFill>
          <a:ln w="9525">
            <a:solidFill>
              <a:srgbClr val="0000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marR="2802" algn="ctr">
              <a:spcBef>
                <a:spcPts val="485"/>
              </a:spcBef>
            </a:pPr>
            <a:r>
              <a:rPr sz="1456" spc="13">
                <a:latin typeface="Microsoft Sans Serif"/>
                <a:cs typeface="Microsoft Sans Serif"/>
              </a:rPr>
              <a:t>E</a:t>
            </a:r>
            <a:r>
              <a:rPr sz="1456" spc="19" baseline="-22727">
                <a:latin typeface="Microsoft Sans Serif"/>
                <a:cs typeface="Microsoft Sans Serif"/>
              </a:rPr>
              <a:t>2</a:t>
            </a:r>
            <a:endParaRPr sz="1456" baseline="-22727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6969" y="2417669"/>
            <a:ext cx="1479176" cy="294757"/>
          </a:xfrm>
          <a:prstGeom prst="rect">
            <a:avLst/>
          </a:prstGeom>
          <a:solidFill>
            <a:srgbClr val="FF9933"/>
          </a:solidFill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L="48188">
              <a:spcBef>
                <a:spcPts val="552"/>
              </a:spcBef>
            </a:pPr>
            <a:r>
              <a:rPr sz="1456" spc="-9">
                <a:latin typeface="Microsoft Sans Serif"/>
                <a:cs typeface="Microsoft Sans Serif"/>
              </a:rPr>
              <a:t>link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key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(128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-9">
                <a:latin typeface="Microsoft Sans Serif"/>
                <a:cs typeface="Microsoft Sans Serif"/>
              </a:rPr>
              <a:t>bit)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1219" y="3669926"/>
            <a:ext cx="2050676" cy="286270"/>
          </a:xfrm>
          <a:prstGeom prst="rect">
            <a:avLst/>
          </a:prstGeom>
          <a:solidFill>
            <a:srgbClr val="FF9933"/>
          </a:solidFill>
          <a:ln w="9525">
            <a:solidFill>
              <a:srgbClr val="0000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marL="48188">
              <a:spcBef>
                <a:spcPts val="485"/>
              </a:spcBef>
            </a:pPr>
            <a:r>
              <a:rPr sz="1456" spc="-4">
                <a:latin typeface="Microsoft Sans Serif"/>
                <a:cs typeface="Microsoft Sans Serif"/>
              </a:rPr>
              <a:t>encryption</a:t>
            </a:r>
            <a:r>
              <a:rPr sz="1456" spc="66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key</a:t>
            </a:r>
            <a:r>
              <a:rPr sz="1456" spc="66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(128</a:t>
            </a:r>
            <a:r>
              <a:rPr sz="1456" spc="71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bit)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4204" y="4922184"/>
            <a:ext cx="1344706" cy="286270"/>
          </a:xfrm>
          <a:prstGeom prst="rect">
            <a:avLst/>
          </a:prstGeom>
          <a:solidFill>
            <a:srgbClr val="FF9933"/>
          </a:solidFill>
          <a:ln w="9525">
            <a:solidFill>
              <a:srgbClr val="0000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marL="157451">
              <a:spcBef>
                <a:spcPts val="485"/>
              </a:spcBef>
            </a:pPr>
            <a:r>
              <a:rPr sz="1456" spc="4">
                <a:latin typeface="Microsoft Sans Serif"/>
                <a:cs typeface="Microsoft Sans Serif"/>
              </a:rPr>
              <a:t>payload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key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06859" y="4291853"/>
            <a:ext cx="1907801" cy="294757"/>
          </a:xfrm>
          <a:prstGeom prst="rect">
            <a:avLst/>
          </a:prstGeom>
          <a:solidFill>
            <a:srgbClr val="D9D9F5"/>
          </a:solidFill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L="56593">
              <a:spcBef>
                <a:spcPts val="552"/>
              </a:spcBef>
            </a:pPr>
            <a:r>
              <a:rPr sz="1456">
                <a:latin typeface="Microsoft Sans Serif"/>
                <a:cs typeface="Microsoft Sans Serif"/>
              </a:rPr>
              <a:t>Keystream</a:t>
            </a:r>
            <a:r>
              <a:rPr sz="1456" spc="71">
                <a:latin typeface="Microsoft Sans Serif"/>
                <a:cs typeface="Microsoft Sans Serif"/>
              </a:rPr>
              <a:t> </a:t>
            </a:r>
            <a:r>
              <a:rPr sz="1456" spc="13">
                <a:latin typeface="Microsoft Sans Serif"/>
                <a:cs typeface="Microsoft Sans Serif"/>
              </a:rPr>
              <a:t>generator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8654" y="5560919"/>
            <a:ext cx="409015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13">
                <a:latin typeface="Microsoft Sans Serif"/>
                <a:cs typeface="Microsoft Sans Serif"/>
              </a:rPr>
              <a:t>Data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56544" y="5552515"/>
            <a:ext cx="409015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13">
                <a:latin typeface="Microsoft Sans Serif"/>
                <a:cs typeface="Microsoft Sans Serif"/>
              </a:rPr>
              <a:t>Data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4654" y="1720103"/>
            <a:ext cx="2510118" cy="447691"/>
          </a:xfrm>
          <a:prstGeom prst="rect">
            <a:avLst/>
          </a:prstGeom>
        </p:spPr>
        <p:txBody>
          <a:bodyPr vert="horz" wrap="square" lIns="0" tIns="6163" rIns="0" bIns="0" rtlCol="0">
            <a:spAutoFit/>
          </a:bodyPr>
          <a:lstStyle/>
          <a:p>
            <a:pPr marL="11206" marR="4483">
              <a:lnSpc>
                <a:spcPct val="102299"/>
              </a:lnSpc>
              <a:spcBef>
                <a:spcPts val="49"/>
              </a:spcBef>
            </a:pPr>
            <a:r>
              <a:rPr sz="1456" spc="9">
                <a:latin typeface="Microsoft Sans Serif"/>
                <a:cs typeface="Microsoft Sans Serif"/>
              </a:rPr>
              <a:t>Authentication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key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generation </a:t>
            </a:r>
            <a:r>
              <a:rPr sz="1456" spc="-375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(possibly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permanent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storage)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12434" y="2144526"/>
            <a:ext cx="92449" cy="898151"/>
            <a:chOff x="1647825" y="2430462"/>
            <a:chExt cx="104775" cy="1017905"/>
          </a:xfrm>
        </p:grpSpPr>
        <p:sp>
          <p:nvSpPr>
            <p:cNvPr id="16" name="object 16"/>
            <p:cNvSpPr/>
            <p:nvPr/>
          </p:nvSpPr>
          <p:spPr>
            <a:xfrm>
              <a:off x="1697831" y="2435225"/>
              <a:ext cx="0" cy="219075"/>
            </a:xfrm>
            <a:custGeom>
              <a:avLst/>
              <a:gdLst/>
              <a:ahLst/>
              <a:cxnLst/>
              <a:rect l="l" t="t" r="r" b="b"/>
              <a:pathLst>
                <a:path h="219075">
                  <a:moveTo>
                    <a:pt x="0" y="0"/>
                  </a:moveTo>
                  <a:lnTo>
                    <a:pt x="0" y="2190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1647825" y="26384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0"/>
                  </a:moveTo>
                  <a:lnTo>
                    <a:pt x="0" y="0"/>
                  </a:lnTo>
                  <a:lnTo>
                    <a:pt x="47625" y="1047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1697831" y="3140075"/>
              <a:ext cx="0" cy="219075"/>
            </a:xfrm>
            <a:custGeom>
              <a:avLst/>
              <a:gdLst/>
              <a:ahLst/>
              <a:cxnLst/>
              <a:rect l="l" t="t" r="r" b="b"/>
              <a:pathLst>
                <a:path h="219075">
                  <a:moveTo>
                    <a:pt x="0" y="0"/>
                  </a:moveTo>
                  <a:lnTo>
                    <a:pt x="0" y="2190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1647825" y="334327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0"/>
                  </a:moveTo>
                  <a:lnTo>
                    <a:pt x="0" y="0"/>
                  </a:lnTo>
                  <a:lnTo>
                    <a:pt x="47625" y="1047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54338" y="2963956"/>
            <a:ext cx="2207559" cy="447691"/>
          </a:xfrm>
          <a:prstGeom prst="rect">
            <a:avLst/>
          </a:prstGeom>
        </p:spPr>
        <p:txBody>
          <a:bodyPr vert="horz" wrap="square" lIns="0" tIns="6163" rIns="0" bIns="0" rtlCol="0">
            <a:spAutoFit/>
          </a:bodyPr>
          <a:lstStyle/>
          <a:p>
            <a:pPr marL="11206" marR="4483">
              <a:lnSpc>
                <a:spcPct val="102299"/>
              </a:lnSpc>
              <a:spcBef>
                <a:spcPts val="49"/>
              </a:spcBef>
            </a:pPr>
            <a:r>
              <a:rPr sz="1456" spc="4">
                <a:latin typeface="Microsoft Sans Serif"/>
                <a:cs typeface="Microsoft Sans Serif"/>
              </a:rPr>
              <a:t>Encryption</a:t>
            </a:r>
            <a:r>
              <a:rPr sz="1456" spc="71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key</a:t>
            </a:r>
            <a:r>
              <a:rPr sz="1456" spc="71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generation </a:t>
            </a:r>
            <a:r>
              <a:rPr sz="1456" spc="-371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(temporary</a:t>
            </a:r>
            <a:r>
              <a:rPr sz="1456" spc="13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storage)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12434" y="3388379"/>
            <a:ext cx="92449" cy="1536887"/>
            <a:chOff x="1647825" y="3840162"/>
            <a:chExt cx="104775" cy="1741805"/>
          </a:xfrm>
        </p:grpSpPr>
        <p:sp>
          <p:nvSpPr>
            <p:cNvPr id="22" name="object 22"/>
            <p:cNvSpPr/>
            <p:nvPr/>
          </p:nvSpPr>
          <p:spPr>
            <a:xfrm>
              <a:off x="1697831" y="3844925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1647825" y="4057650"/>
              <a:ext cx="104775" cy="114300"/>
            </a:xfrm>
            <a:custGeom>
              <a:avLst/>
              <a:gdLst/>
              <a:ahLst/>
              <a:cxnLst/>
              <a:rect l="l" t="t" r="r" b="b"/>
              <a:pathLst>
                <a:path w="104775" h="114300">
                  <a:moveTo>
                    <a:pt x="104775" y="0"/>
                  </a:moveTo>
                  <a:lnTo>
                    <a:pt x="0" y="0"/>
                  </a:lnTo>
                  <a:lnTo>
                    <a:pt x="47625" y="11430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1697831" y="4559300"/>
              <a:ext cx="0" cy="219075"/>
            </a:xfrm>
            <a:custGeom>
              <a:avLst/>
              <a:gdLst/>
              <a:ahLst/>
              <a:cxnLst/>
              <a:rect l="l" t="t" r="r" b="b"/>
              <a:pathLst>
                <a:path h="219075">
                  <a:moveTo>
                    <a:pt x="0" y="0"/>
                  </a:moveTo>
                  <a:lnTo>
                    <a:pt x="0" y="2190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1647825" y="4762500"/>
              <a:ext cx="104775" cy="114300"/>
            </a:xfrm>
            <a:custGeom>
              <a:avLst/>
              <a:gdLst/>
              <a:ahLst/>
              <a:cxnLst/>
              <a:rect l="l" t="t" r="r" b="b"/>
              <a:pathLst>
                <a:path w="104775" h="114300">
                  <a:moveTo>
                    <a:pt x="104775" y="0"/>
                  </a:moveTo>
                  <a:lnTo>
                    <a:pt x="0" y="0"/>
                  </a:lnTo>
                  <a:lnTo>
                    <a:pt x="47625" y="11430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1697831" y="526415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7825" y="547687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0"/>
                  </a:moveTo>
                  <a:lnTo>
                    <a:pt x="0" y="0"/>
                  </a:lnTo>
                  <a:lnTo>
                    <a:pt x="47625" y="1047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484204" y="1165412"/>
            <a:ext cx="1344706" cy="294757"/>
          </a:xfrm>
          <a:prstGeom prst="rect">
            <a:avLst/>
          </a:prstGeom>
          <a:solidFill>
            <a:srgbClr val="FF9933"/>
          </a:solidFill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L="31378">
              <a:spcBef>
                <a:spcPts val="552"/>
              </a:spcBef>
            </a:pPr>
            <a:r>
              <a:rPr sz="1456" spc="13">
                <a:latin typeface="Microsoft Sans Serif"/>
                <a:cs typeface="Microsoft Sans Serif"/>
              </a:rPr>
              <a:t>PIN</a:t>
            </a:r>
            <a:r>
              <a:rPr sz="1456" spc="4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(1-16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byte)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498912" y="1161209"/>
            <a:ext cx="4225738" cy="4672853"/>
            <a:chOff x="952500" y="1316037"/>
            <a:chExt cx="4789170" cy="5295900"/>
          </a:xfrm>
        </p:grpSpPr>
        <p:sp>
          <p:nvSpPr>
            <p:cNvPr id="30" name="object 30"/>
            <p:cNvSpPr/>
            <p:nvPr/>
          </p:nvSpPr>
          <p:spPr>
            <a:xfrm>
              <a:off x="1535906" y="6283325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161925" y="0"/>
                  </a:moveTo>
                  <a:lnTo>
                    <a:pt x="112166" y="8610"/>
                  </a:lnTo>
                  <a:lnTo>
                    <a:pt x="67894" y="32308"/>
                  </a:lnTo>
                  <a:lnTo>
                    <a:pt x="32308" y="67894"/>
                  </a:lnTo>
                  <a:lnTo>
                    <a:pt x="8610" y="112166"/>
                  </a:lnTo>
                  <a:lnTo>
                    <a:pt x="0" y="161925"/>
                  </a:lnTo>
                  <a:lnTo>
                    <a:pt x="8610" y="211683"/>
                  </a:lnTo>
                  <a:lnTo>
                    <a:pt x="32308" y="255955"/>
                  </a:lnTo>
                  <a:lnTo>
                    <a:pt x="67894" y="291541"/>
                  </a:lnTo>
                  <a:lnTo>
                    <a:pt x="112166" y="315239"/>
                  </a:lnTo>
                  <a:lnTo>
                    <a:pt x="161925" y="323850"/>
                  </a:lnTo>
                  <a:lnTo>
                    <a:pt x="211683" y="315239"/>
                  </a:lnTo>
                  <a:lnTo>
                    <a:pt x="255955" y="291541"/>
                  </a:lnTo>
                  <a:lnTo>
                    <a:pt x="291541" y="255955"/>
                  </a:lnTo>
                  <a:lnTo>
                    <a:pt x="315239" y="211683"/>
                  </a:lnTo>
                  <a:lnTo>
                    <a:pt x="323850" y="161925"/>
                  </a:lnTo>
                  <a:lnTo>
                    <a:pt x="315239" y="112166"/>
                  </a:lnTo>
                  <a:lnTo>
                    <a:pt x="291541" y="67894"/>
                  </a:lnTo>
                  <a:lnTo>
                    <a:pt x="255955" y="32308"/>
                  </a:lnTo>
                  <a:lnTo>
                    <a:pt x="211683" y="8610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D9D9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06" y="6283325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50" y="161925"/>
                  </a:moveTo>
                  <a:lnTo>
                    <a:pt x="315239" y="112166"/>
                  </a:lnTo>
                  <a:lnTo>
                    <a:pt x="291541" y="67894"/>
                  </a:lnTo>
                  <a:lnTo>
                    <a:pt x="255955" y="32308"/>
                  </a:lnTo>
                  <a:lnTo>
                    <a:pt x="211683" y="8610"/>
                  </a:lnTo>
                  <a:lnTo>
                    <a:pt x="161925" y="0"/>
                  </a:lnTo>
                  <a:lnTo>
                    <a:pt x="112166" y="8610"/>
                  </a:lnTo>
                  <a:lnTo>
                    <a:pt x="67894" y="32308"/>
                  </a:lnTo>
                  <a:lnTo>
                    <a:pt x="32308" y="67894"/>
                  </a:lnTo>
                  <a:lnTo>
                    <a:pt x="8610" y="112166"/>
                  </a:lnTo>
                  <a:lnTo>
                    <a:pt x="0" y="161925"/>
                  </a:lnTo>
                  <a:lnTo>
                    <a:pt x="8610" y="211683"/>
                  </a:lnTo>
                  <a:lnTo>
                    <a:pt x="32308" y="255955"/>
                  </a:lnTo>
                  <a:lnTo>
                    <a:pt x="67894" y="291541"/>
                  </a:lnTo>
                  <a:lnTo>
                    <a:pt x="112166" y="315239"/>
                  </a:lnTo>
                  <a:lnTo>
                    <a:pt x="161925" y="323850"/>
                  </a:lnTo>
                  <a:lnTo>
                    <a:pt x="211683" y="315239"/>
                  </a:lnTo>
                  <a:lnTo>
                    <a:pt x="255955" y="291541"/>
                  </a:lnTo>
                  <a:lnTo>
                    <a:pt x="291541" y="255955"/>
                  </a:lnTo>
                  <a:lnTo>
                    <a:pt x="315239" y="211683"/>
                  </a:lnTo>
                  <a:lnTo>
                    <a:pt x="323850" y="161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06" y="5978525"/>
              <a:ext cx="323850" cy="628650"/>
            </a:xfrm>
            <a:custGeom>
              <a:avLst/>
              <a:gdLst/>
              <a:ahLst/>
              <a:cxnLst/>
              <a:rect l="l" t="t" r="r" b="b"/>
              <a:pathLst>
                <a:path w="323850" h="628650">
                  <a:moveTo>
                    <a:pt x="0" y="466725"/>
                  </a:moveTo>
                  <a:lnTo>
                    <a:pt x="323850" y="466725"/>
                  </a:lnTo>
                </a:path>
                <a:path w="323850" h="628650">
                  <a:moveTo>
                    <a:pt x="161925" y="304800"/>
                  </a:moveTo>
                  <a:lnTo>
                    <a:pt x="161925" y="628650"/>
                  </a:lnTo>
                </a:path>
                <a:path w="323850" h="628650">
                  <a:moveTo>
                    <a:pt x="161925" y="0"/>
                  </a:moveTo>
                  <a:lnTo>
                    <a:pt x="161925" y="2190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1647825" y="61817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0"/>
                  </a:moveTo>
                  <a:lnTo>
                    <a:pt x="0" y="0"/>
                  </a:lnTo>
                  <a:lnTo>
                    <a:pt x="47625" y="1047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1040606" y="6445250"/>
              <a:ext cx="409575" cy="0"/>
            </a:xfrm>
            <a:custGeom>
              <a:avLst/>
              <a:gdLst/>
              <a:ahLst/>
              <a:cxnLst/>
              <a:rect l="l" t="t" r="r" b="b"/>
              <a:pathLst>
                <a:path w="409575">
                  <a:moveTo>
                    <a:pt x="0" y="0"/>
                  </a:moveTo>
                  <a:lnTo>
                    <a:pt x="4095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952500" y="6400800"/>
              <a:ext cx="590550" cy="104775"/>
            </a:xfrm>
            <a:custGeom>
              <a:avLst/>
              <a:gdLst/>
              <a:ahLst/>
              <a:cxnLst/>
              <a:rect l="l" t="t" r="r" b="b"/>
              <a:pathLst>
                <a:path w="590550" h="104775">
                  <a:moveTo>
                    <a:pt x="114300" y="0"/>
                  </a:moveTo>
                  <a:lnTo>
                    <a:pt x="0" y="57150"/>
                  </a:lnTo>
                  <a:lnTo>
                    <a:pt x="114300" y="104775"/>
                  </a:lnTo>
                  <a:lnTo>
                    <a:pt x="114300" y="0"/>
                  </a:lnTo>
                  <a:close/>
                </a:path>
                <a:path w="590550" h="104775">
                  <a:moveTo>
                    <a:pt x="590550" y="57150"/>
                  </a:moveTo>
                  <a:lnTo>
                    <a:pt x="476250" y="0"/>
                  </a:lnTo>
                  <a:lnTo>
                    <a:pt x="476250" y="104775"/>
                  </a:lnTo>
                  <a:lnTo>
                    <a:pt x="59055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1697831" y="172085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1647825" y="193357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0"/>
                  </a:moveTo>
                  <a:lnTo>
                    <a:pt x="0" y="0"/>
                  </a:lnTo>
                  <a:lnTo>
                    <a:pt x="47625" y="1047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3088481" y="1320800"/>
              <a:ext cx="2647950" cy="485775"/>
            </a:xfrm>
            <a:custGeom>
              <a:avLst/>
              <a:gdLst/>
              <a:ahLst/>
              <a:cxnLst/>
              <a:rect l="l" t="t" r="r" b="b"/>
              <a:pathLst>
                <a:path w="2647950" h="485775">
                  <a:moveTo>
                    <a:pt x="2114550" y="0"/>
                  </a:moveTo>
                  <a:lnTo>
                    <a:pt x="2114550" y="123825"/>
                  </a:lnTo>
                  <a:lnTo>
                    <a:pt x="533400" y="123825"/>
                  </a:lnTo>
                  <a:lnTo>
                    <a:pt x="533400" y="0"/>
                  </a:lnTo>
                  <a:lnTo>
                    <a:pt x="0" y="238125"/>
                  </a:lnTo>
                  <a:lnTo>
                    <a:pt x="533400" y="485775"/>
                  </a:lnTo>
                  <a:lnTo>
                    <a:pt x="533400" y="361950"/>
                  </a:lnTo>
                  <a:lnTo>
                    <a:pt x="2114550" y="361950"/>
                  </a:lnTo>
                  <a:lnTo>
                    <a:pt x="2114550" y="485775"/>
                  </a:lnTo>
                  <a:lnTo>
                    <a:pt x="2647950" y="238125"/>
                  </a:lnTo>
                  <a:lnTo>
                    <a:pt x="2114550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3088481" y="1320800"/>
              <a:ext cx="2647950" cy="485775"/>
            </a:xfrm>
            <a:custGeom>
              <a:avLst/>
              <a:gdLst/>
              <a:ahLst/>
              <a:cxnLst/>
              <a:rect l="l" t="t" r="r" b="b"/>
              <a:pathLst>
                <a:path w="2647950" h="485775">
                  <a:moveTo>
                    <a:pt x="0" y="238125"/>
                  </a:moveTo>
                  <a:lnTo>
                    <a:pt x="533400" y="485775"/>
                  </a:lnTo>
                  <a:lnTo>
                    <a:pt x="533400" y="361950"/>
                  </a:lnTo>
                  <a:lnTo>
                    <a:pt x="2114550" y="361950"/>
                  </a:lnTo>
                  <a:lnTo>
                    <a:pt x="2114550" y="485775"/>
                  </a:lnTo>
                  <a:lnTo>
                    <a:pt x="2647950" y="238125"/>
                  </a:lnTo>
                  <a:lnTo>
                    <a:pt x="2114550" y="0"/>
                  </a:lnTo>
                  <a:lnTo>
                    <a:pt x="2114550" y="123825"/>
                  </a:lnTo>
                  <a:lnTo>
                    <a:pt x="533400" y="123825"/>
                  </a:lnTo>
                  <a:lnTo>
                    <a:pt x="533400" y="0"/>
                  </a:lnTo>
                  <a:lnTo>
                    <a:pt x="0" y="238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538383" y="891429"/>
            <a:ext cx="2014257" cy="57435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717215" marR="4483" indent="-706008">
              <a:lnSpc>
                <a:spcPct val="132600"/>
              </a:lnSpc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User input (initialization) </a:t>
            </a:r>
            <a:r>
              <a:rPr sz="1456" spc="-375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Pairing</a:t>
            </a:r>
          </a:p>
        </p:txBody>
      </p:sp>
      <p:grpSp>
        <p:nvGrpSpPr>
          <p:cNvPr id="41" name="object 41"/>
          <p:cNvGrpSpPr/>
          <p:nvPr/>
        </p:nvGrpSpPr>
        <p:grpSpPr>
          <a:xfrm>
            <a:off x="4379399" y="2363040"/>
            <a:ext cx="2344831" cy="437029"/>
            <a:chOff x="3083718" y="2678112"/>
            <a:chExt cx="2657475" cy="495300"/>
          </a:xfrm>
        </p:grpSpPr>
        <p:sp>
          <p:nvSpPr>
            <p:cNvPr id="42" name="object 42"/>
            <p:cNvSpPr/>
            <p:nvPr/>
          </p:nvSpPr>
          <p:spPr>
            <a:xfrm>
              <a:off x="3088481" y="2682875"/>
              <a:ext cx="2647950" cy="485775"/>
            </a:xfrm>
            <a:custGeom>
              <a:avLst/>
              <a:gdLst/>
              <a:ahLst/>
              <a:cxnLst/>
              <a:rect l="l" t="t" r="r" b="b"/>
              <a:pathLst>
                <a:path w="2647950" h="485775">
                  <a:moveTo>
                    <a:pt x="2114550" y="0"/>
                  </a:moveTo>
                  <a:lnTo>
                    <a:pt x="2114550" y="123825"/>
                  </a:lnTo>
                  <a:lnTo>
                    <a:pt x="533400" y="123825"/>
                  </a:lnTo>
                  <a:lnTo>
                    <a:pt x="533400" y="0"/>
                  </a:lnTo>
                  <a:lnTo>
                    <a:pt x="0" y="238125"/>
                  </a:lnTo>
                  <a:lnTo>
                    <a:pt x="533400" y="485775"/>
                  </a:lnTo>
                  <a:lnTo>
                    <a:pt x="533400" y="361950"/>
                  </a:lnTo>
                  <a:lnTo>
                    <a:pt x="2114550" y="361950"/>
                  </a:lnTo>
                  <a:lnTo>
                    <a:pt x="2114550" y="485775"/>
                  </a:lnTo>
                  <a:lnTo>
                    <a:pt x="2647950" y="238125"/>
                  </a:lnTo>
                  <a:lnTo>
                    <a:pt x="2114550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3088481" y="2682875"/>
              <a:ext cx="2647950" cy="485775"/>
            </a:xfrm>
            <a:custGeom>
              <a:avLst/>
              <a:gdLst/>
              <a:ahLst/>
              <a:cxnLst/>
              <a:rect l="l" t="t" r="r" b="b"/>
              <a:pathLst>
                <a:path w="2647950" h="485775">
                  <a:moveTo>
                    <a:pt x="0" y="238125"/>
                  </a:moveTo>
                  <a:lnTo>
                    <a:pt x="533400" y="485775"/>
                  </a:lnTo>
                  <a:lnTo>
                    <a:pt x="533400" y="361950"/>
                  </a:lnTo>
                  <a:lnTo>
                    <a:pt x="2114550" y="361950"/>
                  </a:lnTo>
                  <a:lnTo>
                    <a:pt x="2114550" y="485775"/>
                  </a:lnTo>
                  <a:lnTo>
                    <a:pt x="2647950" y="238125"/>
                  </a:lnTo>
                  <a:lnTo>
                    <a:pt x="2114550" y="0"/>
                  </a:lnTo>
                  <a:lnTo>
                    <a:pt x="2114550" y="123825"/>
                  </a:lnTo>
                  <a:lnTo>
                    <a:pt x="533400" y="123825"/>
                  </a:lnTo>
                  <a:lnTo>
                    <a:pt x="533400" y="0"/>
                  </a:lnTo>
                  <a:lnTo>
                    <a:pt x="0" y="238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941794" y="2459691"/>
            <a:ext cx="1232647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3">
                <a:latin typeface="Microsoft Sans Serif"/>
                <a:cs typeface="Microsoft Sans Serif"/>
              </a:rPr>
              <a:t>Authentication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379399" y="3632106"/>
            <a:ext cx="2344831" cy="437029"/>
            <a:chOff x="3083718" y="4116387"/>
            <a:chExt cx="2657475" cy="495300"/>
          </a:xfrm>
        </p:grpSpPr>
        <p:sp>
          <p:nvSpPr>
            <p:cNvPr id="46" name="object 46"/>
            <p:cNvSpPr/>
            <p:nvPr/>
          </p:nvSpPr>
          <p:spPr>
            <a:xfrm>
              <a:off x="3088481" y="4121150"/>
              <a:ext cx="2647950" cy="485775"/>
            </a:xfrm>
            <a:custGeom>
              <a:avLst/>
              <a:gdLst/>
              <a:ahLst/>
              <a:cxnLst/>
              <a:rect l="l" t="t" r="r" b="b"/>
              <a:pathLst>
                <a:path w="2647950" h="485775">
                  <a:moveTo>
                    <a:pt x="2114550" y="0"/>
                  </a:moveTo>
                  <a:lnTo>
                    <a:pt x="2114550" y="123825"/>
                  </a:lnTo>
                  <a:lnTo>
                    <a:pt x="533400" y="123825"/>
                  </a:lnTo>
                  <a:lnTo>
                    <a:pt x="533400" y="0"/>
                  </a:lnTo>
                  <a:lnTo>
                    <a:pt x="0" y="247650"/>
                  </a:lnTo>
                  <a:lnTo>
                    <a:pt x="533400" y="485775"/>
                  </a:lnTo>
                  <a:lnTo>
                    <a:pt x="533400" y="361950"/>
                  </a:lnTo>
                  <a:lnTo>
                    <a:pt x="2114550" y="361950"/>
                  </a:lnTo>
                  <a:lnTo>
                    <a:pt x="2114550" y="485775"/>
                  </a:lnTo>
                  <a:lnTo>
                    <a:pt x="2647950" y="247650"/>
                  </a:lnTo>
                  <a:lnTo>
                    <a:pt x="2114550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3088481" y="4121150"/>
              <a:ext cx="2647950" cy="485775"/>
            </a:xfrm>
            <a:custGeom>
              <a:avLst/>
              <a:gdLst/>
              <a:ahLst/>
              <a:cxnLst/>
              <a:rect l="l" t="t" r="r" b="b"/>
              <a:pathLst>
                <a:path w="2647950" h="485775">
                  <a:moveTo>
                    <a:pt x="0" y="247650"/>
                  </a:moveTo>
                  <a:lnTo>
                    <a:pt x="533400" y="485775"/>
                  </a:lnTo>
                  <a:lnTo>
                    <a:pt x="533400" y="361950"/>
                  </a:lnTo>
                  <a:lnTo>
                    <a:pt x="2114550" y="361950"/>
                  </a:lnTo>
                  <a:lnTo>
                    <a:pt x="2114550" y="485775"/>
                  </a:lnTo>
                  <a:lnTo>
                    <a:pt x="2647950" y="247650"/>
                  </a:lnTo>
                  <a:lnTo>
                    <a:pt x="2114550" y="0"/>
                  </a:lnTo>
                  <a:lnTo>
                    <a:pt x="2114550" y="123825"/>
                  </a:lnTo>
                  <a:lnTo>
                    <a:pt x="533400" y="123825"/>
                  </a:lnTo>
                  <a:lnTo>
                    <a:pt x="533400" y="0"/>
                  </a:lnTo>
                  <a:lnTo>
                    <a:pt x="0" y="2476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093074" y="3728757"/>
            <a:ext cx="930088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22">
                <a:latin typeface="Microsoft Sans Serif"/>
                <a:cs typeface="Microsoft Sans Serif"/>
              </a:rPr>
              <a:t>Encryption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379399" y="4833937"/>
            <a:ext cx="2344831" cy="437029"/>
            <a:chOff x="3083718" y="5478462"/>
            <a:chExt cx="2657475" cy="495300"/>
          </a:xfrm>
        </p:grpSpPr>
        <p:sp>
          <p:nvSpPr>
            <p:cNvPr id="50" name="object 50"/>
            <p:cNvSpPr/>
            <p:nvPr/>
          </p:nvSpPr>
          <p:spPr>
            <a:xfrm>
              <a:off x="3088481" y="5483225"/>
              <a:ext cx="2647950" cy="485775"/>
            </a:xfrm>
            <a:custGeom>
              <a:avLst/>
              <a:gdLst/>
              <a:ahLst/>
              <a:cxnLst/>
              <a:rect l="l" t="t" r="r" b="b"/>
              <a:pathLst>
                <a:path w="2647950" h="485775">
                  <a:moveTo>
                    <a:pt x="2114550" y="0"/>
                  </a:moveTo>
                  <a:lnTo>
                    <a:pt x="2114550" y="123825"/>
                  </a:lnTo>
                  <a:lnTo>
                    <a:pt x="533400" y="123825"/>
                  </a:lnTo>
                  <a:lnTo>
                    <a:pt x="533400" y="0"/>
                  </a:lnTo>
                  <a:lnTo>
                    <a:pt x="0" y="238125"/>
                  </a:lnTo>
                  <a:lnTo>
                    <a:pt x="533400" y="485775"/>
                  </a:lnTo>
                  <a:lnTo>
                    <a:pt x="533400" y="361950"/>
                  </a:lnTo>
                  <a:lnTo>
                    <a:pt x="2114550" y="361950"/>
                  </a:lnTo>
                  <a:lnTo>
                    <a:pt x="2114550" y="485775"/>
                  </a:lnTo>
                  <a:lnTo>
                    <a:pt x="2647950" y="238125"/>
                  </a:lnTo>
                  <a:lnTo>
                    <a:pt x="2114550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3088481" y="5483225"/>
              <a:ext cx="2647950" cy="485775"/>
            </a:xfrm>
            <a:custGeom>
              <a:avLst/>
              <a:gdLst/>
              <a:ahLst/>
              <a:cxnLst/>
              <a:rect l="l" t="t" r="r" b="b"/>
              <a:pathLst>
                <a:path w="2647950" h="485775">
                  <a:moveTo>
                    <a:pt x="0" y="238125"/>
                  </a:moveTo>
                  <a:lnTo>
                    <a:pt x="533400" y="485775"/>
                  </a:lnTo>
                  <a:lnTo>
                    <a:pt x="533400" y="361950"/>
                  </a:lnTo>
                  <a:lnTo>
                    <a:pt x="2114550" y="361950"/>
                  </a:lnTo>
                  <a:lnTo>
                    <a:pt x="2114550" y="485775"/>
                  </a:lnTo>
                  <a:lnTo>
                    <a:pt x="2647950" y="238125"/>
                  </a:lnTo>
                  <a:lnTo>
                    <a:pt x="2114550" y="0"/>
                  </a:lnTo>
                  <a:lnTo>
                    <a:pt x="2114550" y="123825"/>
                  </a:lnTo>
                  <a:lnTo>
                    <a:pt x="533400" y="123825"/>
                  </a:lnTo>
                  <a:lnTo>
                    <a:pt x="533400" y="0"/>
                  </a:lnTo>
                  <a:lnTo>
                    <a:pt x="0" y="238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051051" y="4930588"/>
            <a:ext cx="997324" cy="61327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95255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Ciphering</a:t>
            </a:r>
          </a:p>
          <a:p>
            <a:pPr marL="11206">
              <a:spcBef>
                <a:spcPts val="1165"/>
              </a:spcBef>
            </a:pPr>
            <a:r>
              <a:rPr sz="1456" spc="4">
                <a:latin typeface="Microsoft Sans Serif"/>
                <a:cs typeface="Microsoft Sans Serif"/>
              </a:rPr>
              <a:t>Cipher</a:t>
            </a:r>
            <a:r>
              <a:rPr sz="1456" spc="31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data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442807" y="3031191"/>
            <a:ext cx="916081" cy="294757"/>
          </a:xfrm>
          <a:prstGeom prst="rect">
            <a:avLst/>
          </a:prstGeom>
          <a:solidFill>
            <a:srgbClr val="D9D9F5"/>
          </a:solidFill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algn="ctr">
              <a:spcBef>
                <a:spcPts val="552"/>
              </a:spcBef>
            </a:pPr>
            <a:r>
              <a:rPr sz="1456" spc="13">
                <a:latin typeface="Microsoft Sans Serif"/>
                <a:cs typeface="Microsoft Sans Serif"/>
              </a:rPr>
              <a:t>E</a:t>
            </a:r>
            <a:r>
              <a:rPr sz="1456" spc="19" baseline="-22727">
                <a:latin typeface="Microsoft Sans Serif"/>
                <a:cs typeface="Microsoft Sans Serif"/>
              </a:rPr>
              <a:t>3</a:t>
            </a:r>
            <a:endParaRPr sz="1456" baseline="-22727">
              <a:latin typeface="Microsoft Sans Serif"/>
              <a:cs typeface="Microsoft Sans Serif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442807" y="1787338"/>
            <a:ext cx="916081" cy="286270"/>
          </a:xfrm>
          <a:prstGeom prst="rect">
            <a:avLst/>
          </a:prstGeom>
          <a:solidFill>
            <a:srgbClr val="D9D9F5"/>
          </a:solidFill>
          <a:ln w="9525">
            <a:solidFill>
              <a:srgbClr val="0000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algn="ctr">
              <a:spcBef>
                <a:spcPts val="485"/>
              </a:spcBef>
            </a:pPr>
            <a:r>
              <a:rPr sz="1456" spc="13">
                <a:latin typeface="Microsoft Sans Serif"/>
                <a:cs typeface="Microsoft Sans Serif"/>
              </a:rPr>
              <a:t>E</a:t>
            </a:r>
            <a:r>
              <a:rPr sz="1456" spc="19" baseline="-22727">
                <a:latin typeface="Microsoft Sans Serif"/>
                <a:cs typeface="Microsoft Sans Serif"/>
              </a:rPr>
              <a:t>2</a:t>
            </a:r>
            <a:endParaRPr sz="1456" baseline="-22727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157057" y="2409265"/>
            <a:ext cx="1487581" cy="286270"/>
          </a:xfrm>
          <a:prstGeom prst="rect">
            <a:avLst/>
          </a:prstGeom>
          <a:solidFill>
            <a:srgbClr val="FF9933"/>
          </a:solidFill>
          <a:ln w="9525">
            <a:solidFill>
              <a:srgbClr val="0000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marL="56593">
              <a:spcBef>
                <a:spcPts val="485"/>
              </a:spcBef>
            </a:pPr>
            <a:r>
              <a:rPr sz="1456" spc="-9">
                <a:latin typeface="Microsoft Sans Serif"/>
                <a:cs typeface="Microsoft Sans Serif"/>
              </a:rPr>
              <a:t>link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key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(128</a:t>
            </a:r>
            <a:r>
              <a:rPr sz="1456" spc="53">
                <a:latin typeface="Microsoft Sans Serif"/>
                <a:cs typeface="Microsoft Sans Serif"/>
              </a:rPr>
              <a:t> </a:t>
            </a:r>
            <a:r>
              <a:rPr sz="1456" spc="-9">
                <a:latin typeface="Microsoft Sans Serif"/>
                <a:cs typeface="Microsoft Sans Serif"/>
              </a:rPr>
              <a:t>bit)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879712" y="3661522"/>
            <a:ext cx="2042272" cy="286270"/>
          </a:xfrm>
          <a:prstGeom prst="rect">
            <a:avLst/>
          </a:prstGeom>
          <a:solidFill>
            <a:srgbClr val="FF9933"/>
          </a:solidFill>
          <a:ln w="9525">
            <a:solidFill>
              <a:srgbClr val="0000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marL="39783">
              <a:spcBef>
                <a:spcPts val="485"/>
              </a:spcBef>
            </a:pPr>
            <a:r>
              <a:rPr sz="1456" spc="-4">
                <a:latin typeface="Microsoft Sans Serif"/>
                <a:cs typeface="Microsoft Sans Serif"/>
              </a:rPr>
              <a:t>encryption</a:t>
            </a:r>
            <a:r>
              <a:rPr sz="1456" spc="66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key</a:t>
            </a:r>
            <a:r>
              <a:rPr sz="1456" spc="66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(128</a:t>
            </a:r>
            <a:r>
              <a:rPr sz="1456" spc="71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bit)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232697" y="4913779"/>
            <a:ext cx="1336301" cy="286270"/>
          </a:xfrm>
          <a:prstGeom prst="rect">
            <a:avLst/>
          </a:prstGeom>
          <a:solidFill>
            <a:srgbClr val="FF9933"/>
          </a:solidFill>
          <a:ln w="9525">
            <a:solidFill>
              <a:srgbClr val="000000"/>
            </a:solidFill>
          </a:ln>
        </p:spPr>
        <p:txBody>
          <a:bodyPr vert="horz" wrap="square" lIns="0" tIns="61632" rIns="0" bIns="0" rtlCol="0">
            <a:spAutoFit/>
          </a:bodyPr>
          <a:lstStyle/>
          <a:p>
            <a:pPr marL="157451">
              <a:spcBef>
                <a:spcPts val="485"/>
              </a:spcBef>
            </a:pPr>
            <a:r>
              <a:rPr sz="1456" spc="4">
                <a:latin typeface="Microsoft Sans Serif"/>
                <a:cs typeface="Microsoft Sans Serif"/>
              </a:rPr>
              <a:t>payload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key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946947" y="4283449"/>
            <a:ext cx="1907801" cy="294757"/>
          </a:xfrm>
          <a:prstGeom prst="rect">
            <a:avLst/>
          </a:prstGeom>
          <a:solidFill>
            <a:srgbClr val="D9D9F5"/>
          </a:solidFill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L="64998">
              <a:spcBef>
                <a:spcPts val="552"/>
              </a:spcBef>
            </a:pPr>
            <a:r>
              <a:rPr sz="1456">
                <a:latin typeface="Microsoft Sans Serif"/>
                <a:cs typeface="Microsoft Sans Serif"/>
              </a:rPr>
              <a:t>Keystream</a:t>
            </a:r>
            <a:r>
              <a:rPr sz="1456" spc="71">
                <a:latin typeface="Microsoft Sans Serif"/>
                <a:cs typeface="Microsoft Sans Serif"/>
              </a:rPr>
              <a:t> </a:t>
            </a:r>
            <a:r>
              <a:rPr sz="1456" spc="13">
                <a:latin typeface="Microsoft Sans Serif"/>
                <a:cs typeface="Microsoft Sans Serif"/>
              </a:rPr>
              <a:t>generator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852522" y="2136121"/>
            <a:ext cx="92449" cy="2789144"/>
            <a:chOff x="7019925" y="2420937"/>
            <a:chExt cx="104775" cy="3161030"/>
          </a:xfrm>
        </p:grpSpPr>
        <p:sp>
          <p:nvSpPr>
            <p:cNvPr id="60" name="object 60"/>
            <p:cNvSpPr/>
            <p:nvPr/>
          </p:nvSpPr>
          <p:spPr>
            <a:xfrm>
              <a:off x="7069931" y="5254625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1" name="object 61"/>
            <p:cNvSpPr/>
            <p:nvPr/>
          </p:nvSpPr>
          <p:spPr>
            <a:xfrm>
              <a:off x="7019925" y="5467350"/>
              <a:ext cx="104775" cy="114300"/>
            </a:xfrm>
            <a:custGeom>
              <a:avLst/>
              <a:gdLst/>
              <a:ahLst/>
              <a:cxnLst/>
              <a:rect l="l" t="t" r="r" b="b"/>
              <a:pathLst>
                <a:path w="104775" h="114300">
                  <a:moveTo>
                    <a:pt x="104775" y="0"/>
                  </a:moveTo>
                  <a:lnTo>
                    <a:pt x="0" y="0"/>
                  </a:lnTo>
                  <a:lnTo>
                    <a:pt x="47625" y="11430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2" name="object 62"/>
            <p:cNvSpPr/>
            <p:nvPr/>
          </p:nvSpPr>
          <p:spPr>
            <a:xfrm>
              <a:off x="7069931" y="2425700"/>
              <a:ext cx="0" cy="219075"/>
            </a:xfrm>
            <a:custGeom>
              <a:avLst/>
              <a:gdLst/>
              <a:ahLst/>
              <a:cxnLst/>
              <a:rect l="l" t="t" r="r" b="b"/>
              <a:pathLst>
                <a:path h="219075">
                  <a:moveTo>
                    <a:pt x="0" y="0"/>
                  </a:moveTo>
                  <a:lnTo>
                    <a:pt x="0" y="2190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3" name="object 63"/>
            <p:cNvSpPr/>
            <p:nvPr/>
          </p:nvSpPr>
          <p:spPr>
            <a:xfrm>
              <a:off x="7019925" y="2628900"/>
              <a:ext cx="104775" cy="114300"/>
            </a:xfrm>
            <a:custGeom>
              <a:avLst/>
              <a:gdLst/>
              <a:ahLst/>
              <a:cxnLst/>
              <a:rect l="l" t="t" r="r" b="b"/>
              <a:pathLst>
                <a:path w="104775" h="114300">
                  <a:moveTo>
                    <a:pt x="104775" y="0"/>
                  </a:moveTo>
                  <a:lnTo>
                    <a:pt x="0" y="0"/>
                  </a:lnTo>
                  <a:lnTo>
                    <a:pt x="47625" y="11430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4" name="object 64"/>
            <p:cNvSpPr/>
            <p:nvPr/>
          </p:nvSpPr>
          <p:spPr>
            <a:xfrm>
              <a:off x="7069931" y="3130550"/>
              <a:ext cx="0" cy="219075"/>
            </a:xfrm>
            <a:custGeom>
              <a:avLst/>
              <a:gdLst/>
              <a:ahLst/>
              <a:cxnLst/>
              <a:rect l="l" t="t" r="r" b="b"/>
              <a:pathLst>
                <a:path h="219075">
                  <a:moveTo>
                    <a:pt x="0" y="0"/>
                  </a:moveTo>
                  <a:lnTo>
                    <a:pt x="0" y="2190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5" name="object 65"/>
            <p:cNvSpPr/>
            <p:nvPr/>
          </p:nvSpPr>
          <p:spPr>
            <a:xfrm>
              <a:off x="7019925" y="3333750"/>
              <a:ext cx="104775" cy="114300"/>
            </a:xfrm>
            <a:custGeom>
              <a:avLst/>
              <a:gdLst/>
              <a:ahLst/>
              <a:cxnLst/>
              <a:rect l="l" t="t" r="r" b="b"/>
              <a:pathLst>
                <a:path w="104775" h="114300">
                  <a:moveTo>
                    <a:pt x="104775" y="0"/>
                  </a:moveTo>
                  <a:lnTo>
                    <a:pt x="0" y="0"/>
                  </a:lnTo>
                  <a:lnTo>
                    <a:pt x="47625" y="11430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6" name="object 66"/>
            <p:cNvSpPr/>
            <p:nvPr/>
          </p:nvSpPr>
          <p:spPr>
            <a:xfrm>
              <a:off x="7069931" y="383540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7" name="object 67"/>
            <p:cNvSpPr/>
            <p:nvPr/>
          </p:nvSpPr>
          <p:spPr>
            <a:xfrm>
              <a:off x="7019925" y="404812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0"/>
                  </a:moveTo>
                  <a:lnTo>
                    <a:pt x="0" y="0"/>
                  </a:lnTo>
                  <a:lnTo>
                    <a:pt x="47625" y="1047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8" name="object 68"/>
            <p:cNvSpPr/>
            <p:nvPr/>
          </p:nvSpPr>
          <p:spPr>
            <a:xfrm>
              <a:off x="7069931" y="4549775"/>
              <a:ext cx="0" cy="219075"/>
            </a:xfrm>
            <a:custGeom>
              <a:avLst/>
              <a:gdLst/>
              <a:ahLst/>
              <a:cxnLst/>
              <a:rect l="l" t="t" r="r" b="b"/>
              <a:pathLst>
                <a:path h="219075">
                  <a:moveTo>
                    <a:pt x="0" y="0"/>
                  </a:moveTo>
                  <a:lnTo>
                    <a:pt x="0" y="2190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9" name="object 69"/>
            <p:cNvSpPr/>
            <p:nvPr/>
          </p:nvSpPr>
          <p:spPr>
            <a:xfrm>
              <a:off x="7019925" y="4752975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775" y="0"/>
                  </a:moveTo>
                  <a:lnTo>
                    <a:pt x="0" y="0"/>
                  </a:lnTo>
                  <a:lnTo>
                    <a:pt x="47625" y="1047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232697" y="1157008"/>
            <a:ext cx="1336301" cy="294757"/>
          </a:xfrm>
          <a:prstGeom prst="rect">
            <a:avLst/>
          </a:prstGeom>
          <a:solidFill>
            <a:srgbClr val="FF9933"/>
          </a:solidFill>
          <a:ln w="9525">
            <a:solidFill>
              <a:srgbClr val="000000"/>
            </a:solidFill>
          </a:ln>
        </p:spPr>
        <p:txBody>
          <a:bodyPr vert="horz" wrap="square" lIns="0" tIns="70037" rIns="0" bIns="0" rtlCol="0">
            <a:spAutoFit/>
          </a:bodyPr>
          <a:lstStyle/>
          <a:p>
            <a:pPr marL="31378">
              <a:spcBef>
                <a:spcPts val="552"/>
              </a:spcBef>
            </a:pPr>
            <a:r>
              <a:rPr sz="1456" spc="13">
                <a:latin typeface="Microsoft Sans Serif"/>
                <a:cs typeface="Microsoft Sans Serif"/>
              </a:rPr>
              <a:t>PIN</a:t>
            </a:r>
            <a:r>
              <a:rPr sz="1456" spc="4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(1-16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byte)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855974" y="247930"/>
            <a:ext cx="8471647" cy="6353735"/>
            <a:chOff x="223837" y="280987"/>
            <a:chExt cx="9601200" cy="7200900"/>
          </a:xfrm>
        </p:grpSpPr>
        <p:sp>
          <p:nvSpPr>
            <p:cNvPr id="72" name="object 72"/>
            <p:cNvSpPr/>
            <p:nvPr/>
          </p:nvSpPr>
          <p:spPr>
            <a:xfrm>
              <a:off x="6917531" y="627380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161925" y="0"/>
                  </a:moveTo>
                  <a:lnTo>
                    <a:pt x="116857" y="6041"/>
                  </a:lnTo>
                  <a:lnTo>
                    <a:pt x="77611" y="22930"/>
                  </a:lnTo>
                  <a:lnTo>
                    <a:pt x="45243" y="48815"/>
                  </a:lnTo>
                  <a:lnTo>
                    <a:pt x="20813" y="81844"/>
                  </a:lnTo>
                  <a:lnTo>
                    <a:pt x="5379" y="120164"/>
                  </a:lnTo>
                  <a:lnTo>
                    <a:pt x="0" y="161925"/>
                  </a:lnTo>
                  <a:lnTo>
                    <a:pt x="5379" y="203685"/>
                  </a:lnTo>
                  <a:lnTo>
                    <a:pt x="20813" y="242005"/>
                  </a:lnTo>
                  <a:lnTo>
                    <a:pt x="45243" y="275034"/>
                  </a:lnTo>
                  <a:lnTo>
                    <a:pt x="77611" y="300919"/>
                  </a:lnTo>
                  <a:lnTo>
                    <a:pt x="116857" y="317808"/>
                  </a:lnTo>
                  <a:lnTo>
                    <a:pt x="161925" y="323850"/>
                  </a:lnTo>
                  <a:lnTo>
                    <a:pt x="210693" y="315239"/>
                  </a:lnTo>
                  <a:lnTo>
                    <a:pt x="252602" y="291541"/>
                  </a:lnTo>
                  <a:lnTo>
                    <a:pt x="285369" y="255955"/>
                  </a:lnTo>
                  <a:lnTo>
                    <a:pt x="306704" y="211683"/>
                  </a:lnTo>
                  <a:lnTo>
                    <a:pt x="314325" y="161925"/>
                  </a:lnTo>
                  <a:lnTo>
                    <a:pt x="306704" y="112166"/>
                  </a:lnTo>
                  <a:lnTo>
                    <a:pt x="285369" y="67894"/>
                  </a:lnTo>
                  <a:lnTo>
                    <a:pt x="252602" y="32308"/>
                  </a:lnTo>
                  <a:lnTo>
                    <a:pt x="210693" y="8610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D9D9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3" name="object 73"/>
            <p:cNvSpPr/>
            <p:nvPr/>
          </p:nvSpPr>
          <p:spPr>
            <a:xfrm>
              <a:off x="6917531" y="627380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161925"/>
                  </a:moveTo>
                  <a:lnTo>
                    <a:pt x="306704" y="112166"/>
                  </a:lnTo>
                  <a:lnTo>
                    <a:pt x="285369" y="67894"/>
                  </a:lnTo>
                  <a:lnTo>
                    <a:pt x="252602" y="32308"/>
                  </a:lnTo>
                  <a:lnTo>
                    <a:pt x="210693" y="8610"/>
                  </a:lnTo>
                  <a:lnTo>
                    <a:pt x="161925" y="0"/>
                  </a:lnTo>
                  <a:lnTo>
                    <a:pt x="116857" y="6041"/>
                  </a:lnTo>
                  <a:lnTo>
                    <a:pt x="77611" y="22930"/>
                  </a:lnTo>
                  <a:lnTo>
                    <a:pt x="45243" y="48815"/>
                  </a:lnTo>
                  <a:lnTo>
                    <a:pt x="20813" y="81844"/>
                  </a:lnTo>
                  <a:lnTo>
                    <a:pt x="5379" y="120164"/>
                  </a:lnTo>
                  <a:lnTo>
                    <a:pt x="0" y="161925"/>
                  </a:lnTo>
                  <a:lnTo>
                    <a:pt x="5379" y="203685"/>
                  </a:lnTo>
                  <a:lnTo>
                    <a:pt x="20813" y="242005"/>
                  </a:lnTo>
                  <a:lnTo>
                    <a:pt x="45243" y="275034"/>
                  </a:lnTo>
                  <a:lnTo>
                    <a:pt x="77611" y="300919"/>
                  </a:lnTo>
                  <a:lnTo>
                    <a:pt x="116857" y="317808"/>
                  </a:lnTo>
                  <a:lnTo>
                    <a:pt x="161925" y="323850"/>
                  </a:lnTo>
                  <a:lnTo>
                    <a:pt x="210693" y="315239"/>
                  </a:lnTo>
                  <a:lnTo>
                    <a:pt x="252602" y="291541"/>
                  </a:lnTo>
                  <a:lnTo>
                    <a:pt x="285369" y="255955"/>
                  </a:lnTo>
                  <a:lnTo>
                    <a:pt x="306704" y="211683"/>
                  </a:lnTo>
                  <a:lnTo>
                    <a:pt x="314325" y="161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4" name="object 74"/>
            <p:cNvSpPr/>
            <p:nvPr/>
          </p:nvSpPr>
          <p:spPr>
            <a:xfrm>
              <a:off x="6917531" y="5969000"/>
              <a:ext cx="314325" cy="628650"/>
            </a:xfrm>
            <a:custGeom>
              <a:avLst/>
              <a:gdLst/>
              <a:ahLst/>
              <a:cxnLst/>
              <a:rect l="l" t="t" r="r" b="b"/>
              <a:pathLst>
                <a:path w="314325" h="628650">
                  <a:moveTo>
                    <a:pt x="0" y="466725"/>
                  </a:moveTo>
                  <a:lnTo>
                    <a:pt x="314325" y="466725"/>
                  </a:lnTo>
                </a:path>
                <a:path w="314325" h="628650">
                  <a:moveTo>
                    <a:pt x="152400" y="304800"/>
                  </a:moveTo>
                  <a:lnTo>
                    <a:pt x="152400" y="628650"/>
                  </a:lnTo>
                </a:path>
                <a:path w="314325" h="628650">
                  <a:moveTo>
                    <a:pt x="152400" y="0"/>
                  </a:moveTo>
                  <a:lnTo>
                    <a:pt x="152400" y="2190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5" name="object 75"/>
            <p:cNvSpPr/>
            <p:nvPr/>
          </p:nvSpPr>
          <p:spPr>
            <a:xfrm>
              <a:off x="7019925" y="6172200"/>
              <a:ext cx="104775" cy="114300"/>
            </a:xfrm>
            <a:custGeom>
              <a:avLst/>
              <a:gdLst/>
              <a:ahLst/>
              <a:cxnLst/>
              <a:rect l="l" t="t" r="r" b="b"/>
              <a:pathLst>
                <a:path w="104775" h="114300">
                  <a:moveTo>
                    <a:pt x="104775" y="0"/>
                  </a:moveTo>
                  <a:lnTo>
                    <a:pt x="0" y="0"/>
                  </a:lnTo>
                  <a:lnTo>
                    <a:pt x="47625" y="11430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6" name="object 76"/>
            <p:cNvSpPr/>
            <p:nvPr/>
          </p:nvSpPr>
          <p:spPr>
            <a:xfrm>
              <a:off x="1945481" y="6435725"/>
              <a:ext cx="4886325" cy="9525"/>
            </a:xfrm>
            <a:custGeom>
              <a:avLst/>
              <a:gdLst/>
              <a:ahLst/>
              <a:cxnLst/>
              <a:rect l="l" t="t" r="r" b="b"/>
              <a:pathLst>
                <a:path w="4886325" h="9525">
                  <a:moveTo>
                    <a:pt x="0" y="9525"/>
                  </a:moveTo>
                  <a:lnTo>
                    <a:pt x="48863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7" name="object 77"/>
            <p:cNvSpPr/>
            <p:nvPr/>
          </p:nvSpPr>
          <p:spPr>
            <a:xfrm>
              <a:off x="1866900" y="6391275"/>
              <a:ext cx="5048250" cy="114300"/>
            </a:xfrm>
            <a:custGeom>
              <a:avLst/>
              <a:gdLst/>
              <a:ahLst/>
              <a:cxnLst/>
              <a:rect l="l" t="t" r="r" b="b"/>
              <a:pathLst>
                <a:path w="5048250" h="114300">
                  <a:moveTo>
                    <a:pt x="104775" y="9525"/>
                  </a:moveTo>
                  <a:lnTo>
                    <a:pt x="0" y="66675"/>
                  </a:lnTo>
                  <a:lnTo>
                    <a:pt x="104775" y="114300"/>
                  </a:lnTo>
                  <a:lnTo>
                    <a:pt x="104775" y="9525"/>
                  </a:lnTo>
                  <a:close/>
                </a:path>
                <a:path w="5048250" h="114300">
                  <a:moveTo>
                    <a:pt x="5048250" y="47625"/>
                  </a:moveTo>
                  <a:lnTo>
                    <a:pt x="4943475" y="0"/>
                  </a:lnTo>
                  <a:lnTo>
                    <a:pt x="4943475" y="104775"/>
                  </a:lnTo>
                  <a:lnTo>
                    <a:pt x="5048250" y="47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8" name="object 78"/>
            <p:cNvSpPr/>
            <p:nvPr/>
          </p:nvSpPr>
          <p:spPr>
            <a:xfrm>
              <a:off x="7317581" y="6435725"/>
              <a:ext cx="447675" cy="0"/>
            </a:xfrm>
            <a:custGeom>
              <a:avLst/>
              <a:gdLst/>
              <a:ahLst/>
              <a:cxnLst/>
              <a:rect l="l" t="t" r="r" b="b"/>
              <a:pathLst>
                <a:path w="447675">
                  <a:moveTo>
                    <a:pt x="0" y="0"/>
                  </a:moveTo>
                  <a:lnTo>
                    <a:pt x="44767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9" name="object 79"/>
            <p:cNvSpPr/>
            <p:nvPr/>
          </p:nvSpPr>
          <p:spPr>
            <a:xfrm>
              <a:off x="7239000" y="6391275"/>
              <a:ext cx="609600" cy="104775"/>
            </a:xfrm>
            <a:custGeom>
              <a:avLst/>
              <a:gdLst/>
              <a:ahLst/>
              <a:cxnLst/>
              <a:rect l="l" t="t" r="r" b="b"/>
              <a:pathLst>
                <a:path w="609600" h="104775">
                  <a:moveTo>
                    <a:pt x="104775" y="0"/>
                  </a:moveTo>
                  <a:lnTo>
                    <a:pt x="0" y="47625"/>
                  </a:lnTo>
                  <a:lnTo>
                    <a:pt x="104775" y="104775"/>
                  </a:lnTo>
                  <a:lnTo>
                    <a:pt x="104775" y="0"/>
                  </a:lnTo>
                  <a:close/>
                </a:path>
                <a:path w="609600" h="104775">
                  <a:moveTo>
                    <a:pt x="609600" y="47625"/>
                  </a:moveTo>
                  <a:lnTo>
                    <a:pt x="504825" y="0"/>
                  </a:lnTo>
                  <a:lnTo>
                    <a:pt x="504825" y="104775"/>
                  </a:lnTo>
                  <a:lnTo>
                    <a:pt x="609600" y="47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0" name="object 80"/>
            <p:cNvSpPr/>
            <p:nvPr/>
          </p:nvSpPr>
          <p:spPr>
            <a:xfrm>
              <a:off x="7069931" y="1711325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1" name="object 81"/>
            <p:cNvSpPr/>
            <p:nvPr/>
          </p:nvSpPr>
          <p:spPr>
            <a:xfrm>
              <a:off x="7019925" y="1924050"/>
              <a:ext cx="104775" cy="114300"/>
            </a:xfrm>
            <a:custGeom>
              <a:avLst/>
              <a:gdLst/>
              <a:ahLst/>
              <a:cxnLst/>
              <a:rect l="l" t="t" r="r" b="b"/>
              <a:pathLst>
                <a:path w="104775" h="114300">
                  <a:moveTo>
                    <a:pt x="104775" y="0"/>
                  </a:moveTo>
                  <a:lnTo>
                    <a:pt x="0" y="0"/>
                  </a:lnTo>
                  <a:lnTo>
                    <a:pt x="47625" y="11430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2" name="object 82"/>
            <p:cNvSpPr/>
            <p:nvPr/>
          </p:nvSpPr>
          <p:spPr>
            <a:xfrm>
              <a:off x="228600" y="285750"/>
              <a:ext cx="9591675" cy="7191375"/>
            </a:xfrm>
            <a:custGeom>
              <a:avLst/>
              <a:gdLst/>
              <a:ahLst/>
              <a:cxnLst/>
              <a:rect l="l" t="t" r="r" b="b"/>
              <a:pathLst>
                <a:path w="9591675" h="7191375">
                  <a:moveTo>
                    <a:pt x="0" y="7191375"/>
                  </a:moveTo>
                  <a:lnTo>
                    <a:pt x="9591675" y="7191375"/>
                  </a:lnTo>
                  <a:lnTo>
                    <a:pt x="9591675" y="0"/>
                  </a:lnTo>
                  <a:lnTo>
                    <a:pt x="0" y="0"/>
                  </a:lnTo>
                  <a:lnTo>
                    <a:pt x="0" y="7191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6441" y="336952"/>
            <a:ext cx="5315194" cy="442203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800" spc="-4" dirty="0"/>
              <a:t>SDP</a:t>
            </a:r>
            <a:r>
              <a:rPr sz="2800" dirty="0"/>
              <a:t> </a:t>
            </a:r>
            <a:r>
              <a:rPr sz="2800" spc="591" dirty="0"/>
              <a:t>–</a:t>
            </a:r>
            <a:r>
              <a:rPr sz="2800" spc="4" dirty="0"/>
              <a:t> </a:t>
            </a:r>
            <a:r>
              <a:rPr sz="2800" spc="-18" dirty="0"/>
              <a:t>Service</a:t>
            </a:r>
            <a:r>
              <a:rPr sz="2800" spc="-13" dirty="0"/>
              <a:t> </a:t>
            </a:r>
            <a:r>
              <a:rPr sz="2800" spc="-18" dirty="0"/>
              <a:t>Discovery</a:t>
            </a:r>
            <a:r>
              <a:rPr sz="2800" spc="-13" dirty="0"/>
              <a:t> </a:t>
            </a:r>
            <a:r>
              <a:rPr sz="2800" spc="-18" dirty="0"/>
              <a:t>Protocol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0361" y="995911"/>
            <a:ext cx="6442822" cy="2197370"/>
          </a:xfrm>
          <a:prstGeom prst="rect">
            <a:avLst/>
          </a:prstGeom>
        </p:spPr>
        <p:txBody>
          <a:bodyPr vert="horz" wrap="square" lIns="0" tIns="71157" rIns="0" bIns="0" rtlCol="0">
            <a:spAutoFit/>
          </a:bodyPr>
          <a:lstStyle/>
          <a:p>
            <a:pPr marL="11206">
              <a:spcBef>
                <a:spcPts val="560"/>
              </a:spcBef>
            </a:pPr>
            <a:r>
              <a:rPr sz="1853" spc="-9">
                <a:latin typeface="Microsoft Sans Serif"/>
                <a:cs typeface="Microsoft Sans Serif"/>
              </a:rPr>
              <a:t>Inquiry/response</a:t>
            </a:r>
            <a:r>
              <a:rPr sz="1853" spc="40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protocol</a:t>
            </a:r>
            <a:r>
              <a:rPr sz="1853" spc="44">
                <a:latin typeface="Microsoft Sans Serif"/>
                <a:cs typeface="Microsoft Sans Serif"/>
              </a:rPr>
              <a:t> </a:t>
            </a:r>
            <a:r>
              <a:rPr sz="1853" spc="-4">
                <a:latin typeface="Microsoft Sans Serif"/>
                <a:cs typeface="Microsoft Sans Serif"/>
              </a:rPr>
              <a:t>for</a:t>
            </a:r>
            <a:r>
              <a:rPr sz="1853" spc="40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discovering</a:t>
            </a:r>
            <a:r>
              <a:rPr sz="1853" spc="44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services</a:t>
            </a:r>
            <a:endParaRPr sz="1853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46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8">
                <a:latin typeface="Microsoft Sans Serif"/>
                <a:cs typeface="Microsoft Sans Serif"/>
              </a:rPr>
              <a:t>Searching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for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and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browsing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services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4">
                <a:latin typeface="Microsoft Sans Serif"/>
                <a:cs typeface="Microsoft Sans Serif"/>
              </a:rPr>
              <a:t>in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radio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proximity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24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3">
                <a:latin typeface="Microsoft Sans Serif"/>
                <a:cs typeface="Microsoft Sans Serif"/>
              </a:rPr>
              <a:t>Adapted</a:t>
            </a:r>
            <a:r>
              <a:rPr sz="1632" spc="26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to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the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highly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dynamic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environment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24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8">
                <a:latin typeface="Microsoft Sans Serif"/>
                <a:cs typeface="Microsoft Sans Serif"/>
              </a:rPr>
              <a:t>Can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be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complemented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by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others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like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SLP,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Jini,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Salutation,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728">
                <a:latin typeface="Microsoft Sans Serif"/>
                <a:cs typeface="Microsoft Sans Serif"/>
              </a:rPr>
              <a:t>…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90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9">
                <a:latin typeface="Microsoft Sans Serif"/>
                <a:cs typeface="Microsoft Sans Serif"/>
              </a:rPr>
              <a:t>Defines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discovery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only,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not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the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usage</a:t>
            </a:r>
            <a:r>
              <a:rPr sz="1632" spc="40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of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services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24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3">
                <a:latin typeface="Microsoft Sans Serif"/>
                <a:cs typeface="Microsoft Sans Serif"/>
              </a:rPr>
              <a:t>Caching </a:t>
            </a:r>
            <a:r>
              <a:rPr sz="1632" spc="9">
                <a:latin typeface="Microsoft Sans Serif"/>
                <a:cs typeface="Microsoft Sans Serif"/>
              </a:rPr>
              <a:t>of</a:t>
            </a:r>
            <a:r>
              <a:rPr sz="1632" spc="18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discovered</a:t>
            </a:r>
            <a:r>
              <a:rPr sz="1632" spc="18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services</a:t>
            </a:r>
            <a:endParaRPr sz="1632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90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9">
                <a:latin typeface="Microsoft Sans Serif"/>
                <a:cs typeface="Microsoft Sans Serif"/>
              </a:rPr>
              <a:t>Gradual</a:t>
            </a:r>
            <a:r>
              <a:rPr sz="1632" spc="-9">
                <a:latin typeface="Microsoft Sans Serif"/>
                <a:cs typeface="Microsoft Sans Serif"/>
              </a:rPr>
              <a:t> </a:t>
            </a:r>
            <a:r>
              <a:rPr sz="1632" spc="9">
                <a:latin typeface="Microsoft Sans Serif"/>
                <a:cs typeface="Microsoft Sans Serif"/>
              </a:rPr>
              <a:t>discovery</a:t>
            </a:r>
            <a:endParaRPr sz="1632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60177" y="252133"/>
            <a:ext cx="8463243" cy="6345331"/>
          </a:xfrm>
          <a:custGeom>
            <a:avLst/>
            <a:gdLst/>
            <a:ahLst/>
            <a:cxnLst/>
            <a:rect l="l" t="t" r="r" b="b"/>
            <a:pathLst>
              <a:path w="9591675" h="7191375">
                <a:moveTo>
                  <a:pt x="0" y="7191375"/>
                </a:moveTo>
                <a:lnTo>
                  <a:pt x="9591675" y="7191375"/>
                </a:lnTo>
                <a:lnTo>
                  <a:pt x="9591675" y="0"/>
                </a:lnTo>
                <a:lnTo>
                  <a:pt x="0" y="0"/>
                </a:lnTo>
                <a:lnTo>
                  <a:pt x="0" y="7191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6442" y="367730"/>
            <a:ext cx="6720728" cy="380647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2400" spc="-18" dirty="0"/>
              <a:t>Additional</a:t>
            </a:r>
            <a:r>
              <a:rPr sz="2400" spc="22" dirty="0"/>
              <a:t> </a:t>
            </a:r>
            <a:r>
              <a:rPr sz="2400" spc="-18" dirty="0"/>
              <a:t>protocols</a:t>
            </a:r>
            <a:r>
              <a:rPr sz="2400" spc="22" dirty="0"/>
              <a:t> </a:t>
            </a:r>
            <a:r>
              <a:rPr sz="2400" spc="-9" dirty="0"/>
              <a:t>to</a:t>
            </a:r>
            <a:r>
              <a:rPr sz="2400" spc="26" dirty="0"/>
              <a:t> </a:t>
            </a:r>
            <a:r>
              <a:rPr sz="2400" spc="-13" dirty="0"/>
              <a:t>support</a:t>
            </a:r>
            <a:r>
              <a:rPr sz="2400" spc="22" dirty="0"/>
              <a:t> </a:t>
            </a:r>
            <a:r>
              <a:rPr sz="2400" spc="-18" dirty="0"/>
              <a:t>legacy</a:t>
            </a:r>
            <a:r>
              <a:rPr sz="2400" spc="26" dirty="0"/>
              <a:t> </a:t>
            </a:r>
            <a:r>
              <a:rPr sz="2400" spc="-18" dirty="0"/>
              <a:t>protocols/apps.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0360" y="995911"/>
            <a:ext cx="7401485" cy="4300445"/>
          </a:xfrm>
          <a:prstGeom prst="rect">
            <a:avLst/>
          </a:prstGeom>
        </p:spPr>
        <p:txBody>
          <a:bodyPr vert="horz" wrap="square" lIns="0" tIns="71157" rIns="0" bIns="0" rtlCol="0">
            <a:spAutoFit/>
          </a:bodyPr>
          <a:lstStyle/>
          <a:p>
            <a:pPr marL="11206">
              <a:spcBef>
                <a:spcPts val="560"/>
              </a:spcBef>
            </a:pPr>
            <a:r>
              <a:rPr sz="1853" spc="-13" dirty="0">
                <a:latin typeface="Microsoft Sans Serif"/>
                <a:cs typeface="Microsoft Sans Serif"/>
              </a:rPr>
              <a:t>RFCOMM</a:t>
            </a:r>
            <a:endParaRPr sz="1853" dirty="0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46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3" dirty="0">
                <a:latin typeface="Microsoft Sans Serif"/>
                <a:cs typeface="Microsoft Sans Serif"/>
              </a:rPr>
              <a:t>Emulation</a:t>
            </a:r>
            <a:r>
              <a:rPr sz="1632" spc="35" dirty="0">
                <a:latin typeface="Microsoft Sans Serif"/>
                <a:cs typeface="Microsoft Sans Serif"/>
              </a:rPr>
              <a:t> </a:t>
            </a:r>
            <a:r>
              <a:rPr sz="1632" spc="13" dirty="0">
                <a:latin typeface="Microsoft Sans Serif"/>
                <a:cs typeface="Microsoft Sans Serif"/>
              </a:rPr>
              <a:t>of</a:t>
            </a:r>
            <a:r>
              <a:rPr sz="1632" spc="40" dirty="0">
                <a:latin typeface="Microsoft Sans Serif"/>
                <a:cs typeface="Microsoft Sans Serif"/>
              </a:rPr>
              <a:t> </a:t>
            </a:r>
            <a:r>
              <a:rPr sz="1632" spc="9" dirty="0">
                <a:latin typeface="Microsoft Sans Serif"/>
                <a:cs typeface="Microsoft Sans Serif"/>
              </a:rPr>
              <a:t>a</a:t>
            </a:r>
            <a:r>
              <a:rPr sz="1632" spc="40" dirty="0">
                <a:latin typeface="Microsoft Sans Serif"/>
                <a:cs typeface="Microsoft Sans Serif"/>
              </a:rPr>
              <a:t> </a:t>
            </a:r>
            <a:r>
              <a:rPr sz="1632" spc="9" dirty="0">
                <a:latin typeface="Microsoft Sans Serif"/>
                <a:cs typeface="Microsoft Sans Serif"/>
              </a:rPr>
              <a:t>serial</a:t>
            </a:r>
            <a:r>
              <a:rPr sz="1632" spc="35" dirty="0">
                <a:latin typeface="Microsoft Sans Serif"/>
                <a:cs typeface="Microsoft Sans Serif"/>
              </a:rPr>
              <a:t> </a:t>
            </a:r>
            <a:r>
              <a:rPr sz="1632" spc="13" dirty="0">
                <a:latin typeface="Microsoft Sans Serif"/>
                <a:cs typeface="Microsoft Sans Serif"/>
              </a:rPr>
              <a:t>port</a:t>
            </a:r>
            <a:r>
              <a:rPr sz="1632" spc="40" dirty="0">
                <a:latin typeface="Microsoft Sans Serif"/>
                <a:cs typeface="Microsoft Sans Serif"/>
              </a:rPr>
              <a:t> </a:t>
            </a:r>
            <a:r>
              <a:rPr sz="1632" spc="18" dirty="0">
                <a:latin typeface="Microsoft Sans Serif"/>
                <a:cs typeface="Microsoft Sans Serif"/>
              </a:rPr>
              <a:t>(supports</a:t>
            </a:r>
            <a:r>
              <a:rPr sz="1632" spc="40" dirty="0">
                <a:latin typeface="Microsoft Sans Serif"/>
                <a:cs typeface="Microsoft Sans Serif"/>
              </a:rPr>
              <a:t> </a:t>
            </a:r>
            <a:r>
              <a:rPr sz="1632" spc="9" dirty="0">
                <a:latin typeface="Microsoft Sans Serif"/>
                <a:cs typeface="Microsoft Sans Serif"/>
              </a:rPr>
              <a:t>a</a:t>
            </a:r>
            <a:r>
              <a:rPr sz="1632" spc="35" dirty="0">
                <a:latin typeface="Microsoft Sans Serif"/>
                <a:cs typeface="Microsoft Sans Serif"/>
              </a:rPr>
              <a:t> </a:t>
            </a:r>
            <a:r>
              <a:rPr sz="1632" spc="13" dirty="0">
                <a:latin typeface="Microsoft Sans Serif"/>
                <a:cs typeface="Microsoft Sans Serif"/>
              </a:rPr>
              <a:t>large</a:t>
            </a:r>
            <a:r>
              <a:rPr sz="1632" spc="40" dirty="0">
                <a:latin typeface="Microsoft Sans Serif"/>
                <a:cs typeface="Microsoft Sans Serif"/>
              </a:rPr>
              <a:t> </a:t>
            </a:r>
            <a:r>
              <a:rPr sz="1632" spc="18" dirty="0">
                <a:latin typeface="Microsoft Sans Serif"/>
                <a:cs typeface="Microsoft Sans Serif"/>
              </a:rPr>
              <a:t>base</a:t>
            </a:r>
            <a:r>
              <a:rPr sz="1632" spc="40" dirty="0">
                <a:latin typeface="Microsoft Sans Serif"/>
                <a:cs typeface="Microsoft Sans Serif"/>
              </a:rPr>
              <a:t> </a:t>
            </a:r>
            <a:r>
              <a:rPr sz="1632" spc="13" dirty="0">
                <a:latin typeface="Microsoft Sans Serif"/>
                <a:cs typeface="Microsoft Sans Serif"/>
              </a:rPr>
              <a:t>of</a:t>
            </a:r>
            <a:r>
              <a:rPr sz="1632" spc="35" dirty="0">
                <a:latin typeface="Microsoft Sans Serif"/>
                <a:cs typeface="Microsoft Sans Serif"/>
              </a:rPr>
              <a:t> </a:t>
            </a:r>
            <a:r>
              <a:rPr sz="1632" spc="13" dirty="0">
                <a:latin typeface="Microsoft Sans Serif"/>
                <a:cs typeface="Microsoft Sans Serif"/>
              </a:rPr>
              <a:t>legacy</a:t>
            </a:r>
            <a:r>
              <a:rPr sz="1632" spc="40" dirty="0">
                <a:latin typeface="Microsoft Sans Serif"/>
                <a:cs typeface="Microsoft Sans Serif"/>
              </a:rPr>
              <a:t> </a:t>
            </a:r>
            <a:r>
              <a:rPr sz="1632" spc="18" dirty="0">
                <a:latin typeface="Microsoft Sans Serif"/>
                <a:cs typeface="Microsoft Sans Serif"/>
              </a:rPr>
              <a:t>applications)</a:t>
            </a:r>
            <a:endParaRPr sz="1632" dirty="0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24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3" dirty="0">
                <a:latin typeface="Microsoft Sans Serif"/>
                <a:cs typeface="Microsoft Sans Serif"/>
              </a:rPr>
              <a:t>Allows</a:t>
            </a:r>
            <a:r>
              <a:rPr sz="1632" spc="26" dirty="0">
                <a:latin typeface="Microsoft Sans Serif"/>
                <a:cs typeface="Microsoft Sans Serif"/>
              </a:rPr>
              <a:t> </a:t>
            </a:r>
            <a:r>
              <a:rPr sz="1632" spc="13" dirty="0">
                <a:latin typeface="Microsoft Sans Serif"/>
                <a:cs typeface="Microsoft Sans Serif"/>
              </a:rPr>
              <a:t>multiple</a:t>
            </a:r>
            <a:r>
              <a:rPr sz="1632" spc="26" dirty="0">
                <a:latin typeface="Microsoft Sans Serif"/>
                <a:cs typeface="Microsoft Sans Serif"/>
              </a:rPr>
              <a:t> </a:t>
            </a:r>
            <a:r>
              <a:rPr sz="1632" spc="13" dirty="0">
                <a:latin typeface="Microsoft Sans Serif"/>
                <a:cs typeface="Microsoft Sans Serif"/>
              </a:rPr>
              <a:t>ports</a:t>
            </a:r>
            <a:r>
              <a:rPr sz="1632" spc="31" dirty="0">
                <a:latin typeface="Microsoft Sans Serif"/>
                <a:cs typeface="Microsoft Sans Serif"/>
              </a:rPr>
              <a:t> </a:t>
            </a:r>
            <a:r>
              <a:rPr sz="1632" spc="13" dirty="0">
                <a:latin typeface="Microsoft Sans Serif"/>
                <a:cs typeface="Microsoft Sans Serif"/>
              </a:rPr>
              <a:t>over</a:t>
            </a:r>
            <a:r>
              <a:rPr sz="1632" spc="26" dirty="0">
                <a:latin typeface="Microsoft Sans Serif"/>
                <a:cs typeface="Microsoft Sans Serif"/>
              </a:rPr>
              <a:t> </a:t>
            </a:r>
            <a:r>
              <a:rPr sz="1632" spc="9" dirty="0">
                <a:latin typeface="Microsoft Sans Serif"/>
                <a:cs typeface="Microsoft Sans Serif"/>
              </a:rPr>
              <a:t>a</a:t>
            </a:r>
            <a:r>
              <a:rPr sz="1632" spc="31" dirty="0">
                <a:latin typeface="Microsoft Sans Serif"/>
                <a:cs typeface="Microsoft Sans Serif"/>
              </a:rPr>
              <a:t> </a:t>
            </a:r>
            <a:r>
              <a:rPr sz="1632" spc="13" dirty="0">
                <a:latin typeface="Microsoft Sans Serif"/>
                <a:cs typeface="Microsoft Sans Serif"/>
              </a:rPr>
              <a:t>single</a:t>
            </a:r>
            <a:r>
              <a:rPr sz="1632" spc="26" dirty="0">
                <a:latin typeface="Microsoft Sans Serif"/>
                <a:cs typeface="Microsoft Sans Serif"/>
              </a:rPr>
              <a:t> </a:t>
            </a:r>
            <a:r>
              <a:rPr sz="1632" spc="13" dirty="0">
                <a:latin typeface="Microsoft Sans Serif"/>
                <a:cs typeface="Microsoft Sans Serif"/>
              </a:rPr>
              <a:t>physical</a:t>
            </a:r>
            <a:r>
              <a:rPr sz="1632" spc="31" dirty="0">
                <a:latin typeface="Microsoft Sans Serif"/>
                <a:cs typeface="Microsoft Sans Serif"/>
              </a:rPr>
              <a:t> </a:t>
            </a:r>
            <a:r>
              <a:rPr sz="1632" spc="18" dirty="0">
                <a:latin typeface="Microsoft Sans Serif"/>
                <a:cs typeface="Microsoft Sans Serif"/>
              </a:rPr>
              <a:t>channel</a:t>
            </a:r>
            <a:endParaRPr sz="1632" dirty="0">
              <a:latin typeface="Microsoft Sans Serif"/>
              <a:cs typeface="Microsoft Sans Serif"/>
            </a:endParaRPr>
          </a:p>
          <a:p>
            <a:pPr>
              <a:spcBef>
                <a:spcPts val="18"/>
              </a:spcBef>
              <a:buFont typeface="Wingdings"/>
              <a:buChar char=""/>
            </a:pPr>
            <a:endParaRPr sz="2735" dirty="0">
              <a:latin typeface="Microsoft Sans Serif"/>
              <a:cs typeface="Microsoft Sans Serif"/>
            </a:endParaRPr>
          </a:p>
          <a:p>
            <a:pPr marL="11206"/>
            <a:r>
              <a:rPr sz="1853" spc="-4" dirty="0">
                <a:latin typeface="Microsoft Sans Serif"/>
                <a:cs typeface="Microsoft Sans Serif"/>
              </a:rPr>
              <a:t>Telephony</a:t>
            </a:r>
            <a:r>
              <a:rPr sz="1853" spc="40" dirty="0">
                <a:latin typeface="Microsoft Sans Serif"/>
                <a:cs typeface="Microsoft Sans Serif"/>
              </a:rPr>
              <a:t> </a:t>
            </a:r>
            <a:r>
              <a:rPr sz="1853" spc="-4" dirty="0">
                <a:latin typeface="Microsoft Sans Serif"/>
                <a:cs typeface="Microsoft Sans Serif"/>
              </a:rPr>
              <a:t>Control</a:t>
            </a:r>
            <a:r>
              <a:rPr sz="1853" spc="40" dirty="0">
                <a:latin typeface="Microsoft Sans Serif"/>
                <a:cs typeface="Microsoft Sans Serif"/>
              </a:rPr>
              <a:t> </a:t>
            </a:r>
            <a:r>
              <a:rPr sz="1853" spc="-4" dirty="0">
                <a:latin typeface="Microsoft Sans Serif"/>
                <a:cs typeface="Microsoft Sans Serif"/>
              </a:rPr>
              <a:t>Protocol</a:t>
            </a:r>
            <a:r>
              <a:rPr sz="1853" spc="40" dirty="0">
                <a:latin typeface="Microsoft Sans Serif"/>
                <a:cs typeface="Microsoft Sans Serif"/>
              </a:rPr>
              <a:t> </a:t>
            </a:r>
            <a:r>
              <a:rPr sz="1853" spc="-4" dirty="0">
                <a:latin typeface="Microsoft Sans Serif"/>
                <a:cs typeface="Microsoft Sans Serif"/>
              </a:rPr>
              <a:t>Specification</a:t>
            </a:r>
            <a:r>
              <a:rPr sz="1853" spc="40" dirty="0">
                <a:latin typeface="Microsoft Sans Serif"/>
                <a:cs typeface="Microsoft Sans Serif"/>
              </a:rPr>
              <a:t> </a:t>
            </a:r>
            <a:r>
              <a:rPr sz="1853" dirty="0">
                <a:latin typeface="Microsoft Sans Serif"/>
                <a:cs typeface="Microsoft Sans Serif"/>
              </a:rPr>
              <a:t>(TCS)</a:t>
            </a:r>
          </a:p>
          <a:p>
            <a:pPr marL="700405" indent="-260551">
              <a:spcBef>
                <a:spcPts val="446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4" dirty="0">
                <a:latin typeface="Microsoft Sans Serif"/>
                <a:cs typeface="Microsoft Sans Serif"/>
              </a:rPr>
              <a:t>Call</a:t>
            </a:r>
            <a:r>
              <a:rPr sz="1632" spc="26" dirty="0">
                <a:latin typeface="Microsoft Sans Serif"/>
                <a:cs typeface="Microsoft Sans Serif"/>
              </a:rPr>
              <a:t> </a:t>
            </a:r>
            <a:r>
              <a:rPr sz="1632" spc="9" dirty="0">
                <a:latin typeface="Microsoft Sans Serif"/>
                <a:cs typeface="Microsoft Sans Serif"/>
              </a:rPr>
              <a:t>control</a:t>
            </a:r>
            <a:r>
              <a:rPr sz="1632" spc="31" dirty="0">
                <a:latin typeface="Microsoft Sans Serif"/>
                <a:cs typeface="Microsoft Sans Serif"/>
              </a:rPr>
              <a:t> </a:t>
            </a:r>
            <a:r>
              <a:rPr sz="1632" spc="13" dirty="0">
                <a:latin typeface="Microsoft Sans Serif"/>
                <a:cs typeface="Microsoft Sans Serif"/>
              </a:rPr>
              <a:t>(setup,</a:t>
            </a:r>
            <a:r>
              <a:rPr sz="1632" spc="31" dirty="0">
                <a:latin typeface="Microsoft Sans Serif"/>
                <a:cs typeface="Microsoft Sans Serif"/>
              </a:rPr>
              <a:t> </a:t>
            </a:r>
            <a:r>
              <a:rPr sz="1632" spc="9" dirty="0">
                <a:latin typeface="Microsoft Sans Serif"/>
                <a:cs typeface="Microsoft Sans Serif"/>
              </a:rPr>
              <a:t>release)</a:t>
            </a:r>
            <a:endParaRPr sz="1632" dirty="0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24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8" dirty="0">
                <a:latin typeface="Microsoft Sans Serif"/>
                <a:cs typeface="Microsoft Sans Serif"/>
              </a:rPr>
              <a:t>Group management</a:t>
            </a:r>
            <a:endParaRPr sz="1632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Wingdings"/>
              <a:buChar char=""/>
            </a:pPr>
            <a:endParaRPr sz="1853" dirty="0">
              <a:latin typeface="Microsoft Sans Serif"/>
              <a:cs typeface="Microsoft Sans Serif"/>
            </a:endParaRPr>
          </a:p>
          <a:p>
            <a:pPr marL="11206">
              <a:spcBef>
                <a:spcPts val="1085"/>
              </a:spcBef>
            </a:pPr>
            <a:r>
              <a:rPr sz="1853" spc="18" dirty="0">
                <a:latin typeface="Microsoft Sans Serif"/>
                <a:cs typeface="Microsoft Sans Serif"/>
              </a:rPr>
              <a:t>OBEX</a:t>
            </a:r>
            <a:endParaRPr sz="1853" dirty="0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379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3" dirty="0">
                <a:latin typeface="Microsoft Sans Serif"/>
                <a:cs typeface="Microsoft Sans Serif"/>
              </a:rPr>
              <a:t>Exchange</a:t>
            </a:r>
            <a:r>
              <a:rPr sz="1632" spc="31" dirty="0">
                <a:latin typeface="Microsoft Sans Serif"/>
                <a:cs typeface="Microsoft Sans Serif"/>
              </a:rPr>
              <a:t> </a:t>
            </a:r>
            <a:r>
              <a:rPr sz="1632" spc="9" dirty="0">
                <a:latin typeface="Microsoft Sans Serif"/>
                <a:cs typeface="Microsoft Sans Serif"/>
              </a:rPr>
              <a:t>of</a:t>
            </a:r>
            <a:r>
              <a:rPr sz="1632" spc="31" dirty="0">
                <a:latin typeface="Microsoft Sans Serif"/>
                <a:cs typeface="Microsoft Sans Serif"/>
              </a:rPr>
              <a:t> </a:t>
            </a:r>
            <a:r>
              <a:rPr sz="1632" spc="9" dirty="0">
                <a:latin typeface="Microsoft Sans Serif"/>
                <a:cs typeface="Microsoft Sans Serif"/>
              </a:rPr>
              <a:t>objects,</a:t>
            </a:r>
            <a:r>
              <a:rPr sz="1632" spc="31" dirty="0">
                <a:latin typeface="Microsoft Sans Serif"/>
                <a:cs typeface="Microsoft Sans Serif"/>
              </a:rPr>
              <a:t> </a:t>
            </a:r>
            <a:r>
              <a:rPr sz="1632" spc="13" dirty="0">
                <a:latin typeface="Microsoft Sans Serif"/>
                <a:cs typeface="Microsoft Sans Serif"/>
              </a:rPr>
              <a:t>IrDA</a:t>
            </a:r>
            <a:r>
              <a:rPr sz="1632" spc="31" dirty="0">
                <a:latin typeface="Microsoft Sans Serif"/>
                <a:cs typeface="Microsoft Sans Serif"/>
              </a:rPr>
              <a:t> </a:t>
            </a:r>
            <a:r>
              <a:rPr sz="1632" spc="13" dirty="0">
                <a:latin typeface="Microsoft Sans Serif"/>
                <a:cs typeface="Microsoft Sans Serif"/>
              </a:rPr>
              <a:t>replacement</a:t>
            </a:r>
            <a:endParaRPr sz="1632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Wingdings"/>
              <a:buChar char=""/>
            </a:pPr>
            <a:endParaRPr sz="1853" dirty="0">
              <a:latin typeface="Microsoft Sans Serif"/>
              <a:cs typeface="Microsoft Sans Serif"/>
            </a:endParaRPr>
          </a:p>
          <a:p>
            <a:pPr marL="11206">
              <a:spcBef>
                <a:spcPts val="1085"/>
              </a:spcBef>
            </a:pPr>
            <a:r>
              <a:rPr sz="1853" spc="26" dirty="0">
                <a:latin typeface="Microsoft Sans Serif"/>
                <a:cs typeface="Microsoft Sans Serif"/>
              </a:rPr>
              <a:t>WAP</a:t>
            </a:r>
            <a:endParaRPr sz="1853" dirty="0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379"/>
              </a:spcBef>
              <a:buSzPct val="81081"/>
              <a:buFont typeface="Wingdings"/>
              <a:buChar char=""/>
              <a:tabLst>
                <a:tab pos="700405" algn="l"/>
              </a:tabLst>
            </a:pPr>
            <a:r>
              <a:rPr sz="1632" spc="13" dirty="0">
                <a:latin typeface="Microsoft Sans Serif"/>
                <a:cs typeface="Microsoft Sans Serif"/>
              </a:rPr>
              <a:t>Interacting</a:t>
            </a:r>
            <a:r>
              <a:rPr sz="1632" spc="40" dirty="0">
                <a:latin typeface="Microsoft Sans Serif"/>
                <a:cs typeface="Microsoft Sans Serif"/>
              </a:rPr>
              <a:t> </a:t>
            </a:r>
            <a:r>
              <a:rPr sz="1632" spc="13" dirty="0">
                <a:latin typeface="Microsoft Sans Serif"/>
                <a:cs typeface="Microsoft Sans Serif"/>
              </a:rPr>
              <a:t>with</a:t>
            </a:r>
            <a:r>
              <a:rPr sz="1632" spc="40" dirty="0">
                <a:latin typeface="Microsoft Sans Serif"/>
                <a:cs typeface="Microsoft Sans Serif"/>
              </a:rPr>
              <a:t> </a:t>
            </a:r>
            <a:r>
              <a:rPr sz="1632" spc="13" dirty="0">
                <a:latin typeface="Microsoft Sans Serif"/>
                <a:cs typeface="Microsoft Sans Serif"/>
              </a:rPr>
              <a:t>applications</a:t>
            </a:r>
            <a:r>
              <a:rPr sz="1632" spc="40" dirty="0">
                <a:latin typeface="Microsoft Sans Serif"/>
                <a:cs typeface="Microsoft Sans Serif"/>
              </a:rPr>
              <a:t> </a:t>
            </a:r>
            <a:r>
              <a:rPr sz="1632" spc="13" dirty="0">
                <a:latin typeface="Microsoft Sans Serif"/>
                <a:cs typeface="Microsoft Sans Serif"/>
              </a:rPr>
              <a:t>on</a:t>
            </a:r>
            <a:r>
              <a:rPr sz="1632" spc="40" dirty="0">
                <a:latin typeface="Microsoft Sans Serif"/>
                <a:cs typeface="Microsoft Sans Serif"/>
              </a:rPr>
              <a:t> </a:t>
            </a:r>
            <a:r>
              <a:rPr sz="1632" spc="9" dirty="0">
                <a:latin typeface="Microsoft Sans Serif"/>
                <a:cs typeface="Microsoft Sans Serif"/>
              </a:rPr>
              <a:t>cellular</a:t>
            </a:r>
            <a:r>
              <a:rPr sz="1632" spc="40" dirty="0">
                <a:latin typeface="Microsoft Sans Serif"/>
                <a:cs typeface="Microsoft Sans Serif"/>
              </a:rPr>
              <a:t> </a:t>
            </a:r>
            <a:r>
              <a:rPr sz="1632" spc="18" dirty="0">
                <a:latin typeface="Microsoft Sans Serif"/>
                <a:cs typeface="Microsoft Sans Serif"/>
              </a:rPr>
              <a:t>phones</a:t>
            </a:r>
            <a:endParaRPr sz="1632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60177" y="252133"/>
            <a:ext cx="8463243" cy="6345331"/>
          </a:xfrm>
          <a:custGeom>
            <a:avLst/>
            <a:gdLst/>
            <a:ahLst/>
            <a:cxnLst/>
            <a:rect l="l" t="t" r="r" b="b"/>
            <a:pathLst>
              <a:path w="9591675" h="7191375">
                <a:moveTo>
                  <a:pt x="0" y="7191375"/>
                </a:moveTo>
                <a:lnTo>
                  <a:pt x="9591675" y="7191375"/>
                </a:lnTo>
                <a:lnTo>
                  <a:pt x="9591675" y="0"/>
                </a:lnTo>
                <a:lnTo>
                  <a:pt x="0" y="0"/>
                </a:lnTo>
                <a:lnTo>
                  <a:pt x="0" y="7191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0" tIns="11206" rIns="0" bIns="0" rtlCol="0" anchor="b">
            <a:normAutofit/>
          </a:bodyPr>
          <a:lstStyle/>
          <a:p>
            <a:pPr marL="11206">
              <a:spcBef>
                <a:spcPts val="88"/>
              </a:spcBef>
            </a:pPr>
            <a:r>
              <a:rPr lang="en-US" sz="5000" spc="-18"/>
              <a:t>Design</a:t>
            </a:r>
            <a:r>
              <a:rPr lang="en-US" sz="5000" spc="13"/>
              <a:t> </a:t>
            </a:r>
            <a:r>
              <a:rPr lang="en-US" sz="5000" spc="-18"/>
              <a:t>goals</a:t>
            </a:r>
            <a:r>
              <a:rPr lang="en-US" sz="5000" spc="18"/>
              <a:t> </a:t>
            </a:r>
            <a:r>
              <a:rPr lang="en-US" sz="5000" spc="-9"/>
              <a:t>for</a:t>
            </a:r>
            <a:r>
              <a:rPr lang="en-US" sz="5000" spc="18"/>
              <a:t> </a:t>
            </a:r>
            <a:r>
              <a:rPr lang="en-US" sz="5000" spc="-18"/>
              <a:t>wireless</a:t>
            </a:r>
            <a:r>
              <a:rPr lang="en-US" sz="5000" spc="13"/>
              <a:t> </a:t>
            </a:r>
            <a:r>
              <a:rPr lang="en-US" sz="5000" spc="-18"/>
              <a:t>LANs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6601395" y="1868649"/>
            <a:ext cx="4611482" cy="2134476"/>
          </a:xfrm>
          <a:prstGeom prst="rect">
            <a:avLst/>
          </a:prstGeom>
        </p:spPr>
        <p:txBody>
          <a:bodyPr vert="horz" wrap="square" lIns="0" tIns="64434" rIns="0" bIns="0" rtlCol="0">
            <a:spAutoFit/>
          </a:bodyPr>
          <a:lstStyle/>
          <a:p>
            <a:pPr marL="173924" indent="-166753" defTabSz="585216">
              <a:spcBef>
                <a:spcPts val="324"/>
              </a:spcBef>
              <a:buSzPct val="81081"/>
              <a:buFont typeface="Wingdings"/>
              <a:buChar char=""/>
              <a:tabLst>
                <a:tab pos="173924" algn="l"/>
              </a:tabLst>
            </a:pP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global,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seamless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operation</a:t>
            </a:r>
            <a:endParaRPr lang="en-US" sz="1044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173924" indent="-166753" defTabSz="585216">
              <a:spcBef>
                <a:spcPts val="271"/>
              </a:spcBef>
              <a:buSzPct val="81081"/>
              <a:buFont typeface="Wingdings"/>
              <a:buChar char=""/>
              <a:tabLst>
                <a:tab pos="173924" algn="l"/>
              </a:tabLst>
            </a:pP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low</a:t>
            </a:r>
            <a:r>
              <a:rPr lang="en-US" sz="1044" kern="1200" spc="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power</a:t>
            </a:r>
            <a:r>
              <a:rPr lang="en-US" sz="1044" kern="1200" spc="1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for</a:t>
            </a:r>
            <a:r>
              <a:rPr lang="en-US" sz="1044" kern="1200" spc="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battery</a:t>
            </a:r>
            <a:r>
              <a:rPr lang="en-US" sz="1044" kern="1200" spc="1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use</a:t>
            </a:r>
            <a:endParaRPr lang="en-US" sz="1044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173924" indent="-166753" defTabSz="585216">
              <a:spcBef>
                <a:spcPts val="314"/>
              </a:spcBef>
              <a:buSzPct val="81081"/>
              <a:buFont typeface="Wingdings"/>
              <a:buChar char=""/>
              <a:tabLst>
                <a:tab pos="173924" algn="l"/>
              </a:tabLst>
            </a:pP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no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special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permissions</a:t>
            </a:r>
            <a:r>
              <a:rPr lang="en-US" sz="1044" kern="1200" spc="2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or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licenses</a:t>
            </a:r>
            <a:r>
              <a:rPr lang="en-US" sz="1044" kern="1200" spc="2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needed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to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use</a:t>
            </a:r>
            <a:r>
              <a:rPr lang="en-US" sz="1044" kern="1200" spc="2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the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1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LAN</a:t>
            </a:r>
            <a:endParaRPr lang="en-US" sz="1044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173924" indent="-166753" defTabSz="585216">
              <a:spcBef>
                <a:spcPts val="271"/>
              </a:spcBef>
              <a:buSzPct val="81081"/>
              <a:buFont typeface="Wingdings"/>
              <a:buChar char=""/>
              <a:tabLst>
                <a:tab pos="173924" algn="l"/>
              </a:tabLst>
            </a:pP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robust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transmission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technology</a:t>
            </a:r>
            <a:endParaRPr lang="en-US" sz="1044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173924" indent="-166753" defTabSz="585216">
              <a:spcBef>
                <a:spcPts val="271"/>
              </a:spcBef>
              <a:buSzPct val="81081"/>
              <a:buFont typeface="Wingdings"/>
              <a:buChar char=""/>
              <a:tabLst>
                <a:tab pos="173924" algn="l"/>
              </a:tabLst>
            </a:pP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simplified</a:t>
            </a:r>
            <a:r>
              <a:rPr lang="en-US" sz="1044" kern="1200" spc="2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spontaneous</a:t>
            </a:r>
            <a:r>
              <a:rPr lang="en-US" sz="1044" kern="1200" spc="2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cooperation</a:t>
            </a:r>
            <a:r>
              <a:rPr lang="en-US" sz="1044" kern="1200" spc="2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at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meetings</a:t>
            </a:r>
            <a:endParaRPr lang="en-US" sz="1044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173924" indent="-166753" defTabSz="585216">
              <a:spcBef>
                <a:spcPts val="314"/>
              </a:spcBef>
              <a:buSzPct val="81081"/>
              <a:buFont typeface="Wingdings"/>
              <a:buChar char=""/>
              <a:tabLst>
                <a:tab pos="173924" algn="l"/>
              </a:tabLst>
            </a:pPr>
            <a:r>
              <a:rPr lang="en-US" sz="1044" kern="1200" spc="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easy</a:t>
            </a:r>
            <a:r>
              <a:rPr lang="en-US" sz="1044" kern="1200" spc="17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to</a:t>
            </a:r>
            <a:r>
              <a:rPr lang="en-US" sz="1044" kern="1200" spc="2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use</a:t>
            </a:r>
            <a:r>
              <a:rPr lang="en-US" sz="1044" kern="1200" spc="17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for</a:t>
            </a:r>
            <a:r>
              <a:rPr lang="en-US" sz="1044" kern="1200" spc="2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everyone,</a:t>
            </a:r>
            <a:r>
              <a:rPr lang="en-US" sz="1044" kern="1200" spc="17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simple</a:t>
            </a:r>
            <a:r>
              <a:rPr lang="en-US" sz="1044" kern="1200" spc="2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management</a:t>
            </a:r>
            <a:endParaRPr lang="en-US" sz="1044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173924" indent="-166753" defTabSz="585216">
              <a:spcBef>
                <a:spcPts val="271"/>
              </a:spcBef>
              <a:buSzPct val="81081"/>
              <a:buFont typeface="Wingdings"/>
              <a:buChar char=""/>
              <a:tabLst>
                <a:tab pos="173924" algn="l"/>
              </a:tabLst>
            </a:pP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protection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of</a:t>
            </a:r>
            <a:r>
              <a:rPr lang="en-US" sz="1044" kern="1200" spc="2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investment</a:t>
            </a:r>
            <a:r>
              <a:rPr lang="en-US" sz="1044" kern="1200" spc="2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3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in</a:t>
            </a:r>
            <a:r>
              <a:rPr lang="en-US" sz="1044" kern="1200" spc="2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wired</a:t>
            </a:r>
            <a:r>
              <a:rPr lang="en-US" sz="1044" kern="1200" spc="2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networks</a:t>
            </a:r>
            <a:endParaRPr lang="en-US" sz="1044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173924" marR="46260" indent="-166753" defTabSz="585216">
              <a:lnSpc>
                <a:spcPct val="101400"/>
              </a:lnSpc>
              <a:spcBef>
                <a:spcPts val="294"/>
              </a:spcBef>
              <a:buSzPct val="81081"/>
              <a:buFont typeface="Wingdings"/>
              <a:buChar char=""/>
              <a:tabLst>
                <a:tab pos="173924" algn="l"/>
              </a:tabLst>
            </a:pP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security</a:t>
            </a:r>
            <a:r>
              <a:rPr lang="en-US" sz="1044" kern="1200" spc="2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(no</a:t>
            </a:r>
            <a:r>
              <a:rPr lang="en-US" sz="1044" kern="1200" spc="2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one</a:t>
            </a:r>
            <a:r>
              <a:rPr lang="en-US" sz="1044" kern="1200" spc="2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should</a:t>
            </a:r>
            <a:r>
              <a:rPr lang="en-US" sz="1044" kern="1200" spc="2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be</a:t>
            </a:r>
            <a:r>
              <a:rPr lang="en-US" sz="1044" kern="1200" spc="2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able</a:t>
            </a:r>
            <a:r>
              <a:rPr lang="en-US" sz="1044" kern="1200" spc="2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to</a:t>
            </a:r>
            <a:r>
              <a:rPr lang="en-US" sz="1044" kern="1200" spc="2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read</a:t>
            </a:r>
            <a:r>
              <a:rPr lang="en-US" sz="1044" kern="1200" spc="2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my</a:t>
            </a:r>
            <a:r>
              <a:rPr lang="en-US" sz="1044" kern="1200" spc="2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data),</a:t>
            </a:r>
            <a:r>
              <a:rPr lang="en-US" sz="1044" kern="1200" spc="2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privacy</a:t>
            </a:r>
            <a:r>
              <a:rPr lang="en-US" sz="1044" kern="1200" spc="2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(no</a:t>
            </a:r>
            <a:r>
              <a:rPr lang="en-US" sz="1044" kern="1200" spc="2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one</a:t>
            </a:r>
            <a:r>
              <a:rPr lang="en-US" sz="1044" kern="1200" spc="2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14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should </a:t>
            </a:r>
            <a:r>
              <a:rPr lang="en-US" sz="1044" kern="1200" spc="-26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be</a:t>
            </a:r>
            <a:r>
              <a:rPr lang="en-US" sz="1044" kern="1200" spc="2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able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to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collect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user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profiles),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safety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(low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radiation)</a:t>
            </a:r>
            <a:endParaRPr lang="en-US" sz="1044" kern="1200">
              <a:solidFill>
                <a:schemeClr val="tx1"/>
              </a:solidFill>
              <a:latin typeface="Microsoft Sans Serif"/>
              <a:ea typeface="+mn-ea"/>
              <a:cs typeface="Microsoft Sans Serif"/>
            </a:endParaRPr>
          </a:p>
          <a:p>
            <a:pPr marL="173924" marR="2869" indent="-166753" defTabSz="585216">
              <a:lnSpc>
                <a:spcPct val="104700"/>
              </a:lnSpc>
              <a:spcBef>
                <a:spcPts val="214"/>
              </a:spcBef>
              <a:buSzPct val="81081"/>
              <a:buFont typeface="Wingdings"/>
              <a:buChar char=""/>
              <a:tabLst>
                <a:tab pos="173924" algn="l"/>
              </a:tabLst>
            </a:pP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transparency</a:t>
            </a:r>
            <a:r>
              <a:rPr lang="en-US" sz="1044" kern="1200" spc="2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concerning</a:t>
            </a:r>
            <a:r>
              <a:rPr lang="en-US" sz="1044" kern="1200" spc="2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applications</a:t>
            </a:r>
            <a:r>
              <a:rPr lang="en-US" sz="1044" kern="1200" spc="2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and</a:t>
            </a:r>
            <a:r>
              <a:rPr lang="en-US" sz="1044" kern="1200" spc="2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higher</a:t>
            </a:r>
            <a:r>
              <a:rPr lang="en-US" sz="1044" kern="1200" spc="2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layer</a:t>
            </a:r>
            <a:r>
              <a:rPr lang="en-US" sz="1044" kern="1200" spc="2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protocols,</a:t>
            </a:r>
            <a:r>
              <a:rPr lang="en-US" sz="1044" kern="1200" spc="2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but</a:t>
            </a:r>
            <a:r>
              <a:rPr lang="en-US" sz="1044" kern="1200" spc="2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1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also </a:t>
            </a:r>
            <a:r>
              <a:rPr lang="en-US" sz="1044" kern="1200" spc="-26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6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location</a:t>
            </a:r>
            <a:r>
              <a:rPr lang="en-US" sz="1044" kern="1200" spc="2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awareness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if</a:t>
            </a:r>
            <a:r>
              <a:rPr lang="en-US" sz="1044" kern="1200" spc="22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 </a:t>
            </a:r>
            <a:r>
              <a:rPr lang="en-US" sz="1044" kern="1200" spc="8">
                <a:solidFill>
                  <a:schemeClr val="tx1"/>
                </a:solidFill>
                <a:latin typeface="Microsoft Sans Serif"/>
                <a:ea typeface="+mn-ea"/>
                <a:cs typeface="Microsoft Sans Serif"/>
              </a:rPr>
              <a:t>necessary</a:t>
            </a:r>
            <a:endParaRPr lang="en-US" sz="1632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9048" y="1382564"/>
            <a:ext cx="5458968" cy="4092871"/>
          </a:xfrm>
          <a:custGeom>
            <a:avLst/>
            <a:gdLst/>
            <a:ahLst/>
            <a:cxnLst/>
            <a:rect l="l" t="t" r="r" b="b"/>
            <a:pathLst>
              <a:path w="9591675" h="7191375">
                <a:moveTo>
                  <a:pt x="0" y="7191375"/>
                </a:moveTo>
                <a:lnTo>
                  <a:pt x="9591675" y="7191375"/>
                </a:lnTo>
                <a:lnTo>
                  <a:pt x="9591675" y="0"/>
                </a:lnTo>
                <a:lnTo>
                  <a:pt x="0" y="0"/>
                </a:lnTo>
                <a:lnTo>
                  <a:pt x="0" y="7191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6441" y="379271"/>
            <a:ext cx="5468471" cy="35756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18"/>
              <a:t>Comparison:</a:t>
            </a:r>
            <a:r>
              <a:rPr spc="26"/>
              <a:t> </a:t>
            </a:r>
            <a:r>
              <a:rPr spc="-18"/>
              <a:t>infrared</a:t>
            </a:r>
            <a:r>
              <a:rPr spc="26"/>
              <a:t> </a:t>
            </a:r>
            <a:r>
              <a:rPr spc="-9"/>
              <a:t>vs.</a:t>
            </a:r>
            <a:r>
              <a:rPr spc="26"/>
              <a:t> </a:t>
            </a:r>
            <a:r>
              <a:rPr spc="-18"/>
              <a:t>radio</a:t>
            </a:r>
            <a:r>
              <a:rPr spc="26"/>
              <a:t> </a:t>
            </a:r>
            <a:r>
              <a:rPr spc="-18"/>
              <a:t>transmission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71750" y="998851"/>
            <a:ext cx="3388658" cy="4836682"/>
          </a:xfrm>
          <a:prstGeom prst="rect">
            <a:avLst/>
          </a:prstGeom>
        </p:spPr>
        <p:txBody>
          <a:bodyPr vert="horz" wrap="square" lIns="0" tIns="71157" rIns="0" bIns="0" rtlCol="0">
            <a:spAutoFit/>
          </a:bodyPr>
          <a:lstStyle/>
          <a:p>
            <a:pPr marL="11206">
              <a:spcBef>
                <a:spcPts val="560"/>
              </a:spcBef>
            </a:pPr>
            <a:r>
              <a:rPr sz="1632" spc="4" dirty="0">
                <a:latin typeface="Microsoft Sans Serif"/>
                <a:cs typeface="Microsoft Sans Serif"/>
              </a:rPr>
              <a:t>Infrared</a:t>
            </a:r>
            <a:endParaRPr sz="1632" dirty="0">
              <a:latin typeface="Microsoft Sans Serif"/>
              <a:cs typeface="Microsoft Sans Serif"/>
            </a:endParaRPr>
          </a:p>
          <a:p>
            <a:pPr marL="700405" marR="331151" indent="-260551">
              <a:lnSpc>
                <a:spcPct val="102299"/>
              </a:lnSpc>
              <a:spcBef>
                <a:spcPts val="361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dirty="0">
                <a:latin typeface="Microsoft Sans Serif"/>
                <a:cs typeface="Microsoft Sans Serif"/>
              </a:rPr>
              <a:t>uses</a:t>
            </a:r>
            <a:r>
              <a:rPr sz="1456" spc="35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IR</a:t>
            </a:r>
            <a:r>
              <a:rPr sz="1456" spc="40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diodes,</a:t>
            </a:r>
            <a:r>
              <a:rPr sz="1456" spc="35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diffuse</a:t>
            </a:r>
            <a:r>
              <a:rPr sz="1456" spc="40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light, </a:t>
            </a:r>
            <a:r>
              <a:rPr sz="1456" spc="-375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multiple</a:t>
            </a:r>
            <a:r>
              <a:rPr sz="1456" spc="71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reflections</a:t>
            </a:r>
            <a:r>
              <a:rPr sz="1456" spc="71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(walls, </a:t>
            </a:r>
            <a:r>
              <a:rPr sz="1456" spc="4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furniture</a:t>
            </a:r>
            <a:r>
              <a:rPr sz="1456" spc="22" dirty="0">
                <a:latin typeface="Microsoft Sans Serif"/>
                <a:cs typeface="Microsoft Sans Serif"/>
              </a:rPr>
              <a:t> </a:t>
            </a:r>
            <a:r>
              <a:rPr sz="1456" spc="13" dirty="0">
                <a:latin typeface="Microsoft Sans Serif"/>
                <a:cs typeface="Microsoft Sans Serif"/>
              </a:rPr>
              <a:t>etc.)</a:t>
            </a:r>
            <a:endParaRPr sz="1456" dirty="0">
              <a:latin typeface="Microsoft Sans Serif"/>
              <a:cs typeface="Microsoft Sans Serif"/>
            </a:endParaRPr>
          </a:p>
          <a:p>
            <a:pPr marL="11206">
              <a:spcBef>
                <a:spcPts val="459"/>
              </a:spcBef>
            </a:pPr>
            <a:r>
              <a:rPr sz="1632" spc="13" dirty="0">
                <a:latin typeface="Microsoft Sans Serif"/>
                <a:cs typeface="Microsoft Sans Serif"/>
              </a:rPr>
              <a:t>Advantages</a:t>
            </a:r>
            <a:endParaRPr sz="1632" dirty="0">
              <a:latin typeface="Microsoft Sans Serif"/>
              <a:cs typeface="Microsoft Sans Serif"/>
            </a:endParaRPr>
          </a:p>
          <a:p>
            <a:pPr marL="700405" marR="481318" indent="-260551">
              <a:lnSpc>
                <a:spcPct val="102299"/>
              </a:lnSpc>
              <a:spcBef>
                <a:spcPts val="361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4" dirty="0">
                <a:latin typeface="Microsoft Sans Serif"/>
                <a:cs typeface="Microsoft Sans Serif"/>
              </a:rPr>
              <a:t>simple,</a:t>
            </a:r>
            <a:r>
              <a:rPr sz="1456" spc="13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cheap,</a:t>
            </a:r>
            <a:r>
              <a:rPr sz="1456" spc="18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available</a:t>
            </a:r>
            <a:r>
              <a:rPr sz="1456" spc="18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in </a:t>
            </a:r>
            <a:r>
              <a:rPr sz="1456" spc="-371" dirty="0">
                <a:latin typeface="Microsoft Sans Serif"/>
                <a:cs typeface="Microsoft Sans Serif"/>
              </a:rPr>
              <a:t> </a:t>
            </a:r>
            <a:r>
              <a:rPr sz="1456" spc="-4" dirty="0">
                <a:latin typeface="Microsoft Sans Serif"/>
                <a:cs typeface="Microsoft Sans Serif"/>
              </a:rPr>
              <a:t>many</a:t>
            </a:r>
            <a:r>
              <a:rPr sz="1456" spc="75" dirty="0">
                <a:latin typeface="Microsoft Sans Serif"/>
                <a:cs typeface="Microsoft Sans Serif"/>
              </a:rPr>
              <a:t> </a:t>
            </a:r>
            <a:r>
              <a:rPr sz="1456" spc="-4" dirty="0">
                <a:latin typeface="Microsoft Sans Serif"/>
                <a:cs typeface="Microsoft Sans Serif"/>
              </a:rPr>
              <a:t>mobile</a:t>
            </a:r>
            <a:r>
              <a:rPr sz="1456" spc="75" dirty="0">
                <a:latin typeface="Microsoft Sans Serif"/>
                <a:cs typeface="Microsoft Sans Serif"/>
              </a:rPr>
              <a:t> </a:t>
            </a:r>
            <a:r>
              <a:rPr sz="1456" spc="-4" dirty="0">
                <a:latin typeface="Microsoft Sans Serif"/>
                <a:cs typeface="Microsoft Sans Serif"/>
              </a:rPr>
              <a:t>devices</a:t>
            </a:r>
            <a:endParaRPr sz="1456" dirty="0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371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-4" dirty="0">
                <a:latin typeface="Microsoft Sans Serif"/>
                <a:cs typeface="Microsoft Sans Serif"/>
              </a:rPr>
              <a:t>no</a:t>
            </a:r>
            <a:r>
              <a:rPr sz="1456" spc="62" dirty="0">
                <a:latin typeface="Microsoft Sans Serif"/>
                <a:cs typeface="Microsoft Sans Serif"/>
              </a:rPr>
              <a:t> </a:t>
            </a:r>
            <a:r>
              <a:rPr sz="1456" spc="-4" dirty="0">
                <a:latin typeface="Microsoft Sans Serif"/>
                <a:cs typeface="Microsoft Sans Serif"/>
              </a:rPr>
              <a:t>licenses</a:t>
            </a:r>
            <a:r>
              <a:rPr sz="1456" spc="62" dirty="0">
                <a:latin typeface="Microsoft Sans Serif"/>
                <a:cs typeface="Microsoft Sans Serif"/>
              </a:rPr>
              <a:t> </a:t>
            </a:r>
            <a:r>
              <a:rPr sz="1456" spc="-4" dirty="0">
                <a:latin typeface="Microsoft Sans Serif"/>
                <a:cs typeface="Microsoft Sans Serif"/>
              </a:rPr>
              <a:t>needed</a:t>
            </a:r>
            <a:endParaRPr sz="1456" dirty="0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37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dirty="0">
                <a:latin typeface="Microsoft Sans Serif"/>
                <a:cs typeface="Microsoft Sans Serif"/>
              </a:rPr>
              <a:t>simple</a:t>
            </a:r>
            <a:r>
              <a:rPr sz="1456" spc="-4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shielding</a:t>
            </a:r>
            <a:r>
              <a:rPr sz="1456" spc="-4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possible</a:t>
            </a:r>
            <a:endParaRPr sz="1456" dirty="0">
              <a:latin typeface="Microsoft Sans Serif"/>
              <a:cs typeface="Microsoft Sans Serif"/>
            </a:endParaRPr>
          </a:p>
          <a:p>
            <a:pPr marL="11206">
              <a:spcBef>
                <a:spcPts val="393"/>
              </a:spcBef>
            </a:pPr>
            <a:r>
              <a:rPr sz="1632" spc="9" dirty="0">
                <a:latin typeface="Microsoft Sans Serif"/>
                <a:cs typeface="Microsoft Sans Serif"/>
              </a:rPr>
              <a:t>Disadvantages</a:t>
            </a:r>
            <a:endParaRPr sz="1632" dirty="0">
              <a:latin typeface="Microsoft Sans Serif"/>
              <a:cs typeface="Microsoft Sans Serif"/>
            </a:endParaRPr>
          </a:p>
          <a:p>
            <a:pPr marL="700405" marR="256628" indent="-260551">
              <a:lnSpc>
                <a:spcPct val="102299"/>
              </a:lnSpc>
              <a:spcBef>
                <a:spcPts val="361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4" dirty="0">
                <a:latin typeface="Microsoft Sans Serif"/>
                <a:cs typeface="Microsoft Sans Serif"/>
              </a:rPr>
              <a:t>interference</a:t>
            </a:r>
            <a:r>
              <a:rPr sz="1456" spc="44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by</a:t>
            </a:r>
            <a:r>
              <a:rPr sz="1456" spc="49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sunlight,</a:t>
            </a:r>
            <a:r>
              <a:rPr sz="1456" spc="49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heat </a:t>
            </a:r>
            <a:r>
              <a:rPr sz="1456" spc="-371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sources</a:t>
            </a:r>
            <a:r>
              <a:rPr sz="1456" spc="13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etc.</a:t>
            </a:r>
            <a:endParaRPr sz="1456" dirty="0">
              <a:latin typeface="Microsoft Sans Serif"/>
              <a:cs typeface="Microsoft Sans Serif"/>
            </a:endParaRPr>
          </a:p>
          <a:p>
            <a:pPr marL="700405" marR="38102" indent="-260551">
              <a:lnSpc>
                <a:spcPct val="102299"/>
              </a:lnSpc>
              <a:spcBef>
                <a:spcPts val="397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dirty="0">
                <a:latin typeface="Microsoft Sans Serif"/>
                <a:cs typeface="Microsoft Sans Serif"/>
              </a:rPr>
              <a:t>many</a:t>
            </a:r>
            <a:r>
              <a:rPr sz="1456" spc="40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things</a:t>
            </a:r>
            <a:r>
              <a:rPr sz="1456" spc="44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shield</a:t>
            </a:r>
            <a:r>
              <a:rPr sz="1456" spc="40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or</a:t>
            </a:r>
            <a:r>
              <a:rPr sz="1456" spc="44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absorb</a:t>
            </a:r>
            <a:r>
              <a:rPr sz="1456" spc="40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IR </a:t>
            </a:r>
            <a:r>
              <a:rPr sz="1456" spc="-371" dirty="0">
                <a:latin typeface="Microsoft Sans Serif"/>
                <a:cs typeface="Microsoft Sans Serif"/>
              </a:rPr>
              <a:t> </a:t>
            </a:r>
            <a:r>
              <a:rPr sz="1456" spc="-13" dirty="0">
                <a:latin typeface="Microsoft Sans Serif"/>
                <a:cs typeface="Microsoft Sans Serif"/>
              </a:rPr>
              <a:t>light</a:t>
            </a:r>
            <a:endParaRPr sz="1456" dirty="0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371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4" dirty="0">
                <a:latin typeface="Microsoft Sans Serif"/>
                <a:cs typeface="Microsoft Sans Serif"/>
              </a:rPr>
              <a:t>low</a:t>
            </a:r>
            <a:r>
              <a:rPr sz="1456" spc="-4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bandwidth</a:t>
            </a:r>
            <a:endParaRPr sz="1456" dirty="0">
              <a:latin typeface="Microsoft Sans Serif"/>
              <a:cs typeface="Microsoft Sans Serif"/>
            </a:endParaRPr>
          </a:p>
          <a:p>
            <a:pPr marL="11206">
              <a:spcBef>
                <a:spcPts val="459"/>
              </a:spcBef>
            </a:pPr>
            <a:r>
              <a:rPr sz="1632" spc="13" dirty="0">
                <a:latin typeface="Microsoft Sans Serif"/>
                <a:cs typeface="Microsoft Sans Serif"/>
              </a:rPr>
              <a:t>Example</a:t>
            </a:r>
            <a:endParaRPr sz="1632" dirty="0">
              <a:latin typeface="Microsoft Sans Serif"/>
              <a:cs typeface="Microsoft Sans Serif"/>
            </a:endParaRPr>
          </a:p>
          <a:p>
            <a:pPr marL="700405" marR="4483" indent="-260551">
              <a:lnSpc>
                <a:spcPct val="102299"/>
              </a:lnSpc>
              <a:spcBef>
                <a:spcPts val="357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4" dirty="0">
                <a:latin typeface="Microsoft Sans Serif"/>
                <a:cs typeface="Microsoft Sans Serif"/>
              </a:rPr>
              <a:t>IrDA</a:t>
            </a:r>
            <a:r>
              <a:rPr sz="1456" spc="49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(Infrared</a:t>
            </a:r>
            <a:r>
              <a:rPr sz="1456" spc="53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Data</a:t>
            </a:r>
            <a:r>
              <a:rPr sz="1456" spc="49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Association) </a:t>
            </a:r>
            <a:r>
              <a:rPr sz="1456" spc="-371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interface</a:t>
            </a:r>
            <a:r>
              <a:rPr sz="1456" spc="49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available</a:t>
            </a:r>
            <a:r>
              <a:rPr sz="1456" spc="44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everywhere</a:t>
            </a:r>
            <a:endParaRPr sz="1456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4478" y="998851"/>
            <a:ext cx="3373531" cy="4288776"/>
          </a:xfrm>
          <a:prstGeom prst="rect">
            <a:avLst/>
          </a:prstGeom>
        </p:spPr>
        <p:txBody>
          <a:bodyPr vert="horz" wrap="square" lIns="0" tIns="71157" rIns="0" bIns="0" rtlCol="0">
            <a:spAutoFit/>
          </a:bodyPr>
          <a:lstStyle/>
          <a:p>
            <a:pPr marL="11206">
              <a:spcBef>
                <a:spcPts val="560"/>
              </a:spcBef>
            </a:pPr>
            <a:r>
              <a:rPr sz="1632" spc="18" dirty="0">
                <a:latin typeface="Microsoft Sans Serif"/>
                <a:cs typeface="Microsoft Sans Serif"/>
              </a:rPr>
              <a:t>Radio</a:t>
            </a:r>
            <a:endParaRPr sz="1632" dirty="0">
              <a:latin typeface="Microsoft Sans Serif"/>
              <a:cs typeface="Microsoft Sans Serif"/>
            </a:endParaRPr>
          </a:p>
          <a:p>
            <a:pPr marL="700405" marR="173140" indent="-260551">
              <a:lnSpc>
                <a:spcPct val="102299"/>
              </a:lnSpc>
              <a:spcBef>
                <a:spcPts val="361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dirty="0">
                <a:latin typeface="Microsoft Sans Serif"/>
                <a:cs typeface="Microsoft Sans Serif"/>
              </a:rPr>
              <a:t>typically</a:t>
            </a:r>
            <a:r>
              <a:rPr sz="1456" spc="31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using</a:t>
            </a:r>
            <a:r>
              <a:rPr sz="1456" spc="31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the</a:t>
            </a:r>
            <a:r>
              <a:rPr sz="1456" spc="31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license</a:t>
            </a:r>
            <a:r>
              <a:rPr sz="1456" spc="31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free </a:t>
            </a:r>
            <a:r>
              <a:rPr sz="1456" spc="-375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ISM</a:t>
            </a:r>
            <a:r>
              <a:rPr sz="1456" spc="49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band</a:t>
            </a:r>
            <a:r>
              <a:rPr sz="1456" spc="49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at</a:t>
            </a:r>
            <a:r>
              <a:rPr sz="1456" spc="49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2.4</a:t>
            </a:r>
            <a:r>
              <a:rPr sz="1456" spc="53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GHz</a:t>
            </a:r>
            <a:endParaRPr sz="1456" dirty="0">
              <a:latin typeface="Microsoft Sans Serif"/>
              <a:cs typeface="Microsoft Sans Serif"/>
            </a:endParaRPr>
          </a:p>
          <a:p>
            <a:pPr marL="11206">
              <a:spcBef>
                <a:spcPts val="459"/>
              </a:spcBef>
            </a:pPr>
            <a:r>
              <a:rPr sz="1632" spc="13" dirty="0">
                <a:latin typeface="Microsoft Sans Serif"/>
                <a:cs typeface="Microsoft Sans Serif"/>
              </a:rPr>
              <a:t>Advantages</a:t>
            </a:r>
            <a:endParaRPr sz="1632" dirty="0">
              <a:latin typeface="Microsoft Sans Serif"/>
              <a:cs typeface="Microsoft Sans Serif"/>
            </a:endParaRPr>
          </a:p>
          <a:p>
            <a:pPr marL="700405" marR="4483" indent="-260551">
              <a:lnSpc>
                <a:spcPct val="102299"/>
              </a:lnSpc>
              <a:spcBef>
                <a:spcPts val="361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4" dirty="0">
                <a:latin typeface="Microsoft Sans Serif"/>
                <a:cs typeface="Microsoft Sans Serif"/>
              </a:rPr>
              <a:t>experience</a:t>
            </a:r>
            <a:r>
              <a:rPr sz="1456" spc="40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from</a:t>
            </a:r>
            <a:r>
              <a:rPr sz="1456" spc="44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wireless</a:t>
            </a:r>
            <a:r>
              <a:rPr sz="1456" spc="44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WAN </a:t>
            </a:r>
            <a:r>
              <a:rPr sz="1456" spc="13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and</a:t>
            </a:r>
            <a:r>
              <a:rPr sz="1456" spc="35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mobile</a:t>
            </a:r>
            <a:r>
              <a:rPr sz="1456" spc="35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phones</a:t>
            </a:r>
            <a:r>
              <a:rPr sz="1456" spc="40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can</a:t>
            </a:r>
            <a:r>
              <a:rPr sz="1456" spc="35" dirty="0">
                <a:latin typeface="Microsoft Sans Serif"/>
                <a:cs typeface="Microsoft Sans Serif"/>
              </a:rPr>
              <a:t> </a:t>
            </a:r>
            <a:r>
              <a:rPr sz="1456" dirty="0">
                <a:latin typeface="Microsoft Sans Serif"/>
                <a:cs typeface="Microsoft Sans Serif"/>
              </a:rPr>
              <a:t>be</a:t>
            </a:r>
            <a:r>
              <a:rPr sz="1456" spc="40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used</a:t>
            </a:r>
            <a:endParaRPr sz="1456" dirty="0">
              <a:latin typeface="Microsoft Sans Serif"/>
              <a:cs typeface="Microsoft Sans Serif"/>
            </a:endParaRPr>
          </a:p>
          <a:p>
            <a:pPr marL="700405" marR="234776" indent="-260551">
              <a:lnSpc>
                <a:spcPct val="102299"/>
              </a:lnSpc>
              <a:spcBef>
                <a:spcPts val="331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4" dirty="0">
                <a:latin typeface="Microsoft Sans Serif"/>
                <a:cs typeface="Microsoft Sans Serif"/>
              </a:rPr>
              <a:t>coverage</a:t>
            </a:r>
            <a:r>
              <a:rPr sz="1456" spc="49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of</a:t>
            </a:r>
            <a:r>
              <a:rPr sz="1456" spc="49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larger</a:t>
            </a:r>
            <a:r>
              <a:rPr sz="1456" spc="49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areas </a:t>
            </a:r>
            <a:r>
              <a:rPr sz="1456" spc="9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possible</a:t>
            </a:r>
            <a:r>
              <a:rPr sz="1456" spc="53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(radio</a:t>
            </a:r>
            <a:r>
              <a:rPr sz="1456" spc="57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can</a:t>
            </a:r>
            <a:r>
              <a:rPr sz="1456" spc="57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penetrate </a:t>
            </a:r>
            <a:r>
              <a:rPr sz="1456" spc="-375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walls,</a:t>
            </a:r>
            <a:r>
              <a:rPr sz="1456" spc="13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furniture</a:t>
            </a:r>
            <a:r>
              <a:rPr sz="1456" spc="13" dirty="0">
                <a:latin typeface="Microsoft Sans Serif"/>
                <a:cs typeface="Microsoft Sans Serif"/>
              </a:rPr>
              <a:t> </a:t>
            </a:r>
            <a:r>
              <a:rPr sz="1456" spc="9" dirty="0">
                <a:latin typeface="Microsoft Sans Serif"/>
                <a:cs typeface="Microsoft Sans Serif"/>
              </a:rPr>
              <a:t>etc.)</a:t>
            </a:r>
            <a:endParaRPr sz="1456" dirty="0">
              <a:latin typeface="Microsoft Sans Serif"/>
              <a:cs typeface="Microsoft Sans Serif"/>
            </a:endParaRPr>
          </a:p>
          <a:p>
            <a:pPr marL="11206">
              <a:spcBef>
                <a:spcPts val="459"/>
              </a:spcBef>
            </a:pPr>
            <a:r>
              <a:rPr sz="1632" spc="9" dirty="0">
                <a:latin typeface="Microsoft Sans Serif"/>
                <a:cs typeface="Microsoft Sans Serif"/>
              </a:rPr>
              <a:t>Disadvantages</a:t>
            </a:r>
            <a:endParaRPr sz="1632" dirty="0">
              <a:latin typeface="Microsoft Sans Serif"/>
              <a:cs typeface="Microsoft Sans Serif"/>
            </a:endParaRPr>
          </a:p>
          <a:p>
            <a:pPr marL="700405" marR="230293" indent="-260551">
              <a:lnSpc>
                <a:spcPct val="102299"/>
              </a:lnSpc>
              <a:spcBef>
                <a:spcPts val="361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dirty="0">
                <a:latin typeface="Microsoft Sans Serif"/>
                <a:cs typeface="Microsoft Sans Serif"/>
              </a:rPr>
              <a:t>limited</a:t>
            </a:r>
            <a:r>
              <a:rPr sz="1456" spc="31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license</a:t>
            </a:r>
            <a:r>
              <a:rPr sz="1456" spc="31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free</a:t>
            </a:r>
            <a:r>
              <a:rPr sz="1456" spc="31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frequency </a:t>
            </a:r>
            <a:r>
              <a:rPr sz="1456" spc="-371" dirty="0">
                <a:latin typeface="Microsoft Sans Serif"/>
                <a:cs typeface="Microsoft Sans Serif"/>
              </a:rPr>
              <a:t> </a:t>
            </a:r>
            <a:r>
              <a:rPr sz="1456" spc="-4" dirty="0">
                <a:latin typeface="Microsoft Sans Serif"/>
                <a:cs typeface="Microsoft Sans Serif"/>
              </a:rPr>
              <a:t>bands</a:t>
            </a:r>
            <a:endParaRPr sz="1456" dirty="0">
              <a:latin typeface="Microsoft Sans Serif"/>
              <a:cs typeface="Microsoft Sans Serif"/>
            </a:endParaRPr>
          </a:p>
          <a:p>
            <a:pPr marL="700405" marR="758118" indent="-260551">
              <a:lnSpc>
                <a:spcPct val="102299"/>
              </a:lnSpc>
              <a:spcBef>
                <a:spcPts val="326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4" dirty="0">
                <a:latin typeface="Microsoft Sans Serif"/>
                <a:cs typeface="Microsoft Sans Serif"/>
              </a:rPr>
              <a:t>shielding more difficult, </a:t>
            </a:r>
            <a:r>
              <a:rPr sz="1456" spc="-379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electrical interference</a:t>
            </a:r>
            <a:endParaRPr sz="1456" dirty="0">
              <a:latin typeface="Microsoft Sans Serif"/>
              <a:cs typeface="Microsoft Sans Serif"/>
            </a:endParaRPr>
          </a:p>
          <a:p>
            <a:pPr marL="11206">
              <a:spcBef>
                <a:spcPts val="459"/>
              </a:spcBef>
            </a:pPr>
            <a:r>
              <a:rPr sz="1632" spc="13" dirty="0">
                <a:latin typeface="Microsoft Sans Serif"/>
                <a:cs typeface="Microsoft Sans Serif"/>
              </a:rPr>
              <a:t>Example</a:t>
            </a:r>
            <a:endParaRPr sz="1632" dirty="0">
              <a:latin typeface="Microsoft Sans Serif"/>
              <a:cs typeface="Microsoft Sans Serif"/>
            </a:endParaRPr>
          </a:p>
          <a:p>
            <a:pPr marL="700405" indent="-260551">
              <a:spcBef>
                <a:spcPts val="401"/>
              </a:spcBef>
              <a:buSzPct val="81818"/>
              <a:buFont typeface="Wingdings"/>
              <a:buChar char=""/>
              <a:tabLst>
                <a:tab pos="699845" algn="l"/>
                <a:tab pos="700405" algn="l"/>
              </a:tabLst>
            </a:pPr>
            <a:r>
              <a:rPr sz="1456" spc="4" dirty="0">
                <a:latin typeface="Microsoft Sans Serif"/>
                <a:cs typeface="Microsoft Sans Serif"/>
              </a:rPr>
              <a:t>Many</a:t>
            </a:r>
            <a:r>
              <a:rPr sz="1456" spc="44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different</a:t>
            </a:r>
            <a:r>
              <a:rPr sz="1456" spc="44" dirty="0">
                <a:latin typeface="Microsoft Sans Serif"/>
                <a:cs typeface="Microsoft Sans Serif"/>
              </a:rPr>
              <a:t> </a:t>
            </a:r>
            <a:r>
              <a:rPr sz="1456" spc="4" dirty="0">
                <a:latin typeface="Microsoft Sans Serif"/>
                <a:cs typeface="Microsoft Sans Serif"/>
              </a:rPr>
              <a:t>products</a:t>
            </a:r>
            <a:endParaRPr sz="1456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45927" y="890866"/>
            <a:ext cx="7908552" cy="5084670"/>
            <a:chOff x="552450" y="1009649"/>
            <a:chExt cx="8963025" cy="5762626"/>
          </a:xfrm>
        </p:grpSpPr>
        <p:sp>
          <p:nvSpPr>
            <p:cNvPr id="3" name="object 3"/>
            <p:cNvSpPr/>
            <p:nvPr/>
          </p:nvSpPr>
          <p:spPr>
            <a:xfrm>
              <a:off x="1524000" y="1009649"/>
              <a:ext cx="123825" cy="76200"/>
            </a:xfrm>
            <a:custGeom>
              <a:avLst/>
              <a:gdLst/>
              <a:ahLst/>
              <a:cxnLst/>
              <a:rect l="l" t="t" r="r" b="b"/>
              <a:pathLst>
                <a:path w="123825" h="76200">
                  <a:moveTo>
                    <a:pt x="123825" y="0"/>
                  </a:moveTo>
                  <a:lnTo>
                    <a:pt x="85725" y="0"/>
                  </a:lnTo>
                  <a:lnTo>
                    <a:pt x="47625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85725" y="76200"/>
                  </a:lnTo>
                  <a:lnTo>
                    <a:pt x="123825" y="7620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FBFBF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1647825" y="1009649"/>
              <a:ext cx="85725" cy="76200"/>
            </a:xfrm>
            <a:custGeom>
              <a:avLst/>
              <a:gdLst/>
              <a:ahLst/>
              <a:cxnLst/>
              <a:rect l="l" t="t" r="r" b="b"/>
              <a:pathLst>
                <a:path w="85725" h="76200">
                  <a:moveTo>
                    <a:pt x="85725" y="0"/>
                  </a:moveTo>
                  <a:lnTo>
                    <a:pt x="47625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85725" y="762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FBFB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1733550" y="1009649"/>
              <a:ext cx="285750" cy="76200"/>
            </a:xfrm>
            <a:custGeom>
              <a:avLst/>
              <a:gdLst/>
              <a:ahLst/>
              <a:cxnLst/>
              <a:rect l="l" t="t" r="r" b="b"/>
              <a:pathLst>
                <a:path w="285750" h="76200">
                  <a:moveTo>
                    <a:pt x="285750" y="0"/>
                  </a:moveTo>
                  <a:lnTo>
                    <a:pt x="28575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285750" y="7620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AFA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019300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F9F9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206692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2105025" y="1009649"/>
              <a:ext cx="161925" cy="76200"/>
            </a:xfrm>
            <a:custGeom>
              <a:avLst/>
              <a:gdLst/>
              <a:ahLst/>
              <a:cxnLst/>
              <a:rect l="l" t="t" r="r" b="b"/>
              <a:pathLst>
                <a:path w="161925" h="76200">
                  <a:moveTo>
                    <a:pt x="161925" y="0"/>
                  </a:moveTo>
                  <a:lnTo>
                    <a:pt x="123825" y="0"/>
                  </a:lnTo>
                  <a:lnTo>
                    <a:pt x="85725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85725" y="76200"/>
                  </a:lnTo>
                  <a:lnTo>
                    <a:pt x="123825" y="76200"/>
                  </a:lnTo>
                  <a:lnTo>
                    <a:pt x="161925" y="76200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F7F7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2266950" y="1009649"/>
              <a:ext cx="85725" cy="76200"/>
            </a:xfrm>
            <a:custGeom>
              <a:avLst/>
              <a:gdLst/>
              <a:ahLst/>
              <a:cxnLst/>
              <a:rect l="l" t="t" r="r" b="b"/>
              <a:pathLst>
                <a:path w="85725" h="76200">
                  <a:moveTo>
                    <a:pt x="85725" y="0"/>
                  </a:moveTo>
                  <a:lnTo>
                    <a:pt x="47625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85725" y="762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F6F6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2352675" y="1009649"/>
              <a:ext cx="209550" cy="76200"/>
            </a:xfrm>
            <a:custGeom>
              <a:avLst/>
              <a:gdLst/>
              <a:ahLst/>
              <a:cxnLst/>
              <a:rect l="l" t="t" r="r" b="b"/>
              <a:pathLst>
                <a:path w="209550" h="76200">
                  <a:moveTo>
                    <a:pt x="209550" y="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209550" y="76200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F5F5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2562225" y="1009649"/>
              <a:ext cx="85725" cy="76200"/>
            </a:xfrm>
            <a:custGeom>
              <a:avLst/>
              <a:gdLst/>
              <a:ahLst/>
              <a:cxnLst/>
              <a:rect l="l" t="t" r="r" b="b"/>
              <a:pathLst>
                <a:path w="85725" h="76200">
                  <a:moveTo>
                    <a:pt x="8572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85725" y="762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F4F4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647950" y="10096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2F2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724150" y="1009649"/>
              <a:ext cx="123825" cy="76200"/>
            </a:xfrm>
            <a:custGeom>
              <a:avLst/>
              <a:gdLst/>
              <a:ahLst/>
              <a:cxnLst/>
              <a:rect l="l" t="t" r="r" b="b"/>
              <a:pathLst>
                <a:path w="123825" h="76200">
                  <a:moveTo>
                    <a:pt x="123825" y="0"/>
                  </a:moveTo>
                  <a:lnTo>
                    <a:pt x="85725" y="0"/>
                  </a:lnTo>
                  <a:lnTo>
                    <a:pt x="47625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85725" y="76200"/>
                  </a:lnTo>
                  <a:lnTo>
                    <a:pt x="123825" y="7620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F1F1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2847975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F1F1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289560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0F0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2933700" y="1009649"/>
              <a:ext cx="85725" cy="76200"/>
            </a:xfrm>
            <a:custGeom>
              <a:avLst/>
              <a:gdLst/>
              <a:ahLst/>
              <a:cxnLst/>
              <a:rect l="l" t="t" r="r" b="b"/>
              <a:pathLst>
                <a:path w="85725" h="76200">
                  <a:moveTo>
                    <a:pt x="8572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85725" y="762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EFEF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01942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DED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05752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DED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095625" y="1009649"/>
              <a:ext cx="123825" cy="76200"/>
            </a:xfrm>
            <a:custGeom>
              <a:avLst/>
              <a:gdLst/>
              <a:ahLst/>
              <a:cxnLst/>
              <a:rect l="l" t="t" r="r" b="b"/>
              <a:pathLst>
                <a:path w="123825" h="76200">
                  <a:moveTo>
                    <a:pt x="123825" y="0"/>
                  </a:moveTo>
                  <a:lnTo>
                    <a:pt x="85725" y="0"/>
                  </a:lnTo>
                  <a:lnTo>
                    <a:pt x="47625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85725" y="76200"/>
                  </a:lnTo>
                  <a:lnTo>
                    <a:pt x="123825" y="7620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ECEC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219450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EBEB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3267075" y="10096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9E9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343275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E8E8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3390900" y="1009649"/>
              <a:ext cx="123825" cy="76200"/>
            </a:xfrm>
            <a:custGeom>
              <a:avLst/>
              <a:gdLst/>
              <a:ahLst/>
              <a:cxnLst/>
              <a:rect l="l" t="t" r="r" b="b"/>
              <a:pathLst>
                <a:path w="123825" h="76200">
                  <a:moveTo>
                    <a:pt x="123825" y="0"/>
                  </a:moveTo>
                  <a:lnTo>
                    <a:pt x="76200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76200" y="76200"/>
                  </a:lnTo>
                  <a:lnTo>
                    <a:pt x="123825" y="7620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E7E7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351472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6E6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355282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4E4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3590925" y="1009649"/>
              <a:ext cx="85725" cy="76200"/>
            </a:xfrm>
            <a:custGeom>
              <a:avLst/>
              <a:gdLst/>
              <a:ahLst/>
              <a:cxnLst/>
              <a:rect l="l" t="t" r="r" b="b"/>
              <a:pathLst>
                <a:path w="85725" h="76200">
                  <a:moveTo>
                    <a:pt x="85725" y="0"/>
                  </a:moveTo>
                  <a:lnTo>
                    <a:pt x="47625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85725" y="762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E3E3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3676650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E3E3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372427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2E2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376237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1E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3800475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DFDF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3848100" y="10096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ED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3924300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DDD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397192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DBDB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4010025" y="1009649"/>
              <a:ext cx="85725" cy="76200"/>
            </a:xfrm>
            <a:custGeom>
              <a:avLst/>
              <a:gdLst/>
              <a:ahLst/>
              <a:cxnLst/>
              <a:rect l="l" t="t" r="r" b="b"/>
              <a:pathLst>
                <a:path w="85725" h="76200">
                  <a:moveTo>
                    <a:pt x="8572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85725" y="762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DADA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409575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D9D9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413385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D8D8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4171950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D6D6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4219575" y="10096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5D5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4295775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D4D4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434340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D3D3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438150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D1D1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4419600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D0D0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446722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FCF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450532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DCD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4543425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CDCD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459105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CCC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462915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BCB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4667250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CACA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471487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8C8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4752975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C7C7E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480060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6C6E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483870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4C4E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4876800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C3C3E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4" name="object 54"/>
            <p:cNvSpPr/>
            <p:nvPr/>
          </p:nvSpPr>
          <p:spPr>
            <a:xfrm>
              <a:off x="492442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2C2E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5" name="object 55"/>
            <p:cNvSpPr/>
            <p:nvPr/>
          </p:nvSpPr>
          <p:spPr>
            <a:xfrm>
              <a:off x="496252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1C1E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6" name="object 56"/>
            <p:cNvSpPr/>
            <p:nvPr/>
          </p:nvSpPr>
          <p:spPr>
            <a:xfrm>
              <a:off x="5000625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BFBFE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7" name="object 57"/>
            <p:cNvSpPr/>
            <p:nvPr/>
          </p:nvSpPr>
          <p:spPr>
            <a:xfrm>
              <a:off x="504825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BEBEE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8" name="object 58"/>
            <p:cNvSpPr/>
            <p:nvPr/>
          </p:nvSpPr>
          <p:spPr>
            <a:xfrm>
              <a:off x="508635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BCBCE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9" name="object 59"/>
            <p:cNvSpPr/>
            <p:nvPr/>
          </p:nvSpPr>
          <p:spPr>
            <a:xfrm>
              <a:off x="5124450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BABAE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0" name="object 60"/>
            <p:cNvSpPr/>
            <p:nvPr/>
          </p:nvSpPr>
          <p:spPr>
            <a:xfrm>
              <a:off x="5172075" y="10096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B9B9E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1" name="object 61"/>
            <p:cNvSpPr/>
            <p:nvPr/>
          </p:nvSpPr>
          <p:spPr>
            <a:xfrm>
              <a:off x="5248275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B6B6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2" name="object 62"/>
            <p:cNvSpPr/>
            <p:nvPr/>
          </p:nvSpPr>
          <p:spPr>
            <a:xfrm>
              <a:off x="529590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B5B5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3" name="object 63"/>
            <p:cNvSpPr/>
            <p:nvPr/>
          </p:nvSpPr>
          <p:spPr>
            <a:xfrm>
              <a:off x="533400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B4B4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4" name="object 64"/>
            <p:cNvSpPr/>
            <p:nvPr/>
          </p:nvSpPr>
          <p:spPr>
            <a:xfrm>
              <a:off x="5372100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B3B3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5" name="object 65"/>
            <p:cNvSpPr/>
            <p:nvPr/>
          </p:nvSpPr>
          <p:spPr>
            <a:xfrm>
              <a:off x="541972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B1B1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6" name="object 66"/>
            <p:cNvSpPr/>
            <p:nvPr/>
          </p:nvSpPr>
          <p:spPr>
            <a:xfrm>
              <a:off x="545782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B0B0E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7" name="object 67"/>
            <p:cNvSpPr/>
            <p:nvPr/>
          </p:nvSpPr>
          <p:spPr>
            <a:xfrm>
              <a:off x="5495925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AFAFE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8" name="object 68"/>
            <p:cNvSpPr/>
            <p:nvPr/>
          </p:nvSpPr>
          <p:spPr>
            <a:xfrm>
              <a:off x="554355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AEAEE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9" name="object 69"/>
            <p:cNvSpPr/>
            <p:nvPr/>
          </p:nvSpPr>
          <p:spPr>
            <a:xfrm>
              <a:off x="558165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ACACE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0" name="object 70"/>
            <p:cNvSpPr/>
            <p:nvPr/>
          </p:nvSpPr>
          <p:spPr>
            <a:xfrm>
              <a:off x="5619750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AAAAE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1" name="object 71"/>
            <p:cNvSpPr/>
            <p:nvPr/>
          </p:nvSpPr>
          <p:spPr>
            <a:xfrm>
              <a:off x="566737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A8A8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2" name="object 72"/>
            <p:cNvSpPr/>
            <p:nvPr/>
          </p:nvSpPr>
          <p:spPr>
            <a:xfrm>
              <a:off x="570547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A7A7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3" name="object 73"/>
            <p:cNvSpPr/>
            <p:nvPr/>
          </p:nvSpPr>
          <p:spPr>
            <a:xfrm>
              <a:off x="5743575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A6A6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4" name="object 74"/>
            <p:cNvSpPr/>
            <p:nvPr/>
          </p:nvSpPr>
          <p:spPr>
            <a:xfrm>
              <a:off x="579120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A3A3E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5" name="object 75"/>
            <p:cNvSpPr/>
            <p:nvPr/>
          </p:nvSpPr>
          <p:spPr>
            <a:xfrm>
              <a:off x="5829300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A2A2E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6" name="object 76"/>
            <p:cNvSpPr/>
            <p:nvPr/>
          </p:nvSpPr>
          <p:spPr>
            <a:xfrm>
              <a:off x="587692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A2A2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7" name="object 77"/>
            <p:cNvSpPr/>
            <p:nvPr/>
          </p:nvSpPr>
          <p:spPr>
            <a:xfrm>
              <a:off x="591502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A1A1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8" name="object 78"/>
            <p:cNvSpPr/>
            <p:nvPr/>
          </p:nvSpPr>
          <p:spPr>
            <a:xfrm>
              <a:off x="5953125" y="1009649"/>
              <a:ext cx="85725" cy="76200"/>
            </a:xfrm>
            <a:custGeom>
              <a:avLst/>
              <a:gdLst/>
              <a:ahLst/>
              <a:cxnLst/>
              <a:rect l="l" t="t" r="r" b="b"/>
              <a:pathLst>
                <a:path w="85725" h="76200">
                  <a:moveTo>
                    <a:pt x="85725" y="0"/>
                  </a:moveTo>
                  <a:lnTo>
                    <a:pt x="47625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85725" y="762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9D9DD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9" name="object 79"/>
            <p:cNvSpPr/>
            <p:nvPr/>
          </p:nvSpPr>
          <p:spPr>
            <a:xfrm>
              <a:off x="603885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9C9CD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0" name="object 80"/>
            <p:cNvSpPr/>
            <p:nvPr/>
          </p:nvSpPr>
          <p:spPr>
            <a:xfrm>
              <a:off x="6076950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9A9AD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1" name="object 81"/>
            <p:cNvSpPr/>
            <p:nvPr/>
          </p:nvSpPr>
          <p:spPr>
            <a:xfrm>
              <a:off x="612457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9898D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2" name="object 82"/>
            <p:cNvSpPr/>
            <p:nvPr/>
          </p:nvSpPr>
          <p:spPr>
            <a:xfrm>
              <a:off x="616267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9797D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3" name="object 83"/>
            <p:cNvSpPr/>
            <p:nvPr/>
          </p:nvSpPr>
          <p:spPr>
            <a:xfrm>
              <a:off x="6200775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9595D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4" name="object 84"/>
            <p:cNvSpPr/>
            <p:nvPr/>
          </p:nvSpPr>
          <p:spPr>
            <a:xfrm>
              <a:off x="624840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9494D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5" name="object 85"/>
            <p:cNvSpPr/>
            <p:nvPr/>
          </p:nvSpPr>
          <p:spPr>
            <a:xfrm>
              <a:off x="628650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9191D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6" name="object 86"/>
            <p:cNvSpPr/>
            <p:nvPr/>
          </p:nvSpPr>
          <p:spPr>
            <a:xfrm>
              <a:off x="6324600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9090D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7" name="object 87"/>
            <p:cNvSpPr/>
            <p:nvPr/>
          </p:nvSpPr>
          <p:spPr>
            <a:xfrm>
              <a:off x="637222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8F8FD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8" name="object 88"/>
            <p:cNvSpPr/>
            <p:nvPr/>
          </p:nvSpPr>
          <p:spPr>
            <a:xfrm>
              <a:off x="641032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8E8ED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9" name="object 89"/>
            <p:cNvSpPr/>
            <p:nvPr/>
          </p:nvSpPr>
          <p:spPr>
            <a:xfrm>
              <a:off x="6448425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8B8BD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0" name="object 90"/>
            <p:cNvSpPr/>
            <p:nvPr/>
          </p:nvSpPr>
          <p:spPr>
            <a:xfrm>
              <a:off x="649605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8A8AD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1" name="object 91"/>
            <p:cNvSpPr/>
            <p:nvPr/>
          </p:nvSpPr>
          <p:spPr>
            <a:xfrm>
              <a:off x="653415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8989D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2" name="object 92"/>
            <p:cNvSpPr/>
            <p:nvPr/>
          </p:nvSpPr>
          <p:spPr>
            <a:xfrm>
              <a:off x="6572250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8787D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3" name="object 93"/>
            <p:cNvSpPr/>
            <p:nvPr/>
          </p:nvSpPr>
          <p:spPr>
            <a:xfrm>
              <a:off x="661987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8585D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4" name="object 94"/>
            <p:cNvSpPr/>
            <p:nvPr/>
          </p:nvSpPr>
          <p:spPr>
            <a:xfrm>
              <a:off x="665797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8383D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5" name="object 95"/>
            <p:cNvSpPr/>
            <p:nvPr/>
          </p:nvSpPr>
          <p:spPr>
            <a:xfrm>
              <a:off x="6696075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8282D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6" name="object 96"/>
            <p:cNvSpPr/>
            <p:nvPr/>
          </p:nvSpPr>
          <p:spPr>
            <a:xfrm>
              <a:off x="674370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8181D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7" name="object 97"/>
            <p:cNvSpPr/>
            <p:nvPr/>
          </p:nvSpPr>
          <p:spPr>
            <a:xfrm>
              <a:off x="678180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7E7ED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8" name="object 98"/>
            <p:cNvSpPr/>
            <p:nvPr/>
          </p:nvSpPr>
          <p:spPr>
            <a:xfrm>
              <a:off x="6819900" y="1009649"/>
              <a:ext cx="85725" cy="76200"/>
            </a:xfrm>
            <a:custGeom>
              <a:avLst/>
              <a:gdLst/>
              <a:ahLst/>
              <a:cxnLst/>
              <a:rect l="l" t="t" r="r" b="b"/>
              <a:pathLst>
                <a:path w="85725" h="76200">
                  <a:moveTo>
                    <a:pt x="85725" y="0"/>
                  </a:moveTo>
                  <a:lnTo>
                    <a:pt x="47625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85725" y="762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7D7DD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9" name="object 99"/>
            <p:cNvSpPr/>
            <p:nvPr/>
          </p:nvSpPr>
          <p:spPr>
            <a:xfrm>
              <a:off x="6905625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7C7CD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953250" y="10096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7878D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029450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7777D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07707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7575D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11517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7373D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153275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7272D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0090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7070D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3900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6F6F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277100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6D6D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32472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6B6B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36282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6A6A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400925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6A6AD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44855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6767D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48665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6666D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524750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6565D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57237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6464D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610475" y="1009649"/>
              <a:ext cx="85725" cy="76200"/>
            </a:xfrm>
            <a:custGeom>
              <a:avLst/>
              <a:gdLst/>
              <a:ahLst/>
              <a:cxnLst/>
              <a:rect l="l" t="t" r="r" b="b"/>
              <a:pathLst>
                <a:path w="85725" h="76200">
                  <a:moveTo>
                    <a:pt x="8572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85725" y="762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6161D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69620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6060D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73430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E5ED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772400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5C5CD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82002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B5BD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85812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959D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896225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5858D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94385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757D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981950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5656D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802957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454D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806767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353D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105775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5252C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5340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050C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9150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F4FC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229600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4E4EC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27722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D4DC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31532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B4BC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353425" y="1009649"/>
              <a:ext cx="85725" cy="76200"/>
            </a:xfrm>
            <a:custGeom>
              <a:avLst/>
              <a:gdLst/>
              <a:ahLst/>
              <a:cxnLst/>
              <a:rect l="l" t="t" r="r" b="b"/>
              <a:pathLst>
                <a:path w="85725" h="76200">
                  <a:moveTo>
                    <a:pt x="85725" y="0"/>
                  </a:moveTo>
                  <a:lnTo>
                    <a:pt x="47625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85725" y="762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4A4AC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43915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949C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477250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4848C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852487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646C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56297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545C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601075" y="1009649"/>
              <a:ext cx="85725" cy="76200"/>
            </a:xfrm>
            <a:custGeom>
              <a:avLst/>
              <a:gdLst/>
              <a:ahLst/>
              <a:cxnLst/>
              <a:rect l="l" t="t" r="r" b="b"/>
              <a:pathLst>
                <a:path w="85725" h="76200">
                  <a:moveTo>
                    <a:pt x="85725" y="0"/>
                  </a:moveTo>
                  <a:lnTo>
                    <a:pt x="47625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85725" y="762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4444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68680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242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724900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4141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772525" y="10096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04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848725" y="1009650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47625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3F3F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896350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D3D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934450" y="1009649"/>
              <a:ext cx="85725" cy="76200"/>
            </a:xfrm>
            <a:custGeom>
              <a:avLst/>
              <a:gdLst/>
              <a:ahLst/>
              <a:cxnLst/>
              <a:rect l="l" t="t" r="r" b="b"/>
              <a:pathLst>
                <a:path w="85725" h="76200">
                  <a:moveTo>
                    <a:pt x="8572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85725" y="762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3C3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9020175" y="1009649"/>
              <a:ext cx="85725" cy="76200"/>
            </a:xfrm>
            <a:custGeom>
              <a:avLst/>
              <a:gdLst/>
              <a:ahLst/>
              <a:cxnLst/>
              <a:rect l="l" t="t" r="r" b="b"/>
              <a:pathLst>
                <a:path w="85725" h="76200">
                  <a:moveTo>
                    <a:pt x="8572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85725" y="762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3B3B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105900" y="100964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838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9182100" y="1009649"/>
              <a:ext cx="85725" cy="76200"/>
            </a:xfrm>
            <a:custGeom>
              <a:avLst/>
              <a:gdLst/>
              <a:ahLst/>
              <a:cxnLst/>
              <a:rect l="l" t="t" r="r" b="b"/>
              <a:pathLst>
                <a:path w="85725" h="76200">
                  <a:moveTo>
                    <a:pt x="85725" y="0"/>
                  </a:moveTo>
                  <a:lnTo>
                    <a:pt x="47625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85725" y="762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3737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9267825" y="1009650"/>
              <a:ext cx="38100" cy="76200"/>
            </a:xfrm>
            <a:custGeom>
              <a:avLst/>
              <a:gdLst/>
              <a:ahLst/>
              <a:cxnLst/>
              <a:rect l="l" t="t" r="r" b="b"/>
              <a:pathLst>
                <a:path w="38100" h="76200">
                  <a:moveTo>
                    <a:pt x="381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636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9305925" y="1009649"/>
              <a:ext cx="85725" cy="76200"/>
            </a:xfrm>
            <a:custGeom>
              <a:avLst/>
              <a:gdLst/>
              <a:ahLst/>
              <a:cxnLst/>
              <a:rect l="l" t="t" r="r" b="b"/>
              <a:pathLst>
                <a:path w="85725" h="76200">
                  <a:moveTo>
                    <a:pt x="85725" y="0"/>
                  </a:moveTo>
                  <a:lnTo>
                    <a:pt x="47625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47625" y="76200"/>
                  </a:lnTo>
                  <a:lnTo>
                    <a:pt x="85725" y="762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3434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9391650" y="1009649"/>
              <a:ext cx="123825" cy="76200"/>
            </a:xfrm>
            <a:custGeom>
              <a:avLst/>
              <a:gdLst/>
              <a:ahLst/>
              <a:cxnLst/>
              <a:rect l="l" t="t" r="r" b="b"/>
              <a:pathLst>
                <a:path w="123825" h="76200">
                  <a:moveTo>
                    <a:pt x="123825" y="0"/>
                  </a:moveTo>
                  <a:lnTo>
                    <a:pt x="85725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38100" y="76200"/>
                  </a:lnTo>
                  <a:lnTo>
                    <a:pt x="85725" y="76200"/>
                  </a:lnTo>
                  <a:lnTo>
                    <a:pt x="123825" y="7620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714875" y="2924175"/>
              <a:ext cx="3190875" cy="1352550"/>
            </a:xfrm>
            <a:custGeom>
              <a:avLst/>
              <a:gdLst/>
              <a:ahLst/>
              <a:cxnLst/>
              <a:rect l="l" t="t" r="r" b="b"/>
              <a:pathLst>
                <a:path w="3190875" h="1352550">
                  <a:moveTo>
                    <a:pt x="1600200" y="0"/>
                  </a:moveTo>
                  <a:lnTo>
                    <a:pt x="1534093" y="567"/>
                  </a:lnTo>
                  <a:lnTo>
                    <a:pt x="1468679" y="2256"/>
                  </a:lnTo>
                  <a:lnTo>
                    <a:pt x="1404011" y="5043"/>
                  </a:lnTo>
                  <a:lnTo>
                    <a:pt x="1340138" y="8905"/>
                  </a:lnTo>
                  <a:lnTo>
                    <a:pt x="1277112" y="13822"/>
                  </a:lnTo>
                  <a:lnTo>
                    <a:pt x="1214983" y="19770"/>
                  </a:lnTo>
                  <a:lnTo>
                    <a:pt x="1153803" y="26727"/>
                  </a:lnTo>
                  <a:lnTo>
                    <a:pt x="1093622" y="34671"/>
                  </a:lnTo>
                  <a:lnTo>
                    <a:pt x="1034491" y="43579"/>
                  </a:lnTo>
                  <a:lnTo>
                    <a:pt x="976461" y="53429"/>
                  </a:lnTo>
                  <a:lnTo>
                    <a:pt x="919583" y="64199"/>
                  </a:lnTo>
                  <a:lnTo>
                    <a:pt x="863907" y="75866"/>
                  </a:lnTo>
                  <a:lnTo>
                    <a:pt x="809486" y="88409"/>
                  </a:lnTo>
                  <a:lnTo>
                    <a:pt x="756369" y="101804"/>
                  </a:lnTo>
                  <a:lnTo>
                    <a:pt x="704608" y="116030"/>
                  </a:lnTo>
                  <a:lnTo>
                    <a:pt x="654253" y="131064"/>
                  </a:lnTo>
                  <a:lnTo>
                    <a:pt x="605355" y="146883"/>
                  </a:lnTo>
                  <a:lnTo>
                    <a:pt x="557966" y="163466"/>
                  </a:lnTo>
                  <a:lnTo>
                    <a:pt x="512135" y="180791"/>
                  </a:lnTo>
                  <a:lnTo>
                    <a:pt x="467915" y="198834"/>
                  </a:lnTo>
                  <a:lnTo>
                    <a:pt x="425356" y="217574"/>
                  </a:lnTo>
                  <a:lnTo>
                    <a:pt x="384508" y="236987"/>
                  </a:lnTo>
                  <a:lnTo>
                    <a:pt x="345423" y="257053"/>
                  </a:lnTo>
                  <a:lnTo>
                    <a:pt x="308152" y="277749"/>
                  </a:lnTo>
                  <a:lnTo>
                    <a:pt x="272746" y="299051"/>
                  </a:lnTo>
                  <a:lnTo>
                    <a:pt x="239254" y="320938"/>
                  </a:lnTo>
                  <a:lnTo>
                    <a:pt x="207729" y="343388"/>
                  </a:lnTo>
                  <a:lnTo>
                    <a:pt x="150782" y="389887"/>
                  </a:lnTo>
                  <a:lnTo>
                    <a:pt x="102311" y="438368"/>
                  </a:lnTo>
                  <a:lnTo>
                    <a:pt x="62723" y="488652"/>
                  </a:lnTo>
                  <a:lnTo>
                    <a:pt x="32425" y="540562"/>
                  </a:lnTo>
                  <a:lnTo>
                    <a:pt x="11826" y="593918"/>
                  </a:lnTo>
                  <a:lnTo>
                    <a:pt x="1330" y="648543"/>
                  </a:lnTo>
                  <a:lnTo>
                    <a:pt x="0" y="676275"/>
                  </a:lnTo>
                  <a:lnTo>
                    <a:pt x="1330" y="704006"/>
                  </a:lnTo>
                  <a:lnTo>
                    <a:pt x="11826" y="758631"/>
                  </a:lnTo>
                  <a:lnTo>
                    <a:pt x="32425" y="811987"/>
                  </a:lnTo>
                  <a:lnTo>
                    <a:pt x="62723" y="863897"/>
                  </a:lnTo>
                  <a:lnTo>
                    <a:pt x="102311" y="914181"/>
                  </a:lnTo>
                  <a:lnTo>
                    <a:pt x="150782" y="962662"/>
                  </a:lnTo>
                  <a:lnTo>
                    <a:pt x="207729" y="1009161"/>
                  </a:lnTo>
                  <a:lnTo>
                    <a:pt x="239254" y="1031611"/>
                  </a:lnTo>
                  <a:lnTo>
                    <a:pt x="272746" y="1053498"/>
                  </a:lnTo>
                  <a:lnTo>
                    <a:pt x="308152" y="1074801"/>
                  </a:lnTo>
                  <a:lnTo>
                    <a:pt x="345423" y="1095496"/>
                  </a:lnTo>
                  <a:lnTo>
                    <a:pt x="384508" y="1115562"/>
                  </a:lnTo>
                  <a:lnTo>
                    <a:pt x="425356" y="1134975"/>
                  </a:lnTo>
                  <a:lnTo>
                    <a:pt x="467915" y="1153715"/>
                  </a:lnTo>
                  <a:lnTo>
                    <a:pt x="512135" y="1171758"/>
                  </a:lnTo>
                  <a:lnTo>
                    <a:pt x="557966" y="1189083"/>
                  </a:lnTo>
                  <a:lnTo>
                    <a:pt x="605355" y="1205666"/>
                  </a:lnTo>
                  <a:lnTo>
                    <a:pt x="654253" y="1221486"/>
                  </a:lnTo>
                  <a:lnTo>
                    <a:pt x="704608" y="1236519"/>
                  </a:lnTo>
                  <a:lnTo>
                    <a:pt x="756369" y="1250745"/>
                  </a:lnTo>
                  <a:lnTo>
                    <a:pt x="809486" y="1264140"/>
                  </a:lnTo>
                  <a:lnTo>
                    <a:pt x="863907" y="1276683"/>
                  </a:lnTo>
                  <a:lnTo>
                    <a:pt x="919583" y="1288350"/>
                  </a:lnTo>
                  <a:lnTo>
                    <a:pt x="976461" y="1299120"/>
                  </a:lnTo>
                  <a:lnTo>
                    <a:pt x="1034491" y="1308970"/>
                  </a:lnTo>
                  <a:lnTo>
                    <a:pt x="1093622" y="1317878"/>
                  </a:lnTo>
                  <a:lnTo>
                    <a:pt x="1153803" y="1325822"/>
                  </a:lnTo>
                  <a:lnTo>
                    <a:pt x="1214983" y="1332779"/>
                  </a:lnTo>
                  <a:lnTo>
                    <a:pt x="1277112" y="1338727"/>
                  </a:lnTo>
                  <a:lnTo>
                    <a:pt x="1340138" y="1343644"/>
                  </a:lnTo>
                  <a:lnTo>
                    <a:pt x="1404011" y="1347506"/>
                  </a:lnTo>
                  <a:lnTo>
                    <a:pt x="1468679" y="1350293"/>
                  </a:lnTo>
                  <a:lnTo>
                    <a:pt x="1534093" y="1351982"/>
                  </a:lnTo>
                  <a:lnTo>
                    <a:pt x="1600200" y="1352550"/>
                  </a:lnTo>
                  <a:lnTo>
                    <a:pt x="1665610" y="1351982"/>
                  </a:lnTo>
                  <a:lnTo>
                    <a:pt x="1730361" y="1350293"/>
                  </a:lnTo>
                  <a:lnTo>
                    <a:pt x="1794401" y="1347506"/>
                  </a:lnTo>
                  <a:lnTo>
                    <a:pt x="1857679" y="1343644"/>
                  </a:lnTo>
                  <a:lnTo>
                    <a:pt x="1920143" y="1338727"/>
                  </a:lnTo>
                  <a:lnTo>
                    <a:pt x="1981740" y="1332779"/>
                  </a:lnTo>
                  <a:lnTo>
                    <a:pt x="2042419" y="1325822"/>
                  </a:lnTo>
                  <a:lnTo>
                    <a:pt x="2102129" y="1317878"/>
                  </a:lnTo>
                  <a:lnTo>
                    <a:pt x="2160817" y="1308970"/>
                  </a:lnTo>
                  <a:lnTo>
                    <a:pt x="2218432" y="1299120"/>
                  </a:lnTo>
                  <a:lnTo>
                    <a:pt x="2274921" y="1288350"/>
                  </a:lnTo>
                  <a:lnTo>
                    <a:pt x="2330234" y="1276683"/>
                  </a:lnTo>
                  <a:lnTo>
                    <a:pt x="2384317" y="1264140"/>
                  </a:lnTo>
                  <a:lnTo>
                    <a:pt x="2437121" y="1250745"/>
                  </a:lnTo>
                  <a:lnTo>
                    <a:pt x="2488592" y="1236519"/>
                  </a:lnTo>
                  <a:lnTo>
                    <a:pt x="2538679" y="1221485"/>
                  </a:lnTo>
                  <a:lnTo>
                    <a:pt x="2587330" y="1205666"/>
                  </a:lnTo>
                  <a:lnTo>
                    <a:pt x="2634493" y="1189083"/>
                  </a:lnTo>
                  <a:lnTo>
                    <a:pt x="2680117" y="1171758"/>
                  </a:lnTo>
                  <a:lnTo>
                    <a:pt x="2724150" y="1153715"/>
                  </a:lnTo>
                  <a:lnTo>
                    <a:pt x="2766539" y="1134975"/>
                  </a:lnTo>
                  <a:lnTo>
                    <a:pt x="2807234" y="1115562"/>
                  </a:lnTo>
                  <a:lnTo>
                    <a:pt x="2846182" y="1095496"/>
                  </a:lnTo>
                  <a:lnTo>
                    <a:pt x="2883331" y="1074801"/>
                  </a:lnTo>
                  <a:lnTo>
                    <a:pt x="2918631" y="1053498"/>
                  </a:lnTo>
                  <a:lnTo>
                    <a:pt x="2952028" y="1031611"/>
                  </a:lnTo>
                  <a:lnTo>
                    <a:pt x="2983471" y="1009161"/>
                  </a:lnTo>
                  <a:lnTo>
                    <a:pt x="3040290" y="962662"/>
                  </a:lnTo>
                  <a:lnTo>
                    <a:pt x="3088672" y="914181"/>
                  </a:lnTo>
                  <a:lnTo>
                    <a:pt x="3128202" y="863897"/>
                  </a:lnTo>
                  <a:lnTo>
                    <a:pt x="3158467" y="811987"/>
                  </a:lnTo>
                  <a:lnTo>
                    <a:pt x="3179052" y="758631"/>
                  </a:lnTo>
                  <a:lnTo>
                    <a:pt x="3189544" y="704006"/>
                  </a:lnTo>
                  <a:lnTo>
                    <a:pt x="3190875" y="676275"/>
                  </a:lnTo>
                  <a:lnTo>
                    <a:pt x="3189544" y="648543"/>
                  </a:lnTo>
                  <a:lnTo>
                    <a:pt x="3179052" y="593918"/>
                  </a:lnTo>
                  <a:lnTo>
                    <a:pt x="3158467" y="540562"/>
                  </a:lnTo>
                  <a:lnTo>
                    <a:pt x="3128202" y="488652"/>
                  </a:lnTo>
                  <a:lnTo>
                    <a:pt x="3088672" y="438368"/>
                  </a:lnTo>
                  <a:lnTo>
                    <a:pt x="3040290" y="389887"/>
                  </a:lnTo>
                  <a:lnTo>
                    <a:pt x="2983471" y="343388"/>
                  </a:lnTo>
                  <a:lnTo>
                    <a:pt x="2952028" y="320938"/>
                  </a:lnTo>
                  <a:lnTo>
                    <a:pt x="2918631" y="299051"/>
                  </a:lnTo>
                  <a:lnTo>
                    <a:pt x="2883331" y="277748"/>
                  </a:lnTo>
                  <a:lnTo>
                    <a:pt x="2846182" y="257053"/>
                  </a:lnTo>
                  <a:lnTo>
                    <a:pt x="2807234" y="236987"/>
                  </a:lnTo>
                  <a:lnTo>
                    <a:pt x="2766539" y="217574"/>
                  </a:lnTo>
                  <a:lnTo>
                    <a:pt x="2724149" y="198834"/>
                  </a:lnTo>
                  <a:lnTo>
                    <a:pt x="2680117" y="180791"/>
                  </a:lnTo>
                  <a:lnTo>
                    <a:pt x="2634493" y="163466"/>
                  </a:lnTo>
                  <a:lnTo>
                    <a:pt x="2587330" y="146883"/>
                  </a:lnTo>
                  <a:lnTo>
                    <a:pt x="2538679" y="131063"/>
                  </a:lnTo>
                  <a:lnTo>
                    <a:pt x="2488592" y="116030"/>
                  </a:lnTo>
                  <a:lnTo>
                    <a:pt x="2437121" y="101804"/>
                  </a:lnTo>
                  <a:lnTo>
                    <a:pt x="2384317" y="88409"/>
                  </a:lnTo>
                  <a:lnTo>
                    <a:pt x="2330234" y="75866"/>
                  </a:lnTo>
                  <a:lnTo>
                    <a:pt x="2274921" y="64199"/>
                  </a:lnTo>
                  <a:lnTo>
                    <a:pt x="2218432" y="53429"/>
                  </a:lnTo>
                  <a:lnTo>
                    <a:pt x="2160817" y="43579"/>
                  </a:lnTo>
                  <a:lnTo>
                    <a:pt x="2102129" y="34671"/>
                  </a:lnTo>
                  <a:lnTo>
                    <a:pt x="2042419" y="26727"/>
                  </a:lnTo>
                  <a:lnTo>
                    <a:pt x="1981740" y="19770"/>
                  </a:lnTo>
                  <a:lnTo>
                    <a:pt x="1920143" y="13822"/>
                  </a:lnTo>
                  <a:lnTo>
                    <a:pt x="1857679" y="8905"/>
                  </a:lnTo>
                  <a:lnTo>
                    <a:pt x="1794401" y="5043"/>
                  </a:lnTo>
                  <a:lnTo>
                    <a:pt x="1730361" y="2256"/>
                  </a:lnTo>
                  <a:lnTo>
                    <a:pt x="1665610" y="567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04850" y="1247774"/>
              <a:ext cx="4714875" cy="2867025"/>
            </a:xfrm>
            <a:custGeom>
              <a:avLst/>
              <a:gdLst/>
              <a:ahLst/>
              <a:cxnLst/>
              <a:rect l="l" t="t" r="r" b="b"/>
              <a:pathLst>
                <a:path w="4714875" h="2867025">
                  <a:moveTo>
                    <a:pt x="3200400" y="2200275"/>
                  </a:moveTo>
                  <a:lnTo>
                    <a:pt x="3195104" y="2143798"/>
                  </a:lnTo>
                  <a:lnTo>
                    <a:pt x="3179508" y="2088756"/>
                  </a:lnTo>
                  <a:lnTo>
                    <a:pt x="3154007" y="2035327"/>
                  </a:lnTo>
                  <a:lnTo>
                    <a:pt x="3119018" y="1983638"/>
                  </a:lnTo>
                  <a:lnTo>
                    <a:pt x="3074936" y="1933879"/>
                  </a:lnTo>
                  <a:lnTo>
                    <a:pt x="3022168" y="1886178"/>
                  </a:lnTo>
                  <a:lnTo>
                    <a:pt x="2961144" y="1840725"/>
                  </a:lnTo>
                  <a:lnTo>
                    <a:pt x="2927642" y="1818868"/>
                  </a:lnTo>
                  <a:lnTo>
                    <a:pt x="2892247" y="1797634"/>
                  </a:lnTo>
                  <a:lnTo>
                    <a:pt x="2854972" y="1777047"/>
                  </a:lnTo>
                  <a:lnTo>
                    <a:pt x="2815882" y="1757108"/>
                  </a:lnTo>
                  <a:lnTo>
                    <a:pt x="2775039" y="1737842"/>
                  </a:lnTo>
                  <a:lnTo>
                    <a:pt x="2732481" y="1719262"/>
                  </a:lnTo>
                  <a:lnTo>
                    <a:pt x="2688259" y="1701419"/>
                  </a:lnTo>
                  <a:lnTo>
                    <a:pt x="2642425" y="1684286"/>
                  </a:lnTo>
                  <a:lnTo>
                    <a:pt x="2595041" y="1667916"/>
                  </a:lnTo>
                  <a:lnTo>
                    <a:pt x="2546134" y="1652320"/>
                  </a:lnTo>
                  <a:lnTo>
                    <a:pt x="2495791" y="1637525"/>
                  </a:lnTo>
                  <a:lnTo>
                    <a:pt x="2444026" y="1623529"/>
                  </a:lnTo>
                  <a:lnTo>
                    <a:pt x="2390902" y="1610372"/>
                  </a:lnTo>
                  <a:lnTo>
                    <a:pt x="2336482" y="1598066"/>
                  </a:lnTo>
                  <a:lnTo>
                    <a:pt x="2280805" y="1586636"/>
                  </a:lnTo>
                  <a:lnTo>
                    <a:pt x="2223935" y="1576095"/>
                  </a:lnTo>
                  <a:lnTo>
                    <a:pt x="2165896" y="1566468"/>
                  </a:lnTo>
                  <a:lnTo>
                    <a:pt x="2106765" y="1557756"/>
                  </a:lnTo>
                  <a:lnTo>
                    <a:pt x="2046592" y="1550009"/>
                  </a:lnTo>
                  <a:lnTo>
                    <a:pt x="1985403" y="1543227"/>
                  </a:lnTo>
                  <a:lnTo>
                    <a:pt x="1923275" y="1537436"/>
                  </a:lnTo>
                  <a:lnTo>
                    <a:pt x="1860257" y="1532648"/>
                  </a:lnTo>
                  <a:lnTo>
                    <a:pt x="1796376" y="1528902"/>
                  </a:lnTo>
                  <a:lnTo>
                    <a:pt x="1731708" y="1526197"/>
                  </a:lnTo>
                  <a:lnTo>
                    <a:pt x="1666303" y="1524558"/>
                  </a:lnTo>
                  <a:lnTo>
                    <a:pt x="1600200" y="1524000"/>
                  </a:lnTo>
                  <a:lnTo>
                    <a:pt x="1534083" y="1524558"/>
                  </a:lnTo>
                  <a:lnTo>
                    <a:pt x="1468678" y="1526197"/>
                  </a:lnTo>
                  <a:lnTo>
                    <a:pt x="1404010" y="1528902"/>
                  </a:lnTo>
                  <a:lnTo>
                    <a:pt x="1340129" y="1532648"/>
                  </a:lnTo>
                  <a:lnTo>
                    <a:pt x="1277112" y="1537436"/>
                  </a:lnTo>
                  <a:lnTo>
                    <a:pt x="1214983" y="1543227"/>
                  </a:lnTo>
                  <a:lnTo>
                    <a:pt x="1153795" y="1550009"/>
                  </a:lnTo>
                  <a:lnTo>
                    <a:pt x="1093622" y="1557756"/>
                  </a:lnTo>
                  <a:lnTo>
                    <a:pt x="1034491" y="1566468"/>
                  </a:lnTo>
                  <a:lnTo>
                    <a:pt x="976452" y="1576095"/>
                  </a:lnTo>
                  <a:lnTo>
                    <a:pt x="919581" y="1586636"/>
                  </a:lnTo>
                  <a:lnTo>
                    <a:pt x="863904" y="1598066"/>
                  </a:lnTo>
                  <a:lnTo>
                    <a:pt x="809485" y="1610372"/>
                  </a:lnTo>
                  <a:lnTo>
                    <a:pt x="756361" y="1623529"/>
                  </a:lnTo>
                  <a:lnTo>
                    <a:pt x="704596" y="1637525"/>
                  </a:lnTo>
                  <a:lnTo>
                    <a:pt x="654240" y="1652320"/>
                  </a:lnTo>
                  <a:lnTo>
                    <a:pt x="605345" y="1667916"/>
                  </a:lnTo>
                  <a:lnTo>
                    <a:pt x="557961" y="1684286"/>
                  </a:lnTo>
                  <a:lnTo>
                    <a:pt x="512127" y="1701419"/>
                  </a:lnTo>
                  <a:lnTo>
                    <a:pt x="467906" y="1719262"/>
                  </a:lnTo>
                  <a:lnTo>
                    <a:pt x="425348" y="1737842"/>
                  </a:lnTo>
                  <a:lnTo>
                    <a:pt x="384505" y="1757108"/>
                  </a:lnTo>
                  <a:lnTo>
                    <a:pt x="345414" y="1777047"/>
                  </a:lnTo>
                  <a:lnTo>
                    <a:pt x="308152" y="1797634"/>
                  </a:lnTo>
                  <a:lnTo>
                    <a:pt x="272745" y="1818868"/>
                  </a:lnTo>
                  <a:lnTo>
                    <a:pt x="239242" y="1840725"/>
                  </a:lnTo>
                  <a:lnTo>
                    <a:pt x="207721" y="1863166"/>
                  </a:lnTo>
                  <a:lnTo>
                    <a:pt x="150774" y="1909762"/>
                  </a:lnTo>
                  <a:lnTo>
                    <a:pt x="102311" y="1958517"/>
                  </a:lnTo>
                  <a:lnTo>
                    <a:pt x="62712" y="2009254"/>
                  </a:lnTo>
                  <a:lnTo>
                    <a:pt x="32423" y="2061832"/>
                  </a:lnTo>
                  <a:lnTo>
                    <a:pt x="11823" y="2116086"/>
                  </a:lnTo>
                  <a:lnTo>
                    <a:pt x="1320" y="2171865"/>
                  </a:lnTo>
                  <a:lnTo>
                    <a:pt x="0" y="2200275"/>
                  </a:lnTo>
                  <a:lnTo>
                    <a:pt x="1320" y="2227999"/>
                  </a:lnTo>
                  <a:lnTo>
                    <a:pt x="11823" y="2282482"/>
                  </a:lnTo>
                  <a:lnTo>
                    <a:pt x="32423" y="2335580"/>
                  </a:lnTo>
                  <a:lnTo>
                    <a:pt x="62712" y="2387130"/>
                  </a:lnTo>
                  <a:lnTo>
                    <a:pt x="102311" y="2436965"/>
                  </a:lnTo>
                  <a:lnTo>
                    <a:pt x="150774" y="2484907"/>
                  </a:lnTo>
                  <a:lnTo>
                    <a:pt x="207721" y="2530805"/>
                  </a:lnTo>
                  <a:lnTo>
                    <a:pt x="239242" y="2552928"/>
                  </a:lnTo>
                  <a:lnTo>
                    <a:pt x="272745" y="2574493"/>
                  </a:lnTo>
                  <a:lnTo>
                    <a:pt x="308152" y="2595448"/>
                  </a:lnTo>
                  <a:lnTo>
                    <a:pt x="345414" y="2615806"/>
                  </a:lnTo>
                  <a:lnTo>
                    <a:pt x="384505" y="2635516"/>
                  </a:lnTo>
                  <a:lnTo>
                    <a:pt x="425348" y="2654579"/>
                  </a:lnTo>
                  <a:lnTo>
                    <a:pt x="467906" y="2672956"/>
                  </a:lnTo>
                  <a:lnTo>
                    <a:pt x="512127" y="2690647"/>
                  </a:lnTo>
                  <a:lnTo>
                    <a:pt x="557961" y="2707614"/>
                  </a:lnTo>
                  <a:lnTo>
                    <a:pt x="605345" y="2723845"/>
                  </a:lnTo>
                  <a:lnTo>
                    <a:pt x="654240" y="2739313"/>
                  </a:lnTo>
                  <a:lnTo>
                    <a:pt x="704596" y="2754020"/>
                  </a:lnTo>
                  <a:lnTo>
                    <a:pt x="756361" y="2767914"/>
                  </a:lnTo>
                  <a:lnTo>
                    <a:pt x="809485" y="2780982"/>
                  </a:lnTo>
                  <a:lnTo>
                    <a:pt x="863904" y="2793225"/>
                  </a:lnTo>
                  <a:lnTo>
                    <a:pt x="919581" y="2804591"/>
                  </a:lnTo>
                  <a:lnTo>
                    <a:pt x="976452" y="2815094"/>
                  </a:lnTo>
                  <a:lnTo>
                    <a:pt x="1034491" y="2824683"/>
                  </a:lnTo>
                  <a:lnTo>
                    <a:pt x="1093609" y="2833344"/>
                  </a:lnTo>
                  <a:lnTo>
                    <a:pt x="1153795" y="2841079"/>
                  </a:lnTo>
                  <a:lnTo>
                    <a:pt x="1214983" y="2847835"/>
                  </a:lnTo>
                  <a:lnTo>
                    <a:pt x="1277112" y="2853613"/>
                  </a:lnTo>
                  <a:lnTo>
                    <a:pt x="1340129" y="2858389"/>
                  </a:lnTo>
                  <a:lnTo>
                    <a:pt x="1404010" y="2862135"/>
                  </a:lnTo>
                  <a:lnTo>
                    <a:pt x="1468678" y="2864840"/>
                  </a:lnTo>
                  <a:lnTo>
                    <a:pt x="1534083" y="2866479"/>
                  </a:lnTo>
                  <a:lnTo>
                    <a:pt x="1600200" y="2867025"/>
                  </a:lnTo>
                  <a:lnTo>
                    <a:pt x="1666303" y="2866479"/>
                  </a:lnTo>
                  <a:lnTo>
                    <a:pt x="1731708" y="2864840"/>
                  </a:lnTo>
                  <a:lnTo>
                    <a:pt x="1796376" y="2862135"/>
                  </a:lnTo>
                  <a:lnTo>
                    <a:pt x="1860257" y="2858389"/>
                  </a:lnTo>
                  <a:lnTo>
                    <a:pt x="1923275" y="2853613"/>
                  </a:lnTo>
                  <a:lnTo>
                    <a:pt x="1985403" y="2847835"/>
                  </a:lnTo>
                  <a:lnTo>
                    <a:pt x="2046592" y="2841079"/>
                  </a:lnTo>
                  <a:lnTo>
                    <a:pt x="2106777" y="2833344"/>
                  </a:lnTo>
                  <a:lnTo>
                    <a:pt x="2165896" y="2824683"/>
                  </a:lnTo>
                  <a:lnTo>
                    <a:pt x="2223935" y="2815094"/>
                  </a:lnTo>
                  <a:lnTo>
                    <a:pt x="2280805" y="2804591"/>
                  </a:lnTo>
                  <a:lnTo>
                    <a:pt x="2336482" y="2793225"/>
                  </a:lnTo>
                  <a:lnTo>
                    <a:pt x="2390902" y="2780982"/>
                  </a:lnTo>
                  <a:lnTo>
                    <a:pt x="2444026" y="2767914"/>
                  </a:lnTo>
                  <a:lnTo>
                    <a:pt x="2495791" y="2754020"/>
                  </a:lnTo>
                  <a:lnTo>
                    <a:pt x="2546146" y="2739326"/>
                  </a:lnTo>
                  <a:lnTo>
                    <a:pt x="2595041" y="2723845"/>
                  </a:lnTo>
                  <a:lnTo>
                    <a:pt x="2642425" y="2707614"/>
                  </a:lnTo>
                  <a:lnTo>
                    <a:pt x="2688259" y="2690647"/>
                  </a:lnTo>
                  <a:lnTo>
                    <a:pt x="2732481" y="2672956"/>
                  </a:lnTo>
                  <a:lnTo>
                    <a:pt x="2775039" y="2654579"/>
                  </a:lnTo>
                  <a:lnTo>
                    <a:pt x="2815882" y="2635516"/>
                  </a:lnTo>
                  <a:lnTo>
                    <a:pt x="2854972" y="2615806"/>
                  </a:lnTo>
                  <a:lnTo>
                    <a:pt x="2892247" y="2595461"/>
                  </a:lnTo>
                  <a:lnTo>
                    <a:pt x="2927642" y="2574493"/>
                  </a:lnTo>
                  <a:lnTo>
                    <a:pt x="2961144" y="2552928"/>
                  </a:lnTo>
                  <a:lnTo>
                    <a:pt x="2992666" y="2530805"/>
                  </a:lnTo>
                  <a:lnTo>
                    <a:pt x="3049613" y="2484907"/>
                  </a:lnTo>
                  <a:lnTo>
                    <a:pt x="3098076" y="2436965"/>
                  </a:lnTo>
                  <a:lnTo>
                    <a:pt x="3137674" y="2387130"/>
                  </a:lnTo>
                  <a:lnTo>
                    <a:pt x="3167964" y="2335580"/>
                  </a:lnTo>
                  <a:lnTo>
                    <a:pt x="3188563" y="2282482"/>
                  </a:lnTo>
                  <a:lnTo>
                    <a:pt x="3199066" y="2227999"/>
                  </a:lnTo>
                  <a:lnTo>
                    <a:pt x="3200400" y="2200275"/>
                  </a:lnTo>
                  <a:close/>
                </a:path>
                <a:path w="4714875" h="2867025">
                  <a:moveTo>
                    <a:pt x="4714875" y="676275"/>
                  </a:moveTo>
                  <a:lnTo>
                    <a:pt x="4709579" y="621093"/>
                  </a:lnTo>
                  <a:lnTo>
                    <a:pt x="4693983" y="567080"/>
                  </a:lnTo>
                  <a:lnTo>
                    <a:pt x="4668507" y="514426"/>
                  </a:lnTo>
                  <a:lnTo>
                    <a:pt x="4633557" y="463296"/>
                  </a:lnTo>
                  <a:lnTo>
                    <a:pt x="4589551" y="413893"/>
                  </a:lnTo>
                  <a:lnTo>
                    <a:pt x="4536897" y="366382"/>
                  </a:lnTo>
                  <a:lnTo>
                    <a:pt x="4476026" y="320941"/>
                  </a:lnTo>
                  <a:lnTo>
                    <a:pt x="4442625" y="299059"/>
                  </a:lnTo>
                  <a:lnTo>
                    <a:pt x="4407319" y="277749"/>
                  </a:lnTo>
                  <a:lnTo>
                    <a:pt x="4370171" y="257060"/>
                  </a:lnTo>
                  <a:lnTo>
                    <a:pt x="4331233" y="236994"/>
                  </a:lnTo>
                  <a:lnTo>
                    <a:pt x="4290530" y="217576"/>
                  </a:lnTo>
                  <a:lnTo>
                    <a:pt x="4248137" y="198843"/>
                  </a:lnTo>
                  <a:lnTo>
                    <a:pt x="4204106" y="180797"/>
                  </a:lnTo>
                  <a:lnTo>
                    <a:pt x="4158488" y="163474"/>
                  </a:lnTo>
                  <a:lnTo>
                    <a:pt x="4111320" y="146888"/>
                  </a:lnTo>
                  <a:lnTo>
                    <a:pt x="4062666" y="131064"/>
                  </a:lnTo>
                  <a:lnTo>
                    <a:pt x="4012590" y="116039"/>
                  </a:lnTo>
                  <a:lnTo>
                    <a:pt x="3961117" y="101815"/>
                  </a:lnTo>
                  <a:lnTo>
                    <a:pt x="3908310" y="88417"/>
                  </a:lnTo>
                  <a:lnTo>
                    <a:pt x="3854221" y="75869"/>
                  </a:lnTo>
                  <a:lnTo>
                    <a:pt x="3798913" y="64211"/>
                  </a:lnTo>
                  <a:lnTo>
                    <a:pt x="3742423" y="53441"/>
                  </a:lnTo>
                  <a:lnTo>
                    <a:pt x="3684816" y="43586"/>
                  </a:lnTo>
                  <a:lnTo>
                    <a:pt x="3626116" y="34671"/>
                  </a:lnTo>
                  <a:lnTo>
                    <a:pt x="3566414" y="26733"/>
                  </a:lnTo>
                  <a:lnTo>
                    <a:pt x="3505733" y="19773"/>
                  </a:lnTo>
                  <a:lnTo>
                    <a:pt x="3444138" y="13830"/>
                  </a:lnTo>
                  <a:lnTo>
                    <a:pt x="3381667" y="8915"/>
                  </a:lnTo>
                  <a:lnTo>
                    <a:pt x="3318395" y="5054"/>
                  </a:lnTo>
                  <a:lnTo>
                    <a:pt x="3254349" y="2260"/>
                  </a:lnTo>
                  <a:lnTo>
                    <a:pt x="3189605" y="571"/>
                  </a:lnTo>
                  <a:lnTo>
                    <a:pt x="3124200" y="0"/>
                  </a:lnTo>
                  <a:lnTo>
                    <a:pt x="3058083" y="571"/>
                  </a:lnTo>
                  <a:lnTo>
                    <a:pt x="2992678" y="2260"/>
                  </a:lnTo>
                  <a:lnTo>
                    <a:pt x="2928010" y="5054"/>
                  </a:lnTo>
                  <a:lnTo>
                    <a:pt x="2864129" y="8915"/>
                  </a:lnTo>
                  <a:lnTo>
                    <a:pt x="2801112" y="13830"/>
                  </a:lnTo>
                  <a:lnTo>
                    <a:pt x="2738983" y="19773"/>
                  </a:lnTo>
                  <a:lnTo>
                    <a:pt x="2677795" y="26733"/>
                  </a:lnTo>
                  <a:lnTo>
                    <a:pt x="2617622" y="34671"/>
                  </a:lnTo>
                  <a:lnTo>
                    <a:pt x="2558491" y="43586"/>
                  </a:lnTo>
                  <a:lnTo>
                    <a:pt x="2500452" y="53441"/>
                  </a:lnTo>
                  <a:lnTo>
                    <a:pt x="2443581" y="64211"/>
                  </a:lnTo>
                  <a:lnTo>
                    <a:pt x="2387904" y="75869"/>
                  </a:lnTo>
                  <a:lnTo>
                    <a:pt x="2333485" y="88417"/>
                  </a:lnTo>
                  <a:lnTo>
                    <a:pt x="2280361" y="101815"/>
                  </a:lnTo>
                  <a:lnTo>
                    <a:pt x="2228596" y="116039"/>
                  </a:lnTo>
                  <a:lnTo>
                    <a:pt x="2178240" y="131064"/>
                  </a:lnTo>
                  <a:lnTo>
                    <a:pt x="2129345" y="146888"/>
                  </a:lnTo>
                  <a:lnTo>
                    <a:pt x="2081961" y="163474"/>
                  </a:lnTo>
                  <a:lnTo>
                    <a:pt x="2036127" y="180797"/>
                  </a:lnTo>
                  <a:lnTo>
                    <a:pt x="1991906" y="198843"/>
                  </a:lnTo>
                  <a:lnTo>
                    <a:pt x="1949348" y="217576"/>
                  </a:lnTo>
                  <a:lnTo>
                    <a:pt x="1908505" y="236994"/>
                  </a:lnTo>
                  <a:lnTo>
                    <a:pt x="1869414" y="257060"/>
                  </a:lnTo>
                  <a:lnTo>
                    <a:pt x="1832140" y="277749"/>
                  </a:lnTo>
                  <a:lnTo>
                    <a:pt x="1796745" y="299059"/>
                  </a:lnTo>
                  <a:lnTo>
                    <a:pt x="1763242" y="320941"/>
                  </a:lnTo>
                  <a:lnTo>
                    <a:pt x="1731721" y="343395"/>
                  </a:lnTo>
                  <a:lnTo>
                    <a:pt x="1674774" y="389890"/>
                  </a:lnTo>
                  <a:lnTo>
                    <a:pt x="1626311" y="438378"/>
                  </a:lnTo>
                  <a:lnTo>
                    <a:pt x="1586712" y="488657"/>
                  </a:lnTo>
                  <a:lnTo>
                    <a:pt x="1556423" y="540562"/>
                  </a:lnTo>
                  <a:lnTo>
                    <a:pt x="1535823" y="593928"/>
                  </a:lnTo>
                  <a:lnTo>
                    <a:pt x="1525320" y="648550"/>
                  </a:lnTo>
                  <a:lnTo>
                    <a:pt x="1524000" y="676275"/>
                  </a:lnTo>
                  <a:lnTo>
                    <a:pt x="1525320" y="704011"/>
                  </a:lnTo>
                  <a:lnTo>
                    <a:pt x="1535823" y="758634"/>
                  </a:lnTo>
                  <a:lnTo>
                    <a:pt x="1556423" y="811999"/>
                  </a:lnTo>
                  <a:lnTo>
                    <a:pt x="1586712" y="863904"/>
                  </a:lnTo>
                  <a:lnTo>
                    <a:pt x="1626311" y="914184"/>
                  </a:lnTo>
                  <a:lnTo>
                    <a:pt x="1674774" y="962672"/>
                  </a:lnTo>
                  <a:lnTo>
                    <a:pt x="1731721" y="1009167"/>
                  </a:lnTo>
                  <a:lnTo>
                    <a:pt x="1763242" y="1031621"/>
                  </a:lnTo>
                  <a:lnTo>
                    <a:pt x="1796745" y="1053503"/>
                  </a:lnTo>
                  <a:lnTo>
                    <a:pt x="1832152" y="1074813"/>
                  </a:lnTo>
                  <a:lnTo>
                    <a:pt x="1869414" y="1095502"/>
                  </a:lnTo>
                  <a:lnTo>
                    <a:pt x="1908505" y="1115568"/>
                  </a:lnTo>
                  <a:lnTo>
                    <a:pt x="1949348" y="1134986"/>
                  </a:lnTo>
                  <a:lnTo>
                    <a:pt x="1991906" y="1153718"/>
                  </a:lnTo>
                  <a:lnTo>
                    <a:pt x="2036127" y="1171765"/>
                  </a:lnTo>
                  <a:lnTo>
                    <a:pt x="2081961" y="1189088"/>
                  </a:lnTo>
                  <a:lnTo>
                    <a:pt x="2129345" y="1205674"/>
                  </a:lnTo>
                  <a:lnTo>
                    <a:pt x="2178253" y="1221486"/>
                  </a:lnTo>
                  <a:lnTo>
                    <a:pt x="2228596" y="1236522"/>
                  </a:lnTo>
                  <a:lnTo>
                    <a:pt x="2280361" y="1250746"/>
                  </a:lnTo>
                  <a:lnTo>
                    <a:pt x="2333485" y="1264145"/>
                  </a:lnTo>
                  <a:lnTo>
                    <a:pt x="2387904" y="1276692"/>
                  </a:lnTo>
                  <a:lnTo>
                    <a:pt x="2443581" y="1288351"/>
                  </a:lnTo>
                  <a:lnTo>
                    <a:pt x="2500452" y="1299121"/>
                  </a:lnTo>
                  <a:lnTo>
                    <a:pt x="2558491" y="1308976"/>
                  </a:lnTo>
                  <a:lnTo>
                    <a:pt x="2617622" y="1317879"/>
                  </a:lnTo>
                  <a:lnTo>
                    <a:pt x="2677795" y="1325829"/>
                  </a:lnTo>
                  <a:lnTo>
                    <a:pt x="2738983" y="1332788"/>
                  </a:lnTo>
                  <a:lnTo>
                    <a:pt x="2801112" y="1338732"/>
                  </a:lnTo>
                  <a:lnTo>
                    <a:pt x="2864129" y="1343647"/>
                  </a:lnTo>
                  <a:lnTo>
                    <a:pt x="2928010" y="1347508"/>
                  </a:lnTo>
                  <a:lnTo>
                    <a:pt x="2992678" y="1350302"/>
                  </a:lnTo>
                  <a:lnTo>
                    <a:pt x="3058083" y="1351991"/>
                  </a:lnTo>
                  <a:lnTo>
                    <a:pt x="3124200" y="1352550"/>
                  </a:lnTo>
                  <a:lnTo>
                    <a:pt x="3189605" y="1351991"/>
                  </a:lnTo>
                  <a:lnTo>
                    <a:pt x="3254349" y="1350302"/>
                  </a:lnTo>
                  <a:lnTo>
                    <a:pt x="3318395" y="1347508"/>
                  </a:lnTo>
                  <a:lnTo>
                    <a:pt x="3381667" y="1343647"/>
                  </a:lnTo>
                  <a:lnTo>
                    <a:pt x="3444138" y="1338732"/>
                  </a:lnTo>
                  <a:lnTo>
                    <a:pt x="3505733" y="1332788"/>
                  </a:lnTo>
                  <a:lnTo>
                    <a:pt x="3566414" y="1325829"/>
                  </a:lnTo>
                  <a:lnTo>
                    <a:pt x="3626116" y="1317879"/>
                  </a:lnTo>
                  <a:lnTo>
                    <a:pt x="3684816" y="1308976"/>
                  </a:lnTo>
                  <a:lnTo>
                    <a:pt x="3742423" y="1299121"/>
                  </a:lnTo>
                  <a:lnTo>
                    <a:pt x="3798913" y="1288351"/>
                  </a:lnTo>
                  <a:lnTo>
                    <a:pt x="3854221" y="1276692"/>
                  </a:lnTo>
                  <a:lnTo>
                    <a:pt x="3908310" y="1264145"/>
                  </a:lnTo>
                  <a:lnTo>
                    <a:pt x="3961117" y="1250746"/>
                  </a:lnTo>
                  <a:lnTo>
                    <a:pt x="4012590" y="1236522"/>
                  </a:lnTo>
                  <a:lnTo>
                    <a:pt x="4062666" y="1221486"/>
                  </a:lnTo>
                  <a:lnTo>
                    <a:pt x="4111320" y="1205674"/>
                  </a:lnTo>
                  <a:lnTo>
                    <a:pt x="4158488" y="1189088"/>
                  </a:lnTo>
                  <a:lnTo>
                    <a:pt x="4204106" y="1171765"/>
                  </a:lnTo>
                  <a:lnTo>
                    <a:pt x="4248137" y="1153718"/>
                  </a:lnTo>
                  <a:lnTo>
                    <a:pt x="4290530" y="1134986"/>
                  </a:lnTo>
                  <a:lnTo>
                    <a:pt x="4331233" y="1115568"/>
                  </a:lnTo>
                  <a:lnTo>
                    <a:pt x="4370171" y="1095502"/>
                  </a:lnTo>
                  <a:lnTo>
                    <a:pt x="4407319" y="1074801"/>
                  </a:lnTo>
                  <a:lnTo>
                    <a:pt x="4442625" y="1053503"/>
                  </a:lnTo>
                  <a:lnTo>
                    <a:pt x="4476026" y="1031621"/>
                  </a:lnTo>
                  <a:lnTo>
                    <a:pt x="4507471" y="1009167"/>
                  </a:lnTo>
                  <a:lnTo>
                    <a:pt x="4564278" y="962672"/>
                  </a:lnTo>
                  <a:lnTo>
                    <a:pt x="4612665" y="914184"/>
                  </a:lnTo>
                  <a:lnTo>
                    <a:pt x="4652200" y="863904"/>
                  </a:lnTo>
                  <a:lnTo>
                    <a:pt x="4682464" y="811999"/>
                  </a:lnTo>
                  <a:lnTo>
                    <a:pt x="4703051" y="758634"/>
                  </a:lnTo>
                  <a:lnTo>
                    <a:pt x="4713541" y="704011"/>
                  </a:lnTo>
                  <a:lnTo>
                    <a:pt x="4714875" y="676275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52450" y="6686550"/>
              <a:ext cx="123825" cy="85725"/>
            </a:xfrm>
            <a:custGeom>
              <a:avLst/>
              <a:gdLst/>
              <a:ahLst/>
              <a:cxnLst/>
              <a:rect l="l" t="t" r="r" b="b"/>
              <a:pathLst>
                <a:path w="123825" h="85725">
                  <a:moveTo>
                    <a:pt x="123825" y="0"/>
                  </a:moveTo>
                  <a:lnTo>
                    <a:pt x="85725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85725" y="85725"/>
                  </a:lnTo>
                  <a:lnTo>
                    <a:pt x="123825" y="85725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76275" y="66865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85725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3434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6200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636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00100" y="6686550"/>
              <a:ext cx="123825" cy="85725"/>
            </a:xfrm>
            <a:custGeom>
              <a:avLst/>
              <a:gdLst/>
              <a:ahLst/>
              <a:cxnLst/>
              <a:rect l="l" t="t" r="r" b="b"/>
              <a:pathLst>
                <a:path w="123825" h="85725">
                  <a:moveTo>
                    <a:pt x="123825" y="0"/>
                  </a:moveTo>
                  <a:lnTo>
                    <a:pt x="85725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85725" y="85725"/>
                  </a:lnTo>
                  <a:lnTo>
                    <a:pt x="123825" y="85725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3737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2392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838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962025" y="66865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7625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85725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3B3B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047750" y="66865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85725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3C3C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13347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D3D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17157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F3F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209675" y="66865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7625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85725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4040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29540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141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333500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4242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381125" y="66865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85725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4444C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46685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545C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50495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646C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543050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4848C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59067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949C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628775" y="66865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85725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4A4AC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71450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B4BC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75260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D4DC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790700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4E4EC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83832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4F4FC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87642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050C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914525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5252C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96215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353D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00025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454D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038350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5656D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08597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757D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12407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858D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162175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5959D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3" name="object 183"/>
            <p:cNvSpPr/>
            <p:nvPr/>
          </p:nvSpPr>
          <p:spPr>
            <a:xfrm>
              <a:off x="220980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B5BD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24790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C5CD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5" name="object 185"/>
            <p:cNvSpPr/>
            <p:nvPr/>
          </p:nvSpPr>
          <p:spPr>
            <a:xfrm>
              <a:off x="2286000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5E5ED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6" name="object 186"/>
            <p:cNvSpPr/>
            <p:nvPr/>
          </p:nvSpPr>
          <p:spPr>
            <a:xfrm>
              <a:off x="233362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6060D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371725" y="66865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85725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6161D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8" name="object 188"/>
            <p:cNvSpPr/>
            <p:nvPr/>
          </p:nvSpPr>
          <p:spPr>
            <a:xfrm>
              <a:off x="245745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6464D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49555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6565D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0" name="object 190"/>
            <p:cNvSpPr/>
            <p:nvPr/>
          </p:nvSpPr>
          <p:spPr>
            <a:xfrm>
              <a:off x="2533650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6666D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1" name="object 191"/>
            <p:cNvSpPr/>
            <p:nvPr/>
          </p:nvSpPr>
          <p:spPr>
            <a:xfrm>
              <a:off x="258127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6767D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61937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6A6AD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657475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6A6A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70510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6B6B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74320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6D6D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6" name="object 196"/>
            <p:cNvSpPr/>
            <p:nvPr/>
          </p:nvSpPr>
          <p:spPr>
            <a:xfrm>
              <a:off x="2781300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6F6F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7" name="object 197"/>
            <p:cNvSpPr/>
            <p:nvPr/>
          </p:nvSpPr>
          <p:spPr>
            <a:xfrm>
              <a:off x="282892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7070D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8" name="object 198"/>
            <p:cNvSpPr/>
            <p:nvPr/>
          </p:nvSpPr>
          <p:spPr>
            <a:xfrm>
              <a:off x="286702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7272D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9" name="object 199"/>
            <p:cNvSpPr/>
            <p:nvPr/>
          </p:nvSpPr>
          <p:spPr>
            <a:xfrm>
              <a:off x="2905125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7373D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0" name="object 200"/>
            <p:cNvSpPr/>
            <p:nvPr/>
          </p:nvSpPr>
          <p:spPr>
            <a:xfrm>
              <a:off x="295275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7575D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1" name="object 201"/>
            <p:cNvSpPr/>
            <p:nvPr/>
          </p:nvSpPr>
          <p:spPr>
            <a:xfrm>
              <a:off x="299085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7777D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028950" y="66865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7625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85725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7878D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114675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7C7CD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162300" y="6686550"/>
              <a:ext cx="76200" cy="85725"/>
            </a:xfrm>
            <a:custGeom>
              <a:avLst/>
              <a:gdLst/>
              <a:ahLst/>
              <a:cxnLst/>
              <a:rect l="l" t="t" r="r" b="b"/>
              <a:pathLst>
                <a:path w="76200" h="85725">
                  <a:moveTo>
                    <a:pt x="76200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76200" y="857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7D7DD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5" name="object 205"/>
            <p:cNvSpPr/>
            <p:nvPr/>
          </p:nvSpPr>
          <p:spPr>
            <a:xfrm>
              <a:off x="3238500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7E7ED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6" name="object 206"/>
            <p:cNvSpPr/>
            <p:nvPr/>
          </p:nvSpPr>
          <p:spPr>
            <a:xfrm>
              <a:off x="328612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8181D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7" name="object 207"/>
            <p:cNvSpPr/>
            <p:nvPr/>
          </p:nvSpPr>
          <p:spPr>
            <a:xfrm>
              <a:off x="332422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8282D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362325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8383D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9" name="object 209"/>
            <p:cNvSpPr/>
            <p:nvPr/>
          </p:nvSpPr>
          <p:spPr>
            <a:xfrm>
              <a:off x="340995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8585D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0" name="object 210"/>
            <p:cNvSpPr/>
            <p:nvPr/>
          </p:nvSpPr>
          <p:spPr>
            <a:xfrm>
              <a:off x="344805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8787D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1" name="object 211"/>
            <p:cNvSpPr/>
            <p:nvPr/>
          </p:nvSpPr>
          <p:spPr>
            <a:xfrm>
              <a:off x="3486150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8989D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53377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8A8AD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3" name="object 213"/>
            <p:cNvSpPr/>
            <p:nvPr/>
          </p:nvSpPr>
          <p:spPr>
            <a:xfrm>
              <a:off x="357187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8B8BD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4" name="object 214"/>
            <p:cNvSpPr/>
            <p:nvPr/>
          </p:nvSpPr>
          <p:spPr>
            <a:xfrm>
              <a:off x="3609975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8E8ED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5" name="object 215"/>
            <p:cNvSpPr/>
            <p:nvPr/>
          </p:nvSpPr>
          <p:spPr>
            <a:xfrm>
              <a:off x="365760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8F8FD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69570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9090D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7" name="object 217"/>
            <p:cNvSpPr/>
            <p:nvPr/>
          </p:nvSpPr>
          <p:spPr>
            <a:xfrm>
              <a:off x="3733800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9191D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8" name="object 218"/>
            <p:cNvSpPr/>
            <p:nvPr/>
          </p:nvSpPr>
          <p:spPr>
            <a:xfrm>
              <a:off x="378142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9494D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9" name="object 219"/>
            <p:cNvSpPr/>
            <p:nvPr/>
          </p:nvSpPr>
          <p:spPr>
            <a:xfrm>
              <a:off x="381952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9595D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857625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9797D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1" name="object 221"/>
            <p:cNvSpPr/>
            <p:nvPr/>
          </p:nvSpPr>
          <p:spPr>
            <a:xfrm>
              <a:off x="390525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9898D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2" name="object 222"/>
            <p:cNvSpPr/>
            <p:nvPr/>
          </p:nvSpPr>
          <p:spPr>
            <a:xfrm>
              <a:off x="394335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9A9AD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3" name="object 223"/>
            <p:cNvSpPr/>
            <p:nvPr/>
          </p:nvSpPr>
          <p:spPr>
            <a:xfrm>
              <a:off x="3981450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9C9CD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029075" y="6686550"/>
              <a:ext cx="76200" cy="85725"/>
            </a:xfrm>
            <a:custGeom>
              <a:avLst/>
              <a:gdLst/>
              <a:ahLst/>
              <a:cxnLst/>
              <a:rect l="l" t="t" r="r" b="b"/>
              <a:pathLst>
                <a:path w="76200" h="85725">
                  <a:moveTo>
                    <a:pt x="76200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76200" y="857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9D9DD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105275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A1A1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15290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A2A2D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19100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A2A2E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229100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A3A3E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27672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A6A6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31482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A7A7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352925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A8A8E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2" name="object 232"/>
            <p:cNvSpPr/>
            <p:nvPr/>
          </p:nvSpPr>
          <p:spPr>
            <a:xfrm>
              <a:off x="440055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AAAAE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3" name="object 233"/>
            <p:cNvSpPr/>
            <p:nvPr/>
          </p:nvSpPr>
          <p:spPr>
            <a:xfrm>
              <a:off x="443865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ACACE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4" name="object 234"/>
            <p:cNvSpPr/>
            <p:nvPr/>
          </p:nvSpPr>
          <p:spPr>
            <a:xfrm>
              <a:off x="4476750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AEAEE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52437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AFAFE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56247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B0B0E3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600575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B1B1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64820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B3B3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68630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B4B4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724400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B5B5E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77202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B8B8E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810125" y="66865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7625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85725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B9B9E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89585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BABAE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933950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BCBCE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98157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BEBEE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6" name="object 246"/>
            <p:cNvSpPr/>
            <p:nvPr/>
          </p:nvSpPr>
          <p:spPr>
            <a:xfrm>
              <a:off x="501967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BFBFE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7" name="object 247"/>
            <p:cNvSpPr/>
            <p:nvPr/>
          </p:nvSpPr>
          <p:spPr>
            <a:xfrm>
              <a:off x="5057775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C1C1E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8" name="object 248"/>
            <p:cNvSpPr/>
            <p:nvPr/>
          </p:nvSpPr>
          <p:spPr>
            <a:xfrm>
              <a:off x="510540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2C2E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9" name="object 249"/>
            <p:cNvSpPr/>
            <p:nvPr/>
          </p:nvSpPr>
          <p:spPr>
            <a:xfrm>
              <a:off x="514350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3C3E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0" name="object 250"/>
            <p:cNvSpPr/>
            <p:nvPr/>
          </p:nvSpPr>
          <p:spPr>
            <a:xfrm>
              <a:off x="5181600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C4C4E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1" name="object 251"/>
            <p:cNvSpPr/>
            <p:nvPr/>
          </p:nvSpPr>
          <p:spPr>
            <a:xfrm>
              <a:off x="522922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6C6E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2" name="object 252"/>
            <p:cNvSpPr/>
            <p:nvPr/>
          </p:nvSpPr>
          <p:spPr>
            <a:xfrm>
              <a:off x="526732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7C7E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3" name="object 253"/>
            <p:cNvSpPr/>
            <p:nvPr/>
          </p:nvSpPr>
          <p:spPr>
            <a:xfrm>
              <a:off x="5305425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C8C8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4" name="object 254"/>
            <p:cNvSpPr/>
            <p:nvPr/>
          </p:nvSpPr>
          <p:spPr>
            <a:xfrm>
              <a:off x="535305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ACA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5" name="object 255"/>
            <p:cNvSpPr/>
            <p:nvPr/>
          </p:nvSpPr>
          <p:spPr>
            <a:xfrm>
              <a:off x="539115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BCB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6" name="object 256"/>
            <p:cNvSpPr/>
            <p:nvPr/>
          </p:nvSpPr>
          <p:spPr>
            <a:xfrm>
              <a:off x="5429250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CCCC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7" name="object 257"/>
            <p:cNvSpPr/>
            <p:nvPr/>
          </p:nvSpPr>
          <p:spPr>
            <a:xfrm>
              <a:off x="547687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DCDEC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8" name="object 258"/>
            <p:cNvSpPr/>
            <p:nvPr/>
          </p:nvSpPr>
          <p:spPr>
            <a:xfrm>
              <a:off x="551497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CDCD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9" name="object 259"/>
            <p:cNvSpPr/>
            <p:nvPr/>
          </p:nvSpPr>
          <p:spPr>
            <a:xfrm>
              <a:off x="5553075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CFCF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0" name="object 260"/>
            <p:cNvSpPr/>
            <p:nvPr/>
          </p:nvSpPr>
          <p:spPr>
            <a:xfrm>
              <a:off x="560070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D0D0E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1" name="object 261"/>
            <p:cNvSpPr/>
            <p:nvPr/>
          </p:nvSpPr>
          <p:spPr>
            <a:xfrm>
              <a:off x="563880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D1D1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2" name="object 262"/>
            <p:cNvSpPr/>
            <p:nvPr/>
          </p:nvSpPr>
          <p:spPr>
            <a:xfrm>
              <a:off x="5676900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D3D3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3" name="object 263"/>
            <p:cNvSpPr/>
            <p:nvPr/>
          </p:nvSpPr>
          <p:spPr>
            <a:xfrm>
              <a:off x="572452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D4D4E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4" name="object 264"/>
            <p:cNvSpPr/>
            <p:nvPr/>
          </p:nvSpPr>
          <p:spPr>
            <a:xfrm>
              <a:off x="5762625" y="66865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85725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D5D5F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5" name="object 265"/>
            <p:cNvSpPr/>
            <p:nvPr/>
          </p:nvSpPr>
          <p:spPr>
            <a:xfrm>
              <a:off x="584835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D6D6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6" name="object 266"/>
            <p:cNvSpPr/>
            <p:nvPr/>
          </p:nvSpPr>
          <p:spPr>
            <a:xfrm>
              <a:off x="588645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D8D8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7" name="object 267"/>
            <p:cNvSpPr/>
            <p:nvPr/>
          </p:nvSpPr>
          <p:spPr>
            <a:xfrm>
              <a:off x="5924550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D9D9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8" name="object 268"/>
            <p:cNvSpPr/>
            <p:nvPr/>
          </p:nvSpPr>
          <p:spPr>
            <a:xfrm>
              <a:off x="5972175" y="6686550"/>
              <a:ext cx="76200" cy="85725"/>
            </a:xfrm>
            <a:custGeom>
              <a:avLst/>
              <a:gdLst/>
              <a:ahLst/>
              <a:cxnLst/>
              <a:rect l="l" t="t" r="r" b="b"/>
              <a:pathLst>
                <a:path w="76200" h="85725">
                  <a:moveTo>
                    <a:pt x="76200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76200" y="857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DADA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9" name="object 269"/>
            <p:cNvSpPr/>
            <p:nvPr/>
          </p:nvSpPr>
          <p:spPr>
            <a:xfrm>
              <a:off x="6048375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DBDB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0" name="object 270"/>
            <p:cNvSpPr/>
            <p:nvPr/>
          </p:nvSpPr>
          <p:spPr>
            <a:xfrm>
              <a:off x="609600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DDDDF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1" name="object 271"/>
            <p:cNvSpPr/>
            <p:nvPr/>
          </p:nvSpPr>
          <p:spPr>
            <a:xfrm>
              <a:off x="6134100" y="66865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85725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DEDE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2" name="object 272"/>
            <p:cNvSpPr/>
            <p:nvPr/>
          </p:nvSpPr>
          <p:spPr>
            <a:xfrm>
              <a:off x="621982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DFDFF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3" name="object 273"/>
            <p:cNvSpPr/>
            <p:nvPr/>
          </p:nvSpPr>
          <p:spPr>
            <a:xfrm>
              <a:off x="625792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1E1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4" name="object 274"/>
            <p:cNvSpPr/>
            <p:nvPr/>
          </p:nvSpPr>
          <p:spPr>
            <a:xfrm>
              <a:off x="6296025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E2E2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5" name="object 275"/>
            <p:cNvSpPr/>
            <p:nvPr/>
          </p:nvSpPr>
          <p:spPr>
            <a:xfrm>
              <a:off x="634365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3E3F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6" name="object 276"/>
            <p:cNvSpPr/>
            <p:nvPr/>
          </p:nvSpPr>
          <p:spPr>
            <a:xfrm>
              <a:off x="6381750" y="66865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85725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E3E3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7" name="object 277"/>
            <p:cNvSpPr/>
            <p:nvPr/>
          </p:nvSpPr>
          <p:spPr>
            <a:xfrm>
              <a:off x="646747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4E4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8" name="object 278"/>
            <p:cNvSpPr/>
            <p:nvPr/>
          </p:nvSpPr>
          <p:spPr>
            <a:xfrm>
              <a:off x="6505575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E6E6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9" name="object 279"/>
            <p:cNvSpPr/>
            <p:nvPr/>
          </p:nvSpPr>
          <p:spPr>
            <a:xfrm>
              <a:off x="6553200" y="6686550"/>
              <a:ext cx="123825" cy="85725"/>
            </a:xfrm>
            <a:custGeom>
              <a:avLst/>
              <a:gdLst/>
              <a:ahLst/>
              <a:cxnLst/>
              <a:rect l="l" t="t" r="r" b="b"/>
              <a:pathLst>
                <a:path w="123825" h="85725">
                  <a:moveTo>
                    <a:pt x="123825" y="0"/>
                  </a:moveTo>
                  <a:lnTo>
                    <a:pt x="76200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76200" y="85725"/>
                  </a:lnTo>
                  <a:lnTo>
                    <a:pt x="123825" y="85725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E7E7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0" name="object 280"/>
            <p:cNvSpPr/>
            <p:nvPr/>
          </p:nvSpPr>
          <p:spPr>
            <a:xfrm>
              <a:off x="667702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8E8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1" name="object 281"/>
            <p:cNvSpPr/>
            <p:nvPr/>
          </p:nvSpPr>
          <p:spPr>
            <a:xfrm>
              <a:off x="6715125" y="66865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85725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E9E9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2" name="object 282"/>
            <p:cNvSpPr/>
            <p:nvPr/>
          </p:nvSpPr>
          <p:spPr>
            <a:xfrm>
              <a:off x="6800850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BEBF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3" name="object 283"/>
            <p:cNvSpPr/>
            <p:nvPr/>
          </p:nvSpPr>
          <p:spPr>
            <a:xfrm>
              <a:off x="6838950" y="6686550"/>
              <a:ext cx="123825" cy="85725"/>
            </a:xfrm>
            <a:custGeom>
              <a:avLst/>
              <a:gdLst/>
              <a:ahLst/>
              <a:cxnLst/>
              <a:rect l="l" t="t" r="r" b="b"/>
              <a:pathLst>
                <a:path w="123825" h="85725">
                  <a:moveTo>
                    <a:pt x="123825" y="0"/>
                  </a:moveTo>
                  <a:lnTo>
                    <a:pt x="85725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85725" y="85725"/>
                  </a:lnTo>
                  <a:lnTo>
                    <a:pt x="123825" y="85725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ECEC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4" name="object 284"/>
            <p:cNvSpPr/>
            <p:nvPr/>
          </p:nvSpPr>
          <p:spPr>
            <a:xfrm>
              <a:off x="696277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DEDF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5" name="object 285"/>
            <p:cNvSpPr/>
            <p:nvPr/>
          </p:nvSpPr>
          <p:spPr>
            <a:xfrm>
              <a:off x="7000875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EDED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6" name="object 286"/>
            <p:cNvSpPr/>
            <p:nvPr/>
          </p:nvSpPr>
          <p:spPr>
            <a:xfrm>
              <a:off x="7048500" y="6686550"/>
              <a:ext cx="76200" cy="85725"/>
            </a:xfrm>
            <a:custGeom>
              <a:avLst/>
              <a:gdLst/>
              <a:ahLst/>
              <a:cxnLst/>
              <a:rect l="l" t="t" r="r" b="b"/>
              <a:pathLst>
                <a:path w="76200" h="85725">
                  <a:moveTo>
                    <a:pt x="76200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76200" y="857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FEF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7" name="object 287"/>
            <p:cNvSpPr/>
            <p:nvPr/>
          </p:nvSpPr>
          <p:spPr>
            <a:xfrm>
              <a:off x="7124700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F0F0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8" name="object 288"/>
            <p:cNvSpPr/>
            <p:nvPr/>
          </p:nvSpPr>
          <p:spPr>
            <a:xfrm>
              <a:off x="717232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1F1F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9" name="object 289"/>
            <p:cNvSpPr/>
            <p:nvPr/>
          </p:nvSpPr>
          <p:spPr>
            <a:xfrm>
              <a:off x="7210425" y="6686550"/>
              <a:ext cx="123825" cy="85725"/>
            </a:xfrm>
            <a:custGeom>
              <a:avLst/>
              <a:gdLst/>
              <a:ahLst/>
              <a:cxnLst/>
              <a:rect l="l" t="t" r="r" b="b"/>
              <a:pathLst>
                <a:path w="123825" h="85725">
                  <a:moveTo>
                    <a:pt x="123825" y="0"/>
                  </a:moveTo>
                  <a:lnTo>
                    <a:pt x="85725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85725" y="85725"/>
                  </a:lnTo>
                  <a:lnTo>
                    <a:pt x="123825" y="85725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F1F1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0" name="object 290"/>
            <p:cNvSpPr/>
            <p:nvPr/>
          </p:nvSpPr>
          <p:spPr>
            <a:xfrm>
              <a:off x="7334250" y="66865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85725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F2F2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1" name="object 291"/>
            <p:cNvSpPr/>
            <p:nvPr/>
          </p:nvSpPr>
          <p:spPr>
            <a:xfrm>
              <a:off x="7419975" y="6686550"/>
              <a:ext cx="76200" cy="85725"/>
            </a:xfrm>
            <a:custGeom>
              <a:avLst/>
              <a:gdLst/>
              <a:ahLst/>
              <a:cxnLst/>
              <a:rect l="l" t="t" r="r" b="b"/>
              <a:pathLst>
                <a:path w="76200" h="85725">
                  <a:moveTo>
                    <a:pt x="76200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76200" y="857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4F4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2" name="object 292"/>
            <p:cNvSpPr/>
            <p:nvPr/>
          </p:nvSpPr>
          <p:spPr>
            <a:xfrm>
              <a:off x="7496175" y="6686550"/>
              <a:ext cx="209550" cy="85725"/>
            </a:xfrm>
            <a:custGeom>
              <a:avLst/>
              <a:gdLst/>
              <a:ahLst/>
              <a:cxnLst/>
              <a:rect l="l" t="t" r="r" b="b"/>
              <a:pathLst>
                <a:path w="209550" h="85725">
                  <a:moveTo>
                    <a:pt x="209550" y="0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209550" y="85725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F5F5F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3" name="object 293"/>
            <p:cNvSpPr/>
            <p:nvPr/>
          </p:nvSpPr>
          <p:spPr>
            <a:xfrm>
              <a:off x="7705725" y="66865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38100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85725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F6F6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4" name="object 294"/>
            <p:cNvSpPr/>
            <p:nvPr/>
          </p:nvSpPr>
          <p:spPr>
            <a:xfrm>
              <a:off x="7791450" y="6686550"/>
              <a:ext cx="161925" cy="85725"/>
            </a:xfrm>
            <a:custGeom>
              <a:avLst/>
              <a:gdLst/>
              <a:ahLst/>
              <a:cxnLst/>
              <a:rect l="l" t="t" r="r" b="b"/>
              <a:pathLst>
                <a:path w="161925" h="85725">
                  <a:moveTo>
                    <a:pt x="161925" y="0"/>
                  </a:moveTo>
                  <a:lnTo>
                    <a:pt x="123825" y="0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76200" y="85725"/>
                  </a:lnTo>
                  <a:lnTo>
                    <a:pt x="123825" y="85725"/>
                  </a:lnTo>
                  <a:lnTo>
                    <a:pt x="161925" y="85725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F7F7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5" name="object 295"/>
            <p:cNvSpPr/>
            <p:nvPr/>
          </p:nvSpPr>
          <p:spPr>
            <a:xfrm>
              <a:off x="7953375" y="6686550"/>
              <a:ext cx="38100" cy="85725"/>
            </a:xfrm>
            <a:custGeom>
              <a:avLst/>
              <a:gdLst/>
              <a:ahLst/>
              <a:cxnLst/>
              <a:rect l="l" t="t" r="r" b="b"/>
              <a:pathLst>
                <a:path w="38100" h="85725">
                  <a:moveTo>
                    <a:pt x="38100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9F9F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6" name="object 296"/>
            <p:cNvSpPr/>
            <p:nvPr/>
          </p:nvSpPr>
          <p:spPr>
            <a:xfrm>
              <a:off x="7991475" y="6686550"/>
              <a:ext cx="47625" cy="85725"/>
            </a:xfrm>
            <a:custGeom>
              <a:avLst/>
              <a:gdLst/>
              <a:ahLst/>
              <a:cxnLst/>
              <a:rect l="l" t="t" r="r" b="b"/>
              <a:pathLst>
                <a:path w="47625" h="85725">
                  <a:moveTo>
                    <a:pt x="47625" y="0"/>
                  </a:move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F9F9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7" name="object 297"/>
            <p:cNvSpPr/>
            <p:nvPr/>
          </p:nvSpPr>
          <p:spPr>
            <a:xfrm>
              <a:off x="8039100" y="6686550"/>
              <a:ext cx="285750" cy="85725"/>
            </a:xfrm>
            <a:custGeom>
              <a:avLst/>
              <a:gdLst/>
              <a:ahLst/>
              <a:cxnLst/>
              <a:rect l="l" t="t" r="r" b="b"/>
              <a:pathLst>
                <a:path w="285750" h="85725">
                  <a:moveTo>
                    <a:pt x="285750" y="0"/>
                  </a:moveTo>
                  <a:lnTo>
                    <a:pt x="285750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285750" y="85725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AFA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8" name="object 298"/>
            <p:cNvSpPr/>
            <p:nvPr/>
          </p:nvSpPr>
          <p:spPr>
            <a:xfrm>
              <a:off x="8324850" y="6686550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47625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47625" y="85725"/>
                  </a:lnTo>
                  <a:lnTo>
                    <a:pt x="85725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FBFBFD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9" name="object 299"/>
            <p:cNvSpPr/>
            <p:nvPr/>
          </p:nvSpPr>
          <p:spPr>
            <a:xfrm>
              <a:off x="8410575" y="6686550"/>
              <a:ext cx="123825" cy="85725"/>
            </a:xfrm>
            <a:custGeom>
              <a:avLst/>
              <a:gdLst/>
              <a:ahLst/>
              <a:cxnLst/>
              <a:rect l="l" t="t" r="r" b="b"/>
              <a:pathLst>
                <a:path w="123825" h="85725">
                  <a:moveTo>
                    <a:pt x="123825" y="0"/>
                  </a:moveTo>
                  <a:lnTo>
                    <a:pt x="85725" y="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5725"/>
                  </a:lnTo>
                  <a:lnTo>
                    <a:pt x="38100" y="85725"/>
                  </a:lnTo>
                  <a:lnTo>
                    <a:pt x="85725" y="85725"/>
                  </a:lnTo>
                  <a:lnTo>
                    <a:pt x="123825" y="85725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FBFBF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01" name="object 301"/>
          <p:cNvSpPr txBox="1">
            <a:spLocks noGrp="1"/>
          </p:cNvSpPr>
          <p:nvPr>
            <p:ph type="title"/>
          </p:nvPr>
        </p:nvSpPr>
        <p:spPr>
          <a:xfrm>
            <a:off x="2218765" y="306174"/>
            <a:ext cx="9370919" cy="503758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200" spc="-18" dirty="0"/>
              <a:t>Comparison:</a:t>
            </a:r>
            <a:r>
              <a:rPr sz="3200" spc="26" dirty="0"/>
              <a:t> </a:t>
            </a:r>
            <a:r>
              <a:rPr sz="3200" spc="-18" dirty="0"/>
              <a:t>infrastructure</a:t>
            </a:r>
            <a:r>
              <a:rPr sz="3200" spc="26" dirty="0"/>
              <a:t> </a:t>
            </a:r>
            <a:r>
              <a:rPr sz="3200" spc="-9" dirty="0"/>
              <a:t>vs.</a:t>
            </a:r>
            <a:r>
              <a:rPr sz="3200" spc="26" dirty="0"/>
              <a:t> </a:t>
            </a:r>
            <a:r>
              <a:rPr sz="3200" spc="-26" dirty="0"/>
              <a:t>ad-hoc</a:t>
            </a:r>
            <a:r>
              <a:rPr sz="3200" spc="9" dirty="0"/>
              <a:t> </a:t>
            </a:r>
            <a:r>
              <a:rPr sz="3200" spc="-13" dirty="0"/>
              <a:t>networks</a:t>
            </a:r>
          </a:p>
        </p:txBody>
      </p:sp>
      <p:sp>
        <p:nvSpPr>
          <p:cNvPr id="302" name="object 302"/>
          <p:cNvSpPr txBox="1"/>
          <p:nvPr/>
        </p:nvSpPr>
        <p:spPr>
          <a:xfrm>
            <a:off x="2218765" y="1131795"/>
            <a:ext cx="1392331" cy="588585"/>
          </a:xfrm>
          <a:prstGeom prst="rect">
            <a:avLst/>
          </a:prstGeom>
        </p:spPr>
        <p:txBody>
          <a:bodyPr vert="horz" wrap="square" lIns="0" tIns="24093" rIns="0" bIns="0" rtlCol="0">
            <a:spAutoFit/>
          </a:bodyPr>
          <a:lstStyle/>
          <a:p>
            <a:pPr marL="78445" marR="4483" indent="-67239">
              <a:lnSpc>
                <a:spcPts val="2188"/>
              </a:lnSpc>
              <a:spcBef>
                <a:spcPts val="190"/>
              </a:spcBef>
            </a:pPr>
            <a:r>
              <a:rPr sz="1853" spc="-9">
                <a:latin typeface="Microsoft Sans Serif"/>
                <a:cs typeface="Microsoft Sans Serif"/>
              </a:rPr>
              <a:t>infrastructure  </a:t>
            </a:r>
            <a:r>
              <a:rPr sz="1853" spc="-18">
                <a:latin typeface="Microsoft Sans Serif"/>
                <a:cs typeface="Microsoft Sans Serif"/>
              </a:rPr>
              <a:t>network</a:t>
            </a:r>
            <a:endParaRPr sz="1853">
              <a:latin typeface="Microsoft Sans Serif"/>
              <a:cs typeface="Microsoft Sans Serif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2143126" y="3880037"/>
            <a:ext cx="1627654" cy="29645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53" spc="-9">
                <a:latin typeface="Microsoft Sans Serif"/>
                <a:cs typeface="Microsoft Sans Serif"/>
              </a:rPr>
              <a:t>ad-hoc</a:t>
            </a:r>
            <a:r>
              <a:rPr sz="1853" spc="-13">
                <a:latin typeface="Microsoft Sans Serif"/>
                <a:cs typeface="Microsoft Sans Serif"/>
              </a:rPr>
              <a:t> </a:t>
            </a:r>
            <a:r>
              <a:rPr sz="1853" spc="-9">
                <a:latin typeface="Microsoft Sans Serif"/>
                <a:cs typeface="Microsoft Sans Serif"/>
              </a:rPr>
              <a:t>network</a:t>
            </a:r>
            <a:endParaRPr sz="1853">
              <a:latin typeface="Microsoft Sans Serif"/>
              <a:cs typeface="Microsoft Sans Serif"/>
            </a:endParaRPr>
          </a:p>
        </p:txBody>
      </p:sp>
      <p:grpSp>
        <p:nvGrpSpPr>
          <p:cNvPr id="304" name="object 304"/>
          <p:cNvGrpSpPr/>
          <p:nvPr/>
        </p:nvGrpSpPr>
        <p:grpSpPr>
          <a:xfrm>
            <a:off x="3070412" y="1529603"/>
            <a:ext cx="2319618" cy="1630456"/>
            <a:chOff x="1600200" y="1733550"/>
            <a:chExt cx="2628900" cy="1847850"/>
          </a:xfrm>
        </p:grpSpPr>
        <p:sp>
          <p:nvSpPr>
            <p:cNvPr id="305" name="object 305"/>
            <p:cNvSpPr/>
            <p:nvPr/>
          </p:nvSpPr>
          <p:spPr>
            <a:xfrm>
              <a:off x="3917156" y="1768475"/>
              <a:ext cx="238125" cy="114300"/>
            </a:xfrm>
            <a:custGeom>
              <a:avLst/>
              <a:gdLst/>
              <a:ahLst/>
              <a:cxnLst/>
              <a:rect l="l" t="t" r="r" b="b"/>
              <a:pathLst>
                <a:path w="238125" h="114300">
                  <a:moveTo>
                    <a:pt x="0" y="114300"/>
                  </a:moveTo>
                  <a:lnTo>
                    <a:pt x="2381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6" name="object 306"/>
            <p:cNvSpPr/>
            <p:nvPr/>
          </p:nvSpPr>
          <p:spPr>
            <a:xfrm>
              <a:off x="4105275" y="1733550"/>
              <a:ext cx="123825" cy="95250"/>
            </a:xfrm>
            <a:custGeom>
              <a:avLst/>
              <a:gdLst/>
              <a:ahLst/>
              <a:cxnLst/>
              <a:rect l="l" t="t" r="r" b="b"/>
              <a:pathLst>
                <a:path w="123825" h="95250">
                  <a:moveTo>
                    <a:pt x="123825" y="0"/>
                  </a:moveTo>
                  <a:lnTo>
                    <a:pt x="0" y="0"/>
                  </a:lnTo>
                  <a:lnTo>
                    <a:pt x="57150" y="9525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7" name="object 307"/>
            <p:cNvSpPr/>
            <p:nvPr/>
          </p:nvSpPr>
          <p:spPr>
            <a:xfrm>
              <a:off x="3907631" y="1882775"/>
              <a:ext cx="247650" cy="114300"/>
            </a:xfrm>
            <a:custGeom>
              <a:avLst/>
              <a:gdLst/>
              <a:ahLst/>
              <a:cxnLst/>
              <a:rect l="l" t="t" r="r" b="b"/>
              <a:pathLst>
                <a:path w="247650" h="114300">
                  <a:moveTo>
                    <a:pt x="247650" y="0"/>
                  </a:moveTo>
                  <a:lnTo>
                    <a:pt x="0" y="1143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8" name="object 308"/>
            <p:cNvSpPr/>
            <p:nvPr/>
          </p:nvSpPr>
          <p:spPr>
            <a:xfrm>
              <a:off x="3829050" y="1952625"/>
              <a:ext cx="133350" cy="104775"/>
            </a:xfrm>
            <a:custGeom>
              <a:avLst/>
              <a:gdLst/>
              <a:ahLst/>
              <a:cxnLst/>
              <a:rect l="l" t="t" r="r" b="b"/>
              <a:pathLst>
                <a:path w="133350" h="104775">
                  <a:moveTo>
                    <a:pt x="76200" y="0"/>
                  </a:moveTo>
                  <a:lnTo>
                    <a:pt x="0" y="104775"/>
                  </a:lnTo>
                  <a:lnTo>
                    <a:pt x="133350" y="10477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9" name="object 309"/>
            <p:cNvSpPr/>
            <p:nvPr/>
          </p:nvSpPr>
          <p:spPr>
            <a:xfrm>
              <a:off x="1669256" y="1882775"/>
              <a:ext cx="2486025" cy="1200150"/>
            </a:xfrm>
            <a:custGeom>
              <a:avLst/>
              <a:gdLst/>
              <a:ahLst/>
              <a:cxnLst/>
              <a:rect l="l" t="t" r="r" b="b"/>
              <a:pathLst>
                <a:path w="2486025" h="1200150">
                  <a:moveTo>
                    <a:pt x="2247900" y="0"/>
                  </a:moveTo>
                  <a:lnTo>
                    <a:pt x="2486025" y="0"/>
                  </a:lnTo>
                </a:path>
                <a:path w="2486025" h="1200150">
                  <a:moveTo>
                    <a:pt x="0" y="1200150"/>
                  </a:moveTo>
                  <a:lnTo>
                    <a:pt x="247650" y="10858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0" name="object 310"/>
            <p:cNvSpPr/>
            <p:nvPr/>
          </p:nvSpPr>
          <p:spPr>
            <a:xfrm>
              <a:off x="1866900" y="2933700"/>
              <a:ext cx="133350" cy="95250"/>
            </a:xfrm>
            <a:custGeom>
              <a:avLst/>
              <a:gdLst/>
              <a:ahLst/>
              <a:cxnLst/>
              <a:rect l="l" t="t" r="r" b="b"/>
              <a:pathLst>
                <a:path w="133350" h="95250">
                  <a:moveTo>
                    <a:pt x="133350" y="0"/>
                  </a:moveTo>
                  <a:lnTo>
                    <a:pt x="0" y="0"/>
                  </a:lnTo>
                  <a:lnTo>
                    <a:pt x="57150" y="9525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1" name="object 311"/>
            <p:cNvSpPr/>
            <p:nvPr/>
          </p:nvSpPr>
          <p:spPr>
            <a:xfrm>
              <a:off x="1669256" y="3082925"/>
              <a:ext cx="238125" cy="114300"/>
            </a:xfrm>
            <a:custGeom>
              <a:avLst/>
              <a:gdLst/>
              <a:ahLst/>
              <a:cxnLst/>
              <a:rect l="l" t="t" r="r" b="b"/>
              <a:pathLst>
                <a:path w="238125" h="114300">
                  <a:moveTo>
                    <a:pt x="238125" y="0"/>
                  </a:moveTo>
                  <a:lnTo>
                    <a:pt x="0" y="1143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2" name="object 312"/>
            <p:cNvSpPr/>
            <p:nvPr/>
          </p:nvSpPr>
          <p:spPr>
            <a:xfrm>
              <a:off x="1600200" y="3152775"/>
              <a:ext cx="123825" cy="104775"/>
            </a:xfrm>
            <a:custGeom>
              <a:avLst/>
              <a:gdLst/>
              <a:ahLst/>
              <a:cxnLst/>
              <a:rect l="l" t="t" r="r" b="b"/>
              <a:pathLst>
                <a:path w="123825" h="104775">
                  <a:moveTo>
                    <a:pt x="66675" y="0"/>
                  </a:moveTo>
                  <a:lnTo>
                    <a:pt x="0" y="104775"/>
                  </a:lnTo>
                  <a:lnTo>
                    <a:pt x="123825" y="1047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3" name="object 313"/>
            <p:cNvSpPr/>
            <p:nvPr/>
          </p:nvSpPr>
          <p:spPr>
            <a:xfrm>
              <a:off x="1669256" y="3082925"/>
              <a:ext cx="1047750" cy="323850"/>
            </a:xfrm>
            <a:custGeom>
              <a:avLst/>
              <a:gdLst/>
              <a:ahLst/>
              <a:cxnLst/>
              <a:rect l="l" t="t" r="r" b="b"/>
              <a:pathLst>
                <a:path w="1047750" h="323850">
                  <a:moveTo>
                    <a:pt x="0" y="0"/>
                  </a:moveTo>
                  <a:lnTo>
                    <a:pt x="238125" y="0"/>
                  </a:lnTo>
                </a:path>
                <a:path w="1047750" h="323850">
                  <a:moveTo>
                    <a:pt x="1047750" y="323850"/>
                  </a:moveTo>
                  <a:lnTo>
                    <a:pt x="800100" y="2095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4" name="object 314"/>
            <p:cNvSpPr/>
            <p:nvPr/>
          </p:nvSpPr>
          <p:spPr>
            <a:xfrm>
              <a:off x="2400300" y="3257550"/>
              <a:ext cx="123825" cy="95250"/>
            </a:xfrm>
            <a:custGeom>
              <a:avLst/>
              <a:gdLst/>
              <a:ahLst/>
              <a:cxnLst/>
              <a:rect l="l" t="t" r="r" b="b"/>
              <a:pathLst>
                <a:path w="123825" h="95250">
                  <a:moveTo>
                    <a:pt x="123825" y="0"/>
                  </a:moveTo>
                  <a:lnTo>
                    <a:pt x="0" y="0"/>
                  </a:lnTo>
                  <a:lnTo>
                    <a:pt x="66675" y="9525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5" name="object 315"/>
            <p:cNvSpPr/>
            <p:nvPr/>
          </p:nvSpPr>
          <p:spPr>
            <a:xfrm>
              <a:off x="2469356" y="3406775"/>
              <a:ext cx="247650" cy="114300"/>
            </a:xfrm>
            <a:custGeom>
              <a:avLst/>
              <a:gdLst/>
              <a:ahLst/>
              <a:cxnLst/>
              <a:rect l="l" t="t" r="r" b="b"/>
              <a:pathLst>
                <a:path w="247650" h="114300">
                  <a:moveTo>
                    <a:pt x="0" y="0"/>
                  </a:moveTo>
                  <a:lnTo>
                    <a:pt x="247650" y="1143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6" name="object 316"/>
            <p:cNvSpPr/>
            <p:nvPr/>
          </p:nvSpPr>
          <p:spPr>
            <a:xfrm>
              <a:off x="2667000" y="3476625"/>
              <a:ext cx="133350" cy="104775"/>
            </a:xfrm>
            <a:custGeom>
              <a:avLst/>
              <a:gdLst/>
              <a:ahLst/>
              <a:cxnLst/>
              <a:rect l="l" t="t" r="r" b="b"/>
              <a:pathLst>
                <a:path w="133350" h="104775">
                  <a:moveTo>
                    <a:pt x="57150" y="0"/>
                  </a:moveTo>
                  <a:lnTo>
                    <a:pt x="0" y="104775"/>
                  </a:lnTo>
                  <a:lnTo>
                    <a:pt x="133350" y="1047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7" name="object 317"/>
            <p:cNvSpPr/>
            <p:nvPr/>
          </p:nvSpPr>
          <p:spPr>
            <a:xfrm>
              <a:off x="2469356" y="3406775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24765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18" name="object 318"/>
          <p:cNvSpPr txBox="1"/>
          <p:nvPr/>
        </p:nvSpPr>
        <p:spPr>
          <a:xfrm>
            <a:off x="7014182" y="2577353"/>
            <a:ext cx="428625" cy="2608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6419" rIns="0" bIns="0" rtlCol="0">
            <a:spAutoFit/>
          </a:bodyPr>
          <a:lstStyle/>
          <a:p>
            <a:pPr marL="90212">
              <a:spcBef>
                <a:spcPts val="287"/>
              </a:spcBef>
            </a:pPr>
            <a:r>
              <a:rPr sz="1456" spc="18">
                <a:latin typeface="Microsoft Sans Serif"/>
                <a:cs typeface="Microsoft Sans Serif"/>
              </a:rPr>
              <a:t>AP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319" name="object 319"/>
          <p:cNvSpPr/>
          <p:nvPr/>
        </p:nvSpPr>
        <p:spPr>
          <a:xfrm>
            <a:off x="3484329" y="2442883"/>
            <a:ext cx="428625" cy="277346"/>
          </a:xfrm>
          <a:custGeom>
            <a:avLst/>
            <a:gdLst/>
            <a:ahLst/>
            <a:cxnLst/>
            <a:rect l="l" t="t" r="r" b="b"/>
            <a:pathLst>
              <a:path w="485775" h="314325">
                <a:moveTo>
                  <a:pt x="0" y="314325"/>
                </a:moveTo>
                <a:lnTo>
                  <a:pt x="485775" y="314325"/>
                </a:lnTo>
                <a:lnTo>
                  <a:pt x="485775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0" name="object 320"/>
          <p:cNvSpPr txBox="1"/>
          <p:nvPr/>
        </p:nvSpPr>
        <p:spPr>
          <a:xfrm>
            <a:off x="3563471" y="2459691"/>
            <a:ext cx="274544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8">
                <a:latin typeface="Microsoft Sans Serif"/>
                <a:cs typeface="Microsoft Sans Serif"/>
              </a:rPr>
              <a:t>AP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321" name="object 321"/>
          <p:cNvSpPr txBox="1"/>
          <p:nvPr/>
        </p:nvSpPr>
        <p:spPr>
          <a:xfrm>
            <a:off x="4896270" y="2014257"/>
            <a:ext cx="428625" cy="25232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8015" rIns="0" bIns="0" rtlCol="0">
            <a:spAutoFit/>
          </a:bodyPr>
          <a:lstStyle/>
          <a:p>
            <a:pPr marL="90212">
              <a:spcBef>
                <a:spcPts val="221"/>
              </a:spcBef>
            </a:pPr>
            <a:r>
              <a:rPr sz="1456" spc="18">
                <a:latin typeface="Microsoft Sans Serif"/>
                <a:cs typeface="Microsoft Sans Serif"/>
              </a:rPr>
              <a:t>AP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322" name="object 322"/>
          <p:cNvGrpSpPr/>
          <p:nvPr/>
        </p:nvGrpSpPr>
        <p:grpSpPr>
          <a:xfrm>
            <a:off x="2343002" y="974544"/>
            <a:ext cx="5640218" cy="2954652"/>
            <a:chOff x="639584" y="1108109"/>
            <a:chExt cx="6392247" cy="3348606"/>
          </a:xfrm>
        </p:grpSpPr>
        <p:sp>
          <p:nvSpPr>
            <p:cNvPr id="323" name="object 323"/>
            <p:cNvSpPr/>
            <p:nvPr/>
          </p:nvSpPr>
          <p:spPr>
            <a:xfrm>
              <a:off x="1507331" y="2682875"/>
              <a:ext cx="5524500" cy="0"/>
            </a:xfrm>
            <a:custGeom>
              <a:avLst/>
              <a:gdLst/>
              <a:ahLst/>
              <a:cxnLst/>
              <a:rect l="l" t="t" r="r" b="b"/>
              <a:pathLst>
                <a:path w="5524500">
                  <a:moveTo>
                    <a:pt x="0" y="0"/>
                  </a:moveTo>
                  <a:lnTo>
                    <a:pt x="55245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24" name="object 3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584" y="1108109"/>
              <a:ext cx="5113515" cy="3348606"/>
            </a:xfrm>
            <a:prstGeom prst="rect">
              <a:avLst/>
            </a:prstGeom>
          </p:spPr>
        </p:pic>
        <p:sp>
          <p:nvSpPr>
            <p:cNvPr id="325" name="object 325"/>
            <p:cNvSpPr/>
            <p:nvPr/>
          </p:nvSpPr>
          <p:spPr>
            <a:xfrm>
              <a:off x="6317456" y="2682875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81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26" name="object 326"/>
          <p:cNvSpPr txBox="1"/>
          <p:nvPr/>
        </p:nvSpPr>
        <p:spPr>
          <a:xfrm>
            <a:off x="4756898" y="2476500"/>
            <a:ext cx="1190625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-13">
                <a:latin typeface="Microsoft Sans Serif"/>
                <a:cs typeface="Microsoft Sans Serif"/>
              </a:rPr>
              <a:t>wired</a:t>
            </a:r>
            <a:r>
              <a:rPr sz="1456" spc="101">
                <a:latin typeface="Microsoft Sans Serif"/>
                <a:cs typeface="Microsoft Sans Serif"/>
              </a:rPr>
              <a:t> </a:t>
            </a:r>
            <a:r>
              <a:rPr sz="1456" spc="13">
                <a:latin typeface="Microsoft Sans Serif"/>
                <a:cs typeface="Microsoft Sans Serif"/>
              </a:rPr>
              <a:t>network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327" name="object 327"/>
          <p:cNvGrpSpPr/>
          <p:nvPr/>
        </p:nvGrpSpPr>
        <p:grpSpPr>
          <a:xfrm>
            <a:off x="6600265" y="2723029"/>
            <a:ext cx="352985" cy="285750"/>
            <a:chOff x="5600700" y="3086100"/>
            <a:chExt cx="400050" cy="323850"/>
          </a:xfrm>
        </p:grpSpPr>
        <p:sp>
          <p:nvSpPr>
            <p:cNvPr id="328" name="object 328"/>
            <p:cNvSpPr/>
            <p:nvPr/>
          </p:nvSpPr>
          <p:spPr>
            <a:xfrm>
              <a:off x="5669756" y="3130550"/>
              <a:ext cx="247650" cy="114300"/>
            </a:xfrm>
            <a:custGeom>
              <a:avLst/>
              <a:gdLst/>
              <a:ahLst/>
              <a:cxnLst/>
              <a:rect l="l" t="t" r="r" b="b"/>
              <a:pathLst>
                <a:path w="247650" h="114300">
                  <a:moveTo>
                    <a:pt x="0" y="114300"/>
                  </a:moveTo>
                  <a:lnTo>
                    <a:pt x="2476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9" name="object 329"/>
            <p:cNvSpPr/>
            <p:nvPr/>
          </p:nvSpPr>
          <p:spPr>
            <a:xfrm>
              <a:off x="5867400" y="3086100"/>
              <a:ext cx="133350" cy="104775"/>
            </a:xfrm>
            <a:custGeom>
              <a:avLst/>
              <a:gdLst/>
              <a:ahLst/>
              <a:cxnLst/>
              <a:rect l="l" t="t" r="r" b="b"/>
              <a:pathLst>
                <a:path w="133350" h="104775">
                  <a:moveTo>
                    <a:pt x="133350" y="0"/>
                  </a:moveTo>
                  <a:lnTo>
                    <a:pt x="0" y="0"/>
                  </a:lnTo>
                  <a:lnTo>
                    <a:pt x="57150" y="104775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0" name="object 330"/>
            <p:cNvSpPr/>
            <p:nvPr/>
          </p:nvSpPr>
          <p:spPr>
            <a:xfrm>
              <a:off x="5669756" y="3244850"/>
              <a:ext cx="247650" cy="114300"/>
            </a:xfrm>
            <a:custGeom>
              <a:avLst/>
              <a:gdLst/>
              <a:ahLst/>
              <a:cxnLst/>
              <a:rect l="l" t="t" r="r" b="b"/>
              <a:pathLst>
                <a:path w="247650" h="114300">
                  <a:moveTo>
                    <a:pt x="247650" y="0"/>
                  </a:moveTo>
                  <a:lnTo>
                    <a:pt x="0" y="1143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1" name="object 331"/>
            <p:cNvSpPr/>
            <p:nvPr/>
          </p:nvSpPr>
          <p:spPr>
            <a:xfrm>
              <a:off x="5600700" y="3314700"/>
              <a:ext cx="123825" cy="95250"/>
            </a:xfrm>
            <a:custGeom>
              <a:avLst/>
              <a:gdLst/>
              <a:ahLst/>
              <a:cxnLst/>
              <a:rect l="l" t="t" r="r" b="b"/>
              <a:pathLst>
                <a:path w="123825" h="95250">
                  <a:moveTo>
                    <a:pt x="66675" y="0"/>
                  </a:moveTo>
                  <a:lnTo>
                    <a:pt x="0" y="95250"/>
                  </a:lnTo>
                  <a:lnTo>
                    <a:pt x="123825" y="952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2" name="object 332"/>
            <p:cNvSpPr/>
            <p:nvPr/>
          </p:nvSpPr>
          <p:spPr>
            <a:xfrm>
              <a:off x="5669756" y="3244850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0" y="0"/>
                  </a:moveTo>
                  <a:lnTo>
                    <a:pt x="2476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33" name="object 333"/>
          <p:cNvSpPr txBox="1"/>
          <p:nvPr/>
        </p:nvSpPr>
        <p:spPr>
          <a:xfrm>
            <a:off x="6664698" y="1905000"/>
            <a:ext cx="1451162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AP:</a:t>
            </a:r>
            <a:r>
              <a:rPr sz="1456" spc="-9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Access</a:t>
            </a:r>
            <a:r>
              <a:rPr sz="1456" spc="-4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Point</a:t>
            </a:r>
          </a:p>
        </p:txBody>
      </p:sp>
      <p:grpSp>
        <p:nvGrpSpPr>
          <p:cNvPr id="334" name="object 334"/>
          <p:cNvGrpSpPr/>
          <p:nvPr/>
        </p:nvGrpSpPr>
        <p:grpSpPr>
          <a:xfrm>
            <a:off x="1855974" y="247930"/>
            <a:ext cx="8471647" cy="6353735"/>
            <a:chOff x="223837" y="280987"/>
            <a:chExt cx="9601200" cy="7200900"/>
          </a:xfrm>
        </p:grpSpPr>
        <p:pic>
          <p:nvPicPr>
            <p:cNvPr id="335" name="object 3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600" y="3333750"/>
              <a:ext cx="1171575" cy="981075"/>
            </a:xfrm>
            <a:prstGeom prst="rect">
              <a:avLst/>
            </a:prstGeom>
          </p:spPr>
        </p:pic>
        <p:pic>
          <p:nvPicPr>
            <p:cNvPr id="336" name="object 3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3050" y="4686300"/>
              <a:ext cx="3190875" cy="1914525"/>
            </a:xfrm>
            <a:prstGeom prst="rect">
              <a:avLst/>
            </a:prstGeom>
          </p:spPr>
        </p:pic>
        <p:pic>
          <p:nvPicPr>
            <p:cNvPr id="337" name="object 3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775" y="4772025"/>
              <a:ext cx="3190875" cy="1905000"/>
            </a:xfrm>
            <a:prstGeom prst="rect">
              <a:avLst/>
            </a:prstGeom>
          </p:spPr>
        </p:pic>
        <p:sp>
          <p:nvSpPr>
            <p:cNvPr id="338" name="object 338"/>
            <p:cNvSpPr/>
            <p:nvPr/>
          </p:nvSpPr>
          <p:spPr>
            <a:xfrm>
              <a:off x="228600" y="285750"/>
              <a:ext cx="9591675" cy="7191375"/>
            </a:xfrm>
            <a:custGeom>
              <a:avLst/>
              <a:gdLst/>
              <a:ahLst/>
              <a:cxnLst/>
              <a:rect l="l" t="t" r="r" b="b"/>
              <a:pathLst>
                <a:path w="9591675" h="7191375">
                  <a:moveTo>
                    <a:pt x="0" y="7191375"/>
                  </a:moveTo>
                  <a:lnTo>
                    <a:pt x="9591675" y="7191375"/>
                  </a:lnTo>
                  <a:lnTo>
                    <a:pt x="9591675" y="0"/>
                  </a:lnTo>
                  <a:lnTo>
                    <a:pt x="0" y="0"/>
                  </a:lnTo>
                  <a:lnTo>
                    <a:pt x="0" y="7191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64E2-6FD4-4DB6-A599-B015AF13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052" y="375397"/>
            <a:ext cx="7423897" cy="346249"/>
          </a:xfrm>
        </p:spPr>
        <p:txBody>
          <a:bodyPr>
            <a:normAutofit fontScale="90000"/>
          </a:bodyPr>
          <a:lstStyle/>
          <a:p>
            <a:r>
              <a:rPr lang="en-IN"/>
              <a:t>Infrastructure mode Access 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1AC1-662D-4BB1-B8CE-5F9F372C7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0360" y="3024400"/>
            <a:ext cx="7597588" cy="2281167"/>
          </a:xfrm>
        </p:spPr>
        <p:txBody>
          <a:bodyPr>
            <a:normAutofit fontScale="62500" lnSpcReduction="20000"/>
          </a:bodyPr>
          <a:lstStyle/>
          <a:p>
            <a:r>
              <a:rPr lang="en-IN"/>
              <a:t>Access point controls </a:t>
            </a:r>
          </a:p>
          <a:p>
            <a:r>
              <a:rPr lang="en-IN"/>
              <a:t>Medium access 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r>
              <a:rPr lang="en-IN" err="1"/>
              <a:t>Adhoc</a:t>
            </a:r>
            <a:r>
              <a:rPr lang="en-IN"/>
              <a:t> mode</a:t>
            </a:r>
          </a:p>
          <a:p>
            <a:r>
              <a:rPr lang="en-IN"/>
              <a:t>Nodes are complex as have to implement all parameters by itself.</a:t>
            </a:r>
          </a:p>
        </p:txBody>
      </p:sp>
    </p:spTree>
    <p:extLst>
      <p:ext uri="{BB962C8B-B14F-4D97-AF65-F5344CB8AC3E}">
        <p14:creationId xmlns:p14="http://schemas.microsoft.com/office/powerpoint/2010/main" val="363287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0713" y="440114"/>
            <a:ext cx="8323047" cy="503758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z="3200" spc="-4" dirty="0"/>
              <a:t>802.11</a:t>
            </a:r>
            <a:r>
              <a:rPr sz="3200" spc="9" dirty="0"/>
              <a:t> </a:t>
            </a:r>
            <a:r>
              <a:rPr sz="3200" dirty="0"/>
              <a:t>-</a:t>
            </a:r>
            <a:r>
              <a:rPr sz="3200" spc="-13" dirty="0"/>
              <a:t> </a:t>
            </a:r>
            <a:r>
              <a:rPr sz="3200" spc="-18" dirty="0"/>
              <a:t>Architecture</a:t>
            </a:r>
            <a:r>
              <a:rPr sz="3200" spc="31" dirty="0"/>
              <a:t> </a:t>
            </a:r>
            <a:r>
              <a:rPr sz="3200" spc="-9" dirty="0"/>
              <a:t>of</a:t>
            </a:r>
            <a:r>
              <a:rPr sz="3200" spc="31" dirty="0"/>
              <a:t> </a:t>
            </a:r>
            <a:r>
              <a:rPr sz="3200" spc="-9" dirty="0"/>
              <a:t>an</a:t>
            </a:r>
            <a:r>
              <a:rPr sz="3200" spc="31" dirty="0"/>
              <a:t> </a:t>
            </a:r>
            <a:r>
              <a:rPr sz="3200" spc="-18" dirty="0"/>
              <a:t>infrastructure</a:t>
            </a:r>
            <a:r>
              <a:rPr sz="3200" spc="35" dirty="0"/>
              <a:t> </a:t>
            </a:r>
            <a:r>
              <a:rPr sz="3200" spc="-18" dirty="0"/>
              <a:t>network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87353" y="1141726"/>
            <a:ext cx="3321984" cy="4537177"/>
          </a:xfrm>
          <a:prstGeom prst="rect">
            <a:avLst/>
          </a:prstGeom>
        </p:spPr>
        <p:txBody>
          <a:bodyPr vert="horz" wrap="square" lIns="0" tIns="71157" rIns="0" bIns="0" rtlCol="0">
            <a:spAutoFit/>
          </a:bodyPr>
          <a:lstStyle/>
          <a:p>
            <a:pPr marL="11206" algn="just">
              <a:spcBef>
                <a:spcPts val="560"/>
              </a:spcBef>
            </a:pPr>
            <a:r>
              <a:rPr sz="1632" spc="18">
                <a:latin typeface="Microsoft Sans Serif"/>
                <a:cs typeface="Microsoft Sans Serif"/>
              </a:rPr>
              <a:t>Station</a:t>
            </a:r>
            <a:r>
              <a:rPr sz="1632" spc="13">
                <a:latin typeface="Microsoft Sans Serif"/>
                <a:cs typeface="Microsoft Sans Serif"/>
              </a:rPr>
              <a:t> </a:t>
            </a:r>
            <a:r>
              <a:rPr sz="1632" spc="22">
                <a:latin typeface="Microsoft Sans Serif"/>
                <a:cs typeface="Microsoft Sans Serif"/>
              </a:rPr>
              <a:t>(STA)</a:t>
            </a:r>
            <a:endParaRPr sz="1632">
              <a:latin typeface="Microsoft Sans Serif"/>
              <a:cs typeface="Microsoft Sans Serif"/>
            </a:endParaRPr>
          </a:p>
          <a:p>
            <a:pPr marL="456664" marR="51549" indent="-268956" algn="just">
              <a:lnSpc>
                <a:spcPct val="102299"/>
              </a:lnSpc>
              <a:spcBef>
                <a:spcPts val="361"/>
              </a:spcBef>
              <a:buSzPct val="81818"/>
              <a:buFont typeface="Wingdings"/>
              <a:buChar char=""/>
              <a:tabLst>
                <a:tab pos="456664" algn="l"/>
              </a:tabLst>
            </a:pPr>
            <a:r>
              <a:rPr sz="1456" spc="4">
                <a:latin typeface="Microsoft Sans Serif"/>
                <a:cs typeface="Microsoft Sans Serif"/>
              </a:rPr>
              <a:t>terminal with access mechanisms </a:t>
            </a:r>
            <a:r>
              <a:rPr sz="1456" spc="-37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to the wireless medium and radio </a:t>
            </a:r>
            <a:r>
              <a:rPr sz="1456" spc="9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contact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to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the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access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point</a:t>
            </a:r>
          </a:p>
          <a:p>
            <a:pPr marL="11206" algn="just">
              <a:spcBef>
                <a:spcPts val="393"/>
              </a:spcBef>
            </a:pPr>
            <a:r>
              <a:rPr sz="1632" spc="13">
                <a:latin typeface="Microsoft Sans Serif"/>
                <a:cs typeface="Microsoft Sans Serif"/>
              </a:rPr>
              <a:t>Basic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Service</a:t>
            </a:r>
            <a:r>
              <a:rPr sz="1632" spc="35">
                <a:latin typeface="Microsoft Sans Serif"/>
                <a:cs typeface="Microsoft Sans Serif"/>
              </a:rPr>
              <a:t> </a:t>
            </a:r>
            <a:r>
              <a:rPr sz="1632" spc="13">
                <a:latin typeface="Microsoft Sans Serif"/>
                <a:cs typeface="Microsoft Sans Serif"/>
              </a:rPr>
              <a:t>Set</a:t>
            </a:r>
            <a:r>
              <a:rPr sz="1632" spc="31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(BSS)</a:t>
            </a:r>
            <a:endParaRPr sz="1632">
              <a:latin typeface="Microsoft Sans Serif"/>
              <a:cs typeface="Microsoft Sans Serif"/>
            </a:endParaRPr>
          </a:p>
          <a:p>
            <a:pPr marL="456664" marR="136719" indent="-268956" algn="just">
              <a:lnSpc>
                <a:spcPct val="102299"/>
              </a:lnSpc>
              <a:spcBef>
                <a:spcPts val="427"/>
              </a:spcBef>
              <a:buSzPct val="81818"/>
              <a:buFont typeface="Wingdings"/>
              <a:buChar char=""/>
              <a:tabLst>
                <a:tab pos="456664" algn="l"/>
              </a:tabLst>
            </a:pPr>
            <a:r>
              <a:rPr sz="1456" spc="9">
                <a:latin typeface="Microsoft Sans Serif"/>
                <a:cs typeface="Microsoft Sans Serif"/>
              </a:rPr>
              <a:t>group </a:t>
            </a:r>
            <a:r>
              <a:rPr sz="1456" spc="4">
                <a:latin typeface="Microsoft Sans Serif"/>
                <a:cs typeface="Microsoft Sans Serif"/>
              </a:rPr>
              <a:t>of </a:t>
            </a:r>
            <a:r>
              <a:rPr sz="1456" spc="9">
                <a:latin typeface="Microsoft Sans Serif"/>
                <a:cs typeface="Microsoft Sans Serif"/>
              </a:rPr>
              <a:t>stations </a:t>
            </a:r>
            <a:r>
              <a:rPr sz="1456" spc="4">
                <a:latin typeface="Microsoft Sans Serif"/>
                <a:cs typeface="Microsoft Sans Serif"/>
              </a:rPr>
              <a:t>using </a:t>
            </a:r>
            <a:r>
              <a:rPr sz="1456" spc="9">
                <a:latin typeface="Microsoft Sans Serif"/>
                <a:cs typeface="Microsoft Sans Serif"/>
              </a:rPr>
              <a:t>the same </a:t>
            </a:r>
            <a:r>
              <a:rPr sz="1456" spc="-37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radio</a:t>
            </a:r>
            <a:r>
              <a:rPr sz="1456" spc="22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frequency</a:t>
            </a:r>
            <a:endParaRPr sz="1456">
              <a:latin typeface="Microsoft Sans Serif"/>
              <a:cs typeface="Microsoft Sans Serif"/>
            </a:endParaRPr>
          </a:p>
          <a:p>
            <a:pPr marL="11206" algn="just">
              <a:spcBef>
                <a:spcPts val="393"/>
              </a:spcBef>
            </a:pPr>
            <a:r>
              <a:rPr sz="1632" spc="22">
                <a:latin typeface="Microsoft Sans Serif"/>
                <a:cs typeface="Microsoft Sans Serif"/>
              </a:rPr>
              <a:t>Access</a:t>
            </a:r>
            <a:r>
              <a:rPr sz="1632" spc="13">
                <a:latin typeface="Microsoft Sans Serif"/>
                <a:cs typeface="Microsoft Sans Serif"/>
              </a:rPr>
              <a:t> </a:t>
            </a:r>
            <a:r>
              <a:rPr sz="1632" spc="18">
                <a:latin typeface="Microsoft Sans Serif"/>
                <a:cs typeface="Microsoft Sans Serif"/>
              </a:rPr>
              <a:t>Point</a:t>
            </a:r>
            <a:endParaRPr sz="1632">
              <a:latin typeface="Microsoft Sans Serif"/>
              <a:cs typeface="Microsoft Sans Serif"/>
            </a:endParaRPr>
          </a:p>
          <a:p>
            <a:pPr marL="456664" marR="4483" indent="-268956" algn="just">
              <a:lnSpc>
                <a:spcPct val="102299"/>
              </a:lnSpc>
              <a:spcBef>
                <a:spcPts val="361"/>
              </a:spcBef>
              <a:buSzPct val="81818"/>
              <a:buFont typeface="Wingdings"/>
              <a:buChar char=""/>
              <a:tabLst>
                <a:tab pos="456664" algn="l"/>
              </a:tabLst>
            </a:pPr>
            <a:r>
              <a:rPr sz="1456" spc="4">
                <a:latin typeface="Microsoft Sans Serif"/>
                <a:cs typeface="Microsoft Sans Serif"/>
              </a:rPr>
              <a:t>station integrated into the wireless </a:t>
            </a:r>
            <a:r>
              <a:rPr sz="1456" spc="-375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LAN</a:t>
            </a:r>
            <a:r>
              <a:rPr sz="1456" spc="31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and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the</a:t>
            </a:r>
            <a:r>
              <a:rPr sz="1456" spc="31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distribution</a:t>
            </a:r>
            <a:r>
              <a:rPr sz="1456" spc="35">
                <a:latin typeface="Microsoft Sans Serif"/>
                <a:cs typeface="Microsoft Sans Serif"/>
              </a:rPr>
              <a:t> </a:t>
            </a:r>
            <a:r>
              <a:rPr sz="1456" spc="13">
                <a:latin typeface="Microsoft Sans Serif"/>
                <a:cs typeface="Microsoft Sans Serif"/>
              </a:rPr>
              <a:t>system</a:t>
            </a:r>
            <a:endParaRPr sz="1456">
              <a:latin typeface="Microsoft Sans Serif"/>
              <a:cs typeface="Microsoft Sans Serif"/>
            </a:endParaRPr>
          </a:p>
          <a:p>
            <a:pPr marL="11206">
              <a:spcBef>
                <a:spcPts val="459"/>
              </a:spcBef>
            </a:pPr>
            <a:r>
              <a:rPr sz="1632" spc="9">
                <a:latin typeface="Microsoft Sans Serif"/>
                <a:cs typeface="Microsoft Sans Serif"/>
              </a:rPr>
              <a:t>Portal</a:t>
            </a:r>
            <a:endParaRPr sz="1632">
              <a:latin typeface="Microsoft Sans Serif"/>
              <a:cs typeface="Microsoft Sans Serif"/>
            </a:endParaRPr>
          </a:p>
          <a:p>
            <a:pPr marL="456664" indent="-268956">
              <a:spcBef>
                <a:spcPts val="401"/>
              </a:spcBef>
              <a:buSzPct val="81818"/>
              <a:buFont typeface="Wingdings"/>
              <a:buChar char=""/>
              <a:tabLst>
                <a:tab pos="456104" algn="l"/>
                <a:tab pos="456664" algn="l"/>
              </a:tabLst>
            </a:pPr>
            <a:r>
              <a:rPr sz="1456" spc="4">
                <a:latin typeface="Microsoft Sans Serif"/>
                <a:cs typeface="Microsoft Sans Serif"/>
              </a:rPr>
              <a:t>bridge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to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other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(wired)</a:t>
            </a:r>
            <a:r>
              <a:rPr sz="1456" spc="49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networks</a:t>
            </a:r>
            <a:endParaRPr sz="1456">
              <a:latin typeface="Microsoft Sans Serif"/>
              <a:cs typeface="Microsoft Sans Serif"/>
            </a:endParaRPr>
          </a:p>
          <a:p>
            <a:pPr marL="11206">
              <a:spcBef>
                <a:spcPts val="459"/>
              </a:spcBef>
            </a:pPr>
            <a:r>
              <a:rPr sz="1632" spc="4">
                <a:latin typeface="Microsoft Sans Serif"/>
                <a:cs typeface="Microsoft Sans Serif"/>
              </a:rPr>
              <a:t>Distribution</a:t>
            </a:r>
            <a:r>
              <a:rPr sz="1632" spc="9">
                <a:latin typeface="Microsoft Sans Serif"/>
                <a:cs typeface="Microsoft Sans Serif"/>
              </a:rPr>
              <a:t> System</a:t>
            </a:r>
            <a:endParaRPr sz="1632">
              <a:latin typeface="Microsoft Sans Serif"/>
              <a:cs typeface="Microsoft Sans Serif"/>
            </a:endParaRPr>
          </a:p>
          <a:p>
            <a:pPr marL="456664" marR="231974" indent="-268956">
              <a:lnSpc>
                <a:spcPct val="102299"/>
              </a:lnSpc>
              <a:spcBef>
                <a:spcPts val="361"/>
              </a:spcBef>
              <a:buSzPct val="81818"/>
              <a:buFont typeface="Wingdings"/>
              <a:buChar char=""/>
              <a:tabLst>
                <a:tab pos="456104" algn="l"/>
                <a:tab pos="456664" algn="l"/>
              </a:tabLst>
            </a:pPr>
            <a:r>
              <a:rPr sz="1456" spc="4">
                <a:latin typeface="Microsoft Sans Serif"/>
                <a:cs typeface="Microsoft Sans Serif"/>
              </a:rPr>
              <a:t>interconnection</a:t>
            </a:r>
            <a:r>
              <a:rPr sz="1456" spc="40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network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to</a:t>
            </a:r>
            <a:r>
              <a:rPr sz="1456" spc="44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form </a:t>
            </a:r>
            <a:r>
              <a:rPr sz="1456" spc="-371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one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-4">
                <a:latin typeface="Microsoft Sans Serif"/>
                <a:cs typeface="Microsoft Sans Serif"/>
              </a:rPr>
              <a:t>logical</a:t>
            </a:r>
            <a:r>
              <a:rPr sz="1456" spc="62">
                <a:latin typeface="Microsoft Sans Serif"/>
                <a:cs typeface="Microsoft Sans Serif"/>
              </a:rPr>
              <a:t> </a:t>
            </a:r>
            <a:r>
              <a:rPr sz="1456">
                <a:latin typeface="Microsoft Sans Serif"/>
                <a:cs typeface="Microsoft Sans Serif"/>
              </a:rPr>
              <a:t>network</a:t>
            </a:r>
            <a:r>
              <a:rPr sz="1456" spc="57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(EES: </a:t>
            </a:r>
            <a:r>
              <a:rPr sz="1456" spc="9">
                <a:latin typeface="Microsoft Sans Serif"/>
                <a:cs typeface="Microsoft Sans Serif"/>
              </a:rPr>
              <a:t> Extended</a:t>
            </a:r>
            <a:r>
              <a:rPr sz="1456" spc="13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Service</a:t>
            </a:r>
            <a:r>
              <a:rPr sz="1456" spc="18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Set)</a:t>
            </a:r>
            <a:r>
              <a:rPr sz="1456" spc="18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based </a:t>
            </a:r>
            <a:r>
              <a:rPr sz="1456" spc="13">
                <a:latin typeface="Microsoft Sans Serif"/>
                <a:cs typeface="Microsoft Sans Serif"/>
              </a:rPr>
              <a:t> </a:t>
            </a:r>
            <a:r>
              <a:rPr sz="1456" spc="4">
                <a:latin typeface="Microsoft Sans Serif"/>
                <a:cs typeface="Microsoft Sans Serif"/>
              </a:rPr>
              <a:t>on</a:t>
            </a:r>
            <a:r>
              <a:rPr sz="1456" spc="18">
                <a:latin typeface="Microsoft Sans Serif"/>
                <a:cs typeface="Microsoft Sans Serif"/>
              </a:rPr>
              <a:t> </a:t>
            </a:r>
            <a:r>
              <a:rPr sz="1456" spc="9">
                <a:latin typeface="Microsoft Sans Serif"/>
                <a:cs typeface="Microsoft Sans Serif"/>
              </a:rPr>
              <a:t>several</a:t>
            </a:r>
            <a:r>
              <a:rPr sz="1456" spc="18">
                <a:latin typeface="Microsoft Sans Serif"/>
                <a:cs typeface="Microsoft Sans Serif"/>
              </a:rPr>
              <a:t> </a:t>
            </a:r>
            <a:r>
              <a:rPr sz="1456" spc="13">
                <a:latin typeface="Microsoft Sans Serif"/>
                <a:cs typeface="Microsoft Sans Serif"/>
              </a:rPr>
              <a:t>BSS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94647" y="1272145"/>
            <a:ext cx="4168588" cy="4578724"/>
            <a:chOff x="381000" y="1441765"/>
            <a:chExt cx="4724400" cy="5189220"/>
          </a:xfrm>
        </p:grpSpPr>
        <p:sp>
          <p:nvSpPr>
            <p:cNvPr id="8" name="object 8"/>
            <p:cNvSpPr/>
            <p:nvPr/>
          </p:nvSpPr>
          <p:spPr>
            <a:xfrm>
              <a:off x="381000" y="1441765"/>
              <a:ext cx="4669155" cy="5189220"/>
            </a:xfrm>
            <a:custGeom>
              <a:avLst/>
              <a:gdLst/>
              <a:ahLst/>
              <a:cxnLst/>
              <a:rect l="l" t="t" r="r" b="b"/>
              <a:pathLst>
                <a:path w="4669155" h="5189220">
                  <a:moveTo>
                    <a:pt x="1614144" y="0"/>
                  </a:moveTo>
                  <a:lnTo>
                    <a:pt x="1558767" y="369"/>
                  </a:lnTo>
                  <a:lnTo>
                    <a:pt x="1503705" y="1441"/>
                  </a:lnTo>
                  <a:lnTo>
                    <a:pt x="1449211" y="3212"/>
                  </a:lnTo>
                  <a:lnTo>
                    <a:pt x="1395537" y="5673"/>
                  </a:lnTo>
                  <a:lnTo>
                    <a:pt x="1342937" y="8819"/>
                  </a:lnTo>
                  <a:lnTo>
                    <a:pt x="1291664" y="12644"/>
                  </a:lnTo>
                  <a:lnTo>
                    <a:pt x="1241971" y="17142"/>
                  </a:lnTo>
                  <a:lnTo>
                    <a:pt x="1194110" y="22306"/>
                  </a:lnTo>
                  <a:lnTo>
                    <a:pt x="1148335" y="28130"/>
                  </a:lnTo>
                  <a:lnTo>
                    <a:pt x="1104900" y="34609"/>
                  </a:lnTo>
                  <a:lnTo>
                    <a:pt x="1050098" y="43887"/>
                  </a:lnTo>
                  <a:lnTo>
                    <a:pt x="996441" y="53919"/>
                  </a:lnTo>
                  <a:lnTo>
                    <a:pt x="943956" y="64788"/>
                  </a:lnTo>
                  <a:lnTo>
                    <a:pt x="892671" y="76578"/>
                  </a:lnTo>
                  <a:lnTo>
                    <a:pt x="842613" y="89373"/>
                  </a:lnTo>
                  <a:lnTo>
                    <a:pt x="793812" y="103256"/>
                  </a:lnTo>
                  <a:lnTo>
                    <a:pt x="746293" y="118311"/>
                  </a:lnTo>
                  <a:lnTo>
                    <a:pt x="700087" y="134621"/>
                  </a:lnTo>
                  <a:lnTo>
                    <a:pt x="655220" y="152271"/>
                  </a:lnTo>
                  <a:lnTo>
                    <a:pt x="611720" y="171345"/>
                  </a:lnTo>
                  <a:lnTo>
                    <a:pt x="569616" y="191925"/>
                  </a:lnTo>
                  <a:lnTo>
                    <a:pt x="528935" y="214095"/>
                  </a:lnTo>
                  <a:lnTo>
                    <a:pt x="489704" y="237941"/>
                  </a:lnTo>
                  <a:lnTo>
                    <a:pt x="451953" y="263544"/>
                  </a:lnTo>
                  <a:lnTo>
                    <a:pt x="415709" y="290988"/>
                  </a:lnTo>
                  <a:lnTo>
                    <a:pt x="381000" y="320359"/>
                  </a:lnTo>
                  <a:lnTo>
                    <a:pt x="349003" y="351865"/>
                  </a:lnTo>
                  <a:lnTo>
                    <a:pt x="317041" y="385733"/>
                  </a:lnTo>
                  <a:lnTo>
                    <a:pt x="285346" y="421753"/>
                  </a:lnTo>
                  <a:lnTo>
                    <a:pt x="254152" y="459715"/>
                  </a:lnTo>
                  <a:lnTo>
                    <a:pt x="223691" y="499411"/>
                  </a:lnTo>
                  <a:lnTo>
                    <a:pt x="194195" y="540630"/>
                  </a:lnTo>
                  <a:lnTo>
                    <a:pt x="165897" y="583164"/>
                  </a:lnTo>
                  <a:lnTo>
                    <a:pt x="139030" y="626803"/>
                  </a:lnTo>
                  <a:lnTo>
                    <a:pt x="113826" y="671337"/>
                  </a:lnTo>
                  <a:lnTo>
                    <a:pt x="90519" y="716558"/>
                  </a:lnTo>
                  <a:lnTo>
                    <a:pt x="69340" y="762256"/>
                  </a:lnTo>
                  <a:lnTo>
                    <a:pt x="50523" y="808222"/>
                  </a:lnTo>
                  <a:lnTo>
                    <a:pt x="34300" y="854245"/>
                  </a:lnTo>
                  <a:lnTo>
                    <a:pt x="20903" y="900118"/>
                  </a:lnTo>
                  <a:lnTo>
                    <a:pt x="10566" y="945630"/>
                  </a:lnTo>
                  <a:lnTo>
                    <a:pt x="3520" y="990571"/>
                  </a:lnTo>
                  <a:lnTo>
                    <a:pt x="0" y="1034734"/>
                  </a:lnTo>
                  <a:lnTo>
                    <a:pt x="531" y="1078070"/>
                  </a:lnTo>
                  <a:lnTo>
                    <a:pt x="5238" y="1120790"/>
                  </a:lnTo>
                  <a:lnTo>
                    <a:pt x="13749" y="1163068"/>
                  </a:lnTo>
                  <a:lnTo>
                    <a:pt x="25692" y="1205079"/>
                  </a:lnTo>
                  <a:lnTo>
                    <a:pt x="40694" y="1246996"/>
                  </a:lnTo>
                  <a:lnTo>
                    <a:pt x="58383" y="1288995"/>
                  </a:lnTo>
                  <a:lnTo>
                    <a:pt x="78386" y="1331250"/>
                  </a:lnTo>
                  <a:lnTo>
                    <a:pt x="100333" y="1373935"/>
                  </a:lnTo>
                  <a:lnTo>
                    <a:pt x="123850" y="1417225"/>
                  </a:lnTo>
                  <a:lnTo>
                    <a:pt x="200100" y="1552469"/>
                  </a:lnTo>
                  <a:lnTo>
                    <a:pt x="226176" y="1599923"/>
                  </a:lnTo>
                  <a:lnTo>
                    <a:pt x="251961" y="1648855"/>
                  </a:lnTo>
                  <a:lnTo>
                    <a:pt x="277083" y="1699438"/>
                  </a:lnTo>
                  <a:lnTo>
                    <a:pt x="301170" y="1751848"/>
                  </a:lnTo>
                  <a:lnTo>
                    <a:pt x="323850" y="1806259"/>
                  </a:lnTo>
                  <a:lnTo>
                    <a:pt x="341187" y="1846036"/>
                  </a:lnTo>
                  <a:lnTo>
                    <a:pt x="359756" y="1886747"/>
                  </a:lnTo>
                  <a:lnTo>
                    <a:pt x="379400" y="1928335"/>
                  </a:lnTo>
                  <a:lnTo>
                    <a:pt x="399961" y="1970741"/>
                  </a:lnTo>
                  <a:lnTo>
                    <a:pt x="421284" y="2013908"/>
                  </a:lnTo>
                  <a:lnTo>
                    <a:pt x="488244" y="2147395"/>
                  </a:lnTo>
                  <a:lnTo>
                    <a:pt x="533807" y="2239128"/>
                  </a:lnTo>
                  <a:lnTo>
                    <a:pt x="556395" y="2285644"/>
                  </a:lnTo>
                  <a:lnTo>
                    <a:pt x="578643" y="2332515"/>
                  </a:lnTo>
                  <a:lnTo>
                    <a:pt x="600396" y="2379684"/>
                  </a:lnTo>
                  <a:lnTo>
                    <a:pt x="621495" y="2427093"/>
                  </a:lnTo>
                  <a:lnTo>
                    <a:pt x="641784" y="2474683"/>
                  </a:lnTo>
                  <a:lnTo>
                    <a:pt x="661105" y="2522398"/>
                  </a:lnTo>
                  <a:lnTo>
                    <a:pt x="679302" y="2570178"/>
                  </a:lnTo>
                  <a:lnTo>
                    <a:pt x="696217" y="2617967"/>
                  </a:lnTo>
                  <a:lnTo>
                    <a:pt x="711694" y="2665707"/>
                  </a:lnTo>
                  <a:lnTo>
                    <a:pt x="725575" y="2713339"/>
                  </a:lnTo>
                  <a:lnTo>
                    <a:pt x="737703" y="2760805"/>
                  </a:lnTo>
                  <a:lnTo>
                    <a:pt x="747921" y="2808048"/>
                  </a:lnTo>
                  <a:lnTo>
                    <a:pt x="756073" y="2855011"/>
                  </a:lnTo>
                  <a:lnTo>
                    <a:pt x="762000" y="2901634"/>
                  </a:lnTo>
                  <a:lnTo>
                    <a:pt x="766456" y="2949402"/>
                  </a:lnTo>
                  <a:lnTo>
                    <a:pt x="768085" y="2997435"/>
                  </a:lnTo>
                  <a:lnTo>
                    <a:pt x="767134" y="3045699"/>
                  </a:lnTo>
                  <a:lnTo>
                    <a:pt x="763852" y="3094162"/>
                  </a:lnTo>
                  <a:lnTo>
                    <a:pt x="758486" y="3142790"/>
                  </a:lnTo>
                  <a:lnTo>
                    <a:pt x="751284" y="3191551"/>
                  </a:lnTo>
                  <a:lnTo>
                    <a:pt x="742495" y="3240411"/>
                  </a:lnTo>
                  <a:lnTo>
                    <a:pt x="732366" y="3289337"/>
                  </a:lnTo>
                  <a:lnTo>
                    <a:pt x="721146" y="3338295"/>
                  </a:lnTo>
                  <a:lnTo>
                    <a:pt x="709083" y="3387254"/>
                  </a:lnTo>
                  <a:lnTo>
                    <a:pt x="696424" y="3436180"/>
                  </a:lnTo>
                  <a:lnTo>
                    <a:pt x="657357" y="3582429"/>
                  </a:lnTo>
                  <a:lnTo>
                    <a:pt x="644797" y="3630892"/>
                  </a:lnTo>
                  <a:lnTo>
                    <a:pt x="632883" y="3679156"/>
                  </a:lnTo>
                  <a:lnTo>
                    <a:pt x="621861" y="3727189"/>
                  </a:lnTo>
                  <a:lnTo>
                    <a:pt x="611981" y="3774957"/>
                  </a:lnTo>
                  <a:lnTo>
                    <a:pt x="603489" y="3822428"/>
                  </a:lnTo>
                  <a:lnTo>
                    <a:pt x="596635" y="3869568"/>
                  </a:lnTo>
                  <a:lnTo>
                    <a:pt x="591666" y="3916344"/>
                  </a:lnTo>
                  <a:lnTo>
                    <a:pt x="588830" y="3962723"/>
                  </a:lnTo>
                  <a:lnTo>
                    <a:pt x="588375" y="4008672"/>
                  </a:lnTo>
                  <a:lnTo>
                    <a:pt x="590550" y="4054159"/>
                  </a:lnTo>
                  <a:lnTo>
                    <a:pt x="593682" y="4092059"/>
                  </a:lnTo>
                  <a:lnTo>
                    <a:pt x="595356" y="4130798"/>
                  </a:lnTo>
                  <a:lnTo>
                    <a:pt x="595815" y="4170263"/>
                  </a:lnTo>
                  <a:lnTo>
                    <a:pt x="595299" y="4210342"/>
                  </a:lnTo>
                  <a:lnTo>
                    <a:pt x="594049" y="4250923"/>
                  </a:lnTo>
                  <a:lnTo>
                    <a:pt x="586543" y="4416011"/>
                  </a:lnTo>
                  <a:lnTo>
                    <a:pt x="585246" y="4457412"/>
                  </a:lnTo>
                  <a:lnTo>
                    <a:pt x="584664" y="4498639"/>
                  </a:lnTo>
                  <a:lnTo>
                    <a:pt x="585038" y="4539581"/>
                  </a:lnTo>
                  <a:lnTo>
                    <a:pt x="586610" y="4580124"/>
                  </a:lnTo>
                  <a:lnTo>
                    <a:pt x="589620" y="4620157"/>
                  </a:lnTo>
                  <a:lnTo>
                    <a:pt x="594310" y="4659566"/>
                  </a:lnTo>
                  <a:lnTo>
                    <a:pt x="600922" y="4698239"/>
                  </a:lnTo>
                  <a:lnTo>
                    <a:pt x="609697" y="4736064"/>
                  </a:lnTo>
                  <a:lnTo>
                    <a:pt x="620876" y="4772929"/>
                  </a:lnTo>
                  <a:lnTo>
                    <a:pt x="634701" y="4808720"/>
                  </a:lnTo>
                  <a:lnTo>
                    <a:pt x="651412" y="4843325"/>
                  </a:lnTo>
                  <a:lnTo>
                    <a:pt x="671252" y="4876632"/>
                  </a:lnTo>
                  <a:lnTo>
                    <a:pt x="694461" y="4908529"/>
                  </a:lnTo>
                  <a:lnTo>
                    <a:pt x="721281" y="4938902"/>
                  </a:lnTo>
                  <a:lnTo>
                    <a:pt x="751954" y="4967640"/>
                  </a:lnTo>
                  <a:lnTo>
                    <a:pt x="786720" y="4994630"/>
                  </a:lnTo>
                  <a:lnTo>
                    <a:pt x="825822" y="5019759"/>
                  </a:lnTo>
                  <a:lnTo>
                    <a:pt x="869499" y="5042915"/>
                  </a:lnTo>
                  <a:lnTo>
                    <a:pt x="917995" y="5063986"/>
                  </a:lnTo>
                  <a:lnTo>
                    <a:pt x="971550" y="5082859"/>
                  </a:lnTo>
                  <a:lnTo>
                    <a:pt x="1031892" y="5100903"/>
                  </a:lnTo>
                  <a:lnTo>
                    <a:pt x="1100235" y="5116990"/>
                  </a:lnTo>
                  <a:lnTo>
                    <a:pt x="1175997" y="5131204"/>
                  </a:lnTo>
                  <a:lnTo>
                    <a:pt x="1216478" y="5137636"/>
                  </a:lnTo>
                  <a:lnTo>
                    <a:pt x="1258596" y="5143631"/>
                  </a:lnTo>
                  <a:lnTo>
                    <a:pt x="1302276" y="5149199"/>
                  </a:lnTo>
                  <a:lnTo>
                    <a:pt x="1347447" y="5154352"/>
                  </a:lnTo>
                  <a:lnTo>
                    <a:pt x="1394036" y="5159100"/>
                  </a:lnTo>
                  <a:lnTo>
                    <a:pt x="1441970" y="5163453"/>
                  </a:lnTo>
                  <a:lnTo>
                    <a:pt x="1491175" y="5167421"/>
                  </a:lnTo>
                  <a:lnTo>
                    <a:pt x="1541580" y="5171016"/>
                  </a:lnTo>
                  <a:lnTo>
                    <a:pt x="1593112" y="5174248"/>
                  </a:lnTo>
                  <a:lnTo>
                    <a:pt x="1645696" y="5177127"/>
                  </a:lnTo>
                  <a:lnTo>
                    <a:pt x="1699262" y="5179664"/>
                  </a:lnTo>
                  <a:lnTo>
                    <a:pt x="1753735" y="5181869"/>
                  </a:lnTo>
                  <a:lnTo>
                    <a:pt x="1809044" y="5183753"/>
                  </a:lnTo>
                  <a:lnTo>
                    <a:pt x="1865115" y="5185326"/>
                  </a:lnTo>
                  <a:lnTo>
                    <a:pt x="1921875" y="5186599"/>
                  </a:lnTo>
                  <a:lnTo>
                    <a:pt x="1979252" y="5187582"/>
                  </a:lnTo>
                  <a:lnTo>
                    <a:pt x="2037172" y="5188286"/>
                  </a:lnTo>
                  <a:lnTo>
                    <a:pt x="2095563" y="5188721"/>
                  </a:lnTo>
                  <a:lnTo>
                    <a:pt x="2213468" y="5188827"/>
                  </a:lnTo>
                  <a:lnTo>
                    <a:pt x="2332382" y="5187983"/>
                  </a:lnTo>
                  <a:lnTo>
                    <a:pt x="2451723" y="5186274"/>
                  </a:lnTo>
                  <a:lnTo>
                    <a:pt x="2570908" y="5183784"/>
                  </a:lnTo>
                  <a:lnTo>
                    <a:pt x="2689355" y="5180596"/>
                  </a:lnTo>
                  <a:lnTo>
                    <a:pt x="2806482" y="5176795"/>
                  </a:lnTo>
                  <a:lnTo>
                    <a:pt x="2921705" y="5172464"/>
                  </a:lnTo>
                  <a:lnTo>
                    <a:pt x="3034442" y="5167688"/>
                  </a:lnTo>
                  <a:lnTo>
                    <a:pt x="3197612" y="5159871"/>
                  </a:lnTo>
                  <a:lnTo>
                    <a:pt x="3351911" y="5151525"/>
                  </a:lnTo>
                  <a:lnTo>
                    <a:pt x="3495372" y="5142930"/>
                  </a:lnTo>
                  <a:lnTo>
                    <a:pt x="3666397" y="5131577"/>
                  </a:lnTo>
                  <a:lnTo>
                    <a:pt x="3810000" y="5120959"/>
                  </a:lnTo>
                  <a:lnTo>
                    <a:pt x="3901903" y="5113338"/>
                  </a:lnTo>
                  <a:lnTo>
                    <a:pt x="3985441" y="5105425"/>
                  </a:lnTo>
                  <a:lnTo>
                    <a:pt x="4061113" y="5097087"/>
                  </a:lnTo>
                  <a:lnTo>
                    <a:pt x="4129420" y="5088191"/>
                  </a:lnTo>
                  <a:lnTo>
                    <a:pt x="4190861" y="5078604"/>
                  </a:lnTo>
                  <a:lnTo>
                    <a:pt x="4245936" y="5068191"/>
                  </a:lnTo>
                  <a:lnTo>
                    <a:pt x="4295145" y="5056821"/>
                  </a:lnTo>
                  <a:lnTo>
                    <a:pt x="4338989" y="5044359"/>
                  </a:lnTo>
                  <a:lnTo>
                    <a:pt x="4377967" y="5030672"/>
                  </a:lnTo>
                  <a:lnTo>
                    <a:pt x="4443324" y="4999090"/>
                  </a:lnTo>
                  <a:lnTo>
                    <a:pt x="4495216" y="4961010"/>
                  </a:lnTo>
                  <a:lnTo>
                    <a:pt x="4537643" y="4915364"/>
                  </a:lnTo>
                  <a:lnTo>
                    <a:pt x="4574605" y="4861086"/>
                  </a:lnTo>
                  <a:lnTo>
                    <a:pt x="4610100" y="4797109"/>
                  </a:lnTo>
                  <a:lnTo>
                    <a:pt x="4638132" y="4729069"/>
                  </a:lnTo>
                  <a:lnTo>
                    <a:pt x="4648727" y="4691251"/>
                  </a:lnTo>
                  <a:lnTo>
                    <a:pt x="4657082" y="4651155"/>
                  </a:lnTo>
                  <a:lnTo>
                    <a:pt x="4663227" y="4608974"/>
                  </a:lnTo>
                  <a:lnTo>
                    <a:pt x="4667194" y="4564899"/>
                  </a:lnTo>
                  <a:lnTo>
                    <a:pt x="4669013" y="4519120"/>
                  </a:lnTo>
                  <a:lnTo>
                    <a:pt x="4668716" y="4471829"/>
                  </a:lnTo>
                  <a:lnTo>
                    <a:pt x="4666333" y="4423218"/>
                  </a:lnTo>
                  <a:lnTo>
                    <a:pt x="4661895" y="4373477"/>
                  </a:lnTo>
                  <a:lnTo>
                    <a:pt x="4655433" y="4322799"/>
                  </a:lnTo>
                  <a:lnTo>
                    <a:pt x="4646978" y="4271373"/>
                  </a:lnTo>
                  <a:lnTo>
                    <a:pt x="4636560" y="4219392"/>
                  </a:lnTo>
                  <a:lnTo>
                    <a:pt x="4624211" y="4167048"/>
                  </a:lnTo>
                  <a:lnTo>
                    <a:pt x="4609961" y="4114530"/>
                  </a:lnTo>
                  <a:lnTo>
                    <a:pt x="4593841" y="4062031"/>
                  </a:lnTo>
                  <a:lnTo>
                    <a:pt x="4575882" y="4009742"/>
                  </a:lnTo>
                  <a:lnTo>
                    <a:pt x="4556115" y="3957854"/>
                  </a:lnTo>
                  <a:lnTo>
                    <a:pt x="4534571" y="3906558"/>
                  </a:lnTo>
                  <a:lnTo>
                    <a:pt x="4511281" y="3856046"/>
                  </a:lnTo>
                  <a:lnTo>
                    <a:pt x="4486275" y="3806509"/>
                  </a:lnTo>
                  <a:lnTo>
                    <a:pt x="4465600" y="3769628"/>
                  </a:lnTo>
                  <a:lnTo>
                    <a:pt x="4442471" y="3732485"/>
                  </a:lnTo>
                  <a:lnTo>
                    <a:pt x="4417056" y="3695108"/>
                  </a:lnTo>
                  <a:lnTo>
                    <a:pt x="4389525" y="3657524"/>
                  </a:lnTo>
                  <a:lnTo>
                    <a:pt x="4360046" y="3619764"/>
                  </a:lnTo>
                  <a:lnTo>
                    <a:pt x="4328789" y="3581856"/>
                  </a:lnTo>
                  <a:lnTo>
                    <a:pt x="4295923" y="3543827"/>
                  </a:lnTo>
                  <a:lnTo>
                    <a:pt x="4261618" y="3505708"/>
                  </a:lnTo>
                  <a:lnTo>
                    <a:pt x="4226042" y="3467526"/>
                  </a:lnTo>
                  <a:lnTo>
                    <a:pt x="4189365" y="3429310"/>
                  </a:lnTo>
                  <a:lnTo>
                    <a:pt x="4151755" y="3391089"/>
                  </a:lnTo>
                  <a:lnTo>
                    <a:pt x="4113383" y="3352891"/>
                  </a:lnTo>
                  <a:lnTo>
                    <a:pt x="4074418" y="3314745"/>
                  </a:lnTo>
                  <a:lnTo>
                    <a:pt x="4035028" y="3276681"/>
                  </a:lnTo>
                  <a:lnTo>
                    <a:pt x="3995383" y="3238725"/>
                  </a:lnTo>
                  <a:lnTo>
                    <a:pt x="3876609" y="3125801"/>
                  </a:lnTo>
                  <a:lnTo>
                    <a:pt x="3799253" y="3051590"/>
                  </a:lnTo>
                  <a:lnTo>
                    <a:pt x="3761630" y="3014892"/>
                  </a:lnTo>
                  <a:lnTo>
                    <a:pt x="3724938" y="2978504"/>
                  </a:lnTo>
                  <a:lnTo>
                    <a:pt x="3689343" y="2942454"/>
                  </a:lnTo>
                  <a:lnTo>
                    <a:pt x="3655017" y="2906771"/>
                  </a:lnTo>
                  <a:lnTo>
                    <a:pt x="3622128" y="2871484"/>
                  </a:lnTo>
                  <a:lnTo>
                    <a:pt x="3590845" y="2836621"/>
                  </a:lnTo>
                  <a:lnTo>
                    <a:pt x="3561337" y="2802212"/>
                  </a:lnTo>
                  <a:lnTo>
                    <a:pt x="3533775" y="2768284"/>
                  </a:lnTo>
                  <a:lnTo>
                    <a:pt x="3497428" y="2722090"/>
                  </a:lnTo>
                  <a:lnTo>
                    <a:pt x="3461884" y="2676064"/>
                  </a:lnTo>
                  <a:lnTo>
                    <a:pt x="3427167" y="2630241"/>
                  </a:lnTo>
                  <a:lnTo>
                    <a:pt x="3393301" y="2584658"/>
                  </a:lnTo>
                  <a:lnTo>
                    <a:pt x="3360312" y="2539354"/>
                  </a:lnTo>
                  <a:lnTo>
                    <a:pt x="3328223" y="2494364"/>
                  </a:lnTo>
                  <a:lnTo>
                    <a:pt x="3297061" y="2449725"/>
                  </a:lnTo>
                  <a:lnTo>
                    <a:pt x="3266848" y="2405476"/>
                  </a:lnTo>
                  <a:lnTo>
                    <a:pt x="3237611" y="2361652"/>
                  </a:lnTo>
                  <a:lnTo>
                    <a:pt x="3209373" y="2318292"/>
                  </a:lnTo>
                  <a:lnTo>
                    <a:pt x="3182160" y="2275431"/>
                  </a:lnTo>
                  <a:lnTo>
                    <a:pt x="3155996" y="2233106"/>
                  </a:lnTo>
                  <a:lnTo>
                    <a:pt x="3130905" y="2191356"/>
                  </a:lnTo>
                  <a:lnTo>
                    <a:pt x="3106913" y="2150217"/>
                  </a:lnTo>
                  <a:lnTo>
                    <a:pt x="3084045" y="2109726"/>
                  </a:lnTo>
                  <a:lnTo>
                    <a:pt x="3062324" y="2069920"/>
                  </a:lnTo>
                  <a:lnTo>
                    <a:pt x="3041775" y="2030835"/>
                  </a:lnTo>
                  <a:lnTo>
                    <a:pt x="3022424" y="1992510"/>
                  </a:lnTo>
                  <a:lnTo>
                    <a:pt x="3004294" y="1954981"/>
                  </a:lnTo>
                  <a:lnTo>
                    <a:pt x="2987411" y="1918285"/>
                  </a:lnTo>
                  <a:lnTo>
                    <a:pt x="2971800" y="1882459"/>
                  </a:lnTo>
                  <a:lnTo>
                    <a:pt x="2948648" y="1826295"/>
                  </a:lnTo>
                  <a:lnTo>
                    <a:pt x="2931054" y="1776052"/>
                  </a:lnTo>
                  <a:lnTo>
                    <a:pt x="2918221" y="1730505"/>
                  </a:lnTo>
                  <a:lnTo>
                    <a:pt x="2909358" y="1688431"/>
                  </a:lnTo>
                  <a:lnTo>
                    <a:pt x="2903669" y="1648606"/>
                  </a:lnTo>
                  <a:lnTo>
                    <a:pt x="2900362" y="1609806"/>
                  </a:lnTo>
                  <a:lnTo>
                    <a:pt x="2898642" y="1570807"/>
                  </a:lnTo>
                  <a:lnTo>
                    <a:pt x="2896790" y="1487320"/>
                  </a:lnTo>
                  <a:lnTo>
                    <a:pt x="2895070" y="1440384"/>
                  </a:lnTo>
                  <a:lnTo>
                    <a:pt x="2891763" y="1388355"/>
                  </a:lnTo>
                  <a:lnTo>
                    <a:pt x="2886075" y="1330009"/>
                  </a:lnTo>
                  <a:lnTo>
                    <a:pt x="2883825" y="1289712"/>
                  </a:lnTo>
                  <a:lnTo>
                    <a:pt x="2882655" y="1246236"/>
                  </a:lnTo>
                  <a:lnTo>
                    <a:pt x="2882356" y="1199975"/>
                  </a:lnTo>
                  <a:lnTo>
                    <a:pt x="2882722" y="1151320"/>
                  </a:lnTo>
                  <a:lnTo>
                    <a:pt x="2883544" y="1100665"/>
                  </a:lnTo>
                  <a:lnTo>
                    <a:pt x="2886684" y="940627"/>
                  </a:lnTo>
                  <a:lnTo>
                    <a:pt x="2887264" y="885900"/>
                  </a:lnTo>
                  <a:lnTo>
                    <a:pt x="2887265" y="831137"/>
                  </a:lnTo>
                  <a:lnTo>
                    <a:pt x="2886481" y="776731"/>
                  </a:lnTo>
                  <a:lnTo>
                    <a:pt x="2884703" y="723076"/>
                  </a:lnTo>
                  <a:lnTo>
                    <a:pt x="2881725" y="670563"/>
                  </a:lnTo>
                  <a:lnTo>
                    <a:pt x="2877340" y="619587"/>
                  </a:lnTo>
                  <a:lnTo>
                    <a:pt x="2871341" y="570539"/>
                  </a:lnTo>
                  <a:lnTo>
                    <a:pt x="2863519" y="523813"/>
                  </a:lnTo>
                  <a:lnTo>
                    <a:pt x="2853669" y="479801"/>
                  </a:lnTo>
                  <a:lnTo>
                    <a:pt x="2841583" y="438897"/>
                  </a:lnTo>
                  <a:lnTo>
                    <a:pt x="2827054" y="401494"/>
                  </a:lnTo>
                  <a:lnTo>
                    <a:pt x="2783608" y="326401"/>
                  </a:lnTo>
                  <a:lnTo>
                    <a:pt x="2754429" y="289069"/>
                  </a:lnTo>
                  <a:lnTo>
                    <a:pt x="2722473" y="255665"/>
                  </a:lnTo>
                  <a:lnTo>
                    <a:pt x="2687875" y="225868"/>
                  </a:lnTo>
                  <a:lnTo>
                    <a:pt x="2650772" y="199356"/>
                  </a:lnTo>
                  <a:lnTo>
                    <a:pt x="2611297" y="175807"/>
                  </a:lnTo>
                  <a:lnTo>
                    <a:pt x="2569588" y="154900"/>
                  </a:lnTo>
                  <a:lnTo>
                    <a:pt x="2525778" y="136313"/>
                  </a:lnTo>
                  <a:lnTo>
                    <a:pt x="2480005" y="119724"/>
                  </a:lnTo>
                  <a:lnTo>
                    <a:pt x="2432402" y="104812"/>
                  </a:lnTo>
                  <a:lnTo>
                    <a:pt x="2383107" y="91254"/>
                  </a:lnTo>
                  <a:lnTo>
                    <a:pt x="2332253" y="78729"/>
                  </a:lnTo>
                  <a:lnTo>
                    <a:pt x="2279977" y="66915"/>
                  </a:lnTo>
                  <a:lnTo>
                    <a:pt x="2226414" y="55490"/>
                  </a:lnTo>
                  <a:lnTo>
                    <a:pt x="2171700" y="44134"/>
                  </a:lnTo>
                  <a:lnTo>
                    <a:pt x="2129560" y="36357"/>
                  </a:lnTo>
                  <a:lnTo>
                    <a:pt x="2084951" y="29352"/>
                  </a:lnTo>
                  <a:lnTo>
                    <a:pt x="2038127" y="23112"/>
                  </a:lnTo>
                  <a:lnTo>
                    <a:pt x="1989341" y="17631"/>
                  </a:lnTo>
                  <a:lnTo>
                    <a:pt x="1938846" y="12903"/>
                  </a:lnTo>
                  <a:lnTo>
                    <a:pt x="1886894" y="8922"/>
                  </a:lnTo>
                  <a:lnTo>
                    <a:pt x="1833738" y="5681"/>
                  </a:lnTo>
                  <a:lnTo>
                    <a:pt x="1779633" y="3175"/>
                  </a:lnTo>
                  <a:lnTo>
                    <a:pt x="1724830" y="1396"/>
                  </a:lnTo>
                  <a:lnTo>
                    <a:pt x="1669583" y="340"/>
                  </a:lnTo>
                  <a:lnTo>
                    <a:pt x="1614144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3429000" y="2124075"/>
              <a:ext cx="1676400" cy="1038225"/>
            </a:xfrm>
            <a:custGeom>
              <a:avLst/>
              <a:gdLst/>
              <a:ahLst/>
              <a:cxnLst/>
              <a:rect l="l" t="t" r="r" b="b"/>
              <a:pathLst>
                <a:path w="1676400" h="1038225">
                  <a:moveTo>
                    <a:pt x="838200" y="0"/>
                  </a:moveTo>
                  <a:lnTo>
                    <a:pt x="780375" y="1178"/>
                  </a:lnTo>
                  <a:lnTo>
                    <a:pt x="723662" y="4668"/>
                  </a:lnTo>
                  <a:lnTo>
                    <a:pt x="668182" y="10399"/>
                  </a:lnTo>
                  <a:lnTo>
                    <a:pt x="614053" y="18300"/>
                  </a:lnTo>
                  <a:lnTo>
                    <a:pt x="561396" y="28301"/>
                  </a:lnTo>
                  <a:lnTo>
                    <a:pt x="510331" y="40332"/>
                  </a:lnTo>
                  <a:lnTo>
                    <a:pt x="460977" y="54322"/>
                  </a:lnTo>
                  <a:lnTo>
                    <a:pt x="413455" y="70202"/>
                  </a:lnTo>
                  <a:lnTo>
                    <a:pt x="367884" y="87901"/>
                  </a:lnTo>
                  <a:lnTo>
                    <a:pt x="324384" y="107349"/>
                  </a:lnTo>
                  <a:lnTo>
                    <a:pt x="283075" y="128475"/>
                  </a:lnTo>
                  <a:lnTo>
                    <a:pt x="244078" y="151209"/>
                  </a:lnTo>
                  <a:lnTo>
                    <a:pt x="207511" y="175481"/>
                  </a:lnTo>
                  <a:lnTo>
                    <a:pt x="173495" y="201221"/>
                  </a:lnTo>
                  <a:lnTo>
                    <a:pt x="142149" y="228358"/>
                  </a:lnTo>
                  <a:lnTo>
                    <a:pt x="113594" y="256822"/>
                  </a:lnTo>
                  <a:lnTo>
                    <a:pt x="87949" y="286543"/>
                  </a:lnTo>
                  <a:lnTo>
                    <a:pt x="65335" y="317450"/>
                  </a:lnTo>
                  <a:lnTo>
                    <a:pt x="29677" y="382543"/>
                  </a:lnTo>
                  <a:lnTo>
                    <a:pt x="7579" y="451539"/>
                  </a:lnTo>
                  <a:lnTo>
                    <a:pt x="0" y="523875"/>
                  </a:lnTo>
                  <a:lnTo>
                    <a:pt x="2083" y="560808"/>
                  </a:lnTo>
                  <a:lnTo>
                    <a:pt x="18346" y="632392"/>
                  </a:lnTo>
                  <a:lnTo>
                    <a:pt x="49828" y="700369"/>
                  </a:lnTo>
                  <a:lnTo>
                    <a:pt x="70936" y="732794"/>
                  </a:lnTo>
                  <a:lnTo>
                    <a:pt x="95439" y="764062"/>
                  </a:lnTo>
                  <a:lnTo>
                    <a:pt x="123202" y="794091"/>
                  </a:lnTo>
                  <a:lnTo>
                    <a:pt x="154089" y="822795"/>
                  </a:lnTo>
                  <a:lnTo>
                    <a:pt x="187963" y="850090"/>
                  </a:lnTo>
                  <a:lnTo>
                    <a:pt x="224688" y="875892"/>
                  </a:lnTo>
                  <a:lnTo>
                    <a:pt x="264129" y="900115"/>
                  </a:lnTo>
                  <a:lnTo>
                    <a:pt x="306148" y="922675"/>
                  </a:lnTo>
                  <a:lnTo>
                    <a:pt x="350609" y="943488"/>
                  </a:lnTo>
                  <a:lnTo>
                    <a:pt x="397377" y="962469"/>
                  </a:lnTo>
                  <a:lnTo>
                    <a:pt x="446315" y="979534"/>
                  </a:lnTo>
                  <a:lnTo>
                    <a:pt x="497286" y="994598"/>
                  </a:lnTo>
                  <a:lnTo>
                    <a:pt x="550156" y="1007576"/>
                  </a:lnTo>
                  <a:lnTo>
                    <a:pt x="604787" y="1018384"/>
                  </a:lnTo>
                  <a:lnTo>
                    <a:pt x="661042" y="1026937"/>
                  </a:lnTo>
                  <a:lnTo>
                    <a:pt x="718787" y="1033152"/>
                  </a:lnTo>
                  <a:lnTo>
                    <a:pt x="777885" y="1036942"/>
                  </a:lnTo>
                  <a:lnTo>
                    <a:pt x="838200" y="1038225"/>
                  </a:lnTo>
                  <a:lnTo>
                    <a:pt x="898514" y="1036942"/>
                  </a:lnTo>
                  <a:lnTo>
                    <a:pt x="957612" y="1033152"/>
                  </a:lnTo>
                  <a:lnTo>
                    <a:pt x="1015357" y="1026937"/>
                  </a:lnTo>
                  <a:lnTo>
                    <a:pt x="1071612" y="1018384"/>
                  </a:lnTo>
                  <a:lnTo>
                    <a:pt x="1126243" y="1007576"/>
                  </a:lnTo>
                  <a:lnTo>
                    <a:pt x="1179113" y="994598"/>
                  </a:lnTo>
                  <a:lnTo>
                    <a:pt x="1230084" y="979534"/>
                  </a:lnTo>
                  <a:lnTo>
                    <a:pt x="1279022" y="962469"/>
                  </a:lnTo>
                  <a:lnTo>
                    <a:pt x="1325790" y="943488"/>
                  </a:lnTo>
                  <a:lnTo>
                    <a:pt x="1370251" y="922675"/>
                  </a:lnTo>
                  <a:lnTo>
                    <a:pt x="1412270" y="900115"/>
                  </a:lnTo>
                  <a:lnTo>
                    <a:pt x="1451711" y="875892"/>
                  </a:lnTo>
                  <a:lnTo>
                    <a:pt x="1488436" y="850090"/>
                  </a:lnTo>
                  <a:lnTo>
                    <a:pt x="1522310" y="822795"/>
                  </a:lnTo>
                  <a:lnTo>
                    <a:pt x="1553197" y="794091"/>
                  </a:lnTo>
                  <a:lnTo>
                    <a:pt x="1580960" y="764062"/>
                  </a:lnTo>
                  <a:lnTo>
                    <a:pt x="1605463" y="732794"/>
                  </a:lnTo>
                  <a:lnTo>
                    <a:pt x="1626571" y="700369"/>
                  </a:lnTo>
                  <a:lnTo>
                    <a:pt x="1658053" y="632392"/>
                  </a:lnTo>
                  <a:lnTo>
                    <a:pt x="1674316" y="560808"/>
                  </a:lnTo>
                  <a:lnTo>
                    <a:pt x="1676400" y="523875"/>
                  </a:lnTo>
                  <a:lnTo>
                    <a:pt x="1674485" y="487324"/>
                  </a:lnTo>
                  <a:lnTo>
                    <a:pt x="1659526" y="416588"/>
                  </a:lnTo>
                  <a:lnTo>
                    <a:pt x="1630528" y="349473"/>
                  </a:lnTo>
                  <a:lnTo>
                    <a:pt x="1588450" y="286543"/>
                  </a:lnTo>
                  <a:lnTo>
                    <a:pt x="1562805" y="256822"/>
                  </a:lnTo>
                  <a:lnTo>
                    <a:pt x="1534250" y="228358"/>
                  </a:lnTo>
                  <a:lnTo>
                    <a:pt x="1502904" y="201221"/>
                  </a:lnTo>
                  <a:lnTo>
                    <a:pt x="1468888" y="175481"/>
                  </a:lnTo>
                  <a:lnTo>
                    <a:pt x="1432321" y="151209"/>
                  </a:lnTo>
                  <a:lnTo>
                    <a:pt x="1393324" y="128475"/>
                  </a:lnTo>
                  <a:lnTo>
                    <a:pt x="1352015" y="107349"/>
                  </a:lnTo>
                  <a:lnTo>
                    <a:pt x="1308515" y="87901"/>
                  </a:lnTo>
                  <a:lnTo>
                    <a:pt x="1262944" y="70202"/>
                  </a:lnTo>
                  <a:lnTo>
                    <a:pt x="1215422" y="54322"/>
                  </a:lnTo>
                  <a:lnTo>
                    <a:pt x="1166068" y="40332"/>
                  </a:lnTo>
                  <a:lnTo>
                    <a:pt x="1115003" y="28301"/>
                  </a:lnTo>
                  <a:lnTo>
                    <a:pt x="1062346" y="18300"/>
                  </a:lnTo>
                  <a:lnTo>
                    <a:pt x="1008217" y="10399"/>
                  </a:lnTo>
                  <a:lnTo>
                    <a:pt x="952737" y="4668"/>
                  </a:lnTo>
                  <a:lnTo>
                    <a:pt x="896024" y="1178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99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8700" y="1962149"/>
              <a:ext cx="3495675" cy="4048125"/>
            </a:xfrm>
            <a:custGeom>
              <a:avLst/>
              <a:gdLst/>
              <a:ahLst/>
              <a:cxnLst/>
              <a:rect l="l" t="t" r="r" b="b"/>
              <a:pathLst>
                <a:path w="3495675" h="4048125">
                  <a:moveTo>
                    <a:pt x="2171700" y="638175"/>
                  </a:moveTo>
                  <a:lnTo>
                    <a:pt x="2165324" y="568655"/>
                  </a:lnTo>
                  <a:lnTo>
                    <a:pt x="2146668" y="501281"/>
                  </a:lnTo>
                  <a:lnTo>
                    <a:pt x="2116366" y="436486"/>
                  </a:lnTo>
                  <a:lnTo>
                    <a:pt x="2075103" y="374624"/>
                  </a:lnTo>
                  <a:lnTo>
                    <a:pt x="2050567" y="344919"/>
                  </a:lnTo>
                  <a:lnTo>
                    <a:pt x="2023529" y="316090"/>
                  </a:lnTo>
                  <a:lnTo>
                    <a:pt x="1994077" y="288201"/>
                  </a:lnTo>
                  <a:lnTo>
                    <a:pt x="1962289" y="261302"/>
                  </a:lnTo>
                  <a:lnTo>
                    <a:pt x="1928266" y="235419"/>
                  </a:lnTo>
                  <a:lnTo>
                    <a:pt x="1892071" y="210616"/>
                  </a:lnTo>
                  <a:lnTo>
                    <a:pt x="1853793" y="186931"/>
                  </a:lnTo>
                  <a:lnTo>
                    <a:pt x="1813521" y="164426"/>
                  </a:lnTo>
                  <a:lnTo>
                    <a:pt x="1771319" y="143154"/>
                  </a:lnTo>
                  <a:lnTo>
                    <a:pt x="1727288" y="123139"/>
                  </a:lnTo>
                  <a:lnTo>
                    <a:pt x="1681518" y="104457"/>
                  </a:lnTo>
                  <a:lnTo>
                    <a:pt x="1634058" y="87147"/>
                  </a:lnTo>
                  <a:lnTo>
                    <a:pt x="1585023" y="71247"/>
                  </a:lnTo>
                  <a:lnTo>
                    <a:pt x="1534477" y="56807"/>
                  </a:lnTo>
                  <a:lnTo>
                    <a:pt x="1482509" y="43891"/>
                  </a:lnTo>
                  <a:lnTo>
                    <a:pt x="1429207" y="32537"/>
                  </a:lnTo>
                  <a:lnTo>
                    <a:pt x="1374635" y="22809"/>
                  </a:lnTo>
                  <a:lnTo>
                    <a:pt x="1318895" y="14732"/>
                  </a:lnTo>
                  <a:lnTo>
                    <a:pt x="1262062" y="8356"/>
                  </a:lnTo>
                  <a:lnTo>
                    <a:pt x="1204226" y="3746"/>
                  </a:lnTo>
                  <a:lnTo>
                    <a:pt x="1145451" y="952"/>
                  </a:lnTo>
                  <a:lnTo>
                    <a:pt x="1085850" y="0"/>
                  </a:lnTo>
                  <a:lnTo>
                    <a:pt x="1026236" y="952"/>
                  </a:lnTo>
                  <a:lnTo>
                    <a:pt x="967460" y="3746"/>
                  </a:lnTo>
                  <a:lnTo>
                    <a:pt x="909624" y="8356"/>
                  </a:lnTo>
                  <a:lnTo>
                    <a:pt x="852792" y="14732"/>
                  </a:lnTo>
                  <a:lnTo>
                    <a:pt x="797052" y="22809"/>
                  </a:lnTo>
                  <a:lnTo>
                    <a:pt x="742492" y="32537"/>
                  </a:lnTo>
                  <a:lnTo>
                    <a:pt x="689178" y="43891"/>
                  </a:lnTo>
                  <a:lnTo>
                    <a:pt x="637209" y="56807"/>
                  </a:lnTo>
                  <a:lnTo>
                    <a:pt x="586663" y="71247"/>
                  </a:lnTo>
                  <a:lnTo>
                    <a:pt x="537629" y="87147"/>
                  </a:lnTo>
                  <a:lnTo>
                    <a:pt x="490169" y="104457"/>
                  </a:lnTo>
                  <a:lnTo>
                    <a:pt x="444385" y="123139"/>
                  </a:lnTo>
                  <a:lnTo>
                    <a:pt x="400367" y="143154"/>
                  </a:lnTo>
                  <a:lnTo>
                    <a:pt x="358165" y="164426"/>
                  </a:lnTo>
                  <a:lnTo>
                    <a:pt x="317893" y="186931"/>
                  </a:lnTo>
                  <a:lnTo>
                    <a:pt x="279615" y="210616"/>
                  </a:lnTo>
                  <a:lnTo>
                    <a:pt x="243420" y="235419"/>
                  </a:lnTo>
                  <a:lnTo>
                    <a:pt x="209397" y="261289"/>
                  </a:lnTo>
                  <a:lnTo>
                    <a:pt x="177609" y="288201"/>
                  </a:lnTo>
                  <a:lnTo>
                    <a:pt x="148158" y="316090"/>
                  </a:lnTo>
                  <a:lnTo>
                    <a:pt x="121119" y="344919"/>
                  </a:lnTo>
                  <a:lnTo>
                    <a:pt x="96583" y="374624"/>
                  </a:lnTo>
                  <a:lnTo>
                    <a:pt x="55321" y="436473"/>
                  </a:lnTo>
                  <a:lnTo>
                    <a:pt x="25019" y="501281"/>
                  </a:lnTo>
                  <a:lnTo>
                    <a:pt x="6362" y="568655"/>
                  </a:lnTo>
                  <a:lnTo>
                    <a:pt x="0" y="638175"/>
                  </a:lnTo>
                  <a:lnTo>
                    <a:pt x="1600" y="672274"/>
                  </a:lnTo>
                  <a:lnTo>
                    <a:pt x="14198" y="739101"/>
                  </a:lnTo>
                  <a:lnTo>
                    <a:pt x="38760" y="803808"/>
                  </a:lnTo>
                  <a:lnTo>
                    <a:pt x="74612" y="865974"/>
                  </a:lnTo>
                  <a:lnTo>
                    <a:pt x="121119" y="925182"/>
                  </a:lnTo>
                  <a:lnTo>
                    <a:pt x="148158" y="953566"/>
                  </a:lnTo>
                  <a:lnTo>
                    <a:pt x="177609" y="981049"/>
                  </a:lnTo>
                  <a:lnTo>
                    <a:pt x="209397" y="1007592"/>
                  </a:lnTo>
                  <a:lnTo>
                    <a:pt x="243420" y="1033157"/>
                  </a:lnTo>
                  <a:lnTo>
                    <a:pt x="279615" y="1057668"/>
                  </a:lnTo>
                  <a:lnTo>
                    <a:pt x="317893" y="1081087"/>
                  </a:lnTo>
                  <a:lnTo>
                    <a:pt x="358165" y="1103376"/>
                  </a:lnTo>
                  <a:lnTo>
                    <a:pt x="400367" y="1124458"/>
                  </a:lnTo>
                  <a:lnTo>
                    <a:pt x="444398" y="1144308"/>
                  </a:lnTo>
                  <a:lnTo>
                    <a:pt x="490169" y="1162850"/>
                  </a:lnTo>
                  <a:lnTo>
                    <a:pt x="537629" y="1180045"/>
                  </a:lnTo>
                  <a:lnTo>
                    <a:pt x="586663" y="1195844"/>
                  </a:lnTo>
                  <a:lnTo>
                    <a:pt x="637209" y="1210208"/>
                  </a:lnTo>
                  <a:lnTo>
                    <a:pt x="689178" y="1223060"/>
                  </a:lnTo>
                  <a:lnTo>
                    <a:pt x="742492" y="1234363"/>
                  </a:lnTo>
                  <a:lnTo>
                    <a:pt x="797052" y="1244079"/>
                  </a:lnTo>
                  <a:lnTo>
                    <a:pt x="852792" y="1252131"/>
                  </a:lnTo>
                  <a:lnTo>
                    <a:pt x="909624" y="1258493"/>
                  </a:lnTo>
                  <a:lnTo>
                    <a:pt x="967460" y="1263091"/>
                  </a:lnTo>
                  <a:lnTo>
                    <a:pt x="1026236" y="1265885"/>
                  </a:lnTo>
                  <a:lnTo>
                    <a:pt x="1085850" y="1266825"/>
                  </a:lnTo>
                  <a:lnTo>
                    <a:pt x="1145451" y="1265885"/>
                  </a:lnTo>
                  <a:lnTo>
                    <a:pt x="1204226" y="1263091"/>
                  </a:lnTo>
                  <a:lnTo>
                    <a:pt x="1262062" y="1258481"/>
                  </a:lnTo>
                  <a:lnTo>
                    <a:pt x="1318895" y="1252131"/>
                  </a:lnTo>
                  <a:lnTo>
                    <a:pt x="1374635" y="1244079"/>
                  </a:lnTo>
                  <a:lnTo>
                    <a:pt x="1429207" y="1234363"/>
                  </a:lnTo>
                  <a:lnTo>
                    <a:pt x="1482509" y="1223060"/>
                  </a:lnTo>
                  <a:lnTo>
                    <a:pt x="1534477" y="1210208"/>
                  </a:lnTo>
                  <a:lnTo>
                    <a:pt x="1585023" y="1195844"/>
                  </a:lnTo>
                  <a:lnTo>
                    <a:pt x="1634058" y="1180045"/>
                  </a:lnTo>
                  <a:lnTo>
                    <a:pt x="1681518" y="1162850"/>
                  </a:lnTo>
                  <a:lnTo>
                    <a:pt x="1727288" y="1144295"/>
                  </a:lnTo>
                  <a:lnTo>
                    <a:pt x="1771319" y="1124458"/>
                  </a:lnTo>
                  <a:lnTo>
                    <a:pt x="1813521" y="1103376"/>
                  </a:lnTo>
                  <a:lnTo>
                    <a:pt x="1853793" y="1081087"/>
                  </a:lnTo>
                  <a:lnTo>
                    <a:pt x="1892071" y="1057668"/>
                  </a:lnTo>
                  <a:lnTo>
                    <a:pt x="1928266" y="1033157"/>
                  </a:lnTo>
                  <a:lnTo>
                    <a:pt x="1962289" y="1007592"/>
                  </a:lnTo>
                  <a:lnTo>
                    <a:pt x="1994077" y="981049"/>
                  </a:lnTo>
                  <a:lnTo>
                    <a:pt x="2023529" y="953566"/>
                  </a:lnTo>
                  <a:lnTo>
                    <a:pt x="2050567" y="925182"/>
                  </a:lnTo>
                  <a:lnTo>
                    <a:pt x="2075103" y="895972"/>
                  </a:lnTo>
                  <a:lnTo>
                    <a:pt x="2116366" y="835228"/>
                  </a:lnTo>
                  <a:lnTo>
                    <a:pt x="2146668" y="771753"/>
                  </a:lnTo>
                  <a:lnTo>
                    <a:pt x="2165324" y="705929"/>
                  </a:lnTo>
                  <a:lnTo>
                    <a:pt x="2171700" y="638175"/>
                  </a:lnTo>
                  <a:close/>
                </a:path>
                <a:path w="3495675" h="4048125">
                  <a:moveTo>
                    <a:pt x="3495675" y="3343275"/>
                  </a:moveTo>
                  <a:lnTo>
                    <a:pt x="3490061" y="3275584"/>
                  </a:lnTo>
                  <a:lnTo>
                    <a:pt x="3473551" y="3209823"/>
                  </a:lnTo>
                  <a:lnTo>
                    <a:pt x="3446653" y="3146247"/>
                  </a:lnTo>
                  <a:lnTo>
                    <a:pt x="3409835" y="3085122"/>
                  </a:lnTo>
                  <a:lnTo>
                    <a:pt x="3363595" y="3026702"/>
                  </a:lnTo>
                  <a:lnTo>
                    <a:pt x="3337102" y="2998584"/>
                  </a:lnTo>
                  <a:lnTo>
                    <a:pt x="3308426" y="2971241"/>
                  </a:lnTo>
                  <a:lnTo>
                    <a:pt x="3277641" y="2944711"/>
                  </a:lnTo>
                  <a:lnTo>
                    <a:pt x="3244812" y="2918993"/>
                  </a:lnTo>
                  <a:lnTo>
                    <a:pt x="3210001" y="2894165"/>
                  </a:lnTo>
                  <a:lnTo>
                    <a:pt x="3173260" y="2870225"/>
                  </a:lnTo>
                  <a:lnTo>
                    <a:pt x="3134652" y="2847213"/>
                  </a:lnTo>
                  <a:lnTo>
                    <a:pt x="3094240" y="2825178"/>
                  </a:lnTo>
                  <a:lnTo>
                    <a:pt x="3052089" y="2804134"/>
                  </a:lnTo>
                  <a:lnTo>
                    <a:pt x="3008249" y="2784106"/>
                  </a:lnTo>
                  <a:lnTo>
                    <a:pt x="2962795" y="2765145"/>
                  </a:lnTo>
                  <a:lnTo>
                    <a:pt x="2915793" y="2747289"/>
                  </a:lnTo>
                  <a:lnTo>
                    <a:pt x="2867279" y="2730538"/>
                  </a:lnTo>
                  <a:lnTo>
                    <a:pt x="2817342" y="2714955"/>
                  </a:lnTo>
                  <a:lnTo>
                    <a:pt x="2766022" y="2700553"/>
                  </a:lnTo>
                  <a:lnTo>
                    <a:pt x="2713393" y="2687370"/>
                  </a:lnTo>
                  <a:lnTo>
                    <a:pt x="2659507" y="2675445"/>
                  </a:lnTo>
                  <a:lnTo>
                    <a:pt x="2604427" y="2664790"/>
                  </a:lnTo>
                  <a:lnTo>
                    <a:pt x="2548229" y="2655468"/>
                  </a:lnTo>
                  <a:lnTo>
                    <a:pt x="2490965" y="2647480"/>
                  </a:lnTo>
                  <a:lnTo>
                    <a:pt x="2432685" y="2640876"/>
                  </a:lnTo>
                  <a:lnTo>
                    <a:pt x="2373465" y="2635694"/>
                  </a:lnTo>
                  <a:lnTo>
                    <a:pt x="2313355" y="2631948"/>
                  </a:lnTo>
                  <a:lnTo>
                    <a:pt x="2252434" y="2629674"/>
                  </a:lnTo>
                  <a:lnTo>
                    <a:pt x="2190750" y="2628900"/>
                  </a:lnTo>
                  <a:lnTo>
                    <a:pt x="2128266" y="2629674"/>
                  </a:lnTo>
                  <a:lnTo>
                    <a:pt x="2066582" y="2631948"/>
                  </a:lnTo>
                  <a:lnTo>
                    <a:pt x="2005774" y="2635694"/>
                  </a:lnTo>
                  <a:lnTo>
                    <a:pt x="1945894" y="2640876"/>
                  </a:lnTo>
                  <a:lnTo>
                    <a:pt x="1887004" y="2647480"/>
                  </a:lnTo>
                  <a:lnTo>
                    <a:pt x="1829142" y="2655468"/>
                  </a:lnTo>
                  <a:lnTo>
                    <a:pt x="1772412" y="2664803"/>
                  </a:lnTo>
                  <a:lnTo>
                    <a:pt x="1716824" y="2675445"/>
                  </a:lnTo>
                  <a:lnTo>
                    <a:pt x="1662480" y="2687370"/>
                  </a:lnTo>
                  <a:lnTo>
                    <a:pt x="1609407" y="2700553"/>
                  </a:lnTo>
                  <a:lnTo>
                    <a:pt x="1557693" y="2714955"/>
                  </a:lnTo>
                  <a:lnTo>
                    <a:pt x="1507388" y="2730538"/>
                  </a:lnTo>
                  <a:lnTo>
                    <a:pt x="1458531" y="2747289"/>
                  </a:lnTo>
                  <a:lnTo>
                    <a:pt x="1411224" y="2765158"/>
                  </a:lnTo>
                  <a:lnTo>
                    <a:pt x="1365478" y="2784106"/>
                  </a:lnTo>
                  <a:lnTo>
                    <a:pt x="1321396" y="2804134"/>
                  </a:lnTo>
                  <a:lnTo>
                    <a:pt x="1279017" y="2825178"/>
                  </a:lnTo>
                  <a:lnTo>
                    <a:pt x="1238402" y="2847213"/>
                  </a:lnTo>
                  <a:lnTo>
                    <a:pt x="1199616" y="2870225"/>
                  </a:lnTo>
                  <a:lnTo>
                    <a:pt x="1162710" y="2894165"/>
                  </a:lnTo>
                  <a:lnTo>
                    <a:pt x="1127760" y="2919006"/>
                  </a:lnTo>
                  <a:lnTo>
                    <a:pt x="1094803" y="2944711"/>
                  </a:lnTo>
                  <a:lnTo>
                    <a:pt x="1063917" y="2971241"/>
                  </a:lnTo>
                  <a:lnTo>
                    <a:pt x="1035164" y="2998584"/>
                  </a:lnTo>
                  <a:lnTo>
                    <a:pt x="1008583" y="3026702"/>
                  </a:lnTo>
                  <a:lnTo>
                    <a:pt x="962240" y="3085122"/>
                  </a:lnTo>
                  <a:lnTo>
                    <a:pt x="925360" y="3146247"/>
                  </a:lnTo>
                  <a:lnTo>
                    <a:pt x="898423" y="3209823"/>
                  </a:lnTo>
                  <a:lnTo>
                    <a:pt x="881900" y="3275584"/>
                  </a:lnTo>
                  <a:lnTo>
                    <a:pt x="876300" y="3343275"/>
                  </a:lnTo>
                  <a:lnTo>
                    <a:pt x="877709" y="3376561"/>
                  </a:lnTo>
                  <a:lnTo>
                    <a:pt x="888834" y="3441877"/>
                  </a:lnTo>
                  <a:lnTo>
                    <a:pt x="910615" y="3505289"/>
                  </a:lnTo>
                  <a:lnTo>
                    <a:pt x="942594" y="3566553"/>
                  </a:lnTo>
                  <a:lnTo>
                    <a:pt x="984262" y="3625380"/>
                  </a:lnTo>
                  <a:lnTo>
                    <a:pt x="1035164" y="3681514"/>
                  </a:lnTo>
                  <a:lnTo>
                    <a:pt x="1063917" y="3708489"/>
                  </a:lnTo>
                  <a:lnTo>
                    <a:pt x="1094803" y="3734701"/>
                  </a:lnTo>
                  <a:lnTo>
                    <a:pt x="1127747" y="3760101"/>
                  </a:lnTo>
                  <a:lnTo>
                    <a:pt x="1162710" y="3784650"/>
                  </a:lnTo>
                  <a:lnTo>
                    <a:pt x="1199616" y="3808336"/>
                  </a:lnTo>
                  <a:lnTo>
                    <a:pt x="1238402" y="3831120"/>
                  </a:lnTo>
                  <a:lnTo>
                    <a:pt x="1279017" y="3852951"/>
                  </a:lnTo>
                  <a:lnTo>
                    <a:pt x="1321396" y="3873817"/>
                  </a:lnTo>
                  <a:lnTo>
                    <a:pt x="1365478" y="3893680"/>
                  </a:lnTo>
                  <a:lnTo>
                    <a:pt x="1411211" y="3912501"/>
                  </a:lnTo>
                  <a:lnTo>
                    <a:pt x="1458531" y="3930243"/>
                  </a:lnTo>
                  <a:lnTo>
                    <a:pt x="1507388" y="3946880"/>
                  </a:lnTo>
                  <a:lnTo>
                    <a:pt x="1557693" y="3962374"/>
                  </a:lnTo>
                  <a:lnTo>
                    <a:pt x="1609407" y="3976713"/>
                  </a:lnTo>
                  <a:lnTo>
                    <a:pt x="1662480" y="3989832"/>
                  </a:lnTo>
                  <a:lnTo>
                    <a:pt x="1716824" y="4001706"/>
                  </a:lnTo>
                  <a:lnTo>
                    <a:pt x="1772399" y="4012323"/>
                  </a:lnTo>
                  <a:lnTo>
                    <a:pt x="1829142" y="4021620"/>
                  </a:lnTo>
                  <a:lnTo>
                    <a:pt x="1887004" y="4029583"/>
                  </a:lnTo>
                  <a:lnTo>
                    <a:pt x="1945894" y="4036174"/>
                  </a:lnTo>
                  <a:lnTo>
                    <a:pt x="2005774" y="4041356"/>
                  </a:lnTo>
                  <a:lnTo>
                    <a:pt x="2066582" y="4045102"/>
                  </a:lnTo>
                  <a:lnTo>
                    <a:pt x="2128266" y="4047363"/>
                  </a:lnTo>
                  <a:lnTo>
                    <a:pt x="2190750" y="4048125"/>
                  </a:lnTo>
                  <a:lnTo>
                    <a:pt x="2252434" y="4047363"/>
                  </a:lnTo>
                  <a:lnTo>
                    <a:pt x="2313355" y="4045102"/>
                  </a:lnTo>
                  <a:lnTo>
                    <a:pt x="2373465" y="4041356"/>
                  </a:lnTo>
                  <a:lnTo>
                    <a:pt x="2432685" y="4036174"/>
                  </a:lnTo>
                  <a:lnTo>
                    <a:pt x="2490965" y="4029583"/>
                  </a:lnTo>
                  <a:lnTo>
                    <a:pt x="2548229" y="4021620"/>
                  </a:lnTo>
                  <a:lnTo>
                    <a:pt x="2604427" y="4012311"/>
                  </a:lnTo>
                  <a:lnTo>
                    <a:pt x="2659507" y="4001706"/>
                  </a:lnTo>
                  <a:lnTo>
                    <a:pt x="2713393" y="3989832"/>
                  </a:lnTo>
                  <a:lnTo>
                    <a:pt x="2766022" y="3976713"/>
                  </a:lnTo>
                  <a:lnTo>
                    <a:pt x="2817342" y="3962374"/>
                  </a:lnTo>
                  <a:lnTo>
                    <a:pt x="2867279" y="3946880"/>
                  </a:lnTo>
                  <a:lnTo>
                    <a:pt x="2915793" y="3930243"/>
                  </a:lnTo>
                  <a:lnTo>
                    <a:pt x="2962795" y="3912489"/>
                  </a:lnTo>
                  <a:lnTo>
                    <a:pt x="3008249" y="3893680"/>
                  </a:lnTo>
                  <a:lnTo>
                    <a:pt x="3052089" y="3873817"/>
                  </a:lnTo>
                  <a:lnTo>
                    <a:pt x="3094240" y="3852951"/>
                  </a:lnTo>
                  <a:lnTo>
                    <a:pt x="3134652" y="3831120"/>
                  </a:lnTo>
                  <a:lnTo>
                    <a:pt x="3173260" y="3808336"/>
                  </a:lnTo>
                  <a:lnTo>
                    <a:pt x="3210001" y="3784650"/>
                  </a:lnTo>
                  <a:lnTo>
                    <a:pt x="3244812" y="3760089"/>
                  </a:lnTo>
                  <a:lnTo>
                    <a:pt x="3277641" y="3734701"/>
                  </a:lnTo>
                  <a:lnTo>
                    <a:pt x="3308426" y="3708489"/>
                  </a:lnTo>
                  <a:lnTo>
                    <a:pt x="3337102" y="3681514"/>
                  </a:lnTo>
                  <a:lnTo>
                    <a:pt x="3363595" y="3653802"/>
                  </a:lnTo>
                  <a:lnTo>
                    <a:pt x="3409835" y="3596284"/>
                  </a:lnTo>
                  <a:lnTo>
                    <a:pt x="3446653" y="3536200"/>
                  </a:lnTo>
                  <a:lnTo>
                    <a:pt x="3473551" y="3473831"/>
                  </a:lnTo>
                  <a:lnTo>
                    <a:pt x="3490061" y="3409442"/>
                  </a:lnTo>
                  <a:lnTo>
                    <a:pt x="3495675" y="3343275"/>
                  </a:lnTo>
                  <a:close/>
                </a:path>
              </a:pathLst>
            </a:custGeom>
            <a:solidFill>
              <a:srgbClr val="6699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2556" y="3397250"/>
              <a:ext cx="3648075" cy="971550"/>
            </a:xfrm>
            <a:custGeom>
              <a:avLst/>
              <a:gdLst/>
              <a:ahLst/>
              <a:cxnLst/>
              <a:rect l="l" t="t" r="r" b="b"/>
              <a:pathLst>
                <a:path w="3648075" h="971550">
                  <a:moveTo>
                    <a:pt x="3476625" y="0"/>
                  </a:moveTo>
                  <a:lnTo>
                    <a:pt x="171450" y="0"/>
                  </a:lnTo>
                  <a:lnTo>
                    <a:pt x="125677" y="6085"/>
                  </a:lnTo>
                  <a:lnTo>
                    <a:pt x="84666" y="23283"/>
                  </a:lnTo>
                  <a:lnTo>
                    <a:pt x="50006" y="50006"/>
                  </a:lnTo>
                  <a:lnTo>
                    <a:pt x="23283" y="84666"/>
                  </a:lnTo>
                  <a:lnTo>
                    <a:pt x="6085" y="125677"/>
                  </a:lnTo>
                  <a:lnTo>
                    <a:pt x="0" y="171450"/>
                  </a:lnTo>
                  <a:lnTo>
                    <a:pt x="0" y="800100"/>
                  </a:lnTo>
                  <a:lnTo>
                    <a:pt x="6085" y="845872"/>
                  </a:lnTo>
                  <a:lnTo>
                    <a:pt x="23283" y="886883"/>
                  </a:lnTo>
                  <a:lnTo>
                    <a:pt x="50006" y="921543"/>
                  </a:lnTo>
                  <a:lnTo>
                    <a:pt x="84666" y="948266"/>
                  </a:lnTo>
                  <a:lnTo>
                    <a:pt x="125677" y="965464"/>
                  </a:lnTo>
                  <a:lnTo>
                    <a:pt x="171450" y="971550"/>
                  </a:lnTo>
                  <a:lnTo>
                    <a:pt x="3476625" y="971550"/>
                  </a:lnTo>
                  <a:lnTo>
                    <a:pt x="3522397" y="965464"/>
                  </a:lnTo>
                  <a:lnTo>
                    <a:pt x="3563408" y="948266"/>
                  </a:lnTo>
                  <a:lnTo>
                    <a:pt x="3598068" y="921543"/>
                  </a:lnTo>
                  <a:lnTo>
                    <a:pt x="3624791" y="886883"/>
                  </a:lnTo>
                  <a:lnTo>
                    <a:pt x="3641989" y="845872"/>
                  </a:lnTo>
                  <a:lnTo>
                    <a:pt x="3648075" y="800100"/>
                  </a:lnTo>
                  <a:lnTo>
                    <a:pt x="3648075" y="171450"/>
                  </a:lnTo>
                  <a:lnTo>
                    <a:pt x="3641989" y="125677"/>
                  </a:lnTo>
                  <a:lnTo>
                    <a:pt x="3624791" y="84666"/>
                  </a:lnTo>
                  <a:lnTo>
                    <a:pt x="3598068" y="50006"/>
                  </a:lnTo>
                  <a:lnTo>
                    <a:pt x="3563408" y="23283"/>
                  </a:lnTo>
                  <a:lnTo>
                    <a:pt x="3522397" y="6085"/>
                  </a:lnTo>
                  <a:lnTo>
                    <a:pt x="3476625" y="0"/>
                  </a:lnTo>
                  <a:close/>
                </a:path>
              </a:pathLst>
            </a:custGeom>
            <a:solidFill>
              <a:srgbClr val="F4ED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2556" y="3397250"/>
              <a:ext cx="3648075" cy="971550"/>
            </a:xfrm>
            <a:custGeom>
              <a:avLst/>
              <a:gdLst/>
              <a:ahLst/>
              <a:cxnLst/>
              <a:rect l="l" t="t" r="r" b="b"/>
              <a:pathLst>
                <a:path w="3648075" h="971550">
                  <a:moveTo>
                    <a:pt x="171450" y="0"/>
                  </a:moveTo>
                  <a:lnTo>
                    <a:pt x="125677" y="6085"/>
                  </a:lnTo>
                  <a:lnTo>
                    <a:pt x="84666" y="23283"/>
                  </a:lnTo>
                  <a:lnTo>
                    <a:pt x="50006" y="50006"/>
                  </a:lnTo>
                  <a:lnTo>
                    <a:pt x="23283" y="84666"/>
                  </a:lnTo>
                  <a:lnTo>
                    <a:pt x="6085" y="125677"/>
                  </a:lnTo>
                  <a:lnTo>
                    <a:pt x="0" y="171450"/>
                  </a:lnTo>
                  <a:lnTo>
                    <a:pt x="0" y="800100"/>
                  </a:lnTo>
                  <a:lnTo>
                    <a:pt x="6085" y="845872"/>
                  </a:lnTo>
                  <a:lnTo>
                    <a:pt x="23283" y="886883"/>
                  </a:lnTo>
                  <a:lnTo>
                    <a:pt x="50006" y="921543"/>
                  </a:lnTo>
                  <a:lnTo>
                    <a:pt x="84666" y="948266"/>
                  </a:lnTo>
                  <a:lnTo>
                    <a:pt x="125677" y="965464"/>
                  </a:lnTo>
                  <a:lnTo>
                    <a:pt x="171450" y="971550"/>
                  </a:lnTo>
                  <a:lnTo>
                    <a:pt x="3476625" y="971550"/>
                  </a:lnTo>
                  <a:lnTo>
                    <a:pt x="3522397" y="965464"/>
                  </a:lnTo>
                  <a:lnTo>
                    <a:pt x="3563408" y="948266"/>
                  </a:lnTo>
                  <a:lnTo>
                    <a:pt x="3598068" y="921543"/>
                  </a:lnTo>
                  <a:lnTo>
                    <a:pt x="3624791" y="886883"/>
                  </a:lnTo>
                  <a:lnTo>
                    <a:pt x="3641989" y="845872"/>
                  </a:lnTo>
                  <a:lnTo>
                    <a:pt x="3648075" y="800100"/>
                  </a:lnTo>
                  <a:lnTo>
                    <a:pt x="3648075" y="171450"/>
                  </a:lnTo>
                  <a:lnTo>
                    <a:pt x="3641989" y="125677"/>
                  </a:lnTo>
                  <a:lnTo>
                    <a:pt x="3624791" y="84666"/>
                  </a:lnTo>
                  <a:lnTo>
                    <a:pt x="3598068" y="50006"/>
                  </a:lnTo>
                  <a:lnTo>
                    <a:pt x="3563408" y="23283"/>
                  </a:lnTo>
                  <a:lnTo>
                    <a:pt x="3522397" y="6085"/>
                  </a:lnTo>
                  <a:lnTo>
                    <a:pt x="3476625" y="0"/>
                  </a:lnTo>
                  <a:lnTo>
                    <a:pt x="17145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3150" y="3714750"/>
              <a:ext cx="2028825" cy="342900"/>
            </a:xfrm>
            <a:custGeom>
              <a:avLst/>
              <a:gdLst/>
              <a:ahLst/>
              <a:cxnLst/>
              <a:rect l="l" t="t" r="r" b="b"/>
              <a:pathLst>
                <a:path w="2028825" h="342900">
                  <a:moveTo>
                    <a:pt x="2028825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2028825" y="342900"/>
                  </a:lnTo>
                  <a:lnTo>
                    <a:pt x="2028825" y="0"/>
                  </a:lnTo>
                  <a:close/>
                </a:path>
              </a:pathLst>
            </a:custGeom>
            <a:solidFill>
              <a:srgbClr val="F4ED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98795" y="3300132"/>
            <a:ext cx="1644463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9">
                <a:latin typeface="Microsoft Sans Serif"/>
                <a:cs typeface="Microsoft Sans Serif"/>
              </a:rPr>
              <a:t>Distribution</a:t>
            </a:r>
            <a:r>
              <a:rPr sz="1456" spc="-40">
                <a:latin typeface="Microsoft Sans Serif"/>
                <a:cs typeface="Microsoft Sans Serif"/>
              </a:rPr>
              <a:t> </a:t>
            </a:r>
            <a:r>
              <a:rPr sz="1456" spc="13">
                <a:latin typeface="Microsoft Sans Serif"/>
                <a:cs typeface="Microsoft Sans Serif"/>
              </a:rPr>
              <a:t>System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39145" y="2384052"/>
            <a:ext cx="638735" cy="52779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5043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1941">
              <a:latin typeface="Times New Roman"/>
              <a:cs typeface="Times New Roman"/>
            </a:endParaRPr>
          </a:p>
          <a:p>
            <a:pPr marL="90212"/>
            <a:r>
              <a:rPr sz="1456" spc="22">
                <a:latin typeface="Microsoft Sans Serif"/>
                <a:cs typeface="Microsoft Sans Serif"/>
              </a:rPr>
              <a:t>Portal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35095" y="1543610"/>
            <a:ext cx="896471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i="1" spc="-4">
                <a:latin typeface="Arial"/>
                <a:cs typeface="Arial"/>
              </a:rPr>
              <a:t>802.x</a:t>
            </a:r>
            <a:r>
              <a:rPr sz="1456" i="1" spc="18">
                <a:latin typeface="Arial"/>
                <a:cs typeface="Arial"/>
              </a:rPr>
              <a:t> </a:t>
            </a:r>
            <a:r>
              <a:rPr sz="1456" i="1" spc="-4">
                <a:latin typeface="Arial"/>
                <a:cs typeface="Arial"/>
              </a:rPr>
              <a:t>LAN</a:t>
            </a:r>
            <a:endParaRPr sz="1456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19715" y="3665724"/>
            <a:ext cx="647140" cy="470647"/>
            <a:chOff x="2902743" y="4154487"/>
            <a:chExt cx="733425" cy="533400"/>
          </a:xfrm>
        </p:grpSpPr>
        <p:sp>
          <p:nvSpPr>
            <p:cNvPr id="18" name="object 18"/>
            <p:cNvSpPr/>
            <p:nvPr/>
          </p:nvSpPr>
          <p:spPr>
            <a:xfrm>
              <a:off x="2907506" y="4159250"/>
              <a:ext cx="723900" cy="523875"/>
            </a:xfrm>
            <a:custGeom>
              <a:avLst/>
              <a:gdLst/>
              <a:ahLst/>
              <a:cxnLst/>
              <a:rect l="l" t="t" r="r" b="b"/>
              <a:pathLst>
                <a:path w="723900" h="523875">
                  <a:moveTo>
                    <a:pt x="723900" y="0"/>
                  </a:moveTo>
                  <a:lnTo>
                    <a:pt x="0" y="0"/>
                  </a:lnTo>
                  <a:lnTo>
                    <a:pt x="0" y="523875"/>
                  </a:lnTo>
                  <a:lnTo>
                    <a:pt x="723900" y="523875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2907506" y="4159250"/>
              <a:ext cx="723900" cy="523875"/>
            </a:xfrm>
            <a:custGeom>
              <a:avLst/>
              <a:gdLst/>
              <a:ahLst/>
              <a:cxnLst/>
              <a:rect l="l" t="t" r="r" b="b"/>
              <a:pathLst>
                <a:path w="723900" h="523875">
                  <a:moveTo>
                    <a:pt x="0" y="523875"/>
                  </a:moveTo>
                  <a:lnTo>
                    <a:pt x="723900" y="523875"/>
                  </a:lnTo>
                  <a:lnTo>
                    <a:pt x="7239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228119" y="3661522"/>
            <a:ext cx="630331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0086">
              <a:spcBef>
                <a:spcPts val="88"/>
              </a:spcBef>
            </a:pPr>
            <a:r>
              <a:rPr sz="1456">
                <a:latin typeface="Microsoft Sans Serif"/>
                <a:cs typeface="Microsoft Sans Serif"/>
              </a:rPr>
              <a:t>Access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228119" y="3888441"/>
            <a:ext cx="630331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9349">
              <a:spcBef>
                <a:spcPts val="88"/>
              </a:spcBef>
            </a:pPr>
            <a:r>
              <a:rPr sz="1456" spc="-22">
                <a:latin typeface="Microsoft Sans Serif"/>
                <a:cs typeface="Microsoft Sans Serif"/>
              </a:rPr>
              <a:t>Point</a:t>
            </a:r>
            <a:endParaRPr sz="1456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59331" y="5426449"/>
            <a:ext cx="1005728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i="1">
                <a:latin typeface="Arial"/>
                <a:cs typeface="Arial"/>
              </a:rPr>
              <a:t>802.11</a:t>
            </a:r>
            <a:r>
              <a:rPr sz="1456" i="1" spc="-49">
                <a:latin typeface="Arial"/>
                <a:cs typeface="Arial"/>
              </a:rPr>
              <a:t> </a:t>
            </a:r>
            <a:r>
              <a:rPr sz="1456" i="1">
                <a:latin typeface="Arial"/>
                <a:cs typeface="Arial"/>
              </a:rPr>
              <a:t>LAN</a:t>
            </a:r>
            <a:endParaRPr sz="1456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99037" y="4350684"/>
            <a:ext cx="832597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  <a:tabLst>
                <a:tab pos="798462" algn="l"/>
              </a:tabLst>
            </a:pPr>
            <a:r>
              <a:rPr sz="1456" spc="13">
                <a:latin typeface="Microsoft Sans Serif"/>
                <a:cs typeface="Microsoft Sans Serif"/>
              </a:rPr>
              <a:t>BSS</a:t>
            </a:r>
            <a:r>
              <a:rPr sz="1456" spc="19" baseline="-22727">
                <a:latin typeface="Microsoft Sans Serif"/>
                <a:cs typeface="Microsoft Sans Serif"/>
              </a:rPr>
              <a:t>2 </a:t>
            </a:r>
            <a:r>
              <a:rPr sz="1456" spc="106" baseline="-22727">
                <a:latin typeface="Microsoft Sans Serif"/>
                <a:cs typeface="Microsoft Sans Serif"/>
              </a:rPr>
              <a:t> </a:t>
            </a:r>
            <a:r>
              <a:rPr sz="1456" u="sng" spc="26" baseline="-22727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456" u="sng" baseline="-22727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	</a:t>
            </a:r>
            <a:endParaRPr sz="1456" baseline="-22727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84420" y="1409140"/>
            <a:ext cx="1005728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i="1">
                <a:latin typeface="Arial"/>
                <a:cs typeface="Arial"/>
              </a:rPr>
              <a:t>802.11</a:t>
            </a:r>
            <a:r>
              <a:rPr sz="1456" i="1" spc="-49">
                <a:latin typeface="Arial"/>
                <a:cs typeface="Arial"/>
              </a:rPr>
              <a:t> </a:t>
            </a:r>
            <a:r>
              <a:rPr sz="1456" i="1">
                <a:latin typeface="Arial"/>
                <a:cs typeface="Arial"/>
              </a:rPr>
              <a:t>LAN</a:t>
            </a:r>
            <a:endParaRPr sz="1456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51897" y="2417669"/>
            <a:ext cx="516031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456" spc="13">
                <a:latin typeface="Microsoft Sans Serif"/>
                <a:cs typeface="Microsoft Sans Serif"/>
              </a:rPr>
              <a:t>BSS</a:t>
            </a:r>
            <a:r>
              <a:rPr sz="1456" spc="19" baseline="-22727">
                <a:latin typeface="Microsoft Sans Serif"/>
                <a:cs typeface="Microsoft Sans Serif"/>
              </a:rPr>
              <a:t>1</a:t>
            </a:r>
            <a:endParaRPr sz="1456" baseline="-22727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442307" y="2720229"/>
            <a:ext cx="647140" cy="495860"/>
          </a:xfrm>
          <a:custGeom>
            <a:avLst/>
            <a:gdLst/>
            <a:ahLst/>
            <a:cxnLst/>
            <a:rect l="l" t="t" r="r" b="b"/>
            <a:pathLst>
              <a:path w="733425" h="561975">
                <a:moveTo>
                  <a:pt x="733425" y="0"/>
                </a:moveTo>
                <a:lnTo>
                  <a:pt x="0" y="0"/>
                </a:lnTo>
                <a:lnTo>
                  <a:pt x="0" y="561975"/>
                </a:lnTo>
                <a:lnTo>
                  <a:pt x="733425" y="561975"/>
                </a:lnTo>
                <a:lnTo>
                  <a:pt x="7334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 txBox="1"/>
          <p:nvPr/>
        </p:nvSpPr>
        <p:spPr>
          <a:xfrm>
            <a:off x="3442307" y="2720228"/>
            <a:ext cx="647140" cy="46466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2971" rIns="0" bIns="0" rtlCol="0">
            <a:spAutoFit/>
          </a:bodyPr>
          <a:lstStyle/>
          <a:p>
            <a:pPr marL="132236" marR="28576" indent="-117668">
              <a:lnSpc>
                <a:spcPct val="102299"/>
              </a:lnSpc>
              <a:spcBef>
                <a:spcPts val="180"/>
              </a:spcBef>
            </a:pPr>
            <a:r>
              <a:rPr sz="1456">
                <a:latin typeface="Microsoft Sans Serif"/>
                <a:cs typeface="Microsoft Sans Serif"/>
              </a:rPr>
              <a:t>Access  </a:t>
            </a:r>
            <a:r>
              <a:rPr sz="1456" spc="-22">
                <a:latin typeface="Microsoft Sans Serif"/>
                <a:cs typeface="Microsoft Sans Serif"/>
              </a:rPr>
              <a:t>Point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78088" y="4487956"/>
            <a:ext cx="352985" cy="285750"/>
            <a:chOff x="2628900" y="5086350"/>
            <a:chExt cx="400050" cy="323850"/>
          </a:xfrm>
        </p:grpSpPr>
        <p:sp>
          <p:nvSpPr>
            <p:cNvPr id="29" name="object 29"/>
            <p:cNvSpPr/>
            <p:nvPr/>
          </p:nvSpPr>
          <p:spPr>
            <a:xfrm>
              <a:off x="2717006" y="5130800"/>
              <a:ext cx="238125" cy="114300"/>
            </a:xfrm>
            <a:custGeom>
              <a:avLst/>
              <a:gdLst/>
              <a:ahLst/>
              <a:cxnLst/>
              <a:rect l="l" t="t" r="r" b="b"/>
              <a:pathLst>
                <a:path w="238125" h="114300">
                  <a:moveTo>
                    <a:pt x="0" y="114300"/>
                  </a:moveTo>
                  <a:lnTo>
                    <a:pt x="23812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2905125" y="5086350"/>
              <a:ext cx="123825" cy="104775"/>
            </a:xfrm>
            <a:custGeom>
              <a:avLst/>
              <a:gdLst/>
              <a:ahLst/>
              <a:cxnLst/>
              <a:rect l="l" t="t" r="r" b="b"/>
              <a:pathLst>
                <a:path w="123825" h="104775">
                  <a:moveTo>
                    <a:pt x="123825" y="0"/>
                  </a:moveTo>
                  <a:lnTo>
                    <a:pt x="0" y="0"/>
                  </a:lnTo>
                  <a:lnTo>
                    <a:pt x="57150" y="104775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2707481" y="5245100"/>
              <a:ext cx="247650" cy="114300"/>
            </a:xfrm>
            <a:custGeom>
              <a:avLst/>
              <a:gdLst/>
              <a:ahLst/>
              <a:cxnLst/>
              <a:rect l="l" t="t" r="r" b="b"/>
              <a:pathLst>
                <a:path w="247650" h="114300">
                  <a:moveTo>
                    <a:pt x="247650" y="0"/>
                  </a:moveTo>
                  <a:lnTo>
                    <a:pt x="0" y="1143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2628900" y="5314950"/>
              <a:ext cx="133350" cy="95250"/>
            </a:xfrm>
            <a:custGeom>
              <a:avLst/>
              <a:gdLst/>
              <a:ahLst/>
              <a:cxnLst/>
              <a:rect l="l" t="t" r="r" b="b"/>
              <a:pathLst>
                <a:path w="133350" h="95250">
                  <a:moveTo>
                    <a:pt x="76200" y="0"/>
                  </a:moveTo>
                  <a:lnTo>
                    <a:pt x="0" y="95250"/>
                  </a:lnTo>
                  <a:lnTo>
                    <a:pt x="133350" y="952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120713" y="2257985"/>
            <a:ext cx="507626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456" spc="22">
                <a:latin typeface="Microsoft Sans Serif"/>
                <a:cs typeface="Microsoft Sans Serif"/>
              </a:rPr>
              <a:t>STA</a:t>
            </a:r>
            <a:r>
              <a:rPr sz="1456" spc="33" baseline="-22727">
                <a:latin typeface="Microsoft Sans Serif"/>
                <a:cs typeface="Microsoft Sans Serif"/>
              </a:rPr>
              <a:t>1</a:t>
            </a:r>
            <a:endParaRPr sz="1456" baseline="-22727">
              <a:latin typeface="Microsoft Sans Serif"/>
              <a:cs typeface="Microsoft Sans Serif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490632" y="2084294"/>
            <a:ext cx="1630456" cy="2622176"/>
            <a:chOff x="2076450" y="2362200"/>
            <a:chExt cx="1847850" cy="2971800"/>
          </a:xfrm>
        </p:grpSpPr>
        <p:sp>
          <p:nvSpPr>
            <p:cNvPr id="35" name="object 35"/>
            <p:cNvSpPr/>
            <p:nvPr/>
          </p:nvSpPr>
          <p:spPr>
            <a:xfrm>
              <a:off x="2145506" y="2406650"/>
              <a:ext cx="247650" cy="114300"/>
            </a:xfrm>
            <a:custGeom>
              <a:avLst/>
              <a:gdLst/>
              <a:ahLst/>
              <a:cxnLst/>
              <a:rect l="l" t="t" r="r" b="b"/>
              <a:pathLst>
                <a:path w="247650" h="114300">
                  <a:moveTo>
                    <a:pt x="247650" y="1143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2076450" y="2362200"/>
              <a:ext cx="123825" cy="104775"/>
            </a:xfrm>
            <a:custGeom>
              <a:avLst/>
              <a:gdLst/>
              <a:ahLst/>
              <a:cxnLst/>
              <a:rect l="l" t="t" r="r" b="b"/>
              <a:pathLst>
                <a:path w="123825" h="104775">
                  <a:moveTo>
                    <a:pt x="123825" y="0"/>
                  </a:moveTo>
                  <a:lnTo>
                    <a:pt x="0" y="0"/>
                  </a:lnTo>
                  <a:lnTo>
                    <a:pt x="66675" y="104775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2155031" y="2520950"/>
              <a:ext cx="238125" cy="114300"/>
            </a:xfrm>
            <a:custGeom>
              <a:avLst/>
              <a:gdLst/>
              <a:ahLst/>
              <a:cxnLst/>
              <a:rect l="l" t="t" r="r" b="b"/>
              <a:pathLst>
                <a:path w="238125" h="114300">
                  <a:moveTo>
                    <a:pt x="0" y="0"/>
                  </a:moveTo>
                  <a:lnTo>
                    <a:pt x="238125" y="1143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2343150" y="2590800"/>
              <a:ext cx="133350" cy="95250"/>
            </a:xfrm>
            <a:custGeom>
              <a:avLst/>
              <a:gdLst/>
              <a:ahLst/>
              <a:cxnLst/>
              <a:rect l="l" t="t" r="r" b="b"/>
              <a:pathLst>
                <a:path w="133350" h="95250">
                  <a:moveTo>
                    <a:pt x="57150" y="0"/>
                  </a:moveTo>
                  <a:lnTo>
                    <a:pt x="0" y="95250"/>
                  </a:lnTo>
                  <a:lnTo>
                    <a:pt x="133350" y="952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2155031" y="2520950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238125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2307431" y="2768600"/>
              <a:ext cx="962025" cy="2238375"/>
            </a:xfrm>
            <a:custGeom>
              <a:avLst/>
              <a:gdLst/>
              <a:ahLst/>
              <a:cxnLst/>
              <a:rect l="l" t="t" r="r" b="b"/>
              <a:pathLst>
                <a:path w="962025" h="2238375">
                  <a:moveTo>
                    <a:pt x="0" y="314325"/>
                  </a:moveTo>
                  <a:lnTo>
                    <a:pt x="0" y="0"/>
                  </a:lnTo>
                </a:path>
                <a:path w="962025" h="2238375">
                  <a:moveTo>
                    <a:pt x="962025" y="2238375"/>
                  </a:moveTo>
                  <a:lnTo>
                    <a:pt x="962025" y="19145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3593306" y="5054600"/>
              <a:ext cx="238125" cy="114300"/>
            </a:xfrm>
            <a:custGeom>
              <a:avLst/>
              <a:gdLst/>
              <a:ahLst/>
              <a:cxnLst/>
              <a:rect l="l" t="t" r="r" b="b"/>
              <a:pathLst>
                <a:path w="238125" h="114300">
                  <a:moveTo>
                    <a:pt x="238125" y="1143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3524250" y="5010150"/>
              <a:ext cx="123825" cy="104775"/>
            </a:xfrm>
            <a:custGeom>
              <a:avLst/>
              <a:gdLst/>
              <a:ahLst/>
              <a:cxnLst/>
              <a:rect l="l" t="t" r="r" b="b"/>
              <a:pathLst>
                <a:path w="123825" h="104775">
                  <a:moveTo>
                    <a:pt x="123825" y="0"/>
                  </a:moveTo>
                  <a:lnTo>
                    <a:pt x="0" y="0"/>
                  </a:lnTo>
                  <a:lnTo>
                    <a:pt x="66675" y="104775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3593306" y="5168900"/>
              <a:ext cx="247650" cy="104775"/>
            </a:xfrm>
            <a:custGeom>
              <a:avLst/>
              <a:gdLst/>
              <a:ahLst/>
              <a:cxnLst/>
              <a:rect l="l" t="t" r="r" b="b"/>
              <a:pathLst>
                <a:path w="247650" h="104775">
                  <a:moveTo>
                    <a:pt x="0" y="0"/>
                  </a:moveTo>
                  <a:lnTo>
                    <a:pt x="247650" y="1047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3790950" y="5229225"/>
              <a:ext cx="133350" cy="104775"/>
            </a:xfrm>
            <a:custGeom>
              <a:avLst/>
              <a:gdLst/>
              <a:ahLst/>
              <a:cxnLst/>
              <a:rect l="l" t="t" r="r" b="b"/>
              <a:pathLst>
                <a:path w="133350" h="104775">
                  <a:moveTo>
                    <a:pt x="57150" y="0"/>
                  </a:moveTo>
                  <a:lnTo>
                    <a:pt x="0" y="104775"/>
                  </a:lnTo>
                  <a:lnTo>
                    <a:pt x="133350" y="10477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3593306" y="5168900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238125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969559" y="5367618"/>
            <a:ext cx="507626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456" spc="22">
                <a:latin typeface="Microsoft Sans Serif"/>
                <a:cs typeface="Microsoft Sans Serif"/>
              </a:rPr>
              <a:t>STA</a:t>
            </a:r>
            <a:r>
              <a:rPr sz="1456" spc="33" baseline="-22727">
                <a:latin typeface="Microsoft Sans Serif"/>
                <a:cs typeface="Microsoft Sans Serif"/>
              </a:rPr>
              <a:t>2</a:t>
            </a:r>
            <a:endParaRPr sz="1456" baseline="-22727">
              <a:latin typeface="Microsoft Sans Serif"/>
              <a:cs typeface="Microsoft Sans Serif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73221" y="5367618"/>
            <a:ext cx="507626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456" spc="22">
                <a:latin typeface="Microsoft Sans Serif"/>
                <a:cs typeface="Microsoft Sans Serif"/>
              </a:rPr>
              <a:t>STA</a:t>
            </a:r>
            <a:r>
              <a:rPr sz="1456" spc="33" baseline="-22727">
                <a:latin typeface="Microsoft Sans Serif"/>
                <a:cs typeface="Microsoft Sans Serif"/>
              </a:rPr>
              <a:t>3</a:t>
            </a:r>
            <a:endParaRPr sz="1456" baseline="-22727">
              <a:latin typeface="Microsoft Sans Serif"/>
              <a:cs typeface="Microsoft Sans Serif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43126" y="3812802"/>
            <a:ext cx="400610" cy="23535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456" spc="18">
                <a:latin typeface="Microsoft Sans Serif"/>
                <a:cs typeface="Microsoft Sans Serif"/>
              </a:rPr>
              <a:t>ESS</a:t>
            </a:r>
            <a:endParaRPr sz="1456">
              <a:latin typeface="Microsoft Sans Serif"/>
              <a:cs typeface="Microsoft Sans Serif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855974" y="247930"/>
            <a:ext cx="8471647" cy="6353735"/>
            <a:chOff x="223837" y="280987"/>
            <a:chExt cx="9601200" cy="7200900"/>
          </a:xfrm>
        </p:grpSpPr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4075" y="5772150"/>
              <a:ext cx="104775" cy="27622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114550" y="5362575"/>
              <a:ext cx="447675" cy="657225"/>
            </a:xfrm>
            <a:custGeom>
              <a:avLst/>
              <a:gdLst/>
              <a:ahLst/>
              <a:cxnLst/>
              <a:rect l="l" t="t" r="r" b="b"/>
              <a:pathLst>
                <a:path w="447675" h="657225">
                  <a:moveTo>
                    <a:pt x="447675" y="495300"/>
                  </a:moveTo>
                  <a:lnTo>
                    <a:pt x="369925" y="286613"/>
                  </a:lnTo>
                  <a:lnTo>
                    <a:pt x="371475" y="285750"/>
                  </a:lnTo>
                  <a:lnTo>
                    <a:pt x="304800" y="95250"/>
                  </a:lnTo>
                  <a:lnTo>
                    <a:pt x="299681" y="98082"/>
                  </a:lnTo>
                  <a:lnTo>
                    <a:pt x="266700" y="9525"/>
                  </a:lnTo>
                  <a:lnTo>
                    <a:pt x="257175" y="9525"/>
                  </a:lnTo>
                  <a:lnTo>
                    <a:pt x="257175" y="0"/>
                  </a:lnTo>
                  <a:lnTo>
                    <a:pt x="247650" y="0"/>
                  </a:lnTo>
                  <a:lnTo>
                    <a:pt x="0" y="142875"/>
                  </a:lnTo>
                  <a:lnTo>
                    <a:pt x="0" y="152400"/>
                  </a:lnTo>
                  <a:lnTo>
                    <a:pt x="32258" y="245618"/>
                  </a:lnTo>
                  <a:lnTo>
                    <a:pt x="28575" y="247650"/>
                  </a:lnTo>
                  <a:lnTo>
                    <a:pt x="95250" y="438150"/>
                  </a:lnTo>
                  <a:lnTo>
                    <a:pt x="98323" y="436460"/>
                  </a:lnTo>
                  <a:lnTo>
                    <a:pt x="171450" y="647700"/>
                  </a:lnTo>
                  <a:lnTo>
                    <a:pt x="180975" y="657225"/>
                  </a:lnTo>
                  <a:lnTo>
                    <a:pt x="190500" y="657225"/>
                  </a:lnTo>
                  <a:lnTo>
                    <a:pt x="447675" y="504825"/>
                  </a:lnTo>
                  <a:lnTo>
                    <a:pt x="447675" y="495300"/>
                  </a:lnTo>
                  <a:close/>
                </a:path>
              </a:pathLst>
            </a:custGeom>
            <a:solidFill>
              <a:srgbClr val="6A675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350" y="5448300"/>
              <a:ext cx="85725" cy="20002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095500" y="5429250"/>
              <a:ext cx="352425" cy="333375"/>
            </a:xfrm>
            <a:custGeom>
              <a:avLst/>
              <a:gdLst/>
              <a:ahLst/>
              <a:cxnLst/>
              <a:rect l="l" t="t" r="r" b="b"/>
              <a:pathLst>
                <a:path w="352425" h="333375">
                  <a:moveTo>
                    <a:pt x="276225" y="0"/>
                  </a:moveTo>
                  <a:lnTo>
                    <a:pt x="0" y="142875"/>
                  </a:lnTo>
                  <a:lnTo>
                    <a:pt x="66675" y="333375"/>
                  </a:lnTo>
                  <a:lnTo>
                    <a:pt x="352425" y="180975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rgbClr val="53585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4" name="object 54"/>
            <p:cNvSpPr/>
            <p:nvPr/>
          </p:nvSpPr>
          <p:spPr>
            <a:xfrm>
              <a:off x="2066925" y="5324475"/>
              <a:ext cx="457200" cy="657225"/>
            </a:xfrm>
            <a:custGeom>
              <a:avLst/>
              <a:gdLst/>
              <a:ahLst/>
              <a:cxnLst/>
              <a:rect l="l" t="t" r="r" b="b"/>
              <a:pathLst>
                <a:path w="457200" h="657225">
                  <a:moveTo>
                    <a:pt x="457200" y="495300"/>
                  </a:moveTo>
                  <a:lnTo>
                    <a:pt x="271487" y="21755"/>
                  </a:lnTo>
                  <a:lnTo>
                    <a:pt x="276225" y="19050"/>
                  </a:lnTo>
                  <a:lnTo>
                    <a:pt x="266700" y="9525"/>
                  </a:lnTo>
                  <a:lnTo>
                    <a:pt x="266700" y="0"/>
                  </a:lnTo>
                  <a:lnTo>
                    <a:pt x="257175" y="0"/>
                  </a:lnTo>
                  <a:lnTo>
                    <a:pt x="9525" y="142875"/>
                  </a:lnTo>
                  <a:lnTo>
                    <a:pt x="0" y="142875"/>
                  </a:lnTo>
                  <a:lnTo>
                    <a:pt x="0" y="152400"/>
                  </a:lnTo>
                  <a:lnTo>
                    <a:pt x="180975" y="657225"/>
                  </a:lnTo>
                  <a:lnTo>
                    <a:pt x="190500" y="657225"/>
                  </a:lnTo>
                  <a:lnTo>
                    <a:pt x="447675" y="504825"/>
                  </a:lnTo>
                  <a:lnTo>
                    <a:pt x="457200" y="504825"/>
                  </a:lnTo>
                  <a:lnTo>
                    <a:pt x="457200" y="495300"/>
                  </a:lnTo>
                  <a:close/>
                </a:path>
              </a:pathLst>
            </a:custGeom>
            <a:solidFill>
              <a:srgbClr val="B9C2C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5" name="object 55"/>
            <p:cNvSpPr/>
            <p:nvPr/>
          </p:nvSpPr>
          <p:spPr>
            <a:xfrm>
              <a:off x="2066925" y="5324475"/>
              <a:ext cx="266700" cy="161925"/>
            </a:xfrm>
            <a:custGeom>
              <a:avLst/>
              <a:gdLst/>
              <a:ahLst/>
              <a:cxnLst/>
              <a:rect l="l" t="t" r="r" b="b"/>
              <a:pathLst>
                <a:path w="266700" h="161925">
                  <a:moveTo>
                    <a:pt x="266700" y="0"/>
                  </a:moveTo>
                  <a:lnTo>
                    <a:pt x="257175" y="0"/>
                  </a:lnTo>
                  <a:lnTo>
                    <a:pt x="247650" y="9525"/>
                  </a:lnTo>
                  <a:lnTo>
                    <a:pt x="238125" y="9525"/>
                  </a:lnTo>
                  <a:lnTo>
                    <a:pt x="238125" y="19050"/>
                  </a:lnTo>
                  <a:lnTo>
                    <a:pt x="228600" y="19050"/>
                  </a:lnTo>
                  <a:lnTo>
                    <a:pt x="219075" y="28575"/>
                  </a:lnTo>
                  <a:lnTo>
                    <a:pt x="209550" y="28575"/>
                  </a:lnTo>
                  <a:lnTo>
                    <a:pt x="200025" y="38100"/>
                  </a:lnTo>
                  <a:lnTo>
                    <a:pt x="190500" y="38100"/>
                  </a:lnTo>
                  <a:lnTo>
                    <a:pt x="180975" y="47625"/>
                  </a:lnTo>
                  <a:lnTo>
                    <a:pt x="171450" y="47625"/>
                  </a:lnTo>
                  <a:lnTo>
                    <a:pt x="171450" y="57150"/>
                  </a:lnTo>
                  <a:lnTo>
                    <a:pt x="152400" y="57150"/>
                  </a:lnTo>
                  <a:lnTo>
                    <a:pt x="152400" y="66675"/>
                  </a:lnTo>
                  <a:lnTo>
                    <a:pt x="142875" y="66675"/>
                  </a:lnTo>
                  <a:lnTo>
                    <a:pt x="133350" y="76200"/>
                  </a:lnTo>
                  <a:lnTo>
                    <a:pt x="123825" y="76200"/>
                  </a:lnTo>
                  <a:lnTo>
                    <a:pt x="114300" y="85725"/>
                  </a:lnTo>
                  <a:lnTo>
                    <a:pt x="104775" y="85725"/>
                  </a:lnTo>
                  <a:lnTo>
                    <a:pt x="95250" y="95250"/>
                  </a:lnTo>
                  <a:lnTo>
                    <a:pt x="85725" y="95250"/>
                  </a:lnTo>
                  <a:lnTo>
                    <a:pt x="66675" y="104775"/>
                  </a:lnTo>
                  <a:lnTo>
                    <a:pt x="57150" y="114300"/>
                  </a:lnTo>
                  <a:lnTo>
                    <a:pt x="38100" y="123825"/>
                  </a:lnTo>
                  <a:lnTo>
                    <a:pt x="28575" y="133350"/>
                  </a:lnTo>
                  <a:lnTo>
                    <a:pt x="9525" y="142875"/>
                  </a:lnTo>
                  <a:lnTo>
                    <a:pt x="0" y="142875"/>
                  </a:lnTo>
                  <a:lnTo>
                    <a:pt x="0" y="161925"/>
                  </a:lnTo>
                  <a:lnTo>
                    <a:pt x="19050" y="161925"/>
                  </a:lnTo>
                  <a:lnTo>
                    <a:pt x="19050" y="152400"/>
                  </a:lnTo>
                  <a:lnTo>
                    <a:pt x="38100" y="152400"/>
                  </a:lnTo>
                  <a:lnTo>
                    <a:pt x="38100" y="142875"/>
                  </a:lnTo>
                  <a:lnTo>
                    <a:pt x="57150" y="142875"/>
                  </a:lnTo>
                  <a:lnTo>
                    <a:pt x="57150" y="133350"/>
                  </a:lnTo>
                  <a:lnTo>
                    <a:pt x="66675" y="133350"/>
                  </a:lnTo>
                  <a:lnTo>
                    <a:pt x="76200" y="123825"/>
                  </a:lnTo>
                  <a:lnTo>
                    <a:pt x="85725" y="123825"/>
                  </a:lnTo>
                  <a:lnTo>
                    <a:pt x="95250" y="114300"/>
                  </a:lnTo>
                  <a:lnTo>
                    <a:pt x="104775" y="114300"/>
                  </a:lnTo>
                  <a:lnTo>
                    <a:pt x="114300" y="104775"/>
                  </a:lnTo>
                  <a:lnTo>
                    <a:pt x="123825" y="104775"/>
                  </a:lnTo>
                  <a:lnTo>
                    <a:pt x="123825" y="95250"/>
                  </a:lnTo>
                  <a:lnTo>
                    <a:pt x="133350" y="95250"/>
                  </a:lnTo>
                  <a:lnTo>
                    <a:pt x="142875" y="85725"/>
                  </a:lnTo>
                  <a:lnTo>
                    <a:pt x="152400" y="85725"/>
                  </a:lnTo>
                  <a:lnTo>
                    <a:pt x="161925" y="76200"/>
                  </a:lnTo>
                  <a:lnTo>
                    <a:pt x="180975" y="66675"/>
                  </a:lnTo>
                  <a:lnTo>
                    <a:pt x="190500" y="66675"/>
                  </a:lnTo>
                  <a:lnTo>
                    <a:pt x="200025" y="57150"/>
                  </a:lnTo>
                  <a:lnTo>
                    <a:pt x="257175" y="28575"/>
                  </a:lnTo>
                  <a:lnTo>
                    <a:pt x="266700" y="1905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BEC7C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6" name="object 56"/>
            <p:cNvSpPr/>
            <p:nvPr/>
          </p:nvSpPr>
          <p:spPr>
            <a:xfrm>
              <a:off x="2066925" y="5324475"/>
              <a:ext cx="266700" cy="161925"/>
            </a:xfrm>
            <a:custGeom>
              <a:avLst/>
              <a:gdLst/>
              <a:ahLst/>
              <a:cxnLst/>
              <a:rect l="l" t="t" r="r" b="b"/>
              <a:pathLst>
                <a:path w="266700" h="161925">
                  <a:moveTo>
                    <a:pt x="266700" y="0"/>
                  </a:moveTo>
                  <a:lnTo>
                    <a:pt x="257175" y="0"/>
                  </a:lnTo>
                  <a:lnTo>
                    <a:pt x="247650" y="9525"/>
                  </a:lnTo>
                  <a:lnTo>
                    <a:pt x="238125" y="9525"/>
                  </a:lnTo>
                  <a:lnTo>
                    <a:pt x="238125" y="19050"/>
                  </a:lnTo>
                  <a:lnTo>
                    <a:pt x="228600" y="19050"/>
                  </a:lnTo>
                  <a:lnTo>
                    <a:pt x="219075" y="28575"/>
                  </a:lnTo>
                  <a:lnTo>
                    <a:pt x="209550" y="28575"/>
                  </a:lnTo>
                  <a:lnTo>
                    <a:pt x="200025" y="38100"/>
                  </a:lnTo>
                  <a:lnTo>
                    <a:pt x="190500" y="38100"/>
                  </a:lnTo>
                  <a:lnTo>
                    <a:pt x="180975" y="47625"/>
                  </a:lnTo>
                  <a:lnTo>
                    <a:pt x="171450" y="47625"/>
                  </a:lnTo>
                  <a:lnTo>
                    <a:pt x="171450" y="57150"/>
                  </a:lnTo>
                  <a:lnTo>
                    <a:pt x="152400" y="57150"/>
                  </a:lnTo>
                  <a:lnTo>
                    <a:pt x="152400" y="66675"/>
                  </a:lnTo>
                  <a:lnTo>
                    <a:pt x="142875" y="66675"/>
                  </a:lnTo>
                  <a:lnTo>
                    <a:pt x="133350" y="76200"/>
                  </a:lnTo>
                  <a:lnTo>
                    <a:pt x="123825" y="76200"/>
                  </a:lnTo>
                  <a:lnTo>
                    <a:pt x="114300" y="85725"/>
                  </a:lnTo>
                  <a:lnTo>
                    <a:pt x="104775" y="85725"/>
                  </a:lnTo>
                  <a:lnTo>
                    <a:pt x="85725" y="104775"/>
                  </a:lnTo>
                  <a:lnTo>
                    <a:pt x="66675" y="104775"/>
                  </a:lnTo>
                  <a:lnTo>
                    <a:pt x="57150" y="114300"/>
                  </a:lnTo>
                  <a:lnTo>
                    <a:pt x="38100" y="123825"/>
                  </a:lnTo>
                  <a:lnTo>
                    <a:pt x="28575" y="133350"/>
                  </a:lnTo>
                  <a:lnTo>
                    <a:pt x="9525" y="142875"/>
                  </a:lnTo>
                  <a:lnTo>
                    <a:pt x="0" y="142875"/>
                  </a:lnTo>
                  <a:lnTo>
                    <a:pt x="0" y="161925"/>
                  </a:lnTo>
                  <a:lnTo>
                    <a:pt x="9525" y="161925"/>
                  </a:lnTo>
                  <a:lnTo>
                    <a:pt x="19050" y="152400"/>
                  </a:lnTo>
                  <a:lnTo>
                    <a:pt x="38100" y="152400"/>
                  </a:lnTo>
                  <a:lnTo>
                    <a:pt x="38100" y="142875"/>
                  </a:lnTo>
                  <a:lnTo>
                    <a:pt x="47625" y="142875"/>
                  </a:lnTo>
                  <a:lnTo>
                    <a:pt x="57150" y="133350"/>
                  </a:lnTo>
                  <a:lnTo>
                    <a:pt x="66675" y="133350"/>
                  </a:lnTo>
                  <a:lnTo>
                    <a:pt x="76200" y="123825"/>
                  </a:lnTo>
                  <a:lnTo>
                    <a:pt x="85725" y="123825"/>
                  </a:lnTo>
                  <a:lnTo>
                    <a:pt x="85725" y="114300"/>
                  </a:lnTo>
                  <a:lnTo>
                    <a:pt x="104775" y="114300"/>
                  </a:lnTo>
                  <a:lnTo>
                    <a:pt x="104775" y="104775"/>
                  </a:lnTo>
                  <a:lnTo>
                    <a:pt x="123825" y="104775"/>
                  </a:lnTo>
                  <a:lnTo>
                    <a:pt x="123825" y="95250"/>
                  </a:lnTo>
                  <a:lnTo>
                    <a:pt x="133350" y="95250"/>
                  </a:lnTo>
                  <a:lnTo>
                    <a:pt x="142875" y="85725"/>
                  </a:lnTo>
                  <a:lnTo>
                    <a:pt x="152400" y="85725"/>
                  </a:lnTo>
                  <a:lnTo>
                    <a:pt x="161925" y="76200"/>
                  </a:lnTo>
                  <a:lnTo>
                    <a:pt x="180975" y="66675"/>
                  </a:lnTo>
                  <a:lnTo>
                    <a:pt x="190500" y="66675"/>
                  </a:lnTo>
                  <a:lnTo>
                    <a:pt x="200025" y="57150"/>
                  </a:lnTo>
                  <a:lnTo>
                    <a:pt x="257175" y="28575"/>
                  </a:lnTo>
                  <a:lnTo>
                    <a:pt x="266700" y="1905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C8D0D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7" name="object 57"/>
            <p:cNvSpPr/>
            <p:nvPr/>
          </p:nvSpPr>
          <p:spPr>
            <a:xfrm>
              <a:off x="2066925" y="5324475"/>
              <a:ext cx="266700" cy="161925"/>
            </a:xfrm>
            <a:custGeom>
              <a:avLst/>
              <a:gdLst/>
              <a:ahLst/>
              <a:cxnLst/>
              <a:rect l="l" t="t" r="r" b="b"/>
              <a:pathLst>
                <a:path w="266700" h="161925">
                  <a:moveTo>
                    <a:pt x="266700" y="0"/>
                  </a:moveTo>
                  <a:lnTo>
                    <a:pt x="257175" y="0"/>
                  </a:lnTo>
                  <a:lnTo>
                    <a:pt x="247650" y="9525"/>
                  </a:lnTo>
                  <a:lnTo>
                    <a:pt x="238125" y="9525"/>
                  </a:lnTo>
                  <a:lnTo>
                    <a:pt x="238125" y="19050"/>
                  </a:lnTo>
                  <a:lnTo>
                    <a:pt x="228600" y="19050"/>
                  </a:lnTo>
                  <a:lnTo>
                    <a:pt x="219075" y="28575"/>
                  </a:lnTo>
                  <a:lnTo>
                    <a:pt x="209550" y="28575"/>
                  </a:lnTo>
                  <a:lnTo>
                    <a:pt x="200025" y="38100"/>
                  </a:lnTo>
                  <a:lnTo>
                    <a:pt x="190500" y="38100"/>
                  </a:lnTo>
                  <a:lnTo>
                    <a:pt x="180975" y="47625"/>
                  </a:lnTo>
                  <a:lnTo>
                    <a:pt x="171450" y="47625"/>
                  </a:lnTo>
                  <a:lnTo>
                    <a:pt x="171450" y="57150"/>
                  </a:lnTo>
                  <a:lnTo>
                    <a:pt x="152400" y="57150"/>
                  </a:lnTo>
                  <a:lnTo>
                    <a:pt x="152400" y="66675"/>
                  </a:lnTo>
                  <a:lnTo>
                    <a:pt x="142875" y="66675"/>
                  </a:lnTo>
                  <a:lnTo>
                    <a:pt x="133350" y="76200"/>
                  </a:lnTo>
                  <a:lnTo>
                    <a:pt x="123825" y="76200"/>
                  </a:lnTo>
                  <a:lnTo>
                    <a:pt x="114300" y="85725"/>
                  </a:lnTo>
                  <a:lnTo>
                    <a:pt x="104775" y="85725"/>
                  </a:lnTo>
                  <a:lnTo>
                    <a:pt x="95250" y="95250"/>
                  </a:lnTo>
                  <a:lnTo>
                    <a:pt x="85725" y="95250"/>
                  </a:lnTo>
                  <a:lnTo>
                    <a:pt x="66675" y="104775"/>
                  </a:lnTo>
                  <a:lnTo>
                    <a:pt x="57150" y="114300"/>
                  </a:lnTo>
                  <a:lnTo>
                    <a:pt x="38100" y="123825"/>
                  </a:lnTo>
                  <a:lnTo>
                    <a:pt x="28575" y="133350"/>
                  </a:lnTo>
                  <a:lnTo>
                    <a:pt x="9525" y="142875"/>
                  </a:lnTo>
                  <a:lnTo>
                    <a:pt x="0" y="142875"/>
                  </a:lnTo>
                  <a:lnTo>
                    <a:pt x="0" y="161925"/>
                  </a:lnTo>
                  <a:lnTo>
                    <a:pt x="9525" y="161925"/>
                  </a:lnTo>
                  <a:lnTo>
                    <a:pt x="9525" y="152400"/>
                  </a:lnTo>
                  <a:lnTo>
                    <a:pt x="28575" y="152400"/>
                  </a:lnTo>
                  <a:lnTo>
                    <a:pt x="38100" y="142875"/>
                  </a:lnTo>
                  <a:lnTo>
                    <a:pt x="47625" y="142875"/>
                  </a:lnTo>
                  <a:lnTo>
                    <a:pt x="47625" y="133350"/>
                  </a:lnTo>
                  <a:lnTo>
                    <a:pt x="57150" y="133350"/>
                  </a:lnTo>
                  <a:lnTo>
                    <a:pt x="66675" y="123825"/>
                  </a:lnTo>
                  <a:lnTo>
                    <a:pt x="76200" y="123825"/>
                  </a:lnTo>
                  <a:lnTo>
                    <a:pt x="85725" y="114300"/>
                  </a:lnTo>
                  <a:lnTo>
                    <a:pt x="95250" y="114300"/>
                  </a:lnTo>
                  <a:lnTo>
                    <a:pt x="95250" y="104775"/>
                  </a:lnTo>
                  <a:lnTo>
                    <a:pt x="114300" y="104775"/>
                  </a:lnTo>
                  <a:lnTo>
                    <a:pt x="114300" y="95250"/>
                  </a:lnTo>
                  <a:lnTo>
                    <a:pt x="123825" y="95250"/>
                  </a:lnTo>
                  <a:lnTo>
                    <a:pt x="133350" y="85725"/>
                  </a:lnTo>
                  <a:lnTo>
                    <a:pt x="142875" y="85725"/>
                  </a:lnTo>
                  <a:lnTo>
                    <a:pt x="152400" y="76200"/>
                  </a:lnTo>
                  <a:lnTo>
                    <a:pt x="161925" y="76200"/>
                  </a:lnTo>
                  <a:lnTo>
                    <a:pt x="180975" y="66675"/>
                  </a:lnTo>
                  <a:lnTo>
                    <a:pt x="200025" y="47625"/>
                  </a:lnTo>
                  <a:lnTo>
                    <a:pt x="219075" y="47625"/>
                  </a:lnTo>
                  <a:lnTo>
                    <a:pt x="238125" y="38100"/>
                  </a:lnTo>
                  <a:lnTo>
                    <a:pt x="247650" y="28575"/>
                  </a:lnTo>
                  <a:lnTo>
                    <a:pt x="266700" y="19050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D0D9D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8" name="object 58"/>
            <p:cNvSpPr/>
            <p:nvPr/>
          </p:nvSpPr>
          <p:spPr>
            <a:xfrm>
              <a:off x="2066925" y="5324475"/>
              <a:ext cx="266700" cy="161925"/>
            </a:xfrm>
            <a:custGeom>
              <a:avLst/>
              <a:gdLst/>
              <a:ahLst/>
              <a:cxnLst/>
              <a:rect l="l" t="t" r="r" b="b"/>
              <a:pathLst>
                <a:path w="266700" h="161925">
                  <a:moveTo>
                    <a:pt x="266700" y="0"/>
                  </a:moveTo>
                  <a:lnTo>
                    <a:pt x="257175" y="0"/>
                  </a:lnTo>
                  <a:lnTo>
                    <a:pt x="238125" y="19050"/>
                  </a:lnTo>
                  <a:lnTo>
                    <a:pt x="228600" y="19050"/>
                  </a:lnTo>
                  <a:lnTo>
                    <a:pt x="219075" y="28575"/>
                  </a:lnTo>
                  <a:lnTo>
                    <a:pt x="209550" y="28575"/>
                  </a:lnTo>
                  <a:lnTo>
                    <a:pt x="200025" y="38100"/>
                  </a:lnTo>
                  <a:lnTo>
                    <a:pt x="190500" y="38100"/>
                  </a:lnTo>
                  <a:lnTo>
                    <a:pt x="180975" y="47625"/>
                  </a:lnTo>
                  <a:lnTo>
                    <a:pt x="171450" y="47625"/>
                  </a:lnTo>
                  <a:lnTo>
                    <a:pt x="171450" y="57150"/>
                  </a:lnTo>
                  <a:lnTo>
                    <a:pt x="152400" y="57150"/>
                  </a:lnTo>
                  <a:lnTo>
                    <a:pt x="152400" y="66675"/>
                  </a:lnTo>
                  <a:lnTo>
                    <a:pt x="142875" y="66675"/>
                  </a:lnTo>
                  <a:lnTo>
                    <a:pt x="133350" y="76200"/>
                  </a:lnTo>
                  <a:lnTo>
                    <a:pt x="123825" y="76200"/>
                  </a:lnTo>
                  <a:lnTo>
                    <a:pt x="114300" y="85725"/>
                  </a:lnTo>
                  <a:lnTo>
                    <a:pt x="104775" y="85725"/>
                  </a:lnTo>
                  <a:lnTo>
                    <a:pt x="95250" y="95250"/>
                  </a:lnTo>
                  <a:lnTo>
                    <a:pt x="85725" y="95250"/>
                  </a:lnTo>
                  <a:lnTo>
                    <a:pt x="66675" y="104775"/>
                  </a:lnTo>
                  <a:lnTo>
                    <a:pt x="57150" y="114300"/>
                  </a:lnTo>
                  <a:lnTo>
                    <a:pt x="38100" y="123825"/>
                  </a:lnTo>
                  <a:lnTo>
                    <a:pt x="28575" y="133350"/>
                  </a:lnTo>
                  <a:lnTo>
                    <a:pt x="9525" y="142875"/>
                  </a:lnTo>
                  <a:lnTo>
                    <a:pt x="0" y="142875"/>
                  </a:lnTo>
                  <a:lnTo>
                    <a:pt x="0" y="161925"/>
                  </a:lnTo>
                  <a:lnTo>
                    <a:pt x="9525" y="152400"/>
                  </a:lnTo>
                  <a:lnTo>
                    <a:pt x="19050" y="152400"/>
                  </a:lnTo>
                  <a:lnTo>
                    <a:pt x="28575" y="142875"/>
                  </a:lnTo>
                  <a:lnTo>
                    <a:pt x="38100" y="142875"/>
                  </a:lnTo>
                  <a:lnTo>
                    <a:pt x="47625" y="133350"/>
                  </a:lnTo>
                  <a:lnTo>
                    <a:pt x="57150" y="133350"/>
                  </a:lnTo>
                  <a:lnTo>
                    <a:pt x="66675" y="123825"/>
                  </a:lnTo>
                  <a:lnTo>
                    <a:pt x="76200" y="123825"/>
                  </a:lnTo>
                  <a:lnTo>
                    <a:pt x="76200" y="114300"/>
                  </a:lnTo>
                  <a:lnTo>
                    <a:pt x="95250" y="114300"/>
                  </a:lnTo>
                  <a:lnTo>
                    <a:pt x="95250" y="104775"/>
                  </a:lnTo>
                  <a:lnTo>
                    <a:pt x="114300" y="104775"/>
                  </a:lnTo>
                  <a:lnTo>
                    <a:pt x="114300" y="95250"/>
                  </a:lnTo>
                  <a:lnTo>
                    <a:pt x="123825" y="95250"/>
                  </a:lnTo>
                  <a:lnTo>
                    <a:pt x="133350" y="85725"/>
                  </a:lnTo>
                  <a:lnTo>
                    <a:pt x="142875" y="85725"/>
                  </a:lnTo>
                  <a:lnTo>
                    <a:pt x="161925" y="66675"/>
                  </a:lnTo>
                  <a:lnTo>
                    <a:pt x="171450" y="66675"/>
                  </a:lnTo>
                  <a:lnTo>
                    <a:pt x="190500" y="57150"/>
                  </a:lnTo>
                  <a:lnTo>
                    <a:pt x="200025" y="47625"/>
                  </a:lnTo>
                  <a:lnTo>
                    <a:pt x="238125" y="28575"/>
                  </a:lnTo>
                  <a:lnTo>
                    <a:pt x="247650" y="19050"/>
                  </a:lnTo>
                  <a:lnTo>
                    <a:pt x="266700" y="9525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D5DEDE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9" name="object 59"/>
            <p:cNvSpPr/>
            <p:nvPr/>
          </p:nvSpPr>
          <p:spPr>
            <a:xfrm>
              <a:off x="2066925" y="5324475"/>
              <a:ext cx="266700" cy="161925"/>
            </a:xfrm>
            <a:custGeom>
              <a:avLst/>
              <a:gdLst/>
              <a:ahLst/>
              <a:cxnLst/>
              <a:rect l="l" t="t" r="r" b="b"/>
              <a:pathLst>
                <a:path w="266700" h="161925">
                  <a:moveTo>
                    <a:pt x="266700" y="0"/>
                  </a:moveTo>
                  <a:lnTo>
                    <a:pt x="257175" y="0"/>
                  </a:lnTo>
                  <a:lnTo>
                    <a:pt x="9525" y="142875"/>
                  </a:lnTo>
                  <a:lnTo>
                    <a:pt x="0" y="142875"/>
                  </a:lnTo>
                  <a:lnTo>
                    <a:pt x="0" y="161925"/>
                  </a:lnTo>
                  <a:lnTo>
                    <a:pt x="266700" y="9525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DFE7E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0" name="object 60"/>
            <p:cNvSpPr/>
            <p:nvPr/>
          </p:nvSpPr>
          <p:spPr>
            <a:xfrm>
              <a:off x="2095500" y="5391150"/>
              <a:ext cx="266700" cy="152400"/>
            </a:xfrm>
            <a:custGeom>
              <a:avLst/>
              <a:gdLst/>
              <a:ahLst/>
              <a:cxnLst/>
              <a:rect l="l" t="t" r="r" b="b"/>
              <a:pathLst>
                <a:path w="266700" h="152400">
                  <a:moveTo>
                    <a:pt x="266700" y="0"/>
                  </a:moveTo>
                  <a:lnTo>
                    <a:pt x="0" y="152400"/>
                  </a:lnTo>
                  <a:lnTo>
                    <a:pt x="266700" y="9525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79818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1" name="object 61"/>
            <p:cNvSpPr/>
            <p:nvPr/>
          </p:nvSpPr>
          <p:spPr>
            <a:xfrm>
              <a:off x="2095500" y="5410200"/>
              <a:ext cx="276225" cy="152400"/>
            </a:xfrm>
            <a:custGeom>
              <a:avLst/>
              <a:gdLst/>
              <a:ahLst/>
              <a:cxnLst/>
              <a:rect l="l" t="t" r="r" b="b"/>
              <a:pathLst>
                <a:path w="276225" h="152400">
                  <a:moveTo>
                    <a:pt x="276225" y="0"/>
                  </a:moveTo>
                  <a:lnTo>
                    <a:pt x="266700" y="0"/>
                  </a:lnTo>
                  <a:lnTo>
                    <a:pt x="0" y="152400"/>
                  </a:lnTo>
                  <a:lnTo>
                    <a:pt x="266700" y="9525"/>
                  </a:lnTo>
                  <a:lnTo>
                    <a:pt x="276225" y="9525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rgbClr val="ECF5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5975" y="5562600"/>
              <a:ext cx="76200" cy="20955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1725" y="5410200"/>
              <a:ext cx="95250" cy="20955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2181225" y="5524500"/>
              <a:ext cx="276225" cy="381000"/>
            </a:xfrm>
            <a:custGeom>
              <a:avLst/>
              <a:gdLst/>
              <a:ahLst/>
              <a:cxnLst/>
              <a:rect l="l" t="t" r="r" b="b"/>
              <a:pathLst>
                <a:path w="276225" h="381000">
                  <a:moveTo>
                    <a:pt x="161925" y="0"/>
                  </a:moveTo>
                  <a:lnTo>
                    <a:pt x="0" y="95250"/>
                  </a:lnTo>
                  <a:lnTo>
                    <a:pt x="104775" y="381000"/>
                  </a:lnTo>
                  <a:lnTo>
                    <a:pt x="276225" y="285750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ECF5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5" name="object 65"/>
            <p:cNvSpPr/>
            <p:nvPr/>
          </p:nvSpPr>
          <p:spPr>
            <a:xfrm>
              <a:off x="2181225" y="5524500"/>
              <a:ext cx="276225" cy="381000"/>
            </a:xfrm>
            <a:custGeom>
              <a:avLst/>
              <a:gdLst/>
              <a:ahLst/>
              <a:cxnLst/>
              <a:rect l="l" t="t" r="r" b="b"/>
              <a:pathLst>
                <a:path w="276225" h="381000">
                  <a:moveTo>
                    <a:pt x="161925" y="0"/>
                  </a:moveTo>
                  <a:lnTo>
                    <a:pt x="0" y="85725"/>
                  </a:lnTo>
                  <a:lnTo>
                    <a:pt x="104775" y="381000"/>
                  </a:lnTo>
                  <a:lnTo>
                    <a:pt x="276225" y="276225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11181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6" name="object 66"/>
            <p:cNvSpPr/>
            <p:nvPr/>
          </p:nvSpPr>
          <p:spPr>
            <a:xfrm>
              <a:off x="2190750" y="5534025"/>
              <a:ext cx="257175" cy="361950"/>
            </a:xfrm>
            <a:custGeom>
              <a:avLst/>
              <a:gdLst/>
              <a:ahLst/>
              <a:cxnLst/>
              <a:rect l="l" t="t" r="r" b="b"/>
              <a:pathLst>
                <a:path w="257175" h="361950">
                  <a:moveTo>
                    <a:pt x="161925" y="0"/>
                  </a:moveTo>
                  <a:lnTo>
                    <a:pt x="0" y="85725"/>
                  </a:lnTo>
                  <a:lnTo>
                    <a:pt x="104775" y="361950"/>
                  </a:lnTo>
                  <a:lnTo>
                    <a:pt x="257175" y="266700"/>
                  </a:lnTo>
                  <a:lnTo>
                    <a:pt x="161925" y="0"/>
                  </a:lnTo>
                  <a:close/>
                </a:path>
              </a:pathLst>
            </a:custGeom>
            <a:solidFill>
              <a:srgbClr val="1A781B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7" name="object 67"/>
            <p:cNvSpPr/>
            <p:nvPr/>
          </p:nvSpPr>
          <p:spPr>
            <a:xfrm>
              <a:off x="2200275" y="5467350"/>
              <a:ext cx="28575" cy="38100"/>
            </a:xfrm>
            <a:custGeom>
              <a:avLst/>
              <a:gdLst/>
              <a:ahLst/>
              <a:cxnLst/>
              <a:rect l="l" t="t" r="r" b="b"/>
              <a:pathLst>
                <a:path w="28575" h="38100">
                  <a:moveTo>
                    <a:pt x="28575" y="0"/>
                  </a:moveTo>
                  <a:lnTo>
                    <a:pt x="0" y="19050"/>
                  </a:lnTo>
                  <a:lnTo>
                    <a:pt x="9525" y="38100"/>
                  </a:lnTo>
                  <a:lnTo>
                    <a:pt x="28575" y="1905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8" name="object 68"/>
            <p:cNvSpPr/>
            <p:nvPr/>
          </p:nvSpPr>
          <p:spPr>
            <a:xfrm>
              <a:off x="2209800" y="547687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19050" y="0"/>
                  </a:moveTo>
                  <a:lnTo>
                    <a:pt x="0" y="9525"/>
                  </a:lnTo>
                  <a:lnTo>
                    <a:pt x="0" y="19050"/>
                  </a:lnTo>
                  <a:lnTo>
                    <a:pt x="19050" y="95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B9C2C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9" name="object 69"/>
            <p:cNvSpPr/>
            <p:nvPr/>
          </p:nvSpPr>
          <p:spPr>
            <a:xfrm>
              <a:off x="2219325" y="5467350"/>
              <a:ext cx="9525" cy="28575"/>
            </a:xfrm>
            <a:custGeom>
              <a:avLst/>
              <a:gdLst/>
              <a:ahLst/>
              <a:cxnLst/>
              <a:rect l="l" t="t" r="r" b="b"/>
              <a:pathLst>
                <a:path w="9525" h="28575">
                  <a:moveTo>
                    <a:pt x="9525" y="0"/>
                  </a:moveTo>
                  <a:lnTo>
                    <a:pt x="0" y="9525"/>
                  </a:lnTo>
                  <a:lnTo>
                    <a:pt x="0" y="28575"/>
                  </a:lnTo>
                  <a:lnTo>
                    <a:pt x="9525" y="19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DFE7E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0" name="object 70"/>
            <p:cNvSpPr/>
            <p:nvPr/>
          </p:nvSpPr>
          <p:spPr>
            <a:xfrm>
              <a:off x="2219325" y="5476875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9099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1" name="object 71"/>
            <p:cNvSpPr/>
            <p:nvPr/>
          </p:nvSpPr>
          <p:spPr>
            <a:xfrm>
              <a:off x="2219325" y="547687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D0D9D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2" name="object 72"/>
            <p:cNvSpPr/>
            <p:nvPr/>
          </p:nvSpPr>
          <p:spPr>
            <a:xfrm>
              <a:off x="2238375" y="5457825"/>
              <a:ext cx="28575" cy="19050"/>
            </a:xfrm>
            <a:custGeom>
              <a:avLst/>
              <a:gdLst/>
              <a:ahLst/>
              <a:cxnLst/>
              <a:rect l="l" t="t" r="r" b="b"/>
              <a:pathLst>
                <a:path w="28575" h="19050">
                  <a:moveTo>
                    <a:pt x="19050" y="0"/>
                  </a:moveTo>
                  <a:lnTo>
                    <a:pt x="0" y="0"/>
                  </a:lnTo>
                  <a:lnTo>
                    <a:pt x="9525" y="19050"/>
                  </a:lnTo>
                  <a:lnTo>
                    <a:pt x="28575" y="95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3" name="object 73"/>
            <p:cNvSpPr/>
            <p:nvPr/>
          </p:nvSpPr>
          <p:spPr>
            <a:xfrm>
              <a:off x="2247900" y="5457825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9525" y="0"/>
                  </a:moveTo>
                  <a:lnTo>
                    <a:pt x="0" y="9525"/>
                  </a:lnTo>
                  <a:lnTo>
                    <a:pt x="0" y="19050"/>
                  </a:lnTo>
                  <a:lnTo>
                    <a:pt x="19050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B9C2C2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4" name="object 74"/>
            <p:cNvSpPr/>
            <p:nvPr/>
          </p:nvSpPr>
          <p:spPr>
            <a:xfrm>
              <a:off x="2247900" y="5457825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DFE7E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5" name="object 75"/>
            <p:cNvSpPr/>
            <p:nvPr/>
          </p:nvSpPr>
          <p:spPr>
            <a:xfrm>
              <a:off x="2247900" y="5457825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90999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6" name="object 76"/>
            <p:cNvSpPr/>
            <p:nvPr/>
          </p:nvSpPr>
          <p:spPr>
            <a:xfrm>
              <a:off x="2247900" y="54673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D0D9D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7" name="object 77"/>
            <p:cNvSpPr/>
            <p:nvPr/>
          </p:nvSpPr>
          <p:spPr>
            <a:xfrm>
              <a:off x="2190750" y="5419725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38100" y="0"/>
                  </a:moveTo>
                  <a:lnTo>
                    <a:pt x="0" y="19050"/>
                  </a:lnTo>
                  <a:lnTo>
                    <a:pt x="9525" y="47625"/>
                  </a:lnTo>
                  <a:lnTo>
                    <a:pt x="47625" y="1905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111818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8" name="object 78"/>
            <p:cNvSpPr/>
            <p:nvPr/>
          </p:nvSpPr>
          <p:spPr>
            <a:xfrm>
              <a:off x="2190750" y="5419725"/>
              <a:ext cx="47625" cy="38100"/>
            </a:xfrm>
            <a:custGeom>
              <a:avLst/>
              <a:gdLst/>
              <a:ahLst/>
              <a:cxnLst/>
              <a:rect l="l" t="t" r="r" b="b"/>
              <a:pathLst>
                <a:path w="47625" h="38100">
                  <a:moveTo>
                    <a:pt x="38100" y="0"/>
                  </a:moveTo>
                  <a:lnTo>
                    <a:pt x="0" y="19050"/>
                  </a:lnTo>
                  <a:lnTo>
                    <a:pt x="9525" y="38100"/>
                  </a:lnTo>
                  <a:lnTo>
                    <a:pt x="47625" y="1905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CF5F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9" name="object 79"/>
            <p:cNvSpPr/>
            <p:nvPr/>
          </p:nvSpPr>
          <p:spPr>
            <a:xfrm>
              <a:off x="2190750" y="5419725"/>
              <a:ext cx="47625" cy="38100"/>
            </a:xfrm>
            <a:custGeom>
              <a:avLst/>
              <a:gdLst/>
              <a:ahLst/>
              <a:cxnLst/>
              <a:rect l="l" t="t" r="r" b="b"/>
              <a:pathLst>
                <a:path w="47625" h="38100">
                  <a:moveTo>
                    <a:pt x="38100" y="0"/>
                  </a:moveTo>
                  <a:lnTo>
                    <a:pt x="0" y="19050"/>
                  </a:lnTo>
                  <a:lnTo>
                    <a:pt x="9525" y="38100"/>
                  </a:lnTo>
                  <a:lnTo>
                    <a:pt x="47625" y="1905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868F8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0" name="object 80"/>
            <p:cNvSpPr/>
            <p:nvPr/>
          </p:nvSpPr>
          <p:spPr>
            <a:xfrm>
              <a:off x="2219325" y="5429250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9525" y="19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E3333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1" name="object 81"/>
            <p:cNvSpPr/>
            <p:nvPr/>
          </p:nvSpPr>
          <p:spPr>
            <a:xfrm>
              <a:off x="2219325" y="5429250"/>
              <a:ext cx="9525" cy="19050"/>
            </a:xfrm>
            <a:custGeom>
              <a:avLst/>
              <a:gdLst/>
              <a:ahLst/>
              <a:cxnLst/>
              <a:rect l="l" t="t" r="r" b="b"/>
              <a:pathLst>
                <a:path w="9525" h="19050">
                  <a:moveTo>
                    <a:pt x="952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9525" y="1905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EB5E61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2" name="object 82"/>
            <p:cNvSpPr/>
            <p:nvPr/>
          </p:nvSpPr>
          <p:spPr>
            <a:xfrm>
              <a:off x="2219325" y="54292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close/>
                </a:path>
              </a:pathLst>
            </a:custGeom>
            <a:solidFill>
              <a:srgbClr val="F0868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3" name="object 83"/>
            <p:cNvSpPr/>
            <p:nvPr/>
          </p:nvSpPr>
          <p:spPr>
            <a:xfrm>
              <a:off x="2219325" y="54292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close/>
                </a:path>
              </a:pathLst>
            </a:custGeom>
            <a:solidFill>
              <a:srgbClr val="F5AEB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4" name="object 84"/>
            <p:cNvSpPr/>
            <p:nvPr/>
          </p:nvSpPr>
          <p:spPr>
            <a:xfrm>
              <a:off x="2219325" y="54292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close/>
                </a:path>
              </a:pathLst>
            </a:custGeom>
            <a:solidFill>
              <a:srgbClr val="FAD5D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5" name="object 85"/>
            <p:cNvSpPr/>
            <p:nvPr/>
          </p:nvSpPr>
          <p:spPr>
            <a:xfrm>
              <a:off x="2219325" y="542925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9525" y="0"/>
                  </a:lnTo>
                  <a:lnTo>
                    <a:pt x="9525" y="95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6" name="object 86"/>
            <p:cNvSpPr/>
            <p:nvPr/>
          </p:nvSpPr>
          <p:spPr>
            <a:xfrm>
              <a:off x="2200275" y="5429250"/>
              <a:ext cx="9525" cy="28575"/>
            </a:xfrm>
            <a:custGeom>
              <a:avLst/>
              <a:gdLst/>
              <a:ahLst/>
              <a:cxnLst/>
              <a:rect l="l" t="t" r="r" b="b"/>
              <a:pathLst>
                <a:path w="9525" h="28575">
                  <a:moveTo>
                    <a:pt x="9525" y="9525"/>
                  </a:moveTo>
                  <a:lnTo>
                    <a:pt x="0" y="19050"/>
                  </a:lnTo>
                  <a:lnTo>
                    <a:pt x="0" y="28575"/>
                  </a:lnTo>
                  <a:lnTo>
                    <a:pt x="9525" y="28575"/>
                  </a:lnTo>
                  <a:lnTo>
                    <a:pt x="9525" y="19050"/>
                  </a:lnTo>
                  <a:lnTo>
                    <a:pt x="9525" y="9525"/>
                  </a:lnTo>
                  <a:close/>
                </a:path>
                <a:path w="9525" h="28575">
                  <a:moveTo>
                    <a:pt x="95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7" name="object 87"/>
            <p:cNvSpPr/>
            <p:nvPr/>
          </p:nvSpPr>
          <p:spPr>
            <a:xfrm>
              <a:off x="2200275" y="544830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9525" y="0"/>
                  </a:moveTo>
                  <a:lnTo>
                    <a:pt x="0" y="0"/>
                  </a:lnTo>
                  <a:lnTo>
                    <a:pt x="9525" y="9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8" name="object 88"/>
            <p:cNvSpPr/>
            <p:nvPr/>
          </p:nvSpPr>
          <p:spPr>
            <a:xfrm>
              <a:off x="2114550" y="5495925"/>
              <a:ext cx="304800" cy="180975"/>
            </a:xfrm>
            <a:custGeom>
              <a:avLst/>
              <a:gdLst/>
              <a:ahLst/>
              <a:cxnLst/>
              <a:rect l="l" t="t" r="r" b="b"/>
              <a:pathLst>
                <a:path w="304800" h="180975">
                  <a:moveTo>
                    <a:pt x="9525" y="152400"/>
                  </a:moveTo>
                  <a:lnTo>
                    <a:pt x="0" y="152400"/>
                  </a:lnTo>
                  <a:lnTo>
                    <a:pt x="0" y="161925"/>
                  </a:lnTo>
                  <a:lnTo>
                    <a:pt x="0" y="171450"/>
                  </a:lnTo>
                  <a:lnTo>
                    <a:pt x="9525" y="171450"/>
                  </a:lnTo>
                  <a:lnTo>
                    <a:pt x="9525" y="161925"/>
                  </a:lnTo>
                  <a:lnTo>
                    <a:pt x="9525" y="152400"/>
                  </a:lnTo>
                  <a:close/>
                </a:path>
                <a:path w="304800" h="180975">
                  <a:moveTo>
                    <a:pt x="19050" y="180975"/>
                  </a:moveTo>
                  <a:lnTo>
                    <a:pt x="9525" y="171450"/>
                  </a:lnTo>
                  <a:lnTo>
                    <a:pt x="9525" y="180975"/>
                  </a:lnTo>
                  <a:lnTo>
                    <a:pt x="19050" y="180975"/>
                  </a:lnTo>
                  <a:close/>
                </a:path>
                <a:path w="304800" h="180975">
                  <a:moveTo>
                    <a:pt x="304800" y="9525"/>
                  </a:moveTo>
                  <a:lnTo>
                    <a:pt x="295275" y="0"/>
                  </a:lnTo>
                  <a:lnTo>
                    <a:pt x="295275" y="9525"/>
                  </a:lnTo>
                  <a:lnTo>
                    <a:pt x="295275" y="19050"/>
                  </a:lnTo>
                  <a:lnTo>
                    <a:pt x="304800" y="19050"/>
                  </a:lnTo>
                  <a:lnTo>
                    <a:pt x="304800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9" name="object 8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14550" y="5781675"/>
              <a:ext cx="95250" cy="26670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4950" y="1962150"/>
              <a:ext cx="495300" cy="72390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71925" y="4943475"/>
              <a:ext cx="952500" cy="962025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228600" y="285750"/>
              <a:ext cx="9591675" cy="7191375"/>
            </a:xfrm>
            <a:custGeom>
              <a:avLst/>
              <a:gdLst/>
              <a:ahLst/>
              <a:cxnLst/>
              <a:rect l="l" t="t" r="r" b="b"/>
              <a:pathLst>
                <a:path w="9591675" h="7191375">
                  <a:moveTo>
                    <a:pt x="0" y="7191375"/>
                  </a:moveTo>
                  <a:lnTo>
                    <a:pt x="9591675" y="7191375"/>
                  </a:lnTo>
                  <a:lnTo>
                    <a:pt x="9591675" y="0"/>
                  </a:lnTo>
                  <a:lnTo>
                    <a:pt x="0" y="0"/>
                  </a:lnTo>
                  <a:lnTo>
                    <a:pt x="0" y="71913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fc1b2f8-f077-43fd-a19f-5db4bccc558d" xsi:nil="true"/>
    <lcf76f155ced4ddcb4097134ff3c332f xmlns="dfd4f541-50ab-4cd2-9519-63361a2e717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69179B61036B479E5554F305409592" ma:contentTypeVersion="11" ma:contentTypeDescription="Create a new document." ma:contentTypeScope="" ma:versionID="af24c67f4ba2cd60a76eb842734d398c">
  <xsd:schema xmlns:xsd="http://www.w3.org/2001/XMLSchema" xmlns:xs="http://www.w3.org/2001/XMLSchema" xmlns:p="http://schemas.microsoft.com/office/2006/metadata/properties" xmlns:ns2="dfd4f541-50ab-4cd2-9519-63361a2e7175" xmlns:ns3="8fc1b2f8-f077-43fd-a19f-5db4bccc558d" targetNamespace="http://schemas.microsoft.com/office/2006/metadata/properties" ma:root="true" ma:fieldsID="6446f3ebd5514be7b1c77055fb4c36de" ns2:_="" ns3:_="">
    <xsd:import namespace="dfd4f541-50ab-4cd2-9519-63361a2e7175"/>
    <xsd:import namespace="8fc1b2f8-f077-43fd-a19f-5db4bccc558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d4f541-50ab-4cd2-9519-63361a2e717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65c09e8c-4242-4efc-8aa0-958213fa9c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1b2f8-f077-43fd-a19f-5db4bccc558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f009a5e-0239-46e9-9701-32d69ca8588e}" ma:internalName="TaxCatchAll" ma:showField="CatchAllData" ma:web="8fc1b2f8-f077-43fd-a19f-5db4bccc55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014C8E-DCF0-40C4-A21D-FAE51D476D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8099FA-2671-403B-A8A2-9573C9166CC3}">
  <ds:schemaRefs>
    <ds:schemaRef ds:uri="c22badaa-08ed-45bf-85e8-865ced629748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3aa49710-0d47-4059-a560-6687746e8ad4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7223D52-8EDA-41DB-A1EF-448C51E912FD}"/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3635</Words>
  <Application>Microsoft Office PowerPoint</Application>
  <PresentationFormat>Widescreen</PresentationFormat>
  <Paragraphs>647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PowerPoint Presentation</vt:lpstr>
      <vt:lpstr>Mobile Communication Technology according to IEEE</vt:lpstr>
      <vt:lpstr>Characteristics of wireless LANs</vt:lpstr>
      <vt:lpstr>Design goals for wireless LANs</vt:lpstr>
      <vt:lpstr>Comparison: infrared vs. radio transmission</vt:lpstr>
      <vt:lpstr>Comparison: infrastructure vs. ad-hoc networks</vt:lpstr>
      <vt:lpstr>Infrastructure mode Access point</vt:lpstr>
      <vt:lpstr>802.11 - Architecture of an infrastructure network</vt:lpstr>
      <vt:lpstr>802.11 - Architecture of an ad-hoc network</vt:lpstr>
      <vt:lpstr>IEEE standard 802.11</vt:lpstr>
      <vt:lpstr>802.11 - Layers and functions</vt:lpstr>
      <vt:lpstr>802.11 - Physical layer (classical)</vt:lpstr>
      <vt:lpstr>PowerPoint Presentation</vt:lpstr>
      <vt:lpstr>PowerPoint Presentation</vt:lpstr>
      <vt:lpstr>802.11 - MAC layer I - DFWMAC</vt:lpstr>
      <vt:lpstr>802.11 - MAC layer II</vt:lpstr>
      <vt:lpstr>802.11 - CSMA/CA access method I</vt:lpstr>
      <vt:lpstr>PowerPoint Presentation</vt:lpstr>
      <vt:lpstr>802.11 - CSMA/CA access method II</vt:lpstr>
      <vt:lpstr>802.11 - DFWMAC</vt:lpstr>
      <vt:lpstr>Fragmentation</vt:lpstr>
      <vt:lpstr>DFWMAC-PCF I</vt:lpstr>
      <vt:lpstr>802.11 - MAC management</vt:lpstr>
      <vt:lpstr>PowerPoint Presentation</vt:lpstr>
      <vt:lpstr>SYNCHRONISATION</vt:lpstr>
      <vt:lpstr>Sync for adhoc network</vt:lpstr>
      <vt:lpstr>PowerPoint Presentation</vt:lpstr>
      <vt:lpstr>PowerPoint Presentation</vt:lpstr>
      <vt:lpstr>WLAN: IEEE 802.11b</vt:lpstr>
      <vt:lpstr>WLAN: IEEE 802.11a</vt:lpstr>
      <vt:lpstr>WLAN: IEEE 802.11 – future developments (03/2005)</vt:lpstr>
      <vt:lpstr>WLAN: IEEE 802.11– future developments (03/2005)</vt:lpstr>
      <vt:lpstr>WLAN: IEEE 802.11– future developments (03/2005)</vt:lpstr>
      <vt:lpstr>Bluetooth</vt:lpstr>
      <vt:lpstr>Characteristics</vt:lpstr>
      <vt:lpstr>User scenario </vt:lpstr>
      <vt:lpstr>Piconet</vt:lpstr>
      <vt:lpstr>Forming a piconet</vt:lpstr>
      <vt:lpstr>Scatternet</vt:lpstr>
      <vt:lpstr>Bluetooth protocol stack</vt:lpstr>
      <vt:lpstr>PowerPoint Presentation</vt:lpstr>
      <vt:lpstr>PowerPoint Presentation</vt:lpstr>
      <vt:lpstr>L2CAP - Logical Link Control and Adaptation Protocol</vt:lpstr>
      <vt:lpstr>Security</vt:lpstr>
      <vt:lpstr>SDP – Service Discovery Protocol</vt:lpstr>
      <vt:lpstr>Additional protocols to support legacy protocols/apps.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Annappanavar</dc:creator>
  <cp:lastModifiedBy>Sneha Annappanavar</cp:lastModifiedBy>
  <cp:revision>2</cp:revision>
  <dcterms:created xsi:type="dcterms:W3CDTF">2024-03-19T06:16:13Z</dcterms:created>
  <dcterms:modified xsi:type="dcterms:W3CDTF">2024-04-04T18:36:01Z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0x010100B969179B61036B479E5554F305409592</vt:lpwstr>
  </property>
</Properties>
</file>