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437" r:id="rId4"/>
    <p:sldId id="439" r:id="rId5"/>
    <p:sldId id="438" r:id="rId6"/>
    <p:sldId id="430" r:id="rId7"/>
    <p:sldId id="323" r:id="rId8"/>
    <p:sldId id="326" r:id="rId9"/>
    <p:sldId id="436" r:id="rId10"/>
    <p:sldId id="339" r:id="rId11"/>
    <p:sldId id="340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BEF3-99D1-4984-A096-A3202DBD374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4996-4BE2-4D2D-8CE6-095FCDBF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5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FBC9769-AA0C-4796-8383-4A893E7B14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Universität Karlsruhe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Institut für Telematik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87174C8-3E1A-43CC-A76F-95235DD740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Mobilkommunikation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SS 1998</a:t>
            </a:r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1582AEF6-D83D-49E4-8F6B-4012DAB1DC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Prof. Dr. Dr. h.c. G. Krüger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670BE237-56B8-4675-A456-85C46F3E6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F7F56A9-DD9B-4C47-A2F1-C2F10787161C}" type="slidenum"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de-DE" altLang="en-US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B693056E-3A77-4538-8C4D-B307D5449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5BF523B1-061F-45FA-B11A-A3F57AD2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D4A04D33-42C1-4C4D-9C36-8854564768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Institut für Telematik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479686C6-C3A2-427F-8DA7-168A477F8A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Mobilkommunikation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SS 1998</a:t>
            </a: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62B25EA1-4ADB-461F-9C73-DCCC7D9112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B08790FC-532F-4751-B235-C0EE328E6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DDBFE-A3E6-477D-BFAB-505EA938D95D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84288120-0072-4F54-B728-06A23A968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2E59B5E3-A653-45C6-90A2-BB68AFC0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9B65591-CD89-414A-BE17-67DAFABE4E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Institut für Telematik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DA21B17-B436-4740-AAF2-C9F27C3BA0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Mobilkommunikation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SS 1998</a:t>
            </a:r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40EAB04D-43A4-428B-B1A9-87A6DC419D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25823949-F7D8-493B-AF30-9BC62F20D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0DECB9-ABFB-42A8-B2DB-B15BDE2E5303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940917E8-7030-4100-8804-DEB6A58EE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C852864C-C389-4E4D-BF82-67A7230B5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10501F9-0F3F-4A0B-9C8E-CE40D2B5E6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Universität Karlsruhe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Institut für Telematik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B255BCA-3D2E-4C8E-A91C-0DA66D894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Mobilkommunikation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SS 1998</a:t>
            </a:r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353A7E8F-3A6E-410A-9D78-AEA8F889D5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Prof. Dr. Dr. h.c. G. Krüger</a:t>
            </a:r>
          </a:p>
          <a:p>
            <a:pPr eaLnBrk="1" hangingPunct="1"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65FB4136-F78A-4598-B452-22EAF92A8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778746D-9DA3-42EC-8A22-6693843CDA1E}" type="slidenum">
              <a:rPr lang="de-DE" altLang="en-US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de-DE" altLang="en-US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732FA39B-906F-47C3-832B-5D793B70F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7C7AACEF-6302-40CE-812E-01DBEBC2B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SA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CBA51348-6F17-4C09-B7B3-6119BB0B8A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Institut für Telematik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EC635F5-3AC8-4CA9-9079-5F6D4092BC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Mobilkommunikation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SS 1998</a:t>
            </a:r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B9E69174-51AB-4207-9D6E-5DEDF854A8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AE1588FA-0CDF-4EEC-A616-0CB2F9832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6C8D54-3B48-4501-8505-23677C564BBA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00358" name="Rectangle 2">
            <a:extLst>
              <a:ext uri="{FF2B5EF4-FFF2-40B4-BE49-F238E27FC236}">
                <a16:creationId xmlns:a16="http://schemas.microsoft.com/office/drawing/2014/main" id="{2FA7092C-7CCE-48C7-AD1D-EB0560D74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>
            <a:extLst>
              <a:ext uri="{FF2B5EF4-FFF2-40B4-BE49-F238E27FC236}">
                <a16:creationId xmlns:a16="http://schemas.microsoft.com/office/drawing/2014/main" id="{DD41746E-CD13-44FC-A709-36E43A557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801626C-C41E-434F-9492-05F19474DD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Universität Karlsruhe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Institut für Telematik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82734A0-522C-42B1-8A9D-60E1EF57E2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Mobilkommunikation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SS 1998</a:t>
            </a:r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8EAFA86D-C7C9-42F2-82A8-C14E5E5AEC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Prof. Dr. Dr. h.c. G. Krüger</a:t>
            </a:r>
          </a:p>
          <a:p>
            <a:pPr>
              <a:spcBef>
                <a:spcPct val="0"/>
              </a:spcBef>
            </a:pPr>
            <a:r>
              <a:rPr lang="de-DE" altLang="en-US">
                <a:latin typeface="Arial" panose="020B0604020202020204" pitchFamily="34" charset="0"/>
              </a:rPr>
              <a:t>E. Dorner / Dr. J. Schiller</a:t>
            </a:r>
          </a:p>
        </p:txBody>
      </p:sp>
      <p:sp>
        <p:nvSpPr>
          <p:cNvPr id="102405" name="Rectangle 7">
            <a:extLst>
              <a:ext uri="{FF2B5EF4-FFF2-40B4-BE49-F238E27FC236}">
                <a16:creationId xmlns:a16="http://schemas.microsoft.com/office/drawing/2014/main" id="{FAEF29FB-7075-41EF-B621-1F02146E7E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75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75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E1AED-5083-46C5-AC33-246B5C1C749F}" type="slidenum">
              <a:rPr lang="de-DE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102406" name="Rectangle 2">
            <a:extLst>
              <a:ext uri="{FF2B5EF4-FFF2-40B4-BE49-F238E27FC236}">
                <a16:creationId xmlns:a16="http://schemas.microsoft.com/office/drawing/2014/main" id="{1E0C678C-FAE5-4BEC-9510-C608306C6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>
            <a:extLst>
              <a:ext uri="{FF2B5EF4-FFF2-40B4-BE49-F238E27FC236}">
                <a16:creationId xmlns:a16="http://schemas.microsoft.com/office/drawing/2014/main" id="{8EA28897-5DF3-492B-8EF0-9C2C11CD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FFF1-C257-B4D1-304B-60E82EA7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6E4F-99FE-ED16-06CA-12FEECCF6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B44C-6F57-98F2-C466-FD3D5BF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DE8A-7762-3DCD-2613-E688910C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2436-50AF-C5B3-2F13-B496DBA2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8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B95A-3750-E9D1-C7EB-B8A19D7E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8D03F-6420-D136-FF3C-B82206B7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7EAE-83BB-90B2-4063-C57BC64A2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541F-E9C3-E1E5-1896-98930749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FBF0-10EC-5786-EE4E-E4A18600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4822C-02A7-3599-19A7-F2F1234E4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A59F5-A2B8-CECC-DB09-5120EF45B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AB60D-809E-5307-5C5F-3E4BF0AF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621D9-05FA-F94C-9672-09989FC4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1AF2-BF6D-CA45-1525-42C073FD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E9E-8CF9-0AB9-E51D-A90B84FA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F22-4578-A87D-9BA6-7F54BCB2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F00EE-09AB-935D-8617-91495549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10DB-41AF-9E95-A31E-CF63547C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0D4D-CE49-1590-9C4B-74FD4EA6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D090-EB26-8EDA-7026-0C406994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E0913-E55B-356D-2B44-032084FCE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D197-AD9C-4878-030F-8D94A393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ADFB3-7E7D-7815-6D37-3678B0F4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DA6BC-FAB4-DACF-6581-647D5AB1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353F-5E6A-15B9-D43D-8E73EDC2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6A3E-FB3E-6CA8-8F52-594A7AF9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4A393-CA8A-A4FF-D40B-A8AF6D7CE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A36E-18BC-F43D-73DC-B3BF1C35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05FE-6961-640E-9B93-AAF1E0FD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5C65-43D4-9CDC-A1DE-A86C67CC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6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AB65-CF85-8907-C820-850997BB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7BBFB-60D6-D828-EEEB-D8FB679B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CF499-CE53-7F53-3670-8ABE6EDC2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08A07-3BF7-FCCC-0071-F5FC5F949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99674-B289-4A17-4AD8-0EBDB90BC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EE871-9D5B-5686-F95C-C5535541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69D0F-A419-6971-F7CE-7022A9B4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3900D-BC1D-9F8A-714E-D5BDBF1B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795F-F340-F3DE-DC91-2B10E6D4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C0B4-8340-88E5-8C68-36FA3D92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53C9B-A9B7-FBE6-2BE4-C3BC525A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A981B-CFE5-8D67-49DD-A7C55CD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716366-3F71-0BC3-DB8F-BD4BFF54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2D457-74B2-85EF-9891-B97611D0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D0945-98B2-077E-E87B-3C4A0EEE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04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54E7-9A88-7103-FC70-772FE787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FAA8-E806-1EE9-3633-0A21CF46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E25A-B166-4B82-1F6B-F34C8401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700D-2329-1718-2459-987165B7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9E625-996D-6EF7-9F0C-B8C4F539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49FE-34BB-0EF6-9882-D7226B8D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54C7-A674-8C4E-9355-C9E6784B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72081-2010-F75D-A482-BAE72BB7F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0FCA2-3456-073B-CAC8-893F090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A2B41-B5A4-5B98-781E-FDC9240E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B15A-5BF5-2218-2315-EAB1BBA8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AAD8F-2A03-80DB-E24A-CCA41EFA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EC011-5A19-2666-72F3-425968CA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973FC-7FD7-23EB-8663-B6AE3DEBC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81E56-9FBF-B285-0838-D01576CB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4D05-A846-461C-8C9F-EDDE7075A95C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54DF-2D48-0622-BB83-AEA3935B5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27DD-6733-0023-DC51-C5D925F40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8B73-7809-47E4-B3C4-6341113F9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858-A8E4-F80B-4298-D7BECD9C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261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Hidden and exposed terminal Problem</a:t>
            </a:r>
          </a:p>
        </p:txBody>
      </p:sp>
      <p:pic>
        <p:nvPicPr>
          <p:cNvPr id="1026" name="Picture 2" descr="Image result for hidden and exposed terminal problem">
            <a:extLst>
              <a:ext uri="{FF2B5EF4-FFF2-40B4-BE49-F238E27FC236}">
                <a16:creationId xmlns:a16="http://schemas.microsoft.com/office/drawing/2014/main" id="{D0FA4C9B-C9E8-8A4D-012B-C7BDA0379C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0" b="47892"/>
          <a:stretch/>
        </p:blipFill>
        <p:spPr bwMode="auto">
          <a:xfrm>
            <a:off x="239395" y="2405575"/>
            <a:ext cx="5829015" cy="246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5F8015-26F6-2280-F20D-AEB4D0A57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052" b="30498"/>
          <a:stretch/>
        </p:blipFill>
        <p:spPr>
          <a:xfrm>
            <a:off x="5674116" y="2588456"/>
            <a:ext cx="6076950" cy="24618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BD3545-DBDE-AF54-F4F3-D152E49EDA30}"/>
              </a:ext>
            </a:extLst>
          </p:cNvPr>
          <p:cNvSpPr txBox="1">
            <a:spLocks/>
          </p:cNvSpPr>
          <p:nvPr/>
        </p:nvSpPr>
        <p:spPr>
          <a:xfrm>
            <a:off x="7166317" y="365124"/>
            <a:ext cx="3902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Near and Fr Terminal Problem</a:t>
            </a:r>
          </a:p>
        </p:txBody>
      </p:sp>
    </p:spTree>
    <p:extLst>
      <p:ext uri="{BB962C8B-B14F-4D97-AF65-F5344CB8AC3E}">
        <p14:creationId xmlns:p14="http://schemas.microsoft.com/office/powerpoint/2010/main" val="187517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>
            <a:extLst>
              <a:ext uri="{FF2B5EF4-FFF2-40B4-BE49-F238E27FC236}">
                <a16:creationId xmlns:a16="http://schemas.microsoft.com/office/drawing/2014/main" id="{DFD2084B-5A4A-4ADB-A48B-C59E0AFDF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GSM - authentication</a:t>
            </a:r>
          </a:p>
        </p:txBody>
      </p:sp>
      <p:grpSp>
        <p:nvGrpSpPr>
          <p:cNvPr id="99332" name="Group 3">
            <a:extLst>
              <a:ext uri="{FF2B5EF4-FFF2-40B4-BE49-F238E27FC236}">
                <a16:creationId xmlns:a16="http://schemas.microsoft.com/office/drawing/2014/main" id="{5E6F9340-CA2B-44D8-80D7-FBF05E00FF0B}"/>
              </a:ext>
            </a:extLst>
          </p:cNvPr>
          <p:cNvGrpSpPr>
            <a:grpSpLocks/>
          </p:cNvGrpSpPr>
          <p:nvPr/>
        </p:nvGrpSpPr>
        <p:grpSpPr bwMode="auto">
          <a:xfrm>
            <a:off x="7718426" y="1314451"/>
            <a:ext cx="404813" cy="487363"/>
            <a:chOff x="3898" y="691"/>
            <a:chExt cx="255" cy="307"/>
          </a:xfrm>
        </p:grpSpPr>
        <p:sp>
          <p:nvSpPr>
            <p:cNvPr id="99457" name="Freeform 4">
              <a:extLst>
                <a:ext uri="{FF2B5EF4-FFF2-40B4-BE49-F238E27FC236}">
                  <a16:creationId xmlns:a16="http://schemas.microsoft.com/office/drawing/2014/main" id="{CB08020D-B019-4145-9C8E-71CE21D61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691"/>
              <a:ext cx="255" cy="307"/>
            </a:xfrm>
            <a:custGeom>
              <a:avLst/>
              <a:gdLst>
                <a:gd name="T0" fmla="*/ 0 w 2039"/>
                <a:gd name="T1" fmla="*/ 0 h 2458"/>
                <a:gd name="T2" fmla="*/ 0 w 2039"/>
                <a:gd name="T3" fmla="*/ 0 h 2458"/>
                <a:gd name="T4" fmla="*/ 0 w 2039"/>
                <a:gd name="T5" fmla="*/ 0 h 2458"/>
                <a:gd name="T6" fmla="*/ 0 w 2039"/>
                <a:gd name="T7" fmla="*/ 0 h 2458"/>
                <a:gd name="T8" fmla="*/ 0 w 2039"/>
                <a:gd name="T9" fmla="*/ 0 h 2458"/>
                <a:gd name="T10" fmla="*/ 0 w 2039"/>
                <a:gd name="T11" fmla="*/ 0 h 2458"/>
                <a:gd name="T12" fmla="*/ 0 w 2039"/>
                <a:gd name="T13" fmla="*/ 0 h 2458"/>
                <a:gd name="T14" fmla="*/ 0 w 2039"/>
                <a:gd name="T15" fmla="*/ 0 h 2458"/>
                <a:gd name="T16" fmla="*/ 0 w 2039"/>
                <a:gd name="T17" fmla="*/ 0 h 2458"/>
                <a:gd name="T18" fmla="*/ 0 w 2039"/>
                <a:gd name="T19" fmla="*/ 0 h 2458"/>
                <a:gd name="T20" fmla="*/ 0 w 2039"/>
                <a:gd name="T21" fmla="*/ 0 h 2458"/>
                <a:gd name="T22" fmla="*/ 0 w 2039"/>
                <a:gd name="T23" fmla="*/ 0 h 2458"/>
                <a:gd name="T24" fmla="*/ 0 w 2039"/>
                <a:gd name="T25" fmla="*/ 0 h 2458"/>
                <a:gd name="T26" fmla="*/ 0 w 2039"/>
                <a:gd name="T27" fmla="*/ 0 h 2458"/>
                <a:gd name="T28" fmla="*/ 0 w 2039"/>
                <a:gd name="T29" fmla="*/ 0 h 2458"/>
                <a:gd name="T30" fmla="*/ 0 w 2039"/>
                <a:gd name="T31" fmla="*/ 0 h 2458"/>
                <a:gd name="T32" fmla="*/ 0 w 2039"/>
                <a:gd name="T33" fmla="*/ 0 h 2458"/>
                <a:gd name="T34" fmla="*/ 0 w 2039"/>
                <a:gd name="T35" fmla="*/ 0 h 2458"/>
                <a:gd name="T36" fmla="*/ 0 w 2039"/>
                <a:gd name="T37" fmla="*/ 0 h 2458"/>
                <a:gd name="T38" fmla="*/ 0 w 2039"/>
                <a:gd name="T39" fmla="*/ 0 h 2458"/>
                <a:gd name="T40" fmla="*/ 0 w 2039"/>
                <a:gd name="T41" fmla="*/ 0 h 2458"/>
                <a:gd name="T42" fmla="*/ 0 w 2039"/>
                <a:gd name="T43" fmla="*/ 0 h 2458"/>
                <a:gd name="T44" fmla="*/ 0 w 2039"/>
                <a:gd name="T45" fmla="*/ 0 h 2458"/>
                <a:gd name="T46" fmla="*/ 0 w 2039"/>
                <a:gd name="T47" fmla="*/ 0 h 2458"/>
                <a:gd name="T48" fmla="*/ 0 w 2039"/>
                <a:gd name="T49" fmla="*/ 0 h 2458"/>
                <a:gd name="T50" fmla="*/ 0 w 2039"/>
                <a:gd name="T51" fmla="*/ 0 h 2458"/>
                <a:gd name="T52" fmla="*/ 0 w 2039"/>
                <a:gd name="T53" fmla="*/ 0 h 2458"/>
                <a:gd name="T54" fmla="*/ 0 w 2039"/>
                <a:gd name="T55" fmla="*/ 0 h 2458"/>
                <a:gd name="T56" fmla="*/ 0 w 2039"/>
                <a:gd name="T57" fmla="*/ 0 h 2458"/>
                <a:gd name="T58" fmla="*/ 0 w 2039"/>
                <a:gd name="T59" fmla="*/ 0 h 2458"/>
                <a:gd name="T60" fmla="*/ 0 w 2039"/>
                <a:gd name="T61" fmla="*/ 0 h 2458"/>
                <a:gd name="T62" fmla="*/ 0 w 2039"/>
                <a:gd name="T63" fmla="*/ 0 h 2458"/>
                <a:gd name="T64" fmla="*/ 0 w 2039"/>
                <a:gd name="T65" fmla="*/ 0 h 2458"/>
                <a:gd name="T66" fmla="*/ 0 w 2039"/>
                <a:gd name="T67" fmla="*/ 0 h 2458"/>
                <a:gd name="T68" fmla="*/ 0 w 2039"/>
                <a:gd name="T69" fmla="*/ 0 h 2458"/>
                <a:gd name="T70" fmla="*/ 0 w 2039"/>
                <a:gd name="T71" fmla="*/ 0 h 2458"/>
                <a:gd name="T72" fmla="*/ 0 w 2039"/>
                <a:gd name="T73" fmla="*/ 0 h 2458"/>
                <a:gd name="T74" fmla="*/ 0 w 2039"/>
                <a:gd name="T75" fmla="*/ 0 h 2458"/>
                <a:gd name="T76" fmla="*/ 0 w 2039"/>
                <a:gd name="T77" fmla="*/ 0 h 2458"/>
                <a:gd name="T78" fmla="*/ 0 w 2039"/>
                <a:gd name="T79" fmla="*/ 0 h 2458"/>
                <a:gd name="T80" fmla="*/ 0 w 2039"/>
                <a:gd name="T81" fmla="*/ 0 h 2458"/>
                <a:gd name="T82" fmla="*/ 0 w 2039"/>
                <a:gd name="T83" fmla="*/ 0 h 2458"/>
                <a:gd name="T84" fmla="*/ 0 w 2039"/>
                <a:gd name="T85" fmla="*/ 0 h 2458"/>
                <a:gd name="T86" fmla="*/ 0 w 2039"/>
                <a:gd name="T87" fmla="*/ 0 h 2458"/>
                <a:gd name="T88" fmla="*/ 0 w 2039"/>
                <a:gd name="T89" fmla="*/ 0 h 2458"/>
                <a:gd name="T90" fmla="*/ 0 w 2039"/>
                <a:gd name="T91" fmla="*/ 0 h 2458"/>
                <a:gd name="T92" fmla="*/ 0 w 2039"/>
                <a:gd name="T93" fmla="*/ 0 h 24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39" h="2458">
                  <a:moveTo>
                    <a:pt x="616" y="2458"/>
                  </a:moveTo>
                  <a:lnTo>
                    <a:pt x="616" y="2392"/>
                  </a:lnTo>
                  <a:lnTo>
                    <a:pt x="597" y="2261"/>
                  </a:lnTo>
                  <a:lnTo>
                    <a:pt x="558" y="2130"/>
                  </a:lnTo>
                  <a:lnTo>
                    <a:pt x="520" y="2021"/>
                  </a:lnTo>
                  <a:lnTo>
                    <a:pt x="510" y="1999"/>
                  </a:lnTo>
                  <a:lnTo>
                    <a:pt x="482" y="1956"/>
                  </a:lnTo>
                  <a:lnTo>
                    <a:pt x="434" y="1899"/>
                  </a:lnTo>
                  <a:lnTo>
                    <a:pt x="368" y="1824"/>
                  </a:lnTo>
                  <a:lnTo>
                    <a:pt x="320" y="1759"/>
                  </a:lnTo>
                  <a:lnTo>
                    <a:pt x="281" y="1704"/>
                  </a:lnTo>
                  <a:lnTo>
                    <a:pt x="234" y="1649"/>
                  </a:lnTo>
                  <a:lnTo>
                    <a:pt x="206" y="1583"/>
                  </a:lnTo>
                  <a:lnTo>
                    <a:pt x="167" y="1517"/>
                  </a:lnTo>
                  <a:lnTo>
                    <a:pt x="158" y="1496"/>
                  </a:lnTo>
                  <a:lnTo>
                    <a:pt x="130" y="1431"/>
                  </a:lnTo>
                  <a:lnTo>
                    <a:pt x="120" y="1387"/>
                  </a:lnTo>
                  <a:lnTo>
                    <a:pt x="110" y="1343"/>
                  </a:lnTo>
                  <a:lnTo>
                    <a:pt x="91" y="1278"/>
                  </a:lnTo>
                  <a:lnTo>
                    <a:pt x="72" y="1235"/>
                  </a:lnTo>
                  <a:lnTo>
                    <a:pt x="43" y="1168"/>
                  </a:lnTo>
                  <a:lnTo>
                    <a:pt x="23" y="1103"/>
                  </a:lnTo>
                  <a:lnTo>
                    <a:pt x="17" y="1063"/>
                  </a:lnTo>
                  <a:lnTo>
                    <a:pt x="4" y="972"/>
                  </a:lnTo>
                  <a:lnTo>
                    <a:pt x="1" y="907"/>
                  </a:lnTo>
                  <a:lnTo>
                    <a:pt x="0" y="824"/>
                  </a:lnTo>
                  <a:lnTo>
                    <a:pt x="14" y="753"/>
                  </a:lnTo>
                  <a:lnTo>
                    <a:pt x="33" y="721"/>
                  </a:lnTo>
                  <a:lnTo>
                    <a:pt x="52" y="704"/>
                  </a:lnTo>
                  <a:lnTo>
                    <a:pt x="70" y="695"/>
                  </a:lnTo>
                  <a:lnTo>
                    <a:pt x="91" y="688"/>
                  </a:lnTo>
                  <a:lnTo>
                    <a:pt x="110" y="688"/>
                  </a:lnTo>
                  <a:lnTo>
                    <a:pt x="110" y="638"/>
                  </a:lnTo>
                  <a:lnTo>
                    <a:pt x="104" y="615"/>
                  </a:lnTo>
                  <a:lnTo>
                    <a:pt x="101" y="577"/>
                  </a:lnTo>
                  <a:lnTo>
                    <a:pt x="108" y="556"/>
                  </a:lnTo>
                  <a:lnTo>
                    <a:pt x="110" y="536"/>
                  </a:lnTo>
                  <a:lnTo>
                    <a:pt x="124" y="496"/>
                  </a:lnTo>
                  <a:lnTo>
                    <a:pt x="138" y="469"/>
                  </a:lnTo>
                  <a:lnTo>
                    <a:pt x="161" y="436"/>
                  </a:lnTo>
                  <a:lnTo>
                    <a:pt x="190" y="404"/>
                  </a:lnTo>
                  <a:lnTo>
                    <a:pt x="224" y="375"/>
                  </a:lnTo>
                  <a:lnTo>
                    <a:pt x="252" y="350"/>
                  </a:lnTo>
                  <a:lnTo>
                    <a:pt x="288" y="339"/>
                  </a:lnTo>
                  <a:lnTo>
                    <a:pt x="322" y="333"/>
                  </a:lnTo>
                  <a:lnTo>
                    <a:pt x="355" y="339"/>
                  </a:lnTo>
                  <a:lnTo>
                    <a:pt x="386" y="350"/>
                  </a:lnTo>
                  <a:lnTo>
                    <a:pt x="424" y="360"/>
                  </a:lnTo>
                  <a:lnTo>
                    <a:pt x="434" y="339"/>
                  </a:lnTo>
                  <a:lnTo>
                    <a:pt x="441" y="279"/>
                  </a:lnTo>
                  <a:lnTo>
                    <a:pt x="453" y="229"/>
                  </a:lnTo>
                  <a:lnTo>
                    <a:pt x="476" y="191"/>
                  </a:lnTo>
                  <a:lnTo>
                    <a:pt x="503" y="167"/>
                  </a:lnTo>
                  <a:lnTo>
                    <a:pt x="539" y="154"/>
                  </a:lnTo>
                  <a:lnTo>
                    <a:pt x="578" y="142"/>
                  </a:lnTo>
                  <a:lnTo>
                    <a:pt x="636" y="130"/>
                  </a:lnTo>
                  <a:lnTo>
                    <a:pt x="672" y="130"/>
                  </a:lnTo>
                  <a:lnTo>
                    <a:pt x="682" y="108"/>
                  </a:lnTo>
                  <a:lnTo>
                    <a:pt x="701" y="65"/>
                  </a:lnTo>
                  <a:lnTo>
                    <a:pt x="730" y="32"/>
                  </a:lnTo>
                  <a:lnTo>
                    <a:pt x="769" y="11"/>
                  </a:lnTo>
                  <a:lnTo>
                    <a:pt x="826" y="0"/>
                  </a:lnTo>
                  <a:lnTo>
                    <a:pt x="883" y="0"/>
                  </a:lnTo>
                  <a:lnTo>
                    <a:pt x="958" y="4"/>
                  </a:lnTo>
                  <a:lnTo>
                    <a:pt x="999" y="6"/>
                  </a:lnTo>
                  <a:lnTo>
                    <a:pt x="1027" y="11"/>
                  </a:lnTo>
                  <a:lnTo>
                    <a:pt x="1052" y="17"/>
                  </a:lnTo>
                  <a:lnTo>
                    <a:pt x="1073" y="36"/>
                  </a:lnTo>
                  <a:lnTo>
                    <a:pt x="1086" y="60"/>
                  </a:lnTo>
                  <a:lnTo>
                    <a:pt x="1096" y="89"/>
                  </a:lnTo>
                  <a:lnTo>
                    <a:pt x="1102" y="142"/>
                  </a:lnTo>
                  <a:lnTo>
                    <a:pt x="1097" y="187"/>
                  </a:lnTo>
                  <a:lnTo>
                    <a:pt x="1081" y="227"/>
                  </a:lnTo>
                  <a:lnTo>
                    <a:pt x="1061" y="249"/>
                  </a:lnTo>
                  <a:lnTo>
                    <a:pt x="1035" y="262"/>
                  </a:lnTo>
                  <a:lnTo>
                    <a:pt x="1005" y="270"/>
                  </a:lnTo>
                  <a:lnTo>
                    <a:pt x="953" y="269"/>
                  </a:lnTo>
                  <a:lnTo>
                    <a:pt x="970" y="292"/>
                  </a:lnTo>
                  <a:lnTo>
                    <a:pt x="993" y="336"/>
                  </a:lnTo>
                  <a:lnTo>
                    <a:pt x="1012" y="371"/>
                  </a:lnTo>
                  <a:lnTo>
                    <a:pt x="1028" y="415"/>
                  </a:lnTo>
                  <a:lnTo>
                    <a:pt x="1038" y="452"/>
                  </a:lnTo>
                  <a:lnTo>
                    <a:pt x="1033" y="475"/>
                  </a:lnTo>
                  <a:lnTo>
                    <a:pt x="1012" y="502"/>
                  </a:lnTo>
                  <a:lnTo>
                    <a:pt x="1035" y="547"/>
                  </a:lnTo>
                  <a:lnTo>
                    <a:pt x="1063" y="590"/>
                  </a:lnTo>
                  <a:lnTo>
                    <a:pt x="1095" y="643"/>
                  </a:lnTo>
                  <a:lnTo>
                    <a:pt x="1145" y="693"/>
                  </a:lnTo>
                  <a:lnTo>
                    <a:pt x="1221" y="768"/>
                  </a:lnTo>
                  <a:lnTo>
                    <a:pt x="1292" y="855"/>
                  </a:lnTo>
                  <a:lnTo>
                    <a:pt x="1360" y="967"/>
                  </a:lnTo>
                  <a:lnTo>
                    <a:pt x="1417" y="1070"/>
                  </a:lnTo>
                  <a:lnTo>
                    <a:pt x="1465" y="1157"/>
                  </a:lnTo>
                  <a:lnTo>
                    <a:pt x="1479" y="1189"/>
                  </a:lnTo>
                  <a:lnTo>
                    <a:pt x="1483" y="1246"/>
                  </a:lnTo>
                  <a:lnTo>
                    <a:pt x="1498" y="1289"/>
                  </a:lnTo>
                  <a:lnTo>
                    <a:pt x="1522" y="1251"/>
                  </a:lnTo>
                  <a:lnTo>
                    <a:pt x="1567" y="1193"/>
                  </a:lnTo>
                  <a:lnTo>
                    <a:pt x="1627" y="1103"/>
                  </a:lnTo>
                  <a:lnTo>
                    <a:pt x="1666" y="1049"/>
                  </a:lnTo>
                  <a:lnTo>
                    <a:pt x="1683" y="1016"/>
                  </a:lnTo>
                  <a:lnTo>
                    <a:pt x="1703" y="961"/>
                  </a:lnTo>
                  <a:lnTo>
                    <a:pt x="1721" y="925"/>
                  </a:lnTo>
                  <a:lnTo>
                    <a:pt x="1736" y="896"/>
                  </a:lnTo>
                  <a:lnTo>
                    <a:pt x="1757" y="866"/>
                  </a:lnTo>
                  <a:lnTo>
                    <a:pt x="1780" y="840"/>
                  </a:lnTo>
                  <a:lnTo>
                    <a:pt x="1822" y="797"/>
                  </a:lnTo>
                  <a:lnTo>
                    <a:pt x="1867" y="763"/>
                  </a:lnTo>
                  <a:lnTo>
                    <a:pt x="1912" y="742"/>
                  </a:lnTo>
                  <a:lnTo>
                    <a:pt x="1951" y="742"/>
                  </a:lnTo>
                  <a:lnTo>
                    <a:pt x="1987" y="745"/>
                  </a:lnTo>
                  <a:lnTo>
                    <a:pt x="2018" y="764"/>
                  </a:lnTo>
                  <a:lnTo>
                    <a:pt x="2039" y="805"/>
                  </a:lnTo>
                  <a:lnTo>
                    <a:pt x="2038" y="852"/>
                  </a:lnTo>
                  <a:lnTo>
                    <a:pt x="2038" y="873"/>
                  </a:lnTo>
                  <a:lnTo>
                    <a:pt x="2028" y="918"/>
                  </a:lnTo>
                  <a:lnTo>
                    <a:pt x="2009" y="939"/>
                  </a:lnTo>
                  <a:lnTo>
                    <a:pt x="1999" y="983"/>
                  </a:lnTo>
                  <a:lnTo>
                    <a:pt x="1980" y="1049"/>
                  </a:lnTo>
                  <a:lnTo>
                    <a:pt x="1980" y="1114"/>
                  </a:lnTo>
                  <a:lnTo>
                    <a:pt x="1970" y="1179"/>
                  </a:lnTo>
                  <a:lnTo>
                    <a:pt x="1967" y="1214"/>
                  </a:lnTo>
                  <a:lnTo>
                    <a:pt x="1958" y="1248"/>
                  </a:lnTo>
                  <a:lnTo>
                    <a:pt x="1938" y="1287"/>
                  </a:lnTo>
                  <a:lnTo>
                    <a:pt x="1912" y="1321"/>
                  </a:lnTo>
                  <a:lnTo>
                    <a:pt x="1895" y="1387"/>
                  </a:lnTo>
                  <a:lnTo>
                    <a:pt x="1866" y="1452"/>
                  </a:lnTo>
                  <a:lnTo>
                    <a:pt x="1780" y="1606"/>
                  </a:lnTo>
                  <a:lnTo>
                    <a:pt x="1703" y="1714"/>
                  </a:lnTo>
                  <a:lnTo>
                    <a:pt x="1647" y="1791"/>
                  </a:lnTo>
                  <a:lnTo>
                    <a:pt x="1637" y="1834"/>
                  </a:lnTo>
                  <a:lnTo>
                    <a:pt x="1627" y="1878"/>
                  </a:lnTo>
                  <a:lnTo>
                    <a:pt x="1609" y="1927"/>
                  </a:lnTo>
                  <a:lnTo>
                    <a:pt x="1596" y="1988"/>
                  </a:lnTo>
                  <a:lnTo>
                    <a:pt x="1569" y="2053"/>
                  </a:lnTo>
                  <a:lnTo>
                    <a:pt x="1522" y="2141"/>
                  </a:lnTo>
                  <a:lnTo>
                    <a:pt x="1475" y="2206"/>
                  </a:lnTo>
                  <a:lnTo>
                    <a:pt x="1446" y="2249"/>
                  </a:lnTo>
                  <a:lnTo>
                    <a:pt x="1426" y="2316"/>
                  </a:lnTo>
                  <a:lnTo>
                    <a:pt x="1407" y="2359"/>
                  </a:lnTo>
                  <a:lnTo>
                    <a:pt x="1376" y="2458"/>
                  </a:lnTo>
                  <a:lnTo>
                    <a:pt x="616" y="2458"/>
                  </a:lnTo>
                  <a:close/>
                </a:path>
              </a:pathLst>
            </a:custGeom>
            <a:solidFill>
              <a:srgbClr val="FF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9458" name="Group 5">
              <a:extLst>
                <a:ext uri="{FF2B5EF4-FFF2-40B4-BE49-F238E27FC236}">
                  <a16:creationId xmlns:a16="http://schemas.microsoft.com/office/drawing/2014/main" id="{517F4798-BE4C-4390-BD9E-185C4EC5F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6" y="775"/>
              <a:ext cx="214" cy="70"/>
              <a:chOff x="3916" y="775"/>
              <a:chExt cx="214" cy="70"/>
            </a:xfrm>
          </p:grpSpPr>
          <p:sp>
            <p:nvSpPr>
              <p:cNvPr id="99463" name="Freeform 6">
                <a:extLst>
                  <a:ext uri="{FF2B5EF4-FFF2-40B4-BE49-F238E27FC236}">
                    <a16:creationId xmlns:a16="http://schemas.microsoft.com/office/drawing/2014/main" id="{35259E9B-38A9-4470-AECB-3CEDA99B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833"/>
                <a:ext cx="24" cy="12"/>
              </a:xfrm>
              <a:custGeom>
                <a:avLst/>
                <a:gdLst>
                  <a:gd name="T0" fmla="*/ 0 w 190"/>
                  <a:gd name="T1" fmla="*/ 0 h 100"/>
                  <a:gd name="T2" fmla="*/ 0 w 190"/>
                  <a:gd name="T3" fmla="*/ 0 h 100"/>
                  <a:gd name="T4" fmla="*/ 0 w 190"/>
                  <a:gd name="T5" fmla="*/ 0 h 100"/>
                  <a:gd name="T6" fmla="*/ 0 w 190"/>
                  <a:gd name="T7" fmla="*/ 0 h 100"/>
                  <a:gd name="T8" fmla="*/ 0 w 190"/>
                  <a:gd name="T9" fmla="*/ 0 h 100"/>
                  <a:gd name="T10" fmla="*/ 0 w 190"/>
                  <a:gd name="T11" fmla="*/ 0 h 100"/>
                  <a:gd name="T12" fmla="*/ 0 w 190"/>
                  <a:gd name="T13" fmla="*/ 0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00">
                    <a:moveTo>
                      <a:pt x="0" y="0"/>
                    </a:moveTo>
                    <a:lnTo>
                      <a:pt x="38" y="22"/>
                    </a:lnTo>
                    <a:lnTo>
                      <a:pt x="67" y="54"/>
                    </a:lnTo>
                    <a:lnTo>
                      <a:pt x="104" y="89"/>
                    </a:lnTo>
                    <a:lnTo>
                      <a:pt x="132" y="100"/>
                    </a:lnTo>
                    <a:lnTo>
                      <a:pt x="142" y="100"/>
                    </a:lnTo>
                    <a:lnTo>
                      <a:pt x="190" y="8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64" name="Freeform 7">
                <a:extLst>
                  <a:ext uri="{FF2B5EF4-FFF2-40B4-BE49-F238E27FC236}">
                    <a16:creationId xmlns:a16="http://schemas.microsoft.com/office/drawing/2014/main" id="{41D2A335-2AFC-4794-BB59-E4A9ACF93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816"/>
                <a:ext cx="11" cy="7"/>
              </a:xfrm>
              <a:custGeom>
                <a:avLst/>
                <a:gdLst>
                  <a:gd name="T0" fmla="*/ 0 w 91"/>
                  <a:gd name="T1" fmla="*/ 0 h 51"/>
                  <a:gd name="T2" fmla="*/ 0 w 91"/>
                  <a:gd name="T3" fmla="*/ 0 h 51"/>
                  <a:gd name="T4" fmla="*/ 0 w 91"/>
                  <a:gd name="T5" fmla="*/ 0 h 51"/>
                  <a:gd name="T6" fmla="*/ 0 w 91"/>
                  <a:gd name="T7" fmla="*/ 0 h 51"/>
                  <a:gd name="T8" fmla="*/ 0 w 91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51">
                    <a:moveTo>
                      <a:pt x="91" y="0"/>
                    </a:moveTo>
                    <a:lnTo>
                      <a:pt x="57" y="34"/>
                    </a:lnTo>
                    <a:lnTo>
                      <a:pt x="30" y="44"/>
                    </a:lnTo>
                    <a:lnTo>
                      <a:pt x="10" y="51"/>
                    </a:lnTo>
                    <a:lnTo>
                      <a:pt x="0" y="5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65" name="Freeform 8">
                <a:extLst>
                  <a:ext uri="{FF2B5EF4-FFF2-40B4-BE49-F238E27FC236}">
                    <a16:creationId xmlns:a16="http://schemas.microsoft.com/office/drawing/2014/main" id="{B8774469-22F3-455E-8A89-4EB9E05AA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778"/>
                <a:ext cx="2" cy="6"/>
              </a:xfrm>
              <a:custGeom>
                <a:avLst/>
                <a:gdLst>
                  <a:gd name="T0" fmla="*/ 0 w 19"/>
                  <a:gd name="T1" fmla="*/ 0 h 45"/>
                  <a:gd name="T2" fmla="*/ 0 w 19"/>
                  <a:gd name="T3" fmla="*/ 0 h 45"/>
                  <a:gd name="T4" fmla="*/ 0 w 19"/>
                  <a:gd name="T5" fmla="*/ 0 h 45"/>
                  <a:gd name="T6" fmla="*/ 0 w 19"/>
                  <a:gd name="T7" fmla="*/ 0 h 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45">
                    <a:moveTo>
                      <a:pt x="0" y="0"/>
                    </a:moveTo>
                    <a:lnTo>
                      <a:pt x="19" y="19"/>
                    </a:lnTo>
                    <a:lnTo>
                      <a:pt x="17" y="30"/>
                    </a:lnTo>
                    <a:lnTo>
                      <a:pt x="19" y="4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66" name="Freeform 9">
                <a:extLst>
                  <a:ext uri="{FF2B5EF4-FFF2-40B4-BE49-F238E27FC236}">
                    <a16:creationId xmlns:a16="http://schemas.microsoft.com/office/drawing/2014/main" id="{0B1DA8FB-F9B3-4DEF-89B1-42C646DFAA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775"/>
                <a:ext cx="23" cy="3"/>
              </a:xfrm>
              <a:custGeom>
                <a:avLst/>
                <a:gdLst>
                  <a:gd name="T0" fmla="*/ 0 w 185"/>
                  <a:gd name="T1" fmla="*/ 0 h 24"/>
                  <a:gd name="T2" fmla="*/ 0 w 185"/>
                  <a:gd name="T3" fmla="*/ 0 h 24"/>
                  <a:gd name="T4" fmla="*/ 0 w 185"/>
                  <a:gd name="T5" fmla="*/ 0 h 24"/>
                  <a:gd name="T6" fmla="*/ 0 w 185"/>
                  <a:gd name="T7" fmla="*/ 0 h 24"/>
                  <a:gd name="T8" fmla="*/ 0 w 18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24">
                    <a:moveTo>
                      <a:pt x="185" y="13"/>
                    </a:moveTo>
                    <a:lnTo>
                      <a:pt x="156" y="24"/>
                    </a:lnTo>
                    <a:lnTo>
                      <a:pt x="41" y="24"/>
                    </a:lnTo>
                    <a:lnTo>
                      <a:pt x="19" y="12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9459" name="Group 10">
              <a:extLst>
                <a:ext uri="{FF2B5EF4-FFF2-40B4-BE49-F238E27FC236}">
                  <a16:creationId xmlns:a16="http://schemas.microsoft.com/office/drawing/2014/main" id="{FE4E55C3-41F8-42EB-BB70-77C531C17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9" y="761"/>
              <a:ext cx="147" cy="142"/>
              <a:chOff x="3939" y="761"/>
              <a:chExt cx="147" cy="142"/>
            </a:xfrm>
          </p:grpSpPr>
          <p:sp>
            <p:nvSpPr>
              <p:cNvPr id="99460" name="Freeform 11">
                <a:extLst>
                  <a:ext uri="{FF2B5EF4-FFF2-40B4-BE49-F238E27FC236}">
                    <a16:creationId xmlns:a16="http://schemas.microsoft.com/office/drawing/2014/main" id="{D604FD85-D1CC-4B6A-9F81-0E4DFCB11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787"/>
                <a:ext cx="137" cy="116"/>
              </a:xfrm>
              <a:custGeom>
                <a:avLst/>
                <a:gdLst>
                  <a:gd name="T0" fmla="*/ 0 w 1096"/>
                  <a:gd name="T1" fmla="*/ 0 h 929"/>
                  <a:gd name="T2" fmla="*/ 0 w 1096"/>
                  <a:gd name="T3" fmla="*/ 0 h 929"/>
                  <a:gd name="T4" fmla="*/ 0 w 1096"/>
                  <a:gd name="T5" fmla="*/ 0 h 929"/>
                  <a:gd name="T6" fmla="*/ 0 w 1096"/>
                  <a:gd name="T7" fmla="*/ 0 h 929"/>
                  <a:gd name="T8" fmla="*/ 0 w 1096"/>
                  <a:gd name="T9" fmla="*/ 0 h 929"/>
                  <a:gd name="T10" fmla="*/ 0 w 1096"/>
                  <a:gd name="T11" fmla="*/ 0 h 929"/>
                  <a:gd name="T12" fmla="*/ 0 w 1096"/>
                  <a:gd name="T13" fmla="*/ 0 h 929"/>
                  <a:gd name="T14" fmla="*/ 0 w 1096"/>
                  <a:gd name="T15" fmla="*/ 0 h 929"/>
                  <a:gd name="T16" fmla="*/ 0 w 1096"/>
                  <a:gd name="T17" fmla="*/ 0 h 929"/>
                  <a:gd name="T18" fmla="*/ 0 w 1096"/>
                  <a:gd name="T19" fmla="*/ 0 h 929"/>
                  <a:gd name="T20" fmla="*/ 0 w 1096"/>
                  <a:gd name="T21" fmla="*/ 0 h 929"/>
                  <a:gd name="T22" fmla="*/ 0 w 1096"/>
                  <a:gd name="T23" fmla="*/ 0 h 929"/>
                  <a:gd name="T24" fmla="*/ 0 w 1096"/>
                  <a:gd name="T25" fmla="*/ 0 h 929"/>
                  <a:gd name="T26" fmla="*/ 0 w 1096"/>
                  <a:gd name="T27" fmla="*/ 0 h 929"/>
                  <a:gd name="T28" fmla="*/ 0 w 1096"/>
                  <a:gd name="T29" fmla="*/ 0 h 929"/>
                  <a:gd name="T30" fmla="*/ 0 w 1096"/>
                  <a:gd name="T31" fmla="*/ 0 h 929"/>
                  <a:gd name="T32" fmla="*/ 0 w 1096"/>
                  <a:gd name="T33" fmla="*/ 0 h 929"/>
                  <a:gd name="T34" fmla="*/ 0 w 1096"/>
                  <a:gd name="T35" fmla="*/ 0 h 929"/>
                  <a:gd name="T36" fmla="*/ 0 w 1096"/>
                  <a:gd name="T37" fmla="*/ 0 h 929"/>
                  <a:gd name="T38" fmla="*/ 0 w 1096"/>
                  <a:gd name="T39" fmla="*/ 0 h 929"/>
                  <a:gd name="T40" fmla="*/ 0 w 1096"/>
                  <a:gd name="T41" fmla="*/ 0 h 929"/>
                  <a:gd name="T42" fmla="*/ 0 w 1096"/>
                  <a:gd name="T43" fmla="*/ 0 h 929"/>
                  <a:gd name="T44" fmla="*/ 0 w 1096"/>
                  <a:gd name="T45" fmla="*/ 0 h 929"/>
                  <a:gd name="T46" fmla="*/ 0 w 1096"/>
                  <a:gd name="T47" fmla="*/ 0 h 929"/>
                  <a:gd name="T48" fmla="*/ 0 w 1096"/>
                  <a:gd name="T49" fmla="*/ 0 h 929"/>
                  <a:gd name="T50" fmla="*/ 0 w 1096"/>
                  <a:gd name="T51" fmla="*/ 0 h 929"/>
                  <a:gd name="T52" fmla="*/ 0 w 1096"/>
                  <a:gd name="T53" fmla="*/ 0 h 929"/>
                  <a:gd name="T54" fmla="*/ 0 w 1096"/>
                  <a:gd name="T55" fmla="*/ 0 h 929"/>
                  <a:gd name="T56" fmla="*/ 0 w 1096"/>
                  <a:gd name="T57" fmla="*/ 0 h 929"/>
                  <a:gd name="T58" fmla="*/ 0 w 1096"/>
                  <a:gd name="T59" fmla="*/ 0 h 929"/>
                  <a:gd name="T60" fmla="*/ 0 w 1096"/>
                  <a:gd name="T61" fmla="*/ 0 h 929"/>
                  <a:gd name="T62" fmla="*/ 0 w 1096"/>
                  <a:gd name="T63" fmla="*/ 0 h 929"/>
                  <a:gd name="T64" fmla="*/ 0 w 1096"/>
                  <a:gd name="T65" fmla="*/ 0 h 929"/>
                  <a:gd name="T66" fmla="*/ 0 w 1096"/>
                  <a:gd name="T67" fmla="*/ 0 h 929"/>
                  <a:gd name="T68" fmla="*/ 0 w 1096"/>
                  <a:gd name="T69" fmla="*/ 0 h 929"/>
                  <a:gd name="T70" fmla="*/ 0 w 1096"/>
                  <a:gd name="T71" fmla="*/ 0 h 929"/>
                  <a:gd name="T72" fmla="*/ 0 w 1096"/>
                  <a:gd name="T73" fmla="*/ 0 h 929"/>
                  <a:gd name="T74" fmla="*/ 0 w 1096"/>
                  <a:gd name="T75" fmla="*/ 0 h 929"/>
                  <a:gd name="T76" fmla="*/ 0 w 1096"/>
                  <a:gd name="T77" fmla="*/ 0 h 929"/>
                  <a:gd name="T78" fmla="*/ 0 w 1096"/>
                  <a:gd name="T79" fmla="*/ 0 h 929"/>
                  <a:gd name="T80" fmla="*/ 0 w 1096"/>
                  <a:gd name="T81" fmla="*/ 0 h 929"/>
                  <a:gd name="T82" fmla="*/ 0 w 1096"/>
                  <a:gd name="T83" fmla="*/ 0 h 929"/>
                  <a:gd name="T84" fmla="*/ 0 w 1096"/>
                  <a:gd name="T85" fmla="*/ 0 h 929"/>
                  <a:gd name="T86" fmla="*/ 0 w 1096"/>
                  <a:gd name="T87" fmla="*/ 0 h 929"/>
                  <a:gd name="T88" fmla="*/ 0 w 1096"/>
                  <a:gd name="T89" fmla="*/ 0 h 929"/>
                  <a:gd name="T90" fmla="*/ 0 w 1096"/>
                  <a:gd name="T91" fmla="*/ 0 h 929"/>
                  <a:gd name="T92" fmla="*/ 0 w 1096"/>
                  <a:gd name="T93" fmla="*/ 0 h 929"/>
                  <a:gd name="T94" fmla="*/ 0 w 1096"/>
                  <a:gd name="T95" fmla="*/ 0 h 929"/>
                  <a:gd name="T96" fmla="*/ 0 w 1096"/>
                  <a:gd name="T97" fmla="*/ 0 h 929"/>
                  <a:gd name="T98" fmla="*/ 0 w 1096"/>
                  <a:gd name="T99" fmla="*/ 0 h 929"/>
                  <a:gd name="T100" fmla="*/ 0 w 1096"/>
                  <a:gd name="T101" fmla="*/ 0 h 9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096" h="929">
                    <a:moveTo>
                      <a:pt x="1096" y="506"/>
                    </a:moveTo>
                    <a:lnTo>
                      <a:pt x="1015" y="537"/>
                    </a:lnTo>
                    <a:lnTo>
                      <a:pt x="915" y="577"/>
                    </a:lnTo>
                    <a:lnTo>
                      <a:pt x="854" y="617"/>
                    </a:lnTo>
                    <a:lnTo>
                      <a:pt x="804" y="678"/>
                    </a:lnTo>
                    <a:lnTo>
                      <a:pt x="775" y="768"/>
                    </a:lnTo>
                    <a:lnTo>
                      <a:pt x="755" y="838"/>
                    </a:lnTo>
                    <a:lnTo>
                      <a:pt x="694" y="909"/>
                    </a:lnTo>
                    <a:lnTo>
                      <a:pt x="593" y="929"/>
                    </a:lnTo>
                    <a:lnTo>
                      <a:pt x="523" y="899"/>
                    </a:lnTo>
                    <a:lnTo>
                      <a:pt x="472" y="858"/>
                    </a:lnTo>
                    <a:lnTo>
                      <a:pt x="469" y="815"/>
                    </a:lnTo>
                    <a:lnTo>
                      <a:pt x="462" y="778"/>
                    </a:lnTo>
                    <a:lnTo>
                      <a:pt x="422" y="717"/>
                    </a:lnTo>
                    <a:lnTo>
                      <a:pt x="332" y="687"/>
                    </a:lnTo>
                    <a:lnTo>
                      <a:pt x="402" y="641"/>
                    </a:lnTo>
                    <a:lnTo>
                      <a:pt x="476" y="627"/>
                    </a:lnTo>
                    <a:lnTo>
                      <a:pt x="510" y="607"/>
                    </a:lnTo>
                    <a:lnTo>
                      <a:pt x="446" y="603"/>
                    </a:lnTo>
                    <a:lnTo>
                      <a:pt x="373" y="627"/>
                    </a:lnTo>
                    <a:lnTo>
                      <a:pt x="292" y="658"/>
                    </a:lnTo>
                    <a:lnTo>
                      <a:pt x="255" y="627"/>
                    </a:lnTo>
                    <a:lnTo>
                      <a:pt x="249" y="587"/>
                    </a:lnTo>
                    <a:lnTo>
                      <a:pt x="245" y="540"/>
                    </a:lnTo>
                    <a:lnTo>
                      <a:pt x="232" y="496"/>
                    </a:lnTo>
                    <a:lnTo>
                      <a:pt x="181" y="486"/>
                    </a:lnTo>
                    <a:lnTo>
                      <a:pt x="141" y="502"/>
                    </a:lnTo>
                    <a:lnTo>
                      <a:pt x="108" y="534"/>
                    </a:lnTo>
                    <a:lnTo>
                      <a:pt x="60" y="563"/>
                    </a:lnTo>
                    <a:lnTo>
                      <a:pt x="0" y="617"/>
                    </a:lnTo>
                    <a:lnTo>
                      <a:pt x="60" y="527"/>
                    </a:lnTo>
                    <a:lnTo>
                      <a:pt x="171" y="436"/>
                    </a:lnTo>
                    <a:lnTo>
                      <a:pt x="242" y="395"/>
                    </a:lnTo>
                    <a:lnTo>
                      <a:pt x="305" y="378"/>
                    </a:lnTo>
                    <a:lnTo>
                      <a:pt x="359" y="382"/>
                    </a:lnTo>
                    <a:lnTo>
                      <a:pt x="416" y="368"/>
                    </a:lnTo>
                    <a:lnTo>
                      <a:pt x="503" y="345"/>
                    </a:lnTo>
                    <a:lnTo>
                      <a:pt x="613" y="299"/>
                    </a:lnTo>
                    <a:lnTo>
                      <a:pt x="717" y="248"/>
                    </a:lnTo>
                    <a:lnTo>
                      <a:pt x="778" y="218"/>
                    </a:lnTo>
                    <a:lnTo>
                      <a:pt x="811" y="175"/>
                    </a:lnTo>
                    <a:lnTo>
                      <a:pt x="828" y="120"/>
                    </a:lnTo>
                    <a:lnTo>
                      <a:pt x="824" y="64"/>
                    </a:lnTo>
                    <a:lnTo>
                      <a:pt x="811" y="0"/>
                    </a:lnTo>
                    <a:lnTo>
                      <a:pt x="874" y="70"/>
                    </a:lnTo>
                    <a:lnTo>
                      <a:pt x="925" y="150"/>
                    </a:lnTo>
                    <a:lnTo>
                      <a:pt x="985" y="254"/>
                    </a:lnTo>
                    <a:lnTo>
                      <a:pt x="1012" y="312"/>
                    </a:lnTo>
                    <a:lnTo>
                      <a:pt x="1039" y="362"/>
                    </a:lnTo>
                    <a:lnTo>
                      <a:pt x="1076" y="416"/>
                    </a:lnTo>
                    <a:lnTo>
                      <a:pt x="1096" y="506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61" name="Freeform 12">
                <a:extLst>
                  <a:ext uri="{FF2B5EF4-FFF2-40B4-BE49-F238E27FC236}">
                    <a16:creationId xmlns:a16="http://schemas.microsoft.com/office/drawing/2014/main" id="{8B463BA2-2F47-4B98-BC67-780AD3D67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" y="823"/>
                <a:ext cx="37" cy="24"/>
              </a:xfrm>
              <a:custGeom>
                <a:avLst/>
                <a:gdLst>
                  <a:gd name="T0" fmla="*/ 0 w 298"/>
                  <a:gd name="T1" fmla="*/ 0 h 188"/>
                  <a:gd name="T2" fmla="*/ 0 w 298"/>
                  <a:gd name="T3" fmla="*/ 0 h 188"/>
                  <a:gd name="T4" fmla="*/ 0 w 298"/>
                  <a:gd name="T5" fmla="*/ 0 h 188"/>
                  <a:gd name="T6" fmla="*/ 0 w 298"/>
                  <a:gd name="T7" fmla="*/ 0 h 188"/>
                  <a:gd name="T8" fmla="*/ 0 w 298"/>
                  <a:gd name="T9" fmla="*/ 0 h 188"/>
                  <a:gd name="T10" fmla="*/ 0 w 298"/>
                  <a:gd name="T11" fmla="*/ 0 h 188"/>
                  <a:gd name="T12" fmla="*/ 0 w 298"/>
                  <a:gd name="T13" fmla="*/ 0 h 188"/>
                  <a:gd name="T14" fmla="*/ 0 w 298"/>
                  <a:gd name="T15" fmla="*/ 0 h 188"/>
                  <a:gd name="T16" fmla="*/ 0 w 298"/>
                  <a:gd name="T17" fmla="*/ 0 h 188"/>
                  <a:gd name="T18" fmla="*/ 0 w 298"/>
                  <a:gd name="T19" fmla="*/ 0 h 188"/>
                  <a:gd name="T20" fmla="*/ 0 w 298"/>
                  <a:gd name="T21" fmla="*/ 0 h 188"/>
                  <a:gd name="T22" fmla="*/ 0 w 298"/>
                  <a:gd name="T23" fmla="*/ 0 h 188"/>
                  <a:gd name="T24" fmla="*/ 0 w 298"/>
                  <a:gd name="T25" fmla="*/ 0 h 188"/>
                  <a:gd name="T26" fmla="*/ 0 w 298"/>
                  <a:gd name="T27" fmla="*/ 0 h 188"/>
                  <a:gd name="T28" fmla="*/ 0 w 298"/>
                  <a:gd name="T29" fmla="*/ 0 h 188"/>
                  <a:gd name="T30" fmla="*/ 0 w 298"/>
                  <a:gd name="T31" fmla="*/ 0 h 188"/>
                  <a:gd name="T32" fmla="*/ 0 w 298"/>
                  <a:gd name="T33" fmla="*/ 0 h 188"/>
                  <a:gd name="T34" fmla="*/ 0 w 298"/>
                  <a:gd name="T35" fmla="*/ 0 h 1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98" h="188">
                    <a:moveTo>
                      <a:pt x="181" y="10"/>
                    </a:moveTo>
                    <a:lnTo>
                      <a:pt x="216" y="21"/>
                    </a:lnTo>
                    <a:lnTo>
                      <a:pt x="253" y="34"/>
                    </a:lnTo>
                    <a:lnTo>
                      <a:pt x="298" y="55"/>
                    </a:lnTo>
                    <a:lnTo>
                      <a:pt x="267" y="69"/>
                    </a:lnTo>
                    <a:lnTo>
                      <a:pt x="209" y="94"/>
                    </a:lnTo>
                    <a:lnTo>
                      <a:pt x="147" y="128"/>
                    </a:lnTo>
                    <a:lnTo>
                      <a:pt x="106" y="167"/>
                    </a:lnTo>
                    <a:lnTo>
                      <a:pt x="82" y="188"/>
                    </a:lnTo>
                    <a:lnTo>
                      <a:pt x="109" y="125"/>
                    </a:lnTo>
                    <a:lnTo>
                      <a:pt x="119" y="79"/>
                    </a:lnTo>
                    <a:lnTo>
                      <a:pt x="119" y="52"/>
                    </a:lnTo>
                    <a:lnTo>
                      <a:pt x="88" y="45"/>
                    </a:lnTo>
                    <a:lnTo>
                      <a:pt x="0" y="87"/>
                    </a:lnTo>
                    <a:lnTo>
                      <a:pt x="72" y="34"/>
                    </a:lnTo>
                    <a:lnTo>
                      <a:pt x="116" y="0"/>
                    </a:lnTo>
                    <a:lnTo>
                      <a:pt x="147" y="3"/>
                    </a:lnTo>
                    <a:lnTo>
                      <a:pt x="181" y="10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62" name="Freeform 13">
                <a:extLst>
                  <a:ext uri="{FF2B5EF4-FFF2-40B4-BE49-F238E27FC236}">
                    <a16:creationId xmlns:a16="http://schemas.microsoft.com/office/drawing/2014/main" id="{4DBC2C34-89FD-45FB-9839-08DEF97F0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3" y="761"/>
                <a:ext cx="69" cy="57"/>
              </a:xfrm>
              <a:custGeom>
                <a:avLst/>
                <a:gdLst>
                  <a:gd name="T0" fmla="*/ 0 w 554"/>
                  <a:gd name="T1" fmla="*/ 0 h 450"/>
                  <a:gd name="T2" fmla="*/ 0 w 554"/>
                  <a:gd name="T3" fmla="*/ 0 h 450"/>
                  <a:gd name="T4" fmla="*/ 0 w 554"/>
                  <a:gd name="T5" fmla="*/ 0 h 450"/>
                  <a:gd name="T6" fmla="*/ 0 w 554"/>
                  <a:gd name="T7" fmla="*/ 0 h 450"/>
                  <a:gd name="T8" fmla="*/ 0 w 554"/>
                  <a:gd name="T9" fmla="*/ 0 h 450"/>
                  <a:gd name="T10" fmla="*/ 0 w 554"/>
                  <a:gd name="T11" fmla="*/ 0 h 450"/>
                  <a:gd name="T12" fmla="*/ 0 w 554"/>
                  <a:gd name="T13" fmla="*/ 0 h 450"/>
                  <a:gd name="T14" fmla="*/ 0 w 554"/>
                  <a:gd name="T15" fmla="*/ 0 h 450"/>
                  <a:gd name="T16" fmla="*/ 0 w 554"/>
                  <a:gd name="T17" fmla="*/ 0 h 450"/>
                  <a:gd name="T18" fmla="*/ 0 w 554"/>
                  <a:gd name="T19" fmla="*/ 0 h 450"/>
                  <a:gd name="T20" fmla="*/ 0 w 554"/>
                  <a:gd name="T21" fmla="*/ 0 h 450"/>
                  <a:gd name="T22" fmla="*/ 0 w 554"/>
                  <a:gd name="T23" fmla="*/ 0 h 450"/>
                  <a:gd name="T24" fmla="*/ 0 w 554"/>
                  <a:gd name="T25" fmla="*/ 0 h 450"/>
                  <a:gd name="T26" fmla="*/ 0 w 554"/>
                  <a:gd name="T27" fmla="*/ 0 h 450"/>
                  <a:gd name="T28" fmla="*/ 0 w 554"/>
                  <a:gd name="T29" fmla="*/ 0 h 450"/>
                  <a:gd name="T30" fmla="*/ 0 w 554"/>
                  <a:gd name="T31" fmla="*/ 0 h 450"/>
                  <a:gd name="T32" fmla="*/ 0 w 554"/>
                  <a:gd name="T33" fmla="*/ 0 h 450"/>
                  <a:gd name="T34" fmla="*/ 0 w 554"/>
                  <a:gd name="T35" fmla="*/ 0 h 450"/>
                  <a:gd name="T36" fmla="*/ 0 w 554"/>
                  <a:gd name="T37" fmla="*/ 0 h 450"/>
                  <a:gd name="T38" fmla="*/ 0 w 554"/>
                  <a:gd name="T39" fmla="*/ 0 h 450"/>
                  <a:gd name="T40" fmla="*/ 0 w 554"/>
                  <a:gd name="T41" fmla="*/ 0 h 450"/>
                  <a:gd name="T42" fmla="*/ 0 w 554"/>
                  <a:gd name="T43" fmla="*/ 0 h 450"/>
                  <a:gd name="T44" fmla="*/ 0 w 554"/>
                  <a:gd name="T45" fmla="*/ 0 h 450"/>
                  <a:gd name="T46" fmla="*/ 0 w 554"/>
                  <a:gd name="T47" fmla="*/ 0 h 450"/>
                  <a:gd name="T48" fmla="*/ 0 w 554"/>
                  <a:gd name="T49" fmla="*/ 0 h 450"/>
                  <a:gd name="T50" fmla="*/ 0 w 554"/>
                  <a:gd name="T51" fmla="*/ 0 h 450"/>
                  <a:gd name="T52" fmla="*/ 0 w 554"/>
                  <a:gd name="T53" fmla="*/ 0 h 450"/>
                  <a:gd name="T54" fmla="*/ 0 w 554"/>
                  <a:gd name="T55" fmla="*/ 0 h 450"/>
                  <a:gd name="T56" fmla="*/ 0 w 554"/>
                  <a:gd name="T57" fmla="*/ 0 h 450"/>
                  <a:gd name="T58" fmla="*/ 0 w 554"/>
                  <a:gd name="T59" fmla="*/ 0 h 450"/>
                  <a:gd name="T60" fmla="*/ 0 w 554"/>
                  <a:gd name="T61" fmla="*/ 0 h 45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54" h="450">
                    <a:moveTo>
                      <a:pt x="554" y="142"/>
                    </a:moveTo>
                    <a:lnTo>
                      <a:pt x="489" y="152"/>
                    </a:lnTo>
                    <a:lnTo>
                      <a:pt x="438" y="172"/>
                    </a:lnTo>
                    <a:lnTo>
                      <a:pt x="377" y="213"/>
                    </a:lnTo>
                    <a:lnTo>
                      <a:pt x="324" y="264"/>
                    </a:lnTo>
                    <a:lnTo>
                      <a:pt x="273" y="345"/>
                    </a:lnTo>
                    <a:lnTo>
                      <a:pt x="250" y="399"/>
                    </a:lnTo>
                    <a:lnTo>
                      <a:pt x="267" y="450"/>
                    </a:lnTo>
                    <a:lnTo>
                      <a:pt x="199" y="403"/>
                    </a:lnTo>
                    <a:lnTo>
                      <a:pt x="135" y="380"/>
                    </a:lnTo>
                    <a:lnTo>
                      <a:pt x="84" y="358"/>
                    </a:lnTo>
                    <a:lnTo>
                      <a:pt x="33" y="342"/>
                    </a:lnTo>
                    <a:lnTo>
                      <a:pt x="0" y="325"/>
                    </a:lnTo>
                    <a:lnTo>
                      <a:pt x="44" y="264"/>
                    </a:lnTo>
                    <a:lnTo>
                      <a:pt x="84" y="294"/>
                    </a:lnTo>
                    <a:lnTo>
                      <a:pt x="148" y="325"/>
                    </a:lnTo>
                    <a:lnTo>
                      <a:pt x="203" y="325"/>
                    </a:lnTo>
                    <a:lnTo>
                      <a:pt x="253" y="315"/>
                    </a:lnTo>
                    <a:lnTo>
                      <a:pt x="283" y="304"/>
                    </a:lnTo>
                    <a:lnTo>
                      <a:pt x="314" y="284"/>
                    </a:lnTo>
                    <a:lnTo>
                      <a:pt x="324" y="220"/>
                    </a:lnTo>
                    <a:lnTo>
                      <a:pt x="314" y="172"/>
                    </a:lnTo>
                    <a:lnTo>
                      <a:pt x="283" y="111"/>
                    </a:lnTo>
                    <a:lnTo>
                      <a:pt x="273" y="80"/>
                    </a:lnTo>
                    <a:lnTo>
                      <a:pt x="318" y="70"/>
                    </a:lnTo>
                    <a:lnTo>
                      <a:pt x="374" y="54"/>
                    </a:lnTo>
                    <a:lnTo>
                      <a:pt x="412" y="10"/>
                    </a:lnTo>
                    <a:lnTo>
                      <a:pt x="445" y="0"/>
                    </a:lnTo>
                    <a:lnTo>
                      <a:pt x="483" y="57"/>
                    </a:lnTo>
                    <a:lnTo>
                      <a:pt x="516" y="105"/>
                    </a:lnTo>
                    <a:lnTo>
                      <a:pt x="554" y="142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99333" name="Group 14">
            <a:extLst>
              <a:ext uri="{FF2B5EF4-FFF2-40B4-BE49-F238E27FC236}">
                <a16:creationId xmlns:a16="http://schemas.microsoft.com/office/drawing/2014/main" id="{605F556C-C63C-47CE-B61E-2B568E6F8BF6}"/>
              </a:ext>
            </a:extLst>
          </p:cNvPr>
          <p:cNvGrpSpPr>
            <a:grpSpLocks/>
          </p:cNvGrpSpPr>
          <p:nvPr/>
        </p:nvGrpSpPr>
        <p:grpSpPr bwMode="auto">
          <a:xfrm>
            <a:off x="7842250" y="1171575"/>
            <a:ext cx="344488" cy="681038"/>
            <a:chOff x="3976" y="601"/>
            <a:chExt cx="217" cy="429"/>
          </a:xfrm>
        </p:grpSpPr>
        <p:sp>
          <p:nvSpPr>
            <p:cNvPr id="99417" name="Freeform 15">
              <a:extLst>
                <a:ext uri="{FF2B5EF4-FFF2-40B4-BE49-F238E27FC236}">
                  <a16:creationId xmlns:a16="http://schemas.microsoft.com/office/drawing/2014/main" id="{720A2BA2-8B52-454E-87AA-FF608CCB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908"/>
              <a:ext cx="198" cy="98"/>
            </a:xfrm>
            <a:custGeom>
              <a:avLst/>
              <a:gdLst>
                <a:gd name="T0" fmla="*/ 0 w 1590"/>
                <a:gd name="T1" fmla="*/ 0 h 788"/>
                <a:gd name="T2" fmla="*/ 0 w 1590"/>
                <a:gd name="T3" fmla="*/ 0 h 788"/>
                <a:gd name="T4" fmla="*/ 0 w 1590"/>
                <a:gd name="T5" fmla="*/ 0 h 788"/>
                <a:gd name="T6" fmla="*/ 0 w 1590"/>
                <a:gd name="T7" fmla="*/ 0 h 788"/>
                <a:gd name="T8" fmla="*/ 0 w 1590"/>
                <a:gd name="T9" fmla="*/ 0 h 788"/>
                <a:gd name="T10" fmla="*/ 0 w 1590"/>
                <a:gd name="T11" fmla="*/ 0 h 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0" h="788">
                  <a:moveTo>
                    <a:pt x="1590" y="788"/>
                  </a:moveTo>
                  <a:lnTo>
                    <a:pt x="779" y="287"/>
                  </a:lnTo>
                  <a:lnTo>
                    <a:pt x="0" y="0"/>
                  </a:lnTo>
                  <a:lnTo>
                    <a:pt x="79" y="228"/>
                  </a:lnTo>
                  <a:lnTo>
                    <a:pt x="762" y="593"/>
                  </a:lnTo>
                  <a:lnTo>
                    <a:pt x="1590" y="788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418" name="Freeform 16">
              <a:extLst>
                <a:ext uri="{FF2B5EF4-FFF2-40B4-BE49-F238E27FC236}">
                  <a16:creationId xmlns:a16="http://schemas.microsoft.com/office/drawing/2014/main" id="{5CD8FB48-3FA6-463D-A8F9-6A3CDF56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961"/>
              <a:ext cx="133" cy="69"/>
            </a:xfrm>
            <a:custGeom>
              <a:avLst/>
              <a:gdLst>
                <a:gd name="T0" fmla="*/ 0 w 1061"/>
                <a:gd name="T1" fmla="*/ 0 h 548"/>
                <a:gd name="T2" fmla="*/ 0 w 1061"/>
                <a:gd name="T3" fmla="*/ 0 h 548"/>
                <a:gd name="T4" fmla="*/ 0 w 1061"/>
                <a:gd name="T5" fmla="*/ 0 h 548"/>
                <a:gd name="T6" fmla="*/ 0 w 1061"/>
                <a:gd name="T7" fmla="*/ 0 h 548"/>
                <a:gd name="T8" fmla="*/ 0 w 1061"/>
                <a:gd name="T9" fmla="*/ 0 h 548"/>
                <a:gd name="T10" fmla="*/ 0 w 1061"/>
                <a:gd name="T11" fmla="*/ 0 h 548"/>
                <a:gd name="T12" fmla="*/ 0 w 1061"/>
                <a:gd name="T13" fmla="*/ 0 h 548"/>
                <a:gd name="T14" fmla="*/ 0 w 1061"/>
                <a:gd name="T15" fmla="*/ 0 h 548"/>
                <a:gd name="T16" fmla="*/ 0 w 1061"/>
                <a:gd name="T17" fmla="*/ 0 h 548"/>
                <a:gd name="T18" fmla="*/ 0 w 1061"/>
                <a:gd name="T19" fmla="*/ 0 h 548"/>
                <a:gd name="T20" fmla="*/ 0 w 1061"/>
                <a:gd name="T21" fmla="*/ 0 h 548"/>
                <a:gd name="T22" fmla="*/ 0 w 1061"/>
                <a:gd name="T23" fmla="*/ 0 h 548"/>
                <a:gd name="T24" fmla="*/ 0 w 1061"/>
                <a:gd name="T25" fmla="*/ 0 h 548"/>
                <a:gd name="T26" fmla="*/ 0 w 1061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61" h="548">
                  <a:moveTo>
                    <a:pt x="124" y="0"/>
                  </a:moveTo>
                  <a:lnTo>
                    <a:pt x="0" y="11"/>
                  </a:lnTo>
                  <a:lnTo>
                    <a:pt x="0" y="86"/>
                  </a:lnTo>
                  <a:lnTo>
                    <a:pt x="67" y="186"/>
                  </a:lnTo>
                  <a:lnTo>
                    <a:pt x="974" y="544"/>
                  </a:lnTo>
                  <a:lnTo>
                    <a:pt x="994" y="548"/>
                  </a:lnTo>
                  <a:lnTo>
                    <a:pt x="1012" y="544"/>
                  </a:lnTo>
                  <a:lnTo>
                    <a:pt x="1028" y="525"/>
                  </a:lnTo>
                  <a:lnTo>
                    <a:pt x="1046" y="479"/>
                  </a:lnTo>
                  <a:lnTo>
                    <a:pt x="1056" y="445"/>
                  </a:lnTo>
                  <a:lnTo>
                    <a:pt x="1061" y="413"/>
                  </a:lnTo>
                  <a:lnTo>
                    <a:pt x="1052" y="380"/>
                  </a:lnTo>
                  <a:lnTo>
                    <a:pt x="1031" y="35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419" name="Freeform 17">
              <a:extLst>
                <a:ext uri="{FF2B5EF4-FFF2-40B4-BE49-F238E27FC236}">
                  <a16:creationId xmlns:a16="http://schemas.microsoft.com/office/drawing/2014/main" id="{9DD055EE-81A1-4494-9545-984A5A9F3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601"/>
              <a:ext cx="191" cy="383"/>
            </a:xfrm>
            <a:custGeom>
              <a:avLst/>
              <a:gdLst>
                <a:gd name="T0" fmla="*/ 0 w 1528"/>
                <a:gd name="T1" fmla="*/ 0 h 3065"/>
                <a:gd name="T2" fmla="*/ 0 w 1528"/>
                <a:gd name="T3" fmla="*/ 0 h 3065"/>
                <a:gd name="T4" fmla="*/ 0 w 1528"/>
                <a:gd name="T5" fmla="*/ 0 h 3065"/>
                <a:gd name="T6" fmla="*/ 0 w 1528"/>
                <a:gd name="T7" fmla="*/ 0 h 3065"/>
                <a:gd name="T8" fmla="*/ 0 w 1528"/>
                <a:gd name="T9" fmla="*/ 0 h 3065"/>
                <a:gd name="T10" fmla="*/ 0 w 1528"/>
                <a:gd name="T11" fmla="*/ 0 h 3065"/>
                <a:gd name="T12" fmla="*/ 0 w 1528"/>
                <a:gd name="T13" fmla="*/ 0 h 3065"/>
                <a:gd name="T14" fmla="*/ 0 w 1528"/>
                <a:gd name="T15" fmla="*/ 0 h 3065"/>
                <a:gd name="T16" fmla="*/ 0 w 1528"/>
                <a:gd name="T17" fmla="*/ 0 h 3065"/>
                <a:gd name="T18" fmla="*/ 0 w 1528"/>
                <a:gd name="T19" fmla="*/ 0 h 3065"/>
                <a:gd name="T20" fmla="*/ 0 w 1528"/>
                <a:gd name="T21" fmla="*/ 0 h 3065"/>
                <a:gd name="T22" fmla="*/ 0 w 1528"/>
                <a:gd name="T23" fmla="*/ 0 h 3065"/>
                <a:gd name="T24" fmla="*/ 0 w 1528"/>
                <a:gd name="T25" fmla="*/ 0 h 3065"/>
                <a:gd name="T26" fmla="*/ 0 w 1528"/>
                <a:gd name="T27" fmla="*/ 0 h 3065"/>
                <a:gd name="T28" fmla="*/ 0 w 1528"/>
                <a:gd name="T29" fmla="*/ 0 h 3065"/>
                <a:gd name="T30" fmla="*/ 0 w 1528"/>
                <a:gd name="T31" fmla="*/ 0 h 3065"/>
                <a:gd name="T32" fmla="*/ 0 w 1528"/>
                <a:gd name="T33" fmla="*/ 0 h 3065"/>
                <a:gd name="T34" fmla="*/ 0 w 1528"/>
                <a:gd name="T35" fmla="*/ 0 h 3065"/>
                <a:gd name="T36" fmla="*/ 0 w 1528"/>
                <a:gd name="T37" fmla="*/ 0 h 3065"/>
                <a:gd name="T38" fmla="*/ 0 w 1528"/>
                <a:gd name="T39" fmla="*/ 0 h 3065"/>
                <a:gd name="T40" fmla="*/ 0 w 1528"/>
                <a:gd name="T41" fmla="*/ 0 h 3065"/>
                <a:gd name="T42" fmla="*/ 0 w 1528"/>
                <a:gd name="T43" fmla="*/ 0 h 3065"/>
                <a:gd name="T44" fmla="*/ 0 w 1528"/>
                <a:gd name="T45" fmla="*/ 0 h 3065"/>
                <a:gd name="T46" fmla="*/ 0 w 1528"/>
                <a:gd name="T47" fmla="*/ 0 h 3065"/>
                <a:gd name="T48" fmla="*/ 0 w 1528"/>
                <a:gd name="T49" fmla="*/ 0 h 3065"/>
                <a:gd name="T50" fmla="*/ 0 w 1528"/>
                <a:gd name="T51" fmla="*/ 0 h 3065"/>
                <a:gd name="T52" fmla="*/ 0 w 1528"/>
                <a:gd name="T53" fmla="*/ 0 h 3065"/>
                <a:gd name="T54" fmla="*/ 0 w 1528"/>
                <a:gd name="T55" fmla="*/ 0 h 3065"/>
                <a:gd name="T56" fmla="*/ 0 w 1528"/>
                <a:gd name="T57" fmla="*/ 0 h 3065"/>
                <a:gd name="T58" fmla="*/ 0 w 1528"/>
                <a:gd name="T59" fmla="*/ 0 h 3065"/>
                <a:gd name="T60" fmla="*/ 0 w 1528"/>
                <a:gd name="T61" fmla="*/ 0 h 3065"/>
                <a:gd name="T62" fmla="*/ 0 w 1528"/>
                <a:gd name="T63" fmla="*/ 0 h 3065"/>
                <a:gd name="T64" fmla="*/ 0 w 1528"/>
                <a:gd name="T65" fmla="*/ 0 h 3065"/>
                <a:gd name="T66" fmla="*/ 0 w 1528"/>
                <a:gd name="T67" fmla="*/ 0 h 3065"/>
                <a:gd name="T68" fmla="*/ 0 w 1528"/>
                <a:gd name="T69" fmla="*/ 0 h 3065"/>
                <a:gd name="T70" fmla="*/ 0 w 1528"/>
                <a:gd name="T71" fmla="*/ 0 h 3065"/>
                <a:gd name="T72" fmla="*/ 0 w 1528"/>
                <a:gd name="T73" fmla="*/ 0 h 3065"/>
                <a:gd name="T74" fmla="*/ 0 w 1528"/>
                <a:gd name="T75" fmla="*/ 0 h 3065"/>
                <a:gd name="T76" fmla="*/ 0 w 1528"/>
                <a:gd name="T77" fmla="*/ 0 h 3065"/>
                <a:gd name="T78" fmla="*/ 0 w 1528"/>
                <a:gd name="T79" fmla="*/ 0 h 3065"/>
                <a:gd name="T80" fmla="*/ 0 w 1528"/>
                <a:gd name="T81" fmla="*/ 0 h 3065"/>
                <a:gd name="T82" fmla="*/ 0 w 1528"/>
                <a:gd name="T83" fmla="*/ 0 h 3065"/>
                <a:gd name="T84" fmla="*/ 0 w 1528"/>
                <a:gd name="T85" fmla="*/ 0 h 3065"/>
                <a:gd name="T86" fmla="*/ 0 w 1528"/>
                <a:gd name="T87" fmla="*/ 0 h 3065"/>
                <a:gd name="T88" fmla="*/ 0 w 1528"/>
                <a:gd name="T89" fmla="*/ 0 h 3065"/>
                <a:gd name="T90" fmla="*/ 0 w 1528"/>
                <a:gd name="T91" fmla="*/ 0 h 3065"/>
                <a:gd name="T92" fmla="*/ 0 w 1528"/>
                <a:gd name="T93" fmla="*/ 0 h 3065"/>
                <a:gd name="T94" fmla="*/ 0 w 1528"/>
                <a:gd name="T95" fmla="*/ 0 h 3065"/>
                <a:gd name="T96" fmla="*/ 0 w 1528"/>
                <a:gd name="T97" fmla="*/ 0 h 3065"/>
                <a:gd name="T98" fmla="*/ 0 w 1528"/>
                <a:gd name="T99" fmla="*/ 0 h 3065"/>
                <a:gd name="T100" fmla="*/ 0 w 1528"/>
                <a:gd name="T101" fmla="*/ 0 h 3065"/>
                <a:gd name="T102" fmla="*/ 0 w 1528"/>
                <a:gd name="T103" fmla="*/ 0 h 3065"/>
                <a:gd name="T104" fmla="*/ 0 w 1528"/>
                <a:gd name="T105" fmla="*/ 0 h 3065"/>
                <a:gd name="T106" fmla="*/ 0 w 1528"/>
                <a:gd name="T107" fmla="*/ 0 h 3065"/>
                <a:gd name="T108" fmla="*/ 0 w 1528"/>
                <a:gd name="T109" fmla="*/ 0 h 3065"/>
                <a:gd name="T110" fmla="*/ 0 w 1528"/>
                <a:gd name="T111" fmla="*/ 0 h 30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528" h="3065">
                  <a:moveTo>
                    <a:pt x="1528" y="399"/>
                  </a:moveTo>
                  <a:lnTo>
                    <a:pt x="1524" y="367"/>
                  </a:lnTo>
                  <a:lnTo>
                    <a:pt x="1509" y="344"/>
                  </a:lnTo>
                  <a:lnTo>
                    <a:pt x="1485" y="318"/>
                  </a:lnTo>
                  <a:lnTo>
                    <a:pt x="1405" y="265"/>
                  </a:lnTo>
                  <a:lnTo>
                    <a:pt x="1041" y="63"/>
                  </a:lnTo>
                  <a:lnTo>
                    <a:pt x="989" y="39"/>
                  </a:lnTo>
                  <a:lnTo>
                    <a:pt x="956" y="23"/>
                  </a:lnTo>
                  <a:lnTo>
                    <a:pt x="915" y="10"/>
                  </a:lnTo>
                  <a:lnTo>
                    <a:pt x="890" y="3"/>
                  </a:lnTo>
                  <a:lnTo>
                    <a:pt x="852" y="0"/>
                  </a:lnTo>
                  <a:lnTo>
                    <a:pt x="818" y="3"/>
                  </a:lnTo>
                  <a:lnTo>
                    <a:pt x="792" y="6"/>
                  </a:lnTo>
                  <a:lnTo>
                    <a:pt x="755" y="17"/>
                  </a:lnTo>
                  <a:lnTo>
                    <a:pt x="718" y="33"/>
                  </a:lnTo>
                  <a:lnTo>
                    <a:pt x="685" y="55"/>
                  </a:lnTo>
                  <a:lnTo>
                    <a:pt x="650" y="76"/>
                  </a:lnTo>
                  <a:lnTo>
                    <a:pt x="617" y="99"/>
                  </a:lnTo>
                  <a:lnTo>
                    <a:pt x="581" y="125"/>
                  </a:lnTo>
                  <a:lnTo>
                    <a:pt x="545" y="159"/>
                  </a:lnTo>
                  <a:lnTo>
                    <a:pt x="525" y="182"/>
                  </a:lnTo>
                  <a:lnTo>
                    <a:pt x="509" y="208"/>
                  </a:lnTo>
                  <a:lnTo>
                    <a:pt x="497" y="247"/>
                  </a:lnTo>
                  <a:lnTo>
                    <a:pt x="10" y="2398"/>
                  </a:lnTo>
                  <a:lnTo>
                    <a:pt x="0" y="2442"/>
                  </a:lnTo>
                  <a:lnTo>
                    <a:pt x="0" y="2463"/>
                  </a:lnTo>
                  <a:lnTo>
                    <a:pt x="0" y="2491"/>
                  </a:lnTo>
                  <a:lnTo>
                    <a:pt x="2" y="2518"/>
                  </a:lnTo>
                  <a:lnTo>
                    <a:pt x="12" y="2563"/>
                  </a:lnTo>
                  <a:lnTo>
                    <a:pt x="19" y="2583"/>
                  </a:lnTo>
                  <a:lnTo>
                    <a:pt x="39" y="2617"/>
                  </a:lnTo>
                  <a:lnTo>
                    <a:pt x="52" y="2641"/>
                  </a:lnTo>
                  <a:lnTo>
                    <a:pt x="81" y="2673"/>
                  </a:lnTo>
                  <a:lnTo>
                    <a:pt x="115" y="2701"/>
                  </a:lnTo>
                  <a:lnTo>
                    <a:pt x="160" y="2732"/>
                  </a:lnTo>
                  <a:lnTo>
                    <a:pt x="196" y="2755"/>
                  </a:lnTo>
                  <a:lnTo>
                    <a:pt x="740" y="3065"/>
                  </a:lnTo>
                  <a:lnTo>
                    <a:pt x="731" y="3032"/>
                  </a:lnTo>
                  <a:lnTo>
                    <a:pt x="730" y="3000"/>
                  </a:lnTo>
                  <a:lnTo>
                    <a:pt x="736" y="2974"/>
                  </a:lnTo>
                  <a:lnTo>
                    <a:pt x="745" y="2945"/>
                  </a:lnTo>
                  <a:lnTo>
                    <a:pt x="759" y="2917"/>
                  </a:lnTo>
                  <a:lnTo>
                    <a:pt x="778" y="2893"/>
                  </a:lnTo>
                  <a:lnTo>
                    <a:pt x="803" y="2879"/>
                  </a:lnTo>
                  <a:lnTo>
                    <a:pt x="201" y="2529"/>
                  </a:lnTo>
                  <a:lnTo>
                    <a:pt x="181" y="2512"/>
                  </a:lnTo>
                  <a:lnTo>
                    <a:pt x="173" y="2502"/>
                  </a:lnTo>
                  <a:lnTo>
                    <a:pt x="168" y="2486"/>
                  </a:lnTo>
                  <a:lnTo>
                    <a:pt x="162" y="2452"/>
                  </a:lnTo>
                  <a:lnTo>
                    <a:pt x="162" y="2431"/>
                  </a:lnTo>
                  <a:lnTo>
                    <a:pt x="459" y="1154"/>
                  </a:lnTo>
                  <a:lnTo>
                    <a:pt x="489" y="1097"/>
                  </a:lnTo>
                  <a:lnTo>
                    <a:pt x="518" y="1064"/>
                  </a:lnTo>
                  <a:lnTo>
                    <a:pt x="565" y="1015"/>
                  </a:lnTo>
                  <a:lnTo>
                    <a:pt x="602" y="978"/>
                  </a:lnTo>
                  <a:lnTo>
                    <a:pt x="1528" y="39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420" name="Freeform 18">
              <a:extLst>
                <a:ext uri="{FF2B5EF4-FFF2-40B4-BE49-F238E27FC236}">
                  <a16:creationId xmlns:a16="http://schemas.microsoft.com/office/drawing/2014/main" id="{605DAE91-BD15-45DA-8649-4BF1E04EB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608"/>
              <a:ext cx="120" cy="170"/>
            </a:xfrm>
            <a:custGeom>
              <a:avLst/>
              <a:gdLst>
                <a:gd name="T0" fmla="*/ 0 w 958"/>
                <a:gd name="T1" fmla="*/ 0 h 1355"/>
                <a:gd name="T2" fmla="*/ 0 w 958"/>
                <a:gd name="T3" fmla="*/ 0 h 1355"/>
                <a:gd name="T4" fmla="*/ 0 w 958"/>
                <a:gd name="T5" fmla="*/ 0 h 1355"/>
                <a:gd name="T6" fmla="*/ 0 w 958"/>
                <a:gd name="T7" fmla="*/ 0 h 1355"/>
                <a:gd name="T8" fmla="*/ 0 w 958"/>
                <a:gd name="T9" fmla="*/ 0 h 1355"/>
                <a:gd name="T10" fmla="*/ 0 w 958"/>
                <a:gd name="T11" fmla="*/ 0 h 1355"/>
                <a:gd name="T12" fmla="*/ 0 w 958"/>
                <a:gd name="T13" fmla="*/ 0 h 1355"/>
                <a:gd name="T14" fmla="*/ 0 w 958"/>
                <a:gd name="T15" fmla="*/ 0 h 1355"/>
                <a:gd name="T16" fmla="*/ 0 w 958"/>
                <a:gd name="T17" fmla="*/ 0 h 1355"/>
                <a:gd name="T18" fmla="*/ 0 w 958"/>
                <a:gd name="T19" fmla="*/ 0 h 1355"/>
                <a:gd name="T20" fmla="*/ 0 w 958"/>
                <a:gd name="T21" fmla="*/ 0 h 1355"/>
                <a:gd name="T22" fmla="*/ 0 w 958"/>
                <a:gd name="T23" fmla="*/ 0 h 1355"/>
                <a:gd name="T24" fmla="*/ 0 w 958"/>
                <a:gd name="T25" fmla="*/ 0 h 1355"/>
                <a:gd name="T26" fmla="*/ 0 w 958"/>
                <a:gd name="T27" fmla="*/ 0 h 1355"/>
                <a:gd name="T28" fmla="*/ 0 w 958"/>
                <a:gd name="T29" fmla="*/ 0 h 1355"/>
                <a:gd name="T30" fmla="*/ 0 w 958"/>
                <a:gd name="T31" fmla="*/ 0 h 1355"/>
                <a:gd name="T32" fmla="*/ 0 w 958"/>
                <a:gd name="T33" fmla="*/ 0 h 1355"/>
                <a:gd name="T34" fmla="*/ 0 w 958"/>
                <a:gd name="T35" fmla="*/ 0 h 1355"/>
                <a:gd name="T36" fmla="*/ 0 w 958"/>
                <a:gd name="T37" fmla="*/ 0 h 1355"/>
                <a:gd name="T38" fmla="*/ 0 w 958"/>
                <a:gd name="T39" fmla="*/ 0 h 1355"/>
                <a:gd name="T40" fmla="*/ 0 w 958"/>
                <a:gd name="T41" fmla="*/ 0 h 1355"/>
                <a:gd name="T42" fmla="*/ 0 w 958"/>
                <a:gd name="T43" fmla="*/ 0 h 1355"/>
                <a:gd name="T44" fmla="*/ 0 w 958"/>
                <a:gd name="T45" fmla="*/ 0 h 1355"/>
                <a:gd name="T46" fmla="*/ 0 w 958"/>
                <a:gd name="T47" fmla="*/ 0 h 1355"/>
                <a:gd name="T48" fmla="*/ 0 w 958"/>
                <a:gd name="T49" fmla="*/ 0 h 1355"/>
                <a:gd name="T50" fmla="*/ 0 w 958"/>
                <a:gd name="T51" fmla="*/ 0 h 1355"/>
                <a:gd name="T52" fmla="*/ 0 w 958"/>
                <a:gd name="T53" fmla="*/ 0 h 1355"/>
                <a:gd name="T54" fmla="*/ 0 w 958"/>
                <a:gd name="T55" fmla="*/ 0 h 1355"/>
                <a:gd name="T56" fmla="*/ 0 w 958"/>
                <a:gd name="T57" fmla="*/ 0 h 1355"/>
                <a:gd name="T58" fmla="*/ 0 w 958"/>
                <a:gd name="T59" fmla="*/ 0 h 1355"/>
                <a:gd name="T60" fmla="*/ 0 w 958"/>
                <a:gd name="T61" fmla="*/ 0 h 1355"/>
                <a:gd name="T62" fmla="*/ 0 w 958"/>
                <a:gd name="T63" fmla="*/ 0 h 1355"/>
                <a:gd name="T64" fmla="*/ 0 w 958"/>
                <a:gd name="T65" fmla="*/ 0 h 1355"/>
                <a:gd name="T66" fmla="*/ 0 w 958"/>
                <a:gd name="T67" fmla="*/ 0 h 1355"/>
                <a:gd name="T68" fmla="*/ 0 w 958"/>
                <a:gd name="T69" fmla="*/ 0 h 1355"/>
                <a:gd name="T70" fmla="*/ 0 w 958"/>
                <a:gd name="T71" fmla="*/ 0 h 1355"/>
                <a:gd name="T72" fmla="*/ 0 w 958"/>
                <a:gd name="T73" fmla="*/ 0 h 1355"/>
                <a:gd name="T74" fmla="*/ 0 w 958"/>
                <a:gd name="T75" fmla="*/ 0 h 13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58" h="1355">
                  <a:moveTo>
                    <a:pt x="927" y="365"/>
                  </a:moveTo>
                  <a:lnTo>
                    <a:pt x="896" y="327"/>
                  </a:lnTo>
                  <a:lnTo>
                    <a:pt x="848" y="289"/>
                  </a:lnTo>
                  <a:lnTo>
                    <a:pt x="779" y="251"/>
                  </a:lnTo>
                  <a:lnTo>
                    <a:pt x="604" y="154"/>
                  </a:lnTo>
                  <a:lnTo>
                    <a:pt x="413" y="55"/>
                  </a:lnTo>
                  <a:lnTo>
                    <a:pt x="345" y="22"/>
                  </a:lnTo>
                  <a:lnTo>
                    <a:pt x="299" y="6"/>
                  </a:lnTo>
                  <a:lnTo>
                    <a:pt x="263" y="0"/>
                  </a:lnTo>
                  <a:lnTo>
                    <a:pt x="235" y="0"/>
                  </a:lnTo>
                  <a:lnTo>
                    <a:pt x="211" y="5"/>
                  </a:lnTo>
                  <a:lnTo>
                    <a:pt x="188" y="22"/>
                  </a:lnTo>
                  <a:lnTo>
                    <a:pt x="169" y="43"/>
                  </a:lnTo>
                  <a:lnTo>
                    <a:pt x="152" y="79"/>
                  </a:lnTo>
                  <a:lnTo>
                    <a:pt x="0" y="866"/>
                  </a:lnTo>
                  <a:lnTo>
                    <a:pt x="0" y="899"/>
                  </a:lnTo>
                  <a:lnTo>
                    <a:pt x="0" y="942"/>
                  </a:lnTo>
                  <a:lnTo>
                    <a:pt x="6" y="973"/>
                  </a:lnTo>
                  <a:lnTo>
                    <a:pt x="16" y="995"/>
                  </a:lnTo>
                  <a:lnTo>
                    <a:pt x="30" y="1016"/>
                  </a:lnTo>
                  <a:lnTo>
                    <a:pt x="58" y="1044"/>
                  </a:lnTo>
                  <a:lnTo>
                    <a:pt x="87" y="1063"/>
                  </a:lnTo>
                  <a:lnTo>
                    <a:pt x="121" y="1082"/>
                  </a:lnTo>
                  <a:lnTo>
                    <a:pt x="575" y="1318"/>
                  </a:lnTo>
                  <a:lnTo>
                    <a:pt x="619" y="1335"/>
                  </a:lnTo>
                  <a:lnTo>
                    <a:pt x="656" y="1347"/>
                  </a:lnTo>
                  <a:lnTo>
                    <a:pt x="700" y="1355"/>
                  </a:lnTo>
                  <a:lnTo>
                    <a:pt x="728" y="1355"/>
                  </a:lnTo>
                  <a:lnTo>
                    <a:pt x="757" y="1347"/>
                  </a:lnTo>
                  <a:lnTo>
                    <a:pt x="779" y="1319"/>
                  </a:lnTo>
                  <a:lnTo>
                    <a:pt x="791" y="1270"/>
                  </a:lnTo>
                  <a:lnTo>
                    <a:pt x="809" y="1208"/>
                  </a:lnTo>
                  <a:lnTo>
                    <a:pt x="888" y="866"/>
                  </a:lnTo>
                  <a:lnTo>
                    <a:pt x="945" y="527"/>
                  </a:lnTo>
                  <a:lnTo>
                    <a:pt x="958" y="448"/>
                  </a:lnTo>
                  <a:lnTo>
                    <a:pt x="955" y="419"/>
                  </a:lnTo>
                  <a:lnTo>
                    <a:pt x="946" y="394"/>
                  </a:lnTo>
                  <a:lnTo>
                    <a:pt x="927" y="365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9421" name="Freeform 19">
              <a:extLst>
                <a:ext uri="{FF2B5EF4-FFF2-40B4-BE49-F238E27FC236}">
                  <a16:creationId xmlns:a16="http://schemas.microsoft.com/office/drawing/2014/main" id="{188423CA-6120-4A4A-A72D-11AF31ACB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722"/>
              <a:ext cx="157" cy="222"/>
            </a:xfrm>
            <a:custGeom>
              <a:avLst/>
              <a:gdLst>
                <a:gd name="T0" fmla="*/ 0 w 1255"/>
                <a:gd name="T1" fmla="*/ 0 h 1769"/>
                <a:gd name="T2" fmla="*/ 0 w 1255"/>
                <a:gd name="T3" fmla="*/ 0 h 1769"/>
                <a:gd name="T4" fmla="*/ 0 w 1255"/>
                <a:gd name="T5" fmla="*/ 0 h 1769"/>
                <a:gd name="T6" fmla="*/ 0 w 1255"/>
                <a:gd name="T7" fmla="*/ 0 h 1769"/>
                <a:gd name="T8" fmla="*/ 0 w 1255"/>
                <a:gd name="T9" fmla="*/ 0 h 1769"/>
                <a:gd name="T10" fmla="*/ 0 w 1255"/>
                <a:gd name="T11" fmla="*/ 0 h 1769"/>
                <a:gd name="T12" fmla="*/ 0 w 1255"/>
                <a:gd name="T13" fmla="*/ 0 h 1769"/>
                <a:gd name="T14" fmla="*/ 0 w 1255"/>
                <a:gd name="T15" fmla="*/ 0 h 1769"/>
                <a:gd name="T16" fmla="*/ 0 w 1255"/>
                <a:gd name="T17" fmla="*/ 0 h 1769"/>
                <a:gd name="T18" fmla="*/ 0 w 1255"/>
                <a:gd name="T19" fmla="*/ 0 h 1769"/>
                <a:gd name="T20" fmla="*/ 0 w 1255"/>
                <a:gd name="T21" fmla="*/ 0 h 1769"/>
                <a:gd name="T22" fmla="*/ 0 w 1255"/>
                <a:gd name="T23" fmla="*/ 0 h 17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55" h="1769">
                  <a:moveTo>
                    <a:pt x="1249" y="448"/>
                  </a:moveTo>
                  <a:lnTo>
                    <a:pt x="1255" y="442"/>
                  </a:lnTo>
                  <a:lnTo>
                    <a:pt x="1194" y="469"/>
                  </a:lnTo>
                  <a:lnTo>
                    <a:pt x="1155" y="485"/>
                  </a:lnTo>
                  <a:lnTo>
                    <a:pt x="1136" y="496"/>
                  </a:lnTo>
                  <a:lnTo>
                    <a:pt x="1107" y="531"/>
                  </a:lnTo>
                  <a:lnTo>
                    <a:pt x="1088" y="574"/>
                  </a:lnTo>
                  <a:lnTo>
                    <a:pt x="797" y="1769"/>
                  </a:lnTo>
                  <a:lnTo>
                    <a:pt x="0" y="1486"/>
                  </a:lnTo>
                  <a:lnTo>
                    <a:pt x="325" y="32"/>
                  </a:lnTo>
                  <a:lnTo>
                    <a:pt x="496" y="0"/>
                  </a:lnTo>
                  <a:lnTo>
                    <a:pt x="1249" y="448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9422" name="Group 20">
              <a:extLst>
                <a:ext uri="{FF2B5EF4-FFF2-40B4-BE49-F238E27FC236}">
                  <a16:creationId xmlns:a16="http://schemas.microsoft.com/office/drawing/2014/main" id="{18BB5019-449A-4640-8ABA-C374DD50E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644"/>
              <a:ext cx="81" cy="93"/>
              <a:chOff x="4078" y="644"/>
              <a:chExt cx="81" cy="93"/>
            </a:xfrm>
          </p:grpSpPr>
          <p:sp>
            <p:nvSpPr>
              <p:cNvPr id="99442" name="Oval 21">
                <a:extLst>
                  <a:ext uri="{FF2B5EF4-FFF2-40B4-BE49-F238E27FC236}">
                    <a16:creationId xmlns:a16="http://schemas.microsoft.com/office/drawing/2014/main" id="{BBDAAA14-D09A-4E5D-ACCF-332BA3AFF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644"/>
                <a:ext cx="81" cy="93"/>
              </a:xfrm>
              <a:prstGeom prst="ellipse">
                <a:avLst/>
              </a:prstGeom>
              <a:solidFill>
                <a:srgbClr val="40404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99443" name="Group 22">
                <a:extLst>
                  <a:ext uri="{FF2B5EF4-FFF2-40B4-BE49-F238E27FC236}">
                    <a16:creationId xmlns:a16="http://schemas.microsoft.com/office/drawing/2014/main" id="{FED8782D-964A-4BBA-B046-D1B0CACB37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8" y="660"/>
                <a:ext cx="44" cy="61"/>
                <a:chOff x="4098" y="660"/>
                <a:chExt cx="44" cy="61"/>
              </a:xfrm>
            </p:grpSpPr>
            <p:sp>
              <p:nvSpPr>
                <p:cNvPr id="99444" name="Oval 23">
                  <a:extLst>
                    <a:ext uri="{FF2B5EF4-FFF2-40B4-BE49-F238E27FC236}">
                      <a16:creationId xmlns:a16="http://schemas.microsoft.com/office/drawing/2014/main" id="{556AF1BD-A924-4C1F-AA40-82192CED5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" y="687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45" name="Oval 24">
                  <a:extLst>
                    <a:ext uri="{FF2B5EF4-FFF2-40B4-BE49-F238E27FC236}">
                      <a16:creationId xmlns:a16="http://schemas.microsoft.com/office/drawing/2014/main" id="{F1939DEC-B46A-4A5D-864E-DD5B3B2695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694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46" name="Oval 25">
                  <a:extLst>
                    <a:ext uri="{FF2B5EF4-FFF2-40B4-BE49-F238E27FC236}">
                      <a16:creationId xmlns:a16="http://schemas.microsoft.com/office/drawing/2014/main" id="{10E7414C-9EFF-4529-BEF3-C22F7F6FD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8" y="704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47" name="Oval 26">
                  <a:extLst>
                    <a:ext uri="{FF2B5EF4-FFF2-40B4-BE49-F238E27FC236}">
                      <a16:creationId xmlns:a16="http://schemas.microsoft.com/office/drawing/2014/main" id="{CA4BC448-F209-4A24-9654-ACD5002C8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3" y="710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48" name="Oval 27">
                  <a:extLst>
                    <a:ext uri="{FF2B5EF4-FFF2-40B4-BE49-F238E27FC236}">
                      <a16:creationId xmlns:a16="http://schemas.microsoft.com/office/drawing/2014/main" id="{0848B076-49DB-4B27-AADC-BA35EA3A6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9" y="716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49" name="Oval 28">
                  <a:extLst>
                    <a:ext uri="{FF2B5EF4-FFF2-40B4-BE49-F238E27FC236}">
                      <a16:creationId xmlns:a16="http://schemas.microsoft.com/office/drawing/2014/main" id="{69FFD2A9-8C3B-46F5-81D0-B126301ED4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7" y="694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0" name="Oval 29">
                  <a:extLst>
                    <a:ext uri="{FF2B5EF4-FFF2-40B4-BE49-F238E27FC236}">
                      <a16:creationId xmlns:a16="http://schemas.microsoft.com/office/drawing/2014/main" id="{925DAF3A-AD60-4B0D-B872-1796C3BEB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701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1" name="Oval 30">
                  <a:extLst>
                    <a:ext uri="{FF2B5EF4-FFF2-40B4-BE49-F238E27FC236}">
                      <a16:creationId xmlns:a16="http://schemas.microsoft.com/office/drawing/2014/main" id="{CF760C82-810E-4C6A-BA24-53E9D74DE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6" y="660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2" name="Oval 31">
                  <a:extLst>
                    <a:ext uri="{FF2B5EF4-FFF2-40B4-BE49-F238E27FC236}">
                      <a16:creationId xmlns:a16="http://schemas.microsoft.com/office/drawing/2014/main" id="{B767A883-6BB5-455E-A70F-1C2BE498BB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666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3" name="Oval 32">
                  <a:extLst>
                    <a:ext uri="{FF2B5EF4-FFF2-40B4-BE49-F238E27FC236}">
                      <a16:creationId xmlns:a16="http://schemas.microsoft.com/office/drawing/2014/main" id="{6EDCB7C7-ED8F-4E77-94D7-29AD03C31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673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4" name="Oval 33">
                  <a:extLst>
                    <a:ext uri="{FF2B5EF4-FFF2-40B4-BE49-F238E27FC236}">
                      <a16:creationId xmlns:a16="http://schemas.microsoft.com/office/drawing/2014/main" id="{88B4A1AB-22DA-4D5E-8475-6AFEF8FEC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682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5" name="Oval 34">
                  <a:extLst>
                    <a:ext uri="{FF2B5EF4-FFF2-40B4-BE49-F238E27FC236}">
                      <a16:creationId xmlns:a16="http://schemas.microsoft.com/office/drawing/2014/main" id="{1F6B1C89-68AD-42DD-8A14-E97E8D03E4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1" y="673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99456" name="Oval 35">
                  <a:extLst>
                    <a:ext uri="{FF2B5EF4-FFF2-40B4-BE49-F238E27FC236}">
                      <a16:creationId xmlns:a16="http://schemas.microsoft.com/office/drawing/2014/main" id="{DE89EC69-12BE-4382-AC6D-909AACAD1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" y="679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99423" name="Group 36">
              <a:extLst>
                <a:ext uri="{FF2B5EF4-FFF2-40B4-BE49-F238E27FC236}">
                  <a16:creationId xmlns:a16="http://schemas.microsoft.com/office/drawing/2014/main" id="{06AB12AB-697D-4BEC-BD32-854D1D763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5" y="755"/>
              <a:ext cx="106" cy="173"/>
              <a:chOff x="4015" y="755"/>
              <a:chExt cx="106" cy="173"/>
            </a:xfrm>
          </p:grpSpPr>
          <p:sp>
            <p:nvSpPr>
              <p:cNvPr id="99424" name="Oval 37">
                <a:extLst>
                  <a:ext uri="{FF2B5EF4-FFF2-40B4-BE49-F238E27FC236}">
                    <a16:creationId xmlns:a16="http://schemas.microsoft.com/office/drawing/2014/main" id="{B628BC14-B40C-422A-A036-41BC1FF16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25" name="Oval 38">
                <a:extLst>
                  <a:ext uri="{FF2B5EF4-FFF2-40B4-BE49-F238E27FC236}">
                    <a16:creationId xmlns:a16="http://schemas.microsoft.com/office/drawing/2014/main" id="{ECC2946C-90D5-46AA-9CD2-E276266F0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755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26" name="Oval 39">
                <a:extLst>
                  <a:ext uri="{FF2B5EF4-FFF2-40B4-BE49-F238E27FC236}">
                    <a16:creationId xmlns:a16="http://schemas.microsoft.com/office/drawing/2014/main" id="{A802478A-573A-4A16-A97F-001367C87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76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27" name="Oval 40">
                <a:extLst>
                  <a:ext uri="{FF2B5EF4-FFF2-40B4-BE49-F238E27FC236}">
                    <a16:creationId xmlns:a16="http://schemas.microsoft.com/office/drawing/2014/main" id="{03866AC0-B9E4-4F89-9FF5-94EDEF29F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77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28" name="Oval 41">
                <a:extLst>
                  <a:ext uri="{FF2B5EF4-FFF2-40B4-BE49-F238E27FC236}">
                    <a16:creationId xmlns:a16="http://schemas.microsoft.com/office/drawing/2014/main" id="{78F47CF6-D555-4422-A3AD-DCF1ECDD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781"/>
                <a:ext cx="22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29" name="Oval 42">
                <a:extLst>
                  <a:ext uri="{FF2B5EF4-FFF2-40B4-BE49-F238E27FC236}">
                    <a16:creationId xmlns:a16="http://schemas.microsoft.com/office/drawing/2014/main" id="{12B7BE63-D275-4997-8AA8-07881DFF8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791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0" name="Oval 43">
                <a:extLst>
                  <a:ext uri="{FF2B5EF4-FFF2-40B4-BE49-F238E27FC236}">
                    <a16:creationId xmlns:a16="http://schemas.microsoft.com/office/drawing/2014/main" id="{BA65532A-0765-4EDD-A517-F110A1991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803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1" name="Oval 44">
                <a:extLst>
                  <a:ext uri="{FF2B5EF4-FFF2-40B4-BE49-F238E27FC236}">
                    <a16:creationId xmlns:a16="http://schemas.microsoft.com/office/drawing/2014/main" id="{6A331133-2E19-464D-BAE9-E93F36BCF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805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2" name="Oval 45">
                <a:extLst>
                  <a:ext uri="{FF2B5EF4-FFF2-40B4-BE49-F238E27FC236}">
                    <a16:creationId xmlns:a16="http://schemas.microsoft.com/office/drawing/2014/main" id="{294B7CF8-2940-4837-8BE7-00943E654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81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3" name="Oval 46">
                <a:extLst>
                  <a:ext uri="{FF2B5EF4-FFF2-40B4-BE49-F238E27FC236}">
                    <a16:creationId xmlns:a16="http://schemas.microsoft.com/office/drawing/2014/main" id="{88C76E9E-1837-4D51-BB15-01890659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82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4" name="Oval 47">
                <a:extLst>
                  <a:ext uri="{FF2B5EF4-FFF2-40B4-BE49-F238E27FC236}">
                    <a16:creationId xmlns:a16="http://schemas.microsoft.com/office/drawing/2014/main" id="{877075DF-DA15-4D00-B616-CAADB740D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831"/>
                <a:ext cx="21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5" name="Oval 48">
                <a:extLst>
                  <a:ext uri="{FF2B5EF4-FFF2-40B4-BE49-F238E27FC236}">
                    <a16:creationId xmlns:a16="http://schemas.microsoft.com/office/drawing/2014/main" id="{AD31080A-E4DF-437C-A5E6-E3ACB5172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841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6" name="Oval 49">
                <a:extLst>
                  <a:ext uri="{FF2B5EF4-FFF2-40B4-BE49-F238E27FC236}">
                    <a16:creationId xmlns:a16="http://schemas.microsoft.com/office/drawing/2014/main" id="{EA3F3B2A-2B37-4301-9AED-B11E05988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853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7" name="Oval 50">
                <a:extLst>
                  <a:ext uri="{FF2B5EF4-FFF2-40B4-BE49-F238E27FC236}">
                    <a16:creationId xmlns:a16="http://schemas.microsoft.com/office/drawing/2014/main" id="{ED58C5B9-0310-46F2-8FB6-601626B8C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85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8" name="Oval 51">
                <a:extLst>
                  <a:ext uri="{FF2B5EF4-FFF2-40B4-BE49-F238E27FC236}">
                    <a16:creationId xmlns:a16="http://schemas.microsoft.com/office/drawing/2014/main" id="{42E607EC-5ADF-4434-AA79-09FA90979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867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39" name="Oval 52">
                <a:extLst>
                  <a:ext uri="{FF2B5EF4-FFF2-40B4-BE49-F238E27FC236}">
                    <a16:creationId xmlns:a16="http://schemas.microsoft.com/office/drawing/2014/main" id="{10B68CF2-9CFA-4E60-8F78-CF0D6101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87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40" name="Oval 53">
                <a:extLst>
                  <a:ext uri="{FF2B5EF4-FFF2-40B4-BE49-F238E27FC236}">
                    <a16:creationId xmlns:a16="http://schemas.microsoft.com/office/drawing/2014/main" id="{66A98BAB-65BE-4E26-B9B9-9041F47BF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81"/>
                <a:ext cx="22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441" name="Oval 54">
                <a:extLst>
                  <a:ext uri="{FF2B5EF4-FFF2-40B4-BE49-F238E27FC236}">
                    <a16:creationId xmlns:a16="http://schemas.microsoft.com/office/drawing/2014/main" id="{83746D81-1B18-40A1-832F-B0F956E50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891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99334" name="Group 55">
            <a:extLst>
              <a:ext uri="{FF2B5EF4-FFF2-40B4-BE49-F238E27FC236}">
                <a16:creationId xmlns:a16="http://schemas.microsoft.com/office/drawing/2014/main" id="{AE6F02BA-893A-441B-A5AA-A0E937671040}"/>
              </a:ext>
            </a:extLst>
          </p:cNvPr>
          <p:cNvGrpSpPr>
            <a:grpSpLocks/>
          </p:cNvGrpSpPr>
          <p:nvPr/>
        </p:nvGrpSpPr>
        <p:grpSpPr bwMode="auto">
          <a:xfrm>
            <a:off x="7739064" y="1314451"/>
            <a:ext cx="198437" cy="227013"/>
            <a:chOff x="3911" y="691"/>
            <a:chExt cx="125" cy="143"/>
          </a:xfrm>
        </p:grpSpPr>
        <p:grpSp>
          <p:nvGrpSpPr>
            <p:cNvPr id="99407" name="Group 56">
              <a:extLst>
                <a:ext uri="{FF2B5EF4-FFF2-40B4-BE49-F238E27FC236}">
                  <a16:creationId xmlns:a16="http://schemas.microsoft.com/office/drawing/2014/main" id="{45C6F955-DF96-4EF5-A0D6-8352333C8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1" y="736"/>
              <a:ext cx="61" cy="65"/>
              <a:chOff x="3951" y="736"/>
              <a:chExt cx="61" cy="65"/>
            </a:xfrm>
          </p:grpSpPr>
          <p:sp>
            <p:nvSpPr>
              <p:cNvPr id="99415" name="Freeform 57">
                <a:extLst>
                  <a:ext uri="{FF2B5EF4-FFF2-40B4-BE49-F238E27FC236}">
                    <a16:creationId xmlns:a16="http://schemas.microsoft.com/office/drawing/2014/main" id="{5483F9EC-B431-412A-8943-EA1A06F86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736"/>
                <a:ext cx="61" cy="65"/>
              </a:xfrm>
              <a:custGeom>
                <a:avLst/>
                <a:gdLst>
                  <a:gd name="T0" fmla="*/ 0 w 490"/>
                  <a:gd name="T1" fmla="*/ 0 h 516"/>
                  <a:gd name="T2" fmla="*/ 0 w 490"/>
                  <a:gd name="T3" fmla="*/ 0 h 516"/>
                  <a:gd name="T4" fmla="*/ 0 w 490"/>
                  <a:gd name="T5" fmla="*/ 0 h 516"/>
                  <a:gd name="T6" fmla="*/ 0 w 490"/>
                  <a:gd name="T7" fmla="*/ 0 h 516"/>
                  <a:gd name="T8" fmla="*/ 0 w 490"/>
                  <a:gd name="T9" fmla="*/ 0 h 516"/>
                  <a:gd name="T10" fmla="*/ 0 w 490"/>
                  <a:gd name="T11" fmla="*/ 0 h 516"/>
                  <a:gd name="T12" fmla="*/ 0 w 490"/>
                  <a:gd name="T13" fmla="*/ 0 h 516"/>
                  <a:gd name="T14" fmla="*/ 0 w 490"/>
                  <a:gd name="T15" fmla="*/ 0 h 516"/>
                  <a:gd name="T16" fmla="*/ 0 w 490"/>
                  <a:gd name="T17" fmla="*/ 0 h 516"/>
                  <a:gd name="T18" fmla="*/ 0 w 490"/>
                  <a:gd name="T19" fmla="*/ 0 h 516"/>
                  <a:gd name="T20" fmla="*/ 0 w 490"/>
                  <a:gd name="T21" fmla="*/ 0 h 516"/>
                  <a:gd name="T22" fmla="*/ 0 w 490"/>
                  <a:gd name="T23" fmla="*/ 0 h 516"/>
                  <a:gd name="T24" fmla="*/ 0 w 490"/>
                  <a:gd name="T25" fmla="*/ 0 h 516"/>
                  <a:gd name="T26" fmla="*/ 0 w 490"/>
                  <a:gd name="T27" fmla="*/ 0 h 516"/>
                  <a:gd name="T28" fmla="*/ 0 w 490"/>
                  <a:gd name="T29" fmla="*/ 0 h 516"/>
                  <a:gd name="T30" fmla="*/ 0 w 490"/>
                  <a:gd name="T31" fmla="*/ 0 h 516"/>
                  <a:gd name="T32" fmla="*/ 0 w 490"/>
                  <a:gd name="T33" fmla="*/ 0 h 516"/>
                  <a:gd name="T34" fmla="*/ 0 w 490"/>
                  <a:gd name="T35" fmla="*/ 0 h 516"/>
                  <a:gd name="T36" fmla="*/ 0 w 490"/>
                  <a:gd name="T37" fmla="*/ 0 h 516"/>
                  <a:gd name="T38" fmla="*/ 0 w 490"/>
                  <a:gd name="T39" fmla="*/ 0 h 516"/>
                  <a:gd name="T40" fmla="*/ 0 w 490"/>
                  <a:gd name="T41" fmla="*/ 0 h 516"/>
                  <a:gd name="T42" fmla="*/ 0 w 490"/>
                  <a:gd name="T43" fmla="*/ 0 h 516"/>
                  <a:gd name="T44" fmla="*/ 0 w 490"/>
                  <a:gd name="T45" fmla="*/ 0 h 516"/>
                  <a:gd name="T46" fmla="*/ 0 w 490"/>
                  <a:gd name="T47" fmla="*/ 0 h 516"/>
                  <a:gd name="T48" fmla="*/ 0 w 490"/>
                  <a:gd name="T49" fmla="*/ 0 h 516"/>
                  <a:gd name="T50" fmla="*/ 0 w 490"/>
                  <a:gd name="T51" fmla="*/ 0 h 516"/>
                  <a:gd name="T52" fmla="*/ 0 w 490"/>
                  <a:gd name="T53" fmla="*/ 0 h 516"/>
                  <a:gd name="T54" fmla="*/ 0 w 490"/>
                  <a:gd name="T55" fmla="*/ 0 h 516"/>
                  <a:gd name="T56" fmla="*/ 0 w 490"/>
                  <a:gd name="T57" fmla="*/ 0 h 51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90" h="516">
                    <a:moveTo>
                      <a:pt x="0" y="0"/>
                    </a:moveTo>
                    <a:lnTo>
                      <a:pt x="94" y="27"/>
                    </a:lnTo>
                    <a:lnTo>
                      <a:pt x="180" y="54"/>
                    </a:lnTo>
                    <a:lnTo>
                      <a:pt x="252" y="77"/>
                    </a:lnTo>
                    <a:lnTo>
                      <a:pt x="347" y="140"/>
                    </a:lnTo>
                    <a:lnTo>
                      <a:pt x="374" y="173"/>
                    </a:lnTo>
                    <a:lnTo>
                      <a:pt x="403" y="227"/>
                    </a:lnTo>
                    <a:lnTo>
                      <a:pt x="440" y="289"/>
                    </a:lnTo>
                    <a:lnTo>
                      <a:pt x="472" y="355"/>
                    </a:lnTo>
                    <a:lnTo>
                      <a:pt x="487" y="393"/>
                    </a:lnTo>
                    <a:lnTo>
                      <a:pt x="490" y="420"/>
                    </a:lnTo>
                    <a:lnTo>
                      <a:pt x="490" y="444"/>
                    </a:lnTo>
                    <a:lnTo>
                      <a:pt x="483" y="463"/>
                    </a:lnTo>
                    <a:lnTo>
                      <a:pt x="462" y="485"/>
                    </a:lnTo>
                    <a:lnTo>
                      <a:pt x="443" y="502"/>
                    </a:lnTo>
                    <a:lnTo>
                      <a:pt x="400" y="513"/>
                    </a:lnTo>
                    <a:lnTo>
                      <a:pt x="369" y="516"/>
                    </a:lnTo>
                    <a:lnTo>
                      <a:pt x="329" y="516"/>
                    </a:lnTo>
                    <a:lnTo>
                      <a:pt x="300" y="507"/>
                    </a:lnTo>
                    <a:lnTo>
                      <a:pt x="270" y="490"/>
                    </a:lnTo>
                    <a:lnTo>
                      <a:pt x="250" y="479"/>
                    </a:lnTo>
                    <a:lnTo>
                      <a:pt x="228" y="459"/>
                    </a:lnTo>
                    <a:lnTo>
                      <a:pt x="213" y="435"/>
                    </a:lnTo>
                    <a:lnTo>
                      <a:pt x="193" y="402"/>
                    </a:lnTo>
                    <a:lnTo>
                      <a:pt x="174" y="370"/>
                    </a:lnTo>
                    <a:lnTo>
                      <a:pt x="167" y="355"/>
                    </a:lnTo>
                    <a:lnTo>
                      <a:pt x="153" y="333"/>
                    </a:lnTo>
                    <a:lnTo>
                      <a:pt x="138" y="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16" name="Freeform 58">
                <a:extLst>
                  <a:ext uri="{FF2B5EF4-FFF2-40B4-BE49-F238E27FC236}">
                    <a16:creationId xmlns:a16="http://schemas.microsoft.com/office/drawing/2014/main" id="{5B9EBA32-1FB0-4BA1-B1E0-15E63FB05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736"/>
                <a:ext cx="61" cy="65"/>
              </a:xfrm>
              <a:custGeom>
                <a:avLst/>
                <a:gdLst>
                  <a:gd name="T0" fmla="*/ 0 w 490"/>
                  <a:gd name="T1" fmla="*/ 0 h 516"/>
                  <a:gd name="T2" fmla="*/ 0 w 490"/>
                  <a:gd name="T3" fmla="*/ 0 h 516"/>
                  <a:gd name="T4" fmla="*/ 0 w 490"/>
                  <a:gd name="T5" fmla="*/ 0 h 516"/>
                  <a:gd name="T6" fmla="*/ 0 w 490"/>
                  <a:gd name="T7" fmla="*/ 0 h 516"/>
                  <a:gd name="T8" fmla="*/ 0 w 490"/>
                  <a:gd name="T9" fmla="*/ 0 h 516"/>
                  <a:gd name="T10" fmla="*/ 0 w 490"/>
                  <a:gd name="T11" fmla="*/ 0 h 516"/>
                  <a:gd name="T12" fmla="*/ 0 w 490"/>
                  <a:gd name="T13" fmla="*/ 0 h 516"/>
                  <a:gd name="T14" fmla="*/ 0 w 490"/>
                  <a:gd name="T15" fmla="*/ 0 h 516"/>
                  <a:gd name="T16" fmla="*/ 0 w 490"/>
                  <a:gd name="T17" fmla="*/ 0 h 516"/>
                  <a:gd name="T18" fmla="*/ 0 w 490"/>
                  <a:gd name="T19" fmla="*/ 0 h 516"/>
                  <a:gd name="T20" fmla="*/ 0 w 490"/>
                  <a:gd name="T21" fmla="*/ 0 h 516"/>
                  <a:gd name="T22" fmla="*/ 0 w 490"/>
                  <a:gd name="T23" fmla="*/ 0 h 516"/>
                  <a:gd name="T24" fmla="*/ 0 w 490"/>
                  <a:gd name="T25" fmla="*/ 0 h 516"/>
                  <a:gd name="T26" fmla="*/ 0 w 490"/>
                  <a:gd name="T27" fmla="*/ 0 h 516"/>
                  <a:gd name="T28" fmla="*/ 0 w 490"/>
                  <a:gd name="T29" fmla="*/ 0 h 516"/>
                  <a:gd name="T30" fmla="*/ 0 w 490"/>
                  <a:gd name="T31" fmla="*/ 0 h 516"/>
                  <a:gd name="T32" fmla="*/ 0 w 490"/>
                  <a:gd name="T33" fmla="*/ 0 h 516"/>
                  <a:gd name="T34" fmla="*/ 0 w 490"/>
                  <a:gd name="T35" fmla="*/ 0 h 516"/>
                  <a:gd name="T36" fmla="*/ 0 w 490"/>
                  <a:gd name="T37" fmla="*/ 0 h 516"/>
                  <a:gd name="T38" fmla="*/ 0 w 490"/>
                  <a:gd name="T39" fmla="*/ 0 h 516"/>
                  <a:gd name="T40" fmla="*/ 0 w 490"/>
                  <a:gd name="T41" fmla="*/ 0 h 516"/>
                  <a:gd name="T42" fmla="*/ 0 w 490"/>
                  <a:gd name="T43" fmla="*/ 0 h 516"/>
                  <a:gd name="T44" fmla="*/ 0 w 490"/>
                  <a:gd name="T45" fmla="*/ 0 h 516"/>
                  <a:gd name="T46" fmla="*/ 0 w 490"/>
                  <a:gd name="T47" fmla="*/ 0 h 516"/>
                  <a:gd name="T48" fmla="*/ 0 w 490"/>
                  <a:gd name="T49" fmla="*/ 0 h 516"/>
                  <a:gd name="T50" fmla="*/ 0 w 490"/>
                  <a:gd name="T51" fmla="*/ 0 h 516"/>
                  <a:gd name="T52" fmla="*/ 0 w 490"/>
                  <a:gd name="T53" fmla="*/ 0 h 516"/>
                  <a:gd name="T54" fmla="*/ 0 w 490"/>
                  <a:gd name="T55" fmla="*/ 0 h 51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90" h="516">
                    <a:moveTo>
                      <a:pt x="0" y="0"/>
                    </a:moveTo>
                    <a:lnTo>
                      <a:pt x="94" y="27"/>
                    </a:lnTo>
                    <a:lnTo>
                      <a:pt x="180" y="54"/>
                    </a:lnTo>
                    <a:lnTo>
                      <a:pt x="252" y="77"/>
                    </a:lnTo>
                    <a:lnTo>
                      <a:pt x="347" y="140"/>
                    </a:lnTo>
                    <a:lnTo>
                      <a:pt x="374" y="173"/>
                    </a:lnTo>
                    <a:lnTo>
                      <a:pt x="403" y="227"/>
                    </a:lnTo>
                    <a:lnTo>
                      <a:pt x="440" y="289"/>
                    </a:lnTo>
                    <a:lnTo>
                      <a:pt x="472" y="355"/>
                    </a:lnTo>
                    <a:lnTo>
                      <a:pt x="487" y="393"/>
                    </a:lnTo>
                    <a:lnTo>
                      <a:pt x="490" y="420"/>
                    </a:lnTo>
                    <a:lnTo>
                      <a:pt x="490" y="444"/>
                    </a:lnTo>
                    <a:lnTo>
                      <a:pt x="483" y="463"/>
                    </a:lnTo>
                    <a:lnTo>
                      <a:pt x="462" y="485"/>
                    </a:lnTo>
                    <a:lnTo>
                      <a:pt x="443" y="502"/>
                    </a:lnTo>
                    <a:lnTo>
                      <a:pt x="400" y="513"/>
                    </a:lnTo>
                    <a:lnTo>
                      <a:pt x="369" y="516"/>
                    </a:lnTo>
                    <a:lnTo>
                      <a:pt x="329" y="516"/>
                    </a:lnTo>
                    <a:lnTo>
                      <a:pt x="300" y="507"/>
                    </a:lnTo>
                    <a:lnTo>
                      <a:pt x="270" y="490"/>
                    </a:lnTo>
                    <a:lnTo>
                      <a:pt x="250" y="479"/>
                    </a:lnTo>
                    <a:lnTo>
                      <a:pt x="228" y="459"/>
                    </a:lnTo>
                    <a:lnTo>
                      <a:pt x="213" y="435"/>
                    </a:lnTo>
                    <a:lnTo>
                      <a:pt x="193" y="402"/>
                    </a:lnTo>
                    <a:lnTo>
                      <a:pt x="174" y="370"/>
                    </a:lnTo>
                    <a:lnTo>
                      <a:pt x="167" y="355"/>
                    </a:lnTo>
                    <a:lnTo>
                      <a:pt x="153" y="333"/>
                    </a:lnTo>
                    <a:lnTo>
                      <a:pt x="138" y="2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9408" name="Group 59">
              <a:extLst>
                <a:ext uri="{FF2B5EF4-FFF2-40B4-BE49-F238E27FC236}">
                  <a16:creationId xmlns:a16="http://schemas.microsoft.com/office/drawing/2014/main" id="{2A2CAA33-3BF7-49FF-9D8F-8AE7B93E5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3" y="707"/>
              <a:ext cx="45" cy="51"/>
              <a:chOff x="3983" y="707"/>
              <a:chExt cx="45" cy="51"/>
            </a:xfrm>
          </p:grpSpPr>
          <p:sp>
            <p:nvSpPr>
              <p:cNvPr id="99413" name="Freeform 60">
                <a:extLst>
                  <a:ext uri="{FF2B5EF4-FFF2-40B4-BE49-F238E27FC236}">
                    <a16:creationId xmlns:a16="http://schemas.microsoft.com/office/drawing/2014/main" id="{60695CD7-D92A-4C60-81CB-4B9B8C292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707"/>
                <a:ext cx="45" cy="51"/>
              </a:xfrm>
              <a:custGeom>
                <a:avLst/>
                <a:gdLst>
                  <a:gd name="T0" fmla="*/ 0 w 364"/>
                  <a:gd name="T1" fmla="*/ 0 h 405"/>
                  <a:gd name="T2" fmla="*/ 0 w 364"/>
                  <a:gd name="T3" fmla="*/ 0 h 405"/>
                  <a:gd name="T4" fmla="*/ 0 w 364"/>
                  <a:gd name="T5" fmla="*/ 0 h 405"/>
                  <a:gd name="T6" fmla="*/ 0 w 364"/>
                  <a:gd name="T7" fmla="*/ 0 h 405"/>
                  <a:gd name="T8" fmla="*/ 0 w 364"/>
                  <a:gd name="T9" fmla="*/ 0 h 405"/>
                  <a:gd name="T10" fmla="*/ 0 w 364"/>
                  <a:gd name="T11" fmla="*/ 0 h 405"/>
                  <a:gd name="T12" fmla="*/ 0 w 364"/>
                  <a:gd name="T13" fmla="*/ 0 h 405"/>
                  <a:gd name="T14" fmla="*/ 0 w 364"/>
                  <a:gd name="T15" fmla="*/ 0 h 405"/>
                  <a:gd name="T16" fmla="*/ 0 w 364"/>
                  <a:gd name="T17" fmla="*/ 0 h 405"/>
                  <a:gd name="T18" fmla="*/ 0 w 364"/>
                  <a:gd name="T19" fmla="*/ 0 h 405"/>
                  <a:gd name="T20" fmla="*/ 0 w 364"/>
                  <a:gd name="T21" fmla="*/ 0 h 405"/>
                  <a:gd name="T22" fmla="*/ 0 w 364"/>
                  <a:gd name="T23" fmla="*/ 0 h 405"/>
                  <a:gd name="T24" fmla="*/ 0 w 364"/>
                  <a:gd name="T25" fmla="*/ 0 h 405"/>
                  <a:gd name="T26" fmla="*/ 0 w 364"/>
                  <a:gd name="T27" fmla="*/ 0 h 405"/>
                  <a:gd name="T28" fmla="*/ 0 w 364"/>
                  <a:gd name="T29" fmla="*/ 0 h 405"/>
                  <a:gd name="T30" fmla="*/ 0 w 364"/>
                  <a:gd name="T31" fmla="*/ 0 h 405"/>
                  <a:gd name="T32" fmla="*/ 0 w 364"/>
                  <a:gd name="T33" fmla="*/ 0 h 405"/>
                  <a:gd name="T34" fmla="*/ 0 w 364"/>
                  <a:gd name="T35" fmla="*/ 0 h 405"/>
                  <a:gd name="T36" fmla="*/ 0 w 364"/>
                  <a:gd name="T37" fmla="*/ 0 h 405"/>
                  <a:gd name="T38" fmla="*/ 0 w 364"/>
                  <a:gd name="T39" fmla="*/ 0 h 405"/>
                  <a:gd name="T40" fmla="*/ 0 w 364"/>
                  <a:gd name="T41" fmla="*/ 0 h 405"/>
                  <a:gd name="T42" fmla="*/ 0 w 364"/>
                  <a:gd name="T43" fmla="*/ 0 h 405"/>
                  <a:gd name="T44" fmla="*/ 0 w 364"/>
                  <a:gd name="T45" fmla="*/ 0 h 405"/>
                  <a:gd name="T46" fmla="*/ 0 w 364"/>
                  <a:gd name="T47" fmla="*/ 0 h 405"/>
                  <a:gd name="T48" fmla="*/ 0 w 364"/>
                  <a:gd name="T49" fmla="*/ 0 h 40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64" h="405">
                    <a:moveTo>
                      <a:pt x="0" y="0"/>
                    </a:moveTo>
                    <a:lnTo>
                      <a:pt x="86" y="8"/>
                    </a:lnTo>
                    <a:lnTo>
                      <a:pt x="139" y="25"/>
                    </a:lnTo>
                    <a:lnTo>
                      <a:pt x="183" y="53"/>
                    </a:lnTo>
                    <a:lnTo>
                      <a:pt x="225" y="79"/>
                    </a:lnTo>
                    <a:lnTo>
                      <a:pt x="248" y="107"/>
                    </a:lnTo>
                    <a:lnTo>
                      <a:pt x="277" y="135"/>
                    </a:lnTo>
                    <a:lnTo>
                      <a:pt x="307" y="185"/>
                    </a:lnTo>
                    <a:lnTo>
                      <a:pt x="331" y="231"/>
                    </a:lnTo>
                    <a:lnTo>
                      <a:pt x="348" y="267"/>
                    </a:lnTo>
                    <a:lnTo>
                      <a:pt x="364" y="298"/>
                    </a:lnTo>
                    <a:lnTo>
                      <a:pt x="364" y="335"/>
                    </a:lnTo>
                    <a:lnTo>
                      <a:pt x="344" y="368"/>
                    </a:lnTo>
                    <a:lnTo>
                      <a:pt x="303" y="387"/>
                    </a:lnTo>
                    <a:lnTo>
                      <a:pt x="254" y="401"/>
                    </a:lnTo>
                    <a:lnTo>
                      <a:pt x="215" y="405"/>
                    </a:lnTo>
                    <a:lnTo>
                      <a:pt x="171" y="391"/>
                    </a:lnTo>
                    <a:lnTo>
                      <a:pt x="130" y="374"/>
                    </a:lnTo>
                    <a:lnTo>
                      <a:pt x="90" y="340"/>
                    </a:lnTo>
                    <a:lnTo>
                      <a:pt x="61" y="323"/>
                    </a:lnTo>
                    <a:lnTo>
                      <a:pt x="30" y="302"/>
                    </a:lnTo>
                    <a:lnTo>
                      <a:pt x="14" y="275"/>
                    </a:lnTo>
                    <a:lnTo>
                      <a:pt x="1" y="243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14" name="Freeform 61">
                <a:extLst>
                  <a:ext uri="{FF2B5EF4-FFF2-40B4-BE49-F238E27FC236}">
                    <a16:creationId xmlns:a16="http://schemas.microsoft.com/office/drawing/2014/main" id="{CA78DE9D-476B-41D7-9A26-D88EE617E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707"/>
                <a:ext cx="45" cy="51"/>
              </a:xfrm>
              <a:custGeom>
                <a:avLst/>
                <a:gdLst>
                  <a:gd name="T0" fmla="*/ 0 w 364"/>
                  <a:gd name="T1" fmla="*/ 0 h 405"/>
                  <a:gd name="T2" fmla="*/ 0 w 364"/>
                  <a:gd name="T3" fmla="*/ 0 h 405"/>
                  <a:gd name="T4" fmla="*/ 0 w 364"/>
                  <a:gd name="T5" fmla="*/ 0 h 405"/>
                  <a:gd name="T6" fmla="*/ 0 w 364"/>
                  <a:gd name="T7" fmla="*/ 0 h 405"/>
                  <a:gd name="T8" fmla="*/ 0 w 364"/>
                  <a:gd name="T9" fmla="*/ 0 h 405"/>
                  <a:gd name="T10" fmla="*/ 0 w 364"/>
                  <a:gd name="T11" fmla="*/ 0 h 405"/>
                  <a:gd name="T12" fmla="*/ 0 w 364"/>
                  <a:gd name="T13" fmla="*/ 0 h 405"/>
                  <a:gd name="T14" fmla="*/ 0 w 364"/>
                  <a:gd name="T15" fmla="*/ 0 h 405"/>
                  <a:gd name="T16" fmla="*/ 0 w 364"/>
                  <a:gd name="T17" fmla="*/ 0 h 405"/>
                  <a:gd name="T18" fmla="*/ 0 w 364"/>
                  <a:gd name="T19" fmla="*/ 0 h 405"/>
                  <a:gd name="T20" fmla="*/ 0 w 364"/>
                  <a:gd name="T21" fmla="*/ 0 h 405"/>
                  <a:gd name="T22" fmla="*/ 0 w 364"/>
                  <a:gd name="T23" fmla="*/ 0 h 405"/>
                  <a:gd name="T24" fmla="*/ 0 w 364"/>
                  <a:gd name="T25" fmla="*/ 0 h 405"/>
                  <a:gd name="T26" fmla="*/ 0 w 364"/>
                  <a:gd name="T27" fmla="*/ 0 h 405"/>
                  <a:gd name="T28" fmla="*/ 0 w 364"/>
                  <a:gd name="T29" fmla="*/ 0 h 405"/>
                  <a:gd name="T30" fmla="*/ 0 w 364"/>
                  <a:gd name="T31" fmla="*/ 0 h 405"/>
                  <a:gd name="T32" fmla="*/ 0 w 364"/>
                  <a:gd name="T33" fmla="*/ 0 h 405"/>
                  <a:gd name="T34" fmla="*/ 0 w 364"/>
                  <a:gd name="T35" fmla="*/ 0 h 405"/>
                  <a:gd name="T36" fmla="*/ 0 w 364"/>
                  <a:gd name="T37" fmla="*/ 0 h 405"/>
                  <a:gd name="T38" fmla="*/ 0 w 364"/>
                  <a:gd name="T39" fmla="*/ 0 h 405"/>
                  <a:gd name="T40" fmla="*/ 0 w 364"/>
                  <a:gd name="T41" fmla="*/ 0 h 405"/>
                  <a:gd name="T42" fmla="*/ 0 w 364"/>
                  <a:gd name="T43" fmla="*/ 0 h 405"/>
                  <a:gd name="T44" fmla="*/ 0 w 364"/>
                  <a:gd name="T45" fmla="*/ 0 h 405"/>
                  <a:gd name="T46" fmla="*/ 0 w 364"/>
                  <a:gd name="T47" fmla="*/ 0 h 40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4" h="405">
                    <a:moveTo>
                      <a:pt x="0" y="0"/>
                    </a:moveTo>
                    <a:lnTo>
                      <a:pt x="86" y="8"/>
                    </a:lnTo>
                    <a:lnTo>
                      <a:pt x="139" y="25"/>
                    </a:lnTo>
                    <a:lnTo>
                      <a:pt x="183" y="53"/>
                    </a:lnTo>
                    <a:lnTo>
                      <a:pt x="225" y="79"/>
                    </a:lnTo>
                    <a:lnTo>
                      <a:pt x="248" y="107"/>
                    </a:lnTo>
                    <a:lnTo>
                      <a:pt x="277" y="135"/>
                    </a:lnTo>
                    <a:lnTo>
                      <a:pt x="307" y="185"/>
                    </a:lnTo>
                    <a:lnTo>
                      <a:pt x="331" y="231"/>
                    </a:lnTo>
                    <a:lnTo>
                      <a:pt x="348" y="267"/>
                    </a:lnTo>
                    <a:lnTo>
                      <a:pt x="364" y="298"/>
                    </a:lnTo>
                    <a:lnTo>
                      <a:pt x="364" y="335"/>
                    </a:lnTo>
                    <a:lnTo>
                      <a:pt x="344" y="368"/>
                    </a:lnTo>
                    <a:lnTo>
                      <a:pt x="303" y="387"/>
                    </a:lnTo>
                    <a:lnTo>
                      <a:pt x="254" y="401"/>
                    </a:lnTo>
                    <a:lnTo>
                      <a:pt x="215" y="405"/>
                    </a:lnTo>
                    <a:lnTo>
                      <a:pt x="171" y="391"/>
                    </a:lnTo>
                    <a:lnTo>
                      <a:pt x="130" y="374"/>
                    </a:lnTo>
                    <a:lnTo>
                      <a:pt x="90" y="340"/>
                    </a:lnTo>
                    <a:lnTo>
                      <a:pt x="61" y="323"/>
                    </a:lnTo>
                    <a:lnTo>
                      <a:pt x="30" y="302"/>
                    </a:lnTo>
                    <a:lnTo>
                      <a:pt x="14" y="275"/>
                    </a:lnTo>
                    <a:lnTo>
                      <a:pt x="1" y="243"/>
                    </a:lnTo>
                    <a:lnTo>
                      <a:pt x="0" y="2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9409" name="Group 62">
              <a:extLst>
                <a:ext uri="{FF2B5EF4-FFF2-40B4-BE49-F238E27FC236}">
                  <a16:creationId xmlns:a16="http://schemas.microsoft.com/office/drawing/2014/main" id="{D30920DD-C890-4100-A23D-3F3B4BEAD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778"/>
              <a:ext cx="96" cy="56"/>
              <a:chOff x="3911" y="778"/>
              <a:chExt cx="96" cy="56"/>
            </a:xfrm>
          </p:grpSpPr>
          <p:sp>
            <p:nvSpPr>
              <p:cNvPr id="99411" name="Freeform 63">
                <a:extLst>
                  <a:ext uri="{FF2B5EF4-FFF2-40B4-BE49-F238E27FC236}">
                    <a16:creationId xmlns:a16="http://schemas.microsoft.com/office/drawing/2014/main" id="{16F0737A-09C5-4C28-88F2-3A96CC5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778"/>
                <a:ext cx="96" cy="56"/>
              </a:xfrm>
              <a:custGeom>
                <a:avLst/>
                <a:gdLst>
                  <a:gd name="T0" fmla="*/ 0 w 766"/>
                  <a:gd name="T1" fmla="*/ 0 h 449"/>
                  <a:gd name="T2" fmla="*/ 0 w 766"/>
                  <a:gd name="T3" fmla="*/ 0 h 449"/>
                  <a:gd name="T4" fmla="*/ 0 w 766"/>
                  <a:gd name="T5" fmla="*/ 0 h 449"/>
                  <a:gd name="T6" fmla="*/ 0 w 766"/>
                  <a:gd name="T7" fmla="*/ 0 h 449"/>
                  <a:gd name="T8" fmla="*/ 0 w 766"/>
                  <a:gd name="T9" fmla="*/ 0 h 449"/>
                  <a:gd name="T10" fmla="*/ 0 w 766"/>
                  <a:gd name="T11" fmla="*/ 0 h 449"/>
                  <a:gd name="T12" fmla="*/ 0 w 766"/>
                  <a:gd name="T13" fmla="*/ 0 h 449"/>
                  <a:gd name="T14" fmla="*/ 0 w 766"/>
                  <a:gd name="T15" fmla="*/ 0 h 449"/>
                  <a:gd name="T16" fmla="*/ 0 w 766"/>
                  <a:gd name="T17" fmla="*/ 0 h 449"/>
                  <a:gd name="T18" fmla="*/ 0 w 766"/>
                  <a:gd name="T19" fmla="*/ 0 h 449"/>
                  <a:gd name="T20" fmla="*/ 0 w 766"/>
                  <a:gd name="T21" fmla="*/ 0 h 449"/>
                  <a:gd name="T22" fmla="*/ 0 w 766"/>
                  <a:gd name="T23" fmla="*/ 0 h 449"/>
                  <a:gd name="T24" fmla="*/ 0 w 766"/>
                  <a:gd name="T25" fmla="*/ 0 h 449"/>
                  <a:gd name="T26" fmla="*/ 0 w 766"/>
                  <a:gd name="T27" fmla="*/ 0 h 449"/>
                  <a:gd name="T28" fmla="*/ 0 w 766"/>
                  <a:gd name="T29" fmla="*/ 0 h 449"/>
                  <a:gd name="T30" fmla="*/ 0 w 766"/>
                  <a:gd name="T31" fmla="*/ 0 h 449"/>
                  <a:gd name="T32" fmla="*/ 0 w 766"/>
                  <a:gd name="T33" fmla="*/ 0 h 449"/>
                  <a:gd name="T34" fmla="*/ 0 w 766"/>
                  <a:gd name="T35" fmla="*/ 0 h 449"/>
                  <a:gd name="T36" fmla="*/ 0 w 766"/>
                  <a:gd name="T37" fmla="*/ 0 h 449"/>
                  <a:gd name="T38" fmla="*/ 0 w 766"/>
                  <a:gd name="T39" fmla="*/ 0 h 449"/>
                  <a:gd name="T40" fmla="*/ 0 w 766"/>
                  <a:gd name="T41" fmla="*/ 0 h 449"/>
                  <a:gd name="T42" fmla="*/ 0 w 766"/>
                  <a:gd name="T43" fmla="*/ 0 h 449"/>
                  <a:gd name="T44" fmla="*/ 0 w 766"/>
                  <a:gd name="T45" fmla="*/ 0 h 449"/>
                  <a:gd name="T46" fmla="*/ 0 w 766"/>
                  <a:gd name="T47" fmla="*/ 0 h 449"/>
                  <a:gd name="T48" fmla="*/ 0 w 766"/>
                  <a:gd name="T49" fmla="*/ 0 h 449"/>
                  <a:gd name="T50" fmla="*/ 0 w 766"/>
                  <a:gd name="T51" fmla="*/ 0 h 449"/>
                  <a:gd name="T52" fmla="*/ 0 w 766"/>
                  <a:gd name="T53" fmla="*/ 0 h 449"/>
                  <a:gd name="T54" fmla="*/ 0 w 766"/>
                  <a:gd name="T55" fmla="*/ 0 h 449"/>
                  <a:gd name="T56" fmla="*/ 0 w 766"/>
                  <a:gd name="T57" fmla="*/ 0 h 449"/>
                  <a:gd name="T58" fmla="*/ 0 w 766"/>
                  <a:gd name="T59" fmla="*/ 0 h 44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66" h="449">
                    <a:moveTo>
                      <a:pt x="0" y="0"/>
                    </a:moveTo>
                    <a:lnTo>
                      <a:pt x="141" y="17"/>
                    </a:lnTo>
                    <a:lnTo>
                      <a:pt x="232" y="29"/>
                    </a:lnTo>
                    <a:lnTo>
                      <a:pt x="281" y="43"/>
                    </a:lnTo>
                    <a:lnTo>
                      <a:pt x="338" y="71"/>
                    </a:lnTo>
                    <a:lnTo>
                      <a:pt x="418" y="153"/>
                    </a:lnTo>
                    <a:lnTo>
                      <a:pt x="522" y="213"/>
                    </a:lnTo>
                    <a:lnTo>
                      <a:pt x="600" y="239"/>
                    </a:lnTo>
                    <a:lnTo>
                      <a:pt x="659" y="261"/>
                    </a:lnTo>
                    <a:lnTo>
                      <a:pt x="709" y="285"/>
                    </a:lnTo>
                    <a:lnTo>
                      <a:pt x="738" y="307"/>
                    </a:lnTo>
                    <a:lnTo>
                      <a:pt x="766" y="329"/>
                    </a:lnTo>
                    <a:lnTo>
                      <a:pt x="766" y="362"/>
                    </a:lnTo>
                    <a:lnTo>
                      <a:pt x="756" y="396"/>
                    </a:lnTo>
                    <a:lnTo>
                      <a:pt x="738" y="418"/>
                    </a:lnTo>
                    <a:lnTo>
                      <a:pt x="718" y="429"/>
                    </a:lnTo>
                    <a:lnTo>
                      <a:pt x="691" y="442"/>
                    </a:lnTo>
                    <a:lnTo>
                      <a:pt x="655" y="449"/>
                    </a:lnTo>
                    <a:lnTo>
                      <a:pt x="624" y="449"/>
                    </a:lnTo>
                    <a:lnTo>
                      <a:pt x="585" y="436"/>
                    </a:lnTo>
                    <a:lnTo>
                      <a:pt x="552" y="429"/>
                    </a:lnTo>
                    <a:lnTo>
                      <a:pt x="446" y="383"/>
                    </a:lnTo>
                    <a:lnTo>
                      <a:pt x="367" y="362"/>
                    </a:lnTo>
                    <a:lnTo>
                      <a:pt x="319" y="353"/>
                    </a:lnTo>
                    <a:lnTo>
                      <a:pt x="269" y="340"/>
                    </a:lnTo>
                    <a:lnTo>
                      <a:pt x="217" y="318"/>
                    </a:lnTo>
                    <a:lnTo>
                      <a:pt x="178" y="297"/>
                    </a:lnTo>
                    <a:lnTo>
                      <a:pt x="160" y="279"/>
                    </a:lnTo>
                    <a:lnTo>
                      <a:pt x="136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412" name="Freeform 64">
                <a:extLst>
                  <a:ext uri="{FF2B5EF4-FFF2-40B4-BE49-F238E27FC236}">
                    <a16:creationId xmlns:a16="http://schemas.microsoft.com/office/drawing/2014/main" id="{31CBE848-B2D3-485F-BB07-B72D28BB6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778"/>
                <a:ext cx="96" cy="56"/>
              </a:xfrm>
              <a:custGeom>
                <a:avLst/>
                <a:gdLst>
                  <a:gd name="T0" fmla="*/ 0 w 766"/>
                  <a:gd name="T1" fmla="*/ 0 h 449"/>
                  <a:gd name="T2" fmla="*/ 0 w 766"/>
                  <a:gd name="T3" fmla="*/ 0 h 449"/>
                  <a:gd name="T4" fmla="*/ 0 w 766"/>
                  <a:gd name="T5" fmla="*/ 0 h 449"/>
                  <a:gd name="T6" fmla="*/ 0 w 766"/>
                  <a:gd name="T7" fmla="*/ 0 h 449"/>
                  <a:gd name="T8" fmla="*/ 0 w 766"/>
                  <a:gd name="T9" fmla="*/ 0 h 449"/>
                  <a:gd name="T10" fmla="*/ 0 w 766"/>
                  <a:gd name="T11" fmla="*/ 0 h 449"/>
                  <a:gd name="T12" fmla="*/ 0 w 766"/>
                  <a:gd name="T13" fmla="*/ 0 h 449"/>
                  <a:gd name="T14" fmla="*/ 0 w 766"/>
                  <a:gd name="T15" fmla="*/ 0 h 449"/>
                  <a:gd name="T16" fmla="*/ 0 w 766"/>
                  <a:gd name="T17" fmla="*/ 0 h 449"/>
                  <a:gd name="T18" fmla="*/ 0 w 766"/>
                  <a:gd name="T19" fmla="*/ 0 h 449"/>
                  <a:gd name="T20" fmla="*/ 0 w 766"/>
                  <a:gd name="T21" fmla="*/ 0 h 449"/>
                  <a:gd name="T22" fmla="*/ 0 w 766"/>
                  <a:gd name="T23" fmla="*/ 0 h 449"/>
                  <a:gd name="T24" fmla="*/ 0 w 766"/>
                  <a:gd name="T25" fmla="*/ 0 h 449"/>
                  <a:gd name="T26" fmla="*/ 0 w 766"/>
                  <a:gd name="T27" fmla="*/ 0 h 449"/>
                  <a:gd name="T28" fmla="*/ 0 w 766"/>
                  <a:gd name="T29" fmla="*/ 0 h 449"/>
                  <a:gd name="T30" fmla="*/ 0 w 766"/>
                  <a:gd name="T31" fmla="*/ 0 h 449"/>
                  <a:gd name="T32" fmla="*/ 0 w 766"/>
                  <a:gd name="T33" fmla="*/ 0 h 449"/>
                  <a:gd name="T34" fmla="*/ 0 w 766"/>
                  <a:gd name="T35" fmla="*/ 0 h 449"/>
                  <a:gd name="T36" fmla="*/ 0 w 766"/>
                  <a:gd name="T37" fmla="*/ 0 h 449"/>
                  <a:gd name="T38" fmla="*/ 0 w 766"/>
                  <a:gd name="T39" fmla="*/ 0 h 449"/>
                  <a:gd name="T40" fmla="*/ 0 w 766"/>
                  <a:gd name="T41" fmla="*/ 0 h 449"/>
                  <a:gd name="T42" fmla="*/ 0 w 766"/>
                  <a:gd name="T43" fmla="*/ 0 h 449"/>
                  <a:gd name="T44" fmla="*/ 0 w 766"/>
                  <a:gd name="T45" fmla="*/ 0 h 449"/>
                  <a:gd name="T46" fmla="*/ 0 w 766"/>
                  <a:gd name="T47" fmla="*/ 0 h 449"/>
                  <a:gd name="T48" fmla="*/ 0 w 766"/>
                  <a:gd name="T49" fmla="*/ 0 h 449"/>
                  <a:gd name="T50" fmla="*/ 0 w 766"/>
                  <a:gd name="T51" fmla="*/ 0 h 449"/>
                  <a:gd name="T52" fmla="*/ 0 w 766"/>
                  <a:gd name="T53" fmla="*/ 0 h 449"/>
                  <a:gd name="T54" fmla="*/ 0 w 766"/>
                  <a:gd name="T55" fmla="*/ 0 h 449"/>
                  <a:gd name="T56" fmla="*/ 0 w 766"/>
                  <a:gd name="T57" fmla="*/ 0 h 4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66" h="449">
                    <a:moveTo>
                      <a:pt x="0" y="0"/>
                    </a:moveTo>
                    <a:lnTo>
                      <a:pt x="141" y="17"/>
                    </a:lnTo>
                    <a:lnTo>
                      <a:pt x="232" y="29"/>
                    </a:lnTo>
                    <a:lnTo>
                      <a:pt x="281" y="43"/>
                    </a:lnTo>
                    <a:lnTo>
                      <a:pt x="338" y="71"/>
                    </a:lnTo>
                    <a:lnTo>
                      <a:pt x="418" y="153"/>
                    </a:lnTo>
                    <a:lnTo>
                      <a:pt x="522" y="213"/>
                    </a:lnTo>
                    <a:lnTo>
                      <a:pt x="600" y="239"/>
                    </a:lnTo>
                    <a:lnTo>
                      <a:pt x="659" y="261"/>
                    </a:lnTo>
                    <a:lnTo>
                      <a:pt x="709" y="285"/>
                    </a:lnTo>
                    <a:lnTo>
                      <a:pt x="738" y="307"/>
                    </a:lnTo>
                    <a:lnTo>
                      <a:pt x="766" y="329"/>
                    </a:lnTo>
                    <a:lnTo>
                      <a:pt x="766" y="362"/>
                    </a:lnTo>
                    <a:lnTo>
                      <a:pt x="756" y="396"/>
                    </a:lnTo>
                    <a:lnTo>
                      <a:pt x="738" y="418"/>
                    </a:lnTo>
                    <a:lnTo>
                      <a:pt x="718" y="429"/>
                    </a:lnTo>
                    <a:lnTo>
                      <a:pt x="691" y="442"/>
                    </a:lnTo>
                    <a:lnTo>
                      <a:pt x="655" y="449"/>
                    </a:lnTo>
                    <a:lnTo>
                      <a:pt x="624" y="449"/>
                    </a:lnTo>
                    <a:lnTo>
                      <a:pt x="585" y="436"/>
                    </a:lnTo>
                    <a:lnTo>
                      <a:pt x="552" y="429"/>
                    </a:lnTo>
                    <a:lnTo>
                      <a:pt x="446" y="383"/>
                    </a:lnTo>
                    <a:lnTo>
                      <a:pt x="367" y="362"/>
                    </a:lnTo>
                    <a:lnTo>
                      <a:pt x="319" y="353"/>
                    </a:lnTo>
                    <a:lnTo>
                      <a:pt x="269" y="340"/>
                    </a:lnTo>
                    <a:lnTo>
                      <a:pt x="217" y="318"/>
                    </a:lnTo>
                    <a:lnTo>
                      <a:pt x="178" y="297"/>
                    </a:lnTo>
                    <a:lnTo>
                      <a:pt x="160" y="279"/>
                    </a:lnTo>
                    <a:lnTo>
                      <a:pt x="136" y="24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9410" name="Freeform 65">
              <a:extLst>
                <a:ext uri="{FF2B5EF4-FFF2-40B4-BE49-F238E27FC236}">
                  <a16:creationId xmlns:a16="http://schemas.microsoft.com/office/drawing/2014/main" id="{3F707D5F-BE10-43B6-9B48-5F862970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691"/>
              <a:ext cx="53" cy="34"/>
            </a:xfrm>
            <a:custGeom>
              <a:avLst/>
              <a:gdLst>
                <a:gd name="T0" fmla="*/ 0 w 428"/>
                <a:gd name="T1" fmla="*/ 0 h 272"/>
                <a:gd name="T2" fmla="*/ 0 w 428"/>
                <a:gd name="T3" fmla="*/ 0 h 272"/>
                <a:gd name="T4" fmla="*/ 0 w 428"/>
                <a:gd name="T5" fmla="*/ 0 h 272"/>
                <a:gd name="T6" fmla="*/ 0 w 428"/>
                <a:gd name="T7" fmla="*/ 0 h 272"/>
                <a:gd name="T8" fmla="*/ 0 w 428"/>
                <a:gd name="T9" fmla="*/ 0 h 272"/>
                <a:gd name="T10" fmla="*/ 0 w 428"/>
                <a:gd name="T11" fmla="*/ 0 h 272"/>
                <a:gd name="T12" fmla="*/ 0 w 428"/>
                <a:gd name="T13" fmla="*/ 0 h 272"/>
                <a:gd name="T14" fmla="*/ 0 w 428"/>
                <a:gd name="T15" fmla="*/ 0 h 272"/>
                <a:gd name="T16" fmla="*/ 0 w 428"/>
                <a:gd name="T17" fmla="*/ 0 h 272"/>
                <a:gd name="T18" fmla="*/ 0 w 428"/>
                <a:gd name="T19" fmla="*/ 0 h 272"/>
                <a:gd name="T20" fmla="*/ 0 w 428"/>
                <a:gd name="T21" fmla="*/ 0 h 272"/>
                <a:gd name="T22" fmla="*/ 0 w 428"/>
                <a:gd name="T23" fmla="*/ 0 h 272"/>
                <a:gd name="T24" fmla="*/ 0 w 428"/>
                <a:gd name="T25" fmla="*/ 0 h 272"/>
                <a:gd name="T26" fmla="*/ 0 w 428"/>
                <a:gd name="T27" fmla="*/ 0 h 272"/>
                <a:gd name="T28" fmla="*/ 0 w 428"/>
                <a:gd name="T29" fmla="*/ 0 h 272"/>
                <a:gd name="T30" fmla="*/ 0 w 428"/>
                <a:gd name="T31" fmla="*/ 0 h 272"/>
                <a:gd name="T32" fmla="*/ 0 w 428"/>
                <a:gd name="T33" fmla="*/ 0 h 272"/>
                <a:gd name="T34" fmla="*/ 0 w 428"/>
                <a:gd name="T35" fmla="*/ 0 h 272"/>
                <a:gd name="T36" fmla="*/ 0 w 428"/>
                <a:gd name="T37" fmla="*/ 0 h 272"/>
                <a:gd name="T38" fmla="*/ 0 w 428"/>
                <a:gd name="T39" fmla="*/ 0 h 272"/>
                <a:gd name="T40" fmla="*/ 0 w 428"/>
                <a:gd name="T41" fmla="*/ 0 h 272"/>
                <a:gd name="T42" fmla="*/ 0 w 428"/>
                <a:gd name="T43" fmla="*/ 0 h 272"/>
                <a:gd name="T44" fmla="*/ 0 w 428"/>
                <a:gd name="T45" fmla="*/ 0 h 272"/>
                <a:gd name="T46" fmla="*/ 0 w 428"/>
                <a:gd name="T47" fmla="*/ 0 h 272"/>
                <a:gd name="T48" fmla="*/ 0 w 428"/>
                <a:gd name="T49" fmla="*/ 0 h 272"/>
                <a:gd name="T50" fmla="*/ 0 w 428"/>
                <a:gd name="T51" fmla="*/ 0 h 272"/>
                <a:gd name="T52" fmla="*/ 0 w 428"/>
                <a:gd name="T53" fmla="*/ 0 h 272"/>
                <a:gd name="T54" fmla="*/ 0 w 428"/>
                <a:gd name="T55" fmla="*/ 0 h 272"/>
                <a:gd name="T56" fmla="*/ 0 w 428"/>
                <a:gd name="T57" fmla="*/ 0 h 272"/>
                <a:gd name="T58" fmla="*/ 0 w 428"/>
                <a:gd name="T59" fmla="*/ 0 h 272"/>
                <a:gd name="T60" fmla="*/ 0 w 428"/>
                <a:gd name="T61" fmla="*/ 0 h 272"/>
                <a:gd name="T62" fmla="*/ 0 w 428"/>
                <a:gd name="T63" fmla="*/ 0 h 272"/>
                <a:gd name="T64" fmla="*/ 0 w 428"/>
                <a:gd name="T65" fmla="*/ 0 h 272"/>
                <a:gd name="T66" fmla="*/ 0 w 428"/>
                <a:gd name="T67" fmla="*/ 0 h 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8" h="272">
                  <a:moveTo>
                    <a:pt x="0" y="127"/>
                  </a:moveTo>
                  <a:lnTo>
                    <a:pt x="14" y="99"/>
                  </a:lnTo>
                  <a:lnTo>
                    <a:pt x="30" y="64"/>
                  </a:lnTo>
                  <a:lnTo>
                    <a:pt x="50" y="40"/>
                  </a:lnTo>
                  <a:lnTo>
                    <a:pt x="76" y="21"/>
                  </a:lnTo>
                  <a:lnTo>
                    <a:pt x="107" y="7"/>
                  </a:lnTo>
                  <a:lnTo>
                    <a:pt x="140" y="3"/>
                  </a:lnTo>
                  <a:lnTo>
                    <a:pt x="173" y="0"/>
                  </a:lnTo>
                  <a:lnTo>
                    <a:pt x="215" y="1"/>
                  </a:lnTo>
                  <a:lnTo>
                    <a:pt x="258" y="4"/>
                  </a:lnTo>
                  <a:lnTo>
                    <a:pt x="303" y="6"/>
                  </a:lnTo>
                  <a:lnTo>
                    <a:pt x="351" y="11"/>
                  </a:lnTo>
                  <a:lnTo>
                    <a:pt x="385" y="21"/>
                  </a:lnTo>
                  <a:lnTo>
                    <a:pt x="399" y="36"/>
                  </a:lnTo>
                  <a:lnTo>
                    <a:pt x="412" y="59"/>
                  </a:lnTo>
                  <a:lnTo>
                    <a:pt x="421" y="86"/>
                  </a:lnTo>
                  <a:lnTo>
                    <a:pt x="426" y="120"/>
                  </a:lnTo>
                  <a:lnTo>
                    <a:pt x="428" y="160"/>
                  </a:lnTo>
                  <a:lnTo>
                    <a:pt x="421" y="199"/>
                  </a:lnTo>
                  <a:lnTo>
                    <a:pt x="408" y="230"/>
                  </a:lnTo>
                  <a:lnTo>
                    <a:pt x="388" y="250"/>
                  </a:lnTo>
                  <a:lnTo>
                    <a:pt x="368" y="262"/>
                  </a:lnTo>
                  <a:lnTo>
                    <a:pt x="338" y="270"/>
                  </a:lnTo>
                  <a:lnTo>
                    <a:pt x="309" y="272"/>
                  </a:lnTo>
                  <a:lnTo>
                    <a:pt x="282" y="270"/>
                  </a:lnTo>
                  <a:lnTo>
                    <a:pt x="252" y="242"/>
                  </a:lnTo>
                  <a:lnTo>
                    <a:pt x="232" y="219"/>
                  </a:lnTo>
                  <a:lnTo>
                    <a:pt x="202" y="197"/>
                  </a:lnTo>
                  <a:lnTo>
                    <a:pt x="173" y="179"/>
                  </a:lnTo>
                  <a:lnTo>
                    <a:pt x="140" y="159"/>
                  </a:lnTo>
                  <a:lnTo>
                    <a:pt x="109" y="147"/>
                  </a:lnTo>
                  <a:lnTo>
                    <a:pt x="83" y="139"/>
                  </a:lnTo>
                  <a:lnTo>
                    <a:pt x="59" y="13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FF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9335" name="AutoShape 66">
            <a:extLst>
              <a:ext uri="{FF2B5EF4-FFF2-40B4-BE49-F238E27FC236}">
                <a16:creationId xmlns:a16="http://schemas.microsoft.com/office/drawing/2014/main" id="{19E67E82-04E7-4A49-A3DF-374D49647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1360488"/>
            <a:ext cx="914400" cy="685800"/>
          </a:xfrm>
          <a:prstGeom prst="hexagon">
            <a:avLst>
              <a:gd name="adj" fmla="val 33333"/>
              <a:gd name="vf" fmla="val 11547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99336" name="Group 67">
            <a:extLst>
              <a:ext uri="{FF2B5EF4-FFF2-40B4-BE49-F238E27FC236}">
                <a16:creationId xmlns:a16="http://schemas.microsoft.com/office/drawing/2014/main" id="{6E355026-AB7E-449C-8A9B-3BAD15A78D2C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285876"/>
            <a:ext cx="184150" cy="493713"/>
            <a:chOff x="1791" y="673"/>
            <a:chExt cx="116" cy="311"/>
          </a:xfrm>
        </p:grpSpPr>
        <p:grpSp>
          <p:nvGrpSpPr>
            <p:cNvPr id="99384" name="Group 68">
              <a:extLst>
                <a:ext uri="{FF2B5EF4-FFF2-40B4-BE49-F238E27FC236}">
                  <a16:creationId xmlns:a16="http://schemas.microsoft.com/office/drawing/2014/main" id="{1142FF52-8BF6-48C1-BDF8-4B792F566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3" y="780"/>
              <a:ext cx="114" cy="204"/>
              <a:chOff x="1793" y="780"/>
              <a:chExt cx="114" cy="204"/>
            </a:xfrm>
          </p:grpSpPr>
          <p:grpSp>
            <p:nvGrpSpPr>
              <p:cNvPr id="99392" name="Group 69">
                <a:extLst>
                  <a:ext uri="{FF2B5EF4-FFF2-40B4-BE49-F238E27FC236}">
                    <a16:creationId xmlns:a16="http://schemas.microsoft.com/office/drawing/2014/main" id="{F2673933-FC0A-415E-9173-B9C0FA0C5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3" y="786"/>
                <a:ext cx="73" cy="196"/>
                <a:chOff x="1793" y="786"/>
                <a:chExt cx="73" cy="196"/>
              </a:xfrm>
            </p:grpSpPr>
            <p:sp>
              <p:nvSpPr>
                <p:cNvPr id="99400" name="Line 70">
                  <a:extLst>
                    <a:ext uri="{FF2B5EF4-FFF2-40B4-BE49-F238E27FC236}">
                      <a16:creationId xmlns:a16="http://schemas.microsoft.com/office/drawing/2014/main" id="{0EA512A4-758F-4C76-A21A-369127FFCE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2" y="786"/>
                  <a:ext cx="27" cy="1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1" name="Line 71">
                  <a:extLst>
                    <a:ext uri="{FF2B5EF4-FFF2-40B4-BE49-F238E27FC236}">
                      <a16:creationId xmlns:a16="http://schemas.microsoft.com/office/drawing/2014/main" id="{C21B0B72-EFED-4124-A48A-9EAE4F10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14" y="788"/>
                  <a:ext cx="33" cy="41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2" name="Line 72">
                  <a:extLst>
                    <a:ext uri="{FF2B5EF4-FFF2-40B4-BE49-F238E27FC236}">
                      <a16:creationId xmlns:a16="http://schemas.microsoft.com/office/drawing/2014/main" id="{0E9D44BE-83B4-4F3A-B357-96C6F70FC4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13" y="829"/>
                  <a:ext cx="46" cy="8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3" name="Line 73">
                  <a:extLst>
                    <a:ext uri="{FF2B5EF4-FFF2-40B4-BE49-F238E27FC236}">
                      <a16:creationId xmlns:a16="http://schemas.microsoft.com/office/drawing/2014/main" id="{FFB5582B-9739-4B90-9818-110309DA5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93" y="915"/>
                  <a:ext cx="67" cy="67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4" name="Line 74">
                  <a:extLst>
                    <a:ext uri="{FF2B5EF4-FFF2-40B4-BE49-F238E27FC236}">
                      <a16:creationId xmlns:a16="http://schemas.microsoft.com/office/drawing/2014/main" id="{8232EB51-3E83-4AA1-BBAE-DB747E789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02" y="916"/>
                  <a:ext cx="64" cy="6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5" name="Line 75">
                  <a:extLst>
                    <a:ext uri="{FF2B5EF4-FFF2-40B4-BE49-F238E27FC236}">
                      <a16:creationId xmlns:a16="http://schemas.microsoft.com/office/drawing/2014/main" id="{F75B9F20-73D8-4ACF-93BB-04FA7466B4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01" y="829"/>
                  <a:ext cx="51" cy="8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99406" name="Line 76">
                  <a:extLst>
                    <a:ext uri="{FF2B5EF4-FFF2-40B4-BE49-F238E27FC236}">
                      <a16:creationId xmlns:a16="http://schemas.microsoft.com/office/drawing/2014/main" id="{A56D5A60-FB92-4580-8AA1-45C0B0EB7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3" y="786"/>
                  <a:ext cx="31" cy="4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9393" name="Line 77">
                <a:extLst>
                  <a:ext uri="{FF2B5EF4-FFF2-40B4-BE49-F238E27FC236}">
                    <a16:creationId xmlns:a16="http://schemas.microsoft.com/office/drawing/2014/main" id="{6A267700-4754-468C-B2D1-9A1C1B6F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5" y="903"/>
                <a:ext cx="27" cy="81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4" name="Line 78">
                <a:extLst>
                  <a:ext uri="{FF2B5EF4-FFF2-40B4-BE49-F238E27FC236}">
                    <a16:creationId xmlns:a16="http://schemas.microsoft.com/office/drawing/2014/main" id="{C94061A3-0CD0-4692-9169-9AA469128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831"/>
                <a:ext cx="38" cy="7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5" name="Line 79">
                <a:extLst>
                  <a:ext uri="{FF2B5EF4-FFF2-40B4-BE49-F238E27FC236}">
                    <a16:creationId xmlns:a16="http://schemas.microsoft.com/office/drawing/2014/main" id="{7F4A630C-18CC-434B-9971-CB09A0FAD6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781"/>
                <a:ext cx="9" cy="50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6" name="Line 80">
                <a:extLst>
                  <a:ext uri="{FF2B5EF4-FFF2-40B4-BE49-F238E27FC236}">
                    <a16:creationId xmlns:a16="http://schemas.microsoft.com/office/drawing/2014/main" id="{E96162DB-D695-492C-BE03-91E84E904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49" y="780"/>
                <a:ext cx="16" cy="7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7" name="Line 81">
                <a:extLst>
                  <a:ext uri="{FF2B5EF4-FFF2-40B4-BE49-F238E27FC236}">
                    <a16:creationId xmlns:a16="http://schemas.microsoft.com/office/drawing/2014/main" id="{A137FCC1-E304-48C7-ACA9-BEF1CFDD5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0" y="786"/>
                <a:ext cx="24" cy="37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8" name="Line 82">
                <a:extLst>
                  <a:ext uri="{FF2B5EF4-FFF2-40B4-BE49-F238E27FC236}">
                    <a16:creationId xmlns:a16="http://schemas.microsoft.com/office/drawing/2014/main" id="{8B101116-78B3-4C58-A33B-74C12A803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1" y="823"/>
                <a:ext cx="10" cy="9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9" name="Line 83">
                <a:extLst>
                  <a:ext uri="{FF2B5EF4-FFF2-40B4-BE49-F238E27FC236}">
                    <a16:creationId xmlns:a16="http://schemas.microsoft.com/office/drawing/2014/main" id="{236511C3-D424-4679-A0A8-7C01DAD18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2" y="916"/>
                <a:ext cx="45" cy="4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9385" name="Group 84">
              <a:extLst>
                <a:ext uri="{FF2B5EF4-FFF2-40B4-BE49-F238E27FC236}">
                  <a16:creationId xmlns:a16="http://schemas.microsoft.com/office/drawing/2014/main" id="{EF0E485F-C654-4823-AF67-317EE755D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683"/>
              <a:ext cx="112" cy="299"/>
              <a:chOff x="1791" y="683"/>
              <a:chExt cx="112" cy="299"/>
            </a:xfrm>
          </p:grpSpPr>
          <p:sp>
            <p:nvSpPr>
              <p:cNvPr id="99387" name="Line 85">
                <a:extLst>
                  <a:ext uri="{FF2B5EF4-FFF2-40B4-BE49-F238E27FC236}">
                    <a16:creationId xmlns:a16="http://schemas.microsoft.com/office/drawing/2014/main" id="{1BA4C081-156C-4FC5-AC4A-2D013CC4F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91" y="683"/>
                <a:ext cx="44" cy="29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88" name="Line 86">
                <a:extLst>
                  <a:ext uri="{FF2B5EF4-FFF2-40B4-BE49-F238E27FC236}">
                    <a16:creationId xmlns:a16="http://schemas.microsoft.com/office/drawing/2014/main" id="{98D95CEF-960C-4429-9558-9E5E85B11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692"/>
                <a:ext cx="28" cy="2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89" name="Line 87">
                <a:extLst>
                  <a:ext uri="{FF2B5EF4-FFF2-40B4-BE49-F238E27FC236}">
                    <a16:creationId xmlns:a16="http://schemas.microsoft.com/office/drawing/2014/main" id="{4D9A5A1A-906E-408C-844A-E9504FC4DB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5" y="957"/>
                <a:ext cx="38" cy="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0" name="Line 88">
                <a:extLst>
                  <a:ext uri="{FF2B5EF4-FFF2-40B4-BE49-F238E27FC236}">
                    <a16:creationId xmlns:a16="http://schemas.microsoft.com/office/drawing/2014/main" id="{A0981EB2-8348-41C3-98EB-DEA74A1BC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2" y="689"/>
                <a:ext cx="61" cy="2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91" name="Line 89">
                <a:extLst>
                  <a:ext uri="{FF2B5EF4-FFF2-40B4-BE49-F238E27FC236}">
                    <a16:creationId xmlns:a16="http://schemas.microsoft.com/office/drawing/2014/main" id="{FE692296-6773-46FE-B6D4-51CD2983F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2" y="980"/>
                <a:ext cx="7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9386" name="Oval 90">
              <a:extLst>
                <a:ext uri="{FF2B5EF4-FFF2-40B4-BE49-F238E27FC236}">
                  <a16:creationId xmlns:a16="http://schemas.microsoft.com/office/drawing/2014/main" id="{3480F2A4-97B2-4861-9242-75F4F105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73"/>
              <a:ext cx="32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99337" name="Group 91">
            <a:extLst>
              <a:ext uri="{FF2B5EF4-FFF2-40B4-BE49-F238E27FC236}">
                <a16:creationId xmlns:a16="http://schemas.microsoft.com/office/drawing/2014/main" id="{0737984B-FBD9-49CD-B171-A5F878EAD075}"/>
              </a:ext>
            </a:extLst>
          </p:cNvPr>
          <p:cNvGrpSpPr>
            <a:grpSpLocks/>
          </p:cNvGrpSpPr>
          <p:nvPr/>
        </p:nvGrpSpPr>
        <p:grpSpPr bwMode="auto">
          <a:xfrm>
            <a:off x="4497388" y="989014"/>
            <a:ext cx="730250" cy="701675"/>
            <a:chOff x="1869" y="486"/>
            <a:chExt cx="460" cy="442"/>
          </a:xfrm>
        </p:grpSpPr>
        <p:grpSp>
          <p:nvGrpSpPr>
            <p:cNvPr id="99372" name="Group 92">
              <a:extLst>
                <a:ext uri="{FF2B5EF4-FFF2-40B4-BE49-F238E27FC236}">
                  <a16:creationId xmlns:a16="http://schemas.microsoft.com/office/drawing/2014/main" id="{6CC93C08-E600-428F-9C26-6BF2F7204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5" y="486"/>
              <a:ext cx="224" cy="442"/>
              <a:chOff x="2105" y="486"/>
              <a:chExt cx="224" cy="442"/>
            </a:xfrm>
          </p:grpSpPr>
          <p:sp>
            <p:nvSpPr>
              <p:cNvPr id="99381" name="Arc 93">
                <a:extLst>
                  <a:ext uri="{FF2B5EF4-FFF2-40B4-BE49-F238E27FC236}">
                    <a16:creationId xmlns:a16="http://schemas.microsoft.com/office/drawing/2014/main" id="{8AB61F71-AAA7-4162-BCBF-5189763F3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1" y="486"/>
                <a:ext cx="138" cy="442"/>
              </a:xfrm>
              <a:custGeom>
                <a:avLst/>
                <a:gdLst>
                  <a:gd name="T0" fmla="*/ 0 w 21600"/>
                  <a:gd name="T1" fmla="*/ 0 h 42004"/>
                  <a:gd name="T2" fmla="*/ 0 w 21600"/>
                  <a:gd name="T3" fmla="*/ 0 h 42004"/>
                  <a:gd name="T4" fmla="*/ 0 w 21600"/>
                  <a:gd name="T5" fmla="*/ 0 h 420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04" fill="none" extrusionOk="0">
                    <a:moveTo>
                      <a:pt x="4192" y="-1"/>
                    </a:moveTo>
                    <a:cubicBezTo>
                      <a:pt x="14309" y="2001"/>
                      <a:pt x="21600" y="10875"/>
                      <a:pt x="21600" y="21189"/>
                    </a:cubicBezTo>
                    <a:cubicBezTo>
                      <a:pt x="21600" y="30895"/>
                      <a:pt x="15124" y="39410"/>
                      <a:pt x="5770" y="42003"/>
                    </a:cubicBezTo>
                  </a:path>
                  <a:path w="21600" h="42004" stroke="0" extrusionOk="0">
                    <a:moveTo>
                      <a:pt x="4192" y="-1"/>
                    </a:moveTo>
                    <a:cubicBezTo>
                      <a:pt x="14309" y="2001"/>
                      <a:pt x="21600" y="10875"/>
                      <a:pt x="21600" y="21189"/>
                    </a:cubicBezTo>
                    <a:cubicBezTo>
                      <a:pt x="21600" y="30895"/>
                      <a:pt x="15124" y="39410"/>
                      <a:pt x="5770" y="42003"/>
                    </a:cubicBezTo>
                    <a:lnTo>
                      <a:pt x="0" y="21189"/>
                    </a:lnTo>
                    <a:lnTo>
                      <a:pt x="4192" y="-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82" name="Arc 94">
                <a:extLst>
                  <a:ext uri="{FF2B5EF4-FFF2-40B4-BE49-F238E27FC236}">
                    <a16:creationId xmlns:a16="http://schemas.microsoft.com/office/drawing/2014/main" id="{7FC0792B-4E01-4706-B529-1ED0567CA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" y="514"/>
                <a:ext cx="119" cy="380"/>
              </a:xfrm>
              <a:custGeom>
                <a:avLst/>
                <a:gdLst>
                  <a:gd name="T0" fmla="*/ 0 w 21600"/>
                  <a:gd name="T1" fmla="*/ 0 h 42026"/>
                  <a:gd name="T2" fmla="*/ 0 w 21600"/>
                  <a:gd name="T3" fmla="*/ 0 h 42026"/>
                  <a:gd name="T4" fmla="*/ 0 w 21600"/>
                  <a:gd name="T5" fmla="*/ 0 h 420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26" fill="none" extrusionOk="0">
                    <a:moveTo>
                      <a:pt x="4322" y="0"/>
                    </a:moveTo>
                    <a:cubicBezTo>
                      <a:pt x="14378" y="2054"/>
                      <a:pt x="21600" y="10900"/>
                      <a:pt x="21600" y="21163"/>
                    </a:cubicBezTo>
                    <a:cubicBezTo>
                      <a:pt x="21600" y="30938"/>
                      <a:pt x="15034" y="39495"/>
                      <a:pt x="5592" y="42026"/>
                    </a:cubicBezTo>
                  </a:path>
                  <a:path w="21600" h="42026" stroke="0" extrusionOk="0">
                    <a:moveTo>
                      <a:pt x="4322" y="0"/>
                    </a:moveTo>
                    <a:cubicBezTo>
                      <a:pt x="14378" y="2054"/>
                      <a:pt x="21600" y="10900"/>
                      <a:pt x="21600" y="21163"/>
                    </a:cubicBezTo>
                    <a:cubicBezTo>
                      <a:pt x="21600" y="30938"/>
                      <a:pt x="15034" y="39495"/>
                      <a:pt x="5592" y="42026"/>
                    </a:cubicBezTo>
                    <a:lnTo>
                      <a:pt x="0" y="21163"/>
                    </a:lnTo>
                    <a:lnTo>
                      <a:pt x="4322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83" name="Arc 95">
                <a:extLst>
                  <a:ext uri="{FF2B5EF4-FFF2-40B4-BE49-F238E27FC236}">
                    <a16:creationId xmlns:a16="http://schemas.microsoft.com/office/drawing/2014/main" id="{542C4CEE-2661-4C6D-BD68-4F4ED14A4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" y="547"/>
                <a:ext cx="111" cy="321"/>
              </a:xfrm>
              <a:custGeom>
                <a:avLst/>
                <a:gdLst>
                  <a:gd name="T0" fmla="*/ 0 w 21600"/>
                  <a:gd name="T1" fmla="*/ 0 h 42061"/>
                  <a:gd name="T2" fmla="*/ 0 w 21600"/>
                  <a:gd name="T3" fmla="*/ 0 h 42061"/>
                  <a:gd name="T4" fmla="*/ 0 w 21600"/>
                  <a:gd name="T5" fmla="*/ 0 h 420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61" fill="none" extrusionOk="0">
                    <a:moveTo>
                      <a:pt x="4080" y="0"/>
                    </a:moveTo>
                    <a:cubicBezTo>
                      <a:pt x="14250" y="1956"/>
                      <a:pt x="21600" y="10855"/>
                      <a:pt x="21600" y="21211"/>
                    </a:cubicBezTo>
                    <a:cubicBezTo>
                      <a:pt x="21600" y="30967"/>
                      <a:pt x="15060" y="39512"/>
                      <a:pt x="5642" y="42060"/>
                    </a:cubicBezTo>
                  </a:path>
                  <a:path w="21600" h="42061" stroke="0" extrusionOk="0">
                    <a:moveTo>
                      <a:pt x="4080" y="0"/>
                    </a:moveTo>
                    <a:cubicBezTo>
                      <a:pt x="14250" y="1956"/>
                      <a:pt x="21600" y="10855"/>
                      <a:pt x="21600" y="21211"/>
                    </a:cubicBezTo>
                    <a:cubicBezTo>
                      <a:pt x="21600" y="30967"/>
                      <a:pt x="15060" y="39512"/>
                      <a:pt x="5642" y="42060"/>
                    </a:cubicBezTo>
                    <a:lnTo>
                      <a:pt x="0" y="21211"/>
                    </a:lnTo>
                    <a:lnTo>
                      <a:pt x="4080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9373" name="Group 96">
              <a:extLst>
                <a:ext uri="{FF2B5EF4-FFF2-40B4-BE49-F238E27FC236}">
                  <a16:creationId xmlns:a16="http://schemas.microsoft.com/office/drawing/2014/main" id="{82932F65-8FE2-4026-A602-6F63DD15D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569"/>
              <a:ext cx="188" cy="294"/>
              <a:chOff x="1977" y="569"/>
              <a:chExt cx="188" cy="294"/>
            </a:xfrm>
          </p:grpSpPr>
          <p:sp>
            <p:nvSpPr>
              <p:cNvPr id="99378" name="Arc 97">
                <a:extLst>
                  <a:ext uri="{FF2B5EF4-FFF2-40B4-BE49-F238E27FC236}">
                    <a16:creationId xmlns:a16="http://schemas.microsoft.com/office/drawing/2014/main" id="{260E9FA9-966B-4994-AF1F-F37E1759C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" y="569"/>
                <a:ext cx="116" cy="294"/>
              </a:xfrm>
              <a:custGeom>
                <a:avLst/>
                <a:gdLst>
                  <a:gd name="T0" fmla="*/ 0 w 21600"/>
                  <a:gd name="T1" fmla="*/ 0 h 42006"/>
                  <a:gd name="T2" fmla="*/ 0 w 21600"/>
                  <a:gd name="T3" fmla="*/ 0 h 42006"/>
                  <a:gd name="T4" fmla="*/ 0 w 21600"/>
                  <a:gd name="T5" fmla="*/ 0 h 420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06" fill="none" extrusionOk="0">
                    <a:moveTo>
                      <a:pt x="4254" y="0"/>
                    </a:moveTo>
                    <a:cubicBezTo>
                      <a:pt x="14342" y="2027"/>
                      <a:pt x="21600" y="10887"/>
                      <a:pt x="21600" y="21177"/>
                    </a:cubicBezTo>
                    <a:cubicBezTo>
                      <a:pt x="21600" y="30904"/>
                      <a:pt x="15098" y="39431"/>
                      <a:pt x="5718" y="42006"/>
                    </a:cubicBezTo>
                  </a:path>
                  <a:path w="21600" h="42006" stroke="0" extrusionOk="0">
                    <a:moveTo>
                      <a:pt x="4254" y="0"/>
                    </a:moveTo>
                    <a:cubicBezTo>
                      <a:pt x="14342" y="2027"/>
                      <a:pt x="21600" y="10887"/>
                      <a:pt x="21600" y="21177"/>
                    </a:cubicBezTo>
                    <a:cubicBezTo>
                      <a:pt x="21600" y="30904"/>
                      <a:pt x="15098" y="39431"/>
                      <a:pt x="5718" y="42006"/>
                    </a:cubicBezTo>
                    <a:lnTo>
                      <a:pt x="0" y="21177"/>
                    </a:lnTo>
                    <a:lnTo>
                      <a:pt x="4254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79" name="Arc 98">
                <a:extLst>
                  <a:ext uri="{FF2B5EF4-FFF2-40B4-BE49-F238E27FC236}">
                    <a16:creationId xmlns:a16="http://schemas.microsoft.com/office/drawing/2014/main" id="{FDBA10A0-0EA2-40C0-8F18-EA107B49C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7" y="587"/>
                <a:ext cx="101" cy="254"/>
              </a:xfrm>
              <a:custGeom>
                <a:avLst/>
                <a:gdLst>
                  <a:gd name="T0" fmla="*/ 0 w 21600"/>
                  <a:gd name="T1" fmla="*/ 0 h 42135"/>
                  <a:gd name="T2" fmla="*/ 0 w 21600"/>
                  <a:gd name="T3" fmla="*/ 0 h 42135"/>
                  <a:gd name="T4" fmla="*/ 0 w 21600"/>
                  <a:gd name="T5" fmla="*/ 0 h 421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135" fill="none" extrusionOk="0">
                    <a:moveTo>
                      <a:pt x="4072" y="0"/>
                    </a:moveTo>
                    <a:cubicBezTo>
                      <a:pt x="14245" y="1953"/>
                      <a:pt x="21600" y="10854"/>
                      <a:pt x="21600" y="21213"/>
                    </a:cubicBezTo>
                    <a:cubicBezTo>
                      <a:pt x="21600" y="31074"/>
                      <a:pt x="14921" y="39683"/>
                      <a:pt x="5369" y="42134"/>
                    </a:cubicBezTo>
                  </a:path>
                  <a:path w="21600" h="42135" stroke="0" extrusionOk="0">
                    <a:moveTo>
                      <a:pt x="4072" y="0"/>
                    </a:moveTo>
                    <a:cubicBezTo>
                      <a:pt x="14245" y="1953"/>
                      <a:pt x="21600" y="10854"/>
                      <a:pt x="21600" y="21213"/>
                    </a:cubicBezTo>
                    <a:cubicBezTo>
                      <a:pt x="21600" y="31074"/>
                      <a:pt x="14921" y="39683"/>
                      <a:pt x="5369" y="42134"/>
                    </a:cubicBezTo>
                    <a:lnTo>
                      <a:pt x="0" y="21213"/>
                    </a:lnTo>
                    <a:lnTo>
                      <a:pt x="4072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9380" name="Arc 99">
                <a:extLst>
                  <a:ext uri="{FF2B5EF4-FFF2-40B4-BE49-F238E27FC236}">
                    <a16:creationId xmlns:a16="http://schemas.microsoft.com/office/drawing/2014/main" id="{584D1E1D-C8EC-427C-BD27-1FE9EA956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610"/>
                <a:ext cx="94" cy="213"/>
              </a:xfrm>
              <a:custGeom>
                <a:avLst/>
                <a:gdLst>
                  <a:gd name="T0" fmla="*/ 0 w 21600"/>
                  <a:gd name="T1" fmla="*/ 0 h 42085"/>
                  <a:gd name="T2" fmla="*/ 0 w 21600"/>
                  <a:gd name="T3" fmla="*/ 0 h 42085"/>
                  <a:gd name="T4" fmla="*/ 0 w 21600"/>
                  <a:gd name="T5" fmla="*/ 0 h 420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85" fill="none" extrusionOk="0">
                    <a:moveTo>
                      <a:pt x="4101" y="-1"/>
                    </a:moveTo>
                    <a:cubicBezTo>
                      <a:pt x="14260" y="1964"/>
                      <a:pt x="21600" y="10858"/>
                      <a:pt x="21600" y="21207"/>
                    </a:cubicBezTo>
                    <a:cubicBezTo>
                      <a:pt x="21600" y="31004"/>
                      <a:pt x="15006" y="39574"/>
                      <a:pt x="5536" y="42085"/>
                    </a:cubicBezTo>
                  </a:path>
                  <a:path w="21600" h="42085" stroke="0" extrusionOk="0">
                    <a:moveTo>
                      <a:pt x="4101" y="-1"/>
                    </a:moveTo>
                    <a:cubicBezTo>
                      <a:pt x="14260" y="1964"/>
                      <a:pt x="21600" y="10858"/>
                      <a:pt x="21600" y="21207"/>
                    </a:cubicBezTo>
                    <a:cubicBezTo>
                      <a:pt x="21600" y="31004"/>
                      <a:pt x="15006" y="39574"/>
                      <a:pt x="5536" y="42085"/>
                    </a:cubicBezTo>
                    <a:lnTo>
                      <a:pt x="0" y="21207"/>
                    </a:lnTo>
                    <a:lnTo>
                      <a:pt x="4101" y="-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9374" name="Arc 100">
              <a:extLst>
                <a:ext uri="{FF2B5EF4-FFF2-40B4-BE49-F238E27FC236}">
                  <a16:creationId xmlns:a16="http://schemas.microsoft.com/office/drawing/2014/main" id="{6813FA2B-1711-4154-B820-63ADCB8FE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629"/>
              <a:ext cx="85" cy="185"/>
            </a:xfrm>
            <a:custGeom>
              <a:avLst/>
              <a:gdLst>
                <a:gd name="T0" fmla="*/ 0 w 21600"/>
                <a:gd name="T1" fmla="*/ 0 h 42137"/>
                <a:gd name="T2" fmla="*/ 0 w 21600"/>
                <a:gd name="T3" fmla="*/ 0 h 42137"/>
                <a:gd name="T4" fmla="*/ 0 w 21600"/>
                <a:gd name="T5" fmla="*/ 0 h 42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137" fill="none" extrusionOk="0">
                  <a:moveTo>
                    <a:pt x="4060" y="-1"/>
                  </a:moveTo>
                  <a:cubicBezTo>
                    <a:pt x="14239" y="1948"/>
                    <a:pt x="21600" y="10851"/>
                    <a:pt x="21600" y="21215"/>
                  </a:cubicBezTo>
                  <a:cubicBezTo>
                    <a:pt x="21600" y="31076"/>
                    <a:pt x="14920" y="39685"/>
                    <a:pt x="5369" y="42137"/>
                  </a:cubicBezTo>
                </a:path>
                <a:path w="21600" h="42137" stroke="0" extrusionOk="0">
                  <a:moveTo>
                    <a:pt x="4060" y="-1"/>
                  </a:moveTo>
                  <a:cubicBezTo>
                    <a:pt x="14239" y="1948"/>
                    <a:pt x="21600" y="10851"/>
                    <a:pt x="21600" y="21215"/>
                  </a:cubicBezTo>
                  <a:cubicBezTo>
                    <a:pt x="21600" y="31076"/>
                    <a:pt x="14920" y="39685"/>
                    <a:pt x="5369" y="42137"/>
                  </a:cubicBezTo>
                  <a:lnTo>
                    <a:pt x="0" y="21215"/>
                  </a:lnTo>
                  <a:lnTo>
                    <a:pt x="4060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75" name="Arc 101">
              <a:extLst>
                <a:ext uri="{FF2B5EF4-FFF2-40B4-BE49-F238E27FC236}">
                  <a16:creationId xmlns:a16="http://schemas.microsoft.com/office/drawing/2014/main" id="{FC8B822F-3376-411E-ADB1-59A6725A4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9" y="641"/>
              <a:ext cx="73" cy="159"/>
            </a:xfrm>
            <a:custGeom>
              <a:avLst/>
              <a:gdLst>
                <a:gd name="T0" fmla="*/ 0 w 21600"/>
                <a:gd name="T1" fmla="*/ 0 h 42128"/>
                <a:gd name="T2" fmla="*/ 0 w 21600"/>
                <a:gd name="T3" fmla="*/ 0 h 42128"/>
                <a:gd name="T4" fmla="*/ 0 w 21600"/>
                <a:gd name="T5" fmla="*/ 0 h 42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128" fill="none" extrusionOk="0">
                  <a:moveTo>
                    <a:pt x="4120" y="-1"/>
                  </a:moveTo>
                  <a:cubicBezTo>
                    <a:pt x="14271" y="1972"/>
                    <a:pt x="21600" y="10862"/>
                    <a:pt x="21600" y="21203"/>
                  </a:cubicBezTo>
                  <a:cubicBezTo>
                    <a:pt x="21600" y="31068"/>
                    <a:pt x="14915" y="39680"/>
                    <a:pt x="5358" y="42127"/>
                  </a:cubicBezTo>
                </a:path>
                <a:path w="21600" h="42128" stroke="0" extrusionOk="0">
                  <a:moveTo>
                    <a:pt x="4120" y="-1"/>
                  </a:moveTo>
                  <a:cubicBezTo>
                    <a:pt x="14271" y="1972"/>
                    <a:pt x="21600" y="10862"/>
                    <a:pt x="21600" y="21203"/>
                  </a:cubicBezTo>
                  <a:cubicBezTo>
                    <a:pt x="21600" y="31068"/>
                    <a:pt x="14915" y="39680"/>
                    <a:pt x="5358" y="42127"/>
                  </a:cubicBezTo>
                  <a:lnTo>
                    <a:pt x="0" y="21203"/>
                  </a:lnTo>
                  <a:lnTo>
                    <a:pt x="4120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76" name="Arc 102">
              <a:extLst>
                <a:ext uri="{FF2B5EF4-FFF2-40B4-BE49-F238E27FC236}">
                  <a16:creationId xmlns:a16="http://schemas.microsoft.com/office/drawing/2014/main" id="{2B5E39FD-3D81-44DA-883F-822D5126E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662"/>
              <a:ext cx="63" cy="124"/>
            </a:xfrm>
            <a:custGeom>
              <a:avLst/>
              <a:gdLst>
                <a:gd name="T0" fmla="*/ 0 w 21600"/>
                <a:gd name="T1" fmla="*/ 0 h 42009"/>
                <a:gd name="T2" fmla="*/ 0 w 21600"/>
                <a:gd name="T3" fmla="*/ 0 h 42009"/>
                <a:gd name="T4" fmla="*/ 0 w 21600"/>
                <a:gd name="T5" fmla="*/ 0 h 420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09" fill="none" extrusionOk="0">
                  <a:moveTo>
                    <a:pt x="4072" y="0"/>
                  </a:moveTo>
                  <a:cubicBezTo>
                    <a:pt x="14245" y="1953"/>
                    <a:pt x="21600" y="10854"/>
                    <a:pt x="21600" y="21213"/>
                  </a:cubicBezTo>
                  <a:cubicBezTo>
                    <a:pt x="21600" y="30893"/>
                    <a:pt x="15159" y="39391"/>
                    <a:pt x="5838" y="42008"/>
                  </a:cubicBezTo>
                </a:path>
                <a:path w="21600" h="42009" stroke="0" extrusionOk="0">
                  <a:moveTo>
                    <a:pt x="4072" y="0"/>
                  </a:moveTo>
                  <a:cubicBezTo>
                    <a:pt x="14245" y="1953"/>
                    <a:pt x="21600" y="10854"/>
                    <a:pt x="21600" y="21213"/>
                  </a:cubicBezTo>
                  <a:cubicBezTo>
                    <a:pt x="21600" y="30893"/>
                    <a:pt x="15159" y="39391"/>
                    <a:pt x="5838" y="42008"/>
                  </a:cubicBezTo>
                  <a:lnTo>
                    <a:pt x="0" y="21213"/>
                  </a:lnTo>
                  <a:lnTo>
                    <a:pt x="4072" y="0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377" name="Arc 103">
              <a:extLst>
                <a:ext uri="{FF2B5EF4-FFF2-40B4-BE49-F238E27FC236}">
                  <a16:creationId xmlns:a16="http://schemas.microsoft.com/office/drawing/2014/main" id="{5A8BAC63-E68B-4E3D-A836-E528D26A5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681"/>
              <a:ext cx="38" cy="94"/>
            </a:xfrm>
            <a:custGeom>
              <a:avLst/>
              <a:gdLst>
                <a:gd name="T0" fmla="*/ 0 w 21600"/>
                <a:gd name="T1" fmla="*/ 0 h 42318"/>
                <a:gd name="T2" fmla="*/ 0 w 21600"/>
                <a:gd name="T3" fmla="*/ 0 h 42318"/>
                <a:gd name="T4" fmla="*/ 0 w 21600"/>
                <a:gd name="T5" fmla="*/ 0 h 42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318" fill="none" extrusionOk="0">
                  <a:moveTo>
                    <a:pt x="3345" y="-1"/>
                  </a:moveTo>
                  <a:cubicBezTo>
                    <a:pt x="13854" y="1647"/>
                    <a:pt x="21600" y="10701"/>
                    <a:pt x="21600" y="21339"/>
                  </a:cubicBezTo>
                  <a:cubicBezTo>
                    <a:pt x="21600" y="31287"/>
                    <a:pt x="14804" y="39949"/>
                    <a:pt x="5142" y="42318"/>
                  </a:cubicBezTo>
                </a:path>
                <a:path w="21600" h="42318" stroke="0" extrusionOk="0">
                  <a:moveTo>
                    <a:pt x="3345" y="-1"/>
                  </a:moveTo>
                  <a:cubicBezTo>
                    <a:pt x="13854" y="1647"/>
                    <a:pt x="21600" y="10701"/>
                    <a:pt x="21600" y="21339"/>
                  </a:cubicBezTo>
                  <a:cubicBezTo>
                    <a:pt x="21600" y="31287"/>
                    <a:pt x="14804" y="39949"/>
                    <a:pt x="5142" y="42318"/>
                  </a:cubicBezTo>
                  <a:lnTo>
                    <a:pt x="0" y="21339"/>
                  </a:lnTo>
                  <a:lnTo>
                    <a:pt x="3345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9338" name="AutoShape 104">
            <a:extLst>
              <a:ext uri="{FF2B5EF4-FFF2-40B4-BE49-F238E27FC236}">
                <a16:creationId xmlns:a16="http://schemas.microsoft.com/office/drawing/2014/main" id="{93FD199D-4D55-4386-91D0-07419644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4789488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9339" name="AutoShape 105">
            <a:extLst>
              <a:ext uri="{FF2B5EF4-FFF2-40B4-BE49-F238E27FC236}">
                <a16:creationId xmlns:a16="http://schemas.microsoft.com/office/drawing/2014/main" id="{D998F5AA-6710-447D-AB22-8A8E7AD9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2579688"/>
            <a:ext cx="2057400" cy="16764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40" name="Rectangle 106">
            <a:extLst>
              <a:ext uri="{FF2B5EF4-FFF2-40B4-BE49-F238E27FC236}">
                <a16:creationId xmlns:a16="http://schemas.microsoft.com/office/drawing/2014/main" id="{14640253-36AE-4945-83CF-8DBB61EA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3570288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A3</a:t>
            </a:r>
          </a:p>
        </p:txBody>
      </p:sp>
      <p:sp>
        <p:nvSpPr>
          <p:cNvPr id="99341" name="Line 107">
            <a:extLst>
              <a:ext uri="{FF2B5EF4-FFF2-40B4-BE49-F238E27FC236}">
                <a16:creationId xmlns:a16="http://schemas.microsoft.com/office/drawing/2014/main" id="{B115330E-EBAF-4790-B9DF-B4911A730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150" y="3036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2" name="Line 108">
            <a:extLst>
              <a:ext uri="{FF2B5EF4-FFF2-40B4-BE49-F238E27FC236}">
                <a16:creationId xmlns:a16="http://schemas.microsoft.com/office/drawing/2014/main" id="{35CF360E-771D-4EA2-B44A-5E7F46FFC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8750" y="3036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3" name="Text Box 109">
            <a:extLst>
              <a:ext uri="{FF2B5EF4-FFF2-40B4-BE49-F238E27FC236}">
                <a16:creationId xmlns:a16="http://schemas.microsoft.com/office/drawing/2014/main" id="{6326265C-1B8B-4523-A35D-AE30C639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2655888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99344" name="Text Box 110">
            <a:extLst>
              <a:ext uri="{FF2B5EF4-FFF2-40B4-BE49-F238E27FC236}">
                <a16:creationId xmlns:a16="http://schemas.microsoft.com/office/drawing/2014/main" id="{722B2D9F-B978-4E3B-ACED-72BFCEC41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2655888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i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45" name="Text Box 111">
            <a:extLst>
              <a:ext uri="{FF2B5EF4-FFF2-40B4-BE49-F238E27FC236}">
                <a16:creationId xmlns:a16="http://schemas.microsoft.com/office/drawing/2014/main" id="{E1F775FC-8578-40D7-89D0-2374F6C8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975" y="31130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99346" name="Text Box 112">
            <a:extLst>
              <a:ext uri="{FF2B5EF4-FFF2-40B4-BE49-F238E27FC236}">
                <a16:creationId xmlns:a16="http://schemas.microsoft.com/office/drawing/2014/main" id="{FC5F9FE6-5EFD-45BA-B488-A034D2D0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31130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99347" name="Line 113">
            <a:extLst>
              <a:ext uri="{FF2B5EF4-FFF2-40B4-BE49-F238E27FC236}">
                <a16:creationId xmlns:a16="http://schemas.microsoft.com/office/drawing/2014/main" id="{0847C1BF-F2AB-465A-8F7A-6AD992367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5450" y="4103688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48" name="Text Box 114">
            <a:extLst>
              <a:ext uri="{FF2B5EF4-FFF2-40B4-BE49-F238E27FC236}">
                <a16:creationId xmlns:a16="http://schemas.microsoft.com/office/drawing/2014/main" id="{39A5CFE0-F24F-4C73-A924-B6672C16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1" y="4256088"/>
            <a:ext cx="1425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SRES*  32 bit</a:t>
            </a:r>
          </a:p>
        </p:txBody>
      </p:sp>
      <p:sp>
        <p:nvSpPr>
          <p:cNvPr id="99349" name="AutoShape 115">
            <a:extLst>
              <a:ext uri="{FF2B5EF4-FFF2-40B4-BE49-F238E27FC236}">
                <a16:creationId xmlns:a16="http://schemas.microsoft.com/office/drawing/2014/main" id="{622B2869-EBA3-4999-96BC-42B31876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0" y="2579688"/>
            <a:ext cx="2057400" cy="31242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50" name="Rectangle 116">
            <a:extLst>
              <a:ext uri="{FF2B5EF4-FFF2-40B4-BE49-F238E27FC236}">
                <a16:creationId xmlns:a16="http://schemas.microsoft.com/office/drawing/2014/main" id="{E8E0C717-0CD1-4475-B002-288027DBB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3570288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A3</a:t>
            </a:r>
          </a:p>
        </p:txBody>
      </p:sp>
      <p:sp>
        <p:nvSpPr>
          <p:cNvPr id="99351" name="Line 117">
            <a:extLst>
              <a:ext uri="{FF2B5EF4-FFF2-40B4-BE49-F238E27FC236}">
                <a16:creationId xmlns:a16="http://schemas.microsoft.com/office/drawing/2014/main" id="{ED4B4573-1082-4FE6-AFE4-A4240E42D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2150" y="3036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2" name="Line 118">
            <a:extLst>
              <a:ext uri="{FF2B5EF4-FFF2-40B4-BE49-F238E27FC236}">
                <a16:creationId xmlns:a16="http://schemas.microsoft.com/office/drawing/2014/main" id="{8D8AA8D9-94D7-4AC9-B018-33E7B543A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750" y="30368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3" name="Text Box 119">
            <a:extLst>
              <a:ext uri="{FF2B5EF4-FFF2-40B4-BE49-F238E27FC236}">
                <a16:creationId xmlns:a16="http://schemas.microsoft.com/office/drawing/2014/main" id="{28716309-FD0D-442B-B62A-7CC9DD98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550" y="2655888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99354" name="Text Box 120">
            <a:extLst>
              <a:ext uri="{FF2B5EF4-FFF2-40B4-BE49-F238E27FC236}">
                <a16:creationId xmlns:a16="http://schemas.microsoft.com/office/drawing/2014/main" id="{6B864BCB-F6D4-4C04-8E67-720DBAE4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0" y="2655888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i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55" name="Text Box 121">
            <a:extLst>
              <a:ext uri="{FF2B5EF4-FFF2-40B4-BE49-F238E27FC236}">
                <a16:creationId xmlns:a16="http://schemas.microsoft.com/office/drawing/2014/main" id="{8D23635F-B607-45EB-A3CF-B491FFA3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31130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99356" name="Text Box 122">
            <a:extLst>
              <a:ext uri="{FF2B5EF4-FFF2-40B4-BE49-F238E27FC236}">
                <a16:creationId xmlns:a16="http://schemas.microsoft.com/office/drawing/2014/main" id="{FEA9AAC7-57F2-4971-909B-60D75EFC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31130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99357" name="Line 123">
            <a:extLst>
              <a:ext uri="{FF2B5EF4-FFF2-40B4-BE49-F238E27FC236}">
                <a16:creationId xmlns:a16="http://schemas.microsoft.com/office/drawing/2014/main" id="{30152B9B-4F92-428E-904D-C3B1D73E5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5450" y="41036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58" name="Text Box 124">
            <a:extLst>
              <a:ext uri="{FF2B5EF4-FFF2-40B4-BE49-F238E27FC236}">
                <a16:creationId xmlns:a16="http://schemas.microsoft.com/office/drawing/2014/main" id="{AF234D98-65D8-4D2F-941D-BF3B38862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4256088"/>
            <a:ext cx="1460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    32 bit</a:t>
            </a:r>
          </a:p>
        </p:txBody>
      </p:sp>
      <p:sp>
        <p:nvSpPr>
          <p:cNvPr id="99359" name="Line 125">
            <a:extLst>
              <a:ext uri="{FF2B5EF4-FFF2-40B4-BE49-F238E27FC236}">
                <a16:creationId xmlns:a16="http://schemas.microsoft.com/office/drawing/2014/main" id="{15A92A6F-B5A2-4F15-B1E8-9ED1BCE97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3150" y="28082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0" name="Rectangle 126">
            <a:extLst>
              <a:ext uri="{FF2B5EF4-FFF2-40B4-BE49-F238E27FC236}">
                <a16:creationId xmlns:a16="http://schemas.microsoft.com/office/drawing/2014/main" id="{E170F792-5208-45DC-874B-1A4B48310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018088"/>
            <a:ext cx="16383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SRES* =? SRES</a:t>
            </a:r>
          </a:p>
        </p:txBody>
      </p:sp>
      <p:sp>
        <p:nvSpPr>
          <p:cNvPr id="99361" name="Text Box 127">
            <a:extLst>
              <a:ext uri="{FF2B5EF4-FFF2-40B4-BE49-F238E27FC236}">
                <a16:creationId xmlns:a16="http://schemas.microsoft.com/office/drawing/2014/main" id="{BD5A8D34-A750-4202-80B8-A2E91F8B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51" y="51387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</a:t>
            </a:r>
          </a:p>
        </p:txBody>
      </p:sp>
      <p:sp>
        <p:nvSpPr>
          <p:cNvPr id="99362" name="Line 128">
            <a:extLst>
              <a:ext uri="{FF2B5EF4-FFF2-40B4-BE49-F238E27FC236}">
                <a16:creationId xmlns:a16="http://schemas.microsoft.com/office/drawing/2014/main" id="{760A5D4A-28FC-4C82-A38A-D8D27CB65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1750" y="5291138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363" name="Text Box 129">
            <a:extLst>
              <a:ext uri="{FF2B5EF4-FFF2-40B4-BE49-F238E27FC236}">
                <a16:creationId xmlns:a16="http://schemas.microsoft.com/office/drawing/2014/main" id="{2F18F37B-0340-4E0E-9DBA-5E71AA422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2487613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99364" name="Text Box 130">
            <a:extLst>
              <a:ext uri="{FF2B5EF4-FFF2-40B4-BE49-F238E27FC236}">
                <a16:creationId xmlns:a16="http://schemas.microsoft.com/office/drawing/2014/main" id="{F2DD4F97-C6F3-461D-B8C8-DEB71ADD6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1" y="49863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</a:t>
            </a:r>
          </a:p>
        </p:txBody>
      </p:sp>
      <p:sp>
        <p:nvSpPr>
          <p:cNvPr id="99365" name="Text Box 131">
            <a:extLst>
              <a:ext uri="{FF2B5EF4-FFF2-40B4-BE49-F238E27FC236}">
                <a16:creationId xmlns:a16="http://schemas.microsoft.com/office/drawing/2014/main" id="{CC896133-D048-4904-AC6A-F12E6BFB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246688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32 bit</a:t>
            </a:r>
          </a:p>
        </p:txBody>
      </p:sp>
      <p:sp>
        <p:nvSpPr>
          <p:cNvPr id="99366" name="Text Box 132">
            <a:extLst>
              <a:ext uri="{FF2B5EF4-FFF2-40B4-BE49-F238E27FC236}">
                <a16:creationId xmlns:a16="http://schemas.microsoft.com/office/drawing/2014/main" id="{F63880A7-FB04-4D8A-8AA0-5872792C9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2046288"/>
            <a:ext cx="1549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mobile network</a:t>
            </a:r>
          </a:p>
        </p:txBody>
      </p:sp>
      <p:sp>
        <p:nvSpPr>
          <p:cNvPr id="99367" name="Text Box 133">
            <a:extLst>
              <a:ext uri="{FF2B5EF4-FFF2-40B4-BE49-F238E27FC236}">
                <a16:creationId xmlns:a16="http://schemas.microsoft.com/office/drawing/2014/main" id="{3F90B5A4-B71D-452D-8D2B-D3B23532F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1970088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SIM</a:t>
            </a:r>
          </a:p>
        </p:txBody>
      </p:sp>
      <p:sp>
        <p:nvSpPr>
          <p:cNvPr id="99368" name="Text Box 134">
            <a:extLst>
              <a:ext uri="{FF2B5EF4-FFF2-40B4-BE49-F238E27FC236}">
                <a16:creationId xmlns:a16="http://schemas.microsoft.com/office/drawing/2014/main" id="{53049726-5C37-4E51-B5F4-77F3C92D6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3189288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69" name="Text Box 135">
            <a:extLst>
              <a:ext uri="{FF2B5EF4-FFF2-40B4-BE49-F238E27FC236}">
                <a16:creationId xmlns:a16="http://schemas.microsoft.com/office/drawing/2014/main" id="{E9797806-EDDD-412C-92D3-B893AEC52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50942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MSC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70" name="Text Box 136">
            <a:extLst>
              <a:ext uri="{FF2B5EF4-FFF2-40B4-BE49-F238E27FC236}">
                <a16:creationId xmlns:a16="http://schemas.microsoft.com/office/drawing/2014/main" id="{4D6C0133-86FD-4405-ACE9-583F922B5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0" y="3951288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SIM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9371" name="Text Box 138">
            <a:extLst>
              <a:ext uri="{FF2B5EF4-FFF2-40B4-BE49-F238E27FC236}">
                <a16:creationId xmlns:a16="http://schemas.microsoft.com/office/drawing/2014/main" id="{34B2DB3F-BDF1-4EA0-9E47-858821BE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1" y="5932488"/>
            <a:ext cx="5726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K</a:t>
            </a:r>
            <a:r>
              <a:rPr lang="en-US" altLang="en-US" sz="1400" baseline="-25000">
                <a:latin typeface="Arial" panose="020B0604020202020204" pitchFamily="34" charset="0"/>
              </a:rPr>
              <a:t>i</a:t>
            </a:r>
            <a:r>
              <a:rPr lang="en-US" altLang="en-US" sz="1400">
                <a:latin typeface="Arial" panose="020B0604020202020204" pitchFamily="34" charset="0"/>
              </a:rPr>
              <a:t>: individual subscriber authentication key	SRES: signed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>
            <a:extLst>
              <a:ext uri="{FF2B5EF4-FFF2-40B4-BE49-F238E27FC236}">
                <a16:creationId xmlns:a16="http://schemas.microsoft.com/office/drawing/2014/main" id="{65883050-80D3-4DD8-8BBB-7D45B8E1A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GSM - key generation and encryption</a:t>
            </a:r>
          </a:p>
        </p:txBody>
      </p:sp>
      <p:grpSp>
        <p:nvGrpSpPr>
          <p:cNvPr id="101380" name="Group 3">
            <a:extLst>
              <a:ext uri="{FF2B5EF4-FFF2-40B4-BE49-F238E27FC236}">
                <a16:creationId xmlns:a16="http://schemas.microsoft.com/office/drawing/2014/main" id="{B0F9FAD3-E742-45D3-A9F0-04A48DD5651E}"/>
              </a:ext>
            </a:extLst>
          </p:cNvPr>
          <p:cNvGrpSpPr>
            <a:grpSpLocks/>
          </p:cNvGrpSpPr>
          <p:nvPr/>
        </p:nvGrpSpPr>
        <p:grpSpPr bwMode="auto">
          <a:xfrm>
            <a:off x="7712076" y="1390651"/>
            <a:ext cx="404813" cy="487363"/>
            <a:chOff x="3898" y="691"/>
            <a:chExt cx="255" cy="307"/>
          </a:xfrm>
        </p:grpSpPr>
        <p:sp>
          <p:nvSpPr>
            <p:cNvPr id="101512" name="Freeform 4">
              <a:extLst>
                <a:ext uri="{FF2B5EF4-FFF2-40B4-BE49-F238E27FC236}">
                  <a16:creationId xmlns:a16="http://schemas.microsoft.com/office/drawing/2014/main" id="{D29A8645-D8F0-4813-A748-EF15FFD0A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691"/>
              <a:ext cx="255" cy="307"/>
            </a:xfrm>
            <a:custGeom>
              <a:avLst/>
              <a:gdLst>
                <a:gd name="T0" fmla="*/ 0 w 2039"/>
                <a:gd name="T1" fmla="*/ 0 h 2458"/>
                <a:gd name="T2" fmla="*/ 0 w 2039"/>
                <a:gd name="T3" fmla="*/ 0 h 2458"/>
                <a:gd name="T4" fmla="*/ 0 w 2039"/>
                <a:gd name="T5" fmla="*/ 0 h 2458"/>
                <a:gd name="T6" fmla="*/ 0 w 2039"/>
                <a:gd name="T7" fmla="*/ 0 h 2458"/>
                <a:gd name="T8" fmla="*/ 0 w 2039"/>
                <a:gd name="T9" fmla="*/ 0 h 2458"/>
                <a:gd name="T10" fmla="*/ 0 w 2039"/>
                <a:gd name="T11" fmla="*/ 0 h 2458"/>
                <a:gd name="T12" fmla="*/ 0 w 2039"/>
                <a:gd name="T13" fmla="*/ 0 h 2458"/>
                <a:gd name="T14" fmla="*/ 0 w 2039"/>
                <a:gd name="T15" fmla="*/ 0 h 2458"/>
                <a:gd name="T16" fmla="*/ 0 w 2039"/>
                <a:gd name="T17" fmla="*/ 0 h 2458"/>
                <a:gd name="T18" fmla="*/ 0 w 2039"/>
                <a:gd name="T19" fmla="*/ 0 h 2458"/>
                <a:gd name="T20" fmla="*/ 0 w 2039"/>
                <a:gd name="T21" fmla="*/ 0 h 2458"/>
                <a:gd name="T22" fmla="*/ 0 w 2039"/>
                <a:gd name="T23" fmla="*/ 0 h 2458"/>
                <a:gd name="T24" fmla="*/ 0 w 2039"/>
                <a:gd name="T25" fmla="*/ 0 h 2458"/>
                <a:gd name="T26" fmla="*/ 0 w 2039"/>
                <a:gd name="T27" fmla="*/ 0 h 2458"/>
                <a:gd name="T28" fmla="*/ 0 w 2039"/>
                <a:gd name="T29" fmla="*/ 0 h 2458"/>
                <a:gd name="T30" fmla="*/ 0 w 2039"/>
                <a:gd name="T31" fmla="*/ 0 h 2458"/>
                <a:gd name="T32" fmla="*/ 0 w 2039"/>
                <a:gd name="T33" fmla="*/ 0 h 2458"/>
                <a:gd name="T34" fmla="*/ 0 w 2039"/>
                <a:gd name="T35" fmla="*/ 0 h 2458"/>
                <a:gd name="T36" fmla="*/ 0 w 2039"/>
                <a:gd name="T37" fmla="*/ 0 h 2458"/>
                <a:gd name="T38" fmla="*/ 0 w 2039"/>
                <a:gd name="T39" fmla="*/ 0 h 2458"/>
                <a:gd name="T40" fmla="*/ 0 w 2039"/>
                <a:gd name="T41" fmla="*/ 0 h 2458"/>
                <a:gd name="T42" fmla="*/ 0 w 2039"/>
                <a:gd name="T43" fmla="*/ 0 h 2458"/>
                <a:gd name="T44" fmla="*/ 0 w 2039"/>
                <a:gd name="T45" fmla="*/ 0 h 2458"/>
                <a:gd name="T46" fmla="*/ 0 w 2039"/>
                <a:gd name="T47" fmla="*/ 0 h 2458"/>
                <a:gd name="T48" fmla="*/ 0 w 2039"/>
                <a:gd name="T49" fmla="*/ 0 h 2458"/>
                <a:gd name="T50" fmla="*/ 0 w 2039"/>
                <a:gd name="T51" fmla="*/ 0 h 2458"/>
                <a:gd name="T52" fmla="*/ 0 w 2039"/>
                <a:gd name="T53" fmla="*/ 0 h 2458"/>
                <a:gd name="T54" fmla="*/ 0 w 2039"/>
                <a:gd name="T55" fmla="*/ 0 h 2458"/>
                <a:gd name="T56" fmla="*/ 0 w 2039"/>
                <a:gd name="T57" fmla="*/ 0 h 2458"/>
                <a:gd name="T58" fmla="*/ 0 w 2039"/>
                <a:gd name="T59" fmla="*/ 0 h 2458"/>
                <a:gd name="T60" fmla="*/ 0 w 2039"/>
                <a:gd name="T61" fmla="*/ 0 h 2458"/>
                <a:gd name="T62" fmla="*/ 0 w 2039"/>
                <a:gd name="T63" fmla="*/ 0 h 2458"/>
                <a:gd name="T64" fmla="*/ 0 w 2039"/>
                <a:gd name="T65" fmla="*/ 0 h 2458"/>
                <a:gd name="T66" fmla="*/ 0 w 2039"/>
                <a:gd name="T67" fmla="*/ 0 h 2458"/>
                <a:gd name="T68" fmla="*/ 0 w 2039"/>
                <a:gd name="T69" fmla="*/ 0 h 2458"/>
                <a:gd name="T70" fmla="*/ 0 w 2039"/>
                <a:gd name="T71" fmla="*/ 0 h 2458"/>
                <a:gd name="T72" fmla="*/ 0 w 2039"/>
                <a:gd name="T73" fmla="*/ 0 h 2458"/>
                <a:gd name="T74" fmla="*/ 0 w 2039"/>
                <a:gd name="T75" fmla="*/ 0 h 2458"/>
                <a:gd name="T76" fmla="*/ 0 w 2039"/>
                <a:gd name="T77" fmla="*/ 0 h 2458"/>
                <a:gd name="T78" fmla="*/ 0 w 2039"/>
                <a:gd name="T79" fmla="*/ 0 h 2458"/>
                <a:gd name="T80" fmla="*/ 0 w 2039"/>
                <a:gd name="T81" fmla="*/ 0 h 2458"/>
                <a:gd name="T82" fmla="*/ 0 w 2039"/>
                <a:gd name="T83" fmla="*/ 0 h 2458"/>
                <a:gd name="T84" fmla="*/ 0 w 2039"/>
                <a:gd name="T85" fmla="*/ 0 h 2458"/>
                <a:gd name="T86" fmla="*/ 0 w 2039"/>
                <a:gd name="T87" fmla="*/ 0 h 2458"/>
                <a:gd name="T88" fmla="*/ 0 w 2039"/>
                <a:gd name="T89" fmla="*/ 0 h 2458"/>
                <a:gd name="T90" fmla="*/ 0 w 2039"/>
                <a:gd name="T91" fmla="*/ 0 h 2458"/>
                <a:gd name="T92" fmla="*/ 0 w 2039"/>
                <a:gd name="T93" fmla="*/ 0 h 245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039" h="2458">
                  <a:moveTo>
                    <a:pt x="616" y="2458"/>
                  </a:moveTo>
                  <a:lnTo>
                    <a:pt x="616" y="2392"/>
                  </a:lnTo>
                  <a:lnTo>
                    <a:pt x="597" y="2261"/>
                  </a:lnTo>
                  <a:lnTo>
                    <a:pt x="558" y="2130"/>
                  </a:lnTo>
                  <a:lnTo>
                    <a:pt x="520" y="2021"/>
                  </a:lnTo>
                  <a:lnTo>
                    <a:pt x="510" y="1999"/>
                  </a:lnTo>
                  <a:lnTo>
                    <a:pt x="482" y="1956"/>
                  </a:lnTo>
                  <a:lnTo>
                    <a:pt x="434" y="1899"/>
                  </a:lnTo>
                  <a:lnTo>
                    <a:pt x="368" y="1824"/>
                  </a:lnTo>
                  <a:lnTo>
                    <a:pt x="320" y="1759"/>
                  </a:lnTo>
                  <a:lnTo>
                    <a:pt x="281" y="1704"/>
                  </a:lnTo>
                  <a:lnTo>
                    <a:pt x="234" y="1649"/>
                  </a:lnTo>
                  <a:lnTo>
                    <a:pt x="206" y="1583"/>
                  </a:lnTo>
                  <a:lnTo>
                    <a:pt x="167" y="1517"/>
                  </a:lnTo>
                  <a:lnTo>
                    <a:pt x="158" y="1496"/>
                  </a:lnTo>
                  <a:lnTo>
                    <a:pt x="130" y="1431"/>
                  </a:lnTo>
                  <a:lnTo>
                    <a:pt x="120" y="1387"/>
                  </a:lnTo>
                  <a:lnTo>
                    <a:pt x="110" y="1343"/>
                  </a:lnTo>
                  <a:lnTo>
                    <a:pt x="91" y="1278"/>
                  </a:lnTo>
                  <a:lnTo>
                    <a:pt x="72" y="1235"/>
                  </a:lnTo>
                  <a:lnTo>
                    <a:pt x="43" y="1168"/>
                  </a:lnTo>
                  <a:lnTo>
                    <a:pt x="23" y="1103"/>
                  </a:lnTo>
                  <a:lnTo>
                    <a:pt x="17" y="1063"/>
                  </a:lnTo>
                  <a:lnTo>
                    <a:pt x="4" y="972"/>
                  </a:lnTo>
                  <a:lnTo>
                    <a:pt x="1" y="907"/>
                  </a:lnTo>
                  <a:lnTo>
                    <a:pt x="0" y="824"/>
                  </a:lnTo>
                  <a:lnTo>
                    <a:pt x="14" y="753"/>
                  </a:lnTo>
                  <a:lnTo>
                    <a:pt x="33" y="721"/>
                  </a:lnTo>
                  <a:lnTo>
                    <a:pt x="52" y="704"/>
                  </a:lnTo>
                  <a:lnTo>
                    <a:pt x="70" y="695"/>
                  </a:lnTo>
                  <a:lnTo>
                    <a:pt x="91" y="688"/>
                  </a:lnTo>
                  <a:lnTo>
                    <a:pt x="110" y="688"/>
                  </a:lnTo>
                  <a:lnTo>
                    <a:pt x="110" y="638"/>
                  </a:lnTo>
                  <a:lnTo>
                    <a:pt x="104" y="615"/>
                  </a:lnTo>
                  <a:lnTo>
                    <a:pt x="101" y="577"/>
                  </a:lnTo>
                  <a:lnTo>
                    <a:pt x="108" y="556"/>
                  </a:lnTo>
                  <a:lnTo>
                    <a:pt x="110" y="536"/>
                  </a:lnTo>
                  <a:lnTo>
                    <a:pt x="124" y="496"/>
                  </a:lnTo>
                  <a:lnTo>
                    <a:pt x="138" y="469"/>
                  </a:lnTo>
                  <a:lnTo>
                    <a:pt x="161" y="436"/>
                  </a:lnTo>
                  <a:lnTo>
                    <a:pt x="190" y="404"/>
                  </a:lnTo>
                  <a:lnTo>
                    <a:pt x="224" y="375"/>
                  </a:lnTo>
                  <a:lnTo>
                    <a:pt x="252" y="350"/>
                  </a:lnTo>
                  <a:lnTo>
                    <a:pt x="288" y="339"/>
                  </a:lnTo>
                  <a:lnTo>
                    <a:pt x="322" y="333"/>
                  </a:lnTo>
                  <a:lnTo>
                    <a:pt x="355" y="339"/>
                  </a:lnTo>
                  <a:lnTo>
                    <a:pt x="386" y="350"/>
                  </a:lnTo>
                  <a:lnTo>
                    <a:pt x="424" y="360"/>
                  </a:lnTo>
                  <a:lnTo>
                    <a:pt x="434" y="339"/>
                  </a:lnTo>
                  <a:lnTo>
                    <a:pt x="441" y="279"/>
                  </a:lnTo>
                  <a:lnTo>
                    <a:pt x="453" y="229"/>
                  </a:lnTo>
                  <a:lnTo>
                    <a:pt x="476" y="191"/>
                  </a:lnTo>
                  <a:lnTo>
                    <a:pt x="503" y="167"/>
                  </a:lnTo>
                  <a:lnTo>
                    <a:pt x="539" y="154"/>
                  </a:lnTo>
                  <a:lnTo>
                    <a:pt x="578" y="142"/>
                  </a:lnTo>
                  <a:lnTo>
                    <a:pt x="636" y="130"/>
                  </a:lnTo>
                  <a:lnTo>
                    <a:pt x="672" y="130"/>
                  </a:lnTo>
                  <a:lnTo>
                    <a:pt x="682" y="108"/>
                  </a:lnTo>
                  <a:lnTo>
                    <a:pt x="701" y="65"/>
                  </a:lnTo>
                  <a:lnTo>
                    <a:pt x="730" y="32"/>
                  </a:lnTo>
                  <a:lnTo>
                    <a:pt x="769" y="11"/>
                  </a:lnTo>
                  <a:lnTo>
                    <a:pt x="826" y="0"/>
                  </a:lnTo>
                  <a:lnTo>
                    <a:pt x="883" y="0"/>
                  </a:lnTo>
                  <a:lnTo>
                    <a:pt x="958" y="4"/>
                  </a:lnTo>
                  <a:lnTo>
                    <a:pt x="999" y="6"/>
                  </a:lnTo>
                  <a:lnTo>
                    <a:pt x="1027" y="11"/>
                  </a:lnTo>
                  <a:lnTo>
                    <a:pt x="1052" y="17"/>
                  </a:lnTo>
                  <a:lnTo>
                    <a:pt x="1073" y="36"/>
                  </a:lnTo>
                  <a:lnTo>
                    <a:pt x="1086" y="60"/>
                  </a:lnTo>
                  <a:lnTo>
                    <a:pt x="1096" y="89"/>
                  </a:lnTo>
                  <a:lnTo>
                    <a:pt x="1102" y="142"/>
                  </a:lnTo>
                  <a:lnTo>
                    <a:pt x="1097" y="187"/>
                  </a:lnTo>
                  <a:lnTo>
                    <a:pt x="1081" y="227"/>
                  </a:lnTo>
                  <a:lnTo>
                    <a:pt x="1061" y="249"/>
                  </a:lnTo>
                  <a:lnTo>
                    <a:pt x="1035" y="262"/>
                  </a:lnTo>
                  <a:lnTo>
                    <a:pt x="1005" y="270"/>
                  </a:lnTo>
                  <a:lnTo>
                    <a:pt x="953" y="269"/>
                  </a:lnTo>
                  <a:lnTo>
                    <a:pt x="970" y="292"/>
                  </a:lnTo>
                  <a:lnTo>
                    <a:pt x="993" y="336"/>
                  </a:lnTo>
                  <a:lnTo>
                    <a:pt x="1012" y="371"/>
                  </a:lnTo>
                  <a:lnTo>
                    <a:pt x="1028" y="415"/>
                  </a:lnTo>
                  <a:lnTo>
                    <a:pt x="1038" y="452"/>
                  </a:lnTo>
                  <a:lnTo>
                    <a:pt x="1033" y="475"/>
                  </a:lnTo>
                  <a:lnTo>
                    <a:pt x="1012" y="502"/>
                  </a:lnTo>
                  <a:lnTo>
                    <a:pt x="1035" y="547"/>
                  </a:lnTo>
                  <a:lnTo>
                    <a:pt x="1063" y="590"/>
                  </a:lnTo>
                  <a:lnTo>
                    <a:pt x="1095" y="643"/>
                  </a:lnTo>
                  <a:lnTo>
                    <a:pt x="1145" y="693"/>
                  </a:lnTo>
                  <a:lnTo>
                    <a:pt x="1221" y="768"/>
                  </a:lnTo>
                  <a:lnTo>
                    <a:pt x="1292" y="855"/>
                  </a:lnTo>
                  <a:lnTo>
                    <a:pt x="1360" y="967"/>
                  </a:lnTo>
                  <a:lnTo>
                    <a:pt x="1417" y="1070"/>
                  </a:lnTo>
                  <a:lnTo>
                    <a:pt x="1465" y="1157"/>
                  </a:lnTo>
                  <a:lnTo>
                    <a:pt x="1479" y="1189"/>
                  </a:lnTo>
                  <a:lnTo>
                    <a:pt x="1483" y="1246"/>
                  </a:lnTo>
                  <a:lnTo>
                    <a:pt x="1498" y="1289"/>
                  </a:lnTo>
                  <a:lnTo>
                    <a:pt x="1522" y="1251"/>
                  </a:lnTo>
                  <a:lnTo>
                    <a:pt x="1567" y="1193"/>
                  </a:lnTo>
                  <a:lnTo>
                    <a:pt x="1627" y="1103"/>
                  </a:lnTo>
                  <a:lnTo>
                    <a:pt x="1666" y="1049"/>
                  </a:lnTo>
                  <a:lnTo>
                    <a:pt x="1683" y="1016"/>
                  </a:lnTo>
                  <a:lnTo>
                    <a:pt x="1703" y="961"/>
                  </a:lnTo>
                  <a:lnTo>
                    <a:pt x="1721" y="925"/>
                  </a:lnTo>
                  <a:lnTo>
                    <a:pt x="1736" y="896"/>
                  </a:lnTo>
                  <a:lnTo>
                    <a:pt x="1757" y="866"/>
                  </a:lnTo>
                  <a:lnTo>
                    <a:pt x="1780" y="840"/>
                  </a:lnTo>
                  <a:lnTo>
                    <a:pt x="1822" y="797"/>
                  </a:lnTo>
                  <a:lnTo>
                    <a:pt x="1867" y="763"/>
                  </a:lnTo>
                  <a:lnTo>
                    <a:pt x="1912" y="742"/>
                  </a:lnTo>
                  <a:lnTo>
                    <a:pt x="1951" y="742"/>
                  </a:lnTo>
                  <a:lnTo>
                    <a:pt x="1987" y="745"/>
                  </a:lnTo>
                  <a:lnTo>
                    <a:pt x="2018" y="764"/>
                  </a:lnTo>
                  <a:lnTo>
                    <a:pt x="2039" y="805"/>
                  </a:lnTo>
                  <a:lnTo>
                    <a:pt x="2038" y="852"/>
                  </a:lnTo>
                  <a:lnTo>
                    <a:pt x="2038" y="873"/>
                  </a:lnTo>
                  <a:lnTo>
                    <a:pt x="2028" y="918"/>
                  </a:lnTo>
                  <a:lnTo>
                    <a:pt x="2009" y="939"/>
                  </a:lnTo>
                  <a:lnTo>
                    <a:pt x="1999" y="983"/>
                  </a:lnTo>
                  <a:lnTo>
                    <a:pt x="1980" y="1049"/>
                  </a:lnTo>
                  <a:lnTo>
                    <a:pt x="1980" y="1114"/>
                  </a:lnTo>
                  <a:lnTo>
                    <a:pt x="1970" y="1179"/>
                  </a:lnTo>
                  <a:lnTo>
                    <a:pt x="1967" y="1214"/>
                  </a:lnTo>
                  <a:lnTo>
                    <a:pt x="1958" y="1248"/>
                  </a:lnTo>
                  <a:lnTo>
                    <a:pt x="1938" y="1287"/>
                  </a:lnTo>
                  <a:lnTo>
                    <a:pt x="1912" y="1321"/>
                  </a:lnTo>
                  <a:lnTo>
                    <a:pt x="1895" y="1387"/>
                  </a:lnTo>
                  <a:lnTo>
                    <a:pt x="1866" y="1452"/>
                  </a:lnTo>
                  <a:lnTo>
                    <a:pt x="1780" y="1606"/>
                  </a:lnTo>
                  <a:lnTo>
                    <a:pt x="1703" y="1714"/>
                  </a:lnTo>
                  <a:lnTo>
                    <a:pt x="1647" y="1791"/>
                  </a:lnTo>
                  <a:lnTo>
                    <a:pt x="1637" y="1834"/>
                  </a:lnTo>
                  <a:lnTo>
                    <a:pt x="1627" y="1878"/>
                  </a:lnTo>
                  <a:lnTo>
                    <a:pt x="1609" y="1927"/>
                  </a:lnTo>
                  <a:lnTo>
                    <a:pt x="1596" y="1988"/>
                  </a:lnTo>
                  <a:lnTo>
                    <a:pt x="1569" y="2053"/>
                  </a:lnTo>
                  <a:lnTo>
                    <a:pt x="1522" y="2141"/>
                  </a:lnTo>
                  <a:lnTo>
                    <a:pt x="1475" y="2206"/>
                  </a:lnTo>
                  <a:lnTo>
                    <a:pt x="1446" y="2249"/>
                  </a:lnTo>
                  <a:lnTo>
                    <a:pt x="1426" y="2316"/>
                  </a:lnTo>
                  <a:lnTo>
                    <a:pt x="1407" y="2359"/>
                  </a:lnTo>
                  <a:lnTo>
                    <a:pt x="1376" y="2458"/>
                  </a:lnTo>
                  <a:lnTo>
                    <a:pt x="616" y="2458"/>
                  </a:lnTo>
                  <a:close/>
                </a:path>
              </a:pathLst>
            </a:custGeom>
            <a:solidFill>
              <a:srgbClr val="FF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1513" name="Group 5">
              <a:extLst>
                <a:ext uri="{FF2B5EF4-FFF2-40B4-BE49-F238E27FC236}">
                  <a16:creationId xmlns:a16="http://schemas.microsoft.com/office/drawing/2014/main" id="{53F85D06-ECC0-4F5A-AC65-8DB5655A9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6" y="775"/>
              <a:ext cx="214" cy="70"/>
              <a:chOff x="3916" y="775"/>
              <a:chExt cx="214" cy="70"/>
            </a:xfrm>
          </p:grpSpPr>
          <p:sp>
            <p:nvSpPr>
              <p:cNvPr id="101518" name="Freeform 6">
                <a:extLst>
                  <a:ext uri="{FF2B5EF4-FFF2-40B4-BE49-F238E27FC236}">
                    <a16:creationId xmlns:a16="http://schemas.microsoft.com/office/drawing/2014/main" id="{E202524C-9D09-4DDC-9AC4-622F99D5B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" y="833"/>
                <a:ext cx="24" cy="12"/>
              </a:xfrm>
              <a:custGeom>
                <a:avLst/>
                <a:gdLst>
                  <a:gd name="T0" fmla="*/ 0 w 190"/>
                  <a:gd name="T1" fmla="*/ 0 h 100"/>
                  <a:gd name="T2" fmla="*/ 0 w 190"/>
                  <a:gd name="T3" fmla="*/ 0 h 100"/>
                  <a:gd name="T4" fmla="*/ 0 w 190"/>
                  <a:gd name="T5" fmla="*/ 0 h 100"/>
                  <a:gd name="T6" fmla="*/ 0 w 190"/>
                  <a:gd name="T7" fmla="*/ 0 h 100"/>
                  <a:gd name="T8" fmla="*/ 0 w 190"/>
                  <a:gd name="T9" fmla="*/ 0 h 100"/>
                  <a:gd name="T10" fmla="*/ 0 w 190"/>
                  <a:gd name="T11" fmla="*/ 0 h 100"/>
                  <a:gd name="T12" fmla="*/ 0 w 190"/>
                  <a:gd name="T13" fmla="*/ 0 h 1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0" h="100">
                    <a:moveTo>
                      <a:pt x="0" y="0"/>
                    </a:moveTo>
                    <a:lnTo>
                      <a:pt x="38" y="22"/>
                    </a:lnTo>
                    <a:lnTo>
                      <a:pt x="67" y="54"/>
                    </a:lnTo>
                    <a:lnTo>
                      <a:pt x="104" y="89"/>
                    </a:lnTo>
                    <a:lnTo>
                      <a:pt x="132" y="100"/>
                    </a:lnTo>
                    <a:lnTo>
                      <a:pt x="142" y="100"/>
                    </a:lnTo>
                    <a:lnTo>
                      <a:pt x="190" y="8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519" name="Freeform 7">
                <a:extLst>
                  <a:ext uri="{FF2B5EF4-FFF2-40B4-BE49-F238E27FC236}">
                    <a16:creationId xmlns:a16="http://schemas.microsoft.com/office/drawing/2014/main" id="{4627F2A7-1C72-46CC-8158-EE6576CE6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" y="816"/>
                <a:ext cx="11" cy="7"/>
              </a:xfrm>
              <a:custGeom>
                <a:avLst/>
                <a:gdLst>
                  <a:gd name="T0" fmla="*/ 0 w 91"/>
                  <a:gd name="T1" fmla="*/ 0 h 51"/>
                  <a:gd name="T2" fmla="*/ 0 w 91"/>
                  <a:gd name="T3" fmla="*/ 0 h 51"/>
                  <a:gd name="T4" fmla="*/ 0 w 91"/>
                  <a:gd name="T5" fmla="*/ 0 h 51"/>
                  <a:gd name="T6" fmla="*/ 0 w 91"/>
                  <a:gd name="T7" fmla="*/ 0 h 51"/>
                  <a:gd name="T8" fmla="*/ 0 w 91"/>
                  <a:gd name="T9" fmla="*/ 0 h 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" h="51">
                    <a:moveTo>
                      <a:pt x="91" y="0"/>
                    </a:moveTo>
                    <a:lnTo>
                      <a:pt x="57" y="34"/>
                    </a:lnTo>
                    <a:lnTo>
                      <a:pt x="30" y="44"/>
                    </a:lnTo>
                    <a:lnTo>
                      <a:pt x="10" y="51"/>
                    </a:lnTo>
                    <a:lnTo>
                      <a:pt x="0" y="5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520" name="Freeform 8">
                <a:extLst>
                  <a:ext uri="{FF2B5EF4-FFF2-40B4-BE49-F238E27FC236}">
                    <a16:creationId xmlns:a16="http://schemas.microsoft.com/office/drawing/2014/main" id="{27477435-7689-494E-A1E1-85A08F89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778"/>
                <a:ext cx="2" cy="6"/>
              </a:xfrm>
              <a:custGeom>
                <a:avLst/>
                <a:gdLst>
                  <a:gd name="T0" fmla="*/ 0 w 19"/>
                  <a:gd name="T1" fmla="*/ 0 h 45"/>
                  <a:gd name="T2" fmla="*/ 0 w 19"/>
                  <a:gd name="T3" fmla="*/ 0 h 45"/>
                  <a:gd name="T4" fmla="*/ 0 w 19"/>
                  <a:gd name="T5" fmla="*/ 0 h 45"/>
                  <a:gd name="T6" fmla="*/ 0 w 19"/>
                  <a:gd name="T7" fmla="*/ 0 h 4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" h="45">
                    <a:moveTo>
                      <a:pt x="0" y="0"/>
                    </a:moveTo>
                    <a:lnTo>
                      <a:pt x="19" y="19"/>
                    </a:lnTo>
                    <a:lnTo>
                      <a:pt x="17" y="30"/>
                    </a:lnTo>
                    <a:lnTo>
                      <a:pt x="19" y="4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521" name="Freeform 9">
                <a:extLst>
                  <a:ext uri="{FF2B5EF4-FFF2-40B4-BE49-F238E27FC236}">
                    <a16:creationId xmlns:a16="http://schemas.microsoft.com/office/drawing/2014/main" id="{96AFBBEC-B920-4F47-815B-ECFF20685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775"/>
                <a:ext cx="23" cy="3"/>
              </a:xfrm>
              <a:custGeom>
                <a:avLst/>
                <a:gdLst>
                  <a:gd name="T0" fmla="*/ 0 w 185"/>
                  <a:gd name="T1" fmla="*/ 0 h 24"/>
                  <a:gd name="T2" fmla="*/ 0 w 185"/>
                  <a:gd name="T3" fmla="*/ 0 h 24"/>
                  <a:gd name="T4" fmla="*/ 0 w 185"/>
                  <a:gd name="T5" fmla="*/ 0 h 24"/>
                  <a:gd name="T6" fmla="*/ 0 w 185"/>
                  <a:gd name="T7" fmla="*/ 0 h 24"/>
                  <a:gd name="T8" fmla="*/ 0 w 185"/>
                  <a:gd name="T9" fmla="*/ 0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5" h="24">
                    <a:moveTo>
                      <a:pt x="185" y="13"/>
                    </a:moveTo>
                    <a:lnTo>
                      <a:pt x="156" y="24"/>
                    </a:lnTo>
                    <a:lnTo>
                      <a:pt x="41" y="24"/>
                    </a:lnTo>
                    <a:lnTo>
                      <a:pt x="19" y="12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1514" name="Group 10">
              <a:extLst>
                <a:ext uri="{FF2B5EF4-FFF2-40B4-BE49-F238E27FC236}">
                  <a16:creationId xmlns:a16="http://schemas.microsoft.com/office/drawing/2014/main" id="{3FB9EC98-B093-4671-9915-77A7563BB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9" y="761"/>
              <a:ext cx="147" cy="142"/>
              <a:chOff x="3939" y="761"/>
              <a:chExt cx="147" cy="142"/>
            </a:xfrm>
          </p:grpSpPr>
          <p:sp>
            <p:nvSpPr>
              <p:cNvPr id="101515" name="Freeform 11">
                <a:extLst>
                  <a:ext uri="{FF2B5EF4-FFF2-40B4-BE49-F238E27FC236}">
                    <a16:creationId xmlns:a16="http://schemas.microsoft.com/office/drawing/2014/main" id="{B7BB2D97-2257-4C80-9A00-C3543CCBD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9" y="787"/>
                <a:ext cx="137" cy="116"/>
              </a:xfrm>
              <a:custGeom>
                <a:avLst/>
                <a:gdLst>
                  <a:gd name="T0" fmla="*/ 0 w 1096"/>
                  <a:gd name="T1" fmla="*/ 0 h 929"/>
                  <a:gd name="T2" fmla="*/ 0 w 1096"/>
                  <a:gd name="T3" fmla="*/ 0 h 929"/>
                  <a:gd name="T4" fmla="*/ 0 w 1096"/>
                  <a:gd name="T5" fmla="*/ 0 h 929"/>
                  <a:gd name="T6" fmla="*/ 0 w 1096"/>
                  <a:gd name="T7" fmla="*/ 0 h 929"/>
                  <a:gd name="T8" fmla="*/ 0 w 1096"/>
                  <a:gd name="T9" fmla="*/ 0 h 929"/>
                  <a:gd name="T10" fmla="*/ 0 w 1096"/>
                  <a:gd name="T11" fmla="*/ 0 h 929"/>
                  <a:gd name="T12" fmla="*/ 0 w 1096"/>
                  <a:gd name="T13" fmla="*/ 0 h 929"/>
                  <a:gd name="T14" fmla="*/ 0 w 1096"/>
                  <a:gd name="T15" fmla="*/ 0 h 929"/>
                  <a:gd name="T16" fmla="*/ 0 w 1096"/>
                  <a:gd name="T17" fmla="*/ 0 h 929"/>
                  <a:gd name="T18" fmla="*/ 0 w 1096"/>
                  <a:gd name="T19" fmla="*/ 0 h 929"/>
                  <a:gd name="T20" fmla="*/ 0 w 1096"/>
                  <a:gd name="T21" fmla="*/ 0 h 929"/>
                  <a:gd name="T22" fmla="*/ 0 w 1096"/>
                  <a:gd name="T23" fmla="*/ 0 h 929"/>
                  <a:gd name="T24" fmla="*/ 0 w 1096"/>
                  <a:gd name="T25" fmla="*/ 0 h 929"/>
                  <a:gd name="T26" fmla="*/ 0 w 1096"/>
                  <a:gd name="T27" fmla="*/ 0 h 929"/>
                  <a:gd name="T28" fmla="*/ 0 w 1096"/>
                  <a:gd name="T29" fmla="*/ 0 h 929"/>
                  <a:gd name="T30" fmla="*/ 0 w 1096"/>
                  <a:gd name="T31" fmla="*/ 0 h 929"/>
                  <a:gd name="T32" fmla="*/ 0 w 1096"/>
                  <a:gd name="T33" fmla="*/ 0 h 929"/>
                  <a:gd name="T34" fmla="*/ 0 w 1096"/>
                  <a:gd name="T35" fmla="*/ 0 h 929"/>
                  <a:gd name="T36" fmla="*/ 0 w 1096"/>
                  <a:gd name="T37" fmla="*/ 0 h 929"/>
                  <a:gd name="T38" fmla="*/ 0 w 1096"/>
                  <a:gd name="T39" fmla="*/ 0 h 929"/>
                  <a:gd name="T40" fmla="*/ 0 w 1096"/>
                  <a:gd name="T41" fmla="*/ 0 h 929"/>
                  <a:gd name="T42" fmla="*/ 0 w 1096"/>
                  <a:gd name="T43" fmla="*/ 0 h 929"/>
                  <a:gd name="T44" fmla="*/ 0 w 1096"/>
                  <a:gd name="T45" fmla="*/ 0 h 929"/>
                  <a:gd name="T46" fmla="*/ 0 w 1096"/>
                  <a:gd name="T47" fmla="*/ 0 h 929"/>
                  <a:gd name="T48" fmla="*/ 0 w 1096"/>
                  <a:gd name="T49" fmla="*/ 0 h 929"/>
                  <a:gd name="T50" fmla="*/ 0 w 1096"/>
                  <a:gd name="T51" fmla="*/ 0 h 929"/>
                  <a:gd name="T52" fmla="*/ 0 w 1096"/>
                  <a:gd name="T53" fmla="*/ 0 h 929"/>
                  <a:gd name="T54" fmla="*/ 0 w 1096"/>
                  <a:gd name="T55" fmla="*/ 0 h 929"/>
                  <a:gd name="T56" fmla="*/ 0 w 1096"/>
                  <a:gd name="T57" fmla="*/ 0 h 929"/>
                  <a:gd name="T58" fmla="*/ 0 w 1096"/>
                  <a:gd name="T59" fmla="*/ 0 h 929"/>
                  <a:gd name="T60" fmla="*/ 0 w 1096"/>
                  <a:gd name="T61" fmla="*/ 0 h 929"/>
                  <a:gd name="T62" fmla="*/ 0 w 1096"/>
                  <a:gd name="T63" fmla="*/ 0 h 929"/>
                  <a:gd name="T64" fmla="*/ 0 w 1096"/>
                  <a:gd name="T65" fmla="*/ 0 h 929"/>
                  <a:gd name="T66" fmla="*/ 0 w 1096"/>
                  <a:gd name="T67" fmla="*/ 0 h 929"/>
                  <a:gd name="T68" fmla="*/ 0 w 1096"/>
                  <a:gd name="T69" fmla="*/ 0 h 929"/>
                  <a:gd name="T70" fmla="*/ 0 w 1096"/>
                  <a:gd name="T71" fmla="*/ 0 h 929"/>
                  <a:gd name="T72" fmla="*/ 0 w 1096"/>
                  <a:gd name="T73" fmla="*/ 0 h 929"/>
                  <a:gd name="T74" fmla="*/ 0 w 1096"/>
                  <a:gd name="T75" fmla="*/ 0 h 929"/>
                  <a:gd name="T76" fmla="*/ 0 w 1096"/>
                  <a:gd name="T77" fmla="*/ 0 h 929"/>
                  <a:gd name="T78" fmla="*/ 0 w 1096"/>
                  <a:gd name="T79" fmla="*/ 0 h 929"/>
                  <a:gd name="T80" fmla="*/ 0 w 1096"/>
                  <a:gd name="T81" fmla="*/ 0 h 929"/>
                  <a:gd name="T82" fmla="*/ 0 w 1096"/>
                  <a:gd name="T83" fmla="*/ 0 h 929"/>
                  <a:gd name="T84" fmla="*/ 0 w 1096"/>
                  <a:gd name="T85" fmla="*/ 0 h 929"/>
                  <a:gd name="T86" fmla="*/ 0 w 1096"/>
                  <a:gd name="T87" fmla="*/ 0 h 929"/>
                  <a:gd name="T88" fmla="*/ 0 w 1096"/>
                  <a:gd name="T89" fmla="*/ 0 h 929"/>
                  <a:gd name="T90" fmla="*/ 0 w 1096"/>
                  <a:gd name="T91" fmla="*/ 0 h 929"/>
                  <a:gd name="T92" fmla="*/ 0 w 1096"/>
                  <a:gd name="T93" fmla="*/ 0 h 929"/>
                  <a:gd name="T94" fmla="*/ 0 w 1096"/>
                  <a:gd name="T95" fmla="*/ 0 h 929"/>
                  <a:gd name="T96" fmla="*/ 0 w 1096"/>
                  <a:gd name="T97" fmla="*/ 0 h 929"/>
                  <a:gd name="T98" fmla="*/ 0 w 1096"/>
                  <a:gd name="T99" fmla="*/ 0 h 929"/>
                  <a:gd name="T100" fmla="*/ 0 w 1096"/>
                  <a:gd name="T101" fmla="*/ 0 h 92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096" h="929">
                    <a:moveTo>
                      <a:pt x="1096" y="506"/>
                    </a:moveTo>
                    <a:lnTo>
                      <a:pt x="1015" y="537"/>
                    </a:lnTo>
                    <a:lnTo>
                      <a:pt x="915" y="577"/>
                    </a:lnTo>
                    <a:lnTo>
                      <a:pt x="854" y="617"/>
                    </a:lnTo>
                    <a:lnTo>
                      <a:pt x="804" y="678"/>
                    </a:lnTo>
                    <a:lnTo>
                      <a:pt x="775" y="768"/>
                    </a:lnTo>
                    <a:lnTo>
                      <a:pt x="755" y="838"/>
                    </a:lnTo>
                    <a:lnTo>
                      <a:pt x="694" y="909"/>
                    </a:lnTo>
                    <a:lnTo>
                      <a:pt x="593" y="929"/>
                    </a:lnTo>
                    <a:lnTo>
                      <a:pt x="523" y="899"/>
                    </a:lnTo>
                    <a:lnTo>
                      <a:pt x="472" y="858"/>
                    </a:lnTo>
                    <a:lnTo>
                      <a:pt x="469" y="815"/>
                    </a:lnTo>
                    <a:lnTo>
                      <a:pt x="462" y="778"/>
                    </a:lnTo>
                    <a:lnTo>
                      <a:pt x="422" y="717"/>
                    </a:lnTo>
                    <a:lnTo>
                      <a:pt x="332" y="687"/>
                    </a:lnTo>
                    <a:lnTo>
                      <a:pt x="402" y="641"/>
                    </a:lnTo>
                    <a:lnTo>
                      <a:pt x="476" y="627"/>
                    </a:lnTo>
                    <a:lnTo>
                      <a:pt x="510" y="607"/>
                    </a:lnTo>
                    <a:lnTo>
                      <a:pt x="446" y="603"/>
                    </a:lnTo>
                    <a:lnTo>
                      <a:pt x="373" y="627"/>
                    </a:lnTo>
                    <a:lnTo>
                      <a:pt x="292" y="658"/>
                    </a:lnTo>
                    <a:lnTo>
                      <a:pt x="255" y="627"/>
                    </a:lnTo>
                    <a:lnTo>
                      <a:pt x="249" y="587"/>
                    </a:lnTo>
                    <a:lnTo>
                      <a:pt x="245" y="540"/>
                    </a:lnTo>
                    <a:lnTo>
                      <a:pt x="232" y="496"/>
                    </a:lnTo>
                    <a:lnTo>
                      <a:pt x="181" y="486"/>
                    </a:lnTo>
                    <a:lnTo>
                      <a:pt x="141" y="502"/>
                    </a:lnTo>
                    <a:lnTo>
                      <a:pt x="108" y="534"/>
                    </a:lnTo>
                    <a:lnTo>
                      <a:pt x="60" y="563"/>
                    </a:lnTo>
                    <a:lnTo>
                      <a:pt x="0" y="617"/>
                    </a:lnTo>
                    <a:lnTo>
                      <a:pt x="60" y="527"/>
                    </a:lnTo>
                    <a:lnTo>
                      <a:pt x="171" y="436"/>
                    </a:lnTo>
                    <a:lnTo>
                      <a:pt x="242" y="395"/>
                    </a:lnTo>
                    <a:lnTo>
                      <a:pt x="305" y="378"/>
                    </a:lnTo>
                    <a:lnTo>
                      <a:pt x="359" y="382"/>
                    </a:lnTo>
                    <a:lnTo>
                      <a:pt x="416" y="368"/>
                    </a:lnTo>
                    <a:lnTo>
                      <a:pt x="503" y="345"/>
                    </a:lnTo>
                    <a:lnTo>
                      <a:pt x="613" y="299"/>
                    </a:lnTo>
                    <a:lnTo>
                      <a:pt x="717" y="248"/>
                    </a:lnTo>
                    <a:lnTo>
                      <a:pt x="778" y="218"/>
                    </a:lnTo>
                    <a:lnTo>
                      <a:pt x="811" y="175"/>
                    </a:lnTo>
                    <a:lnTo>
                      <a:pt x="828" y="120"/>
                    </a:lnTo>
                    <a:lnTo>
                      <a:pt x="824" y="64"/>
                    </a:lnTo>
                    <a:lnTo>
                      <a:pt x="811" y="0"/>
                    </a:lnTo>
                    <a:lnTo>
                      <a:pt x="874" y="70"/>
                    </a:lnTo>
                    <a:lnTo>
                      <a:pt x="925" y="150"/>
                    </a:lnTo>
                    <a:lnTo>
                      <a:pt x="985" y="254"/>
                    </a:lnTo>
                    <a:lnTo>
                      <a:pt x="1012" y="312"/>
                    </a:lnTo>
                    <a:lnTo>
                      <a:pt x="1039" y="362"/>
                    </a:lnTo>
                    <a:lnTo>
                      <a:pt x="1076" y="416"/>
                    </a:lnTo>
                    <a:lnTo>
                      <a:pt x="1096" y="506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516" name="Freeform 12">
                <a:extLst>
                  <a:ext uri="{FF2B5EF4-FFF2-40B4-BE49-F238E27FC236}">
                    <a16:creationId xmlns:a16="http://schemas.microsoft.com/office/drawing/2014/main" id="{A3C8C086-C9E0-4AEE-9935-DA31CAA55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9" y="823"/>
                <a:ext cx="37" cy="24"/>
              </a:xfrm>
              <a:custGeom>
                <a:avLst/>
                <a:gdLst>
                  <a:gd name="T0" fmla="*/ 0 w 298"/>
                  <a:gd name="T1" fmla="*/ 0 h 188"/>
                  <a:gd name="T2" fmla="*/ 0 w 298"/>
                  <a:gd name="T3" fmla="*/ 0 h 188"/>
                  <a:gd name="T4" fmla="*/ 0 w 298"/>
                  <a:gd name="T5" fmla="*/ 0 h 188"/>
                  <a:gd name="T6" fmla="*/ 0 w 298"/>
                  <a:gd name="T7" fmla="*/ 0 h 188"/>
                  <a:gd name="T8" fmla="*/ 0 w 298"/>
                  <a:gd name="T9" fmla="*/ 0 h 188"/>
                  <a:gd name="T10" fmla="*/ 0 w 298"/>
                  <a:gd name="T11" fmla="*/ 0 h 188"/>
                  <a:gd name="T12" fmla="*/ 0 w 298"/>
                  <a:gd name="T13" fmla="*/ 0 h 188"/>
                  <a:gd name="T14" fmla="*/ 0 w 298"/>
                  <a:gd name="T15" fmla="*/ 0 h 188"/>
                  <a:gd name="T16" fmla="*/ 0 w 298"/>
                  <a:gd name="T17" fmla="*/ 0 h 188"/>
                  <a:gd name="T18" fmla="*/ 0 w 298"/>
                  <a:gd name="T19" fmla="*/ 0 h 188"/>
                  <a:gd name="T20" fmla="*/ 0 w 298"/>
                  <a:gd name="T21" fmla="*/ 0 h 188"/>
                  <a:gd name="T22" fmla="*/ 0 w 298"/>
                  <a:gd name="T23" fmla="*/ 0 h 188"/>
                  <a:gd name="T24" fmla="*/ 0 w 298"/>
                  <a:gd name="T25" fmla="*/ 0 h 188"/>
                  <a:gd name="T26" fmla="*/ 0 w 298"/>
                  <a:gd name="T27" fmla="*/ 0 h 188"/>
                  <a:gd name="T28" fmla="*/ 0 w 298"/>
                  <a:gd name="T29" fmla="*/ 0 h 188"/>
                  <a:gd name="T30" fmla="*/ 0 w 298"/>
                  <a:gd name="T31" fmla="*/ 0 h 188"/>
                  <a:gd name="T32" fmla="*/ 0 w 298"/>
                  <a:gd name="T33" fmla="*/ 0 h 188"/>
                  <a:gd name="T34" fmla="*/ 0 w 298"/>
                  <a:gd name="T35" fmla="*/ 0 h 18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98" h="188">
                    <a:moveTo>
                      <a:pt x="181" y="10"/>
                    </a:moveTo>
                    <a:lnTo>
                      <a:pt x="216" y="21"/>
                    </a:lnTo>
                    <a:lnTo>
                      <a:pt x="253" y="34"/>
                    </a:lnTo>
                    <a:lnTo>
                      <a:pt x="298" y="55"/>
                    </a:lnTo>
                    <a:lnTo>
                      <a:pt x="267" y="69"/>
                    </a:lnTo>
                    <a:lnTo>
                      <a:pt x="209" y="94"/>
                    </a:lnTo>
                    <a:lnTo>
                      <a:pt x="147" y="128"/>
                    </a:lnTo>
                    <a:lnTo>
                      <a:pt x="106" y="167"/>
                    </a:lnTo>
                    <a:lnTo>
                      <a:pt x="82" y="188"/>
                    </a:lnTo>
                    <a:lnTo>
                      <a:pt x="109" y="125"/>
                    </a:lnTo>
                    <a:lnTo>
                      <a:pt x="119" y="79"/>
                    </a:lnTo>
                    <a:lnTo>
                      <a:pt x="119" y="52"/>
                    </a:lnTo>
                    <a:lnTo>
                      <a:pt x="88" y="45"/>
                    </a:lnTo>
                    <a:lnTo>
                      <a:pt x="0" y="87"/>
                    </a:lnTo>
                    <a:lnTo>
                      <a:pt x="72" y="34"/>
                    </a:lnTo>
                    <a:lnTo>
                      <a:pt x="116" y="0"/>
                    </a:lnTo>
                    <a:lnTo>
                      <a:pt x="147" y="3"/>
                    </a:lnTo>
                    <a:lnTo>
                      <a:pt x="181" y="10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517" name="Freeform 13">
                <a:extLst>
                  <a:ext uri="{FF2B5EF4-FFF2-40B4-BE49-F238E27FC236}">
                    <a16:creationId xmlns:a16="http://schemas.microsoft.com/office/drawing/2014/main" id="{D19DD760-B870-4E84-8BF4-1F8797451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3" y="761"/>
                <a:ext cx="69" cy="57"/>
              </a:xfrm>
              <a:custGeom>
                <a:avLst/>
                <a:gdLst>
                  <a:gd name="T0" fmla="*/ 0 w 554"/>
                  <a:gd name="T1" fmla="*/ 0 h 450"/>
                  <a:gd name="T2" fmla="*/ 0 w 554"/>
                  <a:gd name="T3" fmla="*/ 0 h 450"/>
                  <a:gd name="T4" fmla="*/ 0 w 554"/>
                  <a:gd name="T5" fmla="*/ 0 h 450"/>
                  <a:gd name="T6" fmla="*/ 0 w 554"/>
                  <a:gd name="T7" fmla="*/ 0 h 450"/>
                  <a:gd name="T8" fmla="*/ 0 w 554"/>
                  <a:gd name="T9" fmla="*/ 0 h 450"/>
                  <a:gd name="T10" fmla="*/ 0 w 554"/>
                  <a:gd name="T11" fmla="*/ 0 h 450"/>
                  <a:gd name="T12" fmla="*/ 0 w 554"/>
                  <a:gd name="T13" fmla="*/ 0 h 450"/>
                  <a:gd name="T14" fmla="*/ 0 w 554"/>
                  <a:gd name="T15" fmla="*/ 0 h 450"/>
                  <a:gd name="T16" fmla="*/ 0 w 554"/>
                  <a:gd name="T17" fmla="*/ 0 h 450"/>
                  <a:gd name="T18" fmla="*/ 0 w 554"/>
                  <a:gd name="T19" fmla="*/ 0 h 450"/>
                  <a:gd name="T20" fmla="*/ 0 w 554"/>
                  <a:gd name="T21" fmla="*/ 0 h 450"/>
                  <a:gd name="T22" fmla="*/ 0 w 554"/>
                  <a:gd name="T23" fmla="*/ 0 h 450"/>
                  <a:gd name="T24" fmla="*/ 0 w 554"/>
                  <a:gd name="T25" fmla="*/ 0 h 450"/>
                  <a:gd name="T26" fmla="*/ 0 w 554"/>
                  <a:gd name="T27" fmla="*/ 0 h 450"/>
                  <a:gd name="T28" fmla="*/ 0 w 554"/>
                  <a:gd name="T29" fmla="*/ 0 h 450"/>
                  <a:gd name="T30" fmla="*/ 0 w 554"/>
                  <a:gd name="T31" fmla="*/ 0 h 450"/>
                  <a:gd name="T32" fmla="*/ 0 w 554"/>
                  <a:gd name="T33" fmla="*/ 0 h 450"/>
                  <a:gd name="T34" fmla="*/ 0 w 554"/>
                  <a:gd name="T35" fmla="*/ 0 h 450"/>
                  <a:gd name="T36" fmla="*/ 0 w 554"/>
                  <a:gd name="T37" fmla="*/ 0 h 450"/>
                  <a:gd name="T38" fmla="*/ 0 w 554"/>
                  <a:gd name="T39" fmla="*/ 0 h 450"/>
                  <a:gd name="T40" fmla="*/ 0 w 554"/>
                  <a:gd name="T41" fmla="*/ 0 h 450"/>
                  <a:gd name="T42" fmla="*/ 0 w 554"/>
                  <a:gd name="T43" fmla="*/ 0 h 450"/>
                  <a:gd name="T44" fmla="*/ 0 w 554"/>
                  <a:gd name="T45" fmla="*/ 0 h 450"/>
                  <a:gd name="T46" fmla="*/ 0 w 554"/>
                  <a:gd name="T47" fmla="*/ 0 h 450"/>
                  <a:gd name="T48" fmla="*/ 0 w 554"/>
                  <a:gd name="T49" fmla="*/ 0 h 450"/>
                  <a:gd name="T50" fmla="*/ 0 w 554"/>
                  <a:gd name="T51" fmla="*/ 0 h 450"/>
                  <a:gd name="T52" fmla="*/ 0 w 554"/>
                  <a:gd name="T53" fmla="*/ 0 h 450"/>
                  <a:gd name="T54" fmla="*/ 0 w 554"/>
                  <a:gd name="T55" fmla="*/ 0 h 450"/>
                  <a:gd name="T56" fmla="*/ 0 w 554"/>
                  <a:gd name="T57" fmla="*/ 0 h 450"/>
                  <a:gd name="T58" fmla="*/ 0 w 554"/>
                  <a:gd name="T59" fmla="*/ 0 h 450"/>
                  <a:gd name="T60" fmla="*/ 0 w 554"/>
                  <a:gd name="T61" fmla="*/ 0 h 45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54" h="450">
                    <a:moveTo>
                      <a:pt x="554" y="142"/>
                    </a:moveTo>
                    <a:lnTo>
                      <a:pt x="489" y="152"/>
                    </a:lnTo>
                    <a:lnTo>
                      <a:pt x="438" y="172"/>
                    </a:lnTo>
                    <a:lnTo>
                      <a:pt x="377" y="213"/>
                    </a:lnTo>
                    <a:lnTo>
                      <a:pt x="324" y="264"/>
                    </a:lnTo>
                    <a:lnTo>
                      <a:pt x="273" y="345"/>
                    </a:lnTo>
                    <a:lnTo>
                      <a:pt x="250" y="399"/>
                    </a:lnTo>
                    <a:lnTo>
                      <a:pt x="267" y="450"/>
                    </a:lnTo>
                    <a:lnTo>
                      <a:pt x="199" y="403"/>
                    </a:lnTo>
                    <a:lnTo>
                      <a:pt x="135" y="380"/>
                    </a:lnTo>
                    <a:lnTo>
                      <a:pt x="84" y="358"/>
                    </a:lnTo>
                    <a:lnTo>
                      <a:pt x="33" y="342"/>
                    </a:lnTo>
                    <a:lnTo>
                      <a:pt x="0" y="325"/>
                    </a:lnTo>
                    <a:lnTo>
                      <a:pt x="44" y="264"/>
                    </a:lnTo>
                    <a:lnTo>
                      <a:pt x="84" y="294"/>
                    </a:lnTo>
                    <a:lnTo>
                      <a:pt x="148" y="325"/>
                    </a:lnTo>
                    <a:lnTo>
                      <a:pt x="203" y="325"/>
                    </a:lnTo>
                    <a:lnTo>
                      <a:pt x="253" y="315"/>
                    </a:lnTo>
                    <a:lnTo>
                      <a:pt x="283" y="304"/>
                    </a:lnTo>
                    <a:lnTo>
                      <a:pt x="314" y="284"/>
                    </a:lnTo>
                    <a:lnTo>
                      <a:pt x="324" y="220"/>
                    </a:lnTo>
                    <a:lnTo>
                      <a:pt x="314" y="172"/>
                    </a:lnTo>
                    <a:lnTo>
                      <a:pt x="283" y="111"/>
                    </a:lnTo>
                    <a:lnTo>
                      <a:pt x="273" y="80"/>
                    </a:lnTo>
                    <a:lnTo>
                      <a:pt x="318" y="70"/>
                    </a:lnTo>
                    <a:lnTo>
                      <a:pt x="374" y="54"/>
                    </a:lnTo>
                    <a:lnTo>
                      <a:pt x="412" y="10"/>
                    </a:lnTo>
                    <a:lnTo>
                      <a:pt x="445" y="0"/>
                    </a:lnTo>
                    <a:lnTo>
                      <a:pt x="483" y="57"/>
                    </a:lnTo>
                    <a:lnTo>
                      <a:pt x="516" y="105"/>
                    </a:lnTo>
                    <a:lnTo>
                      <a:pt x="554" y="142"/>
                    </a:lnTo>
                    <a:close/>
                  </a:path>
                </a:pathLst>
              </a:custGeom>
              <a:solidFill>
                <a:srgbClr val="D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01381" name="Group 14">
            <a:extLst>
              <a:ext uri="{FF2B5EF4-FFF2-40B4-BE49-F238E27FC236}">
                <a16:creationId xmlns:a16="http://schemas.microsoft.com/office/drawing/2014/main" id="{918C581A-F03A-469C-B8A9-E8200E748657}"/>
              </a:ext>
            </a:extLst>
          </p:cNvPr>
          <p:cNvGrpSpPr>
            <a:grpSpLocks/>
          </p:cNvGrpSpPr>
          <p:nvPr/>
        </p:nvGrpSpPr>
        <p:grpSpPr bwMode="auto">
          <a:xfrm>
            <a:off x="7835900" y="1247775"/>
            <a:ext cx="344488" cy="681038"/>
            <a:chOff x="3976" y="601"/>
            <a:chExt cx="217" cy="429"/>
          </a:xfrm>
        </p:grpSpPr>
        <p:sp>
          <p:nvSpPr>
            <p:cNvPr id="101472" name="Freeform 15">
              <a:extLst>
                <a:ext uri="{FF2B5EF4-FFF2-40B4-BE49-F238E27FC236}">
                  <a16:creationId xmlns:a16="http://schemas.microsoft.com/office/drawing/2014/main" id="{5AE0F96E-EF64-4159-BBA9-FB490E728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908"/>
              <a:ext cx="198" cy="98"/>
            </a:xfrm>
            <a:custGeom>
              <a:avLst/>
              <a:gdLst>
                <a:gd name="T0" fmla="*/ 0 w 1590"/>
                <a:gd name="T1" fmla="*/ 0 h 788"/>
                <a:gd name="T2" fmla="*/ 0 w 1590"/>
                <a:gd name="T3" fmla="*/ 0 h 788"/>
                <a:gd name="T4" fmla="*/ 0 w 1590"/>
                <a:gd name="T5" fmla="*/ 0 h 788"/>
                <a:gd name="T6" fmla="*/ 0 w 1590"/>
                <a:gd name="T7" fmla="*/ 0 h 788"/>
                <a:gd name="T8" fmla="*/ 0 w 1590"/>
                <a:gd name="T9" fmla="*/ 0 h 788"/>
                <a:gd name="T10" fmla="*/ 0 w 1590"/>
                <a:gd name="T11" fmla="*/ 0 h 7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90" h="788">
                  <a:moveTo>
                    <a:pt x="1590" y="788"/>
                  </a:moveTo>
                  <a:lnTo>
                    <a:pt x="779" y="287"/>
                  </a:lnTo>
                  <a:lnTo>
                    <a:pt x="0" y="0"/>
                  </a:lnTo>
                  <a:lnTo>
                    <a:pt x="79" y="228"/>
                  </a:lnTo>
                  <a:lnTo>
                    <a:pt x="762" y="593"/>
                  </a:lnTo>
                  <a:lnTo>
                    <a:pt x="1590" y="788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1473" name="Freeform 16">
              <a:extLst>
                <a:ext uri="{FF2B5EF4-FFF2-40B4-BE49-F238E27FC236}">
                  <a16:creationId xmlns:a16="http://schemas.microsoft.com/office/drawing/2014/main" id="{2A02D831-8222-4499-8EC1-202ED0851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961"/>
              <a:ext cx="133" cy="69"/>
            </a:xfrm>
            <a:custGeom>
              <a:avLst/>
              <a:gdLst>
                <a:gd name="T0" fmla="*/ 0 w 1061"/>
                <a:gd name="T1" fmla="*/ 0 h 548"/>
                <a:gd name="T2" fmla="*/ 0 w 1061"/>
                <a:gd name="T3" fmla="*/ 0 h 548"/>
                <a:gd name="T4" fmla="*/ 0 w 1061"/>
                <a:gd name="T5" fmla="*/ 0 h 548"/>
                <a:gd name="T6" fmla="*/ 0 w 1061"/>
                <a:gd name="T7" fmla="*/ 0 h 548"/>
                <a:gd name="T8" fmla="*/ 0 w 1061"/>
                <a:gd name="T9" fmla="*/ 0 h 548"/>
                <a:gd name="T10" fmla="*/ 0 w 1061"/>
                <a:gd name="T11" fmla="*/ 0 h 548"/>
                <a:gd name="T12" fmla="*/ 0 w 1061"/>
                <a:gd name="T13" fmla="*/ 0 h 548"/>
                <a:gd name="T14" fmla="*/ 0 w 1061"/>
                <a:gd name="T15" fmla="*/ 0 h 548"/>
                <a:gd name="T16" fmla="*/ 0 w 1061"/>
                <a:gd name="T17" fmla="*/ 0 h 548"/>
                <a:gd name="T18" fmla="*/ 0 w 1061"/>
                <a:gd name="T19" fmla="*/ 0 h 548"/>
                <a:gd name="T20" fmla="*/ 0 w 1061"/>
                <a:gd name="T21" fmla="*/ 0 h 548"/>
                <a:gd name="T22" fmla="*/ 0 w 1061"/>
                <a:gd name="T23" fmla="*/ 0 h 548"/>
                <a:gd name="T24" fmla="*/ 0 w 1061"/>
                <a:gd name="T25" fmla="*/ 0 h 548"/>
                <a:gd name="T26" fmla="*/ 0 w 1061"/>
                <a:gd name="T27" fmla="*/ 0 h 5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61" h="548">
                  <a:moveTo>
                    <a:pt x="124" y="0"/>
                  </a:moveTo>
                  <a:lnTo>
                    <a:pt x="0" y="11"/>
                  </a:lnTo>
                  <a:lnTo>
                    <a:pt x="0" y="86"/>
                  </a:lnTo>
                  <a:lnTo>
                    <a:pt x="67" y="186"/>
                  </a:lnTo>
                  <a:lnTo>
                    <a:pt x="974" y="544"/>
                  </a:lnTo>
                  <a:lnTo>
                    <a:pt x="994" y="548"/>
                  </a:lnTo>
                  <a:lnTo>
                    <a:pt x="1012" y="544"/>
                  </a:lnTo>
                  <a:lnTo>
                    <a:pt x="1028" y="525"/>
                  </a:lnTo>
                  <a:lnTo>
                    <a:pt x="1046" y="479"/>
                  </a:lnTo>
                  <a:lnTo>
                    <a:pt x="1056" y="445"/>
                  </a:lnTo>
                  <a:lnTo>
                    <a:pt x="1061" y="413"/>
                  </a:lnTo>
                  <a:lnTo>
                    <a:pt x="1052" y="380"/>
                  </a:lnTo>
                  <a:lnTo>
                    <a:pt x="1031" y="359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1474" name="Freeform 17">
              <a:extLst>
                <a:ext uri="{FF2B5EF4-FFF2-40B4-BE49-F238E27FC236}">
                  <a16:creationId xmlns:a16="http://schemas.microsoft.com/office/drawing/2014/main" id="{94ED325D-E082-45A3-9FB7-75061C7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601"/>
              <a:ext cx="191" cy="383"/>
            </a:xfrm>
            <a:custGeom>
              <a:avLst/>
              <a:gdLst>
                <a:gd name="T0" fmla="*/ 0 w 1528"/>
                <a:gd name="T1" fmla="*/ 0 h 3065"/>
                <a:gd name="T2" fmla="*/ 0 w 1528"/>
                <a:gd name="T3" fmla="*/ 0 h 3065"/>
                <a:gd name="T4" fmla="*/ 0 w 1528"/>
                <a:gd name="T5" fmla="*/ 0 h 3065"/>
                <a:gd name="T6" fmla="*/ 0 w 1528"/>
                <a:gd name="T7" fmla="*/ 0 h 3065"/>
                <a:gd name="T8" fmla="*/ 0 w 1528"/>
                <a:gd name="T9" fmla="*/ 0 h 3065"/>
                <a:gd name="T10" fmla="*/ 0 w 1528"/>
                <a:gd name="T11" fmla="*/ 0 h 3065"/>
                <a:gd name="T12" fmla="*/ 0 w 1528"/>
                <a:gd name="T13" fmla="*/ 0 h 3065"/>
                <a:gd name="T14" fmla="*/ 0 w 1528"/>
                <a:gd name="T15" fmla="*/ 0 h 3065"/>
                <a:gd name="T16" fmla="*/ 0 w 1528"/>
                <a:gd name="T17" fmla="*/ 0 h 3065"/>
                <a:gd name="T18" fmla="*/ 0 w 1528"/>
                <a:gd name="T19" fmla="*/ 0 h 3065"/>
                <a:gd name="T20" fmla="*/ 0 w 1528"/>
                <a:gd name="T21" fmla="*/ 0 h 3065"/>
                <a:gd name="T22" fmla="*/ 0 w 1528"/>
                <a:gd name="T23" fmla="*/ 0 h 3065"/>
                <a:gd name="T24" fmla="*/ 0 w 1528"/>
                <a:gd name="T25" fmla="*/ 0 h 3065"/>
                <a:gd name="T26" fmla="*/ 0 w 1528"/>
                <a:gd name="T27" fmla="*/ 0 h 3065"/>
                <a:gd name="T28" fmla="*/ 0 w 1528"/>
                <a:gd name="T29" fmla="*/ 0 h 3065"/>
                <a:gd name="T30" fmla="*/ 0 w 1528"/>
                <a:gd name="T31" fmla="*/ 0 h 3065"/>
                <a:gd name="T32" fmla="*/ 0 w 1528"/>
                <a:gd name="T33" fmla="*/ 0 h 3065"/>
                <a:gd name="T34" fmla="*/ 0 w 1528"/>
                <a:gd name="T35" fmla="*/ 0 h 3065"/>
                <a:gd name="T36" fmla="*/ 0 w 1528"/>
                <a:gd name="T37" fmla="*/ 0 h 3065"/>
                <a:gd name="T38" fmla="*/ 0 w 1528"/>
                <a:gd name="T39" fmla="*/ 0 h 3065"/>
                <a:gd name="T40" fmla="*/ 0 w 1528"/>
                <a:gd name="T41" fmla="*/ 0 h 3065"/>
                <a:gd name="T42" fmla="*/ 0 w 1528"/>
                <a:gd name="T43" fmla="*/ 0 h 3065"/>
                <a:gd name="T44" fmla="*/ 0 w 1528"/>
                <a:gd name="T45" fmla="*/ 0 h 3065"/>
                <a:gd name="T46" fmla="*/ 0 w 1528"/>
                <a:gd name="T47" fmla="*/ 0 h 3065"/>
                <a:gd name="T48" fmla="*/ 0 w 1528"/>
                <a:gd name="T49" fmla="*/ 0 h 3065"/>
                <a:gd name="T50" fmla="*/ 0 w 1528"/>
                <a:gd name="T51" fmla="*/ 0 h 3065"/>
                <a:gd name="T52" fmla="*/ 0 w 1528"/>
                <a:gd name="T53" fmla="*/ 0 h 3065"/>
                <a:gd name="T54" fmla="*/ 0 w 1528"/>
                <a:gd name="T55" fmla="*/ 0 h 3065"/>
                <a:gd name="T56" fmla="*/ 0 w 1528"/>
                <a:gd name="T57" fmla="*/ 0 h 3065"/>
                <a:gd name="T58" fmla="*/ 0 w 1528"/>
                <a:gd name="T59" fmla="*/ 0 h 3065"/>
                <a:gd name="T60" fmla="*/ 0 w 1528"/>
                <a:gd name="T61" fmla="*/ 0 h 3065"/>
                <a:gd name="T62" fmla="*/ 0 w 1528"/>
                <a:gd name="T63" fmla="*/ 0 h 3065"/>
                <a:gd name="T64" fmla="*/ 0 w 1528"/>
                <a:gd name="T65" fmla="*/ 0 h 3065"/>
                <a:gd name="T66" fmla="*/ 0 w 1528"/>
                <a:gd name="T67" fmla="*/ 0 h 3065"/>
                <a:gd name="T68" fmla="*/ 0 w 1528"/>
                <a:gd name="T69" fmla="*/ 0 h 3065"/>
                <a:gd name="T70" fmla="*/ 0 w 1528"/>
                <a:gd name="T71" fmla="*/ 0 h 3065"/>
                <a:gd name="T72" fmla="*/ 0 w 1528"/>
                <a:gd name="T73" fmla="*/ 0 h 3065"/>
                <a:gd name="T74" fmla="*/ 0 w 1528"/>
                <a:gd name="T75" fmla="*/ 0 h 3065"/>
                <a:gd name="T76" fmla="*/ 0 w 1528"/>
                <a:gd name="T77" fmla="*/ 0 h 3065"/>
                <a:gd name="T78" fmla="*/ 0 w 1528"/>
                <a:gd name="T79" fmla="*/ 0 h 3065"/>
                <a:gd name="T80" fmla="*/ 0 w 1528"/>
                <a:gd name="T81" fmla="*/ 0 h 3065"/>
                <a:gd name="T82" fmla="*/ 0 w 1528"/>
                <a:gd name="T83" fmla="*/ 0 h 3065"/>
                <a:gd name="T84" fmla="*/ 0 w 1528"/>
                <a:gd name="T85" fmla="*/ 0 h 3065"/>
                <a:gd name="T86" fmla="*/ 0 w 1528"/>
                <a:gd name="T87" fmla="*/ 0 h 3065"/>
                <a:gd name="T88" fmla="*/ 0 w 1528"/>
                <a:gd name="T89" fmla="*/ 0 h 3065"/>
                <a:gd name="T90" fmla="*/ 0 w 1528"/>
                <a:gd name="T91" fmla="*/ 0 h 3065"/>
                <a:gd name="T92" fmla="*/ 0 w 1528"/>
                <a:gd name="T93" fmla="*/ 0 h 3065"/>
                <a:gd name="T94" fmla="*/ 0 w 1528"/>
                <a:gd name="T95" fmla="*/ 0 h 3065"/>
                <a:gd name="T96" fmla="*/ 0 w 1528"/>
                <a:gd name="T97" fmla="*/ 0 h 3065"/>
                <a:gd name="T98" fmla="*/ 0 w 1528"/>
                <a:gd name="T99" fmla="*/ 0 h 3065"/>
                <a:gd name="T100" fmla="*/ 0 w 1528"/>
                <a:gd name="T101" fmla="*/ 0 h 3065"/>
                <a:gd name="T102" fmla="*/ 0 w 1528"/>
                <a:gd name="T103" fmla="*/ 0 h 3065"/>
                <a:gd name="T104" fmla="*/ 0 w 1528"/>
                <a:gd name="T105" fmla="*/ 0 h 3065"/>
                <a:gd name="T106" fmla="*/ 0 w 1528"/>
                <a:gd name="T107" fmla="*/ 0 h 3065"/>
                <a:gd name="T108" fmla="*/ 0 w 1528"/>
                <a:gd name="T109" fmla="*/ 0 h 3065"/>
                <a:gd name="T110" fmla="*/ 0 w 1528"/>
                <a:gd name="T111" fmla="*/ 0 h 30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528" h="3065">
                  <a:moveTo>
                    <a:pt x="1528" y="399"/>
                  </a:moveTo>
                  <a:lnTo>
                    <a:pt x="1524" y="367"/>
                  </a:lnTo>
                  <a:lnTo>
                    <a:pt x="1509" y="344"/>
                  </a:lnTo>
                  <a:lnTo>
                    <a:pt x="1485" y="318"/>
                  </a:lnTo>
                  <a:lnTo>
                    <a:pt x="1405" y="265"/>
                  </a:lnTo>
                  <a:lnTo>
                    <a:pt x="1041" y="63"/>
                  </a:lnTo>
                  <a:lnTo>
                    <a:pt x="989" y="39"/>
                  </a:lnTo>
                  <a:lnTo>
                    <a:pt x="956" y="23"/>
                  </a:lnTo>
                  <a:lnTo>
                    <a:pt x="915" y="10"/>
                  </a:lnTo>
                  <a:lnTo>
                    <a:pt x="890" y="3"/>
                  </a:lnTo>
                  <a:lnTo>
                    <a:pt x="852" y="0"/>
                  </a:lnTo>
                  <a:lnTo>
                    <a:pt x="818" y="3"/>
                  </a:lnTo>
                  <a:lnTo>
                    <a:pt x="792" y="6"/>
                  </a:lnTo>
                  <a:lnTo>
                    <a:pt x="755" y="17"/>
                  </a:lnTo>
                  <a:lnTo>
                    <a:pt x="718" y="33"/>
                  </a:lnTo>
                  <a:lnTo>
                    <a:pt x="685" y="55"/>
                  </a:lnTo>
                  <a:lnTo>
                    <a:pt x="650" y="76"/>
                  </a:lnTo>
                  <a:lnTo>
                    <a:pt x="617" y="99"/>
                  </a:lnTo>
                  <a:lnTo>
                    <a:pt x="581" y="125"/>
                  </a:lnTo>
                  <a:lnTo>
                    <a:pt x="545" y="159"/>
                  </a:lnTo>
                  <a:lnTo>
                    <a:pt x="525" y="182"/>
                  </a:lnTo>
                  <a:lnTo>
                    <a:pt x="509" y="208"/>
                  </a:lnTo>
                  <a:lnTo>
                    <a:pt x="497" y="247"/>
                  </a:lnTo>
                  <a:lnTo>
                    <a:pt x="10" y="2398"/>
                  </a:lnTo>
                  <a:lnTo>
                    <a:pt x="0" y="2442"/>
                  </a:lnTo>
                  <a:lnTo>
                    <a:pt x="0" y="2463"/>
                  </a:lnTo>
                  <a:lnTo>
                    <a:pt x="0" y="2491"/>
                  </a:lnTo>
                  <a:lnTo>
                    <a:pt x="2" y="2518"/>
                  </a:lnTo>
                  <a:lnTo>
                    <a:pt x="12" y="2563"/>
                  </a:lnTo>
                  <a:lnTo>
                    <a:pt x="19" y="2583"/>
                  </a:lnTo>
                  <a:lnTo>
                    <a:pt x="39" y="2617"/>
                  </a:lnTo>
                  <a:lnTo>
                    <a:pt x="52" y="2641"/>
                  </a:lnTo>
                  <a:lnTo>
                    <a:pt x="81" y="2673"/>
                  </a:lnTo>
                  <a:lnTo>
                    <a:pt x="115" y="2701"/>
                  </a:lnTo>
                  <a:lnTo>
                    <a:pt x="160" y="2732"/>
                  </a:lnTo>
                  <a:lnTo>
                    <a:pt x="196" y="2755"/>
                  </a:lnTo>
                  <a:lnTo>
                    <a:pt x="740" y="3065"/>
                  </a:lnTo>
                  <a:lnTo>
                    <a:pt x="731" y="3032"/>
                  </a:lnTo>
                  <a:lnTo>
                    <a:pt x="730" y="3000"/>
                  </a:lnTo>
                  <a:lnTo>
                    <a:pt x="736" y="2974"/>
                  </a:lnTo>
                  <a:lnTo>
                    <a:pt x="745" y="2945"/>
                  </a:lnTo>
                  <a:lnTo>
                    <a:pt x="759" y="2917"/>
                  </a:lnTo>
                  <a:lnTo>
                    <a:pt x="778" y="2893"/>
                  </a:lnTo>
                  <a:lnTo>
                    <a:pt x="803" y="2879"/>
                  </a:lnTo>
                  <a:lnTo>
                    <a:pt x="201" y="2529"/>
                  </a:lnTo>
                  <a:lnTo>
                    <a:pt x="181" y="2512"/>
                  </a:lnTo>
                  <a:lnTo>
                    <a:pt x="173" y="2502"/>
                  </a:lnTo>
                  <a:lnTo>
                    <a:pt x="168" y="2486"/>
                  </a:lnTo>
                  <a:lnTo>
                    <a:pt x="162" y="2452"/>
                  </a:lnTo>
                  <a:lnTo>
                    <a:pt x="162" y="2431"/>
                  </a:lnTo>
                  <a:lnTo>
                    <a:pt x="459" y="1154"/>
                  </a:lnTo>
                  <a:lnTo>
                    <a:pt x="489" y="1097"/>
                  </a:lnTo>
                  <a:lnTo>
                    <a:pt x="518" y="1064"/>
                  </a:lnTo>
                  <a:lnTo>
                    <a:pt x="565" y="1015"/>
                  </a:lnTo>
                  <a:lnTo>
                    <a:pt x="602" y="978"/>
                  </a:lnTo>
                  <a:lnTo>
                    <a:pt x="1528" y="39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1475" name="Freeform 18">
              <a:extLst>
                <a:ext uri="{FF2B5EF4-FFF2-40B4-BE49-F238E27FC236}">
                  <a16:creationId xmlns:a16="http://schemas.microsoft.com/office/drawing/2014/main" id="{18C2C8BF-FBBE-4BA6-8C02-AD1BE1EA4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608"/>
              <a:ext cx="120" cy="170"/>
            </a:xfrm>
            <a:custGeom>
              <a:avLst/>
              <a:gdLst>
                <a:gd name="T0" fmla="*/ 0 w 958"/>
                <a:gd name="T1" fmla="*/ 0 h 1355"/>
                <a:gd name="T2" fmla="*/ 0 w 958"/>
                <a:gd name="T3" fmla="*/ 0 h 1355"/>
                <a:gd name="T4" fmla="*/ 0 w 958"/>
                <a:gd name="T5" fmla="*/ 0 h 1355"/>
                <a:gd name="T6" fmla="*/ 0 w 958"/>
                <a:gd name="T7" fmla="*/ 0 h 1355"/>
                <a:gd name="T8" fmla="*/ 0 w 958"/>
                <a:gd name="T9" fmla="*/ 0 h 1355"/>
                <a:gd name="T10" fmla="*/ 0 w 958"/>
                <a:gd name="T11" fmla="*/ 0 h 1355"/>
                <a:gd name="T12" fmla="*/ 0 w 958"/>
                <a:gd name="T13" fmla="*/ 0 h 1355"/>
                <a:gd name="T14" fmla="*/ 0 w 958"/>
                <a:gd name="T15" fmla="*/ 0 h 1355"/>
                <a:gd name="T16" fmla="*/ 0 w 958"/>
                <a:gd name="T17" fmla="*/ 0 h 1355"/>
                <a:gd name="T18" fmla="*/ 0 w 958"/>
                <a:gd name="T19" fmla="*/ 0 h 1355"/>
                <a:gd name="T20" fmla="*/ 0 w 958"/>
                <a:gd name="T21" fmla="*/ 0 h 1355"/>
                <a:gd name="T22" fmla="*/ 0 w 958"/>
                <a:gd name="T23" fmla="*/ 0 h 1355"/>
                <a:gd name="T24" fmla="*/ 0 w 958"/>
                <a:gd name="T25" fmla="*/ 0 h 1355"/>
                <a:gd name="T26" fmla="*/ 0 w 958"/>
                <a:gd name="T27" fmla="*/ 0 h 1355"/>
                <a:gd name="T28" fmla="*/ 0 w 958"/>
                <a:gd name="T29" fmla="*/ 0 h 1355"/>
                <a:gd name="T30" fmla="*/ 0 w 958"/>
                <a:gd name="T31" fmla="*/ 0 h 1355"/>
                <a:gd name="T32" fmla="*/ 0 w 958"/>
                <a:gd name="T33" fmla="*/ 0 h 1355"/>
                <a:gd name="T34" fmla="*/ 0 w 958"/>
                <a:gd name="T35" fmla="*/ 0 h 1355"/>
                <a:gd name="T36" fmla="*/ 0 w 958"/>
                <a:gd name="T37" fmla="*/ 0 h 1355"/>
                <a:gd name="T38" fmla="*/ 0 w 958"/>
                <a:gd name="T39" fmla="*/ 0 h 1355"/>
                <a:gd name="T40" fmla="*/ 0 w 958"/>
                <a:gd name="T41" fmla="*/ 0 h 1355"/>
                <a:gd name="T42" fmla="*/ 0 w 958"/>
                <a:gd name="T43" fmla="*/ 0 h 1355"/>
                <a:gd name="T44" fmla="*/ 0 w 958"/>
                <a:gd name="T45" fmla="*/ 0 h 1355"/>
                <a:gd name="T46" fmla="*/ 0 w 958"/>
                <a:gd name="T47" fmla="*/ 0 h 1355"/>
                <a:gd name="T48" fmla="*/ 0 w 958"/>
                <a:gd name="T49" fmla="*/ 0 h 1355"/>
                <a:gd name="T50" fmla="*/ 0 w 958"/>
                <a:gd name="T51" fmla="*/ 0 h 1355"/>
                <a:gd name="T52" fmla="*/ 0 w 958"/>
                <a:gd name="T53" fmla="*/ 0 h 1355"/>
                <a:gd name="T54" fmla="*/ 0 w 958"/>
                <a:gd name="T55" fmla="*/ 0 h 1355"/>
                <a:gd name="T56" fmla="*/ 0 w 958"/>
                <a:gd name="T57" fmla="*/ 0 h 1355"/>
                <a:gd name="T58" fmla="*/ 0 w 958"/>
                <a:gd name="T59" fmla="*/ 0 h 1355"/>
                <a:gd name="T60" fmla="*/ 0 w 958"/>
                <a:gd name="T61" fmla="*/ 0 h 1355"/>
                <a:gd name="T62" fmla="*/ 0 w 958"/>
                <a:gd name="T63" fmla="*/ 0 h 1355"/>
                <a:gd name="T64" fmla="*/ 0 w 958"/>
                <a:gd name="T65" fmla="*/ 0 h 1355"/>
                <a:gd name="T66" fmla="*/ 0 w 958"/>
                <a:gd name="T67" fmla="*/ 0 h 1355"/>
                <a:gd name="T68" fmla="*/ 0 w 958"/>
                <a:gd name="T69" fmla="*/ 0 h 1355"/>
                <a:gd name="T70" fmla="*/ 0 w 958"/>
                <a:gd name="T71" fmla="*/ 0 h 1355"/>
                <a:gd name="T72" fmla="*/ 0 w 958"/>
                <a:gd name="T73" fmla="*/ 0 h 1355"/>
                <a:gd name="T74" fmla="*/ 0 w 958"/>
                <a:gd name="T75" fmla="*/ 0 h 135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958" h="1355">
                  <a:moveTo>
                    <a:pt x="927" y="365"/>
                  </a:moveTo>
                  <a:lnTo>
                    <a:pt x="896" y="327"/>
                  </a:lnTo>
                  <a:lnTo>
                    <a:pt x="848" y="289"/>
                  </a:lnTo>
                  <a:lnTo>
                    <a:pt x="779" y="251"/>
                  </a:lnTo>
                  <a:lnTo>
                    <a:pt x="604" y="154"/>
                  </a:lnTo>
                  <a:lnTo>
                    <a:pt x="413" y="55"/>
                  </a:lnTo>
                  <a:lnTo>
                    <a:pt x="345" y="22"/>
                  </a:lnTo>
                  <a:lnTo>
                    <a:pt x="299" y="6"/>
                  </a:lnTo>
                  <a:lnTo>
                    <a:pt x="263" y="0"/>
                  </a:lnTo>
                  <a:lnTo>
                    <a:pt x="235" y="0"/>
                  </a:lnTo>
                  <a:lnTo>
                    <a:pt x="211" y="5"/>
                  </a:lnTo>
                  <a:lnTo>
                    <a:pt x="188" y="22"/>
                  </a:lnTo>
                  <a:lnTo>
                    <a:pt x="169" y="43"/>
                  </a:lnTo>
                  <a:lnTo>
                    <a:pt x="152" y="79"/>
                  </a:lnTo>
                  <a:lnTo>
                    <a:pt x="0" y="866"/>
                  </a:lnTo>
                  <a:lnTo>
                    <a:pt x="0" y="899"/>
                  </a:lnTo>
                  <a:lnTo>
                    <a:pt x="0" y="942"/>
                  </a:lnTo>
                  <a:lnTo>
                    <a:pt x="6" y="973"/>
                  </a:lnTo>
                  <a:lnTo>
                    <a:pt x="16" y="995"/>
                  </a:lnTo>
                  <a:lnTo>
                    <a:pt x="30" y="1016"/>
                  </a:lnTo>
                  <a:lnTo>
                    <a:pt x="58" y="1044"/>
                  </a:lnTo>
                  <a:lnTo>
                    <a:pt x="87" y="1063"/>
                  </a:lnTo>
                  <a:lnTo>
                    <a:pt x="121" y="1082"/>
                  </a:lnTo>
                  <a:lnTo>
                    <a:pt x="575" y="1318"/>
                  </a:lnTo>
                  <a:lnTo>
                    <a:pt x="619" y="1335"/>
                  </a:lnTo>
                  <a:lnTo>
                    <a:pt x="656" y="1347"/>
                  </a:lnTo>
                  <a:lnTo>
                    <a:pt x="700" y="1355"/>
                  </a:lnTo>
                  <a:lnTo>
                    <a:pt x="728" y="1355"/>
                  </a:lnTo>
                  <a:lnTo>
                    <a:pt x="757" y="1347"/>
                  </a:lnTo>
                  <a:lnTo>
                    <a:pt x="779" y="1319"/>
                  </a:lnTo>
                  <a:lnTo>
                    <a:pt x="791" y="1270"/>
                  </a:lnTo>
                  <a:lnTo>
                    <a:pt x="809" y="1208"/>
                  </a:lnTo>
                  <a:lnTo>
                    <a:pt x="888" y="866"/>
                  </a:lnTo>
                  <a:lnTo>
                    <a:pt x="945" y="527"/>
                  </a:lnTo>
                  <a:lnTo>
                    <a:pt x="958" y="448"/>
                  </a:lnTo>
                  <a:lnTo>
                    <a:pt x="955" y="419"/>
                  </a:lnTo>
                  <a:lnTo>
                    <a:pt x="946" y="394"/>
                  </a:lnTo>
                  <a:lnTo>
                    <a:pt x="927" y="365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1476" name="Freeform 19">
              <a:extLst>
                <a:ext uri="{FF2B5EF4-FFF2-40B4-BE49-F238E27FC236}">
                  <a16:creationId xmlns:a16="http://schemas.microsoft.com/office/drawing/2014/main" id="{D6CB50C2-3C8C-46A1-BD89-E3D0C0DD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" y="722"/>
              <a:ext cx="157" cy="222"/>
            </a:xfrm>
            <a:custGeom>
              <a:avLst/>
              <a:gdLst>
                <a:gd name="T0" fmla="*/ 0 w 1255"/>
                <a:gd name="T1" fmla="*/ 0 h 1769"/>
                <a:gd name="T2" fmla="*/ 0 w 1255"/>
                <a:gd name="T3" fmla="*/ 0 h 1769"/>
                <a:gd name="T4" fmla="*/ 0 w 1255"/>
                <a:gd name="T5" fmla="*/ 0 h 1769"/>
                <a:gd name="T6" fmla="*/ 0 w 1255"/>
                <a:gd name="T7" fmla="*/ 0 h 1769"/>
                <a:gd name="T8" fmla="*/ 0 w 1255"/>
                <a:gd name="T9" fmla="*/ 0 h 1769"/>
                <a:gd name="T10" fmla="*/ 0 w 1255"/>
                <a:gd name="T11" fmla="*/ 0 h 1769"/>
                <a:gd name="T12" fmla="*/ 0 w 1255"/>
                <a:gd name="T13" fmla="*/ 0 h 1769"/>
                <a:gd name="T14" fmla="*/ 0 w 1255"/>
                <a:gd name="T15" fmla="*/ 0 h 1769"/>
                <a:gd name="T16" fmla="*/ 0 w 1255"/>
                <a:gd name="T17" fmla="*/ 0 h 1769"/>
                <a:gd name="T18" fmla="*/ 0 w 1255"/>
                <a:gd name="T19" fmla="*/ 0 h 1769"/>
                <a:gd name="T20" fmla="*/ 0 w 1255"/>
                <a:gd name="T21" fmla="*/ 0 h 1769"/>
                <a:gd name="T22" fmla="*/ 0 w 1255"/>
                <a:gd name="T23" fmla="*/ 0 h 17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55" h="1769">
                  <a:moveTo>
                    <a:pt x="1249" y="448"/>
                  </a:moveTo>
                  <a:lnTo>
                    <a:pt x="1255" y="442"/>
                  </a:lnTo>
                  <a:lnTo>
                    <a:pt x="1194" y="469"/>
                  </a:lnTo>
                  <a:lnTo>
                    <a:pt x="1155" y="485"/>
                  </a:lnTo>
                  <a:lnTo>
                    <a:pt x="1136" y="496"/>
                  </a:lnTo>
                  <a:lnTo>
                    <a:pt x="1107" y="531"/>
                  </a:lnTo>
                  <a:lnTo>
                    <a:pt x="1088" y="574"/>
                  </a:lnTo>
                  <a:lnTo>
                    <a:pt x="797" y="1769"/>
                  </a:lnTo>
                  <a:lnTo>
                    <a:pt x="0" y="1486"/>
                  </a:lnTo>
                  <a:lnTo>
                    <a:pt x="325" y="32"/>
                  </a:lnTo>
                  <a:lnTo>
                    <a:pt x="496" y="0"/>
                  </a:lnTo>
                  <a:lnTo>
                    <a:pt x="1249" y="448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1477" name="Group 20">
              <a:extLst>
                <a:ext uri="{FF2B5EF4-FFF2-40B4-BE49-F238E27FC236}">
                  <a16:creationId xmlns:a16="http://schemas.microsoft.com/office/drawing/2014/main" id="{F99CBE94-73FF-44FC-AE68-8F5EDEF7F7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8" y="644"/>
              <a:ext cx="81" cy="93"/>
              <a:chOff x="4078" y="644"/>
              <a:chExt cx="81" cy="93"/>
            </a:xfrm>
          </p:grpSpPr>
          <p:sp>
            <p:nvSpPr>
              <p:cNvPr id="101497" name="Oval 21">
                <a:extLst>
                  <a:ext uri="{FF2B5EF4-FFF2-40B4-BE49-F238E27FC236}">
                    <a16:creationId xmlns:a16="http://schemas.microsoft.com/office/drawing/2014/main" id="{6375C9BF-58A0-4D35-819B-CAAFBEAF5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644"/>
                <a:ext cx="81" cy="93"/>
              </a:xfrm>
              <a:prstGeom prst="ellipse">
                <a:avLst/>
              </a:prstGeom>
              <a:solidFill>
                <a:srgbClr val="40404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101498" name="Group 22">
                <a:extLst>
                  <a:ext uri="{FF2B5EF4-FFF2-40B4-BE49-F238E27FC236}">
                    <a16:creationId xmlns:a16="http://schemas.microsoft.com/office/drawing/2014/main" id="{FEB7C487-7454-441E-A911-46EB1EDB5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8" y="660"/>
                <a:ext cx="44" cy="61"/>
                <a:chOff x="4098" y="660"/>
                <a:chExt cx="44" cy="61"/>
              </a:xfrm>
            </p:grpSpPr>
            <p:sp>
              <p:nvSpPr>
                <p:cNvPr id="101499" name="Oval 23">
                  <a:extLst>
                    <a:ext uri="{FF2B5EF4-FFF2-40B4-BE49-F238E27FC236}">
                      <a16:creationId xmlns:a16="http://schemas.microsoft.com/office/drawing/2014/main" id="{5ADC7DCE-D6B4-4801-82A9-A91EE1CDE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8" y="687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0" name="Oval 24">
                  <a:extLst>
                    <a:ext uri="{FF2B5EF4-FFF2-40B4-BE49-F238E27FC236}">
                      <a16:creationId xmlns:a16="http://schemas.microsoft.com/office/drawing/2014/main" id="{FD94C121-6983-475D-92FF-A0D53870C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3" y="694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1" name="Oval 25">
                  <a:extLst>
                    <a:ext uri="{FF2B5EF4-FFF2-40B4-BE49-F238E27FC236}">
                      <a16:creationId xmlns:a16="http://schemas.microsoft.com/office/drawing/2014/main" id="{7E576471-A88F-455B-9250-3EEFE1BE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8" y="704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2" name="Oval 26">
                  <a:extLst>
                    <a:ext uri="{FF2B5EF4-FFF2-40B4-BE49-F238E27FC236}">
                      <a16:creationId xmlns:a16="http://schemas.microsoft.com/office/drawing/2014/main" id="{0573B5A7-96FC-460B-A748-769D7AC96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3" y="710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3" name="Oval 27">
                  <a:extLst>
                    <a:ext uri="{FF2B5EF4-FFF2-40B4-BE49-F238E27FC236}">
                      <a16:creationId xmlns:a16="http://schemas.microsoft.com/office/drawing/2014/main" id="{0982AE21-B24E-4F7E-ADFC-335837C36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9" y="716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4" name="Oval 28">
                  <a:extLst>
                    <a:ext uri="{FF2B5EF4-FFF2-40B4-BE49-F238E27FC236}">
                      <a16:creationId xmlns:a16="http://schemas.microsoft.com/office/drawing/2014/main" id="{D30DE07C-23AF-4EC7-85F2-B6FEC70945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7" y="694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5" name="Oval 29">
                  <a:extLst>
                    <a:ext uri="{FF2B5EF4-FFF2-40B4-BE49-F238E27FC236}">
                      <a16:creationId xmlns:a16="http://schemas.microsoft.com/office/drawing/2014/main" id="{6B49ABD7-E2D4-46AE-8ED8-19A2876E31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701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6" name="Oval 30">
                  <a:extLst>
                    <a:ext uri="{FF2B5EF4-FFF2-40B4-BE49-F238E27FC236}">
                      <a16:creationId xmlns:a16="http://schemas.microsoft.com/office/drawing/2014/main" id="{9676A088-BE98-44D0-8FFA-FD51C8248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6" y="660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7" name="Oval 31">
                  <a:extLst>
                    <a:ext uri="{FF2B5EF4-FFF2-40B4-BE49-F238E27FC236}">
                      <a16:creationId xmlns:a16="http://schemas.microsoft.com/office/drawing/2014/main" id="{1BD702C3-114D-4343-9775-366F7F116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2" y="666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8" name="Oval 32">
                  <a:extLst>
                    <a:ext uri="{FF2B5EF4-FFF2-40B4-BE49-F238E27FC236}">
                      <a16:creationId xmlns:a16="http://schemas.microsoft.com/office/drawing/2014/main" id="{00F03E38-10A2-4912-BB83-8D927F342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673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09" name="Oval 33">
                  <a:extLst>
                    <a:ext uri="{FF2B5EF4-FFF2-40B4-BE49-F238E27FC236}">
                      <a16:creationId xmlns:a16="http://schemas.microsoft.com/office/drawing/2014/main" id="{61CAF945-65FB-44B3-A1CB-193EAADFA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1" y="682"/>
                  <a:ext cx="4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10" name="Oval 34">
                  <a:extLst>
                    <a:ext uri="{FF2B5EF4-FFF2-40B4-BE49-F238E27FC236}">
                      <a16:creationId xmlns:a16="http://schemas.microsoft.com/office/drawing/2014/main" id="{D724CBD0-B75C-4A9B-8FD7-523540230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1" y="673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101511" name="Oval 35">
                  <a:extLst>
                    <a:ext uri="{FF2B5EF4-FFF2-40B4-BE49-F238E27FC236}">
                      <a16:creationId xmlns:a16="http://schemas.microsoft.com/office/drawing/2014/main" id="{26E74902-C2BF-4F1B-A8BC-306717364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7" y="679"/>
                  <a:ext cx="5" cy="5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3366"/>
                    </a:buClr>
                    <a:buSzPct val="120000"/>
                    <a:buChar char="•"/>
                    <a:defRPr sz="22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3366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3366"/>
                    </a:buClr>
                    <a:buChar char="-"/>
                    <a:defRPr sz="1400">
                      <a:solidFill>
                        <a:schemeClr val="tx1"/>
                      </a:solidFill>
                      <a:latin typeface="Verdan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grpSp>
          <p:nvGrpSpPr>
            <p:cNvPr id="101478" name="Group 36">
              <a:extLst>
                <a:ext uri="{FF2B5EF4-FFF2-40B4-BE49-F238E27FC236}">
                  <a16:creationId xmlns:a16="http://schemas.microsoft.com/office/drawing/2014/main" id="{5A961CCA-0C8D-4E30-9900-0AEAC7AE7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5" y="755"/>
              <a:ext cx="106" cy="173"/>
              <a:chOff x="4015" y="755"/>
              <a:chExt cx="106" cy="173"/>
            </a:xfrm>
          </p:grpSpPr>
          <p:sp>
            <p:nvSpPr>
              <p:cNvPr id="101479" name="Oval 37">
                <a:extLst>
                  <a:ext uri="{FF2B5EF4-FFF2-40B4-BE49-F238E27FC236}">
                    <a16:creationId xmlns:a16="http://schemas.microsoft.com/office/drawing/2014/main" id="{B5C8F588-1F3F-4854-A9B3-08391DC60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903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0" name="Oval 38">
                <a:extLst>
                  <a:ext uri="{FF2B5EF4-FFF2-40B4-BE49-F238E27FC236}">
                    <a16:creationId xmlns:a16="http://schemas.microsoft.com/office/drawing/2014/main" id="{2341D4CC-4BF8-49E3-AA0D-031C5C117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755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1" name="Oval 39">
                <a:extLst>
                  <a:ext uri="{FF2B5EF4-FFF2-40B4-BE49-F238E27FC236}">
                    <a16:creationId xmlns:a16="http://schemas.microsoft.com/office/drawing/2014/main" id="{8793AD53-51A7-42A8-B2D4-30BCB31D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76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2" name="Oval 40">
                <a:extLst>
                  <a:ext uri="{FF2B5EF4-FFF2-40B4-BE49-F238E27FC236}">
                    <a16:creationId xmlns:a16="http://schemas.microsoft.com/office/drawing/2014/main" id="{039EA75C-84D4-49DA-B1A4-03BC8B9A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77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3" name="Oval 41">
                <a:extLst>
                  <a:ext uri="{FF2B5EF4-FFF2-40B4-BE49-F238E27FC236}">
                    <a16:creationId xmlns:a16="http://schemas.microsoft.com/office/drawing/2014/main" id="{1A0A1DD0-6F40-47D2-906B-4F1299D81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781"/>
                <a:ext cx="22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4" name="Oval 42">
                <a:extLst>
                  <a:ext uri="{FF2B5EF4-FFF2-40B4-BE49-F238E27FC236}">
                    <a16:creationId xmlns:a16="http://schemas.microsoft.com/office/drawing/2014/main" id="{E4AC82D1-568B-4F14-8020-3DA0BC83F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791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5" name="Oval 43">
                <a:extLst>
                  <a:ext uri="{FF2B5EF4-FFF2-40B4-BE49-F238E27FC236}">
                    <a16:creationId xmlns:a16="http://schemas.microsoft.com/office/drawing/2014/main" id="{E570E86B-66AF-4B22-A4F2-FE33FA599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3" y="803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6" name="Oval 44">
                <a:extLst>
                  <a:ext uri="{FF2B5EF4-FFF2-40B4-BE49-F238E27FC236}">
                    <a16:creationId xmlns:a16="http://schemas.microsoft.com/office/drawing/2014/main" id="{2C0BC04C-A5A9-4B5F-9AA8-4A5B02BD15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805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7" name="Oval 45">
                <a:extLst>
                  <a:ext uri="{FF2B5EF4-FFF2-40B4-BE49-F238E27FC236}">
                    <a16:creationId xmlns:a16="http://schemas.microsoft.com/office/drawing/2014/main" id="{22FFC533-17C9-4B94-9F92-86C55CECB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81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8" name="Oval 46">
                <a:extLst>
                  <a:ext uri="{FF2B5EF4-FFF2-40B4-BE49-F238E27FC236}">
                    <a16:creationId xmlns:a16="http://schemas.microsoft.com/office/drawing/2014/main" id="{4B8FE470-3A1D-47E6-8238-73C89CF8F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82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89" name="Oval 47">
                <a:extLst>
                  <a:ext uri="{FF2B5EF4-FFF2-40B4-BE49-F238E27FC236}">
                    <a16:creationId xmlns:a16="http://schemas.microsoft.com/office/drawing/2014/main" id="{D4F89C02-A40D-4643-AE83-DCF692E75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7" y="831"/>
                <a:ext cx="21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0" name="Oval 48">
                <a:extLst>
                  <a:ext uri="{FF2B5EF4-FFF2-40B4-BE49-F238E27FC236}">
                    <a16:creationId xmlns:a16="http://schemas.microsoft.com/office/drawing/2014/main" id="{83F45E3A-6904-4F30-AAA4-0B0C0C6A5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841"/>
                <a:ext cx="21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1" name="Oval 49">
                <a:extLst>
                  <a:ext uri="{FF2B5EF4-FFF2-40B4-BE49-F238E27FC236}">
                    <a16:creationId xmlns:a16="http://schemas.microsoft.com/office/drawing/2014/main" id="{93E24F10-FE93-4B29-8C3E-877783F82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853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2" name="Oval 50">
                <a:extLst>
                  <a:ext uri="{FF2B5EF4-FFF2-40B4-BE49-F238E27FC236}">
                    <a16:creationId xmlns:a16="http://schemas.microsoft.com/office/drawing/2014/main" id="{5A122082-A742-43C4-9B13-382E64411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1" y="856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3" name="Oval 51">
                <a:extLst>
                  <a:ext uri="{FF2B5EF4-FFF2-40B4-BE49-F238E27FC236}">
                    <a16:creationId xmlns:a16="http://schemas.microsoft.com/office/drawing/2014/main" id="{D6E3A206-035F-418F-9895-9F8A683F4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7" y="867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4" name="Oval 52">
                <a:extLst>
                  <a:ext uri="{FF2B5EF4-FFF2-40B4-BE49-F238E27FC236}">
                    <a16:creationId xmlns:a16="http://schemas.microsoft.com/office/drawing/2014/main" id="{474C868B-FB31-4707-9B6F-8BEA0139F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3" y="878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5" name="Oval 53">
                <a:extLst>
                  <a:ext uri="{FF2B5EF4-FFF2-40B4-BE49-F238E27FC236}">
                    <a16:creationId xmlns:a16="http://schemas.microsoft.com/office/drawing/2014/main" id="{D35FC44D-5C34-4E7F-9BC7-A3CBD162C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881"/>
                <a:ext cx="22" cy="24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496" name="Oval 54">
                <a:extLst>
                  <a:ext uri="{FF2B5EF4-FFF2-40B4-BE49-F238E27FC236}">
                    <a16:creationId xmlns:a16="http://schemas.microsoft.com/office/drawing/2014/main" id="{5881E34F-4E91-4E66-8A9C-D52E4CBC6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891"/>
                <a:ext cx="22" cy="25"/>
              </a:xfrm>
              <a:prstGeom prst="ellipse">
                <a:avLst/>
              </a:prstGeom>
              <a:solidFill>
                <a:srgbClr val="A0A0A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3366"/>
                  </a:buClr>
                  <a:buSzPct val="120000"/>
                  <a:buChar char="•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3366"/>
                  </a:buClr>
                  <a:buChar char="•"/>
                  <a:defRPr sz="16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Char char="-"/>
                  <a:defRPr sz="1400"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</p:grpSp>
      <p:grpSp>
        <p:nvGrpSpPr>
          <p:cNvPr id="101382" name="Group 55">
            <a:extLst>
              <a:ext uri="{FF2B5EF4-FFF2-40B4-BE49-F238E27FC236}">
                <a16:creationId xmlns:a16="http://schemas.microsoft.com/office/drawing/2014/main" id="{784D4E42-0D85-481B-966B-49E4E1B80E75}"/>
              </a:ext>
            </a:extLst>
          </p:cNvPr>
          <p:cNvGrpSpPr>
            <a:grpSpLocks/>
          </p:cNvGrpSpPr>
          <p:nvPr/>
        </p:nvGrpSpPr>
        <p:grpSpPr bwMode="auto">
          <a:xfrm>
            <a:off x="7732714" y="1390651"/>
            <a:ext cx="198437" cy="227013"/>
            <a:chOff x="3911" y="691"/>
            <a:chExt cx="125" cy="143"/>
          </a:xfrm>
        </p:grpSpPr>
        <p:grpSp>
          <p:nvGrpSpPr>
            <p:cNvPr id="101462" name="Group 56">
              <a:extLst>
                <a:ext uri="{FF2B5EF4-FFF2-40B4-BE49-F238E27FC236}">
                  <a16:creationId xmlns:a16="http://schemas.microsoft.com/office/drawing/2014/main" id="{614B4776-7AB6-45BE-B47A-889C8893F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1" y="736"/>
              <a:ext cx="61" cy="65"/>
              <a:chOff x="3951" y="736"/>
              <a:chExt cx="61" cy="65"/>
            </a:xfrm>
          </p:grpSpPr>
          <p:sp>
            <p:nvSpPr>
              <p:cNvPr id="101470" name="Freeform 57">
                <a:extLst>
                  <a:ext uri="{FF2B5EF4-FFF2-40B4-BE49-F238E27FC236}">
                    <a16:creationId xmlns:a16="http://schemas.microsoft.com/office/drawing/2014/main" id="{22EF18A1-2DD5-44B6-A22A-8D7AD6B90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736"/>
                <a:ext cx="61" cy="65"/>
              </a:xfrm>
              <a:custGeom>
                <a:avLst/>
                <a:gdLst>
                  <a:gd name="T0" fmla="*/ 0 w 490"/>
                  <a:gd name="T1" fmla="*/ 0 h 516"/>
                  <a:gd name="T2" fmla="*/ 0 w 490"/>
                  <a:gd name="T3" fmla="*/ 0 h 516"/>
                  <a:gd name="T4" fmla="*/ 0 w 490"/>
                  <a:gd name="T5" fmla="*/ 0 h 516"/>
                  <a:gd name="T6" fmla="*/ 0 w 490"/>
                  <a:gd name="T7" fmla="*/ 0 h 516"/>
                  <a:gd name="T8" fmla="*/ 0 w 490"/>
                  <a:gd name="T9" fmla="*/ 0 h 516"/>
                  <a:gd name="T10" fmla="*/ 0 w 490"/>
                  <a:gd name="T11" fmla="*/ 0 h 516"/>
                  <a:gd name="T12" fmla="*/ 0 w 490"/>
                  <a:gd name="T13" fmla="*/ 0 h 516"/>
                  <a:gd name="T14" fmla="*/ 0 w 490"/>
                  <a:gd name="T15" fmla="*/ 0 h 516"/>
                  <a:gd name="T16" fmla="*/ 0 w 490"/>
                  <a:gd name="T17" fmla="*/ 0 h 516"/>
                  <a:gd name="T18" fmla="*/ 0 w 490"/>
                  <a:gd name="T19" fmla="*/ 0 h 516"/>
                  <a:gd name="T20" fmla="*/ 0 w 490"/>
                  <a:gd name="T21" fmla="*/ 0 h 516"/>
                  <a:gd name="T22" fmla="*/ 0 w 490"/>
                  <a:gd name="T23" fmla="*/ 0 h 516"/>
                  <a:gd name="T24" fmla="*/ 0 w 490"/>
                  <a:gd name="T25" fmla="*/ 0 h 516"/>
                  <a:gd name="T26" fmla="*/ 0 w 490"/>
                  <a:gd name="T27" fmla="*/ 0 h 516"/>
                  <a:gd name="T28" fmla="*/ 0 w 490"/>
                  <a:gd name="T29" fmla="*/ 0 h 516"/>
                  <a:gd name="T30" fmla="*/ 0 w 490"/>
                  <a:gd name="T31" fmla="*/ 0 h 516"/>
                  <a:gd name="T32" fmla="*/ 0 w 490"/>
                  <a:gd name="T33" fmla="*/ 0 h 516"/>
                  <a:gd name="T34" fmla="*/ 0 w 490"/>
                  <a:gd name="T35" fmla="*/ 0 h 516"/>
                  <a:gd name="T36" fmla="*/ 0 w 490"/>
                  <a:gd name="T37" fmla="*/ 0 h 516"/>
                  <a:gd name="T38" fmla="*/ 0 w 490"/>
                  <a:gd name="T39" fmla="*/ 0 h 516"/>
                  <a:gd name="T40" fmla="*/ 0 w 490"/>
                  <a:gd name="T41" fmla="*/ 0 h 516"/>
                  <a:gd name="T42" fmla="*/ 0 w 490"/>
                  <a:gd name="T43" fmla="*/ 0 h 516"/>
                  <a:gd name="T44" fmla="*/ 0 w 490"/>
                  <a:gd name="T45" fmla="*/ 0 h 516"/>
                  <a:gd name="T46" fmla="*/ 0 w 490"/>
                  <a:gd name="T47" fmla="*/ 0 h 516"/>
                  <a:gd name="T48" fmla="*/ 0 w 490"/>
                  <a:gd name="T49" fmla="*/ 0 h 516"/>
                  <a:gd name="T50" fmla="*/ 0 w 490"/>
                  <a:gd name="T51" fmla="*/ 0 h 516"/>
                  <a:gd name="T52" fmla="*/ 0 w 490"/>
                  <a:gd name="T53" fmla="*/ 0 h 516"/>
                  <a:gd name="T54" fmla="*/ 0 w 490"/>
                  <a:gd name="T55" fmla="*/ 0 h 516"/>
                  <a:gd name="T56" fmla="*/ 0 w 490"/>
                  <a:gd name="T57" fmla="*/ 0 h 51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490" h="516">
                    <a:moveTo>
                      <a:pt x="0" y="0"/>
                    </a:moveTo>
                    <a:lnTo>
                      <a:pt x="94" y="27"/>
                    </a:lnTo>
                    <a:lnTo>
                      <a:pt x="180" y="54"/>
                    </a:lnTo>
                    <a:lnTo>
                      <a:pt x="252" y="77"/>
                    </a:lnTo>
                    <a:lnTo>
                      <a:pt x="347" y="140"/>
                    </a:lnTo>
                    <a:lnTo>
                      <a:pt x="374" y="173"/>
                    </a:lnTo>
                    <a:lnTo>
                      <a:pt x="403" y="227"/>
                    </a:lnTo>
                    <a:lnTo>
                      <a:pt x="440" y="289"/>
                    </a:lnTo>
                    <a:lnTo>
                      <a:pt x="472" y="355"/>
                    </a:lnTo>
                    <a:lnTo>
                      <a:pt x="487" y="393"/>
                    </a:lnTo>
                    <a:lnTo>
                      <a:pt x="490" y="420"/>
                    </a:lnTo>
                    <a:lnTo>
                      <a:pt x="490" y="444"/>
                    </a:lnTo>
                    <a:lnTo>
                      <a:pt x="483" y="463"/>
                    </a:lnTo>
                    <a:lnTo>
                      <a:pt x="462" y="485"/>
                    </a:lnTo>
                    <a:lnTo>
                      <a:pt x="443" y="502"/>
                    </a:lnTo>
                    <a:lnTo>
                      <a:pt x="400" y="513"/>
                    </a:lnTo>
                    <a:lnTo>
                      <a:pt x="369" y="516"/>
                    </a:lnTo>
                    <a:lnTo>
                      <a:pt x="329" y="516"/>
                    </a:lnTo>
                    <a:lnTo>
                      <a:pt x="300" y="507"/>
                    </a:lnTo>
                    <a:lnTo>
                      <a:pt x="270" y="490"/>
                    </a:lnTo>
                    <a:lnTo>
                      <a:pt x="250" y="479"/>
                    </a:lnTo>
                    <a:lnTo>
                      <a:pt x="228" y="459"/>
                    </a:lnTo>
                    <a:lnTo>
                      <a:pt x="213" y="435"/>
                    </a:lnTo>
                    <a:lnTo>
                      <a:pt x="193" y="402"/>
                    </a:lnTo>
                    <a:lnTo>
                      <a:pt x="174" y="370"/>
                    </a:lnTo>
                    <a:lnTo>
                      <a:pt x="167" y="355"/>
                    </a:lnTo>
                    <a:lnTo>
                      <a:pt x="153" y="333"/>
                    </a:lnTo>
                    <a:lnTo>
                      <a:pt x="138" y="2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71" name="Freeform 58">
                <a:extLst>
                  <a:ext uri="{FF2B5EF4-FFF2-40B4-BE49-F238E27FC236}">
                    <a16:creationId xmlns:a16="http://schemas.microsoft.com/office/drawing/2014/main" id="{3BC51067-0589-4DFE-BA84-FB8DFB84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1" y="736"/>
                <a:ext cx="61" cy="65"/>
              </a:xfrm>
              <a:custGeom>
                <a:avLst/>
                <a:gdLst>
                  <a:gd name="T0" fmla="*/ 0 w 490"/>
                  <a:gd name="T1" fmla="*/ 0 h 516"/>
                  <a:gd name="T2" fmla="*/ 0 w 490"/>
                  <a:gd name="T3" fmla="*/ 0 h 516"/>
                  <a:gd name="T4" fmla="*/ 0 w 490"/>
                  <a:gd name="T5" fmla="*/ 0 h 516"/>
                  <a:gd name="T6" fmla="*/ 0 w 490"/>
                  <a:gd name="T7" fmla="*/ 0 h 516"/>
                  <a:gd name="T8" fmla="*/ 0 w 490"/>
                  <a:gd name="T9" fmla="*/ 0 h 516"/>
                  <a:gd name="T10" fmla="*/ 0 w 490"/>
                  <a:gd name="T11" fmla="*/ 0 h 516"/>
                  <a:gd name="T12" fmla="*/ 0 w 490"/>
                  <a:gd name="T13" fmla="*/ 0 h 516"/>
                  <a:gd name="T14" fmla="*/ 0 w 490"/>
                  <a:gd name="T15" fmla="*/ 0 h 516"/>
                  <a:gd name="T16" fmla="*/ 0 w 490"/>
                  <a:gd name="T17" fmla="*/ 0 h 516"/>
                  <a:gd name="T18" fmla="*/ 0 w 490"/>
                  <a:gd name="T19" fmla="*/ 0 h 516"/>
                  <a:gd name="T20" fmla="*/ 0 w 490"/>
                  <a:gd name="T21" fmla="*/ 0 h 516"/>
                  <a:gd name="T22" fmla="*/ 0 w 490"/>
                  <a:gd name="T23" fmla="*/ 0 h 516"/>
                  <a:gd name="T24" fmla="*/ 0 w 490"/>
                  <a:gd name="T25" fmla="*/ 0 h 516"/>
                  <a:gd name="T26" fmla="*/ 0 w 490"/>
                  <a:gd name="T27" fmla="*/ 0 h 516"/>
                  <a:gd name="T28" fmla="*/ 0 w 490"/>
                  <a:gd name="T29" fmla="*/ 0 h 516"/>
                  <a:gd name="T30" fmla="*/ 0 w 490"/>
                  <a:gd name="T31" fmla="*/ 0 h 516"/>
                  <a:gd name="T32" fmla="*/ 0 w 490"/>
                  <a:gd name="T33" fmla="*/ 0 h 516"/>
                  <a:gd name="T34" fmla="*/ 0 w 490"/>
                  <a:gd name="T35" fmla="*/ 0 h 516"/>
                  <a:gd name="T36" fmla="*/ 0 w 490"/>
                  <a:gd name="T37" fmla="*/ 0 h 516"/>
                  <a:gd name="T38" fmla="*/ 0 w 490"/>
                  <a:gd name="T39" fmla="*/ 0 h 516"/>
                  <a:gd name="T40" fmla="*/ 0 w 490"/>
                  <a:gd name="T41" fmla="*/ 0 h 516"/>
                  <a:gd name="T42" fmla="*/ 0 w 490"/>
                  <a:gd name="T43" fmla="*/ 0 h 516"/>
                  <a:gd name="T44" fmla="*/ 0 w 490"/>
                  <a:gd name="T45" fmla="*/ 0 h 516"/>
                  <a:gd name="T46" fmla="*/ 0 w 490"/>
                  <a:gd name="T47" fmla="*/ 0 h 516"/>
                  <a:gd name="T48" fmla="*/ 0 w 490"/>
                  <a:gd name="T49" fmla="*/ 0 h 516"/>
                  <a:gd name="T50" fmla="*/ 0 w 490"/>
                  <a:gd name="T51" fmla="*/ 0 h 516"/>
                  <a:gd name="T52" fmla="*/ 0 w 490"/>
                  <a:gd name="T53" fmla="*/ 0 h 516"/>
                  <a:gd name="T54" fmla="*/ 0 w 490"/>
                  <a:gd name="T55" fmla="*/ 0 h 51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90" h="516">
                    <a:moveTo>
                      <a:pt x="0" y="0"/>
                    </a:moveTo>
                    <a:lnTo>
                      <a:pt x="94" y="27"/>
                    </a:lnTo>
                    <a:lnTo>
                      <a:pt x="180" y="54"/>
                    </a:lnTo>
                    <a:lnTo>
                      <a:pt x="252" y="77"/>
                    </a:lnTo>
                    <a:lnTo>
                      <a:pt x="347" y="140"/>
                    </a:lnTo>
                    <a:lnTo>
                      <a:pt x="374" y="173"/>
                    </a:lnTo>
                    <a:lnTo>
                      <a:pt x="403" y="227"/>
                    </a:lnTo>
                    <a:lnTo>
                      <a:pt x="440" y="289"/>
                    </a:lnTo>
                    <a:lnTo>
                      <a:pt x="472" y="355"/>
                    </a:lnTo>
                    <a:lnTo>
                      <a:pt x="487" y="393"/>
                    </a:lnTo>
                    <a:lnTo>
                      <a:pt x="490" y="420"/>
                    </a:lnTo>
                    <a:lnTo>
                      <a:pt x="490" y="444"/>
                    </a:lnTo>
                    <a:lnTo>
                      <a:pt x="483" y="463"/>
                    </a:lnTo>
                    <a:lnTo>
                      <a:pt x="462" y="485"/>
                    </a:lnTo>
                    <a:lnTo>
                      <a:pt x="443" y="502"/>
                    </a:lnTo>
                    <a:lnTo>
                      <a:pt x="400" y="513"/>
                    </a:lnTo>
                    <a:lnTo>
                      <a:pt x="369" y="516"/>
                    </a:lnTo>
                    <a:lnTo>
                      <a:pt x="329" y="516"/>
                    </a:lnTo>
                    <a:lnTo>
                      <a:pt x="300" y="507"/>
                    </a:lnTo>
                    <a:lnTo>
                      <a:pt x="270" y="490"/>
                    </a:lnTo>
                    <a:lnTo>
                      <a:pt x="250" y="479"/>
                    </a:lnTo>
                    <a:lnTo>
                      <a:pt x="228" y="459"/>
                    </a:lnTo>
                    <a:lnTo>
                      <a:pt x="213" y="435"/>
                    </a:lnTo>
                    <a:lnTo>
                      <a:pt x="193" y="402"/>
                    </a:lnTo>
                    <a:lnTo>
                      <a:pt x="174" y="370"/>
                    </a:lnTo>
                    <a:lnTo>
                      <a:pt x="167" y="355"/>
                    </a:lnTo>
                    <a:lnTo>
                      <a:pt x="153" y="333"/>
                    </a:lnTo>
                    <a:lnTo>
                      <a:pt x="138" y="2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1463" name="Group 59">
              <a:extLst>
                <a:ext uri="{FF2B5EF4-FFF2-40B4-BE49-F238E27FC236}">
                  <a16:creationId xmlns:a16="http://schemas.microsoft.com/office/drawing/2014/main" id="{0834B323-4DB6-4639-B036-010DC0B9B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3" y="707"/>
              <a:ext cx="45" cy="51"/>
              <a:chOff x="3983" y="707"/>
              <a:chExt cx="45" cy="51"/>
            </a:xfrm>
          </p:grpSpPr>
          <p:sp>
            <p:nvSpPr>
              <p:cNvPr id="101468" name="Freeform 60">
                <a:extLst>
                  <a:ext uri="{FF2B5EF4-FFF2-40B4-BE49-F238E27FC236}">
                    <a16:creationId xmlns:a16="http://schemas.microsoft.com/office/drawing/2014/main" id="{D8DFB3BE-8DA6-4633-B3CA-3DAAAF34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707"/>
                <a:ext cx="45" cy="51"/>
              </a:xfrm>
              <a:custGeom>
                <a:avLst/>
                <a:gdLst>
                  <a:gd name="T0" fmla="*/ 0 w 364"/>
                  <a:gd name="T1" fmla="*/ 0 h 405"/>
                  <a:gd name="T2" fmla="*/ 0 w 364"/>
                  <a:gd name="T3" fmla="*/ 0 h 405"/>
                  <a:gd name="T4" fmla="*/ 0 w 364"/>
                  <a:gd name="T5" fmla="*/ 0 h 405"/>
                  <a:gd name="T6" fmla="*/ 0 w 364"/>
                  <a:gd name="T7" fmla="*/ 0 h 405"/>
                  <a:gd name="T8" fmla="*/ 0 w 364"/>
                  <a:gd name="T9" fmla="*/ 0 h 405"/>
                  <a:gd name="T10" fmla="*/ 0 w 364"/>
                  <a:gd name="T11" fmla="*/ 0 h 405"/>
                  <a:gd name="T12" fmla="*/ 0 w 364"/>
                  <a:gd name="T13" fmla="*/ 0 h 405"/>
                  <a:gd name="T14" fmla="*/ 0 w 364"/>
                  <a:gd name="T15" fmla="*/ 0 h 405"/>
                  <a:gd name="T16" fmla="*/ 0 w 364"/>
                  <a:gd name="T17" fmla="*/ 0 h 405"/>
                  <a:gd name="T18" fmla="*/ 0 w 364"/>
                  <a:gd name="T19" fmla="*/ 0 h 405"/>
                  <a:gd name="T20" fmla="*/ 0 w 364"/>
                  <a:gd name="T21" fmla="*/ 0 h 405"/>
                  <a:gd name="T22" fmla="*/ 0 w 364"/>
                  <a:gd name="T23" fmla="*/ 0 h 405"/>
                  <a:gd name="T24" fmla="*/ 0 w 364"/>
                  <a:gd name="T25" fmla="*/ 0 h 405"/>
                  <a:gd name="T26" fmla="*/ 0 w 364"/>
                  <a:gd name="T27" fmla="*/ 0 h 405"/>
                  <a:gd name="T28" fmla="*/ 0 w 364"/>
                  <a:gd name="T29" fmla="*/ 0 h 405"/>
                  <a:gd name="T30" fmla="*/ 0 w 364"/>
                  <a:gd name="T31" fmla="*/ 0 h 405"/>
                  <a:gd name="T32" fmla="*/ 0 w 364"/>
                  <a:gd name="T33" fmla="*/ 0 h 405"/>
                  <a:gd name="T34" fmla="*/ 0 w 364"/>
                  <a:gd name="T35" fmla="*/ 0 h 405"/>
                  <a:gd name="T36" fmla="*/ 0 w 364"/>
                  <a:gd name="T37" fmla="*/ 0 h 405"/>
                  <a:gd name="T38" fmla="*/ 0 w 364"/>
                  <a:gd name="T39" fmla="*/ 0 h 405"/>
                  <a:gd name="T40" fmla="*/ 0 w 364"/>
                  <a:gd name="T41" fmla="*/ 0 h 405"/>
                  <a:gd name="T42" fmla="*/ 0 w 364"/>
                  <a:gd name="T43" fmla="*/ 0 h 405"/>
                  <a:gd name="T44" fmla="*/ 0 w 364"/>
                  <a:gd name="T45" fmla="*/ 0 h 405"/>
                  <a:gd name="T46" fmla="*/ 0 w 364"/>
                  <a:gd name="T47" fmla="*/ 0 h 405"/>
                  <a:gd name="T48" fmla="*/ 0 w 364"/>
                  <a:gd name="T49" fmla="*/ 0 h 40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64" h="405">
                    <a:moveTo>
                      <a:pt x="0" y="0"/>
                    </a:moveTo>
                    <a:lnTo>
                      <a:pt x="86" y="8"/>
                    </a:lnTo>
                    <a:lnTo>
                      <a:pt x="139" y="25"/>
                    </a:lnTo>
                    <a:lnTo>
                      <a:pt x="183" y="53"/>
                    </a:lnTo>
                    <a:lnTo>
                      <a:pt x="225" y="79"/>
                    </a:lnTo>
                    <a:lnTo>
                      <a:pt x="248" y="107"/>
                    </a:lnTo>
                    <a:lnTo>
                      <a:pt x="277" y="135"/>
                    </a:lnTo>
                    <a:lnTo>
                      <a:pt x="307" y="185"/>
                    </a:lnTo>
                    <a:lnTo>
                      <a:pt x="331" y="231"/>
                    </a:lnTo>
                    <a:lnTo>
                      <a:pt x="348" y="267"/>
                    </a:lnTo>
                    <a:lnTo>
                      <a:pt x="364" y="298"/>
                    </a:lnTo>
                    <a:lnTo>
                      <a:pt x="364" y="335"/>
                    </a:lnTo>
                    <a:lnTo>
                      <a:pt x="344" y="368"/>
                    </a:lnTo>
                    <a:lnTo>
                      <a:pt x="303" y="387"/>
                    </a:lnTo>
                    <a:lnTo>
                      <a:pt x="254" y="401"/>
                    </a:lnTo>
                    <a:lnTo>
                      <a:pt x="215" y="405"/>
                    </a:lnTo>
                    <a:lnTo>
                      <a:pt x="171" y="391"/>
                    </a:lnTo>
                    <a:lnTo>
                      <a:pt x="130" y="374"/>
                    </a:lnTo>
                    <a:lnTo>
                      <a:pt x="90" y="340"/>
                    </a:lnTo>
                    <a:lnTo>
                      <a:pt x="61" y="323"/>
                    </a:lnTo>
                    <a:lnTo>
                      <a:pt x="30" y="302"/>
                    </a:lnTo>
                    <a:lnTo>
                      <a:pt x="14" y="275"/>
                    </a:lnTo>
                    <a:lnTo>
                      <a:pt x="1" y="243"/>
                    </a:lnTo>
                    <a:lnTo>
                      <a:pt x="0" y="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69" name="Freeform 61">
                <a:extLst>
                  <a:ext uri="{FF2B5EF4-FFF2-40B4-BE49-F238E27FC236}">
                    <a16:creationId xmlns:a16="http://schemas.microsoft.com/office/drawing/2014/main" id="{32D312DB-16B3-43C7-9922-3E5B73C66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" y="707"/>
                <a:ext cx="45" cy="51"/>
              </a:xfrm>
              <a:custGeom>
                <a:avLst/>
                <a:gdLst>
                  <a:gd name="T0" fmla="*/ 0 w 364"/>
                  <a:gd name="T1" fmla="*/ 0 h 405"/>
                  <a:gd name="T2" fmla="*/ 0 w 364"/>
                  <a:gd name="T3" fmla="*/ 0 h 405"/>
                  <a:gd name="T4" fmla="*/ 0 w 364"/>
                  <a:gd name="T5" fmla="*/ 0 h 405"/>
                  <a:gd name="T6" fmla="*/ 0 w 364"/>
                  <a:gd name="T7" fmla="*/ 0 h 405"/>
                  <a:gd name="T8" fmla="*/ 0 w 364"/>
                  <a:gd name="T9" fmla="*/ 0 h 405"/>
                  <a:gd name="T10" fmla="*/ 0 w 364"/>
                  <a:gd name="T11" fmla="*/ 0 h 405"/>
                  <a:gd name="T12" fmla="*/ 0 w 364"/>
                  <a:gd name="T13" fmla="*/ 0 h 405"/>
                  <a:gd name="T14" fmla="*/ 0 w 364"/>
                  <a:gd name="T15" fmla="*/ 0 h 405"/>
                  <a:gd name="T16" fmla="*/ 0 w 364"/>
                  <a:gd name="T17" fmla="*/ 0 h 405"/>
                  <a:gd name="T18" fmla="*/ 0 w 364"/>
                  <a:gd name="T19" fmla="*/ 0 h 405"/>
                  <a:gd name="T20" fmla="*/ 0 w 364"/>
                  <a:gd name="T21" fmla="*/ 0 h 405"/>
                  <a:gd name="T22" fmla="*/ 0 w 364"/>
                  <a:gd name="T23" fmla="*/ 0 h 405"/>
                  <a:gd name="T24" fmla="*/ 0 w 364"/>
                  <a:gd name="T25" fmla="*/ 0 h 405"/>
                  <a:gd name="T26" fmla="*/ 0 w 364"/>
                  <a:gd name="T27" fmla="*/ 0 h 405"/>
                  <a:gd name="T28" fmla="*/ 0 w 364"/>
                  <a:gd name="T29" fmla="*/ 0 h 405"/>
                  <a:gd name="T30" fmla="*/ 0 w 364"/>
                  <a:gd name="T31" fmla="*/ 0 h 405"/>
                  <a:gd name="T32" fmla="*/ 0 w 364"/>
                  <a:gd name="T33" fmla="*/ 0 h 405"/>
                  <a:gd name="T34" fmla="*/ 0 w 364"/>
                  <a:gd name="T35" fmla="*/ 0 h 405"/>
                  <a:gd name="T36" fmla="*/ 0 w 364"/>
                  <a:gd name="T37" fmla="*/ 0 h 405"/>
                  <a:gd name="T38" fmla="*/ 0 w 364"/>
                  <a:gd name="T39" fmla="*/ 0 h 405"/>
                  <a:gd name="T40" fmla="*/ 0 w 364"/>
                  <a:gd name="T41" fmla="*/ 0 h 405"/>
                  <a:gd name="T42" fmla="*/ 0 w 364"/>
                  <a:gd name="T43" fmla="*/ 0 h 405"/>
                  <a:gd name="T44" fmla="*/ 0 w 364"/>
                  <a:gd name="T45" fmla="*/ 0 h 405"/>
                  <a:gd name="T46" fmla="*/ 0 w 364"/>
                  <a:gd name="T47" fmla="*/ 0 h 40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364" h="405">
                    <a:moveTo>
                      <a:pt x="0" y="0"/>
                    </a:moveTo>
                    <a:lnTo>
                      <a:pt x="86" y="8"/>
                    </a:lnTo>
                    <a:lnTo>
                      <a:pt x="139" y="25"/>
                    </a:lnTo>
                    <a:lnTo>
                      <a:pt x="183" y="53"/>
                    </a:lnTo>
                    <a:lnTo>
                      <a:pt x="225" y="79"/>
                    </a:lnTo>
                    <a:lnTo>
                      <a:pt x="248" y="107"/>
                    </a:lnTo>
                    <a:lnTo>
                      <a:pt x="277" y="135"/>
                    </a:lnTo>
                    <a:lnTo>
                      <a:pt x="307" y="185"/>
                    </a:lnTo>
                    <a:lnTo>
                      <a:pt x="331" y="231"/>
                    </a:lnTo>
                    <a:lnTo>
                      <a:pt x="348" y="267"/>
                    </a:lnTo>
                    <a:lnTo>
                      <a:pt x="364" y="298"/>
                    </a:lnTo>
                    <a:lnTo>
                      <a:pt x="364" y="335"/>
                    </a:lnTo>
                    <a:lnTo>
                      <a:pt x="344" y="368"/>
                    </a:lnTo>
                    <a:lnTo>
                      <a:pt x="303" y="387"/>
                    </a:lnTo>
                    <a:lnTo>
                      <a:pt x="254" y="401"/>
                    </a:lnTo>
                    <a:lnTo>
                      <a:pt x="215" y="405"/>
                    </a:lnTo>
                    <a:lnTo>
                      <a:pt x="171" y="391"/>
                    </a:lnTo>
                    <a:lnTo>
                      <a:pt x="130" y="374"/>
                    </a:lnTo>
                    <a:lnTo>
                      <a:pt x="90" y="340"/>
                    </a:lnTo>
                    <a:lnTo>
                      <a:pt x="61" y="323"/>
                    </a:lnTo>
                    <a:lnTo>
                      <a:pt x="30" y="302"/>
                    </a:lnTo>
                    <a:lnTo>
                      <a:pt x="14" y="275"/>
                    </a:lnTo>
                    <a:lnTo>
                      <a:pt x="1" y="243"/>
                    </a:lnTo>
                    <a:lnTo>
                      <a:pt x="0" y="2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1464" name="Group 62">
              <a:extLst>
                <a:ext uri="{FF2B5EF4-FFF2-40B4-BE49-F238E27FC236}">
                  <a16:creationId xmlns:a16="http://schemas.microsoft.com/office/drawing/2014/main" id="{418A6FE1-ADC1-4975-BDEB-72BDFF5DCA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778"/>
              <a:ext cx="96" cy="56"/>
              <a:chOff x="3911" y="778"/>
              <a:chExt cx="96" cy="56"/>
            </a:xfrm>
          </p:grpSpPr>
          <p:sp>
            <p:nvSpPr>
              <p:cNvPr id="101466" name="Freeform 63">
                <a:extLst>
                  <a:ext uri="{FF2B5EF4-FFF2-40B4-BE49-F238E27FC236}">
                    <a16:creationId xmlns:a16="http://schemas.microsoft.com/office/drawing/2014/main" id="{589124AB-8C5B-4F7E-A5C8-27A4414C9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778"/>
                <a:ext cx="96" cy="56"/>
              </a:xfrm>
              <a:custGeom>
                <a:avLst/>
                <a:gdLst>
                  <a:gd name="T0" fmla="*/ 0 w 766"/>
                  <a:gd name="T1" fmla="*/ 0 h 449"/>
                  <a:gd name="T2" fmla="*/ 0 w 766"/>
                  <a:gd name="T3" fmla="*/ 0 h 449"/>
                  <a:gd name="T4" fmla="*/ 0 w 766"/>
                  <a:gd name="T5" fmla="*/ 0 h 449"/>
                  <a:gd name="T6" fmla="*/ 0 w 766"/>
                  <a:gd name="T7" fmla="*/ 0 h 449"/>
                  <a:gd name="T8" fmla="*/ 0 w 766"/>
                  <a:gd name="T9" fmla="*/ 0 h 449"/>
                  <a:gd name="T10" fmla="*/ 0 w 766"/>
                  <a:gd name="T11" fmla="*/ 0 h 449"/>
                  <a:gd name="T12" fmla="*/ 0 w 766"/>
                  <a:gd name="T13" fmla="*/ 0 h 449"/>
                  <a:gd name="T14" fmla="*/ 0 w 766"/>
                  <a:gd name="T15" fmla="*/ 0 h 449"/>
                  <a:gd name="T16" fmla="*/ 0 w 766"/>
                  <a:gd name="T17" fmla="*/ 0 h 449"/>
                  <a:gd name="T18" fmla="*/ 0 w 766"/>
                  <a:gd name="T19" fmla="*/ 0 h 449"/>
                  <a:gd name="T20" fmla="*/ 0 w 766"/>
                  <a:gd name="T21" fmla="*/ 0 h 449"/>
                  <a:gd name="T22" fmla="*/ 0 w 766"/>
                  <a:gd name="T23" fmla="*/ 0 h 449"/>
                  <a:gd name="T24" fmla="*/ 0 w 766"/>
                  <a:gd name="T25" fmla="*/ 0 h 449"/>
                  <a:gd name="T26" fmla="*/ 0 w 766"/>
                  <a:gd name="T27" fmla="*/ 0 h 449"/>
                  <a:gd name="T28" fmla="*/ 0 w 766"/>
                  <a:gd name="T29" fmla="*/ 0 h 449"/>
                  <a:gd name="T30" fmla="*/ 0 w 766"/>
                  <a:gd name="T31" fmla="*/ 0 h 449"/>
                  <a:gd name="T32" fmla="*/ 0 w 766"/>
                  <a:gd name="T33" fmla="*/ 0 h 449"/>
                  <a:gd name="T34" fmla="*/ 0 w 766"/>
                  <a:gd name="T35" fmla="*/ 0 h 449"/>
                  <a:gd name="T36" fmla="*/ 0 w 766"/>
                  <a:gd name="T37" fmla="*/ 0 h 449"/>
                  <a:gd name="T38" fmla="*/ 0 w 766"/>
                  <a:gd name="T39" fmla="*/ 0 h 449"/>
                  <a:gd name="T40" fmla="*/ 0 w 766"/>
                  <a:gd name="T41" fmla="*/ 0 h 449"/>
                  <a:gd name="T42" fmla="*/ 0 w 766"/>
                  <a:gd name="T43" fmla="*/ 0 h 449"/>
                  <a:gd name="T44" fmla="*/ 0 w 766"/>
                  <a:gd name="T45" fmla="*/ 0 h 449"/>
                  <a:gd name="T46" fmla="*/ 0 w 766"/>
                  <a:gd name="T47" fmla="*/ 0 h 449"/>
                  <a:gd name="T48" fmla="*/ 0 w 766"/>
                  <a:gd name="T49" fmla="*/ 0 h 449"/>
                  <a:gd name="T50" fmla="*/ 0 w 766"/>
                  <a:gd name="T51" fmla="*/ 0 h 449"/>
                  <a:gd name="T52" fmla="*/ 0 w 766"/>
                  <a:gd name="T53" fmla="*/ 0 h 449"/>
                  <a:gd name="T54" fmla="*/ 0 w 766"/>
                  <a:gd name="T55" fmla="*/ 0 h 449"/>
                  <a:gd name="T56" fmla="*/ 0 w 766"/>
                  <a:gd name="T57" fmla="*/ 0 h 449"/>
                  <a:gd name="T58" fmla="*/ 0 w 766"/>
                  <a:gd name="T59" fmla="*/ 0 h 44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766" h="449">
                    <a:moveTo>
                      <a:pt x="0" y="0"/>
                    </a:moveTo>
                    <a:lnTo>
                      <a:pt x="141" y="17"/>
                    </a:lnTo>
                    <a:lnTo>
                      <a:pt x="232" y="29"/>
                    </a:lnTo>
                    <a:lnTo>
                      <a:pt x="281" y="43"/>
                    </a:lnTo>
                    <a:lnTo>
                      <a:pt x="338" y="71"/>
                    </a:lnTo>
                    <a:lnTo>
                      <a:pt x="418" y="153"/>
                    </a:lnTo>
                    <a:lnTo>
                      <a:pt x="522" y="213"/>
                    </a:lnTo>
                    <a:lnTo>
                      <a:pt x="600" y="239"/>
                    </a:lnTo>
                    <a:lnTo>
                      <a:pt x="659" y="261"/>
                    </a:lnTo>
                    <a:lnTo>
                      <a:pt x="709" y="285"/>
                    </a:lnTo>
                    <a:lnTo>
                      <a:pt x="738" y="307"/>
                    </a:lnTo>
                    <a:lnTo>
                      <a:pt x="766" y="329"/>
                    </a:lnTo>
                    <a:lnTo>
                      <a:pt x="766" y="362"/>
                    </a:lnTo>
                    <a:lnTo>
                      <a:pt x="756" y="396"/>
                    </a:lnTo>
                    <a:lnTo>
                      <a:pt x="738" y="418"/>
                    </a:lnTo>
                    <a:lnTo>
                      <a:pt x="718" y="429"/>
                    </a:lnTo>
                    <a:lnTo>
                      <a:pt x="691" y="442"/>
                    </a:lnTo>
                    <a:lnTo>
                      <a:pt x="655" y="449"/>
                    </a:lnTo>
                    <a:lnTo>
                      <a:pt x="624" y="449"/>
                    </a:lnTo>
                    <a:lnTo>
                      <a:pt x="585" y="436"/>
                    </a:lnTo>
                    <a:lnTo>
                      <a:pt x="552" y="429"/>
                    </a:lnTo>
                    <a:lnTo>
                      <a:pt x="446" y="383"/>
                    </a:lnTo>
                    <a:lnTo>
                      <a:pt x="367" y="362"/>
                    </a:lnTo>
                    <a:lnTo>
                      <a:pt x="319" y="353"/>
                    </a:lnTo>
                    <a:lnTo>
                      <a:pt x="269" y="340"/>
                    </a:lnTo>
                    <a:lnTo>
                      <a:pt x="217" y="318"/>
                    </a:lnTo>
                    <a:lnTo>
                      <a:pt x="178" y="297"/>
                    </a:lnTo>
                    <a:lnTo>
                      <a:pt x="160" y="279"/>
                    </a:lnTo>
                    <a:lnTo>
                      <a:pt x="136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67" name="Freeform 64">
                <a:extLst>
                  <a:ext uri="{FF2B5EF4-FFF2-40B4-BE49-F238E27FC236}">
                    <a16:creationId xmlns:a16="http://schemas.microsoft.com/office/drawing/2014/main" id="{3CA283D6-4BC5-4238-B4FB-505177EEA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1" y="778"/>
                <a:ext cx="96" cy="56"/>
              </a:xfrm>
              <a:custGeom>
                <a:avLst/>
                <a:gdLst>
                  <a:gd name="T0" fmla="*/ 0 w 766"/>
                  <a:gd name="T1" fmla="*/ 0 h 449"/>
                  <a:gd name="T2" fmla="*/ 0 w 766"/>
                  <a:gd name="T3" fmla="*/ 0 h 449"/>
                  <a:gd name="T4" fmla="*/ 0 w 766"/>
                  <a:gd name="T5" fmla="*/ 0 h 449"/>
                  <a:gd name="T6" fmla="*/ 0 w 766"/>
                  <a:gd name="T7" fmla="*/ 0 h 449"/>
                  <a:gd name="T8" fmla="*/ 0 w 766"/>
                  <a:gd name="T9" fmla="*/ 0 h 449"/>
                  <a:gd name="T10" fmla="*/ 0 w 766"/>
                  <a:gd name="T11" fmla="*/ 0 h 449"/>
                  <a:gd name="T12" fmla="*/ 0 w 766"/>
                  <a:gd name="T13" fmla="*/ 0 h 449"/>
                  <a:gd name="T14" fmla="*/ 0 w 766"/>
                  <a:gd name="T15" fmla="*/ 0 h 449"/>
                  <a:gd name="T16" fmla="*/ 0 w 766"/>
                  <a:gd name="T17" fmla="*/ 0 h 449"/>
                  <a:gd name="T18" fmla="*/ 0 w 766"/>
                  <a:gd name="T19" fmla="*/ 0 h 449"/>
                  <a:gd name="T20" fmla="*/ 0 w 766"/>
                  <a:gd name="T21" fmla="*/ 0 h 449"/>
                  <a:gd name="T22" fmla="*/ 0 w 766"/>
                  <a:gd name="T23" fmla="*/ 0 h 449"/>
                  <a:gd name="T24" fmla="*/ 0 w 766"/>
                  <a:gd name="T25" fmla="*/ 0 h 449"/>
                  <a:gd name="T26" fmla="*/ 0 w 766"/>
                  <a:gd name="T27" fmla="*/ 0 h 449"/>
                  <a:gd name="T28" fmla="*/ 0 w 766"/>
                  <a:gd name="T29" fmla="*/ 0 h 449"/>
                  <a:gd name="T30" fmla="*/ 0 w 766"/>
                  <a:gd name="T31" fmla="*/ 0 h 449"/>
                  <a:gd name="T32" fmla="*/ 0 w 766"/>
                  <a:gd name="T33" fmla="*/ 0 h 449"/>
                  <a:gd name="T34" fmla="*/ 0 w 766"/>
                  <a:gd name="T35" fmla="*/ 0 h 449"/>
                  <a:gd name="T36" fmla="*/ 0 w 766"/>
                  <a:gd name="T37" fmla="*/ 0 h 449"/>
                  <a:gd name="T38" fmla="*/ 0 w 766"/>
                  <a:gd name="T39" fmla="*/ 0 h 449"/>
                  <a:gd name="T40" fmla="*/ 0 w 766"/>
                  <a:gd name="T41" fmla="*/ 0 h 449"/>
                  <a:gd name="T42" fmla="*/ 0 w 766"/>
                  <a:gd name="T43" fmla="*/ 0 h 449"/>
                  <a:gd name="T44" fmla="*/ 0 w 766"/>
                  <a:gd name="T45" fmla="*/ 0 h 449"/>
                  <a:gd name="T46" fmla="*/ 0 w 766"/>
                  <a:gd name="T47" fmla="*/ 0 h 449"/>
                  <a:gd name="T48" fmla="*/ 0 w 766"/>
                  <a:gd name="T49" fmla="*/ 0 h 449"/>
                  <a:gd name="T50" fmla="*/ 0 w 766"/>
                  <a:gd name="T51" fmla="*/ 0 h 449"/>
                  <a:gd name="T52" fmla="*/ 0 w 766"/>
                  <a:gd name="T53" fmla="*/ 0 h 449"/>
                  <a:gd name="T54" fmla="*/ 0 w 766"/>
                  <a:gd name="T55" fmla="*/ 0 h 449"/>
                  <a:gd name="T56" fmla="*/ 0 w 766"/>
                  <a:gd name="T57" fmla="*/ 0 h 44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66" h="449">
                    <a:moveTo>
                      <a:pt x="0" y="0"/>
                    </a:moveTo>
                    <a:lnTo>
                      <a:pt x="141" y="17"/>
                    </a:lnTo>
                    <a:lnTo>
                      <a:pt x="232" y="29"/>
                    </a:lnTo>
                    <a:lnTo>
                      <a:pt x="281" y="43"/>
                    </a:lnTo>
                    <a:lnTo>
                      <a:pt x="338" y="71"/>
                    </a:lnTo>
                    <a:lnTo>
                      <a:pt x="418" y="153"/>
                    </a:lnTo>
                    <a:lnTo>
                      <a:pt x="522" y="213"/>
                    </a:lnTo>
                    <a:lnTo>
                      <a:pt x="600" y="239"/>
                    </a:lnTo>
                    <a:lnTo>
                      <a:pt x="659" y="261"/>
                    </a:lnTo>
                    <a:lnTo>
                      <a:pt x="709" y="285"/>
                    </a:lnTo>
                    <a:lnTo>
                      <a:pt x="738" y="307"/>
                    </a:lnTo>
                    <a:lnTo>
                      <a:pt x="766" y="329"/>
                    </a:lnTo>
                    <a:lnTo>
                      <a:pt x="766" y="362"/>
                    </a:lnTo>
                    <a:lnTo>
                      <a:pt x="756" y="396"/>
                    </a:lnTo>
                    <a:lnTo>
                      <a:pt x="738" y="418"/>
                    </a:lnTo>
                    <a:lnTo>
                      <a:pt x="718" y="429"/>
                    </a:lnTo>
                    <a:lnTo>
                      <a:pt x="691" y="442"/>
                    </a:lnTo>
                    <a:lnTo>
                      <a:pt x="655" y="449"/>
                    </a:lnTo>
                    <a:lnTo>
                      <a:pt x="624" y="449"/>
                    </a:lnTo>
                    <a:lnTo>
                      <a:pt x="585" y="436"/>
                    </a:lnTo>
                    <a:lnTo>
                      <a:pt x="552" y="429"/>
                    </a:lnTo>
                    <a:lnTo>
                      <a:pt x="446" y="383"/>
                    </a:lnTo>
                    <a:lnTo>
                      <a:pt x="367" y="362"/>
                    </a:lnTo>
                    <a:lnTo>
                      <a:pt x="319" y="353"/>
                    </a:lnTo>
                    <a:lnTo>
                      <a:pt x="269" y="340"/>
                    </a:lnTo>
                    <a:lnTo>
                      <a:pt x="217" y="318"/>
                    </a:lnTo>
                    <a:lnTo>
                      <a:pt x="178" y="297"/>
                    </a:lnTo>
                    <a:lnTo>
                      <a:pt x="160" y="279"/>
                    </a:lnTo>
                    <a:lnTo>
                      <a:pt x="136" y="24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65" name="Freeform 65">
              <a:extLst>
                <a:ext uri="{FF2B5EF4-FFF2-40B4-BE49-F238E27FC236}">
                  <a16:creationId xmlns:a16="http://schemas.microsoft.com/office/drawing/2014/main" id="{EE1E621D-1D96-49FE-A2F5-FD81FD2FB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691"/>
              <a:ext cx="53" cy="34"/>
            </a:xfrm>
            <a:custGeom>
              <a:avLst/>
              <a:gdLst>
                <a:gd name="T0" fmla="*/ 0 w 428"/>
                <a:gd name="T1" fmla="*/ 0 h 272"/>
                <a:gd name="T2" fmla="*/ 0 w 428"/>
                <a:gd name="T3" fmla="*/ 0 h 272"/>
                <a:gd name="T4" fmla="*/ 0 w 428"/>
                <a:gd name="T5" fmla="*/ 0 h 272"/>
                <a:gd name="T6" fmla="*/ 0 w 428"/>
                <a:gd name="T7" fmla="*/ 0 h 272"/>
                <a:gd name="T8" fmla="*/ 0 w 428"/>
                <a:gd name="T9" fmla="*/ 0 h 272"/>
                <a:gd name="T10" fmla="*/ 0 w 428"/>
                <a:gd name="T11" fmla="*/ 0 h 272"/>
                <a:gd name="T12" fmla="*/ 0 w 428"/>
                <a:gd name="T13" fmla="*/ 0 h 272"/>
                <a:gd name="T14" fmla="*/ 0 w 428"/>
                <a:gd name="T15" fmla="*/ 0 h 272"/>
                <a:gd name="T16" fmla="*/ 0 w 428"/>
                <a:gd name="T17" fmla="*/ 0 h 272"/>
                <a:gd name="T18" fmla="*/ 0 w 428"/>
                <a:gd name="T19" fmla="*/ 0 h 272"/>
                <a:gd name="T20" fmla="*/ 0 w 428"/>
                <a:gd name="T21" fmla="*/ 0 h 272"/>
                <a:gd name="T22" fmla="*/ 0 w 428"/>
                <a:gd name="T23" fmla="*/ 0 h 272"/>
                <a:gd name="T24" fmla="*/ 0 w 428"/>
                <a:gd name="T25" fmla="*/ 0 h 272"/>
                <a:gd name="T26" fmla="*/ 0 w 428"/>
                <a:gd name="T27" fmla="*/ 0 h 272"/>
                <a:gd name="T28" fmla="*/ 0 w 428"/>
                <a:gd name="T29" fmla="*/ 0 h 272"/>
                <a:gd name="T30" fmla="*/ 0 w 428"/>
                <a:gd name="T31" fmla="*/ 0 h 272"/>
                <a:gd name="T32" fmla="*/ 0 w 428"/>
                <a:gd name="T33" fmla="*/ 0 h 272"/>
                <a:gd name="T34" fmla="*/ 0 w 428"/>
                <a:gd name="T35" fmla="*/ 0 h 272"/>
                <a:gd name="T36" fmla="*/ 0 w 428"/>
                <a:gd name="T37" fmla="*/ 0 h 272"/>
                <a:gd name="T38" fmla="*/ 0 w 428"/>
                <a:gd name="T39" fmla="*/ 0 h 272"/>
                <a:gd name="T40" fmla="*/ 0 w 428"/>
                <a:gd name="T41" fmla="*/ 0 h 272"/>
                <a:gd name="T42" fmla="*/ 0 w 428"/>
                <a:gd name="T43" fmla="*/ 0 h 272"/>
                <a:gd name="T44" fmla="*/ 0 w 428"/>
                <a:gd name="T45" fmla="*/ 0 h 272"/>
                <a:gd name="T46" fmla="*/ 0 w 428"/>
                <a:gd name="T47" fmla="*/ 0 h 272"/>
                <a:gd name="T48" fmla="*/ 0 w 428"/>
                <a:gd name="T49" fmla="*/ 0 h 272"/>
                <a:gd name="T50" fmla="*/ 0 w 428"/>
                <a:gd name="T51" fmla="*/ 0 h 272"/>
                <a:gd name="T52" fmla="*/ 0 w 428"/>
                <a:gd name="T53" fmla="*/ 0 h 272"/>
                <a:gd name="T54" fmla="*/ 0 w 428"/>
                <a:gd name="T55" fmla="*/ 0 h 272"/>
                <a:gd name="T56" fmla="*/ 0 w 428"/>
                <a:gd name="T57" fmla="*/ 0 h 272"/>
                <a:gd name="T58" fmla="*/ 0 w 428"/>
                <a:gd name="T59" fmla="*/ 0 h 272"/>
                <a:gd name="T60" fmla="*/ 0 w 428"/>
                <a:gd name="T61" fmla="*/ 0 h 272"/>
                <a:gd name="T62" fmla="*/ 0 w 428"/>
                <a:gd name="T63" fmla="*/ 0 h 272"/>
                <a:gd name="T64" fmla="*/ 0 w 428"/>
                <a:gd name="T65" fmla="*/ 0 h 272"/>
                <a:gd name="T66" fmla="*/ 0 w 428"/>
                <a:gd name="T67" fmla="*/ 0 h 27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8" h="272">
                  <a:moveTo>
                    <a:pt x="0" y="127"/>
                  </a:moveTo>
                  <a:lnTo>
                    <a:pt x="14" y="99"/>
                  </a:lnTo>
                  <a:lnTo>
                    <a:pt x="30" y="64"/>
                  </a:lnTo>
                  <a:lnTo>
                    <a:pt x="50" y="40"/>
                  </a:lnTo>
                  <a:lnTo>
                    <a:pt x="76" y="21"/>
                  </a:lnTo>
                  <a:lnTo>
                    <a:pt x="107" y="7"/>
                  </a:lnTo>
                  <a:lnTo>
                    <a:pt x="140" y="3"/>
                  </a:lnTo>
                  <a:lnTo>
                    <a:pt x="173" y="0"/>
                  </a:lnTo>
                  <a:lnTo>
                    <a:pt x="215" y="1"/>
                  </a:lnTo>
                  <a:lnTo>
                    <a:pt x="258" y="4"/>
                  </a:lnTo>
                  <a:lnTo>
                    <a:pt x="303" y="6"/>
                  </a:lnTo>
                  <a:lnTo>
                    <a:pt x="351" y="11"/>
                  </a:lnTo>
                  <a:lnTo>
                    <a:pt x="385" y="21"/>
                  </a:lnTo>
                  <a:lnTo>
                    <a:pt x="399" y="36"/>
                  </a:lnTo>
                  <a:lnTo>
                    <a:pt x="412" y="59"/>
                  </a:lnTo>
                  <a:lnTo>
                    <a:pt x="421" y="86"/>
                  </a:lnTo>
                  <a:lnTo>
                    <a:pt x="426" y="120"/>
                  </a:lnTo>
                  <a:lnTo>
                    <a:pt x="428" y="160"/>
                  </a:lnTo>
                  <a:lnTo>
                    <a:pt x="421" y="199"/>
                  </a:lnTo>
                  <a:lnTo>
                    <a:pt x="408" y="230"/>
                  </a:lnTo>
                  <a:lnTo>
                    <a:pt x="388" y="250"/>
                  </a:lnTo>
                  <a:lnTo>
                    <a:pt x="368" y="262"/>
                  </a:lnTo>
                  <a:lnTo>
                    <a:pt x="338" y="270"/>
                  </a:lnTo>
                  <a:lnTo>
                    <a:pt x="309" y="272"/>
                  </a:lnTo>
                  <a:lnTo>
                    <a:pt x="282" y="270"/>
                  </a:lnTo>
                  <a:lnTo>
                    <a:pt x="252" y="242"/>
                  </a:lnTo>
                  <a:lnTo>
                    <a:pt x="232" y="219"/>
                  </a:lnTo>
                  <a:lnTo>
                    <a:pt x="202" y="197"/>
                  </a:lnTo>
                  <a:lnTo>
                    <a:pt x="173" y="179"/>
                  </a:lnTo>
                  <a:lnTo>
                    <a:pt x="140" y="159"/>
                  </a:lnTo>
                  <a:lnTo>
                    <a:pt x="109" y="147"/>
                  </a:lnTo>
                  <a:lnTo>
                    <a:pt x="83" y="139"/>
                  </a:lnTo>
                  <a:lnTo>
                    <a:pt x="59" y="13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FFC0C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1383" name="AutoShape 66">
            <a:extLst>
              <a:ext uri="{FF2B5EF4-FFF2-40B4-BE49-F238E27FC236}">
                <a16:creationId xmlns:a16="http://schemas.microsoft.com/office/drawing/2014/main" id="{51747640-9627-40D0-95BC-8528A996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436688"/>
            <a:ext cx="914400" cy="685800"/>
          </a:xfrm>
          <a:prstGeom prst="hexagon">
            <a:avLst>
              <a:gd name="adj" fmla="val 33333"/>
              <a:gd name="vf" fmla="val 115470"/>
            </a:avLst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pSp>
        <p:nvGrpSpPr>
          <p:cNvPr id="101384" name="Group 67">
            <a:extLst>
              <a:ext uri="{FF2B5EF4-FFF2-40B4-BE49-F238E27FC236}">
                <a16:creationId xmlns:a16="http://schemas.microsoft.com/office/drawing/2014/main" id="{7D9985F1-56BE-4667-A817-4DAF3D89A226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1362076"/>
            <a:ext cx="184150" cy="493713"/>
            <a:chOff x="1619" y="673"/>
            <a:chExt cx="116" cy="311"/>
          </a:xfrm>
        </p:grpSpPr>
        <p:grpSp>
          <p:nvGrpSpPr>
            <p:cNvPr id="101439" name="Group 68">
              <a:extLst>
                <a:ext uri="{FF2B5EF4-FFF2-40B4-BE49-F238E27FC236}">
                  <a16:creationId xmlns:a16="http://schemas.microsoft.com/office/drawing/2014/main" id="{A81AB925-D5FE-47E9-A655-9B3C1D2F99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1" y="780"/>
              <a:ext cx="114" cy="204"/>
              <a:chOff x="1621" y="780"/>
              <a:chExt cx="114" cy="204"/>
            </a:xfrm>
          </p:grpSpPr>
          <p:grpSp>
            <p:nvGrpSpPr>
              <p:cNvPr id="101447" name="Group 69">
                <a:extLst>
                  <a:ext uri="{FF2B5EF4-FFF2-40B4-BE49-F238E27FC236}">
                    <a16:creationId xmlns:a16="http://schemas.microsoft.com/office/drawing/2014/main" id="{56C50F55-E0B8-46D1-87EE-B1D1B0B8EA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1" y="786"/>
                <a:ext cx="73" cy="196"/>
                <a:chOff x="1621" y="786"/>
                <a:chExt cx="73" cy="196"/>
              </a:xfrm>
            </p:grpSpPr>
            <p:sp>
              <p:nvSpPr>
                <p:cNvPr id="101455" name="Line 70">
                  <a:extLst>
                    <a:ext uri="{FF2B5EF4-FFF2-40B4-BE49-F238E27FC236}">
                      <a16:creationId xmlns:a16="http://schemas.microsoft.com/office/drawing/2014/main" id="{9D02079C-4F7E-4DA8-8A54-523D19441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0" y="786"/>
                  <a:ext cx="27" cy="1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56" name="Line 71">
                  <a:extLst>
                    <a:ext uri="{FF2B5EF4-FFF2-40B4-BE49-F238E27FC236}">
                      <a16:creationId xmlns:a16="http://schemas.microsoft.com/office/drawing/2014/main" id="{895A0289-C2A3-4160-B3B1-37959D0FF1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42" y="788"/>
                  <a:ext cx="33" cy="41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57" name="Line 72">
                  <a:extLst>
                    <a:ext uri="{FF2B5EF4-FFF2-40B4-BE49-F238E27FC236}">
                      <a16:creationId xmlns:a16="http://schemas.microsoft.com/office/drawing/2014/main" id="{B176122C-E41A-41EB-AA67-BDB7080EE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41" y="829"/>
                  <a:ext cx="46" cy="88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58" name="Line 73">
                  <a:extLst>
                    <a:ext uri="{FF2B5EF4-FFF2-40B4-BE49-F238E27FC236}">
                      <a16:creationId xmlns:a16="http://schemas.microsoft.com/office/drawing/2014/main" id="{7B0C0A40-C8A5-427F-88E5-1E6B41526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21" y="915"/>
                  <a:ext cx="67" cy="67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59" name="Line 74">
                  <a:extLst>
                    <a:ext uri="{FF2B5EF4-FFF2-40B4-BE49-F238E27FC236}">
                      <a16:creationId xmlns:a16="http://schemas.microsoft.com/office/drawing/2014/main" id="{B01AA90C-3053-4E31-89CF-03F3ECAFC9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0" y="916"/>
                  <a:ext cx="64" cy="6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60" name="Line 75">
                  <a:extLst>
                    <a:ext uri="{FF2B5EF4-FFF2-40B4-BE49-F238E27FC236}">
                      <a16:creationId xmlns:a16="http://schemas.microsoft.com/office/drawing/2014/main" id="{A5ADF91E-9AAC-4848-988B-E94767DE19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29" y="829"/>
                  <a:ext cx="51" cy="8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1461" name="Line 76">
                  <a:extLst>
                    <a:ext uri="{FF2B5EF4-FFF2-40B4-BE49-F238E27FC236}">
                      <a16:creationId xmlns:a16="http://schemas.microsoft.com/office/drawing/2014/main" id="{5220BDB0-286B-464F-AF21-6140B6AB56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51" y="786"/>
                  <a:ext cx="31" cy="46"/>
                </a:xfrm>
                <a:prstGeom prst="line">
                  <a:avLst/>
                </a:prstGeom>
                <a:noFill/>
                <a:ln w="4763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01448" name="Line 77">
                <a:extLst>
                  <a:ext uri="{FF2B5EF4-FFF2-40B4-BE49-F238E27FC236}">
                    <a16:creationId xmlns:a16="http://schemas.microsoft.com/office/drawing/2014/main" id="{E9D47C9F-34E5-429D-9B9F-0A02EB323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3" y="903"/>
                <a:ext cx="27" cy="81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49" name="Line 78">
                <a:extLst>
                  <a:ext uri="{FF2B5EF4-FFF2-40B4-BE49-F238E27FC236}">
                    <a16:creationId xmlns:a16="http://schemas.microsoft.com/office/drawing/2014/main" id="{11E3C666-1E4C-40AA-8C06-F36B8D0F2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2" y="831"/>
                <a:ext cx="38" cy="7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50" name="Line 79">
                <a:extLst>
                  <a:ext uri="{FF2B5EF4-FFF2-40B4-BE49-F238E27FC236}">
                    <a16:creationId xmlns:a16="http://schemas.microsoft.com/office/drawing/2014/main" id="{6F45451D-0FC7-42DC-A200-F291A3055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2" y="781"/>
                <a:ext cx="9" cy="50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51" name="Line 80">
                <a:extLst>
                  <a:ext uri="{FF2B5EF4-FFF2-40B4-BE49-F238E27FC236}">
                    <a16:creationId xmlns:a16="http://schemas.microsoft.com/office/drawing/2014/main" id="{E740B8DE-D3C2-49CE-AE17-332938265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7" y="780"/>
                <a:ext cx="16" cy="7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52" name="Line 81">
                <a:extLst>
                  <a:ext uri="{FF2B5EF4-FFF2-40B4-BE49-F238E27FC236}">
                    <a16:creationId xmlns:a16="http://schemas.microsoft.com/office/drawing/2014/main" id="{6E96F5B7-1B9C-4598-8712-58714AEF8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8" y="786"/>
                <a:ext cx="24" cy="37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53" name="Line 82">
                <a:extLst>
                  <a:ext uri="{FF2B5EF4-FFF2-40B4-BE49-F238E27FC236}">
                    <a16:creationId xmlns:a16="http://schemas.microsoft.com/office/drawing/2014/main" id="{80326A05-8F43-43DB-93EB-E978A6FE3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9" y="823"/>
                <a:ext cx="10" cy="9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54" name="Line 83">
                <a:extLst>
                  <a:ext uri="{FF2B5EF4-FFF2-40B4-BE49-F238E27FC236}">
                    <a16:creationId xmlns:a16="http://schemas.microsoft.com/office/drawing/2014/main" id="{84F2C6F1-B7CB-4B68-850F-233540C834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0" y="916"/>
                <a:ext cx="45" cy="43"/>
              </a:xfrm>
              <a:prstGeom prst="line">
                <a:avLst/>
              </a:prstGeom>
              <a:noFill/>
              <a:ln w="4763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1440" name="Group 84">
              <a:extLst>
                <a:ext uri="{FF2B5EF4-FFF2-40B4-BE49-F238E27FC236}">
                  <a16:creationId xmlns:a16="http://schemas.microsoft.com/office/drawing/2014/main" id="{7E264844-EC75-4C8F-BBE2-7F02D0241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9" y="683"/>
              <a:ext cx="112" cy="299"/>
              <a:chOff x="1619" y="683"/>
              <a:chExt cx="112" cy="299"/>
            </a:xfrm>
          </p:grpSpPr>
          <p:sp>
            <p:nvSpPr>
              <p:cNvPr id="101442" name="Line 85">
                <a:extLst>
                  <a:ext uri="{FF2B5EF4-FFF2-40B4-BE49-F238E27FC236}">
                    <a16:creationId xmlns:a16="http://schemas.microsoft.com/office/drawing/2014/main" id="{BED3E1A6-6652-40F2-B696-304B781C6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9" y="683"/>
                <a:ext cx="44" cy="29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43" name="Line 86">
                <a:extLst>
                  <a:ext uri="{FF2B5EF4-FFF2-40B4-BE49-F238E27FC236}">
                    <a16:creationId xmlns:a16="http://schemas.microsoft.com/office/drawing/2014/main" id="{5CC884D2-6A9B-424B-B23E-94C45FD6D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5" y="692"/>
                <a:ext cx="28" cy="2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44" name="Line 87">
                <a:extLst>
                  <a:ext uri="{FF2B5EF4-FFF2-40B4-BE49-F238E27FC236}">
                    <a16:creationId xmlns:a16="http://schemas.microsoft.com/office/drawing/2014/main" id="{A749F6C5-7C49-420B-AA58-6490695CD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93" y="957"/>
                <a:ext cx="38" cy="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45" name="Line 88">
                <a:extLst>
                  <a:ext uri="{FF2B5EF4-FFF2-40B4-BE49-F238E27FC236}">
                    <a16:creationId xmlns:a16="http://schemas.microsoft.com/office/drawing/2014/main" id="{EC8719DE-B4DC-4C2C-B2E8-5CA4DB6E5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689"/>
                <a:ext cx="61" cy="27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46" name="Line 89">
                <a:extLst>
                  <a:ext uri="{FF2B5EF4-FFF2-40B4-BE49-F238E27FC236}">
                    <a16:creationId xmlns:a16="http://schemas.microsoft.com/office/drawing/2014/main" id="{78F2FC40-B767-498F-ABD5-C6AB6A4B9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980"/>
                <a:ext cx="74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41" name="Oval 90">
              <a:extLst>
                <a:ext uri="{FF2B5EF4-FFF2-40B4-BE49-F238E27FC236}">
                  <a16:creationId xmlns:a16="http://schemas.microsoft.com/office/drawing/2014/main" id="{218E79F8-7498-4965-8783-F33CF068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673"/>
              <a:ext cx="32" cy="3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1385" name="Group 91">
            <a:extLst>
              <a:ext uri="{FF2B5EF4-FFF2-40B4-BE49-F238E27FC236}">
                <a16:creationId xmlns:a16="http://schemas.microsoft.com/office/drawing/2014/main" id="{A276B759-B4C3-4291-9275-64E53DD5E6F1}"/>
              </a:ext>
            </a:extLst>
          </p:cNvPr>
          <p:cNvGrpSpPr>
            <a:grpSpLocks/>
          </p:cNvGrpSpPr>
          <p:nvPr/>
        </p:nvGrpSpPr>
        <p:grpSpPr bwMode="auto">
          <a:xfrm>
            <a:off x="4217988" y="1065214"/>
            <a:ext cx="730250" cy="701675"/>
            <a:chOff x="1697" y="486"/>
            <a:chExt cx="460" cy="442"/>
          </a:xfrm>
        </p:grpSpPr>
        <p:grpSp>
          <p:nvGrpSpPr>
            <p:cNvPr id="101427" name="Group 92">
              <a:extLst>
                <a:ext uri="{FF2B5EF4-FFF2-40B4-BE49-F238E27FC236}">
                  <a16:creationId xmlns:a16="http://schemas.microsoft.com/office/drawing/2014/main" id="{EB7385CB-C40F-4BF7-9D03-817B7B622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3" y="486"/>
              <a:ext cx="224" cy="442"/>
              <a:chOff x="1933" y="486"/>
              <a:chExt cx="224" cy="442"/>
            </a:xfrm>
          </p:grpSpPr>
          <p:sp>
            <p:nvSpPr>
              <p:cNvPr id="101436" name="Arc 93">
                <a:extLst>
                  <a:ext uri="{FF2B5EF4-FFF2-40B4-BE49-F238E27FC236}">
                    <a16:creationId xmlns:a16="http://schemas.microsoft.com/office/drawing/2014/main" id="{EC9721D0-8BCE-46D8-ACDC-BFBCCB82B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9" y="486"/>
                <a:ext cx="138" cy="442"/>
              </a:xfrm>
              <a:custGeom>
                <a:avLst/>
                <a:gdLst>
                  <a:gd name="T0" fmla="*/ 0 w 21600"/>
                  <a:gd name="T1" fmla="*/ 0 h 42004"/>
                  <a:gd name="T2" fmla="*/ 0 w 21600"/>
                  <a:gd name="T3" fmla="*/ 0 h 42004"/>
                  <a:gd name="T4" fmla="*/ 0 w 21600"/>
                  <a:gd name="T5" fmla="*/ 0 h 4200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04" fill="none" extrusionOk="0">
                    <a:moveTo>
                      <a:pt x="4192" y="-1"/>
                    </a:moveTo>
                    <a:cubicBezTo>
                      <a:pt x="14309" y="2001"/>
                      <a:pt x="21600" y="10875"/>
                      <a:pt x="21600" y="21189"/>
                    </a:cubicBezTo>
                    <a:cubicBezTo>
                      <a:pt x="21600" y="30895"/>
                      <a:pt x="15124" y="39410"/>
                      <a:pt x="5770" y="42003"/>
                    </a:cubicBezTo>
                  </a:path>
                  <a:path w="21600" h="42004" stroke="0" extrusionOk="0">
                    <a:moveTo>
                      <a:pt x="4192" y="-1"/>
                    </a:moveTo>
                    <a:cubicBezTo>
                      <a:pt x="14309" y="2001"/>
                      <a:pt x="21600" y="10875"/>
                      <a:pt x="21600" y="21189"/>
                    </a:cubicBezTo>
                    <a:cubicBezTo>
                      <a:pt x="21600" y="30895"/>
                      <a:pt x="15124" y="39410"/>
                      <a:pt x="5770" y="42003"/>
                    </a:cubicBezTo>
                    <a:lnTo>
                      <a:pt x="0" y="21189"/>
                    </a:lnTo>
                    <a:lnTo>
                      <a:pt x="4192" y="-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37" name="Arc 94">
                <a:extLst>
                  <a:ext uri="{FF2B5EF4-FFF2-40B4-BE49-F238E27FC236}">
                    <a16:creationId xmlns:a16="http://schemas.microsoft.com/office/drawing/2014/main" id="{5E8E8EEA-A372-412B-A75C-DFAAAF024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514"/>
                <a:ext cx="119" cy="380"/>
              </a:xfrm>
              <a:custGeom>
                <a:avLst/>
                <a:gdLst>
                  <a:gd name="T0" fmla="*/ 0 w 21600"/>
                  <a:gd name="T1" fmla="*/ 0 h 42026"/>
                  <a:gd name="T2" fmla="*/ 0 w 21600"/>
                  <a:gd name="T3" fmla="*/ 0 h 42026"/>
                  <a:gd name="T4" fmla="*/ 0 w 21600"/>
                  <a:gd name="T5" fmla="*/ 0 h 420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26" fill="none" extrusionOk="0">
                    <a:moveTo>
                      <a:pt x="4322" y="0"/>
                    </a:moveTo>
                    <a:cubicBezTo>
                      <a:pt x="14378" y="2054"/>
                      <a:pt x="21600" y="10900"/>
                      <a:pt x="21600" y="21163"/>
                    </a:cubicBezTo>
                    <a:cubicBezTo>
                      <a:pt x="21600" y="30938"/>
                      <a:pt x="15034" y="39495"/>
                      <a:pt x="5592" y="42026"/>
                    </a:cubicBezTo>
                  </a:path>
                  <a:path w="21600" h="42026" stroke="0" extrusionOk="0">
                    <a:moveTo>
                      <a:pt x="4322" y="0"/>
                    </a:moveTo>
                    <a:cubicBezTo>
                      <a:pt x="14378" y="2054"/>
                      <a:pt x="21600" y="10900"/>
                      <a:pt x="21600" y="21163"/>
                    </a:cubicBezTo>
                    <a:cubicBezTo>
                      <a:pt x="21600" y="30938"/>
                      <a:pt x="15034" y="39495"/>
                      <a:pt x="5592" y="42026"/>
                    </a:cubicBezTo>
                    <a:lnTo>
                      <a:pt x="0" y="21163"/>
                    </a:lnTo>
                    <a:lnTo>
                      <a:pt x="4322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38" name="Arc 95">
                <a:extLst>
                  <a:ext uri="{FF2B5EF4-FFF2-40B4-BE49-F238E27FC236}">
                    <a16:creationId xmlns:a16="http://schemas.microsoft.com/office/drawing/2014/main" id="{5B916ABD-E605-443C-B067-A25B59ACD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547"/>
                <a:ext cx="111" cy="321"/>
              </a:xfrm>
              <a:custGeom>
                <a:avLst/>
                <a:gdLst>
                  <a:gd name="T0" fmla="*/ 0 w 21600"/>
                  <a:gd name="T1" fmla="*/ 0 h 42061"/>
                  <a:gd name="T2" fmla="*/ 0 w 21600"/>
                  <a:gd name="T3" fmla="*/ 0 h 42061"/>
                  <a:gd name="T4" fmla="*/ 0 w 21600"/>
                  <a:gd name="T5" fmla="*/ 0 h 4206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61" fill="none" extrusionOk="0">
                    <a:moveTo>
                      <a:pt x="4080" y="0"/>
                    </a:moveTo>
                    <a:cubicBezTo>
                      <a:pt x="14250" y="1956"/>
                      <a:pt x="21600" y="10855"/>
                      <a:pt x="21600" y="21211"/>
                    </a:cubicBezTo>
                    <a:cubicBezTo>
                      <a:pt x="21600" y="30967"/>
                      <a:pt x="15060" y="39512"/>
                      <a:pt x="5642" y="42060"/>
                    </a:cubicBezTo>
                  </a:path>
                  <a:path w="21600" h="42061" stroke="0" extrusionOk="0">
                    <a:moveTo>
                      <a:pt x="4080" y="0"/>
                    </a:moveTo>
                    <a:cubicBezTo>
                      <a:pt x="14250" y="1956"/>
                      <a:pt x="21600" y="10855"/>
                      <a:pt x="21600" y="21211"/>
                    </a:cubicBezTo>
                    <a:cubicBezTo>
                      <a:pt x="21600" y="30967"/>
                      <a:pt x="15060" y="39512"/>
                      <a:pt x="5642" y="42060"/>
                    </a:cubicBezTo>
                    <a:lnTo>
                      <a:pt x="0" y="21211"/>
                    </a:lnTo>
                    <a:lnTo>
                      <a:pt x="4080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01428" name="Group 96">
              <a:extLst>
                <a:ext uri="{FF2B5EF4-FFF2-40B4-BE49-F238E27FC236}">
                  <a16:creationId xmlns:a16="http://schemas.microsoft.com/office/drawing/2014/main" id="{B12F59D9-F71B-4026-975B-4E3D928D3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5" y="569"/>
              <a:ext cx="188" cy="294"/>
              <a:chOff x="1805" y="569"/>
              <a:chExt cx="188" cy="294"/>
            </a:xfrm>
          </p:grpSpPr>
          <p:sp>
            <p:nvSpPr>
              <p:cNvPr id="101433" name="Arc 97">
                <a:extLst>
                  <a:ext uri="{FF2B5EF4-FFF2-40B4-BE49-F238E27FC236}">
                    <a16:creationId xmlns:a16="http://schemas.microsoft.com/office/drawing/2014/main" id="{7AA7FE8C-260E-49C4-B2B0-C3346ED68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569"/>
                <a:ext cx="116" cy="294"/>
              </a:xfrm>
              <a:custGeom>
                <a:avLst/>
                <a:gdLst>
                  <a:gd name="T0" fmla="*/ 0 w 21600"/>
                  <a:gd name="T1" fmla="*/ 0 h 42006"/>
                  <a:gd name="T2" fmla="*/ 0 w 21600"/>
                  <a:gd name="T3" fmla="*/ 0 h 42006"/>
                  <a:gd name="T4" fmla="*/ 0 w 21600"/>
                  <a:gd name="T5" fmla="*/ 0 h 420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06" fill="none" extrusionOk="0">
                    <a:moveTo>
                      <a:pt x="4254" y="0"/>
                    </a:moveTo>
                    <a:cubicBezTo>
                      <a:pt x="14342" y="2027"/>
                      <a:pt x="21600" y="10887"/>
                      <a:pt x="21600" y="21177"/>
                    </a:cubicBezTo>
                    <a:cubicBezTo>
                      <a:pt x="21600" y="30904"/>
                      <a:pt x="15098" y="39431"/>
                      <a:pt x="5718" y="42006"/>
                    </a:cubicBezTo>
                  </a:path>
                  <a:path w="21600" h="42006" stroke="0" extrusionOk="0">
                    <a:moveTo>
                      <a:pt x="4254" y="0"/>
                    </a:moveTo>
                    <a:cubicBezTo>
                      <a:pt x="14342" y="2027"/>
                      <a:pt x="21600" y="10887"/>
                      <a:pt x="21600" y="21177"/>
                    </a:cubicBezTo>
                    <a:cubicBezTo>
                      <a:pt x="21600" y="30904"/>
                      <a:pt x="15098" y="39431"/>
                      <a:pt x="5718" y="42006"/>
                    </a:cubicBezTo>
                    <a:lnTo>
                      <a:pt x="0" y="21177"/>
                    </a:lnTo>
                    <a:lnTo>
                      <a:pt x="4254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34" name="Arc 98">
                <a:extLst>
                  <a:ext uri="{FF2B5EF4-FFF2-40B4-BE49-F238E27FC236}">
                    <a16:creationId xmlns:a16="http://schemas.microsoft.com/office/drawing/2014/main" id="{159D9D21-89D1-49B5-8162-B745850E8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" y="587"/>
                <a:ext cx="101" cy="254"/>
              </a:xfrm>
              <a:custGeom>
                <a:avLst/>
                <a:gdLst>
                  <a:gd name="T0" fmla="*/ 0 w 21600"/>
                  <a:gd name="T1" fmla="*/ 0 h 42135"/>
                  <a:gd name="T2" fmla="*/ 0 w 21600"/>
                  <a:gd name="T3" fmla="*/ 0 h 42135"/>
                  <a:gd name="T4" fmla="*/ 0 w 21600"/>
                  <a:gd name="T5" fmla="*/ 0 h 421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135" fill="none" extrusionOk="0">
                    <a:moveTo>
                      <a:pt x="4072" y="0"/>
                    </a:moveTo>
                    <a:cubicBezTo>
                      <a:pt x="14245" y="1953"/>
                      <a:pt x="21600" y="10854"/>
                      <a:pt x="21600" y="21213"/>
                    </a:cubicBezTo>
                    <a:cubicBezTo>
                      <a:pt x="21600" y="31074"/>
                      <a:pt x="14921" y="39683"/>
                      <a:pt x="5369" y="42134"/>
                    </a:cubicBezTo>
                  </a:path>
                  <a:path w="21600" h="42135" stroke="0" extrusionOk="0">
                    <a:moveTo>
                      <a:pt x="4072" y="0"/>
                    </a:moveTo>
                    <a:cubicBezTo>
                      <a:pt x="14245" y="1953"/>
                      <a:pt x="21600" y="10854"/>
                      <a:pt x="21600" y="21213"/>
                    </a:cubicBezTo>
                    <a:cubicBezTo>
                      <a:pt x="21600" y="31074"/>
                      <a:pt x="14921" y="39683"/>
                      <a:pt x="5369" y="42134"/>
                    </a:cubicBezTo>
                    <a:lnTo>
                      <a:pt x="0" y="21213"/>
                    </a:lnTo>
                    <a:lnTo>
                      <a:pt x="4072" y="0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435" name="Arc 99">
                <a:extLst>
                  <a:ext uri="{FF2B5EF4-FFF2-40B4-BE49-F238E27FC236}">
                    <a16:creationId xmlns:a16="http://schemas.microsoft.com/office/drawing/2014/main" id="{2F833E30-0B6E-4226-9343-8E9F742FD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" y="610"/>
                <a:ext cx="94" cy="213"/>
              </a:xfrm>
              <a:custGeom>
                <a:avLst/>
                <a:gdLst>
                  <a:gd name="T0" fmla="*/ 0 w 21600"/>
                  <a:gd name="T1" fmla="*/ 0 h 42085"/>
                  <a:gd name="T2" fmla="*/ 0 w 21600"/>
                  <a:gd name="T3" fmla="*/ 0 h 42085"/>
                  <a:gd name="T4" fmla="*/ 0 w 21600"/>
                  <a:gd name="T5" fmla="*/ 0 h 420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2085" fill="none" extrusionOk="0">
                    <a:moveTo>
                      <a:pt x="4101" y="-1"/>
                    </a:moveTo>
                    <a:cubicBezTo>
                      <a:pt x="14260" y="1964"/>
                      <a:pt x="21600" y="10858"/>
                      <a:pt x="21600" y="21207"/>
                    </a:cubicBezTo>
                    <a:cubicBezTo>
                      <a:pt x="21600" y="31004"/>
                      <a:pt x="15006" y="39574"/>
                      <a:pt x="5536" y="42085"/>
                    </a:cubicBezTo>
                  </a:path>
                  <a:path w="21600" h="42085" stroke="0" extrusionOk="0">
                    <a:moveTo>
                      <a:pt x="4101" y="-1"/>
                    </a:moveTo>
                    <a:cubicBezTo>
                      <a:pt x="14260" y="1964"/>
                      <a:pt x="21600" y="10858"/>
                      <a:pt x="21600" y="21207"/>
                    </a:cubicBezTo>
                    <a:cubicBezTo>
                      <a:pt x="21600" y="31004"/>
                      <a:pt x="15006" y="39574"/>
                      <a:pt x="5536" y="42085"/>
                    </a:cubicBezTo>
                    <a:lnTo>
                      <a:pt x="0" y="21207"/>
                    </a:lnTo>
                    <a:lnTo>
                      <a:pt x="4101" y="-1"/>
                    </a:lnTo>
                    <a:close/>
                  </a:path>
                </a:pathLst>
              </a:custGeom>
              <a:noFill/>
              <a:ln w="4763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1429" name="Arc 100">
              <a:extLst>
                <a:ext uri="{FF2B5EF4-FFF2-40B4-BE49-F238E27FC236}">
                  <a16:creationId xmlns:a16="http://schemas.microsoft.com/office/drawing/2014/main" id="{7369280F-D8ED-4DF0-B0B5-86A7C86BA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" y="629"/>
              <a:ext cx="85" cy="185"/>
            </a:xfrm>
            <a:custGeom>
              <a:avLst/>
              <a:gdLst>
                <a:gd name="T0" fmla="*/ 0 w 21600"/>
                <a:gd name="T1" fmla="*/ 0 h 42137"/>
                <a:gd name="T2" fmla="*/ 0 w 21600"/>
                <a:gd name="T3" fmla="*/ 0 h 42137"/>
                <a:gd name="T4" fmla="*/ 0 w 21600"/>
                <a:gd name="T5" fmla="*/ 0 h 421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137" fill="none" extrusionOk="0">
                  <a:moveTo>
                    <a:pt x="4060" y="-1"/>
                  </a:moveTo>
                  <a:cubicBezTo>
                    <a:pt x="14239" y="1948"/>
                    <a:pt x="21600" y="10851"/>
                    <a:pt x="21600" y="21215"/>
                  </a:cubicBezTo>
                  <a:cubicBezTo>
                    <a:pt x="21600" y="31076"/>
                    <a:pt x="14920" y="39685"/>
                    <a:pt x="5369" y="42137"/>
                  </a:cubicBezTo>
                </a:path>
                <a:path w="21600" h="42137" stroke="0" extrusionOk="0">
                  <a:moveTo>
                    <a:pt x="4060" y="-1"/>
                  </a:moveTo>
                  <a:cubicBezTo>
                    <a:pt x="14239" y="1948"/>
                    <a:pt x="21600" y="10851"/>
                    <a:pt x="21600" y="21215"/>
                  </a:cubicBezTo>
                  <a:cubicBezTo>
                    <a:pt x="21600" y="31076"/>
                    <a:pt x="14920" y="39685"/>
                    <a:pt x="5369" y="42137"/>
                  </a:cubicBezTo>
                  <a:lnTo>
                    <a:pt x="0" y="21215"/>
                  </a:lnTo>
                  <a:lnTo>
                    <a:pt x="4060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0" name="Arc 101">
              <a:extLst>
                <a:ext uri="{FF2B5EF4-FFF2-40B4-BE49-F238E27FC236}">
                  <a16:creationId xmlns:a16="http://schemas.microsoft.com/office/drawing/2014/main" id="{9DEF0176-BC33-464B-85B1-02794AFC7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641"/>
              <a:ext cx="73" cy="159"/>
            </a:xfrm>
            <a:custGeom>
              <a:avLst/>
              <a:gdLst>
                <a:gd name="T0" fmla="*/ 0 w 21600"/>
                <a:gd name="T1" fmla="*/ 0 h 42128"/>
                <a:gd name="T2" fmla="*/ 0 w 21600"/>
                <a:gd name="T3" fmla="*/ 0 h 42128"/>
                <a:gd name="T4" fmla="*/ 0 w 21600"/>
                <a:gd name="T5" fmla="*/ 0 h 42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128" fill="none" extrusionOk="0">
                  <a:moveTo>
                    <a:pt x="4120" y="-1"/>
                  </a:moveTo>
                  <a:cubicBezTo>
                    <a:pt x="14271" y="1972"/>
                    <a:pt x="21600" y="10862"/>
                    <a:pt x="21600" y="21203"/>
                  </a:cubicBezTo>
                  <a:cubicBezTo>
                    <a:pt x="21600" y="31068"/>
                    <a:pt x="14915" y="39680"/>
                    <a:pt x="5358" y="42127"/>
                  </a:cubicBezTo>
                </a:path>
                <a:path w="21600" h="42128" stroke="0" extrusionOk="0">
                  <a:moveTo>
                    <a:pt x="4120" y="-1"/>
                  </a:moveTo>
                  <a:cubicBezTo>
                    <a:pt x="14271" y="1972"/>
                    <a:pt x="21600" y="10862"/>
                    <a:pt x="21600" y="21203"/>
                  </a:cubicBezTo>
                  <a:cubicBezTo>
                    <a:pt x="21600" y="31068"/>
                    <a:pt x="14915" y="39680"/>
                    <a:pt x="5358" y="42127"/>
                  </a:cubicBezTo>
                  <a:lnTo>
                    <a:pt x="0" y="21203"/>
                  </a:lnTo>
                  <a:lnTo>
                    <a:pt x="4120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1" name="Arc 102">
              <a:extLst>
                <a:ext uri="{FF2B5EF4-FFF2-40B4-BE49-F238E27FC236}">
                  <a16:creationId xmlns:a16="http://schemas.microsoft.com/office/drawing/2014/main" id="{4BD03AA3-E9E6-46CB-B3B4-16F144972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" y="662"/>
              <a:ext cx="63" cy="124"/>
            </a:xfrm>
            <a:custGeom>
              <a:avLst/>
              <a:gdLst>
                <a:gd name="T0" fmla="*/ 0 w 21600"/>
                <a:gd name="T1" fmla="*/ 0 h 42009"/>
                <a:gd name="T2" fmla="*/ 0 w 21600"/>
                <a:gd name="T3" fmla="*/ 0 h 42009"/>
                <a:gd name="T4" fmla="*/ 0 w 21600"/>
                <a:gd name="T5" fmla="*/ 0 h 4200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09" fill="none" extrusionOk="0">
                  <a:moveTo>
                    <a:pt x="4072" y="0"/>
                  </a:moveTo>
                  <a:cubicBezTo>
                    <a:pt x="14245" y="1953"/>
                    <a:pt x="21600" y="10854"/>
                    <a:pt x="21600" y="21213"/>
                  </a:cubicBezTo>
                  <a:cubicBezTo>
                    <a:pt x="21600" y="30893"/>
                    <a:pt x="15159" y="39391"/>
                    <a:pt x="5838" y="42008"/>
                  </a:cubicBezTo>
                </a:path>
                <a:path w="21600" h="42009" stroke="0" extrusionOk="0">
                  <a:moveTo>
                    <a:pt x="4072" y="0"/>
                  </a:moveTo>
                  <a:cubicBezTo>
                    <a:pt x="14245" y="1953"/>
                    <a:pt x="21600" y="10854"/>
                    <a:pt x="21600" y="21213"/>
                  </a:cubicBezTo>
                  <a:cubicBezTo>
                    <a:pt x="21600" y="30893"/>
                    <a:pt x="15159" y="39391"/>
                    <a:pt x="5838" y="42008"/>
                  </a:cubicBezTo>
                  <a:lnTo>
                    <a:pt x="0" y="21213"/>
                  </a:lnTo>
                  <a:lnTo>
                    <a:pt x="4072" y="0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432" name="Arc 103">
              <a:extLst>
                <a:ext uri="{FF2B5EF4-FFF2-40B4-BE49-F238E27FC236}">
                  <a16:creationId xmlns:a16="http://schemas.microsoft.com/office/drawing/2014/main" id="{B918189C-4482-435B-B667-1A80F6F20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681"/>
              <a:ext cx="38" cy="94"/>
            </a:xfrm>
            <a:custGeom>
              <a:avLst/>
              <a:gdLst>
                <a:gd name="T0" fmla="*/ 0 w 21600"/>
                <a:gd name="T1" fmla="*/ 0 h 42318"/>
                <a:gd name="T2" fmla="*/ 0 w 21600"/>
                <a:gd name="T3" fmla="*/ 0 h 42318"/>
                <a:gd name="T4" fmla="*/ 0 w 21600"/>
                <a:gd name="T5" fmla="*/ 0 h 42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318" fill="none" extrusionOk="0">
                  <a:moveTo>
                    <a:pt x="3345" y="-1"/>
                  </a:moveTo>
                  <a:cubicBezTo>
                    <a:pt x="13854" y="1647"/>
                    <a:pt x="21600" y="10701"/>
                    <a:pt x="21600" y="21339"/>
                  </a:cubicBezTo>
                  <a:cubicBezTo>
                    <a:pt x="21600" y="31287"/>
                    <a:pt x="14804" y="39949"/>
                    <a:pt x="5142" y="42318"/>
                  </a:cubicBezTo>
                </a:path>
                <a:path w="21600" h="42318" stroke="0" extrusionOk="0">
                  <a:moveTo>
                    <a:pt x="3345" y="-1"/>
                  </a:moveTo>
                  <a:cubicBezTo>
                    <a:pt x="13854" y="1647"/>
                    <a:pt x="21600" y="10701"/>
                    <a:pt x="21600" y="21339"/>
                  </a:cubicBezTo>
                  <a:cubicBezTo>
                    <a:pt x="21600" y="31287"/>
                    <a:pt x="14804" y="39949"/>
                    <a:pt x="5142" y="42318"/>
                  </a:cubicBezTo>
                  <a:lnTo>
                    <a:pt x="0" y="21339"/>
                  </a:lnTo>
                  <a:lnTo>
                    <a:pt x="3345" y="-1"/>
                  </a:lnTo>
                  <a:close/>
                </a:path>
              </a:pathLst>
            </a:custGeom>
            <a:noFill/>
            <a:ln w="4763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1386" name="AutoShape 104">
            <a:extLst>
              <a:ext uri="{FF2B5EF4-FFF2-40B4-BE49-F238E27FC236}">
                <a16:creationId xmlns:a16="http://schemas.microsoft.com/office/drawing/2014/main" id="{64F1BAF5-2793-4B03-BBD8-8E80EA6DA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46688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1387" name="AutoShape 105">
            <a:extLst>
              <a:ext uri="{FF2B5EF4-FFF2-40B4-BE49-F238E27FC236}">
                <a16:creationId xmlns:a16="http://schemas.microsoft.com/office/drawing/2014/main" id="{7340076A-BB0D-4E73-AB79-7C2A44A9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655888"/>
            <a:ext cx="2057400" cy="16764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388" name="Rectangle 106">
            <a:extLst>
              <a:ext uri="{FF2B5EF4-FFF2-40B4-BE49-F238E27FC236}">
                <a16:creationId xmlns:a16="http://schemas.microsoft.com/office/drawing/2014/main" id="{C36159C2-9A9F-43C8-B09A-F4795296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646488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A8</a:t>
            </a:r>
          </a:p>
        </p:txBody>
      </p:sp>
      <p:sp>
        <p:nvSpPr>
          <p:cNvPr id="101389" name="Line 107">
            <a:extLst>
              <a:ext uri="{FF2B5EF4-FFF2-40B4-BE49-F238E27FC236}">
                <a16:creationId xmlns:a16="http://schemas.microsoft.com/office/drawing/2014/main" id="{A46DCFF0-41C5-4062-B709-79CFD7A95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13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0" name="Line 108">
            <a:extLst>
              <a:ext uri="{FF2B5EF4-FFF2-40B4-BE49-F238E27FC236}">
                <a16:creationId xmlns:a16="http://schemas.microsoft.com/office/drawing/2014/main" id="{9552E401-1508-4322-8E96-9FFF7F22C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113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1" name="Text Box 109">
            <a:extLst>
              <a:ext uri="{FF2B5EF4-FFF2-40B4-BE49-F238E27FC236}">
                <a16:creationId xmlns:a16="http://schemas.microsoft.com/office/drawing/2014/main" id="{8A7DF493-C3C9-41C5-A138-A72C6783F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32088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101392" name="Text Box 110">
            <a:extLst>
              <a:ext uri="{FF2B5EF4-FFF2-40B4-BE49-F238E27FC236}">
                <a16:creationId xmlns:a16="http://schemas.microsoft.com/office/drawing/2014/main" id="{6B5D9930-7ABB-4547-B78D-2F9C20B3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32088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i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393" name="Text Box 111">
            <a:extLst>
              <a:ext uri="{FF2B5EF4-FFF2-40B4-BE49-F238E27FC236}">
                <a16:creationId xmlns:a16="http://schemas.microsoft.com/office/drawing/2014/main" id="{C9235A39-DDA7-4127-8586-8436190F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31892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101394" name="Text Box 112">
            <a:extLst>
              <a:ext uri="{FF2B5EF4-FFF2-40B4-BE49-F238E27FC236}">
                <a16:creationId xmlns:a16="http://schemas.microsoft.com/office/drawing/2014/main" id="{3ABAC860-FD7A-4255-9175-AFE88BB02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892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101395" name="Line 113">
            <a:extLst>
              <a:ext uri="{FF2B5EF4-FFF2-40B4-BE49-F238E27FC236}">
                <a16:creationId xmlns:a16="http://schemas.microsoft.com/office/drawing/2014/main" id="{118CBB37-5ABD-472E-918C-6898AF06B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41798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396" name="Text Box 114">
            <a:extLst>
              <a:ext uri="{FF2B5EF4-FFF2-40B4-BE49-F238E27FC236}">
                <a16:creationId xmlns:a16="http://schemas.microsoft.com/office/drawing/2014/main" id="{52FF1C2B-A0D6-448A-92DD-C2D49FC7F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37064"/>
            <a:ext cx="914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c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64 bit</a:t>
            </a:r>
          </a:p>
        </p:txBody>
      </p:sp>
      <p:sp>
        <p:nvSpPr>
          <p:cNvPr id="101397" name="AutoShape 115">
            <a:extLst>
              <a:ext uri="{FF2B5EF4-FFF2-40B4-BE49-F238E27FC236}">
                <a16:creationId xmlns:a16="http://schemas.microsoft.com/office/drawing/2014/main" id="{987670BA-F28B-4580-8EC0-6C3503D4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55888"/>
            <a:ext cx="2057400" cy="19812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398" name="Rectangle 116">
            <a:extLst>
              <a:ext uri="{FF2B5EF4-FFF2-40B4-BE49-F238E27FC236}">
                <a16:creationId xmlns:a16="http://schemas.microsoft.com/office/drawing/2014/main" id="{31B446C6-38AC-4CBF-9157-6CD113EB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646488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A8</a:t>
            </a:r>
          </a:p>
        </p:txBody>
      </p:sp>
      <p:sp>
        <p:nvSpPr>
          <p:cNvPr id="101399" name="Line 117">
            <a:extLst>
              <a:ext uri="{FF2B5EF4-FFF2-40B4-BE49-F238E27FC236}">
                <a16:creationId xmlns:a16="http://schemas.microsoft.com/office/drawing/2014/main" id="{793B628B-A358-4399-B203-3893CE3E5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113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0" name="Line 118">
            <a:extLst>
              <a:ext uri="{FF2B5EF4-FFF2-40B4-BE49-F238E27FC236}">
                <a16:creationId xmlns:a16="http://schemas.microsoft.com/office/drawing/2014/main" id="{9FE0C9AC-3EBF-453D-9A13-2E557A5AC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1130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1" name="Text Box 119">
            <a:extLst>
              <a:ext uri="{FF2B5EF4-FFF2-40B4-BE49-F238E27FC236}">
                <a16:creationId xmlns:a16="http://schemas.microsoft.com/office/drawing/2014/main" id="{3C7D1A16-E327-4443-9401-07107C4E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732088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101402" name="Text Box 120">
            <a:extLst>
              <a:ext uri="{FF2B5EF4-FFF2-40B4-BE49-F238E27FC236}">
                <a16:creationId xmlns:a16="http://schemas.microsoft.com/office/drawing/2014/main" id="{557C5ECB-B669-4B79-B403-D5BB28577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732088"/>
            <a:ext cx="35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i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403" name="Text Box 121">
            <a:extLst>
              <a:ext uri="{FF2B5EF4-FFF2-40B4-BE49-F238E27FC236}">
                <a16:creationId xmlns:a16="http://schemas.microsoft.com/office/drawing/2014/main" id="{6CA9ADAB-2B8C-4228-A9DB-4F5B18D7B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31892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101404" name="Text Box 122">
            <a:extLst>
              <a:ext uri="{FF2B5EF4-FFF2-40B4-BE49-F238E27FC236}">
                <a16:creationId xmlns:a16="http://schemas.microsoft.com/office/drawing/2014/main" id="{5E7590C3-1C85-4678-A2B4-C3102706B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89288"/>
            <a:ext cx="793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128 bit</a:t>
            </a:r>
          </a:p>
        </p:txBody>
      </p:sp>
      <p:sp>
        <p:nvSpPr>
          <p:cNvPr id="101405" name="Line 123">
            <a:extLst>
              <a:ext uri="{FF2B5EF4-FFF2-40B4-BE49-F238E27FC236}">
                <a16:creationId xmlns:a16="http://schemas.microsoft.com/office/drawing/2014/main" id="{AB579D22-CCD1-40DC-A350-C403EEB5A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884488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06" name="Text Box 124">
            <a:extLst>
              <a:ext uri="{FF2B5EF4-FFF2-40B4-BE49-F238E27FC236}">
                <a16:creationId xmlns:a16="http://schemas.microsoft.com/office/drawing/2014/main" id="{A8433C8F-EA41-47DD-B295-44EAF74F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5214938"/>
            <a:ext cx="735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SRES</a:t>
            </a:r>
          </a:p>
        </p:txBody>
      </p:sp>
      <p:sp>
        <p:nvSpPr>
          <p:cNvPr id="101407" name="Text Box 125">
            <a:extLst>
              <a:ext uri="{FF2B5EF4-FFF2-40B4-BE49-F238E27FC236}">
                <a16:creationId xmlns:a16="http://schemas.microsoft.com/office/drawing/2014/main" id="{2A75B132-3100-4276-A2D7-8636B78A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563813"/>
            <a:ext cx="757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RAND</a:t>
            </a:r>
          </a:p>
        </p:txBody>
      </p:sp>
      <p:sp>
        <p:nvSpPr>
          <p:cNvPr id="101408" name="Text Box 126">
            <a:extLst>
              <a:ext uri="{FF2B5EF4-FFF2-40B4-BE49-F238E27FC236}">
                <a16:creationId xmlns:a16="http://schemas.microsoft.com/office/drawing/2014/main" id="{2B3BA43C-4607-40E9-A8F4-E3EDFE82A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5246689"/>
            <a:ext cx="1076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encrypted</a:t>
            </a:r>
            <a:br>
              <a:rPr lang="en-US" altLang="en-US" sz="1600">
                <a:latin typeface="Arial" panose="020B0604020202020204" pitchFamily="34" charset="0"/>
              </a:rPr>
            </a:br>
            <a:r>
              <a:rPr lang="en-US" altLang="en-US" sz="16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01409" name="Text Box 127">
            <a:extLst>
              <a:ext uri="{FF2B5EF4-FFF2-40B4-BE49-F238E27FC236}">
                <a16:creationId xmlns:a16="http://schemas.microsoft.com/office/drawing/2014/main" id="{EC8E2E02-23D8-4F9D-87F8-BA94538C4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9" y="2090738"/>
            <a:ext cx="213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mobile network (BTS)</a:t>
            </a:r>
          </a:p>
        </p:txBody>
      </p:sp>
      <p:sp>
        <p:nvSpPr>
          <p:cNvPr id="101410" name="Text Box 128">
            <a:extLst>
              <a:ext uri="{FF2B5EF4-FFF2-40B4-BE49-F238E27FC236}">
                <a16:creationId xmlns:a16="http://schemas.microsoft.com/office/drawing/2014/main" id="{510E475E-35C1-4EA4-A8DF-E5AEDC709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2046288"/>
            <a:ext cx="1325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MS with SIM</a:t>
            </a:r>
          </a:p>
        </p:txBody>
      </p:sp>
      <p:sp>
        <p:nvSpPr>
          <p:cNvPr id="101411" name="Text Box 129">
            <a:extLst>
              <a:ext uri="{FF2B5EF4-FFF2-40B4-BE49-F238E27FC236}">
                <a16:creationId xmlns:a16="http://schemas.microsoft.com/office/drawing/2014/main" id="{37E8AB10-6A2B-482D-83B0-67D8AB8B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097213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AC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412" name="Text Box 130">
            <a:extLst>
              <a:ext uri="{FF2B5EF4-FFF2-40B4-BE49-F238E27FC236}">
                <a16:creationId xmlns:a16="http://schemas.microsoft.com/office/drawing/2014/main" id="{9612A170-1887-4782-A747-602FADE9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9" y="5367338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BSS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413" name="Text Box 131">
            <a:extLst>
              <a:ext uri="{FF2B5EF4-FFF2-40B4-BE49-F238E27FC236}">
                <a16:creationId xmlns:a16="http://schemas.microsoft.com/office/drawing/2014/main" id="{FD944E36-5C78-4DC9-A48E-FE0D2F9C2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097213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SIM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414" name="AutoShape 132">
            <a:extLst>
              <a:ext uri="{FF2B5EF4-FFF2-40B4-BE49-F238E27FC236}">
                <a16:creationId xmlns:a16="http://schemas.microsoft.com/office/drawing/2014/main" id="{97AE6F82-0FEB-43A8-B0A2-D28A7776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46688"/>
            <a:ext cx="2057400" cy="990600"/>
          </a:xfrm>
          <a:prstGeom prst="roundRect">
            <a:avLst>
              <a:gd name="adj" fmla="val 16667"/>
            </a:avLst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1415" name="Rectangle 133">
            <a:extLst>
              <a:ext uri="{FF2B5EF4-FFF2-40B4-BE49-F238E27FC236}">
                <a16:creationId xmlns:a16="http://schemas.microsoft.com/office/drawing/2014/main" id="{45C7D5FC-D399-4419-94C1-516536E3E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713413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A5</a:t>
            </a:r>
          </a:p>
        </p:txBody>
      </p:sp>
      <p:sp>
        <p:nvSpPr>
          <p:cNvPr id="101416" name="Text Box 134">
            <a:extLst>
              <a:ext uri="{FF2B5EF4-FFF2-40B4-BE49-F238E27FC236}">
                <a16:creationId xmlns:a16="http://schemas.microsoft.com/office/drawing/2014/main" id="{E9CF6D82-DA57-4EA7-87A0-7C001855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637089"/>
            <a:ext cx="806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</a:t>
            </a:r>
            <a:r>
              <a:rPr lang="en-US" altLang="en-US" sz="1600" baseline="-25000">
                <a:latin typeface="Arial" panose="020B0604020202020204" pitchFamily="34" charset="0"/>
              </a:rPr>
              <a:t>c</a:t>
            </a:r>
            <a:endParaRPr lang="en-US" altLang="en-US" sz="16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64 bit</a:t>
            </a:r>
          </a:p>
        </p:txBody>
      </p:sp>
      <p:sp>
        <p:nvSpPr>
          <p:cNvPr id="101417" name="Line 135">
            <a:extLst>
              <a:ext uri="{FF2B5EF4-FFF2-40B4-BE49-F238E27FC236}">
                <a16:creationId xmlns:a16="http://schemas.microsoft.com/office/drawing/2014/main" id="{AA7866ED-B144-41A4-871A-8375CA167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4300" y="4179888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18" name="Rectangle 136">
            <a:extLst>
              <a:ext uri="{FF2B5EF4-FFF2-40B4-BE49-F238E27FC236}">
                <a16:creationId xmlns:a16="http://schemas.microsoft.com/office/drawing/2014/main" id="{317CC17F-0800-4FB7-BE9F-62572ED5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713413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A5</a:t>
            </a:r>
          </a:p>
        </p:txBody>
      </p:sp>
      <p:sp>
        <p:nvSpPr>
          <p:cNvPr id="101419" name="Line 137">
            <a:extLst>
              <a:ext uri="{FF2B5EF4-FFF2-40B4-BE49-F238E27FC236}">
                <a16:creationId xmlns:a16="http://schemas.microsoft.com/office/drawing/2014/main" id="{632C3AD7-3346-4037-9A30-69AF0EA8ED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82771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0" name="Line 138">
            <a:extLst>
              <a:ext uri="{FF2B5EF4-FFF2-40B4-BE49-F238E27FC236}">
                <a16:creationId xmlns:a16="http://schemas.microsoft.com/office/drawing/2014/main" id="{7656D53A-5357-414C-BBBA-BB0D1D2D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56313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1" name="Text Box 139">
            <a:extLst>
              <a:ext uri="{FF2B5EF4-FFF2-40B4-BE49-F238E27FC236}">
                <a16:creationId xmlns:a16="http://schemas.microsoft.com/office/drawing/2014/main" id="{491A3F92-818F-419A-A04D-9EAA651A5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5475288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MS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101422" name="Text Box 140">
            <a:extLst>
              <a:ext uri="{FF2B5EF4-FFF2-40B4-BE49-F238E27FC236}">
                <a16:creationId xmlns:a16="http://schemas.microsoft.com/office/drawing/2014/main" id="{BEBB2799-F9B7-4983-B56A-DD1D85649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246688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01423" name="Line 141">
            <a:extLst>
              <a:ext uri="{FF2B5EF4-FFF2-40B4-BE49-F238E27FC236}">
                <a16:creationId xmlns:a16="http://schemas.microsoft.com/office/drawing/2014/main" id="{440E06B3-96D0-4F09-8B30-029F6F91E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475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4" name="Text Box 142">
            <a:extLst>
              <a:ext uri="{FF2B5EF4-FFF2-40B4-BE49-F238E27FC236}">
                <a16:creationId xmlns:a16="http://schemas.microsoft.com/office/drawing/2014/main" id="{F88502E9-0A92-4FA6-89CF-508676444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246688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01425" name="Line 143">
            <a:extLst>
              <a:ext uri="{FF2B5EF4-FFF2-40B4-BE49-F238E27FC236}">
                <a16:creationId xmlns:a16="http://schemas.microsoft.com/office/drawing/2014/main" id="{BF6419C0-6CB8-446B-95AF-60CC27EBB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475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426" name="Text Box 145">
            <a:extLst>
              <a:ext uri="{FF2B5EF4-FFF2-40B4-BE49-F238E27FC236}">
                <a16:creationId xmlns:a16="http://schemas.microsoft.com/office/drawing/2014/main" id="{B6EAC2B4-39E3-4434-8268-DA40BEF9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08489"/>
            <a:ext cx="736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cipher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key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CE1D-BC8F-8241-8025-D8824D66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 Architecture and Interfaces</a:t>
            </a:r>
          </a:p>
        </p:txBody>
      </p:sp>
      <p:grpSp>
        <p:nvGrpSpPr>
          <p:cNvPr id="35" name="Group 82">
            <a:extLst>
              <a:ext uri="{FF2B5EF4-FFF2-40B4-BE49-F238E27FC236}">
                <a16:creationId xmlns:a16="http://schemas.microsoft.com/office/drawing/2014/main" id="{C82B7AE9-5AB3-E523-2FA5-DB363A566D64}"/>
              </a:ext>
            </a:extLst>
          </p:cNvPr>
          <p:cNvGrpSpPr>
            <a:grpSpLocks/>
          </p:cNvGrpSpPr>
          <p:nvPr/>
        </p:nvGrpSpPr>
        <p:grpSpPr bwMode="auto">
          <a:xfrm>
            <a:off x="2150166" y="2090531"/>
            <a:ext cx="6383338" cy="4168775"/>
            <a:chOff x="1488" y="1152"/>
            <a:chExt cx="2525" cy="1648"/>
          </a:xfrm>
        </p:grpSpPr>
        <p:sp>
          <p:nvSpPr>
            <p:cNvPr id="36" name="Oval 7">
              <a:extLst>
                <a:ext uri="{FF2B5EF4-FFF2-40B4-BE49-F238E27FC236}">
                  <a16:creationId xmlns:a16="http://schemas.microsoft.com/office/drawing/2014/main" id="{01799AD0-C5A7-F2EA-B292-12FB0304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80"/>
              <a:ext cx="192" cy="192"/>
            </a:xfrm>
            <a:prstGeom prst="ellipse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MS</a:t>
              </a: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93E8801-F0F2-B00E-1589-9A6AA0633D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680" y="1728"/>
              <a:ext cx="288" cy="96"/>
            </a:xfrm>
            <a:custGeom>
              <a:avLst/>
              <a:gdLst>
                <a:gd name="T0" fmla="*/ 0 w 336"/>
                <a:gd name="T1" fmla="*/ 96 h 96"/>
                <a:gd name="T2" fmla="*/ 3 w 336"/>
                <a:gd name="T3" fmla="*/ 0 h 96"/>
                <a:gd name="T4" fmla="*/ 3 w 336"/>
                <a:gd name="T5" fmla="*/ 96 h 96"/>
                <a:gd name="T6" fmla="*/ 6 w 336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96"/>
                  </a:moveTo>
                  <a:lnTo>
                    <a:pt x="192" y="0"/>
                  </a:lnTo>
                  <a:lnTo>
                    <a:pt x="144" y="96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Rectangle 10">
              <a:extLst>
                <a:ext uri="{FF2B5EF4-FFF2-40B4-BE49-F238E27FC236}">
                  <a16:creationId xmlns:a16="http://schemas.microsoft.com/office/drawing/2014/main" id="{14DD1270-5C6F-CDCE-AE43-0F370D04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BSS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3F70B073-56EA-9D48-BC50-E67FBDA2B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GGSN</a:t>
              </a: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00434522-A661-C16C-DC91-C79CD358E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80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SGSN</a:t>
              </a: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F5F5B983-9CB1-825F-8287-A5A7C214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MSC</a:t>
              </a:r>
            </a:p>
          </p:txBody>
        </p:sp>
        <p:cxnSp>
          <p:nvCxnSpPr>
            <p:cNvPr id="42" name="AutoShape 20">
              <a:extLst>
                <a:ext uri="{FF2B5EF4-FFF2-40B4-BE49-F238E27FC236}">
                  <a16:creationId xmlns:a16="http://schemas.microsoft.com/office/drawing/2014/main" id="{BC4E640D-9DAB-D404-5A33-25F9FF4A4601}"/>
                </a:ext>
              </a:extLst>
            </p:cNvPr>
            <p:cNvCxnSpPr>
              <a:cxnSpLocks noChangeShapeType="1"/>
              <a:stCxn id="38" idx="3"/>
              <a:endCxn id="40" idx="1"/>
            </p:cNvCxnSpPr>
            <p:nvPr/>
          </p:nvCxnSpPr>
          <p:spPr bwMode="auto">
            <a:xfrm>
              <a:off x="2256" y="175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24">
              <a:extLst>
                <a:ext uri="{FF2B5EF4-FFF2-40B4-BE49-F238E27FC236}">
                  <a16:creationId xmlns:a16="http://schemas.microsoft.com/office/drawing/2014/main" id="{70598513-E413-04E4-87D4-AFB8FC46B50F}"/>
                </a:ext>
              </a:extLst>
            </p:cNvPr>
            <p:cNvCxnSpPr>
              <a:cxnSpLocks noChangeShapeType="1"/>
              <a:stCxn id="39" idx="1"/>
              <a:endCxn id="40" idx="3"/>
            </p:cNvCxnSpPr>
            <p:nvPr/>
          </p:nvCxnSpPr>
          <p:spPr bwMode="auto">
            <a:xfrm flipH="1">
              <a:off x="2832" y="1752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Line 29">
              <a:extLst>
                <a:ext uri="{FF2B5EF4-FFF2-40B4-BE49-F238E27FC236}">
                  <a16:creationId xmlns:a16="http://schemas.microsoft.com/office/drawing/2014/main" id="{C4BAA091-6810-8BC5-02DE-753BBD172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B8196B82-D7A2-86A1-437D-B524DE323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2045"/>
              <a:ext cx="161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U</a:t>
              </a:r>
              <a:r>
                <a:rPr lang="de-DE" altLang="en-US" sz="1400" baseline="-250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</a:t>
              </a:r>
              <a:endParaRPr lang="de-DE" altLang="en-US" sz="1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AutoShape 31">
              <a:extLst>
                <a:ext uri="{FF2B5EF4-FFF2-40B4-BE49-F238E27FC236}">
                  <a16:creationId xmlns:a16="http://schemas.microsoft.com/office/drawing/2014/main" id="{1A45E9D0-8233-8276-13CB-EA0150028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92"/>
              <a:ext cx="257" cy="208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EIR</a:t>
              </a:r>
            </a:p>
          </p:txBody>
        </p:sp>
        <p:sp>
          <p:nvSpPr>
            <p:cNvPr id="47" name="AutoShape 32">
              <a:extLst>
                <a:ext uri="{FF2B5EF4-FFF2-40B4-BE49-F238E27FC236}">
                  <a16:creationId xmlns:a16="http://schemas.microsoft.com/office/drawing/2014/main" id="{137F66BB-C3A7-C763-D1E8-7617E8CBB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56"/>
              <a:ext cx="240" cy="336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HLR/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GR</a:t>
              </a:r>
            </a:p>
          </p:txBody>
        </p:sp>
        <p:sp>
          <p:nvSpPr>
            <p:cNvPr id="48" name="AutoShape 33">
              <a:extLst>
                <a:ext uri="{FF2B5EF4-FFF2-40B4-BE49-F238E27FC236}">
                  <a16:creationId xmlns:a16="http://schemas.microsoft.com/office/drawing/2014/main" id="{1B7BF4F4-AB09-5E7B-1801-3938A17F0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257" cy="207"/>
            </a:xfrm>
            <a:prstGeom prst="flowChartMagneticDisk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VLR</a:t>
              </a:r>
            </a:p>
          </p:txBody>
        </p:sp>
        <p:cxnSp>
          <p:nvCxnSpPr>
            <p:cNvPr id="49" name="AutoShape 39">
              <a:extLst>
                <a:ext uri="{FF2B5EF4-FFF2-40B4-BE49-F238E27FC236}">
                  <a16:creationId xmlns:a16="http://schemas.microsoft.com/office/drawing/2014/main" id="{A6D8C386-9882-4A4A-06D4-078665A77C0C}"/>
                </a:ext>
              </a:extLst>
            </p:cNvPr>
            <p:cNvCxnSpPr>
              <a:cxnSpLocks noChangeShapeType="1"/>
              <a:stCxn id="41" idx="1"/>
              <a:endCxn id="48" idx="1"/>
            </p:cNvCxnSpPr>
            <p:nvPr/>
          </p:nvCxnSpPr>
          <p:spPr bwMode="auto">
            <a:xfrm flipH="1">
              <a:off x="2049" y="2424"/>
              <a:ext cx="207" cy="1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41">
              <a:extLst>
                <a:ext uri="{FF2B5EF4-FFF2-40B4-BE49-F238E27FC236}">
                  <a16:creationId xmlns:a16="http://schemas.microsoft.com/office/drawing/2014/main" id="{2321E6B6-FCE9-3D8F-466C-4F850B604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61"/>
              <a:ext cx="221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PDN</a:t>
              </a:r>
            </a:p>
          </p:txBody>
        </p:sp>
        <p:cxnSp>
          <p:nvCxnSpPr>
            <p:cNvPr id="51" name="AutoShape 51">
              <a:extLst>
                <a:ext uri="{FF2B5EF4-FFF2-40B4-BE49-F238E27FC236}">
                  <a16:creationId xmlns:a16="http://schemas.microsoft.com/office/drawing/2014/main" id="{F3D0C517-679E-5E7F-6A8E-7F80B804DD5F}"/>
                </a:ext>
              </a:extLst>
            </p:cNvPr>
            <p:cNvCxnSpPr>
              <a:cxnSpLocks noChangeShapeType="1"/>
              <a:stCxn id="39" idx="3"/>
              <a:endCxn id="50" idx="1"/>
            </p:cNvCxnSpPr>
            <p:nvPr/>
          </p:nvCxnSpPr>
          <p:spPr bwMode="auto">
            <a:xfrm>
              <a:off x="3408" y="1752"/>
              <a:ext cx="384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58">
              <a:extLst>
                <a:ext uri="{FF2B5EF4-FFF2-40B4-BE49-F238E27FC236}">
                  <a16:creationId xmlns:a16="http://schemas.microsoft.com/office/drawing/2014/main" id="{E4C622DF-7A97-52EC-0413-82B3A64C46B4}"/>
                </a:ext>
              </a:extLst>
            </p:cNvPr>
            <p:cNvCxnSpPr>
              <a:cxnSpLocks noChangeShapeType="1"/>
              <a:stCxn id="40" idx="2"/>
              <a:endCxn id="47" idx="2"/>
            </p:cNvCxnSpPr>
            <p:nvPr/>
          </p:nvCxnSpPr>
          <p:spPr bwMode="auto">
            <a:xfrm>
              <a:off x="2712" y="1824"/>
              <a:ext cx="168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60">
              <a:extLst>
                <a:ext uri="{FF2B5EF4-FFF2-40B4-BE49-F238E27FC236}">
                  <a16:creationId xmlns:a16="http://schemas.microsoft.com/office/drawing/2014/main" id="{A61F70E7-B2B4-B3C1-7ECF-D7F4AE702912}"/>
                </a:ext>
              </a:extLst>
            </p:cNvPr>
            <p:cNvCxnSpPr>
              <a:cxnSpLocks noChangeShapeType="1"/>
              <a:stCxn id="47" idx="4"/>
              <a:endCxn id="39" idx="2"/>
            </p:cNvCxnSpPr>
            <p:nvPr/>
          </p:nvCxnSpPr>
          <p:spPr bwMode="auto">
            <a:xfrm flipV="1">
              <a:off x="3120" y="1824"/>
              <a:ext cx="168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61">
              <a:extLst>
                <a:ext uri="{FF2B5EF4-FFF2-40B4-BE49-F238E27FC236}">
                  <a16:creationId xmlns:a16="http://schemas.microsoft.com/office/drawing/2014/main" id="{541AD93E-D914-890B-292B-C2506FF9BD15}"/>
                </a:ext>
              </a:extLst>
            </p:cNvPr>
            <p:cNvCxnSpPr>
              <a:cxnSpLocks noChangeShapeType="1"/>
              <a:stCxn id="40" idx="2"/>
              <a:endCxn id="41" idx="3"/>
            </p:cNvCxnSpPr>
            <p:nvPr/>
          </p:nvCxnSpPr>
          <p:spPr bwMode="auto">
            <a:xfrm flipH="1">
              <a:off x="2496" y="1824"/>
              <a:ext cx="216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Line 69">
              <a:extLst>
                <a:ext uri="{FF2B5EF4-FFF2-40B4-BE49-F238E27FC236}">
                  <a16:creationId xmlns:a16="http://schemas.microsoft.com/office/drawing/2014/main" id="{ABEC3CA4-1889-21B4-9131-216AB4794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Text Box 70">
              <a:extLst>
                <a:ext uri="{FF2B5EF4-FFF2-40B4-BE49-F238E27FC236}">
                  <a16:creationId xmlns:a16="http://schemas.microsoft.com/office/drawing/2014/main" id="{03887B2C-540C-BFDE-D155-38EC1AF40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2045"/>
              <a:ext cx="152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r>
                <a:rPr lang="de-DE" altLang="en-US" sz="1400" baseline="-250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b</a:t>
              </a:r>
              <a:endParaRPr lang="de-DE" altLang="en-US" sz="1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Line 71">
              <a:extLst>
                <a:ext uri="{FF2B5EF4-FFF2-40B4-BE49-F238E27FC236}">
                  <a16:creationId xmlns:a16="http://schemas.microsoft.com/office/drawing/2014/main" id="{9413C3BF-3E51-24A7-8EA5-5BDF31236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2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Text Box 72">
              <a:extLst>
                <a:ext uri="{FF2B5EF4-FFF2-40B4-BE49-F238E27FC236}">
                  <a16:creationId xmlns:a16="http://schemas.microsoft.com/office/drawing/2014/main" id="{7A4CFBAC-AD53-0334-14D1-62284781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2045"/>
              <a:ext cx="1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r>
                <a:rPr lang="de-DE" altLang="en-US" sz="1400" baseline="-250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endParaRPr lang="de-DE" altLang="en-US" sz="1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9" name="Line 73">
              <a:extLst>
                <a:ext uri="{FF2B5EF4-FFF2-40B4-BE49-F238E27FC236}">
                  <a16:creationId xmlns:a16="http://schemas.microsoft.com/office/drawing/2014/main" id="{4CD62A7D-6DFE-D60A-9EC1-E93EBBDD6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5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Text Box 74">
              <a:extLst>
                <a:ext uri="{FF2B5EF4-FFF2-40B4-BE49-F238E27FC236}">
                  <a16:creationId xmlns:a16="http://schemas.microsoft.com/office/drawing/2014/main" id="{5D19C61A-2A3D-1304-7296-77463540D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2045"/>
              <a:ext cx="13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r>
                <a:rPr lang="de-DE" altLang="en-US" sz="1400" baseline="-250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</a:t>
              </a:r>
              <a:endParaRPr lang="de-DE" altLang="en-US" sz="1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AutoShape 75">
              <a:extLst>
                <a:ext uri="{FF2B5EF4-FFF2-40B4-BE49-F238E27FC236}">
                  <a16:creationId xmlns:a16="http://schemas.microsoft.com/office/drawing/2014/main" id="{DF436735-050F-F15E-61DB-5BD2F33660B9}"/>
                </a:ext>
              </a:extLst>
            </p:cNvPr>
            <p:cNvCxnSpPr>
              <a:cxnSpLocks noChangeShapeType="1"/>
              <a:stCxn id="38" idx="2"/>
              <a:endCxn id="41" idx="1"/>
            </p:cNvCxnSpPr>
            <p:nvPr/>
          </p:nvCxnSpPr>
          <p:spPr bwMode="auto">
            <a:xfrm>
              <a:off x="2136" y="1824"/>
              <a:ext cx="120" cy="6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76">
              <a:extLst>
                <a:ext uri="{FF2B5EF4-FFF2-40B4-BE49-F238E27FC236}">
                  <a16:creationId xmlns:a16="http://schemas.microsoft.com/office/drawing/2014/main" id="{E7E8E574-7B4F-D086-2A66-196383A76AB1}"/>
                </a:ext>
              </a:extLst>
            </p:cNvPr>
            <p:cNvCxnSpPr>
              <a:cxnSpLocks noChangeShapeType="1"/>
              <a:stCxn id="40" idx="2"/>
              <a:endCxn id="46" idx="1"/>
            </p:cNvCxnSpPr>
            <p:nvPr/>
          </p:nvCxnSpPr>
          <p:spPr bwMode="auto">
            <a:xfrm flipH="1">
              <a:off x="2673" y="1824"/>
              <a:ext cx="39" cy="76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77">
              <a:extLst>
                <a:ext uri="{FF2B5EF4-FFF2-40B4-BE49-F238E27FC236}">
                  <a16:creationId xmlns:a16="http://schemas.microsoft.com/office/drawing/2014/main" id="{6A43ABD2-4B6C-F359-3C6B-ACF8F41CB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52"/>
              <a:ext cx="240" cy="14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/>
                <a:t>SGSN</a:t>
              </a:r>
            </a:p>
          </p:txBody>
        </p:sp>
        <p:cxnSp>
          <p:nvCxnSpPr>
            <p:cNvPr id="64" name="AutoShape 78">
              <a:extLst>
                <a:ext uri="{FF2B5EF4-FFF2-40B4-BE49-F238E27FC236}">
                  <a16:creationId xmlns:a16="http://schemas.microsoft.com/office/drawing/2014/main" id="{A483FC58-6F31-C861-C1F8-4F6DB2F6AA1C}"/>
                </a:ext>
              </a:extLst>
            </p:cNvPr>
            <p:cNvCxnSpPr>
              <a:cxnSpLocks noChangeShapeType="1"/>
              <a:stCxn id="63" idx="2"/>
              <a:endCxn id="40" idx="0"/>
            </p:cNvCxnSpPr>
            <p:nvPr/>
          </p:nvCxnSpPr>
          <p:spPr bwMode="auto">
            <a:xfrm>
              <a:off x="2712" y="1296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Line 79">
              <a:extLst>
                <a:ext uri="{FF2B5EF4-FFF2-40B4-BE49-F238E27FC236}">
                  <a16:creationId xmlns:a16="http://schemas.microsoft.com/office/drawing/2014/main" id="{CCB08678-794C-037E-38A6-77248835C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Text Box 80">
              <a:extLst>
                <a:ext uri="{FF2B5EF4-FFF2-40B4-BE49-F238E27FC236}">
                  <a16:creationId xmlns:a16="http://schemas.microsoft.com/office/drawing/2014/main" id="{B06D9CE9-326E-5ED3-8B73-F14DF394D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1325"/>
              <a:ext cx="153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r>
                <a:rPr lang="de-DE" altLang="en-US" sz="1400" baseline="-2500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endParaRPr lang="de-DE" altLang="en-US" sz="1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02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70EA-3A6F-FC15-AD25-167276E8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GPRS transmission plane protocol reference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29D46D-EE24-9D0C-B0A0-9C581CBB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06" y="2047874"/>
            <a:ext cx="6975432" cy="402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0213-24F3-5F3B-0CD0-056C3340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DECT system architecture reference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9CF34-BB0B-97CF-7720-C8D51B75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22" y="2114549"/>
            <a:ext cx="6350155" cy="412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8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BE9A-B881-DE97-D805-250E4CF4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DECT protocol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6EEC2-A330-83E9-5D8C-6278EA54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8" y="1497319"/>
            <a:ext cx="4943060" cy="48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0FE-6777-F385-CC8D-ED2C4485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DECT multiplex and frame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C59BC-2E4C-5153-FF05-2610C5064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5" y="1930141"/>
            <a:ext cx="6402595" cy="44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72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DC28-4BE3-04B3-897D-102676ED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E4BDD-27A5-3825-DA44-C4DABAAC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37" y="2580603"/>
            <a:ext cx="5013060" cy="20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6E55-B4C0-42CB-8D8F-DC8EC7E2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UMTS domains and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2A40A-5147-BD30-F873-30AE9444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2309812"/>
            <a:ext cx="7082863" cy="30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18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4A79-8808-A583-548F-A3B9EBAF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UTRA FDD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D08C7-81F3-CF21-BC64-9DE10846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6" y="1245704"/>
            <a:ext cx="9612589" cy="512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FC370-4D78-AD1F-2DB9-068CFBCA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/>
          <a:lstStyle/>
          <a:p>
            <a:r>
              <a:rPr lang="en-US" dirty="0"/>
              <a:t>GSM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4DAF08-EB68-072E-50B7-E2C68313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90" t="22381" r="18796" b="19103"/>
          <a:stretch/>
        </p:blipFill>
        <p:spPr>
          <a:xfrm>
            <a:off x="2378761" y="1026942"/>
            <a:ext cx="7946925" cy="5596860"/>
          </a:xfrm>
        </p:spPr>
      </p:pic>
    </p:spTree>
    <p:extLst>
      <p:ext uri="{BB962C8B-B14F-4D97-AF65-F5344CB8AC3E}">
        <p14:creationId xmlns:p14="http://schemas.microsoft.com/office/powerpoint/2010/main" val="770305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E862-EBDA-DA54-5D32-2D1AA82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UTRA TDD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E5F07-B5F8-AC5D-37AB-13A917EC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72" y="2614611"/>
            <a:ext cx="9922780" cy="35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E6C5-BB95-E701-2B53-E38164EE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FFD40-AD42-5F75-185C-A5ACC16B3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6" t="60295" r="19565" b="20367"/>
          <a:stretch/>
        </p:blipFill>
        <p:spPr>
          <a:xfrm>
            <a:off x="1404729" y="1815548"/>
            <a:ext cx="9919452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19439-30EC-F629-4314-A402BA154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13" t="22015" r="22500" b="25399"/>
          <a:stretch/>
        </p:blipFill>
        <p:spPr>
          <a:xfrm>
            <a:off x="1086678" y="530087"/>
            <a:ext cx="7898296" cy="56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6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ECE166-5BC6-D18E-3E4E-84175788E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39" t="22982" r="19783" b="21145"/>
          <a:stretch/>
        </p:blipFill>
        <p:spPr>
          <a:xfrm>
            <a:off x="702366" y="251792"/>
            <a:ext cx="9037982" cy="61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9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27">
            <a:extLst>
              <a:ext uri="{FF2B5EF4-FFF2-40B4-BE49-F238E27FC236}">
                <a16:creationId xmlns:a16="http://schemas.microsoft.com/office/drawing/2014/main" id="{AD8134B4-DDD1-439F-BF0D-91B96B948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650" y="136525"/>
            <a:ext cx="8896350" cy="10096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Mobile Originated Call (MOC) - outgoing call</a:t>
            </a:r>
            <a:endParaRPr lang="en-GB" altLang="en-US"/>
          </a:p>
        </p:txBody>
      </p:sp>
      <p:sp>
        <p:nvSpPr>
          <p:cNvPr id="74755" name="Rectangle 63">
            <a:extLst>
              <a:ext uri="{FF2B5EF4-FFF2-40B4-BE49-F238E27FC236}">
                <a16:creationId xmlns:a16="http://schemas.microsoft.com/office/drawing/2014/main" id="{56981E97-EE9A-497C-98E5-19D78EBD5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8375" y="1219200"/>
            <a:ext cx="7715250" cy="5448300"/>
          </a:xfrm>
        </p:spPr>
        <p:txBody>
          <a:bodyPr/>
          <a:lstStyle/>
          <a:p>
            <a:r>
              <a:rPr lang="en-US" altLang="en-US" sz="2000"/>
              <a:t>1, 2: connection request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MS sends dialled number to BSS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BSS sends dialled number to MSC</a:t>
            </a:r>
          </a:p>
          <a:p>
            <a:pPr lvl="1"/>
            <a:endParaRPr lang="en-US" altLang="en-US" sz="1800">
              <a:cs typeface="Arial" panose="020B0604020202020204" pitchFamily="34" charset="0"/>
            </a:endParaRPr>
          </a:p>
          <a:p>
            <a:r>
              <a:rPr lang="en-US" altLang="en-US" sz="2000"/>
              <a:t>3, 4: security check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MSC checks VLR if MS is allowed</a:t>
            </a:r>
          </a:p>
          <a:p>
            <a:pPr lvl="1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	 the requested service. If so, MSC asks</a:t>
            </a:r>
          </a:p>
          <a:p>
            <a:pPr lvl="1"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	 BSS to allocate resources for call.</a:t>
            </a:r>
          </a:p>
          <a:p>
            <a:pPr lvl="1">
              <a:buFontTx/>
              <a:buNone/>
            </a:pPr>
            <a:endParaRPr lang="en-US" altLang="en-US" sz="1800">
              <a:cs typeface="Arial" panose="020B0604020202020204" pitchFamily="34" charset="0"/>
            </a:endParaRPr>
          </a:p>
          <a:p>
            <a:r>
              <a:rPr lang="en-US" altLang="en-US" sz="2000"/>
              <a:t>5-8: check resources (free circuit)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MSC routes the call to GMSC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GMSC routes the call  to local exchange of called user</a:t>
            </a:r>
          </a:p>
          <a:p>
            <a:pPr lvl="1"/>
            <a:endParaRPr lang="en-US" altLang="en-US" sz="1800">
              <a:cs typeface="Arial" panose="020B0604020202020204" pitchFamily="34" charset="0"/>
            </a:endParaRPr>
          </a:p>
          <a:p>
            <a:r>
              <a:rPr lang="en-US" altLang="en-US" sz="2000"/>
              <a:t>9-10: set up call</a:t>
            </a:r>
          </a:p>
          <a:p>
            <a:pPr lvl="1"/>
            <a:r>
              <a:rPr lang="en-US" altLang="en-US" sz="1800">
                <a:cs typeface="Arial" panose="020B0604020202020204" pitchFamily="34" charset="0"/>
              </a:rPr>
              <a:t>Answer back(ring back) tone is routed from called user to MS via GMSC,MSC,BSS</a:t>
            </a:r>
          </a:p>
        </p:txBody>
      </p:sp>
      <p:grpSp>
        <p:nvGrpSpPr>
          <p:cNvPr id="74756" name="Group 3">
            <a:extLst>
              <a:ext uri="{FF2B5EF4-FFF2-40B4-BE49-F238E27FC236}">
                <a16:creationId xmlns:a16="http://schemas.microsoft.com/office/drawing/2014/main" id="{2BAB1F2F-09A4-4A2F-B17A-C3AD28E578D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197100"/>
            <a:ext cx="1365250" cy="763588"/>
            <a:chOff x="1392" y="2976"/>
            <a:chExt cx="860" cy="481"/>
          </a:xfrm>
        </p:grpSpPr>
        <p:graphicFrame>
          <p:nvGraphicFramePr>
            <p:cNvPr id="74778" name="Object 4">
              <a:extLst>
                <a:ext uri="{FF2B5EF4-FFF2-40B4-BE49-F238E27FC236}">
                  <a16:creationId xmlns:a16="http://schemas.microsoft.com/office/drawing/2014/main" id="{43D6A5A2-DD03-4E93-9231-FD83030ED85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2" y="2976"/>
            <a:ext cx="86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3" imgW="5761038" imgH="3224213" progId="">
                    <p:embed/>
                  </p:oleObj>
                </mc:Choice>
                <mc:Fallback>
                  <p:oleObj name="ClipArt" r:id="rId3" imgW="5761038" imgH="3224213" progId="">
                    <p:embed/>
                    <p:pic>
                      <p:nvPicPr>
                        <p:cNvPr id="74778" name="Object 4">
                          <a:extLst>
                            <a:ext uri="{FF2B5EF4-FFF2-40B4-BE49-F238E27FC236}">
                              <a16:creationId xmlns:a16="http://schemas.microsoft.com/office/drawing/2014/main" id="{43D6A5A2-DD03-4E93-9231-FD83030ED85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86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9" name="Rectangle 5">
              <a:extLst>
                <a:ext uri="{FF2B5EF4-FFF2-40B4-BE49-F238E27FC236}">
                  <a16:creationId xmlns:a16="http://schemas.microsoft.com/office/drawing/2014/main" id="{8E7AF89A-7403-4361-A21D-8F8033C4A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20"/>
              <a:ext cx="4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en-US" sz="1400"/>
                <a:t>PSTN</a:t>
              </a:r>
            </a:p>
          </p:txBody>
        </p:sp>
      </p:grpSp>
      <p:sp>
        <p:nvSpPr>
          <p:cNvPr id="74757" name="Rectangle 7">
            <a:extLst>
              <a:ext uri="{FF2B5EF4-FFF2-40B4-BE49-F238E27FC236}">
                <a16:creationId xmlns:a16="http://schemas.microsoft.com/office/drawing/2014/main" id="{4370582C-23B0-4414-B5CA-E90D18E2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425700"/>
            <a:ext cx="6858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GMSC</a:t>
            </a:r>
          </a:p>
        </p:txBody>
      </p:sp>
      <p:sp>
        <p:nvSpPr>
          <p:cNvPr id="74758" name="Rectangle 9">
            <a:extLst>
              <a:ext uri="{FF2B5EF4-FFF2-40B4-BE49-F238E27FC236}">
                <a16:creationId xmlns:a16="http://schemas.microsoft.com/office/drawing/2014/main" id="{28AD3AE0-233F-49B8-B28B-D12BB0694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1435100"/>
            <a:ext cx="609600" cy="304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VLR</a:t>
            </a:r>
          </a:p>
        </p:txBody>
      </p:sp>
      <p:sp>
        <p:nvSpPr>
          <p:cNvPr id="74759" name="Rectangle 11">
            <a:extLst>
              <a:ext uri="{FF2B5EF4-FFF2-40B4-BE49-F238E27FC236}">
                <a16:creationId xmlns:a16="http://schemas.microsoft.com/office/drawing/2014/main" id="{23177A64-6EDF-4D07-AA81-BA567A72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3416300"/>
            <a:ext cx="6096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BSS</a:t>
            </a:r>
          </a:p>
        </p:txBody>
      </p:sp>
      <p:sp>
        <p:nvSpPr>
          <p:cNvPr id="74760" name="Rectangle 13">
            <a:extLst>
              <a:ext uri="{FF2B5EF4-FFF2-40B4-BE49-F238E27FC236}">
                <a16:creationId xmlns:a16="http://schemas.microsoft.com/office/drawing/2014/main" id="{C5663408-CC17-43E3-B285-18EB8FDC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425700"/>
            <a:ext cx="6096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MSC</a:t>
            </a:r>
          </a:p>
        </p:txBody>
      </p:sp>
      <p:sp>
        <p:nvSpPr>
          <p:cNvPr id="74761" name="Rectangle 18">
            <a:extLst>
              <a:ext uri="{FF2B5EF4-FFF2-40B4-BE49-F238E27FC236}">
                <a16:creationId xmlns:a16="http://schemas.microsoft.com/office/drawing/2014/main" id="{2EB2A413-CA4C-4D24-99BF-44C664835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416300"/>
            <a:ext cx="46355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/>
              <a:t>MS</a:t>
            </a:r>
          </a:p>
        </p:txBody>
      </p:sp>
      <p:cxnSp>
        <p:nvCxnSpPr>
          <p:cNvPr id="74762" name="AutoShape 20">
            <a:extLst>
              <a:ext uri="{FF2B5EF4-FFF2-40B4-BE49-F238E27FC236}">
                <a16:creationId xmlns:a16="http://schemas.microsoft.com/office/drawing/2014/main" id="{B7286BD3-AA1A-496A-B772-45BC303E4CC2}"/>
              </a:ext>
            </a:extLst>
          </p:cNvPr>
          <p:cNvCxnSpPr>
            <a:cxnSpLocks noChangeShapeType="1"/>
            <a:endCxn id="74757" idx="1"/>
          </p:cNvCxnSpPr>
          <p:nvPr/>
        </p:nvCxnSpPr>
        <p:spPr bwMode="auto">
          <a:xfrm>
            <a:off x="8147050" y="2579688"/>
            <a:ext cx="234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3" name="AutoShape 23">
            <a:extLst>
              <a:ext uri="{FF2B5EF4-FFF2-40B4-BE49-F238E27FC236}">
                <a16:creationId xmlns:a16="http://schemas.microsoft.com/office/drawing/2014/main" id="{D8AC04BB-D1E7-4784-B710-31F3801B9B9C}"/>
              </a:ext>
            </a:extLst>
          </p:cNvPr>
          <p:cNvCxnSpPr>
            <a:cxnSpLocks noChangeShapeType="1"/>
            <a:stCxn id="74760" idx="2"/>
            <a:endCxn id="74759" idx="0"/>
          </p:cNvCxnSpPr>
          <p:nvPr/>
        </p:nvCxnSpPr>
        <p:spPr bwMode="auto">
          <a:xfrm>
            <a:off x="9753600" y="2743200"/>
            <a:ext cx="0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4" name="AutoShape 24">
            <a:extLst>
              <a:ext uri="{FF2B5EF4-FFF2-40B4-BE49-F238E27FC236}">
                <a16:creationId xmlns:a16="http://schemas.microsoft.com/office/drawing/2014/main" id="{8EE418E6-E0FF-4298-BB87-05A6D631C09F}"/>
              </a:ext>
            </a:extLst>
          </p:cNvPr>
          <p:cNvCxnSpPr>
            <a:cxnSpLocks noChangeShapeType="1"/>
            <a:stCxn id="74758" idx="2"/>
            <a:endCxn id="74760" idx="0"/>
          </p:cNvCxnSpPr>
          <p:nvPr/>
        </p:nvCxnSpPr>
        <p:spPr bwMode="auto">
          <a:xfrm>
            <a:off x="9753600" y="1739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5" name="AutoShape 25">
            <a:extLst>
              <a:ext uri="{FF2B5EF4-FFF2-40B4-BE49-F238E27FC236}">
                <a16:creationId xmlns:a16="http://schemas.microsoft.com/office/drawing/2014/main" id="{89DEC90C-5FF1-4AC8-8BDC-20FED630F67C}"/>
              </a:ext>
            </a:extLst>
          </p:cNvPr>
          <p:cNvCxnSpPr>
            <a:cxnSpLocks noChangeShapeType="1"/>
            <a:stCxn id="74757" idx="3"/>
            <a:endCxn id="74760" idx="1"/>
          </p:cNvCxnSpPr>
          <p:nvPr/>
        </p:nvCxnSpPr>
        <p:spPr bwMode="auto">
          <a:xfrm>
            <a:off x="9067800" y="25844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AutoShape 36">
            <a:extLst>
              <a:ext uri="{FF2B5EF4-FFF2-40B4-BE49-F238E27FC236}">
                <a16:creationId xmlns:a16="http://schemas.microsoft.com/office/drawing/2014/main" id="{1461C9F0-83CE-43BB-92AF-8C48C8B21AD6}"/>
              </a:ext>
            </a:extLst>
          </p:cNvPr>
          <p:cNvCxnSpPr>
            <a:cxnSpLocks noChangeShapeType="1"/>
            <a:stCxn id="74761" idx="3"/>
            <a:endCxn id="74759" idx="1"/>
          </p:cNvCxnSpPr>
          <p:nvPr/>
        </p:nvCxnSpPr>
        <p:spPr bwMode="auto">
          <a:xfrm>
            <a:off x="8845550" y="3575050"/>
            <a:ext cx="60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7" name="Text Box 37">
            <a:extLst>
              <a:ext uri="{FF2B5EF4-FFF2-40B4-BE49-F238E27FC236}">
                <a16:creationId xmlns:a16="http://schemas.microsoft.com/office/drawing/2014/main" id="{6F204EE7-5812-432A-84B0-C36D51A7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1" y="3263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US" altLang="en-US" sz="1600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4768" name="Text Box 38">
            <a:extLst>
              <a:ext uri="{FF2B5EF4-FFF2-40B4-BE49-F238E27FC236}">
                <a16:creationId xmlns:a16="http://schemas.microsoft.com/office/drawing/2014/main" id="{D625DABC-B5C6-42BD-B14F-6B145381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1" y="2882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74769" name="Text Box 40">
            <a:extLst>
              <a:ext uri="{FF2B5EF4-FFF2-40B4-BE49-F238E27FC236}">
                <a16:creationId xmlns:a16="http://schemas.microsoft.com/office/drawing/2014/main" id="{CA8DE7D5-348A-424A-9CED-78AD0A87E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1971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</a:p>
        </p:txBody>
      </p:sp>
      <p:sp>
        <p:nvSpPr>
          <p:cNvPr id="74770" name="Text Box 43">
            <a:extLst>
              <a:ext uri="{FF2B5EF4-FFF2-40B4-BE49-F238E27FC236}">
                <a16:creationId xmlns:a16="http://schemas.microsoft.com/office/drawing/2014/main" id="{A6CAD69E-3779-495D-8EA9-473D7A79B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1971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</a:p>
        </p:txBody>
      </p:sp>
      <p:sp>
        <p:nvSpPr>
          <p:cNvPr id="74771" name="Text Box 44">
            <a:extLst>
              <a:ext uri="{FF2B5EF4-FFF2-40B4-BE49-F238E27FC236}">
                <a16:creationId xmlns:a16="http://schemas.microsoft.com/office/drawing/2014/main" id="{BE6C223D-5166-450A-9527-9CB1A714C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1" y="18923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74772" name="Text Box 45">
            <a:extLst>
              <a:ext uri="{FF2B5EF4-FFF2-40B4-BE49-F238E27FC236}">
                <a16:creationId xmlns:a16="http://schemas.microsoft.com/office/drawing/2014/main" id="{79A467B9-81C2-4CFB-803E-DE03B9A0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18923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  <p:sp>
        <p:nvSpPr>
          <p:cNvPr id="74773" name="Text Box 47">
            <a:extLst>
              <a:ext uri="{FF2B5EF4-FFF2-40B4-BE49-F238E27FC236}">
                <a16:creationId xmlns:a16="http://schemas.microsoft.com/office/drawing/2014/main" id="{E71882E4-44BB-46C1-A40D-BBAE33155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28829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</a:p>
        </p:txBody>
      </p:sp>
      <p:sp>
        <p:nvSpPr>
          <p:cNvPr id="74774" name="Text Box 48">
            <a:extLst>
              <a:ext uri="{FF2B5EF4-FFF2-40B4-BE49-F238E27FC236}">
                <a16:creationId xmlns:a16="http://schemas.microsoft.com/office/drawing/2014/main" id="{14FADE94-9032-46AF-8B1D-7B29164F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35687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</a:p>
        </p:txBody>
      </p:sp>
      <p:sp>
        <p:nvSpPr>
          <p:cNvPr id="74775" name="Text Box 61">
            <a:extLst>
              <a:ext uri="{FF2B5EF4-FFF2-40B4-BE49-F238E27FC236}">
                <a16:creationId xmlns:a16="http://schemas.microsoft.com/office/drawing/2014/main" id="{99EF7760-E389-4E27-8468-5D790FA4C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6543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</a:p>
        </p:txBody>
      </p:sp>
      <p:sp>
        <p:nvSpPr>
          <p:cNvPr id="74776" name="Text Box 62">
            <a:extLst>
              <a:ext uri="{FF2B5EF4-FFF2-40B4-BE49-F238E27FC236}">
                <a16:creationId xmlns:a16="http://schemas.microsoft.com/office/drawing/2014/main" id="{E6BAE709-D060-40E8-978D-FCC3D552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1" y="26543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94E421F2-F711-4B8B-94DE-7F30CC279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Mobile Terminated Call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DD3E1A73-0000-4C46-B4FD-E9A563E31E06}"/>
              </a:ext>
            </a:extLst>
          </p:cNvPr>
          <p:cNvGrpSpPr>
            <a:grpSpLocks/>
          </p:cNvGrpSpPr>
          <p:nvPr/>
        </p:nvGrpSpPr>
        <p:grpSpPr bwMode="auto">
          <a:xfrm>
            <a:off x="6221413" y="2438400"/>
            <a:ext cx="1365250" cy="763588"/>
            <a:chOff x="1392" y="2976"/>
            <a:chExt cx="860" cy="481"/>
          </a:xfrm>
        </p:grpSpPr>
        <p:graphicFrame>
          <p:nvGraphicFramePr>
            <p:cNvPr id="76859" name="Object 5">
              <a:extLst>
                <a:ext uri="{FF2B5EF4-FFF2-40B4-BE49-F238E27FC236}">
                  <a16:creationId xmlns:a16="http://schemas.microsoft.com/office/drawing/2014/main" id="{AC1FD09D-D94B-439D-9BB0-A917589E3B3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92" y="2976"/>
            <a:ext cx="86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3" imgW="5757415" imgH="3221332" progId="">
                    <p:embed/>
                  </p:oleObj>
                </mc:Choice>
                <mc:Fallback>
                  <p:oleObj name="ClipArt" r:id="rId3" imgW="5757415" imgH="3221332" progId="">
                    <p:embed/>
                    <p:pic>
                      <p:nvPicPr>
                        <p:cNvPr id="76859" name="Object 5">
                          <a:extLst>
                            <a:ext uri="{FF2B5EF4-FFF2-40B4-BE49-F238E27FC236}">
                              <a16:creationId xmlns:a16="http://schemas.microsoft.com/office/drawing/2014/main" id="{AC1FD09D-D94B-439D-9BB0-A917589E3B3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86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60" name="Rectangle 6">
              <a:extLst>
                <a:ext uri="{FF2B5EF4-FFF2-40B4-BE49-F238E27FC236}">
                  <a16:creationId xmlns:a16="http://schemas.microsoft.com/office/drawing/2014/main" id="{B11DC177-4CDB-475D-9DCC-B013C6A8B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20"/>
              <a:ext cx="4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de-DE" altLang="en-US" sz="1400">
                  <a:latin typeface="Arial" panose="020B0604020202020204" pitchFamily="34" charset="0"/>
                </a:rPr>
                <a:t>PSTN</a:t>
              </a:r>
            </a:p>
          </p:txBody>
        </p:sp>
      </p:grpSp>
      <p:sp>
        <p:nvSpPr>
          <p:cNvPr id="76805" name="Rectangle 7">
            <a:extLst>
              <a:ext uri="{FF2B5EF4-FFF2-40B4-BE49-F238E27FC236}">
                <a16:creationId xmlns:a16="http://schemas.microsoft.com/office/drawing/2014/main" id="{C612C62F-87DB-4BDF-8AAA-C797E50C9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603500"/>
            <a:ext cx="696912" cy="444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calling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station</a:t>
            </a:r>
          </a:p>
        </p:txBody>
      </p:sp>
      <p:sp>
        <p:nvSpPr>
          <p:cNvPr id="76806" name="Rectangle 8">
            <a:extLst>
              <a:ext uri="{FF2B5EF4-FFF2-40B4-BE49-F238E27FC236}">
                <a16:creationId xmlns:a16="http://schemas.microsoft.com/office/drawing/2014/main" id="{1AFFD46B-BD3B-4C4D-AE44-A5606462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2667000"/>
            <a:ext cx="6858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GMSC</a:t>
            </a:r>
          </a:p>
        </p:txBody>
      </p:sp>
      <p:sp>
        <p:nvSpPr>
          <p:cNvPr id="76807" name="Rectangle 17">
            <a:extLst>
              <a:ext uri="{FF2B5EF4-FFF2-40B4-BE49-F238E27FC236}">
                <a16:creationId xmlns:a16="http://schemas.microsoft.com/office/drawing/2014/main" id="{E5D464EC-D070-4C29-A6C1-9D9F63E1F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1676400"/>
            <a:ext cx="6858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HLR</a:t>
            </a:r>
          </a:p>
        </p:txBody>
      </p:sp>
      <p:sp>
        <p:nvSpPr>
          <p:cNvPr id="76808" name="Rectangle 18">
            <a:extLst>
              <a:ext uri="{FF2B5EF4-FFF2-40B4-BE49-F238E27FC236}">
                <a16:creationId xmlns:a16="http://schemas.microsoft.com/office/drawing/2014/main" id="{40A7936E-8609-4B8E-B7B4-791A8A328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1676400"/>
            <a:ext cx="609600" cy="3048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VLR</a:t>
            </a:r>
          </a:p>
        </p:txBody>
      </p:sp>
      <p:sp>
        <p:nvSpPr>
          <p:cNvPr id="76809" name="Rectangle 19">
            <a:extLst>
              <a:ext uri="{FF2B5EF4-FFF2-40B4-BE49-F238E27FC236}">
                <a16:creationId xmlns:a16="http://schemas.microsoft.com/office/drawing/2014/main" id="{374C3EDB-64A7-4346-B11B-84D5963F4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3657600"/>
            <a:ext cx="554038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BSS</a:t>
            </a:r>
          </a:p>
        </p:txBody>
      </p:sp>
      <p:sp>
        <p:nvSpPr>
          <p:cNvPr id="76810" name="Rectangle 20">
            <a:extLst>
              <a:ext uri="{FF2B5EF4-FFF2-40B4-BE49-F238E27FC236}">
                <a16:creationId xmlns:a16="http://schemas.microsoft.com/office/drawing/2014/main" id="{C6755860-F37C-4C4F-9BE1-DDD7EEA3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4" y="3657600"/>
            <a:ext cx="554037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BSS</a:t>
            </a:r>
          </a:p>
        </p:txBody>
      </p:sp>
      <p:sp>
        <p:nvSpPr>
          <p:cNvPr id="76811" name="Rectangle 21">
            <a:extLst>
              <a:ext uri="{FF2B5EF4-FFF2-40B4-BE49-F238E27FC236}">
                <a16:creationId xmlns:a16="http://schemas.microsoft.com/office/drawing/2014/main" id="{B8B1E756-A818-4693-8D9D-AAE414F2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014" y="3657600"/>
            <a:ext cx="554037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BSS</a:t>
            </a:r>
          </a:p>
        </p:txBody>
      </p:sp>
      <p:sp>
        <p:nvSpPr>
          <p:cNvPr id="76812" name="Rectangle 22">
            <a:extLst>
              <a:ext uri="{FF2B5EF4-FFF2-40B4-BE49-F238E27FC236}">
                <a16:creationId xmlns:a16="http://schemas.microsoft.com/office/drawing/2014/main" id="{6B84EA3C-F46C-4F82-882E-B53E0C46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8413" y="2667000"/>
            <a:ext cx="60960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MSC</a:t>
            </a:r>
          </a:p>
        </p:txBody>
      </p:sp>
      <p:grpSp>
        <p:nvGrpSpPr>
          <p:cNvPr id="76813" name="Group 54">
            <a:extLst>
              <a:ext uri="{FF2B5EF4-FFF2-40B4-BE49-F238E27FC236}">
                <a16:creationId xmlns:a16="http://schemas.microsoft.com/office/drawing/2014/main" id="{5BF63DC9-83E8-42B6-A2ED-56B37B35AB7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027444" y="3890169"/>
            <a:ext cx="312738" cy="609600"/>
            <a:chOff x="3599" y="2103"/>
            <a:chExt cx="197" cy="384"/>
          </a:xfrm>
        </p:grpSpPr>
        <p:sp>
          <p:nvSpPr>
            <p:cNvPr id="76856" name="Arc 25">
              <a:extLst>
                <a:ext uri="{FF2B5EF4-FFF2-40B4-BE49-F238E27FC236}">
                  <a16:creationId xmlns:a16="http://schemas.microsoft.com/office/drawing/2014/main" id="{332875EA-5585-4F12-9019-F32CBE47F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T0" fmla="*/ 0 w 22017"/>
                <a:gd name="T1" fmla="*/ 0 h 43200"/>
                <a:gd name="T2" fmla="*/ 0 w 22017"/>
                <a:gd name="T3" fmla="*/ 0 h 43200"/>
                <a:gd name="T4" fmla="*/ 0 w 2201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lnTo>
                    <a:pt x="31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7" name="Arc 26">
              <a:extLst>
                <a:ext uri="{FF2B5EF4-FFF2-40B4-BE49-F238E27FC236}">
                  <a16:creationId xmlns:a16="http://schemas.microsoft.com/office/drawing/2014/main" id="{E615B5DF-08FF-4732-A10E-A3CA297D8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T0" fmla="*/ 0 w 22152"/>
                <a:gd name="T1" fmla="*/ 0 h 43200"/>
                <a:gd name="T2" fmla="*/ 0 w 22152"/>
                <a:gd name="T3" fmla="*/ 0 h 43200"/>
                <a:gd name="T4" fmla="*/ 0 w 2215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8" name="Arc 27">
              <a:extLst>
                <a:ext uri="{FF2B5EF4-FFF2-40B4-BE49-F238E27FC236}">
                  <a16:creationId xmlns:a16="http://schemas.microsoft.com/office/drawing/2014/main" id="{C89B1164-87AC-4D4C-9B5A-F17547D56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T0" fmla="*/ 0 w 22215"/>
                <a:gd name="T1" fmla="*/ 0 h 43200"/>
                <a:gd name="T2" fmla="*/ 0 w 22215"/>
                <a:gd name="T3" fmla="*/ 0 h 43200"/>
                <a:gd name="T4" fmla="*/ 0 w 2221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6814" name="Rectangle 37">
            <a:extLst>
              <a:ext uri="{FF2B5EF4-FFF2-40B4-BE49-F238E27FC236}">
                <a16:creationId xmlns:a16="http://schemas.microsoft.com/office/drawing/2014/main" id="{EBD0C18A-64FD-4602-AEB4-2F80824B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213" y="4953000"/>
            <a:ext cx="463550" cy="3175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de-DE" altLang="en-US" sz="1400">
                <a:latin typeface="Arial" panose="020B0604020202020204" pitchFamily="34" charset="0"/>
              </a:rPr>
              <a:t>MS</a:t>
            </a:r>
          </a:p>
        </p:txBody>
      </p:sp>
      <p:cxnSp>
        <p:nvCxnSpPr>
          <p:cNvPr id="76815" name="AutoShape 38">
            <a:extLst>
              <a:ext uri="{FF2B5EF4-FFF2-40B4-BE49-F238E27FC236}">
                <a16:creationId xmlns:a16="http://schemas.microsoft.com/office/drawing/2014/main" id="{73D8266A-F0A8-4035-B4C4-8C40685CC94C}"/>
              </a:ext>
            </a:extLst>
          </p:cNvPr>
          <p:cNvCxnSpPr>
            <a:cxnSpLocks noChangeShapeType="1"/>
            <a:endCxn id="76805" idx="3"/>
          </p:cNvCxnSpPr>
          <p:nvPr/>
        </p:nvCxnSpPr>
        <p:spPr bwMode="auto">
          <a:xfrm flipH="1">
            <a:off x="6003925" y="2820988"/>
            <a:ext cx="217488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AutoShape 39">
            <a:extLst>
              <a:ext uri="{FF2B5EF4-FFF2-40B4-BE49-F238E27FC236}">
                <a16:creationId xmlns:a16="http://schemas.microsoft.com/office/drawing/2014/main" id="{DC20A71F-5E28-4807-B4E2-DFBA2EE74DFE}"/>
              </a:ext>
            </a:extLst>
          </p:cNvPr>
          <p:cNvCxnSpPr>
            <a:cxnSpLocks noChangeShapeType="1"/>
            <a:endCxn id="76806" idx="1"/>
          </p:cNvCxnSpPr>
          <p:nvPr/>
        </p:nvCxnSpPr>
        <p:spPr bwMode="auto">
          <a:xfrm>
            <a:off x="7586663" y="2820988"/>
            <a:ext cx="234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AutoShape 40">
            <a:extLst>
              <a:ext uri="{FF2B5EF4-FFF2-40B4-BE49-F238E27FC236}">
                <a16:creationId xmlns:a16="http://schemas.microsoft.com/office/drawing/2014/main" id="{A9D43204-EBF3-49A6-8E9B-FEF5CB250576}"/>
              </a:ext>
            </a:extLst>
          </p:cNvPr>
          <p:cNvCxnSpPr>
            <a:cxnSpLocks noChangeShapeType="1"/>
            <a:stCxn id="76812" idx="2"/>
            <a:endCxn id="76811" idx="0"/>
          </p:cNvCxnSpPr>
          <p:nvPr/>
        </p:nvCxnSpPr>
        <p:spPr bwMode="auto">
          <a:xfrm flipH="1">
            <a:off x="7870825" y="2984500"/>
            <a:ext cx="1322388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AutoShape 41">
            <a:extLst>
              <a:ext uri="{FF2B5EF4-FFF2-40B4-BE49-F238E27FC236}">
                <a16:creationId xmlns:a16="http://schemas.microsoft.com/office/drawing/2014/main" id="{DC59D70D-329A-4264-A233-877A177FAFDF}"/>
              </a:ext>
            </a:extLst>
          </p:cNvPr>
          <p:cNvCxnSpPr>
            <a:cxnSpLocks noChangeShapeType="1"/>
            <a:stCxn id="76812" idx="2"/>
            <a:endCxn id="76809" idx="0"/>
          </p:cNvCxnSpPr>
          <p:nvPr/>
        </p:nvCxnSpPr>
        <p:spPr bwMode="auto">
          <a:xfrm>
            <a:off x="9193213" y="2984500"/>
            <a:ext cx="990600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AutoShape 42">
            <a:extLst>
              <a:ext uri="{FF2B5EF4-FFF2-40B4-BE49-F238E27FC236}">
                <a16:creationId xmlns:a16="http://schemas.microsoft.com/office/drawing/2014/main" id="{1D13BE0A-DF24-4159-8B78-961AF9B43BA3}"/>
              </a:ext>
            </a:extLst>
          </p:cNvPr>
          <p:cNvCxnSpPr>
            <a:cxnSpLocks noChangeShapeType="1"/>
            <a:stCxn id="76812" idx="2"/>
            <a:endCxn id="76810" idx="0"/>
          </p:cNvCxnSpPr>
          <p:nvPr/>
        </p:nvCxnSpPr>
        <p:spPr bwMode="auto">
          <a:xfrm flipH="1">
            <a:off x="9013825" y="2984500"/>
            <a:ext cx="179388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0" name="AutoShape 43">
            <a:extLst>
              <a:ext uri="{FF2B5EF4-FFF2-40B4-BE49-F238E27FC236}">
                <a16:creationId xmlns:a16="http://schemas.microsoft.com/office/drawing/2014/main" id="{29883B6B-4C36-495D-82FC-F87C6C5E10BD}"/>
              </a:ext>
            </a:extLst>
          </p:cNvPr>
          <p:cNvCxnSpPr>
            <a:cxnSpLocks noChangeShapeType="1"/>
            <a:stCxn id="76808" idx="2"/>
            <a:endCxn id="76812" idx="0"/>
          </p:cNvCxnSpPr>
          <p:nvPr/>
        </p:nvCxnSpPr>
        <p:spPr bwMode="auto">
          <a:xfrm>
            <a:off x="9193213" y="19812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AutoShape 44">
            <a:extLst>
              <a:ext uri="{FF2B5EF4-FFF2-40B4-BE49-F238E27FC236}">
                <a16:creationId xmlns:a16="http://schemas.microsoft.com/office/drawing/2014/main" id="{0750AAF5-DF5A-498A-B741-048B0D22AF19}"/>
              </a:ext>
            </a:extLst>
          </p:cNvPr>
          <p:cNvCxnSpPr>
            <a:cxnSpLocks noChangeShapeType="1"/>
            <a:stCxn id="76806" idx="3"/>
            <a:endCxn id="76812" idx="1"/>
          </p:cNvCxnSpPr>
          <p:nvPr/>
        </p:nvCxnSpPr>
        <p:spPr bwMode="auto">
          <a:xfrm>
            <a:off x="8507413" y="282575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2" name="AutoShape 45">
            <a:extLst>
              <a:ext uri="{FF2B5EF4-FFF2-40B4-BE49-F238E27FC236}">
                <a16:creationId xmlns:a16="http://schemas.microsoft.com/office/drawing/2014/main" id="{2B763615-EC57-4B69-902C-3AF7E4663BBA}"/>
              </a:ext>
            </a:extLst>
          </p:cNvPr>
          <p:cNvCxnSpPr>
            <a:cxnSpLocks noChangeShapeType="1"/>
            <a:stCxn id="76806" idx="0"/>
            <a:endCxn id="76807" idx="2"/>
          </p:cNvCxnSpPr>
          <p:nvPr/>
        </p:nvCxnSpPr>
        <p:spPr bwMode="auto">
          <a:xfrm flipV="1">
            <a:off x="8164513" y="1993900"/>
            <a:ext cx="0" cy="6731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3" name="AutoShape 53">
            <a:extLst>
              <a:ext uri="{FF2B5EF4-FFF2-40B4-BE49-F238E27FC236}">
                <a16:creationId xmlns:a16="http://schemas.microsoft.com/office/drawing/2014/main" id="{2E158C9C-C103-4C09-92D5-2E1493B3DFA7}"/>
              </a:ext>
            </a:extLst>
          </p:cNvPr>
          <p:cNvCxnSpPr>
            <a:cxnSpLocks noChangeShapeType="1"/>
            <a:stCxn id="76807" idx="3"/>
            <a:endCxn id="76808" idx="1"/>
          </p:cNvCxnSpPr>
          <p:nvPr/>
        </p:nvCxnSpPr>
        <p:spPr bwMode="auto">
          <a:xfrm flipV="1">
            <a:off x="8507413" y="1828800"/>
            <a:ext cx="3810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24" name="Group 55">
            <a:extLst>
              <a:ext uri="{FF2B5EF4-FFF2-40B4-BE49-F238E27FC236}">
                <a16:creationId xmlns:a16="http://schemas.microsoft.com/office/drawing/2014/main" id="{99E0B793-3CE4-40AB-A6E1-68FA6B0E040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884444" y="3890169"/>
            <a:ext cx="312738" cy="609600"/>
            <a:chOff x="3599" y="2103"/>
            <a:chExt cx="197" cy="384"/>
          </a:xfrm>
        </p:grpSpPr>
        <p:sp>
          <p:nvSpPr>
            <p:cNvPr id="76853" name="Arc 56">
              <a:extLst>
                <a:ext uri="{FF2B5EF4-FFF2-40B4-BE49-F238E27FC236}">
                  <a16:creationId xmlns:a16="http://schemas.microsoft.com/office/drawing/2014/main" id="{99782D2E-2A31-49E9-9D4A-90A78B674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T0" fmla="*/ 0 w 22017"/>
                <a:gd name="T1" fmla="*/ 0 h 43200"/>
                <a:gd name="T2" fmla="*/ 0 w 22017"/>
                <a:gd name="T3" fmla="*/ 0 h 43200"/>
                <a:gd name="T4" fmla="*/ 0 w 2201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lnTo>
                    <a:pt x="31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4" name="Arc 57">
              <a:extLst>
                <a:ext uri="{FF2B5EF4-FFF2-40B4-BE49-F238E27FC236}">
                  <a16:creationId xmlns:a16="http://schemas.microsoft.com/office/drawing/2014/main" id="{563311DE-73A4-4ACB-B13C-605595446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T0" fmla="*/ 0 w 22152"/>
                <a:gd name="T1" fmla="*/ 0 h 43200"/>
                <a:gd name="T2" fmla="*/ 0 w 22152"/>
                <a:gd name="T3" fmla="*/ 0 h 43200"/>
                <a:gd name="T4" fmla="*/ 0 w 2215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5" name="Arc 58">
              <a:extLst>
                <a:ext uri="{FF2B5EF4-FFF2-40B4-BE49-F238E27FC236}">
                  <a16:creationId xmlns:a16="http://schemas.microsoft.com/office/drawing/2014/main" id="{84455609-4B02-471D-B079-9D479E01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T0" fmla="*/ 0 w 22215"/>
                <a:gd name="T1" fmla="*/ 0 h 43200"/>
                <a:gd name="T2" fmla="*/ 0 w 22215"/>
                <a:gd name="T3" fmla="*/ 0 h 43200"/>
                <a:gd name="T4" fmla="*/ 0 w 2221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76825" name="Group 59">
            <a:extLst>
              <a:ext uri="{FF2B5EF4-FFF2-40B4-BE49-F238E27FC236}">
                <a16:creationId xmlns:a16="http://schemas.microsoft.com/office/drawing/2014/main" id="{880B12B7-84AA-4D71-A936-487D36A6341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741444" y="3890169"/>
            <a:ext cx="312738" cy="609600"/>
            <a:chOff x="3599" y="2103"/>
            <a:chExt cx="197" cy="384"/>
          </a:xfrm>
        </p:grpSpPr>
        <p:sp>
          <p:nvSpPr>
            <p:cNvPr id="76850" name="Arc 60">
              <a:extLst>
                <a:ext uri="{FF2B5EF4-FFF2-40B4-BE49-F238E27FC236}">
                  <a16:creationId xmlns:a16="http://schemas.microsoft.com/office/drawing/2014/main" id="{107673BB-CD70-434A-9EAA-C501724E0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1" y="2103"/>
              <a:ext cx="195" cy="384"/>
            </a:xfrm>
            <a:custGeom>
              <a:avLst/>
              <a:gdLst>
                <a:gd name="T0" fmla="*/ 0 w 22017"/>
                <a:gd name="T1" fmla="*/ 0 h 43200"/>
                <a:gd name="T2" fmla="*/ 0 w 22017"/>
                <a:gd name="T3" fmla="*/ 0 h 43200"/>
                <a:gd name="T4" fmla="*/ 0 w 22017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017" h="43200" fill="none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</a:path>
                <a:path w="22017" h="43200" stroke="0" extrusionOk="0">
                  <a:moveTo>
                    <a:pt x="313" y="0"/>
                  </a:moveTo>
                  <a:cubicBezTo>
                    <a:pt x="347" y="0"/>
                    <a:pt x="382" y="-1"/>
                    <a:pt x="417" y="0"/>
                  </a:cubicBezTo>
                  <a:cubicBezTo>
                    <a:pt x="12346" y="0"/>
                    <a:pt x="22017" y="9670"/>
                    <a:pt x="22017" y="21600"/>
                  </a:cubicBezTo>
                  <a:cubicBezTo>
                    <a:pt x="22017" y="33529"/>
                    <a:pt x="12346" y="43200"/>
                    <a:pt x="417" y="43200"/>
                  </a:cubicBezTo>
                  <a:cubicBezTo>
                    <a:pt x="277" y="43200"/>
                    <a:pt x="138" y="43198"/>
                    <a:pt x="0" y="43195"/>
                  </a:cubicBezTo>
                  <a:lnTo>
                    <a:pt x="417" y="21600"/>
                  </a:lnTo>
                  <a:lnTo>
                    <a:pt x="313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1" name="Arc 61">
              <a:extLst>
                <a:ext uri="{FF2B5EF4-FFF2-40B4-BE49-F238E27FC236}">
                  <a16:creationId xmlns:a16="http://schemas.microsoft.com/office/drawing/2014/main" id="{DD34E3AB-071C-4E1F-8B6C-36B0FBC59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151"/>
              <a:ext cx="149" cy="288"/>
            </a:xfrm>
            <a:custGeom>
              <a:avLst/>
              <a:gdLst>
                <a:gd name="T0" fmla="*/ 0 w 22152"/>
                <a:gd name="T1" fmla="*/ 0 h 43200"/>
                <a:gd name="T2" fmla="*/ 0 w 22152"/>
                <a:gd name="T3" fmla="*/ 0 h 43200"/>
                <a:gd name="T4" fmla="*/ 0 w 2215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152" h="43200" fill="none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</a:path>
                <a:path w="22152" h="43200" stroke="0" extrusionOk="0">
                  <a:moveTo>
                    <a:pt x="415" y="0"/>
                  </a:moveTo>
                  <a:cubicBezTo>
                    <a:pt x="460" y="0"/>
                    <a:pt x="506" y="-1"/>
                    <a:pt x="552" y="0"/>
                  </a:cubicBezTo>
                  <a:cubicBezTo>
                    <a:pt x="12481" y="0"/>
                    <a:pt x="22152" y="9670"/>
                    <a:pt x="22152" y="21600"/>
                  </a:cubicBezTo>
                  <a:cubicBezTo>
                    <a:pt x="22152" y="33529"/>
                    <a:pt x="12481" y="43200"/>
                    <a:pt x="552" y="43200"/>
                  </a:cubicBezTo>
                  <a:cubicBezTo>
                    <a:pt x="367" y="43200"/>
                    <a:pt x="183" y="43197"/>
                    <a:pt x="0" y="43192"/>
                  </a:cubicBezTo>
                  <a:lnTo>
                    <a:pt x="552" y="2160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6852" name="Arc 62">
              <a:extLst>
                <a:ext uri="{FF2B5EF4-FFF2-40B4-BE49-F238E27FC236}">
                  <a16:creationId xmlns:a16="http://schemas.microsoft.com/office/drawing/2014/main" id="{8AB7F9B3-07A4-4FB4-A42C-C01E9273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" y="2199"/>
              <a:ext cx="101" cy="192"/>
            </a:xfrm>
            <a:custGeom>
              <a:avLst/>
              <a:gdLst>
                <a:gd name="T0" fmla="*/ 0 w 22215"/>
                <a:gd name="T1" fmla="*/ 0 h 43200"/>
                <a:gd name="T2" fmla="*/ 0 w 22215"/>
                <a:gd name="T3" fmla="*/ 0 h 43200"/>
                <a:gd name="T4" fmla="*/ 0 w 2221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15" h="43200" fill="none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</a:path>
                <a:path w="22215" h="43200" stroke="0" extrusionOk="0">
                  <a:moveTo>
                    <a:pt x="411" y="0"/>
                  </a:moveTo>
                  <a:cubicBezTo>
                    <a:pt x="479" y="0"/>
                    <a:pt x="547" y="-1"/>
                    <a:pt x="615" y="0"/>
                  </a:cubicBezTo>
                  <a:cubicBezTo>
                    <a:pt x="12544" y="0"/>
                    <a:pt x="22215" y="9670"/>
                    <a:pt x="22215" y="21600"/>
                  </a:cubicBezTo>
                  <a:cubicBezTo>
                    <a:pt x="22215" y="33529"/>
                    <a:pt x="12544" y="43200"/>
                    <a:pt x="615" y="43200"/>
                  </a:cubicBezTo>
                  <a:cubicBezTo>
                    <a:pt x="409" y="43200"/>
                    <a:pt x="204" y="43197"/>
                    <a:pt x="-1" y="43191"/>
                  </a:cubicBezTo>
                  <a:lnTo>
                    <a:pt x="615" y="2160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76826" name="AutoShape 63">
            <a:extLst>
              <a:ext uri="{FF2B5EF4-FFF2-40B4-BE49-F238E27FC236}">
                <a16:creationId xmlns:a16="http://schemas.microsoft.com/office/drawing/2014/main" id="{2086A062-1E02-4130-8444-A9435A75D24E}"/>
              </a:ext>
            </a:extLst>
          </p:cNvPr>
          <p:cNvCxnSpPr>
            <a:cxnSpLocks noChangeShapeType="1"/>
            <a:stCxn id="76814" idx="0"/>
          </p:cNvCxnSpPr>
          <p:nvPr/>
        </p:nvCxnSpPr>
        <p:spPr bwMode="auto">
          <a:xfrm flipV="1">
            <a:off x="9043988" y="4352926"/>
            <a:ext cx="0" cy="600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7" name="Text Box 64">
            <a:extLst>
              <a:ext uri="{FF2B5EF4-FFF2-40B4-BE49-F238E27FC236}">
                <a16:creationId xmlns:a16="http://schemas.microsoft.com/office/drawing/2014/main" id="{1A2D91E8-40AA-43CA-877E-A3E932EB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3" y="28194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76828" name="Text Box 65">
            <a:extLst>
              <a:ext uri="{FF2B5EF4-FFF2-40B4-BE49-F238E27FC236}">
                <a16:creationId xmlns:a16="http://schemas.microsoft.com/office/drawing/2014/main" id="{C727FCD9-C351-4A45-BB75-F9B3242B9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6813" y="28194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6829" name="Text Box 66">
            <a:extLst>
              <a:ext uri="{FF2B5EF4-FFF2-40B4-BE49-F238E27FC236}">
                <a16:creationId xmlns:a16="http://schemas.microsoft.com/office/drawing/2014/main" id="{A901A561-72EB-468E-8BCA-BAA933857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813" y="2133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6830" name="Text Box 67">
            <a:extLst>
              <a:ext uri="{FF2B5EF4-FFF2-40B4-BE49-F238E27FC236}">
                <a16:creationId xmlns:a16="http://schemas.microsoft.com/office/drawing/2014/main" id="{AB6D5C72-789A-46C8-BA46-429FDFF0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613" y="1524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6831" name="Text Box 68">
            <a:extLst>
              <a:ext uri="{FF2B5EF4-FFF2-40B4-BE49-F238E27FC236}">
                <a16:creationId xmlns:a16="http://schemas.microsoft.com/office/drawing/2014/main" id="{C7C0125F-6979-4F05-9CD9-4C5709EF5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3613" y="1828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76832" name="Text Box 69">
            <a:extLst>
              <a:ext uri="{FF2B5EF4-FFF2-40B4-BE49-F238E27FC236}">
                <a16:creationId xmlns:a16="http://schemas.microsoft.com/office/drawing/2014/main" id="{EC45700C-FA01-4BF3-BB04-5CD2E644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2133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6833" name="Text Box 70">
            <a:extLst>
              <a:ext uri="{FF2B5EF4-FFF2-40B4-BE49-F238E27FC236}">
                <a16:creationId xmlns:a16="http://schemas.microsoft.com/office/drawing/2014/main" id="{E374E6B6-79E6-49C2-8413-08533F96C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413" y="2514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6834" name="Text Box 71">
            <a:extLst>
              <a:ext uri="{FF2B5EF4-FFF2-40B4-BE49-F238E27FC236}">
                <a16:creationId xmlns:a16="http://schemas.microsoft.com/office/drawing/2014/main" id="{A9CD6C95-3774-4E36-955F-802071B4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8413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6835" name="Text Box 72">
            <a:extLst>
              <a:ext uri="{FF2B5EF4-FFF2-40B4-BE49-F238E27FC236}">
                <a16:creationId xmlns:a16="http://schemas.microsoft.com/office/drawing/2014/main" id="{71D0BC51-7D17-43A6-BBA6-76CDEF66D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3" y="1981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6836" name="Text Box 73">
            <a:extLst>
              <a:ext uri="{FF2B5EF4-FFF2-40B4-BE49-F238E27FC236}">
                <a16:creationId xmlns:a16="http://schemas.microsoft.com/office/drawing/2014/main" id="{C717024D-F2D0-4849-9ED8-50943C72A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4" y="3124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37" name="Text Box 74">
            <a:extLst>
              <a:ext uri="{FF2B5EF4-FFF2-40B4-BE49-F238E27FC236}">
                <a16:creationId xmlns:a16="http://schemas.microsoft.com/office/drawing/2014/main" id="{4AA80B64-1A16-4C2E-8532-29556999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814" y="4419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6838" name="Text Box 75">
            <a:extLst>
              <a:ext uri="{FF2B5EF4-FFF2-40B4-BE49-F238E27FC236}">
                <a16:creationId xmlns:a16="http://schemas.microsoft.com/office/drawing/2014/main" id="{6BB3C4D4-D7A5-45F2-B82B-99961890A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4" y="4419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76839" name="Text Box 76">
            <a:extLst>
              <a:ext uri="{FF2B5EF4-FFF2-40B4-BE49-F238E27FC236}">
                <a16:creationId xmlns:a16="http://schemas.microsoft.com/office/drawing/2014/main" id="{E7F4CBA4-3481-44D8-8277-33C9118E6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4" y="3124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13</a:t>
            </a:r>
          </a:p>
        </p:txBody>
      </p:sp>
      <p:sp>
        <p:nvSpPr>
          <p:cNvPr id="76840" name="Text Box 77">
            <a:extLst>
              <a:ext uri="{FF2B5EF4-FFF2-40B4-BE49-F238E27FC236}">
                <a16:creationId xmlns:a16="http://schemas.microsoft.com/office/drawing/2014/main" id="{E6C908B1-C322-4DF4-AEA0-B86932F18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4" y="3352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76841" name="Text Box 78">
            <a:extLst>
              <a:ext uri="{FF2B5EF4-FFF2-40B4-BE49-F238E27FC236}">
                <a16:creationId xmlns:a16="http://schemas.microsoft.com/office/drawing/2014/main" id="{852776A1-6F2C-42D1-A46D-F8323B6C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014" y="32004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42" name="Text Box 79">
            <a:extLst>
              <a:ext uri="{FF2B5EF4-FFF2-40B4-BE49-F238E27FC236}">
                <a16:creationId xmlns:a16="http://schemas.microsoft.com/office/drawing/2014/main" id="{87F589D9-47CA-4CD0-85A6-CCE0669A1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414" y="3124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6843" name="Text Box 80">
            <a:extLst>
              <a:ext uri="{FF2B5EF4-FFF2-40B4-BE49-F238E27FC236}">
                <a16:creationId xmlns:a16="http://schemas.microsoft.com/office/drawing/2014/main" id="{7ECFC47C-18AF-4DE6-9EA0-D5752FBD3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4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6844" name="Text Box 81">
            <a:extLst>
              <a:ext uri="{FF2B5EF4-FFF2-40B4-BE49-F238E27FC236}">
                <a16:creationId xmlns:a16="http://schemas.microsoft.com/office/drawing/2014/main" id="{A1D7FA38-FAC2-4DDB-9E0C-3116AB15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214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6845" name="Text Box 82">
            <a:extLst>
              <a:ext uri="{FF2B5EF4-FFF2-40B4-BE49-F238E27FC236}">
                <a16:creationId xmlns:a16="http://schemas.microsoft.com/office/drawing/2014/main" id="{ABB6B175-99B6-4048-90BF-AAEB2765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4" y="3886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6846" name="Text Box 83">
            <a:extLst>
              <a:ext uri="{FF2B5EF4-FFF2-40B4-BE49-F238E27FC236}">
                <a16:creationId xmlns:a16="http://schemas.microsoft.com/office/drawing/2014/main" id="{8086525F-D24F-4E72-B171-8F547B663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2214" y="2209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76847" name="Text Box 84">
            <a:extLst>
              <a:ext uri="{FF2B5EF4-FFF2-40B4-BE49-F238E27FC236}">
                <a16:creationId xmlns:a16="http://schemas.microsoft.com/office/drawing/2014/main" id="{FB1CE348-27B7-4684-A8A6-EBCE92E24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3214" y="2209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15</a:t>
            </a:r>
          </a:p>
        </p:txBody>
      </p:sp>
      <p:sp>
        <p:nvSpPr>
          <p:cNvPr id="76848" name="Text Box 85">
            <a:extLst>
              <a:ext uri="{FF2B5EF4-FFF2-40B4-BE49-F238E27FC236}">
                <a16:creationId xmlns:a16="http://schemas.microsoft.com/office/drawing/2014/main" id="{2AAF71AB-C741-486D-9AE2-81E90D62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814" y="4648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17</a:t>
            </a:r>
          </a:p>
        </p:txBody>
      </p:sp>
      <p:sp>
        <p:nvSpPr>
          <p:cNvPr id="76849" name="Rectangle 87">
            <a:extLst>
              <a:ext uri="{FF2B5EF4-FFF2-40B4-BE49-F238E27FC236}">
                <a16:creationId xmlns:a16="http://schemas.microsoft.com/office/drawing/2014/main" id="{EE304EC7-66CF-48A6-8110-A35BFF7016F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981075"/>
            <a:ext cx="4305300" cy="5348288"/>
          </a:xfrm>
        </p:spPr>
        <p:txBody>
          <a:bodyPr/>
          <a:lstStyle/>
          <a:p>
            <a:pPr eaLnBrk="1" hangingPunct="1"/>
            <a:r>
              <a:rPr lang="en-US" altLang="en-US" sz="2000"/>
              <a:t>1: calling a GSM subscriber</a:t>
            </a:r>
          </a:p>
          <a:p>
            <a:pPr eaLnBrk="1" hangingPunct="1"/>
            <a:r>
              <a:rPr lang="en-US" altLang="en-US" sz="2000"/>
              <a:t>2: forwarding call to GMSC</a:t>
            </a:r>
          </a:p>
          <a:p>
            <a:pPr eaLnBrk="1" hangingPunct="1"/>
            <a:r>
              <a:rPr lang="en-US" altLang="en-US" sz="2000"/>
              <a:t>3: signal call setup to HLR</a:t>
            </a:r>
          </a:p>
          <a:p>
            <a:pPr eaLnBrk="1" hangingPunct="1"/>
            <a:r>
              <a:rPr lang="en-US" altLang="en-US" sz="2000"/>
              <a:t>4, 5: request MSRN from VLR</a:t>
            </a:r>
          </a:p>
          <a:p>
            <a:pPr eaLnBrk="1" hangingPunct="1"/>
            <a:r>
              <a:rPr lang="en-US" altLang="en-US" sz="2000"/>
              <a:t>6: forward responsible </a:t>
            </a:r>
            <a:br>
              <a:rPr lang="en-US" altLang="en-US" sz="2000"/>
            </a:br>
            <a:r>
              <a:rPr lang="en-US" altLang="en-US" sz="2000"/>
              <a:t>    MSC to GMSC</a:t>
            </a:r>
          </a:p>
          <a:p>
            <a:pPr eaLnBrk="1" hangingPunct="1"/>
            <a:r>
              <a:rPr lang="en-US" altLang="en-US" sz="2000"/>
              <a:t>7: forward call to </a:t>
            </a:r>
          </a:p>
          <a:p>
            <a:pPr eaLnBrk="1" hangingPunct="1"/>
            <a:r>
              <a:rPr lang="en-US" altLang="en-US" sz="2000"/>
              <a:t>    current MSC</a:t>
            </a:r>
          </a:p>
          <a:p>
            <a:pPr eaLnBrk="1" hangingPunct="1"/>
            <a:r>
              <a:rPr lang="en-US" altLang="en-US" sz="2000"/>
              <a:t>8, 9: get current status of MS</a:t>
            </a:r>
          </a:p>
          <a:p>
            <a:pPr eaLnBrk="1" hangingPunct="1"/>
            <a:r>
              <a:rPr lang="en-US" altLang="en-US" sz="2000"/>
              <a:t>10, 11: paging of MS</a:t>
            </a:r>
          </a:p>
          <a:p>
            <a:pPr eaLnBrk="1" hangingPunct="1"/>
            <a:r>
              <a:rPr lang="en-US" altLang="en-US" sz="2000"/>
              <a:t>12, 13: MS answers</a:t>
            </a:r>
          </a:p>
          <a:p>
            <a:pPr eaLnBrk="1" hangingPunct="1"/>
            <a:r>
              <a:rPr lang="en-US" altLang="en-US" sz="2000"/>
              <a:t>14, 15: security checks</a:t>
            </a:r>
          </a:p>
          <a:p>
            <a:pPr eaLnBrk="1" hangingPunct="1"/>
            <a:r>
              <a:rPr lang="en-US" altLang="en-US" sz="2000"/>
              <a:t>16, 17: set up connection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41289B33-D45F-4727-B199-2A164312A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MTC/MOC</a:t>
            </a:r>
          </a:p>
        </p:txBody>
      </p:sp>
      <p:grpSp>
        <p:nvGrpSpPr>
          <p:cNvPr id="78852" name="Group 124">
            <a:extLst>
              <a:ext uri="{FF2B5EF4-FFF2-40B4-BE49-F238E27FC236}">
                <a16:creationId xmlns:a16="http://schemas.microsoft.com/office/drawing/2014/main" id="{0B99403E-BF5A-47B6-90E3-3E0A4D7C74C2}"/>
              </a:ext>
            </a:extLst>
          </p:cNvPr>
          <p:cNvGrpSpPr>
            <a:grpSpLocks/>
          </p:cNvGrpSpPr>
          <p:nvPr/>
        </p:nvGrpSpPr>
        <p:grpSpPr bwMode="auto">
          <a:xfrm>
            <a:off x="3122614" y="1038225"/>
            <a:ext cx="5741989" cy="5270500"/>
            <a:chOff x="1007" y="480"/>
            <a:chExt cx="3617" cy="3408"/>
          </a:xfrm>
        </p:grpSpPr>
        <p:sp>
          <p:nvSpPr>
            <p:cNvPr id="78853" name="Text Box 7">
              <a:extLst>
                <a:ext uri="{FF2B5EF4-FFF2-40B4-BE49-F238E27FC236}">
                  <a16:creationId xmlns:a16="http://schemas.microsoft.com/office/drawing/2014/main" id="{6AF0CC86-E74D-456F-86CA-51693E5E3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480"/>
              <a:ext cx="33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BTS</a:t>
              </a:r>
            </a:p>
          </p:txBody>
        </p:sp>
        <p:sp>
          <p:nvSpPr>
            <p:cNvPr id="78854" name="Line 17">
              <a:extLst>
                <a:ext uri="{FF2B5EF4-FFF2-40B4-BE49-F238E27FC236}">
                  <a16:creationId xmlns:a16="http://schemas.microsoft.com/office/drawing/2014/main" id="{83426BFE-687C-45E1-A328-1D8133BE2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672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5" name="Text Box 18">
              <a:extLst>
                <a:ext uri="{FF2B5EF4-FFF2-40B4-BE49-F238E27FC236}">
                  <a16:creationId xmlns:a16="http://schemas.microsoft.com/office/drawing/2014/main" id="{1905EA58-D287-43DD-89C0-3CCFF79A1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" y="480"/>
              <a:ext cx="28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MS</a:t>
              </a:r>
            </a:p>
          </p:txBody>
        </p:sp>
        <p:sp>
          <p:nvSpPr>
            <p:cNvPr id="78856" name="Line 39">
              <a:extLst>
                <a:ext uri="{FF2B5EF4-FFF2-40B4-BE49-F238E27FC236}">
                  <a16:creationId xmlns:a16="http://schemas.microsoft.com/office/drawing/2014/main" id="{207B5E38-A690-4CE7-83A9-BBFC15314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7" name="Text Box 40">
              <a:extLst>
                <a:ext uri="{FF2B5EF4-FFF2-40B4-BE49-F238E27FC236}">
                  <a16:creationId xmlns:a16="http://schemas.microsoft.com/office/drawing/2014/main" id="{D700E806-5971-4E1E-AF9C-97BD77C4D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672"/>
              <a:ext cx="8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paging request</a:t>
              </a:r>
            </a:p>
          </p:txBody>
        </p:sp>
        <p:sp>
          <p:nvSpPr>
            <p:cNvPr id="78858" name="Line 53">
              <a:extLst>
                <a:ext uri="{FF2B5EF4-FFF2-40B4-BE49-F238E27FC236}">
                  <a16:creationId xmlns:a16="http://schemas.microsoft.com/office/drawing/2014/main" id="{C5445A3B-EEE7-4B6B-A70E-607C2E8E7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72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59" name="Line 54">
              <a:extLst>
                <a:ext uri="{FF2B5EF4-FFF2-40B4-BE49-F238E27FC236}">
                  <a16:creationId xmlns:a16="http://schemas.microsoft.com/office/drawing/2014/main" id="{5826CC73-710B-4559-B6E0-FD756164D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5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0" name="Text Box 55">
              <a:extLst>
                <a:ext uri="{FF2B5EF4-FFF2-40B4-BE49-F238E27FC236}">
                  <a16:creationId xmlns:a16="http://schemas.microsoft.com/office/drawing/2014/main" id="{95645BC1-F437-4790-B976-FE71CC0E3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864"/>
              <a:ext cx="9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channel request</a:t>
              </a:r>
            </a:p>
          </p:txBody>
        </p:sp>
        <p:sp>
          <p:nvSpPr>
            <p:cNvPr id="78861" name="Line 56">
              <a:extLst>
                <a:ext uri="{FF2B5EF4-FFF2-40B4-BE49-F238E27FC236}">
                  <a16:creationId xmlns:a16="http://schemas.microsoft.com/office/drawing/2014/main" id="{7442B31E-C1B4-49B3-841B-51DA1D48A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2" name="Text Box 57">
              <a:extLst>
                <a:ext uri="{FF2B5EF4-FFF2-40B4-BE49-F238E27FC236}">
                  <a16:creationId xmlns:a16="http://schemas.microsoft.com/office/drawing/2014/main" id="{6E6355F8-698F-4A17-BB3D-3833C3231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056"/>
              <a:ext cx="124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immediate assignment</a:t>
              </a:r>
            </a:p>
          </p:txBody>
        </p:sp>
        <p:sp>
          <p:nvSpPr>
            <p:cNvPr id="78863" name="Line 58">
              <a:extLst>
                <a:ext uri="{FF2B5EF4-FFF2-40B4-BE49-F238E27FC236}">
                  <a16:creationId xmlns:a16="http://schemas.microsoft.com/office/drawing/2014/main" id="{ACDABCE1-2C24-46F6-86F4-AAA6B58F6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4" name="Text Box 59">
              <a:extLst>
                <a:ext uri="{FF2B5EF4-FFF2-40B4-BE49-F238E27FC236}">
                  <a16:creationId xmlns:a16="http://schemas.microsoft.com/office/drawing/2014/main" id="{343E3ED9-45EA-4A4A-8707-388B3E07F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48"/>
              <a:ext cx="94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paging response</a:t>
              </a:r>
            </a:p>
          </p:txBody>
        </p:sp>
        <p:sp>
          <p:nvSpPr>
            <p:cNvPr id="78865" name="Line 61">
              <a:extLst>
                <a:ext uri="{FF2B5EF4-FFF2-40B4-BE49-F238E27FC236}">
                  <a16:creationId xmlns:a16="http://schemas.microsoft.com/office/drawing/2014/main" id="{6709A3D5-9F25-4C5F-A7A4-E00770D40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6" name="Text Box 62">
              <a:extLst>
                <a:ext uri="{FF2B5EF4-FFF2-40B4-BE49-F238E27FC236}">
                  <a16:creationId xmlns:a16="http://schemas.microsoft.com/office/drawing/2014/main" id="{B9A296A8-F2BD-46A7-96AB-4A6E32C8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40"/>
              <a:ext cx="12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authentication request</a:t>
              </a:r>
            </a:p>
          </p:txBody>
        </p:sp>
        <p:sp>
          <p:nvSpPr>
            <p:cNvPr id="78867" name="Line 63">
              <a:extLst>
                <a:ext uri="{FF2B5EF4-FFF2-40B4-BE49-F238E27FC236}">
                  <a16:creationId xmlns:a16="http://schemas.microsoft.com/office/drawing/2014/main" id="{B39E8B6F-180D-4AE2-AB21-FF2425334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8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68" name="Text Box 64">
              <a:extLst>
                <a:ext uri="{FF2B5EF4-FFF2-40B4-BE49-F238E27FC236}">
                  <a16:creationId xmlns:a16="http://schemas.microsoft.com/office/drawing/2014/main" id="{4278234C-BDB0-4C90-90BA-A8E150A3F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32"/>
              <a:ext cx="131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authentication response</a:t>
              </a:r>
            </a:p>
          </p:txBody>
        </p:sp>
        <p:sp>
          <p:nvSpPr>
            <p:cNvPr id="78869" name="Line 65">
              <a:extLst>
                <a:ext uri="{FF2B5EF4-FFF2-40B4-BE49-F238E27FC236}">
                  <a16:creationId xmlns:a16="http://schemas.microsoft.com/office/drawing/2014/main" id="{6CC070EA-193C-4D54-A054-3C82BBD4F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0" name="Text Box 66">
              <a:extLst>
                <a:ext uri="{FF2B5EF4-FFF2-40B4-BE49-F238E27FC236}">
                  <a16:creationId xmlns:a16="http://schemas.microsoft.com/office/drawing/2014/main" id="{884B9FEB-0E37-404A-9DDF-9D3B391DB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824"/>
              <a:ext cx="1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ciphering command</a:t>
              </a:r>
            </a:p>
          </p:txBody>
        </p:sp>
        <p:sp>
          <p:nvSpPr>
            <p:cNvPr id="78871" name="Line 67">
              <a:extLst>
                <a:ext uri="{FF2B5EF4-FFF2-40B4-BE49-F238E27FC236}">
                  <a16:creationId xmlns:a16="http://schemas.microsoft.com/office/drawing/2014/main" id="{06359918-6199-4E40-AE35-6BC994094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2" name="Text Box 68">
              <a:extLst>
                <a:ext uri="{FF2B5EF4-FFF2-40B4-BE49-F238E27FC236}">
                  <a16:creationId xmlns:a16="http://schemas.microsoft.com/office/drawing/2014/main" id="{FEB8FED3-9966-469A-915C-C702B9953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016"/>
              <a:ext cx="10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ciphering complete</a:t>
              </a:r>
            </a:p>
          </p:txBody>
        </p:sp>
        <p:sp>
          <p:nvSpPr>
            <p:cNvPr id="78873" name="Line 69">
              <a:extLst>
                <a:ext uri="{FF2B5EF4-FFF2-40B4-BE49-F238E27FC236}">
                  <a16:creationId xmlns:a16="http://schemas.microsoft.com/office/drawing/2014/main" id="{B5A086E1-586C-4F0E-A66B-CBDF5088B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4" name="Text Box 70">
              <a:extLst>
                <a:ext uri="{FF2B5EF4-FFF2-40B4-BE49-F238E27FC236}">
                  <a16:creationId xmlns:a16="http://schemas.microsoft.com/office/drawing/2014/main" id="{6247870B-4203-479C-BD82-72F6C584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08"/>
              <a:ext cx="39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setup</a:t>
              </a:r>
            </a:p>
          </p:txBody>
        </p:sp>
        <p:sp>
          <p:nvSpPr>
            <p:cNvPr id="78875" name="Line 71">
              <a:extLst>
                <a:ext uri="{FF2B5EF4-FFF2-40B4-BE49-F238E27FC236}">
                  <a16:creationId xmlns:a16="http://schemas.microsoft.com/office/drawing/2014/main" id="{7C8BF039-C36E-4C64-96DB-FCD358640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6" name="Text Box 72">
              <a:extLst>
                <a:ext uri="{FF2B5EF4-FFF2-40B4-BE49-F238E27FC236}">
                  <a16:creationId xmlns:a16="http://schemas.microsoft.com/office/drawing/2014/main" id="{7C69BBC2-37D2-4FEF-8EA8-1E6822D16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400"/>
              <a:ext cx="81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confirmed</a:t>
              </a:r>
            </a:p>
          </p:txBody>
        </p:sp>
        <p:sp>
          <p:nvSpPr>
            <p:cNvPr id="78877" name="Line 73">
              <a:extLst>
                <a:ext uri="{FF2B5EF4-FFF2-40B4-BE49-F238E27FC236}">
                  <a16:creationId xmlns:a16="http://schemas.microsoft.com/office/drawing/2014/main" id="{FE55F006-5284-4C49-8225-AB29C7BFF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7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78" name="Text Box 74">
              <a:extLst>
                <a:ext uri="{FF2B5EF4-FFF2-40B4-BE49-F238E27FC236}">
                  <a16:creationId xmlns:a16="http://schemas.microsoft.com/office/drawing/2014/main" id="{BBCEAAA2-32B5-4F6C-8BCF-96C4CACA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92"/>
              <a:ext cx="121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assignment command</a:t>
              </a:r>
            </a:p>
          </p:txBody>
        </p:sp>
        <p:sp>
          <p:nvSpPr>
            <p:cNvPr id="78879" name="Line 75">
              <a:extLst>
                <a:ext uri="{FF2B5EF4-FFF2-40B4-BE49-F238E27FC236}">
                  <a16:creationId xmlns:a16="http://schemas.microsoft.com/office/drawing/2014/main" id="{365F62A4-88CB-4A02-8C61-6F252F741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0" name="Text Box 76">
              <a:extLst>
                <a:ext uri="{FF2B5EF4-FFF2-40B4-BE49-F238E27FC236}">
                  <a16:creationId xmlns:a16="http://schemas.microsoft.com/office/drawing/2014/main" id="{90999106-AE40-455B-A0E0-F86E04B5F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5"/>
              <a:ext cx="118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assignment complete</a:t>
              </a:r>
            </a:p>
          </p:txBody>
        </p:sp>
        <p:sp>
          <p:nvSpPr>
            <p:cNvPr id="78881" name="Line 77">
              <a:extLst>
                <a:ext uri="{FF2B5EF4-FFF2-40B4-BE49-F238E27FC236}">
                  <a16:creationId xmlns:a16="http://schemas.microsoft.com/office/drawing/2014/main" id="{4C88A7CA-9BA9-43A8-819F-0AB1128B0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2" name="Text Box 78">
              <a:extLst>
                <a:ext uri="{FF2B5EF4-FFF2-40B4-BE49-F238E27FC236}">
                  <a16:creationId xmlns:a16="http://schemas.microsoft.com/office/drawing/2014/main" id="{B0333334-22CE-4FBF-B38C-C2E752DD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976"/>
              <a:ext cx="48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alerting</a:t>
              </a:r>
            </a:p>
          </p:txBody>
        </p:sp>
        <p:sp>
          <p:nvSpPr>
            <p:cNvPr id="78883" name="Line 79">
              <a:extLst>
                <a:ext uri="{FF2B5EF4-FFF2-40B4-BE49-F238E27FC236}">
                  <a16:creationId xmlns:a16="http://schemas.microsoft.com/office/drawing/2014/main" id="{ECECA4D8-5E46-42D4-9D48-C87C21CAF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4" name="Text Box 80">
              <a:extLst>
                <a:ext uri="{FF2B5EF4-FFF2-40B4-BE49-F238E27FC236}">
                  <a16:creationId xmlns:a16="http://schemas.microsoft.com/office/drawing/2014/main" id="{53F3B17F-36EB-44BB-AC46-78F96430C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168"/>
              <a:ext cx="5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connect</a:t>
              </a:r>
            </a:p>
          </p:txBody>
        </p:sp>
        <p:sp>
          <p:nvSpPr>
            <p:cNvPr id="78885" name="Line 81">
              <a:extLst>
                <a:ext uri="{FF2B5EF4-FFF2-40B4-BE49-F238E27FC236}">
                  <a16:creationId xmlns:a16="http://schemas.microsoft.com/office/drawing/2014/main" id="{D96C0BFC-FE30-416D-A969-1C7249450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5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6" name="Text Box 82">
              <a:extLst>
                <a:ext uri="{FF2B5EF4-FFF2-40B4-BE49-F238E27FC236}">
                  <a16:creationId xmlns:a16="http://schemas.microsoft.com/office/drawing/2014/main" id="{CFC7B5AC-AF77-4453-9DDD-3E883B470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360"/>
              <a:ext cx="120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connect acknowledge</a:t>
              </a:r>
            </a:p>
          </p:txBody>
        </p:sp>
        <p:sp>
          <p:nvSpPr>
            <p:cNvPr id="78887" name="Line 83">
              <a:extLst>
                <a:ext uri="{FF2B5EF4-FFF2-40B4-BE49-F238E27FC236}">
                  <a16:creationId xmlns:a16="http://schemas.microsoft.com/office/drawing/2014/main" id="{15253327-E53F-42EC-AB9E-BA40BAC23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74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88" name="Text Box 84">
              <a:extLst>
                <a:ext uri="{FF2B5EF4-FFF2-40B4-BE49-F238E27FC236}">
                  <a16:creationId xmlns:a16="http://schemas.microsoft.com/office/drawing/2014/main" id="{075F8653-BB06-44F2-A654-2CFAFB1BD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552"/>
              <a:ext cx="12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data/speech exchange</a:t>
              </a:r>
            </a:p>
          </p:txBody>
        </p:sp>
        <p:sp>
          <p:nvSpPr>
            <p:cNvPr id="78889" name="Text Box 85">
              <a:extLst>
                <a:ext uri="{FF2B5EF4-FFF2-40B4-BE49-F238E27FC236}">
                  <a16:creationId xmlns:a16="http://schemas.microsoft.com/office/drawing/2014/main" id="{8004AB76-0E3F-4760-BD5B-9F2D94533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" y="480"/>
              <a:ext cx="33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BTS</a:t>
              </a:r>
            </a:p>
          </p:txBody>
        </p:sp>
        <p:sp>
          <p:nvSpPr>
            <p:cNvPr id="78890" name="Line 86">
              <a:extLst>
                <a:ext uri="{FF2B5EF4-FFF2-40B4-BE49-F238E27FC236}">
                  <a16:creationId xmlns:a16="http://schemas.microsoft.com/office/drawing/2014/main" id="{98257432-C5E5-4ECB-8BE9-D9B24704B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672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1" name="Text Box 87">
              <a:extLst>
                <a:ext uri="{FF2B5EF4-FFF2-40B4-BE49-F238E27FC236}">
                  <a16:creationId xmlns:a16="http://schemas.microsoft.com/office/drawing/2014/main" id="{0FE193A6-0B8E-46B4-B1F6-85962308D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480"/>
              <a:ext cx="28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MS</a:t>
              </a:r>
            </a:p>
          </p:txBody>
        </p:sp>
        <p:sp>
          <p:nvSpPr>
            <p:cNvPr id="78892" name="Line 90">
              <a:extLst>
                <a:ext uri="{FF2B5EF4-FFF2-40B4-BE49-F238E27FC236}">
                  <a16:creationId xmlns:a16="http://schemas.microsoft.com/office/drawing/2014/main" id="{E3A207E0-20A3-40CB-A224-DCB49E2A5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672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3" name="Line 91">
              <a:extLst>
                <a:ext uri="{FF2B5EF4-FFF2-40B4-BE49-F238E27FC236}">
                  <a16:creationId xmlns:a16="http://schemas.microsoft.com/office/drawing/2014/main" id="{5BF78FC4-FA9E-4020-AE9B-EF7A6DF4D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5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4" name="Text Box 92">
              <a:extLst>
                <a:ext uri="{FF2B5EF4-FFF2-40B4-BE49-F238E27FC236}">
                  <a16:creationId xmlns:a16="http://schemas.microsoft.com/office/drawing/2014/main" id="{EC30059D-0D22-42CE-B7BA-0C7F36D6E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864"/>
              <a:ext cx="91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channel request</a:t>
              </a:r>
            </a:p>
          </p:txBody>
        </p:sp>
        <p:sp>
          <p:nvSpPr>
            <p:cNvPr id="78895" name="Line 93">
              <a:extLst>
                <a:ext uri="{FF2B5EF4-FFF2-40B4-BE49-F238E27FC236}">
                  <a16:creationId xmlns:a16="http://schemas.microsoft.com/office/drawing/2014/main" id="{B8293C68-CC6C-409A-BC36-8836F34AF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24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6" name="Text Box 94">
              <a:extLst>
                <a:ext uri="{FF2B5EF4-FFF2-40B4-BE49-F238E27FC236}">
                  <a16:creationId xmlns:a16="http://schemas.microsoft.com/office/drawing/2014/main" id="{BD2BBE8A-CAA2-4AE6-99C7-715CD2686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124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immediate assignment</a:t>
              </a:r>
            </a:p>
          </p:txBody>
        </p:sp>
        <p:sp>
          <p:nvSpPr>
            <p:cNvPr id="78897" name="Line 95">
              <a:extLst>
                <a:ext uri="{FF2B5EF4-FFF2-40B4-BE49-F238E27FC236}">
                  <a16:creationId xmlns:a16="http://schemas.microsoft.com/office/drawing/2014/main" id="{74DBE521-1D31-4C12-9D76-9A5BDA018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4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898" name="Text Box 96">
              <a:extLst>
                <a:ext uri="{FF2B5EF4-FFF2-40B4-BE49-F238E27FC236}">
                  <a16:creationId xmlns:a16="http://schemas.microsoft.com/office/drawing/2014/main" id="{0BAB82B5-A430-4FEE-BFF8-1060F32EB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48"/>
              <a:ext cx="88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service request</a:t>
              </a:r>
            </a:p>
          </p:txBody>
        </p:sp>
        <p:sp>
          <p:nvSpPr>
            <p:cNvPr id="78899" name="Line 97">
              <a:extLst>
                <a:ext uri="{FF2B5EF4-FFF2-40B4-BE49-F238E27FC236}">
                  <a16:creationId xmlns:a16="http://schemas.microsoft.com/office/drawing/2014/main" id="{D4A9E70B-62DE-4B25-B2BB-147E6BC55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63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0" name="Text Box 98">
              <a:extLst>
                <a:ext uri="{FF2B5EF4-FFF2-40B4-BE49-F238E27FC236}">
                  <a16:creationId xmlns:a16="http://schemas.microsoft.com/office/drawing/2014/main" id="{E0DECEE7-E794-4E83-B6BE-190B249B9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440"/>
              <a:ext cx="122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authentication request</a:t>
              </a:r>
            </a:p>
          </p:txBody>
        </p:sp>
        <p:sp>
          <p:nvSpPr>
            <p:cNvPr id="78901" name="Line 99">
              <a:extLst>
                <a:ext uri="{FF2B5EF4-FFF2-40B4-BE49-F238E27FC236}">
                  <a16:creationId xmlns:a16="http://schemas.microsoft.com/office/drawing/2014/main" id="{72D12F5D-A930-4AE1-AC11-D71F40EB8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2" name="Text Box 100">
              <a:extLst>
                <a:ext uri="{FF2B5EF4-FFF2-40B4-BE49-F238E27FC236}">
                  <a16:creationId xmlns:a16="http://schemas.microsoft.com/office/drawing/2014/main" id="{9B61431F-80DD-413A-88D1-8442B1AE6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131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authentication response</a:t>
              </a:r>
            </a:p>
          </p:txBody>
        </p:sp>
        <p:sp>
          <p:nvSpPr>
            <p:cNvPr id="78903" name="Line 101">
              <a:extLst>
                <a:ext uri="{FF2B5EF4-FFF2-40B4-BE49-F238E27FC236}">
                  <a16:creationId xmlns:a16="http://schemas.microsoft.com/office/drawing/2014/main" id="{71F451BA-93C3-457C-B839-A35F68D5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4" name="Text Box 102">
              <a:extLst>
                <a:ext uri="{FF2B5EF4-FFF2-40B4-BE49-F238E27FC236}">
                  <a16:creationId xmlns:a16="http://schemas.microsoft.com/office/drawing/2014/main" id="{36606C2D-71EC-42E7-B6EC-516BBC71E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24"/>
              <a:ext cx="110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ciphering command</a:t>
              </a:r>
            </a:p>
          </p:txBody>
        </p:sp>
        <p:sp>
          <p:nvSpPr>
            <p:cNvPr id="78905" name="Line 103">
              <a:extLst>
                <a:ext uri="{FF2B5EF4-FFF2-40B4-BE49-F238E27FC236}">
                  <a16:creationId xmlns:a16="http://schemas.microsoft.com/office/drawing/2014/main" id="{BAC07735-5016-4A3B-8817-9C182FA27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6" name="Text Box 104">
              <a:extLst>
                <a:ext uri="{FF2B5EF4-FFF2-40B4-BE49-F238E27FC236}">
                  <a16:creationId xmlns:a16="http://schemas.microsoft.com/office/drawing/2014/main" id="{1A301013-84C7-418D-A1EF-338C56F07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016"/>
              <a:ext cx="106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ciphering complete</a:t>
              </a:r>
            </a:p>
          </p:txBody>
        </p:sp>
        <p:sp>
          <p:nvSpPr>
            <p:cNvPr id="78907" name="Line 105">
              <a:extLst>
                <a:ext uri="{FF2B5EF4-FFF2-40B4-BE49-F238E27FC236}">
                  <a16:creationId xmlns:a16="http://schemas.microsoft.com/office/drawing/2014/main" id="{CAFAAE1B-759D-4F76-AB74-DF927FCFB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4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08" name="Text Box 106">
              <a:extLst>
                <a:ext uri="{FF2B5EF4-FFF2-40B4-BE49-F238E27FC236}">
                  <a16:creationId xmlns:a16="http://schemas.microsoft.com/office/drawing/2014/main" id="{ACF003CC-55BB-42C7-B8E8-676234CE9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08"/>
              <a:ext cx="39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setup</a:t>
              </a:r>
            </a:p>
          </p:txBody>
        </p:sp>
        <p:sp>
          <p:nvSpPr>
            <p:cNvPr id="78909" name="Line 107">
              <a:extLst>
                <a:ext uri="{FF2B5EF4-FFF2-40B4-BE49-F238E27FC236}">
                  <a16:creationId xmlns:a16="http://schemas.microsoft.com/office/drawing/2014/main" id="{708F4593-1460-4981-AFBE-7856B59A28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5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0" name="Text Box 108">
              <a:extLst>
                <a:ext uri="{FF2B5EF4-FFF2-40B4-BE49-F238E27FC236}">
                  <a16:creationId xmlns:a16="http://schemas.microsoft.com/office/drawing/2014/main" id="{45EE1CF0-B9D4-44FE-8541-419DDC94A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400"/>
              <a:ext cx="81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call confirmed</a:t>
              </a:r>
            </a:p>
          </p:txBody>
        </p:sp>
        <p:sp>
          <p:nvSpPr>
            <p:cNvPr id="78911" name="Line 109">
              <a:extLst>
                <a:ext uri="{FF2B5EF4-FFF2-40B4-BE49-F238E27FC236}">
                  <a16:creationId xmlns:a16="http://schemas.microsoft.com/office/drawing/2014/main" id="{AB34F785-44E5-4661-AD29-8C555C64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2" name="Text Box 110">
              <a:extLst>
                <a:ext uri="{FF2B5EF4-FFF2-40B4-BE49-F238E27FC236}">
                  <a16:creationId xmlns:a16="http://schemas.microsoft.com/office/drawing/2014/main" id="{A6B54B54-D680-49CC-84F0-044F50AA9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592"/>
              <a:ext cx="121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assignment command</a:t>
              </a:r>
            </a:p>
          </p:txBody>
        </p:sp>
        <p:sp>
          <p:nvSpPr>
            <p:cNvPr id="78913" name="Line 111">
              <a:extLst>
                <a:ext uri="{FF2B5EF4-FFF2-40B4-BE49-F238E27FC236}">
                  <a16:creationId xmlns:a16="http://schemas.microsoft.com/office/drawing/2014/main" id="{C942AAAF-8372-4F7F-8F84-2DD32003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4" name="Text Box 112">
              <a:extLst>
                <a:ext uri="{FF2B5EF4-FFF2-40B4-BE49-F238E27FC236}">
                  <a16:creationId xmlns:a16="http://schemas.microsoft.com/office/drawing/2014/main" id="{DEA2145D-8D29-43BF-83A0-A80F02CDE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85"/>
              <a:ext cx="118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assignment complete</a:t>
              </a:r>
            </a:p>
          </p:txBody>
        </p:sp>
        <p:sp>
          <p:nvSpPr>
            <p:cNvPr id="78915" name="Line 113">
              <a:extLst>
                <a:ext uri="{FF2B5EF4-FFF2-40B4-BE49-F238E27FC236}">
                  <a16:creationId xmlns:a16="http://schemas.microsoft.com/office/drawing/2014/main" id="{9AC881BA-9CF3-412B-AD8A-4EB7E06F3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1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6" name="Text Box 114">
              <a:extLst>
                <a:ext uri="{FF2B5EF4-FFF2-40B4-BE49-F238E27FC236}">
                  <a16:creationId xmlns:a16="http://schemas.microsoft.com/office/drawing/2014/main" id="{20F50A6D-3D1C-40BE-B4B5-10260FEF4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76"/>
              <a:ext cx="48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alerting</a:t>
              </a:r>
            </a:p>
          </p:txBody>
        </p:sp>
        <p:sp>
          <p:nvSpPr>
            <p:cNvPr id="78917" name="Line 115">
              <a:extLst>
                <a:ext uri="{FF2B5EF4-FFF2-40B4-BE49-F238E27FC236}">
                  <a16:creationId xmlns:a16="http://schemas.microsoft.com/office/drawing/2014/main" id="{AB122DDF-E78D-450B-8AA3-817A004BB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18" name="Text Box 116">
              <a:extLst>
                <a:ext uri="{FF2B5EF4-FFF2-40B4-BE49-F238E27FC236}">
                  <a16:creationId xmlns:a16="http://schemas.microsoft.com/office/drawing/2014/main" id="{907963F1-6A74-48C3-93AE-BBEDEFDBB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168"/>
              <a:ext cx="50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connect</a:t>
              </a:r>
            </a:p>
          </p:txBody>
        </p:sp>
        <p:sp>
          <p:nvSpPr>
            <p:cNvPr id="78919" name="Line 117">
              <a:extLst>
                <a:ext uri="{FF2B5EF4-FFF2-40B4-BE49-F238E27FC236}">
                  <a16:creationId xmlns:a16="http://schemas.microsoft.com/office/drawing/2014/main" id="{37033FAC-84BE-4481-A6D8-6FD73E1F6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55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0" name="Text Box 118">
              <a:extLst>
                <a:ext uri="{FF2B5EF4-FFF2-40B4-BE49-F238E27FC236}">
                  <a16:creationId xmlns:a16="http://schemas.microsoft.com/office/drawing/2014/main" id="{93380F9E-9BE6-43F2-A9A3-4F139574B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360"/>
              <a:ext cx="120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connect acknowledge</a:t>
              </a:r>
            </a:p>
          </p:txBody>
        </p:sp>
        <p:sp>
          <p:nvSpPr>
            <p:cNvPr id="78921" name="Line 119">
              <a:extLst>
                <a:ext uri="{FF2B5EF4-FFF2-40B4-BE49-F238E27FC236}">
                  <a16:creationId xmlns:a16="http://schemas.microsoft.com/office/drawing/2014/main" id="{F124A90B-907D-44E5-A17E-85C9652A5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74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8922" name="Text Box 120">
              <a:extLst>
                <a:ext uri="{FF2B5EF4-FFF2-40B4-BE49-F238E27FC236}">
                  <a16:creationId xmlns:a16="http://schemas.microsoft.com/office/drawing/2014/main" id="{7120ACA3-ABFE-406E-8447-619C3E63B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552"/>
              <a:ext cx="125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data/speech exchange</a:t>
              </a:r>
            </a:p>
          </p:txBody>
        </p:sp>
        <p:sp>
          <p:nvSpPr>
            <p:cNvPr id="78923" name="Text Box 121">
              <a:extLst>
                <a:ext uri="{FF2B5EF4-FFF2-40B4-BE49-F238E27FC236}">
                  <a16:creationId xmlns:a16="http://schemas.microsoft.com/office/drawing/2014/main" id="{74EC40C5-1D83-4A20-A074-5D3B89E30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480"/>
              <a:ext cx="39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MTC</a:t>
              </a:r>
            </a:p>
          </p:txBody>
        </p:sp>
        <p:sp>
          <p:nvSpPr>
            <p:cNvPr id="78924" name="Text Box 122">
              <a:extLst>
                <a:ext uri="{FF2B5EF4-FFF2-40B4-BE49-F238E27FC236}">
                  <a16:creationId xmlns:a16="http://schemas.microsoft.com/office/drawing/2014/main" id="{19D9C6A0-1B9B-4259-95FE-8C3C0F793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80"/>
              <a:ext cx="415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3366"/>
                </a:buClr>
                <a:buSzPct val="120000"/>
                <a:buChar char="•"/>
                <a:defRPr sz="22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003366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003366"/>
                </a:buClr>
                <a:buChar char="•"/>
                <a:defRPr sz="16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-"/>
                <a:defRPr sz="1400"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MOC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4522422D-A8BF-4893-973A-F6CDC75E2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 types of handover</a:t>
            </a:r>
          </a:p>
        </p:txBody>
      </p:sp>
      <p:sp>
        <p:nvSpPr>
          <p:cNvPr id="84995" name="Content Placeholder 40">
            <a:extLst>
              <a:ext uri="{FF2B5EF4-FFF2-40B4-BE49-F238E27FC236}">
                <a16:creationId xmlns:a16="http://schemas.microsoft.com/office/drawing/2014/main" id="{C505A19A-0557-49E0-8501-5F14A2F2A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38376" y="4775200"/>
            <a:ext cx="8048625" cy="1905000"/>
          </a:xfrm>
        </p:spPr>
        <p:txBody>
          <a:bodyPr>
            <a:normAutofit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GB" altLang="en-US" sz="1800"/>
              <a:t>Intra-cell handover (channels, time-slots within the same cell – e.g.  because of narrow band interference with some frequencies)</a:t>
            </a:r>
          </a:p>
          <a:p>
            <a:pPr marL="457200" indent="-457200">
              <a:buFontTx/>
              <a:buAutoNum type="arabicPeriod"/>
            </a:pPr>
            <a:r>
              <a:rPr lang="en-GB" altLang="en-US" sz="1800"/>
              <a:t>Inter-cell, intra-BSC handover (cells within the same BSS, BSC)</a:t>
            </a:r>
          </a:p>
          <a:p>
            <a:pPr marL="457200" indent="-457200">
              <a:buFontTx/>
              <a:buAutoNum type="arabicPeriod"/>
            </a:pPr>
            <a:r>
              <a:rPr lang="en-GB" altLang="en-US" sz="1800"/>
              <a:t>Inter-BSC, intra-MSC handover (cells in different BSS but under control of same MSC)</a:t>
            </a:r>
          </a:p>
          <a:p>
            <a:pPr marL="457200" indent="-457200">
              <a:buFontTx/>
              <a:buAutoNum type="arabicPeriod"/>
            </a:pPr>
            <a:r>
              <a:rPr lang="en-GB" altLang="en-US" sz="1800"/>
              <a:t>Inter MSC handover (cells under control of different MSCs)</a:t>
            </a:r>
            <a:endParaRPr lang="en-GB" altLang="en-US" sz="2000"/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F048003-BFD1-4642-8695-32E20B3E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41656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MSC</a:t>
            </a:r>
          </a:p>
        </p:txBody>
      </p:sp>
      <p:sp>
        <p:nvSpPr>
          <p:cNvPr id="84997" name="Rectangle 4">
            <a:extLst>
              <a:ext uri="{FF2B5EF4-FFF2-40B4-BE49-F238E27FC236}">
                <a16:creationId xmlns:a16="http://schemas.microsoft.com/office/drawing/2014/main" id="{411B9909-7547-49C9-9EF3-D52307B3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1656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MSC</a:t>
            </a:r>
          </a:p>
        </p:txBody>
      </p:sp>
      <p:sp>
        <p:nvSpPr>
          <p:cNvPr id="84998" name="Rectangle 5">
            <a:extLst>
              <a:ext uri="{FF2B5EF4-FFF2-40B4-BE49-F238E27FC236}">
                <a16:creationId xmlns:a16="http://schemas.microsoft.com/office/drawing/2014/main" id="{8A2914F4-C33A-4D62-8AB9-D6C09D50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4798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BSC</a:t>
            </a:r>
          </a:p>
        </p:txBody>
      </p:sp>
      <p:sp>
        <p:nvSpPr>
          <p:cNvPr id="84999" name="Rectangle 6">
            <a:extLst>
              <a:ext uri="{FF2B5EF4-FFF2-40B4-BE49-F238E27FC236}">
                <a16:creationId xmlns:a16="http://schemas.microsoft.com/office/drawing/2014/main" id="{3F1BAA77-F098-414B-8A02-C49141C7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4798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BSC</a:t>
            </a:r>
          </a:p>
        </p:txBody>
      </p:sp>
      <p:sp>
        <p:nvSpPr>
          <p:cNvPr id="85000" name="Rectangle 7">
            <a:extLst>
              <a:ext uri="{FF2B5EF4-FFF2-40B4-BE49-F238E27FC236}">
                <a16:creationId xmlns:a16="http://schemas.microsoft.com/office/drawing/2014/main" id="{3F3604C0-F063-4AAB-BE32-2E9955C60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34798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BSC</a:t>
            </a:r>
          </a:p>
        </p:txBody>
      </p:sp>
      <p:sp>
        <p:nvSpPr>
          <p:cNvPr id="85001" name="Rectangle 8">
            <a:extLst>
              <a:ext uri="{FF2B5EF4-FFF2-40B4-BE49-F238E27FC236}">
                <a16:creationId xmlns:a16="http://schemas.microsoft.com/office/drawing/2014/main" id="{B377682E-8474-47D5-AD29-C718EB52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7940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BTS</a:t>
            </a:r>
          </a:p>
        </p:txBody>
      </p:sp>
      <p:sp>
        <p:nvSpPr>
          <p:cNvPr id="85002" name="Rectangle 9">
            <a:extLst>
              <a:ext uri="{FF2B5EF4-FFF2-40B4-BE49-F238E27FC236}">
                <a16:creationId xmlns:a16="http://schemas.microsoft.com/office/drawing/2014/main" id="{642B5875-8B85-4233-BABB-335F637E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27940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BTS</a:t>
            </a:r>
          </a:p>
        </p:txBody>
      </p:sp>
      <p:sp>
        <p:nvSpPr>
          <p:cNvPr id="85003" name="Rectangle 10">
            <a:extLst>
              <a:ext uri="{FF2B5EF4-FFF2-40B4-BE49-F238E27FC236}">
                <a16:creationId xmlns:a16="http://schemas.microsoft.com/office/drawing/2014/main" id="{D0B175BB-4C4F-4ADA-B63F-44102C2B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7940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BTS</a:t>
            </a:r>
          </a:p>
        </p:txBody>
      </p:sp>
      <p:sp>
        <p:nvSpPr>
          <p:cNvPr id="85004" name="Rectangle 11">
            <a:extLst>
              <a:ext uri="{FF2B5EF4-FFF2-40B4-BE49-F238E27FC236}">
                <a16:creationId xmlns:a16="http://schemas.microsoft.com/office/drawing/2014/main" id="{9780FFF2-C6E5-4960-B314-C2109781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2794000"/>
            <a:ext cx="762000" cy="381000"/>
          </a:xfrm>
          <a:prstGeom prst="rect">
            <a:avLst/>
          </a:prstGeom>
          <a:solidFill>
            <a:srgbClr val="DADA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BTS</a:t>
            </a:r>
          </a:p>
        </p:txBody>
      </p:sp>
      <p:cxnSp>
        <p:nvCxnSpPr>
          <p:cNvPr id="85005" name="AutoShape 12">
            <a:extLst>
              <a:ext uri="{FF2B5EF4-FFF2-40B4-BE49-F238E27FC236}">
                <a16:creationId xmlns:a16="http://schemas.microsoft.com/office/drawing/2014/main" id="{03712F9A-E02A-4217-BD0B-B47960BF5CE8}"/>
              </a:ext>
            </a:extLst>
          </p:cNvPr>
          <p:cNvCxnSpPr>
            <a:cxnSpLocks noChangeShapeType="1"/>
            <a:stCxn id="84996" idx="3"/>
            <a:endCxn id="84997" idx="1"/>
          </p:cNvCxnSpPr>
          <p:nvPr/>
        </p:nvCxnSpPr>
        <p:spPr bwMode="auto">
          <a:xfrm>
            <a:off x="6896100" y="4356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3">
            <a:extLst>
              <a:ext uri="{FF2B5EF4-FFF2-40B4-BE49-F238E27FC236}">
                <a16:creationId xmlns:a16="http://schemas.microsoft.com/office/drawing/2014/main" id="{EDADB758-E4CF-463D-905E-BD2F29B1640A}"/>
              </a:ext>
            </a:extLst>
          </p:cNvPr>
          <p:cNvCxnSpPr>
            <a:cxnSpLocks noChangeShapeType="1"/>
            <a:stCxn id="84996" idx="0"/>
            <a:endCxn id="84998" idx="2"/>
          </p:cNvCxnSpPr>
          <p:nvPr/>
        </p:nvCxnSpPr>
        <p:spPr bwMode="auto">
          <a:xfrm rot="-5400000">
            <a:off x="6362700" y="401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4">
            <a:extLst>
              <a:ext uri="{FF2B5EF4-FFF2-40B4-BE49-F238E27FC236}">
                <a16:creationId xmlns:a16="http://schemas.microsoft.com/office/drawing/2014/main" id="{1D2585AC-FC87-4646-84B3-D7A1A40AED78}"/>
              </a:ext>
            </a:extLst>
          </p:cNvPr>
          <p:cNvCxnSpPr>
            <a:cxnSpLocks noChangeShapeType="1"/>
            <a:stCxn id="84996" idx="1"/>
            <a:endCxn id="85000" idx="2"/>
          </p:cNvCxnSpPr>
          <p:nvPr/>
        </p:nvCxnSpPr>
        <p:spPr bwMode="auto">
          <a:xfrm rot="10800000">
            <a:off x="5295900" y="3860800"/>
            <a:ext cx="8382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5">
            <a:extLst>
              <a:ext uri="{FF2B5EF4-FFF2-40B4-BE49-F238E27FC236}">
                <a16:creationId xmlns:a16="http://schemas.microsoft.com/office/drawing/2014/main" id="{09D4D4DF-6EE7-4124-B3A2-1C53FD482CC1}"/>
              </a:ext>
            </a:extLst>
          </p:cNvPr>
          <p:cNvCxnSpPr>
            <a:cxnSpLocks noChangeShapeType="1"/>
            <a:stCxn id="85000" idx="1"/>
            <a:endCxn id="85004" idx="2"/>
          </p:cNvCxnSpPr>
          <p:nvPr/>
        </p:nvCxnSpPr>
        <p:spPr bwMode="auto">
          <a:xfrm rot="10800000">
            <a:off x="4076700" y="3175000"/>
            <a:ext cx="8382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6">
            <a:extLst>
              <a:ext uri="{FF2B5EF4-FFF2-40B4-BE49-F238E27FC236}">
                <a16:creationId xmlns:a16="http://schemas.microsoft.com/office/drawing/2014/main" id="{272320C3-0181-45F4-B86C-D910CA852AB4}"/>
              </a:ext>
            </a:extLst>
          </p:cNvPr>
          <p:cNvCxnSpPr>
            <a:cxnSpLocks noChangeShapeType="1"/>
            <a:stCxn id="85000" idx="0"/>
            <a:endCxn id="85001" idx="2"/>
          </p:cNvCxnSpPr>
          <p:nvPr/>
        </p:nvCxnSpPr>
        <p:spPr bwMode="auto">
          <a:xfrm rot="-5400000">
            <a:off x="5143500" y="3327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17">
            <a:extLst>
              <a:ext uri="{FF2B5EF4-FFF2-40B4-BE49-F238E27FC236}">
                <a16:creationId xmlns:a16="http://schemas.microsoft.com/office/drawing/2014/main" id="{51DC4E99-722C-421F-A15F-CFD26453DE13}"/>
              </a:ext>
            </a:extLst>
          </p:cNvPr>
          <p:cNvCxnSpPr>
            <a:cxnSpLocks noChangeShapeType="1"/>
            <a:stCxn id="84998" idx="0"/>
            <a:endCxn id="85002" idx="2"/>
          </p:cNvCxnSpPr>
          <p:nvPr/>
        </p:nvCxnSpPr>
        <p:spPr bwMode="auto">
          <a:xfrm rot="-5400000">
            <a:off x="6362700" y="3327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1" name="AutoShape 18">
            <a:extLst>
              <a:ext uri="{FF2B5EF4-FFF2-40B4-BE49-F238E27FC236}">
                <a16:creationId xmlns:a16="http://schemas.microsoft.com/office/drawing/2014/main" id="{03D13A38-0422-4124-BA1A-4C1DD462DF72}"/>
              </a:ext>
            </a:extLst>
          </p:cNvPr>
          <p:cNvCxnSpPr>
            <a:cxnSpLocks noChangeShapeType="1"/>
            <a:stCxn id="84999" idx="0"/>
            <a:endCxn id="85003" idx="2"/>
          </p:cNvCxnSpPr>
          <p:nvPr/>
        </p:nvCxnSpPr>
        <p:spPr bwMode="auto">
          <a:xfrm rot="-5400000">
            <a:off x="7581900" y="3327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2" name="AutoShape 19">
            <a:extLst>
              <a:ext uri="{FF2B5EF4-FFF2-40B4-BE49-F238E27FC236}">
                <a16:creationId xmlns:a16="http://schemas.microsoft.com/office/drawing/2014/main" id="{25EB7152-9782-4310-B642-9954B9DCC751}"/>
              </a:ext>
            </a:extLst>
          </p:cNvPr>
          <p:cNvCxnSpPr>
            <a:cxnSpLocks noChangeShapeType="1"/>
            <a:stCxn id="84997" idx="0"/>
            <a:endCxn id="84999" idx="2"/>
          </p:cNvCxnSpPr>
          <p:nvPr/>
        </p:nvCxnSpPr>
        <p:spPr bwMode="auto">
          <a:xfrm rot="-5400000">
            <a:off x="7581900" y="4013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3" name="AutoShape 20">
            <a:extLst>
              <a:ext uri="{FF2B5EF4-FFF2-40B4-BE49-F238E27FC236}">
                <a16:creationId xmlns:a16="http://schemas.microsoft.com/office/drawing/2014/main" id="{B404B0FF-434D-4779-8D50-F2D3A18BB817}"/>
              </a:ext>
            </a:extLst>
          </p:cNvPr>
          <p:cNvCxnSpPr>
            <a:cxnSpLocks noChangeShapeType="1"/>
            <a:stCxn id="84997" idx="3"/>
          </p:cNvCxnSpPr>
          <p:nvPr/>
        </p:nvCxnSpPr>
        <p:spPr bwMode="auto">
          <a:xfrm>
            <a:off x="8115300" y="43561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4" name="AutoShape 27">
            <a:extLst>
              <a:ext uri="{FF2B5EF4-FFF2-40B4-BE49-F238E27FC236}">
                <a16:creationId xmlns:a16="http://schemas.microsoft.com/office/drawing/2014/main" id="{22F6EC4B-6FF0-4AA1-A1A6-50FE33F9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77976"/>
            <a:ext cx="1143000" cy="989013"/>
          </a:xfrm>
          <a:prstGeom prst="hexagon">
            <a:avLst>
              <a:gd name="adj" fmla="val 28892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/>
          </a:p>
        </p:txBody>
      </p:sp>
      <p:sp>
        <p:nvSpPr>
          <p:cNvPr id="85015" name="AutoShape 34">
            <a:extLst>
              <a:ext uri="{FF2B5EF4-FFF2-40B4-BE49-F238E27FC236}">
                <a16:creationId xmlns:a16="http://schemas.microsoft.com/office/drawing/2014/main" id="{BD476957-35ED-4BC0-B39F-4ABD4845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577976"/>
            <a:ext cx="1143000" cy="989013"/>
          </a:xfrm>
          <a:prstGeom prst="hexagon">
            <a:avLst>
              <a:gd name="adj" fmla="val 28892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/>
          </a:p>
        </p:txBody>
      </p:sp>
      <p:sp>
        <p:nvSpPr>
          <p:cNvPr id="85016" name="AutoShape 39">
            <a:extLst>
              <a:ext uri="{FF2B5EF4-FFF2-40B4-BE49-F238E27FC236}">
                <a16:creationId xmlns:a16="http://schemas.microsoft.com/office/drawing/2014/main" id="{8AEC31CC-82EB-4694-B912-9F8B2275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577976"/>
            <a:ext cx="1143000" cy="989013"/>
          </a:xfrm>
          <a:prstGeom prst="hexagon">
            <a:avLst>
              <a:gd name="adj" fmla="val 28892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/>
          </a:p>
        </p:txBody>
      </p:sp>
      <p:sp>
        <p:nvSpPr>
          <p:cNvPr id="85017" name="AutoShape 44">
            <a:extLst>
              <a:ext uri="{FF2B5EF4-FFF2-40B4-BE49-F238E27FC236}">
                <a16:creationId xmlns:a16="http://schemas.microsoft.com/office/drawing/2014/main" id="{A1E19BEA-DB60-40CE-82F3-BBAFBDDB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77976"/>
            <a:ext cx="1143000" cy="989013"/>
          </a:xfrm>
          <a:prstGeom prst="hexagon">
            <a:avLst>
              <a:gd name="adj" fmla="val 28892"/>
              <a:gd name="vf" fmla="val 115470"/>
            </a:avLst>
          </a:prstGeom>
          <a:solidFill>
            <a:srgbClr val="01FF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2400"/>
          </a:p>
        </p:txBody>
      </p:sp>
      <p:cxnSp>
        <p:nvCxnSpPr>
          <p:cNvPr id="85018" name="AutoShape 48">
            <a:extLst>
              <a:ext uri="{FF2B5EF4-FFF2-40B4-BE49-F238E27FC236}">
                <a16:creationId xmlns:a16="http://schemas.microsoft.com/office/drawing/2014/main" id="{9B612390-5487-45D2-B408-4096075071A0}"/>
              </a:ext>
            </a:extLst>
          </p:cNvPr>
          <p:cNvCxnSpPr>
            <a:cxnSpLocks noChangeShapeType="1"/>
            <a:stCxn id="85004" idx="0"/>
          </p:cNvCxnSpPr>
          <p:nvPr/>
        </p:nvCxnSpPr>
        <p:spPr bwMode="auto">
          <a:xfrm flipH="1" flipV="1">
            <a:off x="4070350" y="2073276"/>
            <a:ext cx="635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9" name="AutoShape 49">
            <a:extLst>
              <a:ext uri="{FF2B5EF4-FFF2-40B4-BE49-F238E27FC236}">
                <a16:creationId xmlns:a16="http://schemas.microsoft.com/office/drawing/2014/main" id="{114D9D3B-A6E6-40A5-9A63-9C14489D9ACD}"/>
              </a:ext>
            </a:extLst>
          </p:cNvPr>
          <p:cNvCxnSpPr>
            <a:cxnSpLocks noChangeShapeType="1"/>
            <a:stCxn id="85001" idx="0"/>
          </p:cNvCxnSpPr>
          <p:nvPr/>
        </p:nvCxnSpPr>
        <p:spPr bwMode="auto">
          <a:xfrm flipH="1" flipV="1">
            <a:off x="5289550" y="2073276"/>
            <a:ext cx="635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0" name="AutoShape 50">
            <a:extLst>
              <a:ext uri="{FF2B5EF4-FFF2-40B4-BE49-F238E27FC236}">
                <a16:creationId xmlns:a16="http://schemas.microsoft.com/office/drawing/2014/main" id="{972513B0-5E16-4F07-9BD8-8840D7B22B06}"/>
              </a:ext>
            </a:extLst>
          </p:cNvPr>
          <p:cNvCxnSpPr>
            <a:cxnSpLocks noChangeShapeType="1"/>
            <a:stCxn id="85002" idx="0"/>
          </p:cNvCxnSpPr>
          <p:nvPr/>
        </p:nvCxnSpPr>
        <p:spPr bwMode="auto">
          <a:xfrm flipH="1" flipV="1">
            <a:off x="6508750" y="2073276"/>
            <a:ext cx="635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1" name="AutoShape 51">
            <a:extLst>
              <a:ext uri="{FF2B5EF4-FFF2-40B4-BE49-F238E27FC236}">
                <a16:creationId xmlns:a16="http://schemas.microsoft.com/office/drawing/2014/main" id="{7705742F-E7BA-4C99-A135-4DBA15932E0C}"/>
              </a:ext>
            </a:extLst>
          </p:cNvPr>
          <p:cNvCxnSpPr>
            <a:cxnSpLocks noChangeShapeType="1"/>
            <a:stCxn id="85003" idx="0"/>
          </p:cNvCxnSpPr>
          <p:nvPr/>
        </p:nvCxnSpPr>
        <p:spPr bwMode="auto">
          <a:xfrm flipH="1" flipV="1">
            <a:off x="7727950" y="2073276"/>
            <a:ext cx="6350" cy="720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Oval 22">
            <a:extLst>
              <a:ext uri="{FF2B5EF4-FFF2-40B4-BE49-F238E27FC236}">
                <a16:creationId xmlns:a16="http://schemas.microsoft.com/office/drawing/2014/main" id="{0C8C0975-31A1-4D6D-B614-29347DAA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51000"/>
            <a:ext cx="381000" cy="381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</a:t>
            </a:r>
          </a:p>
        </p:txBody>
      </p:sp>
      <p:sp>
        <p:nvSpPr>
          <p:cNvPr id="85023" name="Oval 24">
            <a:extLst>
              <a:ext uri="{FF2B5EF4-FFF2-40B4-BE49-F238E27FC236}">
                <a16:creationId xmlns:a16="http://schemas.microsoft.com/office/drawing/2014/main" id="{15AC5CB5-E980-4CE7-A275-CF816C5A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51000"/>
            <a:ext cx="381000" cy="381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</a:t>
            </a:r>
          </a:p>
        </p:txBody>
      </p:sp>
      <p:sp>
        <p:nvSpPr>
          <p:cNvPr id="85024" name="Oval 25">
            <a:extLst>
              <a:ext uri="{FF2B5EF4-FFF2-40B4-BE49-F238E27FC236}">
                <a16:creationId xmlns:a16="http://schemas.microsoft.com/office/drawing/2014/main" id="{9B711AD9-9E91-4607-A63E-46D15668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51000"/>
            <a:ext cx="381000" cy="381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</a:t>
            </a:r>
          </a:p>
        </p:txBody>
      </p:sp>
      <p:sp>
        <p:nvSpPr>
          <p:cNvPr id="85025" name="Oval 26">
            <a:extLst>
              <a:ext uri="{FF2B5EF4-FFF2-40B4-BE49-F238E27FC236}">
                <a16:creationId xmlns:a16="http://schemas.microsoft.com/office/drawing/2014/main" id="{CB7132B7-8817-4B74-AD49-F8EE8174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651000"/>
            <a:ext cx="381000" cy="381000"/>
          </a:xfrm>
          <a:prstGeom prst="ellipse">
            <a:avLst/>
          </a:prstGeom>
          <a:solidFill>
            <a:srgbClr val="DADA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MS</a:t>
            </a:r>
          </a:p>
        </p:txBody>
      </p:sp>
      <p:cxnSp>
        <p:nvCxnSpPr>
          <p:cNvPr id="85026" name="AutoShape 52">
            <a:extLst>
              <a:ext uri="{FF2B5EF4-FFF2-40B4-BE49-F238E27FC236}">
                <a16:creationId xmlns:a16="http://schemas.microsoft.com/office/drawing/2014/main" id="{D3A01585-898C-4F87-BC59-9BC6640A0647}"/>
              </a:ext>
            </a:extLst>
          </p:cNvPr>
          <p:cNvCxnSpPr>
            <a:cxnSpLocks noChangeShapeType="1"/>
            <a:stCxn id="85022" idx="0"/>
            <a:endCxn id="85023" idx="0"/>
          </p:cNvCxnSpPr>
          <p:nvPr/>
        </p:nvCxnSpPr>
        <p:spPr bwMode="auto">
          <a:xfrm rot="5400000" flipV="1">
            <a:off x="4533106" y="1042194"/>
            <a:ext cx="1588" cy="1219200"/>
          </a:xfrm>
          <a:prstGeom prst="curvedConnector3">
            <a:avLst>
              <a:gd name="adj1" fmla="val -14400005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7" name="AutoShape 53">
            <a:extLst>
              <a:ext uri="{FF2B5EF4-FFF2-40B4-BE49-F238E27FC236}">
                <a16:creationId xmlns:a16="http://schemas.microsoft.com/office/drawing/2014/main" id="{406D361E-13A1-44D1-ACDD-10014C26CD56}"/>
              </a:ext>
            </a:extLst>
          </p:cNvPr>
          <p:cNvCxnSpPr>
            <a:cxnSpLocks noChangeShapeType="1"/>
            <a:stCxn id="85022" idx="0"/>
            <a:endCxn id="85024" idx="0"/>
          </p:cNvCxnSpPr>
          <p:nvPr/>
        </p:nvCxnSpPr>
        <p:spPr bwMode="auto">
          <a:xfrm rot="5400000" flipV="1">
            <a:off x="5142706" y="432594"/>
            <a:ext cx="1588" cy="2438400"/>
          </a:xfrm>
          <a:prstGeom prst="curvedConnector3">
            <a:avLst>
              <a:gd name="adj1" fmla="val -22100009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8" name="AutoShape 54">
            <a:extLst>
              <a:ext uri="{FF2B5EF4-FFF2-40B4-BE49-F238E27FC236}">
                <a16:creationId xmlns:a16="http://schemas.microsoft.com/office/drawing/2014/main" id="{0ED84C28-FC89-419A-A8FD-F2B11B79634E}"/>
              </a:ext>
            </a:extLst>
          </p:cNvPr>
          <p:cNvCxnSpPr>
            <a:cxnSpLocks noChangeShapeType="1"/>
            <a:stCxn id="85022" idx="0"/>
            <a:endCxn id="85025" idx="0"/>
          </p:cNvCxnSpPr>
          <p:nvPr/>
        </p:nvCxnSpPr>
        <p:spPr bwMode="auto">
          <a:xfrm rot="5400000" flipV="1">
            <a:off x="5752306" y="-177006"/>
            <a:ext cx="1588" cy="3657600"/>
          </a:xfrm>
          <a:prstGeom prst="curvedConnector3">
            <a:avLst>
              <a:gd name="adj1" fmla="val -29100009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29" name="AutoShape 55">
            <a:extLst>
              <a:ext uri="{FF2B5EF4-FFF2-40B4-BE49-F238E27FC236}">
                <a16:creationId xmlns:a16="http://schemas.microsoft.com/office/drawing/2014/main" id="{C82D9CDC-B934-4F87-960D-90EC40BB71C4}"/>
              </a:ext>
            </a:extLst>
          </p:cNvPr>
          <p:cNvCxnSpPr>
            <a:cxnSpLocks noChangeShapeType="1"/>
            <a:stCxn id="85022" idx="0"/>
            <a:endCxn id="85022" idx="2"/>
          </p:cNvCxnSpPr>
          <p:nvPr/>
        </p:nvCxnSpPr>
        <p:spPr bwMode="auto">
          <a:xfrm rot="-5400000" flipH="1" flipV="1">
            <a:off x="3733800" y="16510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30" name="Text Box 56">
            <a:extLst>
              <a:ext uri="{FF2B5EF4-FFF2-40B4-BE49-F238E27FC236}">
                <a16:creationId xmlns:a16="http://schemas.microsoft.com/office/drawing/2014/main" id="{91025752-7CEE-44F9-AB1B-420093E9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117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85031" name="Text Box 57">
            <a:extLst>
              <a:ext uri="{FF2B5EF4-FFF2-40B4-BE49-F238E27FC236}">
                <a16:creationId xmlns:a16="http://schemas.microsoft.com/office/drawing/2014/main" id="{34A690DE-FB5E-4A6B-8233-23895969C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270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</a:p>
        </p:txBody>
      </p:sp>
      <p:sp>
        <p:nvSpPr>
          <p:cNvPr id="85032" name="Text Box 58">
            <a:extLst>
              <a:ext uri="{FF2B5EF4-FFF2-40B4-BE49-F238E27FC236}">
                <a16:creationId xmlns:a16="http://schemas.microsoft.com/office/drawing/2014/main" id="{A6AE9ADC-01FA-4F5D-B60B-8E81582A4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1270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</a:p>
        </p:txBody>
      </p:sp>
      <p:sp>
        <p:nvSpPr>
          <p:cNvPr id="85033" name="Text Box 59">
            <a:extLst>
              <a:ext uri="{FF2B5EF4-FFF2-40B4-BE49-F238E27FC236}">
                <a16:creationId xmlns:a16="http://schemas.microsoft.com/office/drawing/2014/main" id="{8B0CBE90-F728-4BAB-ABA4-7B6662CD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1" y="12700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66"/>
              </a:buClr>
              <a:buSzPct val="12000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03366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03366"/>
              </a:buClr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03366"/>
              </a:buClr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-"/>
              <a:defRPr sz="1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9179B61036B479E5554F305409592" ma:contentTypeVersion="11" ma:contentTypeDescription="Create a new document." ma:contentTypeScope="" ma:versionID="af24c67f4ba2cd60a76eb842734d398c">
  <xsd:schema xmlns:xsd="http://www.w3.org/2001/XMLSchema" xmlns:xs="http://www.w3.org/2001/XMLSchema" xmlns:p="http://schemas.microsoft.com/office/2006/metadata/properties" xmlns:ns2="dfd4f541-50ab-4cd2-9519-63361a2e7175" xmlns:ns3="8fc1b2f8-f077-43fd-a19f-5db4bccc558d" targetNamespace="http://schemas.microsoft.com/office/2006/metadata/properties" ma:root="true" ma:fieldsID="6446f3ebd5514be7b1c77055fb4c36de" ns2:_="" ns3:_="">
    <xsd:import namespace="dfd4f541-50ab-4cd2-9519-63361a2e7175"/>
    <xsd:import namespace="8fc1b2f8-f077-43fd-a19f-5db4bccc55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4f541-50ab-4cd2-9519-63361a2e717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5c09e8c-4242-4efc-8aa0-958213fa9c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1b2f8-f077-43fd-a19f-5db4bccc55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f009a5e-0239-46e9-9701-32d69ca8588e}" ma:internalName="TaxCatchAll" ma:showField="CatchAllData" ma:web="8fc1b2f8-f077-43fd-a19f-5db4bccc5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c1b2f8-f077-43fd-a19f-5db4bccc558d" xsi:nil="true"/>
    <lcf76f155ced4ddcb4097134ff3c332f xmlns="dfd4f541-50ab-4cd2-9519-63361a2e71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3B5E809-25C1-4BC0-BFEC-C2E561A1CA8B}"/>
</file>

<file path=customXml/itemProps2.xml><?xml version="1.0" encoding="utf-8"?>
<ds:datastoreItem xmlns:ds="http://schemas.openxmlformats.org/officeDocument/2006/customXml" ds:itemID="{623BE08A-95D6-4C90-B336-99F6CE8BFD94}"/>
</file>

<file path=customXml/itemProps3.xml><?xml version="1.0" encoding="utf-8"?>
<ds:datastoreItem xmlns:ds="http://schemas.openxmlformats.org/officeDocument/2006/customXml" ds:itemID="{0043D629-BB8B-4E5B-9DB1-70C7A8B97865}"/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740</Words>
  <Application>Microsoft Office PowerPoint</Application>
  <PresentationFormat>Widescreen</PresentationFormat>
  <Paragraphs>263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ClipArt</vt:lpstr>
      <vt:lpstr>Hidden and exposed terminal Problem</vt:lpstr>
      <vt:lpstr>GSM</vt:lpstr>
      <vt:lpstr>Services</vt:lpstr>
      <vt:lpstr>PowerPoint Presentation</vt:lpstr>
      <vt:lpstr>PowerPoint Presentation</vt:lpstr>
      <vt:lpstr>Mobile Originated Call (MOC) - outgoing call</vt:lpstr>
      <vt:lpstr>Mobile Terminated Call</vt:lpstr>
      <vt:lpstr>MTC/MOC</vt:lpstr>
      <vt:lpstr>4 types of handover</vt:lpstr>
      <vt:lpstr>GSM - authentication</vt:lpstr>
      <vt:lpstr>GSM - key generation and encryption</vt:lpstr>
      <vt:lpstr>GPRS Architecture and Interfaces</vt:lpstr>
      <vt:lpstr>GPRS transmission plane protocol reference model</vt:lpstr>
      <vt:lpstr>DECT system architecture reference model</vt:lpstr>
      <vt:lpstr>DECT protocol layers</vt:lpstr>
      <vt:lpstr>DECT multiplex and frame structure</vt:lpstr>
      <vt:lpstr>UMTS</vt:lpstr>
      <vt:lpstr>UMTS domains and interfaces</vt:lpstr>
      <vt:lpstr>UTRA FDD</vt:lpstr>
      <vt:lpstr>UTRA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</dc:title>
  <dc:creator>Sneha Annappanavar</dc:creator>
  <cp:lastModifiedBy>Sneha Annappanavar</cp:lastModifiedBy>
  <cp:revision>14</cp:revision>
  <dcterms:created xsi:type="dcterms:W3CDTF">2024-01-29T04:42:02Z</dcterms:created>
  <dcterms:modified xsi:type="dcterms:W3CDTF">2024-02-20T10:07:34Z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0x010100B969179B61036B479E5554F305409592</vt:lpwstr>
  </property>
</Properties>
</file>