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06" r:id="rId4"/>
    <p:sldId id="335" r:id="rId5"/>
    <p:sldId id="337" r:id="rId6"/>
    <p:sldId id="309" r:id="rId7"/>
    <p:sldId id="305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288" r:id="rId19"/>
    <p:sldId id="282" r:id="rId20"/>
    <p:sldId id="289" r:id="rId21"/>
    <p:sldId id="338" r:id="rId22"/>
    <p:sldId id="339" r:id="rId23"/>
    <p:sldId id="34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3:51:03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14036 9481 539 0,'0'-5'355'16,"0"1"-299"-16,0 3-23 0,0-3 11 0,0 2 0 0,0-3 7 0,14 2-9 0,9-4-20 16,0 3 2-16,11 1-6 15,2-1-4-15,6-3 5 16,3 6-8-16,8-5-1 16,-1 4-2-16,-1-3-3 15,-7 3-3-15,-6 2-3 16,-9 0 1-16,-11 0 0 15,-7 0 0-15,-9 0-12 16,-2 0-9-16,0 0-22 0,-4 0-20 16,-25 0 6-1,-9 0-15-15,-4 9-28 0,1-3-59 16,6 2 40-16,-1-4-128 16</inkml:trace>
  <inkml:trace contextRef="#ctx0" brushRef="#br0" timeOffset="283.56">14137 9483 333 0,'0'0'229'0,"0"0"-75"16,0 0-34-16,0 0-30 16,0 0-47-16,0 0-18 15,0 0 6-15,0 0-1 16,0 0-3-16,0 0-3 16,-27 23 10-16,50-23 4 15,3 0 0-15,8 0-10 0,-1 0-10 16,7-5-12-16,0-3-1 15,-7 1 0-15,2 2-4 16,-12 3 1-16,2-1 0 16,-9 3-2-16,-3 0 2 15,-6 0-4-15,-5 0 2 16,-2-2 0-16,0 2-1 16,-7-2-29-16,-13 1-53 15,-8-1-41-15,1 2-179 16</inkml:trace>
  <inkml:trace contextRef="#ctx0" brushRef="#br0" timeOffset="435.81">14518 9547 1007 0,'0'0'52'0,"0"0"-43"16,0 0-8-16,0 0-1 15,0 0-129-15,0 0-378 16</inkml:trace>
  <inkml:trace contextRef="#ctx0" brushRef="#br0" timeOffset="13301.51">5285 10078 382 0,'0'0'96'16,"0"0"-8"-16,0 0 18 16,0 0-10-16,0 0 2 15,0 0-21-15,0 0-24 16,0 0-10-16,6-14-6 15,-6 14-13-15,0 0-11 0,0 22-5 16,0 16 3 0,0 19 14-16,2 11-9 0,-2 11-12 15,0 6 1-15,0-5-5 16,0-4 0-16,0-9 0 16,0-17-20-16,0-16-15 15,0-16-24-15,0-14-6 16,0-4-55-16,6-10-53 15,0-24-182-15</inkml:trace>
  <inkml:trace contextRef="#ctx0" brushRef="#br0" timeOffset="13902.5">5332 10173 239 0,'0'0'333'0,"0"0"-273"16,0 0 34-16,0 0 13 15,0 0-39-15,0 0-23 16,2-9-16-16,0 9-18 16,7 21-1-16,2 11 36 15,5 7-23-15,-1 10 1 16,1 1-8-16,-1 2-6 15,-1-4 4-15,-1-4-11 16,1-14-1-16,-3-8-2 0,-3-8 0 16,2-8-3-16,-1-4 3 15,-3-2-12-15,-2 0 0 16,6-16 10-16,-1-16 1 16,1-10 1-16,6-9 0 15,3-2 0-15,-2-1-1 16,-1 4 1-16,-1 10 1 15,-4 12 0-15,-4 7 1 16,0 10-2-16,-7 4 0 16,0 5 4-16,0 2-2 15,0 0-2-15,0 0 2 16,0 0-2-16,4 9-3 16,5 21 3-16,5 12 7 0,1 12 14 15,3 5-12 1,-1 6 2-16,-1 0 6 0,7 0 1 15,-8-1-13-15,1-6 4 16,-3-5-5-16,-3-11 5 16,-4-12-9-16,-2-14 0 15,-1-8-1-15,-1-6-5 16,2-2-37-16,-2 0-29 16,5-18-32-16,-2-12-40 15,-1-3-133-15</inkml:trace>
  <inkml:trace contextRef="#ctx0" brushRef="#br0" timeOffset="15079.56">6101 10497 653 0,'0'0'46'0,"0"0"-16"15,0 0 85-15,0 0-43 16,0 0-25-16,0 0 4 16,-11-28-10-16,9 28-6 15,-6 0-5-15,2 0-14 16,-7 10-13-16,-5 16-3 0,3 6 0 16,5 4-3-1,10 1 0-15,0-2 3 0,0 2-4 16,18-5-9-1,5-2 8-15,-2-6-3 0,6-10-7 16,0-6 5-16,2-8 1 16,2 0 6-16,-2-14-2 15,0-15-1-15,-4-8 2 16,-8-1 0-16,-7-1 4 16,-6 3 1-16,-4 4-1 15,0 2 8-15,-20 0 7 16,-16 1-6-16,5 6 10 15,-4 7-11-15,-1 6 11 16,9 6-14-16,3 4-5 0,5 0 0 16,6 7-2-16,-3 16-8 15,14 0 0-15,2 4-12 16,0-3 6-16,16 0 0 16,18-4 0-16,3-4-2 15,8-7-9-15,2-9-5 16,2 0 8-16,-5-9 1 15,-1-18-6-15,-7-11 5 16,-12-5 16-16,-2-4 8 16,-10-4 0-16,-8-5 8 15,-4-2 8-15,0-1 14 16,-9 10 7-16,-5 10-14 16,-1 13 12-16,4 10 2 0,2 10-7 15,5 3 4-15,4 3-19 16,0 0-15-16,0 9-10 15,0 33 3-15,0 20 6 16,0 17 1-16,0 9 0 16,10 0 1-16,4-6-3 15,-3-7 2-15,2-14-2 16,3-13-6-16,-1-13-53 16,-1-15 42-16,-5-11 14 15,3-9-17-15,-2 0 21 16,3-25 0-16,3-14 1 15,7-7-1-15,1 3-1 16,0 2 1-16,5 10 1 16,5 11-9-16,-3 8 5 0,-2 12-1 15,-2 0-3-15,-5 9-4 16,7 18 8-16,-6 0 4 16,-6 4-2-16,-3-2 4 15,-5 2-1-15,-7-1 2 16,-2-2-2-16,0-3 4 15,-27-2 7-15,-13 0 10 16,-7-6 5-16,-4-8-8 16,2-4-9-16,2-5-5 15,7-6-5-15,9-19-21 16,10-1-69-16,21-6-113 16,0 5-395-16</inkml:trace>
  <inkml:trace contextRef="#ctx0" brushRef="#br0" timeOffset="17030.95">6937 10782 520 0,'0'0'188'16,"0"0"-162"-16,0 0 24 16,0 0 20-16,0 0-24 15,0 0-4-15,38 2-23 0,-17-19-7 16,6-10-2 0,2-5-10-16,0-2 9 15,-6 0-8-15,-3 2 3 0,-7 2 9 16,-6 3-9-16,-5 7 4 15,-2 4 5-15,0 6-9 16,0 7 2-16,0 0-1 16,0 3 1-16,0 0-4 15,0 0-2-15,0 0-4 16,0 18 0-16,2 11 2 16,3 7 4-16,8 6-4 15,1-2 1-15,3-4-1 16,2-4 3-16,-2-10-1 0,-1-6 0 15,1-10 1 1,-3-6-4-16,-1 0 1 0,5-24 2 16,9-16 0-16,2-12 0 15,-2-4 0-15,-10-2 2 16,-3-9-1-16,-5-3-1 16,-9-8 1-16,0-2-1 15,-2 14 0-15,-14 13 1 16,3 19-1-16,4 18 6 15,-3 6-1-15,10 7 4 16,0 3-8-16,2 0-1 16,0 0-4-16,0 20-6 15,0 22 10-15,0 16 0 16,0 9 1-16,11 5-2 0,7 3 1 16,0-2 0-16,4-1 1 15,0-5-1-15,-1-5 0 16,0-4-2-16,2-15 7 15,-3-7-5-15,3-11 0 16,-8-13 0-16,-1-5-2 16,-3-7-1-16,-3 0-7 15,8-26 5-15,2-10-8 16,0-11 9-16,-1 1 1 16,-1 3 1-16,-7 5 2 15,-3 13-3-15,4 13 2 16,-8 10-1-16,-2 2-4 15,0 0-16-15,2 9 10 16,0 18 11-16,11 8 0 16,1 5 1-16,9-6 0 0,4-4 0 15,-4-8-1-15,9-9 1 16,-8-4 1-16,-1-6 0 16,-3-3-1-16,0-12 1 15,2-20-1-15,1-11 4 16,-4-7 0-16,-3-8-2 15,-7-6 3-15,-7-6 4 16,-2-9 10-16,0-2-10 16,-11 4-1-16,-5 13 6 15,-1 16-3-15,-1 17 10 16,7 13 7-16,-1 9-4 16,8 4-6-16,-3 5-11 15,7 0-7-15,0 2-3 0,0 28-9 16,0 21 12-1,0 12 0-15,0 12-2 0,14 5 0 16,1-1 3-16,6-6-1 16,-2 0 0-16,-3-11-3 15,9-6 3-15,-8-15-5 16,-1-12-4-16,-1-14 0 16,-1-10-5-16,-3-5-1 15,3-2-8-15,3-26 6 16,6-10-14-16,-3-6 6 15,2 6 14-15,-6 12 10 16,-5 12-4-16,-5 10 5 0,4 4-4 16,-4 4-18-16,7 24 20 15,1 10 0-15,1 6 4 16,1-1-2-16,9-2 1 16,-6-9-1-16,8-8 2 15,0-10-2-15,-4-9 4 16,1-5-4-16,2-3 0 15,3-20-5-15,0-10 3 16,-2-3 2-16,-2-2 2 16,-7 2-1-16,-5 2 9 15,-9 5 9-15,1 15-8 16,-5 9 13-16,0 5 13 0,0 5-23 16,0 32-9-16,-5 19 5 15,-3 18 9 1,1 14-5-16,5 15-3 0,2 7 40 15,-5 8-16-15,-6-5-35 16,0-13 0-16,-5-16-20 16,-1-18 20-16,-1-18-2 15,-3-12 2-15,-2-11-3 16,-9-16 3-16,3-9-8 16,-2 0-7-16,-3-30-9 15,3-8 14-15,5-6 10 16,3-2 2-16,9 3 11 15,12-6-2-15,2 1-1 16,2-5-5-16,32-2-5 16,13-4-1-16,11 1-10 0,4 5-10 15,5 7 2-15,-5 7 6 16,-8 3-12-16,-10 6-24 16,-15 2-44-16,-13 6-150 15,-16 1-399-15</inkml:trace>
  <inkml:trace contextRef="#ctx0" brushRef="#br0" timeOffset="17322.43">7868 10377 547 0,'0'0'194'0,"0"0"-175"16,0 0-14-16,0 0 44 15,0 0-19-15,0 0 0 16,27-3 38-16,0 3-37 16,6 0-19-16,9 0-3 15,6-2-2-15,1-13-5 16,-3-2-2-16,-3 2-8 15,-14 1-28-15,-7 4-69 16,-16-2-105-16,-6 4-218 0</inkml:trace>
  <inkml:trace contextRef="#ctx0" brushRef="#br0" timeOffset="17563.84">7532 10219 631 0,'0'0'76'0,"0"0"-67"0,0 0 50 0,0 0 37 0,0 0-18 16,0 0-52-1,0 16-17-15,4-16-4 0,-2 0-5 16,-2 0 0-16,0 0-39 15,0 0-94-15,-13 0-216 16</inkml:trace>
  <inkml:trace contextRef="#ctx0" brushRef="#br0" timeOffset="17817.21">6825 10291 1010 0,'0'0'23'0,"0"0"-18"16,0 0 51-16,0 0-17 15,0 0-20-15,0 0-19 16,-6-6 0-16,6 6-35 15,6 0-54-15,12 0-86 16,4 0-281-16</inkml:trace>
  <inkml:trace contextRef="#ctx0" brushRef="#br0" timeOffset="19198.64">9498 10565 575 0,'0'0'150'0,"0"0"-103"0,0 0 64 16,0 0-36 0,0 0-52-16,0 0 5 0,0-55-22 15,0 28-5-15,17-7 3 16,2-4 0-16,3-6-3 16,-7-2 6-16,-3 0 15 15,-8 4 28-15,-4 9 1 16,0 14-24-16,0 11 7 15,0 8-2-15,0 0-20 16,0 0-12-16,0 5 1 16,0 25-3-16,-6 16 0 15,-8 14 2-15,5 0 2 0,7-2-2 16,0-2 0-16,2-7 0 16,0-3-1-1,0-1 0-15,0-5 1 0,0-7 0 16,0-8-1-16,0-9 3 15,0-9-2-15,0-2 2 16,0-5-1-16,-2 0 1 16,-8-7 4-16,4-22-3 15,-3-20-3-15,3-10-3 16,0-9 2-16,6-5 1 16,0 5-1-16,8 4 1 15,5 9 0-15,1 6 3 16,-6 6-1-16,5 12-1 15,-1 7 4-15,-8 9-5 16,3 10 3-16,-5 0 0 0,-2 5-3 16,0 0 0-16,2 8 0 15,10 30-4-15,3 18 4 16,3 17 0-16,4 5 2 16,-4 0 0-16,0-6-1 15,-5-7-1-15,0-12 0 16,-3-10 0-16,-4-14-1 15,-4-14 1-15,5-9-1 16,-5-6 1-16,0 0 0 16,6-14 0-16,5-24 3 15,3-16-1-15,3-16-2 16,4-7 0-16,-3-1-2 0,2 1 1 16,2 12 2-16,-3 8-1 15,-4 15 0-15,-3 14 0 16,-10 14 0-16,-2 10 0 15,-2 4-1-15,0 0 1 16,0 0 0-16,7 25-6 16,5 22 6-16,3 22 0 15,-1 10 6-15,1 8-6 16,3-7 1-16,-3-4-1 16,3-5 1-16,-3-15-1 15,6-10-4-15,-3-18-34 16,-3-12-30-16,3-9-16 15,7-7-11-15,6-13-138 16,9-20-92-16</inkml:trace>
  <inkml:trace contextRef="#ctx0" brushRef="#br0" timeOffset="22599.81">10528 10502 636 0,'0'0'132'0,"0"0"-80"15,0 0 71-15,0 0-82 16,0 0 6-16,0 0-8 16,-60-63-11-16,44 49 2 15,-6 2-10-15,6 2-6 0,-4 4 4 16,0 6 1-16,2 0-16 16,-1 0-2-16,-2 21-1 15,1 5-1-15,5 13-1 16,1 5 1-16,7 2 0 15,7-1 1-15,0-6-2 16,13-4 1-16,8-9 1 16,1-6-2-16,1-11 2 15,-2-9-8-15,6 0 4 16,2-9-1-16,0-23 2 16,0-6 2-16,-2-4 1 15,-4 1 0-15,-10 2-1 16,-7 4 3-16,-6 9 1 15,0 10-1-15,0 11 3 16,0 5 14-16,0 0-2 0,0 0-17 16,0 3-9-16,0 23-6 15,2 8 14-15,12 7 1 16,1 1-1-16,10-7 0 16,2-3-2-16,0-8-2 15,0-10-11-15,-5-9 2 16,-2-5 2-16,-4 0-17 15,-1-17 14-15,-1-10 14 16,-8-6-2-16,3 1 3 16,-5 1 2-16,-4 2 1 15,0 7-1-15,0 6 10 16,0 8 1-16,0 6 12 0,0 2-2 16,0 0-14-1,0 0-9-15,0 10-8 0,0 16 6 16,0 6 0-16,0 5 3 15,0-3-1-15,0-4 1 16,0-6-1-16,0-10 3 16,0-6-3-16,0-8 0 15,2 0 5-15,4 0 6 16,0-20 6-16,5-16-17 16,5-7-6-16,3-3 6 15,2 4-6-15,-1 10 4 16,-5 9 1-16,1 11-5 15,-7 9 6-15,-5 3-12 16,-2 0-8-16,7 15 10 16,-4 16 8-16,6 13 2 0,-2 2-1 15,5 2 1-15,1-4-1 16,5-11 1-16,5-8-15 16,0-12-22-16,-2-12 4 15,6-1-43-15,10-14-27 16,1-18-20-16,0-1 26 15,-5-4 45-15,-8 6 26 16,-9 0 9-16,-3 5 17 16,-10 3 13-16,-5 2 47 15,0 5 18-15,0 2 26 0,-18 2-5 16,0 2-36 0,-1 4-9-16,-2 4-7 0,1 2 2 15,3 0-15-15,3 0-26 16,-1 4-3-16,1 15-5 15,3 7 1-15,0 3 1 16,4 4-2-16,0 2 1 16,7 2-2-16,0-1 1 15,0-2 0-15,7-8 0 16,9-6 1-16,-1-8-2 16,1-9 1-16,2-3 0 15,-3 0 1-15,8-23 0 16,-4-11-1-16,4-4 0 0,-5-1-1 15,-1 2 1 1,-5 5 0-16,-8 3 0 0,5 9 1 16,-7 10 0-16,-2 4-1 15,0 6 1-15,0 0-1 16,0 0-4-16,2 14-13 16,8 15 17-16,5 4-3 15,5 7 1-15,14 0 2 16,-1-1 0-16,7-3 0 15,3-10-1-15,-3-8 1 16,2-10-7-16,-4-8 3 16,0 0-8-16,-3-24-2 15,1-10 10-15,-9-6-8 16,-7-1 11-16,-7-1-1 0,-11 5 4 16,-2 0 2-16,0 12 1 15,-8 2 11-15,-15 11 9 16,-4 10-8-16,-2 2-7 15,3 0-10-15,2 20 0 16,-1 8-2-16,2 9 0 16,8 5 1-16,8-1 1 15,7 3-3-15,0-3 3 16,0-10-1-16,7-4-14 16,6-10 7-16,10-8-2 15,-3-9-1-15,-3 0-1 16,6-12 12-16,-6-18 2 15,6 0 0-15,-7-6 2 0,-3-1 11 16,-5 8-1 0,0 2 2-16,-4 8 1 0,-4 8-5 15,0 8 0-15,0 3 8 16,0 0-10-16,0 0-10 16,0 17-13-16,0 22 11 15,0 17 0-15,0 13 4 16,7 18-2-16,1 9 14 15,6 15-8-15,-3 1-6 16,-2 0-13-16,-7-14 9 16,-2-15 2-16,0-25-74 15,0-21 58-15,-13-18 10 0,-8-13 8 16,2-6-3-16,-6 0 3 16,-2-25-11-16,5-16 2 15,5-7-9-15,-2-8 16 16,15-3 1-16,4 4 2 15,0 0 2-15,0 3-3 16,23-3 2-16,8 2-4 16,4-3 2-16,7 0-2 15,10 1 1-15,-1 4 0 16,2 5 0-16,1 5 1 16,-11 7 0-16,-10 2 2 15,-6 2-1-15,-12 4-1 16,-8-1 4-16,-7 8-2 15,0 1 8-15,0 4 12 16,-7 1 2-16,-8 4-6 0,-3 2-11 16,5 6-5-16,-1 1-1 15,3 0-1-15,7 0-1 16,-6 0-2-16,8 17-1 16,0 10 3-16,2 5-4 15,0 6 5-15,2 0-1 16,14 0 1-16,9-2-1 15,-6-10 1-15,8-5-4 16,-2-10 3-16,-3-7-4 16,2-4 0-16,1 0 2 15,-3-22 3-15,5-8 0 16,-2-5 0-16,-8 0 0 0,4-3 2 16,-13 4-1-16,2 7 2 15,-6 9 6-15,-4 10 7 16,0 6 1-16,0 2 3 15,0 0-14-15,0 0-6 16,2 14-16-16,3 21 16 16,3 9-1-16,1 2 2 15,3-2-3-15,1-7 2 16,-4-6 0-16,4-11 0 16,3-8 0-16,-5-8 0 15,2-4 1-15,3-4 1 16,9-24 0-16,6-10-2 15,0-5-4-15,-2-3 4 16,0 5 2-16,-7 5-1 16,-4 9 0-16,-7 13-1 0,-7 11 0 15,-4 3 0-15,0 0 0 16,0 0-3-16,3 24-3 16,-1 8 6-16,7 8 1 15,-5-1 0-15,9-5 6 16,-1-3-2-16,-1-11 3 15,-5-10-4-15,4-6-2 16,-4-4 1-16,5 0 2 16,7-14-2-16,7-18 2 15,2-8-4-15,-1-4 3 0,-4 2-3 16,3 6 0 0,-9 8-1-16,-3 10 0 0,-4 9-1 15,-5 8-3-15,-4 1 4 16,2 0-10-16,-2 11 0 15,12 18 10-15,-1 5 0 16,3 6 0-16,3-1 1 16,3-4-1-16,5-6 0 15,-8-10-1-15,6-5 0 16,-5-9-5-16,-3-5-7 16,8 0 3-16,6-12 5 15,-2-14 2-15,2-11 2 16,-8 1 0-16,-7-3 1 15,-3 3-1-15,-9 2 0 16,-2 4 0-16,0 6 1 0,0 12 1 16,-4 4 7-16,-7 8 6 15,-3 0-7-15,-1 0-7 16,-3 11 2-16,3 15-4 16,3 4-1-16,3 6 3 15,9 0-4-15,0-2 4 16,0-3 0-16,13-2-2 15,3-9-3-15,7-4-2 16,-4-6-3-16,6-7 0 16,2-3-7-16,0 0 0 15,2-17 9-15,0-3-4 16,-2-4 5-16,-8-2 6 0,1 2 2 16,-1-1 0-1,-13 4 2-15,5 3-2 0,-9 4 8 16,0 6 2-16,-2 4 1 15,0 2 8-15,0 2-12 16,0 0-8-16,0 21-5 16,0 13 5-16,10 10 14 15,-6-1-4-15,5 1-5 16,-5-8-2-16,-2-9-3 16,-2-12-1-16,0-6 0 15,8-9 2-15,-4 0 0 16,5 0 15-16,9-27-9 15,8-13-3-15,8-7-4 16,6-2 1-16,-7 4 3 16,-4 9-3-16,-6 13 0 0,-10 10 0 15,-7 10-1-15,-4 3 6 16,-2 0-3-16,6 0-1 16,-4 21-1-16,2 7 3 15,9 5 4-15,3-3-4 16,11-2-4-16,2-6 5 15,-3-4-1-15,-1-10-4 16,-3-4 4-16,1-4-1 16,-2-2-2-16,8-26 6 15,0-11-7-15,-2-7 2 16,0-5 0-16,-11-7-1 16,-3-14 4-16,-4-7-3 0,-9-11 6 15,0-5-5-15,0 7 4 16,0 16 6-16,-13 19 7 15,0 19 0-15,1 15 11 16,6 9-14-16,-1 6-10 16,7 4-6-16,0 0 1 15,-2 0-2-15,0 32-3 16,-1 24 3-16,3 25 3 16,0 8-2-16,0 3 2 15,0-2-3-15,9-18 1 16,2-5-2-16,5-13 1 0,-3-11-12 15,3-13-13 1,-3-14-12-16,0-13 4 0,3-3-19 16,0-9-69-16,4-21-25 15,-2-5-159-15</inkml:trace>
  <inkml:trace contextRef="#ctx0" brushRef="#br0" timeOffset="22850.26">13876 10270 1091 0,'0'0'67'0,"0"0"-56"16,0 0 52-16,0 0-13 0,0 0-27 16,0 0-3-1,0 0 7-15,145-5-4 0,-74-4-9 16,1 0-13-16,-5-2-1 15,-3 6-4-15,-8-2-19 16,-12 2-15-16,-3 5-60 16,-13 0-67-16,-3 0-37 15,-5 2-249-15</inkml:trace>
  <inkml:trace contextRef="#ctx0" brushRef="#br0" timeOffset="23005.51">15066 10407 950 0,'0'0'116'0,"0"0"-92"15,0 0 14-15,0 0 1 16,0 0-39-16,0 0-55 16,-140-58-119-16</inkml:trace>
  <inkml:trace contextRef="#ctx0" brushRef="#br0" timeOffset="26129">6892 10244 134 0,'0'0'473'0,"0"0"-449"16,0 0 63-16,0 0-8 15,0 0-19-15,0 0-12 16,0 0-24-16,-20-15-13 15,15 15-5-15,5 0-4 16,-6 0 4-16,-1 6 6 16,1 8-1-16,-4 0 1 15,8 0 0-15,2 0-1 16,0-4-10-16,0 0 2 16,0-5-1-16,7-2-1 15,7-3-1-15,3 0 5 0,1-3-2 16,-2-12-2-16,-1-1 0 15,-6-2 0-15,-4 0 0 16,-5 4 2-16,0 0-2 16,-3 8 8-16,-14-1-5 15,-6 7-2-15,-4 0-4 16,8 0-4-16,1 11-41 16,11 1-171-16</inkml:trace>
  <inkml:trace contextRef="#ctx0" brushRef="#br0" timeOffset="27073.6">7710 10208 365 0,'0'0'100'0,"0"0"-45"15,0 0 24-15,0 0-29 16,0 0 3-16,0 0-22 16,0-5 1-16,-4 5 6 15,0 0 1-15,-1 0-15 16,0 0-6-16,-4 0 0 15,5 5 6-15,-2 9-10 16,3 0-6-16,1 1-2 16,2-1-2-16,0-4-2 0,0-4 1 15,0-2 3-15,7-4-6 16,1 0 3-16,6 0 7 16,-1-6-2-16,-2-10-5 15,-1 0 1-15,-6 2-3 16,-4 2-2-16,0 6 1 15,0 1-1-15,0 5-9 16,-23 0-52-16,-1 0-167 16</inkml:trace>
  <inkml:trace contextRef="#ctx0" brushRef="#br0" timeOffset="32124.29">8192 12017 498 0,'0'0'108'16,"0"0"-55"-16,0 0 24 16,0 0-5-16,0 0-24 15,0 0-1-15,0 0-9 16,0-4-15-16,0 4 2 0,0 0 1 16,0 0-4-1,0 0-4-15,0 0-4 0,-7 0-5 16,-2 0-1-16,0 0-7 15,-6 0 3-15,-1 0-2 16,1-3 0-16,-1-4-1 16,0 0-1-16,3-6 4 15,0-1-2-15,1 0 0 16,1-2 3-16,9 2-1 16,0 2-1-16,2 4 3 15,0 1-2-15,0 4-3 16,0 1 2-16,0 2-2 15,0 0 1-15,0 0-1 16,0 0-2-16,0 0 2 0,0 0 0 16,4 0 0-16,1 0-2 15,-3 0 0-15,0 0 1 16,2 0 0-16,-2 0-1 16,-2 0 0-16,6 0 1 15,-6 0 0-15,0 0 0 16,0 0 0-16,0 0 0 15,0 0 0-15,0 0 1 16,0 0-2-16,0 0 1 16,0 0-3-16,0 0-4 15,0 0 5-15,0 0-1 16,0 0 1-16,0 0 2 16,0 0 0-16,0 0 0 0,0 0 0 15,0 0 0-15,0 0 0 16,0 0 0-16,0 0 0 15,0 0 2-15,0 0-2 16,0 0-1-16,0 0 0 16,0 0 1-16,0 0-10 15,0 0-14-15,0 4-45 16,0 0-93-16,-6 2-128 16</inkml:trace>
  <inkml:trace contextRef="#ctx0" brushRef="#br0" timeOffset="33162.99">8134 11951 112 0,'0'0'215'15,"0"0"-157"-15,0 0 45 16,0 0-21-16,0 0-34 0,0 0-8 16,0-8-2-16,0 8-11 15,0 0 4-15,0 0-14 16,0 0-16-16,0 0-1 16,0 0-4-16,0 0 1 15,0 0 2-15,0 4 0 16,0 4 1-16,-7 2 1 15,-7-4 3-15,-1 2 3 16,-5 1-7-16,-3-4 2 16,4 1-1-16,-6-4 2 15,5-2 28-15,-2 0 10 16,4 0-22-16,4-12 18 16,3-8-7-16,3-8-20 0,3-2 2 15,5-4-3 1,0-3 13-16,18 4 6 0,6 2-23 15,10 3 2-15,-3 9 4 16,-6 4 1-16,-5 6-1 16,-7 2-1-16,-7 3-8 15,2 3 0-15,-8 1-1 16,0 0-2-16,0 0 1 16,0 0-1-16,2 0 1 15,2 0 0-15,-4 7 4 16,0 5-4-16,0-2 2 15,0 3 2-15,0 5 0 16,0 4-2-16,0 10 9 16,5 4-1-16,-1 6 5 0,-2 3-4 15,0 6 4-15,-2 5-1 16,0 4-4-16,0 5-2 16,-13 1-2-16,-7-8-5 15,-3-4 1-15,-6-8 3 16,0-8-3-16,1-7 2 15,-6-10-3-15,8-8 0 16,-1-5 4-16,0-6-1 16,5-2 1-16,-3 0-2 15,0-5-3-15,10-4 0 16,1-1-7-16,6-1-21 0,3 0-12 16,5-1-37-16,0-3-31 15,19-1-160-15,14-2-67 16</inkml:trace>
  <inkml:trace contextRef="#ctx0" brushRef="#br0" timeOffset="34484.39">8225 12256 569 0,'0'0'98'15,"0"0"-73"-15,0 0 64 16,0 0-28-16,0 0-4 15,0 0-25-15,7 124-14 16,-5-98 7-16,-2-3-1 0,0-9 2 16,0-7-12-16,0-2-7 15,0-5-1-15,0 0 8 16,4 0 1-16,-2-12 5 16,10-13-18-16,1-5-2 15,5 2-11-15,3 2 4 16,-2 6-4-16,-1 11-4 15,-5 2 13-15,-3 7-4 16,-4 0 3-16,5 7 1 16,-2 13 2-16,7 1 0 15,-1 1 0-15,1-4 1 16,2-4-3-16,-3-5 2 16,1-8 0-16,4-1 0 15,0 0 2-15,3-18 8 16,3-14-2-16,-2-8-4 0,3-8 1 15,-6-6-5-15,-11-6 3 16,-3-2 1-16,-7 1-2 16,0 5-2-16,0 10 3 15,0 11 6-15,-9 16 1 16,5 12 1-16,-5 2 9 16,9 5-13-16,-7 0-7 15,-2 20-5-15,1 16 4 16,1 14 1-16,7 14 2 15,0 9 6-15,0 3-6 16,2-2 0-16,9-9-2 16,3-10 0-16,1-11-1 0,3-11 1 15,0-11-1-15,-2-12 1 16,-3-9 0-16,3-1 2 16,1-5-1-16,8-27-2 15,-1-9 0-15,-1-7-10 16,-8 0-10-16,-3-2-1 15,-8 8 10-15,-4 5 3 16,0 10 1-16,0 7 0 16,0 9-2-16,-7 10 5 15,-2 1 2-15,-2 0 2 16,-3 8-3-16,8 7 4 16,-1 6-2-16,5-4 2 15,2 2 0-15,0-3-2 0,0-2 2 16,0-5-1-16,11-2 0 15,5-1 1-15,-1-2-1 16,1-2 1-16,6 2 0 16,-2 2 1-16,-4 0-2 15,6 5 1-15,-4 4 0 16,-3 3-1-16,1 4 2 16,-1 1-1-16,-1 1 2 15,-1-3 0-15,-1-1 1 16,-8-6-1-16,5-4 2 0,-5-6-4 15,2-1 0 1,-2-3 4-16,2 0 4 0,5-14 1 16,5-13-6-16,-1-7-2 15,-1-4 0-15,6-2-2 16,-4 5-3-16,-8 3 2 16,4 15 2-16,-10 8 0 15,-2 6-1-15,0 3 0 16,0 0-1-16,0 0-3 15,0 17 4-15,0 10-1 16,0 1 4-16,7 2-2 16,1 1 1-16,6-4 0 15,4-3 2-15,-2-5 0 16,-1-8-2-16,1-2 1 16,-3-9 9-16,-7 0-5 0,8 0 4 15,-5-11-3-15,-3-10-4 16,2-10-3-16,-8-3-2 15,0 0-5-15,-3 0 2 16,-19 5-1-16,-3 3-2 16,-4 6 0-16,0 13 6 15,2 7 1-15,7 0 0 16,3 0 0-16,3 18-1 16,5 5 2-16,7 4-1 15,2 4 1-15,0-6 0 16,4-1-2-16,17-6 2 15,1-4 0-15,0-3 0 16,-2-8-5-16,1-3-7 16,-8 0-6-16,-7-3-30 0,-6-19-59 15,0-4-76-15,-13-9-47 16</inkml:trace>
  <inkml:trace contextRef="#ctx0" brushRef="#br0" timeOffset="34670.65">8428 12051 692 0,'0'0'10'0,"0"0"-1"15,0 0 53-15,0 0 27 16,0 0-27-16,0 0-43 16,-76-3-11-16,88 3-3 15,21 0 12-15,18 0-15 0,21-2-2 16,15-17-135-16,6-3-218 15</inkml:trace>
  <inkml:trace contextRef="#ctx0" brushRef="#br0" timeOffset="36031.08">9639 12364 653 0,'0'0'17'0,"0"0"27"15,0 0 0-15,0 0 34 16,0 0-17-16,-83-106-20 15,61 95-23-15,-1 6 5 16,-1 5-7-16,4 0-1 16,-5 0-5-16,3 10-8 15,2 10 1-15,0 4-1 16,4 2-2-16,9 3-5 16,5-4 5-16,2-1 0 15,0-3 0-15,18-10-1 0,9-7-2 16,2-4 3-16,0 0 0 15,7-20 2-15,-1-13-1 16,3-10 3-16,-5-7-4 16,1-5-1-16,-10-4 1 15,1-3 0-15,-12-1-3 16,-8 1 3-16,-5 6 3 16,0 8-3-16,-7 12 2 15,-13 13 1-15,13 11 16 16,-2 9-8-16,3 3-4 15,-1 0-7-15,3 18-2 16,-3 18 0-16,7 12 0 0,0 12 1 16,0 8 0-16,22 6 0 15,5-2 1-15,-2-3 0 16,-3-11 0-16,0-9 1 16,-4-14-1-16,-3-11 0 15,-1-7 0-15,-5-13-1 16,-3-4 2-16,8-2 3 15,1-27-4-15,10-5-3 16,-7-10 3-16,-3 3-6 16,1 0 5-16,-3 11-7 15,1 8 2-15,-7 11 2 16,-3 9 2-16,-4 2-8 16,2 0-5-16,0 2-7 0,3 18 22 15,4 6 0 1,2 3 0-16,2 0 0 0,5 0 0 15,-3-3 0-15,8-8 1 16,-7-4 2-16,-5-8-3 16,-5-6 0-16,8 0 7 15,-3-6 14-15,3-20-14 16,-3-3-4-16,-3-6-1 16,6-1 1-16,-7 4-2 15,-1 8 4-15,-4 8-1 16,-2 7 0-16,0 8 5 15,0 1-9-15,0 0-2 0,0 24-5 16,5 10 7 0,2 6 0-16,2 0 0 0,6-4-3 15,5-2-13-15,1-8-2 16,-2-8-11-16,6-8-32 16,-3-8-67-16,5-2-105 15,0-7-71-15</inkml:trace>
  <inkml:trace contextRef="#ctx0" brushRef="#br0" timeOffset="37313.43">10528 12206 636 0,'0'0'76'16,"0"0"40"-16,0 0-5 15,0 0-57-15,0 0-9 0,0 0-17 16,-43-55-15-16,37 55-6 15,-3 0-7-15,-2 0 0 16,4 12-1-16,0 12-1 16,1 7-1-16,4 5 3 15,2 3-2-15,0-2-1 16,0-3 3-16,8-3-6 16,19-10 1-16,0-7-11 15,4-8 5-15,5-6 0 16,1-4 9-16,6-26 2 15,-1-12 0-15,0-8-9 16,-3-10 7-16,-8-6 2 0,-8-3 1 16,-13 0-1-16,-1-1 2 15,-9 3 1-15,0 11 4 16,0 10 11-16,-11 14 3 16,3 15-6-16,-2 10 2 15,6 7-3-15,-3 0-14 16,1 12-2-16,-4 23-2 15,4 16 2-15,6 11 2 16,0 3 0-16,0 7 1 16,6 3-1-16,6 0 1 15,-1-7 0-15,-3-8-1 16,4-10 1-16,-1-10-1 0,-5-13 0 16,4-13 0-1,-8-9 0-15,0-5 0 0,9-2 9 16,5-26-8-16,1-12-1 15,6-1-13-15,-5-5 3 16,4 13 3-16,-6 8 0 16,-1 13 0-16,-8 9-1 15,4 3-1-15,-4 0-12 16,-1 20 19-16,-2 12 1 16,8 2 1-16,3 4 0 15,6-6 1-15,-1-4-1 16,-3-5 2-16,-1-9-2 15,2-7 2-15,-9-7-1 0,4 0 3 16,-2-3 5 0,3-22-7-16,1-5-1 0,-1-6-2 15,-1 2 1-15,-6 7 0 16,4 6 0-16,-9 9 0 16,-2 6 0-16,0 6 0 15,0 0 0-15,0 4-8 16,0 22 7-16,0 6 1 15,5 3 0-15,3-1 0 16,8-2 0-16,-3-4-1 16,3-5 1-16,5-6 0 15,-6-10-1-15,1-5 1 16,-3-2 0-16,0 0 2 0,-4-21-1 16,2-7 0-1,-9-3 5-15,-2 0-5 0,0 2-1 16,-15 3 3-16,-12 6-2 15,5 5-1-15,-3 6 0 16,6 6 0-16,-2 3 0 16,13 0 0-16,0 0-4 15,6 0 4-15,2 0-6 16,0 3-3-16,4 1 6 16,23-4 0-16,12 0 3 15,5 0 3-15,3 0-3 16,2 0-1-16,-2 0 1 15,-9 0 3-15,-7 5-3 16,-9 12 1-16,-9 7 3 0,-1 2-1 16,-12 0-1-16,0 0 10 15,0-2 5-15,0-8 2 16,-12-4-8-16,8-8-10 16,0-4 9-16,-1 0 0 15,3-1-4-15,2-23-6 16,0-9-13-16,27-4-4 15,11-6 2-15,-1 6 1 16,11 11-1-16,-6 11 1 16,-11 13 11-16,-9 2 3 15,-4 5-4-15,-7 21 4 16,0 6 0-16,-9 1-1 0,-2 1 1 16,0-4-6-16,-15 1-9 15,-12-8-3-15,-6-5-8 16,-8-4-65-16,1-9-116 15,-9-5-292-15</inkml:trace>
  <inkml:trace contextRef="#ctx0" brushRef="#br0" timeOffset="37506.75">11152 12147 744 0,'0'0'82'16,"0"0"-34"0,0 0 31-16,0 0-28 0,0 0-27 15,0 0-19-15,0-35-5 16,2 23-20-16,-2-3-80 16,0-1-164-16</inkml:trace>
  <inkml:trace contextRef="#ctx0" brushRef="#br0" timeOffset="37678.03">10495 12017 994 0,'0'0'26'16,"0"0"-22"-16,0 0-4 15,0 0-2-15,160 0 1 16,-62 0-19-16,9-4-101 15,9-8-159-15</inkml:trace>
  <inkml:trace contextRef="#ctx0" brushRef="#br0" timeOffset="38696.87">12792 12521 112 0,'0'0'693'15,"0"0"-678"-15,0 0 61 16,0 0-10-16,0 0-34 16,0 0-14-16,66-80-8 15,-37 31-4-15,2-6-3 16,-5-3-3-16,-1-7 0 16,-5-2 1-16,-9 3 0 15,-7 4 0-15,-4 13 2 16,0 12 7-16,0 12-6 15,-6 14 2-15,-3 5-3 0,-2 4 4 16,-3 0-6-16,-1 25-2 16,-1 16 2-16,3 19-1 15,11 13 4-15,2 5 4 16,0 0-7-16,4-6 1 16,20-9 0-16,-1-12 0 15,-1-8-1-15,3-16-1 16,-6-10 2-16,-3-12 1 15,7-5-3-15,-8-1 10 16,3-23-1-16,2-13-8 16,-4-7-1-16,-1-3-1 15,-1-1-4-15,-8 9 3 0,1 11 1 16,-5 14-2 0,0 10 3-16,-2 4-4 0,5 0-10 15,4 18 6-15,6 17 7 16,5 4 1-16,7 3 0 15,7-2 0-15,1-8 0 16,1-5-6-16,-2-13 6 16,-5-9-2-16,-5-5 0 15,-2 0 2-15,-6-21 1 16,4-9-1-16,-12-7 2 16,-8-3-1-16,0-2 0 15,0 1-1-15,-17 0 0 16,-8 10 0-16,1 8 0 0,-10 9 1 15,3 10-3 1,2 4 2-16,2 0-2 0,6 21-2 16,0 8 2-1,15 5 1-15,4 0 0 0,2 5 0 16,0-8 1-16,19-1 0 16,8-7 0-16,0-10 0 15,-5-4 0-15,3-9-1 16,-10 0-2-16,1-11-26 15,-5-19-36-15,-11-4-137 16,0-6-10-16</inkml:trace>
  <inkml:trace contextRef="#ctx0" brushRef="#br0" timeOffset="38872.11">12744 12141 752 0,'0'0'49'0,"0"0"-37"16,0 0 38-16,0 0-31 16,0 0-8-16,0 0 15 15,98 13-26-15,-9-24-7 16,11-17-182-16,12-5-268 16</inkml:trace>
  <inkml:trace contextRef="#ctx0" brushRef="#br0" timeOffset="41444.25">14297 12209 837 0,'0'0'29'16,"0"0"-13"-16,0 0 41 16,0 0-32-16,0 0-14 15,0 0-3-15,0-51 1 16,11 39 2-16,3 2 2 0,1 5-8 15,-3 2-2 1,-8 3 1-16,5 0-2 0,-5 23 0 16,-4 10 1-16,2 5 10 15,-2 2-4-15,0-4-5 16,0-8 4-16,0-8-2 16,0-10-1-16,0-6-4 15,0-4 2-15,0 0 9 16,0 0 20-16,12-20-3 15,10-10-25-15,2-10-3 16,8 0-2-16,-3 1-3 16,-7 8 3-16,1 11-1 15,-8 8-1-15,-11 7 1 16,4 5-1-16,-6 0-7 0,-2 23 10 16,2 7 0-16,0 2 6 15,-2 2-3-15,2-6 0 16,5-5-2-16,-3-8 8 15,-2-7-7-15,6-6 3 16,-2-2-1-16,5 0 4 16,3-2 6-16,5-21-14 15,8-6 2-15,-2-5-4 16,-3 2 1-16,2 4 0 16,-8 8-1-16,-3 8-3 15,-8 7-2-15,0 5 1 16,-3 0-2-16,2 13 1 15,-2 13 7-15,5 3-1 16,-3 2 3-16,6-3-2 16,-6-6 1-16,0-6 1 0,5-6 2 15,-7-6-2-15,0-4 0 16,10 0 6-16,-1-4 6 16,5-18-8-16,3-6-5 15,8-2 4-15,-4 0-3 16,-3 2-2-16,-3 5 0 15,2 12 0-15,-13 3-4 16,-4 8 2-16,5 0-4 16,-1 5-7-16,8 22 10 15,-3 0 6-15,7 7-3 0,-3-3 0 16,1-4 0 0,9-8 0-16,-8-7 0 0,4-4 1 15,-3-8 1-15,-5 0 0 16,3-4 0-16,-1-17 2 15,-2-8-2-15,-8-3 0 16,-5-4 0-16,0-2-2 16,-7-3-1-16,-15 6-4 15,-2 7-3-15,1 9 8 16,3 11-3-16,-2 8 2 16,6 0-4-16,3 0 0 15,-1 12-4-15,14 6-1 16,0 3-5-16,0 1 9 15,16-3 0-15,11 0 0 16,2-10 6-16,11-5-10 0,0-4 1 16,-2 0-1-16,2-11 8 15,0-17 2-15,-9-4-24 16,0-7-3-16,-4-1-3 16,-6-2 11-16,-11 1 7 15,-3 0 11-15,-7 3 1 16,0 8 1-16,-9 10 1 15,1 11 23-15,-4 9-2 16,1 0-16-16,-2 11-6 16,-1 19 13-16,3 12-3 15,7 2 4-15,4 4-8 16,0 0 3-16,0 0 2 0,4-6 2 16,7-9 5-16,-9-12-4 15,5-8-10-15,-2-7 1 16,-5-6 0-16,9 0 13 15,-1-11 42-15,11-15-54 16,3-3-5-16,4 0-4 16,1 9-2-16,-2 8-8 15,-3 8-1-15,5 4-10 16,-5 4 17-16,0 21 3 16,-6 7-3-16,-3 1 6 15,-11 0-8-15,-2-1 4 16,0-4 1-16,-4-3 1 15,-23-10 2-15,0-1 1 16,-2-6 1-16,0-6-2 16,3-2 1-16,4 0-1 0,-3 0 1 15,9-2 0-15,3-3 0 16,7-2-1-16,6 5 0 16,0-1 3-16,0 2-3 15,4 1-10-15,16 0 0 16,9 0 3-16,7 0 7 15,-3 0 0-15,-2 0 0 16,5 0 0-16,-5 0-1 16,-2-10 1-16,-2-6-1 15,-2-3 1-15,-6-6 0 0,-3-3-2 16,-1-4 1 0,-1 0 1-16,-12 1 0 0,5 5 1 15,-7 6 1-15,0 8-1 16,0 8 7-16,0 4-3 15,0 0-5-15,0 0-10 16,0 12 5-16,0 12 4 16,0 4 0-16,0 2 1 15,8-6-2-15,13-2 0 16,-1-3 2-16,3-7-2 16,-4-5 1-16,6-7 1 15,-3 0 5-15,5-5-4 16,2-25 4-16,-3-7-2 15,1-7-3-15,-4-6 3 16,-7-6-1-16,-8-6 0 0,-1-6 0 16,-7-4-1-16,0 7 0 15,0 13-1-15,-7 17 6 16,3 16 14-16,0 9-19 16,-2 8 6-16,4 2-7 15,0 0-6-15,0 22-1 16,-2 16 4-16,4 14 0 15,0 7 3-15,0 0 0 16,0 1 0-16,6 1-1 16,8-5 1-16,-1 1 0 15,5-6 0-15,-1-2 0 16,6-11 1-16,-5-10 0 0,4-10-1 16,-6-13-1-1,1-5 1-15,1 0 6 0,7-17-3 16,2-15-3-16,0-7-1 15,-8-3-2-15,2 1 3 16,-11-1-1-16,2 3 0 16,-12 7-1-16,0 11 1 15,0 6 1-15,0 11-1 16,0 4-1-16,-4 0-1 16,-12 0-1-16,1 24-1 15,-1 12 1-15,5 6 2 16,9 6 2-16,2 1-1 15,0-5 1-15,4-2 0 0,21-8-2 16,-2-4 3-16,11-6-1 16,-3-8 0-16,-2-8 0 15,-2-8 0-15,-5 0 0 16,1-15-17-16,-10-14-52 16,-9-5-19-16,-4-2-61 15,0-4-22-15,-29-2-187 16</inkml:trace>
  <inkml:trace contextRef="#ctx0" brushRef="#br0" timeOffset="41467.31">15684 11776 747 0,'0'0'215'0,"0"0"-213"16,0 0 38-16,0 0 16 15,0 0-35-15,0 0-21 16,13-33-16-16,1 33-43 16,1 0-107-16,-2 1-147 15</inkml:trace>
  <inkml:trace contextRef="#ctx0" brushRef="#br0" timeOffset="42331.9">17113 11889 924 0,'0'0'28'15,"0"0"26"-15,0 0 7 16,0 0-53-16,0 0-3 16,0 0-3-16,2 46 0 15,7-10-2-15,-7 3 1 0,0-1-1 16,-2-1 0-16,0-3 0 16,0-6-1-16,-6-5-10 15,-15-6-9-15,4-3-18 16,-3-6 8-16,-3-3 9 15,4 2 10-15,-2-4 11 16,6-1 0-16,8 2 0 16,-2-4 6-16,7 2 4 15,2-2 1-15,0 3 2 16,0-3-1-16,6 5 1 16,26-1 28-16,3-1-18 15,4 0-9-15,-2-3-11 16,3 0-3-16,1 0 0 15,-3-6-1-15,-7-14-27 16,-12-3-55-16,-7-2-84 0,-12-5-115 16</inkml:trace>
  <inkml:trace contextRef="#ctx0" brushRef="#br0" timeOffset="42531.2">16939 11872 959 0,'0'0'16'0,"0"0"34"16,0 0-8-16,0 0-9 15,0 0-19-15,0 0-14 16,131-7-1-16,-77 2 1 0,2 0-38 16,2-4-43-16,-2-6-54 15,-4 1-58-15,0-1-105 16</inkml:trace>
  <inkml:trace contextRef="#ctx0" brushRef="#br0" timeOffset="42750.56">17483 11785 562 0,'0'0'132'15,"0"0"-57"-15,0 0 29 16,0 0-8-16,0 0-44 16,0 0-14-16,0 122-7 15,0-79-4-15,2 3-14 16,-2 5-7-16,2 2 1 15,-2-2 2-15,0-2-9 0,0-9 1 16,0-8-1 0,0-11 0-16,0-9-1 0,0-9-35 15,0-3-32-15,0-3-35 16,0-23-172-16,2-13-221 16</inkml:trace>
  <inkml:trace contextRef="#ctx0" brushRef="#br0" timeOffset="42997.03">17483 11895 305 0,'0'0'322'0,"0"0"-245"15,0 0 88-15,0 0-59 0,0 0-47 16,0 0-34-16,73-110-13 16,-32 100 4-16,-6 2-1 15,3 4 10-15,-9 4-4 16,-11 0-12-16,-5 0-8 15,-6 16 1-15,-7 3-2 16,0 4 0-16,-15-1-2 16,-23-5 4-16,-9 4-4 15,-7-7-28-15,-2-5-80 16,10-6-250-16</inkml:trace>
  <inkml:trace contextRef="#ctx0" brushRef="#br0" timeOffset="47332.78">15427 12150 385 0,'0'0'149'0,"0"0"-104"16,0 0-3-16,0 0-5 16,0 0 1-16,0 0-12 15,0 0-10-15,21 1 15 16,-21-1 3-16,2 3 3 15,-2-3 0-15,0 0 4 16,0 1-10-16,0 2-5 0,0 1-9 16,0 0 10-16,0 0-3 15,0-2-10-15,0 2-1 16,0-3-2-16,0 2 1 16,0-1-6-16,0 2 2 15,0-3 2-15,0 6-2 16,0-3 0-16,-2 2-1 15,0 2 1-15,-5-2-6 16,7 2-2-16,0 1 1 16,0-2-1-16,0 1 2 15,0-2-3-15,0 0 1 16,0-4-1-16,0 0 1 16,0-2 0-16,0 0 0 0,0 0 0 15,0 0 0-15,0 0 0 16,0 0 0-16,0 0-3 15,0 0-2-15,13-4-16 16,3-8-27-16,-3 4-80 16,2 1-294-16</inkml:trace>
  <inkml:trace contextRef="#ctx0" brushRef="#br0" timeOffset="48497.77">18359 12184 553 0,'0'0'77'0,"0"0"-42"0,0 0 53 16,0 0 21-16,0 0-54 15,0 0-11-15,0 0-10 16,0 17 18-16,0 10-4 16,0 3-25-16,-2 2-10 15,-10 4-13-15,-9 2 0 16,-18-4-72-16,-16-6-324 16</inkml:trace>
  <inkml:trace contextRef="#ctx0" brushRef="#br0" timeOffset="50413.04">19003 12126 168 0,'0'0'385'0,"0"0"-370"0,0 0 13 15,0 0 53 1,0 0 11-16,0 0-28 0,42 40 11 15,-24-40-30-15,9-3 3 16,9-22-9-16,-3-13-17 16,10-14-13-16,-1-13 1 15,-2-17-6-15,-7-12 0 16,-8-15-2-16,-11-3 1 16,-10 2-2-16,-4 17-1 15,0 20 0-15,0 23 0 16,0 16 0-16,2 19-1 15,-2 7 1-15,0 5 1 16,0 0 0-16,0 3-1 0,0 0 0 16,0 12-1-16,0 28-4 15,-2 18 5-15,2 14-2 16,0 13 2-16,0 9 0 16,13 4-1-16,3-3 0 15,1-7 2-15,6-12-2 16,-7-12 2-16,1-12 0 15,6-10-1-15,-6-11-1 16,-3-13 1-16,1-7 0 16,1-11 1-16,9 0 0 15,2-14-1-15,4-20 1 16,0-8-1-16,-4-5-3 16,-3-5 3-16,-6 1-2 15,-7 4 0-15,-9 3 1 0,-2 13 0 16,0 8-1-1,0 12-5-15,-15 4-3 0,-8 7 8 16,6 0 0-16,-6 0-3 16,7 9-7-16,10 3 5 15,-3 5 2-15,7 6 0 16,2-2 1-16,0 1 1 16,0 1-6-16,0-8-5 15,13-4-6-15,3-5-1 16,8-4-14-16,3-2-5 15,4 0 13-15,0 0 23 16,-4 0 2-16,-2 4 2 0,-5 5 0 16,-7 2 1-16,1 1-1 15,-12 5 1-15,-2 3-1 16,2 1 5-16,-2-1 2 16,0 4 0-16,0-2 2 15,0 2 6-15,0-2 2 16,0 0-7-16,2-3-5 15,5-2 6-15,-5-4-4 16,2-5-4-16,6-4 2 16,-4-4 0-16,5 0 5 15,7-3-4-15,7-23 2 16,1-3-5-16,-6-8-3 16,3-2 3-16,-10-4-2 0,-1 2 0 15,-10 0 3-15,-2 9-2 16,0 10 4-16,0 12 19 15,0 6-3-15,0 4-7 16,0 0-15-16,0 7 0 16,-2 24-3-16,2 8 2 15,0 7 0-15,0 1 0 16,6 1 1-16,11-4-5 16,8-5 4-16,-7-11-9 15,3-10-59-15,-4-14-65 16,8-4-92-16</inkml:trace>
  <inkml:trace contextRef="#ctx0" brushRef="#br0" timeOffset="50658.51">20133 11594 263 0,'0'0'635'0,"0"0"-623"15,0 0-10-15,0 0 18 16,0 0-5-16,0 0-13 16,-15-4 15-16,15 12 1 15,2-5-13-15,9-3-2 16,-7 0 0-16,8 0-3 0,-8 0-4 16,3 0-26-16,-3 0-84 15,6 0-73-15,-6 3-158 16</inkml:trace>
  <inkml:trace contextRef="#ctx0" brushRef="#br0" timeOffset="53199.44">20378 12078 682 0,'0'0'33'0,"0"0"-24"16,0 0 104-16,0 0 12 0,0 0-49 15,0 0-19 1,21-21-32-16,-15-7-24 0,-2-4 0 16,-4 0 6-16,0 0-2 15,0 4 7-15,-2 10-3 16,-6 6 0-16,-11 9-5 16,2 3-4-16,1 0-4 15,-9 15 1-15,8 13-3 16,3 7-1-16,8 3 6 15,1-1-6-15,5 4 3 16,0-3 0-16,9-6 2 16,5-6 0-16,1-11 1 15,3-6 1-15,-5-9 0 16,3 0 1-16,7-14 7 16,-6-15-7-16,8-2-1 0,-7-1 3 15,-7-2 2 1,-7 1 5-16,3 9-3 0,-7 8-2 15,0 10-3-15,0 6-2 16,0 0-2-16,0 0-10 16,0 21-1-16,0 6 11 15,2 4 1-15,5-6-7 16,2-3 7-16,2-3 0 16,-2-5 1-16,4-2 0 15,0-10 0-15,1-2 0 16,3 0 2-16,8-18 2 15,2-8-2-15,4-2-2 16,-6-1 0-16,-7 5 1 16,-5 8 0-16,-11 5 0 0,0 6 6 15,-2 5-5-15,0 0-2 16,0 0-9-16,0 14 4 16,0 6 4-16,0 4 1 15,0 1 2-15,0 1-2 16,0-3 4-16,0-5 2 15,7-8-2-15,-2-6 8 16,-5-4 1-16,0 0 22 16,9 0-4-16,-1-16-20 15,13-11-10-15,1-6-1 16,2 1-11-16,1 6 3 0,-7 10 4 16,-5 8-19-1,-1 8 7-15,-4 0-19 0,5 4 13 16,1 20 16-1,3 5 1-15,4 0 2 0,-1 4 0 16,7-5-7-16,-1-6 5 16,1-4 2-16,-9-10 1 15,-1-8 1-15,-1 0 0 16,3-7 1-16,-2-16 1 16,-1-8 2-16,-1 0-2 15,-11-2 0-15,1 1 0 16,-5 6 3-16,0 6 1 15,-5 10 1-15,-10 8 5 16,-3 2-10-16,-7 0 0 0,4 20-1 16,-4 8 0-16,7 3-2 15,7 3 0-15,9-1-2 16,2-1 4-16,0-7-3 16,2-8 3-16,9-6 0 15,3-7 1-15,-1-4 0 16,5 0 9-16,-1-8-5 15,8-16 5-15,-5-1-8 16,3 0 13-16,-8 0 2 16,1 3 2-16,-7 6 14 15,-5 5-18-15,-4 6-2 16,0 5-3-16,0 0-9 16,0 0-1-16,0 25-8 15,0 21 8-15,0 17 3 16,0 14-1-16,-4 6-2 0,-5 1-1 15,-5-1 1-15,-1-3 0 16,-12-5 0-16,0-13 0 16,0-13 0-16,5-15-1 15,2-17 1-15,4-13 3 16,1-4-2-16,8-11-1 16,-4-28-14-16,9-13 0 15,2-12 9-15,0-12 2 16,15-3 3-16,14-3-2 15,12 4-1-15,3 7-1 16,1 12 3-16,1 13-2 16,-1 9 2-16,-7 11 1 0,-5 10-1 15,-6 7 1-15,-4 2 1 16,-10 7 1-16,-5 0-2 16,0 0 2-16,-4 7 0 15,-2 14 4-15,0 7 4 16,3 1-1-16,-5-3-6 15,0-4-2-15,2-10-1 16,0-4 0-16,0-6-1 16,5-2 2-16,-2 0 0 15,10-7 3-15,8-20-2 16,6-7-2-16,0-4-1 16,-5 1-4-16,0 6 5 15,-6 6-2-15,-7 11 0 0,-7 9 1 16,-4 5-2-16,0 0 1 15,0 0-10-15,0 19 3 16,0 11 9-16,6 4 0 16,-2 2 0-16,11-3 0 15,3-4-1-15,5-6 1 16,-4-11 1-16,4-8 0 16,-3-4 2-16,4-2-1 15,3-26 1-15,2-6-1 16,-2-9-2-16,-9-7 2 0,-3-12-1 15,-3-16-1 1,-1-18 0-16,-9-4-1 0,0 5-3 16,-2 19 3-1,0 27 1-15,0 17 8 0,0 18 5 16,0 7-5-16,0 7-8 16,0 0-3-16,0 38-10 15,0 20 11-15,0 22 4 16,0 13-4-16,2 0 2 15,12 2 0-15,-1-11 0 16,3-9 0-16,1-12-2 16,4-17 0-16,-4-13-41 15,1-17 6-15,5-16 7 16,4 0 5-16,6-29-14 16,13-7-14-16,4-6 24 0,-13 3 4 15,-3-2 25-15,-18 7 0 16,-12 6 7-16,-4 8 21 15,0 6 13-15,-2 6-4 16,-21 5-12-16,3 3-17 16,-9 0-1-16,-4 20-1 15,-1 9 1-15,5 3-3 16,12 0-1-16,7-4-3 16,8-5 0-16,2-8-1 15,0-2 1-15,0-3-1 16,12-9 1-16,5-1 0 15,10 0 2-15,2-18 3 0,7-10 1 16,-3-4-1 0,-4-2-3-16,-2 2 8 0,-13 5 3 15,-6 4 1-15,-1 11 7 16,-7 6 5-16,0 4 5 16,0 2-24-16,0 0-7 15,0 4-4-15,0 16-1 16,-2 6 2-16,2 6 0 15,0 0-3-15,2 1-4 16,14-5-1-16,3-8-8 16,4-8 10-16,4-11 5 15,-5-1-1-15,12-3 5 0,-3-23 2 16,9-8-2-16,-5-5-2 16,2-7-3-16,-6-8-10 15,-10 2 4-15,-2 5 2 16,-13 9 9-16,-6 15 2 15,0 11 5-15,0 8-3 16,-13 4-4-16,-5 0 0 16,5 0 0-16,-1 4 0 15,5 8 0-15,7-2-1 16,2-1-2-16,0 2 2 16,0-3 0-16,0 0-3 15,0 0 4-15,11-4-1 16,3 2 1-16,-5-3 0 15,-3 2 0-15,3 1 0 16,-4 4 0-16,-1 4 0 0,3 0 2 16,-5 2-1-16,-2 3 9 15,0 1 2-15,0-1-2 16,0 1-2-16,0 1 6 16,0-6-7-16,0-3-2 15,2-3-5-15,10-7 2 16,7-2-2-16,10 0-1 15,7-13-38-15,-5-12-31 16,-13-2-62-16,-16-1-168 16</inkml:trace>
  <inkml:trace contextRef="#ctx0" brushRef="#br0" timeOffset="53735.41">19084 11456 903 0,'0'0'22'0,"0"0"-20"15,0 0 0-15,0 0 37 16,149 0-5-16,-40 0-28 16,11-2-6-16,7-10-100 15,-11 0-277-15</inkml:trace>
  <inkml:trace contextRef="#ctx0" brushRef="#br0" timeOffset="54346.42">23422 11921 719 0,'0'0'70'0,"0"0"-26"16,0 0 93-16,0 0-59 16,0 0-19-16,0 0-19 0,0-40-21 15,0 40-14-15,0 23 1 16,-3 23-1-16,3 26 48 16,0 16-20-16,0 10-24 15,0 4-9-15,0-2 0 16,0-6-2-16,-11-11 1 15,-2-19-26-15,1-15-72 16,8-23 1-16,4-21-56 16,0-5-96-16,0-24-299 15</inkml:trace>
  <inkml:trace contextRef="#ctx0" brushRef="#br0" timeOffset="55848.12">23301 11826 846 0,'0'0'43'16,"0"0"-40"-16,0 0 10 16,118-78 45-16,-71 73-28 15,11 5 2-15,0 4-12 16,2 25 3-16,-4 9-2 16,-14 5-12-16,-13 1-7 15,-16-1 0-15,-13-4-2 16,0-3 0-16,-15-8 2 0,-14-6-1 15,-7-6-1 1,3-9 0-16,2-7 0 0,2 0 2 16,4-12-2-16,7-21-2 15,5-6 2-15,13-5-3 16,0 1 3-16,2 9 1 16,25 10 1-16,4 10-2 15,7 11 1-15,5 3 5 16,-1 0 7-16,2 7-3 15,-1 17-3-15,-3 6-5 16,-5 6 0-16,1 2-2 16,-12 0 1-16,-1-3 1 15,-12-7-1-15,-6-6-1 16,-5-4 0-16,0-11 1 16,0-3 1-16,0-4 5 15,0 0 3-15,-14 0 11 0,1-18-13 16,1-8-8-16,8-8-6 15,4 1-1-15,0-1-1 16,11 10-8-16,21 3 3 16,10 11-5-16,4 7 13 15,6 3 1-15,-7 0 0 16,-10 14 3-16,-6 9 1 16,-7 3-3-16,-6 3 3 15,-5 0-1-15,-9 2 0 16,3-5 1-16,-5-6 0 15,5-5 3-15,-5-4-1 0,0-5-1 16,0-6 0 0,2 0 0-16,2 0 2 0,11 0 0 15,8-20 1-15,1-8 0 16,3-4-3-16,-2-5 0 16,-10 4-1-16,-6 2-1 15,-9 5 1-15,0 6 1 16,-7 2-1-16,-12 7-2 15,-8 5 2-15,0 5-2 16,7 1 0-16,7 0-2 16,1 0-4-16,12 1-12 15,0 14-5-15,0-1 10 16,20 0-9-16,9-4 7 0,11-8-6 16,10-2 2-16,-4 0 5 15,8-10-22-15,-9-15-51 16,-10-2 5-16,-6-7 42 15,-8-4 30-15,-17-8 2 16,-4-5 10-16,0 5 25 16,-4 5 47-16,-12 14 14 15,3 11-11-15,1 8-30 16,10 8-1-16,-7 0-20 16,5 5-21-16,-8 27 1 15,10 19 5-15,2 14 4 16,0 5-6-16,0 0 0 15,0-10 3-15,4-8 15 16,4-7-3-16,-6-15-4 0,0-11-7 16,0-10-10-16,0-8 2 15,5-1 9-15,-1-1 38 16,10-22-25-16,11-9-21 16,4-2-6-16,7 4 2 15,2 7-2-15,5 10-2 16,-5 9-3-16,-9 4-2 15,-2 2 8-15,-15 20-6 16,-10 4 6-16,-4 4 0 16,0-2 1-16,-18-1 1 15,-18-6-1-15,-1 0 0 16,-13-9 4-16,3-5-4 16,5-5 4-16,11-2-3 0,8 0-1 15,13-8 0 1,3-3 0-16,7-4-5 0,0 1-8 15,25-1-14-15,15 1 5 16,8-5-19-16,18-1 8 16,-4-2-1-16,7-4-3 15,-11-6 3-15,-12-6 13 16,-9-6 13-16,-20-11 3 16,-3-3 5-16,-14-2 0 15,0 2 6-15,0 5 9 16,-21 13 20-16,1 5-7 15,5 6 11-15,-1 14 18 16,5 4-7-16,9 6-1 16,2 5-23-16,0 0-24 0,0 0-2 15,0 24-5-15,-2 22 5 16,2 19 2-16,0 13 5 16,0 4-6-16,0 0 7 15,0-6 2-15,0-8 2 16,0-10-7-16,0-14-2 15,0-14-3-15,0-12-7 16,0-9-22-16,0-9-54 16,4 0-45-16,23-21-40 15,6-6-221-15</inkml:trace>
  <inkml:trace contextRef="#ctx0" brushRef="#br0" timeOffset="56679.57">25218 12017 758 0,'0'0'58'15,"0"0"-11"-15,0 0 36 16,0 0-42-16,0 0-10 16,0 0-12-16,-35 30-2 15,50-30 2-15,5 0 5 16,7-8-9-16,4-8-11 16,-7-6 0-16,-1-3-3 15,-17 0 4-15,-4 1 0 16,-2 1-3-16,0 6-2 15,-2 5-1-15,-13 4 1 16,-1 8 0-16,1 0 0 0,-8 0-1 16,3 16 0-16,3 8-2 15,-2 6-3-15,13 2 4 16,6 4 2-16,0-4 0 16,0 0-4-16,11-8 4 15,5-3 3-15,2-7-3 16,1-9 0-16,6-5 5 15,4 0 3-15,7-16 1 16,-3-14-3-16,-2-3-6 16,-6-2 2-16,-9 4-2 15,-3 0 2-15,-11 9 5 16,0 8-4-16,-2 8 1 0,0 6-4 16,0 0 2-1,0 0-4-15,0 8-9 0,0 19 9 16,0 6 2-16,0 3 1 15,0-1 5-15,0-4-4 16,9-4-2-16,5-11 5 16,-6-6 3-16,4-10 6 15,1 0 12-15,12-16 11 16,4-13-26-16,6-7-11 16,3-2 5-16,0-2-3 15,-7 2-1-15,-11 8 2 16,-4 12-2-16,-7 12 0 15,-7 4 2-15,-2 2-3 0,0 2-3 16,0 22 2 0,0 9 2-16,0 6 4 0,0 0 2 15,4-7-2-15,10-4 1 16,-1-9-2-16,-2-8 0 16,1-9 4-16,3-2 2 15,12-4 3-15,2-21-5 16,14-6-5-16,-6-4-2 15,-1 1 2-15,-9 8-3 16,-12 10 1-16,-8 10-1 16,-7 4 0-16,0 2 2 15,0 2-2-15,0 20-1 0,0 7 1 16,0 0 1-16,0-3-1 16,0-1 0-16,0-10-1 15,0-2-12-15,9-4-26 16,4-6-82-16,7-3-116 15,7 0-572-15</inkml:trace>
  <inkml:trace contextRef="#ctx0" brushRef="#br0" timeOffset="58930.49">26801 12129 792 0,'0'0'159'0,"0"0"-116"0,0 0 28 16,0 0 0 0,0 0-25-16,0 0-32 0,2 25-7 15,-2 15 15-15,-27 13-22 16,-27 0-19-16,-17-7-165 15,-9-9-478-15</inkml:trace>
  <inkml:trace contextRef="#ctx0" brushRef="#br0" timeOffset="60080.42">27505 11801 625 0,'0'0'72'0,"0"0"41"15,0 0 34-15,0 0-73 16,0 0-19-16,0 0 6 16,0-21-33-16,-4 21-11 15,-12 25-4-15,-6 13-8 0,4 10 5 16,7 4-9-16,7 1-1 16,4-3 1-16,0-4-1 15,15-9 0-15,12-6 0 16,4-15 0-16,9-15-5 15,5-1 0-15,-3-15-4 16,1-19 1-16,-6-5 3 16,-12-4 5-16,-12-6 0 15,-13-1 2-15,-4-6-3 16,-25 4 1-16,-7 7-2 16,3 12 0-16,4 15 1 15,-2 10-2-15,2 8 2 16,2 0-7-16,-2 9 5 15,13 15-4-15,5 2-19 16,11 5 5-16,0-1 0 0,29-4-2 16,11-3 12-16,9-9-6 15,3-7-7-15,-2-7 4 16,0 0 8-16,-4 0 6 16,-3-16 6-16,-12-2 1 15,-6-1 0-15,-8 2 0 16,-7 2 30-16,-8 1 17 15,0 2-10-15,-2 7 15 16,0 1 3-16,0 4-18 16,0 0-23-16,0 9-15 15,0 34-3-15,-2 18 3 16,-10 29 8-16,-1 12-4 0,1 9-4 16,4 0-3-16,-5-9 1 15,1-15-22-15,-1-17-26 16,0-20 37-16,-1-18-66 15,8-16 9-15,-1-14-25 16,2-2-106-16,3-16-268 16</inkml:trace>
  <inkml:trace contextRef="#ctx0" brushRef="#br0" timeOffset="60814.78">27846 11937 659 0,'0'0'41'0,"0"0"19"16,0 0 39 0,0 0-21-16,85-106-43 0,-56 96-12 15,6 6-6-15,3 4 4 16,3 0-1-16,-10 8-1 16,-4 18-8-16,-14 4-8 15,-11 7 0-15,-2 4 3 16,-2-4-4-16,-27-4 1 15,0-7-2-15,-7-6-1 16,1-6 3-16,6-3-3 16,2-6 1-16,12-2-1 15,3-3-3-15,10 0 2 0,2-3-2 16,0-15-13 0,8 0-6-16,24 0 4 0,4-2 6 15,6 2 3-15,5-2-2 16,2-2 6-16,7 1-2 15,-5-6-1-15,0-5-16 16,-2-6-12-16,-7-8 8 16,-5-8 12-16,-16-10 2 15,0-3 5-15,-17 0 9 16,-4 12 15-16,0 9 59 16,-4 11-60-16,-15 14 18 15,9 6 10-15,-3 8-7 16,3 3-10-16,6 4-2 15,-3 0-16-15,1 1-6 16,-2 30 0-16,0 16 0 0,3 20 12 16,5 13 1-16,0 4 6 15,0 2 3-15,7-5 4 16,5-12-3-16,-8-11-13 16,5-17-10-16,-5-11 0 15,2-11 0-15,0-12 1 16,-4-7-2-16,4 0 3 15,7 0 5-15,8-22-8 16,-1-7-9-16,4-4-3 16,-8 9-5-16,-1 9 14 15,-3 6-2-15,-8 9-11 16,5 0-7-16,-5 10 8 0,8 15 12 16,-4 4 2-16,3 1 1 15,3-6-4-15,1-5-37 16,3-10-16-16,3-4-23 15,6-5-61-15,1-5-120 16</inkml:trace>
  <inkml:trace contextRef="#ctx0" brushRef="#br0" timeOffset="61038.2">28747 11744 488 0,'0'0'290'0,"0"0"-280"15,0 0 35-15,0 0 51 0,0 0-56 16,0 0-5-16,-56 65-5 16,56-49-18-16,0-4-3 15,14-6-5-15,5-6 3 16,4 0-3-16,4-3-4 16,-7-14-4-16,-5-8-35 15,-6 0-22-15,-9-5-109 16,-7-3-59-16</inkml:trace>
  <inkml:trace contextRef="#ctx0" brushRef="#br0" timeOffset="61201.46">28149 11660 763 0,'0'0'45'0,"0"0"-45"16,0 0 0-16,170 0 5 15,-93 0-5-15,2 0-2 16,-3 0-29-16,-9 11-180 16</inkml:trace>
  <inkml:trace contextRef="#ctx0" brushRef="#br0" timeOffset="61963.96">28907 11930 216 0,'0'0'735'16,"0"0"-727"-16,0 0-4 15,0 0 19-15,0 0 42 16,0 0-35-16,10 95 1 16,-8-73-9-16,0-1-8 15,0-7 3-15,2-9-10 16,1 0-7-16,-5-5 2 15,0 0 6-15,8 0 5 16,4-7 3-16,10-17-13 16,2-3 0-16,1-6-3 15,4 5 2-15,-6 5-2 16,-8 8 0-16,-6 7-3 0,-4 8 2 16,-3 0-8-16,0 0 0 15,0 10 3-15,5 12 6 16,-5 7 0-16,4-2 0 15,2 4 0-15,-4-6 1 16,7-4-1-16,1-8 0 16,-6-4 0-16,3-9 1 15,-5 0 5-15,8 0 14 16,5-17 2-16,8-9-17 16,6-4-5-16,4-3 2 15,-1-4-2-15,-12 7 0 16,1 7-3-16,-10 9 3 15,-7 8 0-15,-4 5-1 0,-2 1-9 16,0 0-14 0,0 12 9-16,0 12 15 0,6 7-2 15,-4-2 3-15,9-3-1 16,-3-4 2-16,2-6-2 16,-4-9 0-16,1-5 1 15,7-2 0-15,-1 0 4 16,9-12 3-16,7-11-7 15,0-7-1-15,0-2-3 16,-5-2 3-16,-6 4-1 16,-5 4 1-16,-5 7 0 15,-8 12 1-15,0 7 1 0,0 0-2 16,0 0-7-16,0 24 2 16,-5 8 3-16,0 2-4 15,5-1-5-15,0 1-14 16,0-10-3-16,5-4-20 15,8-13-10-15,0-4-21 16,-1-3-62-16,-1-5-134 16</inkml:trace>
  <inkml:trace contextRef="#ctx0" brushRef="#br0" timeOffset="62212.4">29621 11638 553 0,'0'0'302'0,"0"0"-302"16,0 0 1-16,0 0 17 15,0 0 45-15,0 0-29 16,-10 18-12-16,18-18-1 16,-2 0 2-16,5 0 10 15,1 0-16-15,-4-14-17 16,-1 0 3-16,-5-1-3 15,-2 3-8-15,0 7-17 16,0 5-35-16,-2 0-43 16,-7 12-132-16,3 15-58 15</inkml:trace>
  <inkml:trace contextRef="#ctx0" brushRef="#br0" timeOffset="64246.06">29823 11918 843 0,'0'0'77'15,"0"0"-27"-15,0 0 22 16,0 0-42-16,0 0-5 16,0 0 8-16,114-63-17 15,-94 63-10-15,-7 0 3 16,-5 5-9-16,-8 12 0 15,0 4 1-15,0 6 0 0,-3-1 2 16,-15 4-3 0,-2 0 0-16,3 2 0 0,-4-4 0 15,5 1 0-15,8-7 0 16,-1-6 0-16,9-3 1 16,0-2-2-16,0-3 2 15,0 2-2-15,2 1 1 16,11 6 0-16,1-1 0 15,1 2 1-15,-1 0-1 16,-1 1 1-16,1 2 5 16,-1 4 6-16,1 4 4 15,-1 9 11-15,-7 0 0 0,1 3-13 16,-7-4-7 0,0-8-3-16,0-2-4 0,-20 0 0 15,-7-8 0-15,-6 0 0 16,-5-9 0-16,0-8-1 15,-4-2-5-15,-1 0 1 16,5-10-3-16,9-12 4 16,10-6 3-16,5-3-16 15,12 2-6-15,2-2 10 16,10-1-1-16,27 0-14 16,11-8-1-16,17 0 3 15,7-6-11-15,10-2-4 16,-6 2-6-16,-3 0-8 15,-5 3 26-15,-20 6 29 16,-12-2 0-16,-14 6 5 0,-11-2 10 16,-8 3 28-16,-3 6-6 15,0 2-5-15,-7 5-19 16,-6 7 10-16,-3 1-10 16,3 8-4-16,-3 3-6 15,-4 0 0-15,-2 5-2 16,-1 19 0-16,4 2 1 15,3 3-1-15,3 0 0 16,5 1 5-16,6-2 7 16,2-4-9-16,0-6 4 15,0-6-7-15,2-8 3 16,10-4 9-16,1 0 15 0,7 0-5 16,5-11-15-16,2-14-7 15,-1-3 0-15,-4-2-1 16,-1-4-5-16,-6 5 0 15,-6 6-9-15,-4 9 14 16,-5 8-2-16,0 6 2 16,0 0-6-16,0 0-8 15,0 6 1-15,0 14 13 16,0 2-1-16,0-1-2 16,0 2 3-16,0-5 0 15,0-2 0-15,13-4-2 16,3-6 2-16,-3-3 2 15,5-3-1-15,7 0 10 0,-6-23 1 16,8-5-11 0,-2-6 4-16,4-8-5 0,-9-10-2 15,2-11 0-15,-6-9-3 16,-8-6-12-16,-1-6-11 16,-7 0 13-16,0 1 9 15,0 8 5-15,0 14 1 16,-9 21 5-16,3 17 15 15,1 14 0-15,1 6-20 16,-3 3 0-16,0 0-8 16,-4 23 1-16,5 21 5 15,3 17 1-15,3 7 1 16,0 12 0-16,0 2 2 16,5 6-1-16,4 1 9 0,4-5 8 15,-2-11 10-15,0-15-8 16,2-12-16-16,-1-19-2 15,-1-10-2-15,-2-14 0 16,6-3 9-16,8-1-9 16,10-26-18-16,3-5-7 15,-3-8-9-15,-2-4 13 16,-4 3 13-16,-4 9-8 16,-10 11 5-16,-7 15 6 15,-6 4 4-15,0 2-1 16,0 0-9-16,0 20 9 0,0 9 2 15,0 3 5 1,0 1 2-16,0-3-7 0,10-4 3 16,3-4 6-16,1-6-2 15,-6-4 4-15,3-4 6 16,1-8-5-16,5 0 8 16,8-4-4-16,2-18-12 15,8-4 0-15,1-4-4 16,-7-2-1-16,-5 2-2 15,-11 10 3-15,-5 5 0 16,-4 10 0-16,-4 5 4 16,0 0-4-16,0 0-13 15,0 16 2-15,-12 12 10 16,6 6-1-16,4 2 2 0,2-2 0 16,0-3 0-16,8-6 0 15,8-7-2-15,-5-8 0 16,-1-4 2-16,-2-6 3 15,3 0 13-15,7-1-4 16,1-20-9-16,2-5-3 16,0-4-1-16,-13-4-5 15,1-4-9-15,-9-2-3 16,0 6 3-16,0 9-9 16,0 14 16-16,-7 4 4 15,-1 7-2-15,-1 0-7 16,2 0 4-16,7 0-2 15,0 5 3-15,0 3-14 16,5 0 12-16,19 5 8 16,5 2 1-16,2 3 1 0,-2 2 3 15,-4 0 3-15,-1 4 8 16,-5 0-2-16,-4 3 7 16,-7-1-3-16,-2-9-4 15,-6 0-1-15,0-8 5 16,0-5-4-16,0-2 6 15,0-2 13-15,-10 0-10 16,6 0-3-16,-1-8-15 16,1-13 3-16,4-11-6 15,0-9-17-15,13-9-13 0,18-1 3 16,14 10-1-16,-1 13-4 16,-4 17 8-16,-8 11 18 15,-14 0 6-15,-8 9 3 16,0 17-2-16,-6 10 4 15,1-1 4-15,-5 2-8 16,0-7 1-16,0-6-4 16,0-2 1-16,0 1-9 15,-21-6-33-15,0-5-69 16,-13-6-78-16,-4-6-186 16</inkml:trace>
  <inkml:trace contextRef="#ctx0" brushRef="#br0" timeOffset="64523.47">30952 11555 673 0,'0'0'189'0,"0"0"-183"15,0 0 1-15,0 0 47 16,0 0-5-16,0 0-5 16,-12 27-23-16,12-23-13 15,0-1-4-15,0-3-3 16,0 0 2-16,0 0-3 0,0-9-7 16,0-13-93-16,0-6-98 15,-19-2-121-15</inkml:trace>
  <inkml:trace contextRef="#ctx0" brushRef="#br0" timeOffset="64693.75">30316 11383 707 0,'0'0'95'16,"0"0"-88"-16,0 0 77 15,0 0 5-15,0 0-43 16,177 18-41-16,-89-18-5 15,9 0-55-15,-11-1-89 0,-19 1-51 16,-20 0-186-16</inkml:trace>
  <inkml:trace contextRef="#ctx0" brushRef="#br0" timeOffset="66160.39">31924 12071 722 0,'0'0'237'16,"0"0"-204"-16,0 0-9 15,0 0 12-15,0 0-14 16,0 0-15-16,-8 39-2 16,-13-8 8-16,-8 1-13 15,-14 3-3-15,-6-8-87 16,4-10-251-16</inkml:trace>
  <inkml:trace contextRef="#ctx0" brushRef="#br0" timeOffset="66698.23">32209 11471 641 0,'0'0'60'0,"0"0"-31"0,0 0 37 16,0 0 11-16,0 0-38 16,0 0-24-16,31-6 17 15,-20 33-5-15,-6 10 8 16,-3 6-11-16,-2 6-13 15,0-2-1-15,0-1-7 16,-4-4-3-16,-4-7 0 16,0-9-2-16,-1-9-21 15,-3-4-16-15,-1-5-34 16,-1-3-12-16,-1 0-22 16,-1-3 6-16,-3 0 13 15,-4-2-3-15,1 0 48 16,7 0 43-16,-4 0 36 15,8 0 69-15,3 0-5 16,3 0 0-16,5 0 22 0,0 0-46 16,0 0-37-16,0 0-16 15,0 0-12-15,20 0 7 16,13 3 5-16,5-3-11 16,5 0-6-16,-1 0-4 15,-4-3-2-15,-4-9-12 16,-8-11-38-16,-6-4-7 15,-11-4-70-15,-7-8-46 16,-2-2-57-16</inkml:trace>
  <inkml:trace contextRef="#ctx0" brushRef="#br0" timeOffset="66938.58">32037 11386 402 0,'0'0'120'0,"0"0"-34"16,0 0 18-16,0 0-28 15,0 0-19-15,0 0-18 16,49-26-7-16,-14 21-3 16,5 4-17-16,8-2-11 15,-3 2 1-15,-1-2-2 16,-4 3 0-16,-9 0-36 15,-11 0-105-15,-9 0-63 16,-7 0-194-16</inkml:trace>
  <inkml:trace contextRef="#ctx0" brushRef="#br0" timeOffset="67243.02">32539 11360 666 0,'0'0'101'0,"0"0"-7"15,0 0 6-15,0 0-46 0,0 0-31 16,0 0-8-16,0-10-15 16,0 21 0-16,0 21 0 15,-5 14 13-15,3 5-6 16,-2 7-5-16,-1 0 7 15,-2 3-8-15,1-6 1 16,-5-4-2-16,-1-12-3 16,1-11-9-16,3-8-19 15,2-8-16-15,6-12-64 16,0 0-133-16,0 0-254 16</inkml:trace>
  <inkml:trace contextRef="#ctx0" brushRef="#br0" timeOffset="67546.47">32523 11418 596 0,'0'0'75'16,"0"0"-32"-16,0 0 56 16,0 0-29-16,0 0-31 15,0 0-19-15,93-83-19 16,-66 83 10-16,-2 0-3 15,-3 0 0-15,-1 0 1 16,-8 0-6-16,-9 11 7 16,-2 3-10-16,-2 4 3 15,0 2-3-15,-19 0 7 16,-10-1-4-16,-10 0 0 0,1-3-3 16,-2-3-1-16,5-1-3 15,8-1-32-15,7-2-53 16,11-6-77-16,5-3-118 15</inkml:trace>
  <inkml:trace contextRef="#ctx0" brushRef="#br0" timeOffset="67979.11">32869 11471 717 0,'0'0'60'0,"0"0"45"0,0 0-1 15,0 0-47-15,0 0-20 16,0 0-32-16,0-23-1 16,0 23-4-16,0 20 0 15,0 16 4-15,13 12 9 16,1 8 6-16,-8 3-7 15,3-8-4-15,-9-2-6 16,0-14-2-16,0-14-1 16,0-10 1-16,0-6 0 15,0-5 1-15,0 0 14 0,6 0-3 16,8-18 19-16,9-23-2 16,0-10-26-16,6-7 0 15,0-3-1-15,-2 6-2 16,-6 10-1-16,-8 15 0 15,-9 14 1-15,-2 10-11 16,-2 6-31-16,0 0-36 16,0 6-51-16,0 15-51 15,0 4-44-15</inkml:trace>
  <inkml:trace contextRef="#ctx0" brushRef="#br0" timeOffset="68355.75">33234 11743 538 0,'0'0'70'0,"0"0"29"15,0 0 62-15,0 0-63 16,0 0-21-16,0 0-23 16,0-38-21-16,0 38-23 15,-16 7-2-15,-13 21 0 16,-2 15 3-16,-2 5-5 15,6 4 10-15,12 0-11 16,1-4-5-16,7-8 1 16,7-9 1-16,0-12-2 15,0-9-7-15,5-6 7 16,11-4 4-16,6 0-4 0,0-7 1 16,0-12-1-1,-11-1 0-15,-3-2 0 0,-8 4 1 16,-6 2 0-16,-18 4-1 15,-9 10-4-15,-10 2 0 16,-1 0-10-16,-3 14-23 16,16 6-22-16,16 2-30 15,15-1-118-15,0-1-107 16</inkml:trace>
  <inkml:trace contextRef="#ctx0" brushRef="#br0" timeOffset="68499.98">33345 12214 692 0,'0'0'117'0,"0"0"-107"15,0 0 4-15,0 0-9 16,0 0-5-16,0 0-182 16</inkml:trace>
  <inkml:trace contextRef="#ctx0" brushRef="#br0" timeOffset="78000.22">8292 13006 623 0,'0'0'122'16,"0"0"-65"-16,0 0 67 15,0 0-48-15,0 0-26 0,0 0-6 16,0 0-11 0,2-16-7-16,-2 35-13 0,-4 12 21 15,-9 7-4-15,-1 5-12 16,-1 2-8-16,-1-1-3 16,-2-1-2-16,2-8-2 15,8-7-3-15,-2-7 2 16,6-12-1-16,4-9-2 15,0 0 3-15,0 0-2 16,0-25 5-16,0-12-5 16,0-8-5-16,9-8-1 15,4 0 6-15,1 0-1 0,1 2-1 16,-2 6-2 0,3 7 0-16,3 10 3 0,-4 10 0 15,-7 8-1-15,2 6 1 16,-6 4 0-16,1 0-10 15,1 7 9-15,8 22-2 16,-3 5 4-16,5 7 1 16,-5 0 0-16,-3-4 0 15,1-4 1-15,-2-5-2 16,0-5 2-16,-3-6-1 16,-2-4-1-16,5-9 0 15,-5-3-1-15,0-1 1 16,3 0 1-16,8-12 0 15,8-16-2-15,10-10 0 16,4-3-1-16,7 0 1 0,-3 3-2 16,-8 8-1-16,-7 12-2 15,-8 6 2-15,-12 10 0 16,1 2 2-16,-3 0-9 16,0 20 11-16,0 10 3 15,3 8 2-15,0 6-1 16,-3 0-3-16,0 2 16 15,0-2-6-15,-2-2-5 16,0-1-1-16,0-8-2 16,0-8-3-16,0-8 0 15,0-8-1-15,0-5-42 16,0-4-72-16,0 0-23 0,0-14-150 16</inkml:trace>
  <inkml:trace contextRef="#ctx0" brushRef="#br0" timeOffset="78572.11">9072 12982 712 0,'0'0'118'0,"0"0"-5"16,0 0-34-16,0 0-42 15,0 0-24-15,0 0-7 16,0 61 16-16,0-17-11 15,0-5-1-15,0 3-10 16,0-3 1-16,0-4-1 16,0-5-1-16,0-2 0 15,0-7-4-15,0-8-17 0,-6-1-23 16,-8-7-23-16,1-3-34 16,-3-2-58-16,-7 0-85 15,8 0-20-15,-3 0 152 16,1 0 113-16,1 0 90 15,3 0 44-15,4 0 43 16,4 0-27-16,3 0 4 16,2-2-25-16,0 2-62 15,0 0-43-15,0 0-22 16,7 0-2-16,19 0 2 16,8 0 1-16,8 0-3 15,6 0 0-15,0-8 1 16,-1-9-1-16,-7-2-1 15,-11 0-24-15,-14-1-70 16,-15-1-73-16,0-1-137 0</inkml:trace>
  <inkml:trace contextRef="#ctx0" brushRef="#br0" timeOffset="78978.8">8927 12978 721 0,'0'0'142'0,"0"0"-123"16,0 0 0-16,0 0-18 16,0 0 3-16,0 0-4 15,83-16 0-15,-39 12-3 16,3 2 3-16,5 2-2 0,-6 0-19 16,-4 0-15-16,-13 0-28 15,-8 0-42-15,-13 0 27 16,-6 0 28-16,4 0 51 15,-6 0 14-15,0 0 76 16,0 0 39-16,0 0-14 16,0 0-35-16,0 12-31 15,0 8-9-15,0 9 8 16,0 9-4-16,0 1-13 16,0 9-12-16,0 1-2 15,0 2-12-15,0 0-2 16,0-7-3-16,-6-4 0 15,6-10-1-15,0-12-6 16,0-10-45-16,0-8-25 16,0 0-27-16,0-12-62 0,0-20-104 15,0-11-163-15</inkml:trace>
  <inkml:trace contextRef="#ctx0" brushRef="#br0" timeOffset="79215.23">9313 12958 519 0,'0'0'109'16,"0"0"-42"-16,0 0 29 16,0 0-10-16,0 0-23 15,0 0-30-15,78-65-4 0,-58 65-2 16,-4 0-6 0,-1 0-5-16,-8 15-11 0,-7 9 9 15,0 6-6-15,-7 2 8 16,-20-2-8-16,-4-2 0 15,-4-5-7-15,1-4-1 16,5-5-6-16,7-6-50 16,7-8-88-16,10 0-163 15</inkml:trace>
  <inkml:trace contextRef="#ctx0" brushRef="#br0" timeOffset="79644.92">9708 12932 406 0,'0'0'471'16,"0"0"-417"-16,0 0 9 15,0 0-22-15,0 0-26 16,0 0-7-16,0 2-2 15,19 26 36-15,4 7 3 16,-1 8-4-16,-1 4 2 16,-2-1-20-16,-5-3-4 15,-3-1-14-15,-5-6 2 16,2-7-6-16,-4-10 4 0,-2-9-5 16,-2-8 2-16,0-2-1 15,2 0 10-15,3-14-4 16,3-21-1-16,6-13-6 15,6-10 3-15,-2-5 1 16,2 3-4-16,-5 4 0 16,-1 13 0-16,-1 15-2 15,-6 15 2-15,-3 7-10 16,-2 6-36-16,0 0-65 16,4 0-47-16,-2 18-76 15,7 10-115-15</inkml:trace>
  <inkml:trace contextRef="#ctx0" brushRef="#br0" timeOffset="80061.62">10325 13064 659 0,'0'0'112'0,"0"0"-56"16,0 0 77-16,0 0-53 15,0 0-8-15,0 0-3 16,-40-38-38-16,20 50-21 16,-5 12-1-16,1 8-1 15,6 10 5-15,2 6-11 0,5 5 5 16,11 3-7 0,0 0 1-16,0-8-2 0,14-6 0 15,8-12-1-15,2-10-4 16,3-8-4-16,0-10 3 15,2-2-6-15,-2 0-1 16,-8-22-6-16,0-2-17 16,-13 2 37-16,-6-2 12 15,0 5 20-15,-15 6 5 16,-18 5-1-16,-10 8-30 16,-7 0-1-16,6 18-5 15,2 11-5-15,15-2-7 16,18-1-77-16,9-1-54 15,5-6-134-15</inkml:trace>
  <inkml:trace contextRef="#ctx0" brushRef="#br0" timeOffset="80513.35">11045 13334 975 0,'0'0'72'16,"0"0"-72"-16,0 0 0 0,0 0 10 15,-6 121 0-15,-15-77-10 16,3-2-1-16,1-8-50 16,-1-12-130-16,9-14-251 15</inkml:trace>
  <inkml:trace contextRef="#ctx0" brushRef="#br0" timeOffset="81399.89">11544 13009 658 0,'0'0'148'0,"0"0"-119"16,0 0 25-16,0 0-11 16,0 0-4-16,0 0-8 15,0 141-16-15,0-86 1 16,0 1-2-16,2-5-2 16,-2-5-1-16,0-9-10 15,0-11 4-15,0-12 5 16,0-8-7-16,0-2 5 15,0-4 2-15,0 0 6 0,0 0 5 16,0 0 5 0,0-8 3-16,0-11-26 0,-13-4-2 15,9-7 5-15,-6-6 6 16,8-6 1-16,-2-3-10 16,4-4-1-16,0 1 3 15,0-3 4-15,0 7-9 16,0 6 0-16,0 8 1 15,0 6 0-15,0 5-2 16,0 3 2-16,12 2-3 16,5 2 0-16,8 6-5 15,6 5-1-15,9 1-8 0,7 0-16 16,2 0 5-16,0 0-35 16,-6 10-11-16,-14 2-103 15,-12-1-136-15</inkml:trace>
  <inkml:trace contextRef="#ctx0" brushRef="#br0" timeOffset="81591.25">11556 13176 970 0,'0'0'12'15,"0"0"-11"-15,0 0-1 16,0 0 0-16,0 0 0 0,133 10-3 16,-75-12-14-16,-2-10-196 15</inkml:trace>
  <inkml:trace contextRef="#ctx0" brushRef="#br0" timeOffset="82748.19">12191 13075 580 0,'0'0'91'0,"0"0"-9"15,0 0 18-15,0 0-34 16,0 0-40-16,0 0 16 16,-29 79 13-16,20-33-33 15,-4 7 9-15,-1-1-9 16,1-4-1-16,0-10-3 15,1-11-11-15,6-12-3 16,1-7 0-16,5-8-1 0,0 0 22 16,0-11 16-16,0-22-36 15,0-9-5-15,11-11 0 16,5-2-3-16,6-1 2 16,-2-2-1-16,3 9 2 15,-3 8 0-15,-5 12 4 16,-4 11-4-16,-6 10 0 15,-3 5 0-15,-2 3-2 16,5 0 2-16,-1 0-9 16,0 11 7-16,7 15 2 15,1 7 1-15,-1 6-1 16,-5 0 1-16,6 2-2 0,-8-3 2 16,5-3-1-16,-5-11 1 15,-2-11-1-15,4-4 0 16,-6-9 0-16,2 0 1 15,2 0 5-15,7-17-3 16,7-15-2-16,7-9-1 16,8-3-2-16,3-2 2 15,-1-3 0-15,3 7 0 16,-5 5-1-16,-6 14-1 16,-9 11-4-16,-9 6 5 15,-7 6 0-15,-2 0-3 16,0 15 4-16,0 26 1 15,0 14 9-15,0 11 3 0,0 2 2 16,-9-1-7-16,5-4-1 16,2-11-7-16,2-14 0 15,0-10 0-15,0-10-45 16,0-11-107-16,6-7-121 16</inkml:trace>
  <inkml:trace contextRef="#ctx0" brushRef="#br0" timeOffset="84839.61">12987 13036 614 0,'0'0'61'16,"0"0"11"-16,0 0 26 16,0 0-19-16,0 0-34 15,0 0-12-15,2-10-8 16,-2 10-20-16,0 20-3 0,0 12 33 16,0 6-2-16,0 5-20 15,0-2-9-15,0-1-4 16,-11-1-1-16,2-7-4 15,-4-9-12-15,1-4-33 16,3-7-50-16,1-6-70 16,1-6-54-16,-5 0-185 15</inkml:trace>
  <inkml:trace contextRef="#ctx0" brushRef="#br0" timeOffset="85044.92">12777 13358 587 0,'0'0'73'15,"0"0"11"-15,0 0 6 16,0 0-30-16,0 0-13 16,0 0-35-16,25 79-1 0,6-66-6 15,2-8 7-15,7-5-8 16,3 0-3-16,-3 0 4 16,-2-14-5-16,-3-12-27 15,-10-2-101-15,-9-4-36 16,-14-4-38-16,-2 4-117 15</inkml:trace>
  <inkml:trace contextRef="#ctx0" brushRef="#br0" timeOffset="85495.6">12735 13024 783 0,'0'0'50'0,"0"0"-48"16,0 0 52-16,0 0-16 15,0 0-33-15,0 0-5 16,102-39 3-16,-39 38-3 16,1-5-2-16,9-1 1 15,12-5-30-15,7 3-39 16,-5-2 0-16,-9 6-14 16,-15 1 13-16,-26 1 1 15,-16 3 14-15,-19 0 51 16,-2 0 5-16,0 0 104 15,-12 0 3-15,-5 0 1 16,-4 0 9-16,4 0-48 0,1 0-25 16,1 19-10-16,3 9-8 15,1 7-4-15,7 6-2 16,2 5-1-16,2 5 0 16,0 0-3-16,0 2-7 15,0-7-2-15,0-6-3 16,0-8-4-16,0-9 0 15,-2-8-3-15,-1-7-17 16,3-8-19-16,-5 0-2 16,3-8-6-16,2-20-135 15,-2-12 8-15,0-2 15 16,-7-4 20-16,7 0-107 0</inkml:trace>
  <inkml:trace contextRef="#ctx0" brushRef="#br0" timeOffset="85694.9">13321 13084 69 0,'0'0'153'0,"0"0"-18"16,0 0-33-16,0-102-21 15,0 79-25-15,13 3-16 16,14 3-7-16,2 3 14 16,4 2 12-16,5 2-4 15,-4 5-8-15,0 5-11 16,-11 0 3-16,0 0-17 16,-9 10-13-16,-10 7-1 15,-4 2 3-15,0 4 13 16,-20-2 0-16,-11 2-23 15,-7-5-1-15,-2-1-20 0,-1-8-99 16,8-4-142-16</inkml:trace>
  <inkml:trace contextRef="#ctx0" brushRef="#br0" timeOffset="90697.96">13753 13043 586 0,'0'0'78'15,"0"0"-27"-15,0 0 30 16,0 0 41-16,0 0-60 16,0 0-18-16,0 0 3 15,-15-35-17-15,15 35-9 16,0 0-11-16,0 9-10 16,5 29 4-16,14 11 25 15,-1 15 3-15,7 5-18 16,-8-4-12-16,-3-4 5 15,1-15-6-15,-3-18-1 16,-8-15 0-16,1-6 0 0,-1-5 1 16,-4-2 8-16,4-18 2 15,8-28-9-15,-1-16-1 16,5-5-1-16,-1 1 3 16,1 11-3-16,-3 11-4 15,-2 13 3-15,1 13-16 16,-6 12-35-16,5 6-33 15,5 0-36-15,1 9-5 16,12 14-54-16,0 0-159 16</inkml:trace>
  <inkml:trace contextRef="#ctx0" brushRef="#br0" timeOffset="91127.6">14360 13159 609 0,'0'0'57'0,"0"0"-8"15,0 0 60-15,0 0-3 16,0 0-45-16,0 0-14 16,-29-61-26-16,18 61-12 15,-3 12-6-15,-3 18 1 16,1 10 7-16,1 10-7 15,3 8 13-15,3 7-11 0,9 0-5 16,0-7 2 0,0-11-2-16,13-13-1 15,5-13-1-15,3-12 1 0,-4-7-2 16,-1-2-1-16,-3 0 5 16,-3-14-2-16,-6-2 2 15,-4-2 1-15,0 4 3 16,-2 2-4-16,-21 5 1 15,1 7-6-15,-7 0 3 16,2 5-15-16,2 13 15 16,8 6-17-16,6-1-3 15,4-1-15-15,7-3-55 16,0-5-116-16,0-7-187 16</inkml:trace>
  <inkml:trace contextRef="#ctx0" brushRef="#br0" timeOffset="91299.86">14746 13596 975 0,'0'0'21'16,"0"0"-19"-16,0 0 1 15,0 0 6-15,0 0-9 0,0 0-5 16,-65 13-99-1,60-13-174-15</inkml:trace>
  <inkml:trace contextRef="#ctx0" brushRef="#br0" timeOffset="94627.86">8446 13709 168 0,'0'0'580'0,"0"0"-571"16,0 0 27-16,0 0 41 15,0 0-39-15,0 0-18 0,-105 38-3 16,89-11-2-16,3 11 0 16,-3 10-1-16,5 4-9 15,7 7-3-15,2-1-1 16,2-4 3-16,0-6-7 15,19-8 6-15,10-11-3 16,5-8 0-16,2-9-3 16,2-10 3-16,2-2 3 15,-5-6-2-15,-4-20 2 16,6-4 1-16,-8-6-3 16,-3-2 1-16,-8 0 4 15,-7 2-6-15,-11 1 4 16,0 7-4-16,0 7 3 15,-5 6-1-15,-1 10-2 16,-3 5 0-16,0 0-1 0,-2 1-1 16,2 23 0-16,0 9-1 15,4 3 3-15,5 8-2 16,0 0 1-16,14-2 1 16,8-2-2-16,-2-8 2 15,7-6 0-15,-2-11 0 16,-3-6 0-16,0-9 0 15,3 0 0-15,-1-18 0 16,10-14-1-16,1-8 2 16,1-3-3-16,-3-4-1 15,-6-7 3-15,-11 0 0 16,-12 1 0-16,-4 10 0 0,0 14 1 16,0 15 2-16,-8 8 0 15,-2 6-2-15,-1 0-1 16,3 12 0-16,-4 14-3 15,5 16 3-15,5 8 0 16,2 4-2-16,0 4 2 16,9-5 0-16,11-9 0 15,1-8-2-15,-2-10 2 16,-1-8-1-16,3-10-2 16,-8-8 1-16,3 0 2 15,3-14-10-15,4-18 10 16,-1-10 0-16,5-9 0 15,-5-7-2-15,-4-7 2 16,-7-5 0-16,-7-1 0 16,-4 13 1-16,0 17-1 0,0 15 2 15,0 19 4-15,-2 2 2 16,-7 5 3-16,3 0-9 16,-6 33-2-16,-1 18 0 15,7 10 2-15,6 9-2 16,0 0-2-16,0-1 2 15,15-7-1-15,3-8 2 16,-1-7-2-16,-1-15 2 16,0-6 1-16,-3-13-2 15,2-8 0-15,-1-5-2 0,1 0-1 16,8-25 0-16,2-6-10 16,-3-6 6-16,3-1-2 15,-10 4 9-15,-4 5-1 16,-4 12 1-16,-2 7 0 15,-5 6 0-15,0 4-1 16,0 0 0-16,0 4-5 16,0 16 3-16,0 8 3 15,2 4-2-15,4 2 2 16,10-2-1-16,-3-6 1 16,3-7 2-16,2-7-2 15,-8-7-1-15,4-5 1 16,-1 0 0-16,3-2-5 15,7-18 4-15,1-6-2 16,-2-4-5-16,-4 0 3 0,2-2-4 16,-11 4 9-16,2 5-1 15,-9 12 1-15,3 5-1 16,-5 6-1-16,0 0 0 16,0 3-9-16,-5 16 6 15,1 5 3-15,4 2 1 16,0-4 1-16,0-2-2 15,11-6-3-15,5-4 2 16,-1-3 2-16,1-7 1 16,-1 0 0-16,6 0 0 15,1-15 0-15,1-11 0 16,-2-5 0-16,4-4 2 0,-7-9-2 16,2-5 2-16,-4-5 6 15,-8-4-8-15,-1 4 10 16,-7 7-2-16,0 10 9 15,-2 13 1-15,-9 10 2 16,2 8-3-16,0 4-3 16,4 2 1-16,3 0-15 15,0 17-9-15,2 22 9 16,0 14 0-16,0 12 0 16,2-1-2-16,14 3 3 15,-1-7-1-15,10-6 0 16,-7-6-1-16,8-10-5 15,-3-8-13-15,-1-11 9 16,3-10-1-16,-6-9 4 16,8 0 3-16,7-6-13 0,-10-18-5 15,5-6 12-15,-2-3 6 16,-12-2 4-16,-1 3 9 16,-12 2-3-16,-2 4 5 15,0 8 3-15,-4 8 12 16,-14 8-2-16,-2 2 2 15,-2 0-24-15,-5 14 7 16,2 9 0-16,6 6-5 16,3 0-4-16,7 4 2 15,5-8-2-15,4-2 0 0,0-7-2 16,0-6 2 0,6-6-1-16,7-2 2 0,3-2-1 15,2 0 1-15,2-12 0 16,0-8 2-16,2-3-3 15,-6-2 3-15,-3 6-3 16,-3 2 3-16,-6 8 1 16,-2 4-4-16,-2 5 0 15,0 0-1-15,0 0 0 16,0 8-3-16,0 15 1 16,0 9 3-16,0-1-1 15,2 1 1-15,9-6-3 16,3-8-7-16,1-6-3 15,1-8 9-15,-1-4 1 0,6 0 2 16,1-12-2-16,5-15 1 16,2-6 1-16,2-6 2 15,-5-7-1-15,-1-3 3 16,-7 1-3-16,-9 5 0 16,-7 14 3-16,-2 11 1 15,0 11 2-15,-11 7 13 16,-14 0-9-16,5 4-1 15,-4 14-3-15,4 3 0 16,6-3-6-16,5-4 0 16,9-6-1-16,0-2 0 15,0-3 1-15,0-1-1 16,7 1 0-16,7-1 1 0,-1 2 0 16,3 0 0-1,-3 1 1-15,3 4-1 0,-1 3 0 16,-1 0 0-16,-1 2 0 15,-5 4 4-15,4 1-3 16,-8 4 0-16,3-2-1 16,-7 0 0-16,0-5-1 15,0-4 1-15,0 0-5 16,0-6-59-16,2-1-109 16,10-5-524-16</inkml:trace>
  <inkml:trace contextRef="#ctx0" brushRef="#br0" timeOffset="95580.25">11313 13909 758 0,'0'0'22'0,"0"0"-7"15,0 0 18-15,0 0-30 16,0 0 6-16,0 0 39 16,27 138-16-16,-21-89-21 15,-4-6-11-15,3-7 2 16,-5-8-4-16,0-6-2 16,0-6-29-16,-11-6-17 15,-7-3 0-15,-3-7-10 16,2 0-7-16,-6 0 30 0,3 0 37 15,-3 0 4-15,3 0 15 16,8-3 12-16,6-1 41 16,6 2 6-16,2 2-1 15,0 0-46-15,0 0-19 16,6 0-8-16,19 0 2 16,4 0 4-16,6 0-2 15,5-2-5-15,3-6-3 16,-1-5 5-16,0-4-5 15,-8-5-26-15,-8-2-75 16,-5-5-29-16,-15 0-77 16,-6-5-209-16</inkml:trace>
  <inkml:trace contextRef="#ctx0" brushRef="#br0" timeOffset="96177.13">11110 13822 263 0,'0'0'390'0,"0"0"-383"16,0 0-5-16,0 0 1 16,0 0 10-16,129-2-1 15,-67 7-3-15,10 0-9 16,1-1 0-16,6-1 2 16,-4-3-2-16,-13 0 0 15,-6 0-1-15,-18 0-2 0,-11 0 3 16,-13 0 0-16,-10 0 5 15,-4 0 45-15,0 0 54 16,0 3-17-16,-4 25-35 16,-17 10-4-16,5 6-20 15,3 8-11-15,0 1-2 16,4 2-9-16,2 1 0 16,7-1-6-16,0-9 3 15,0-9-3-15,0-12 0 16,0-11-1-16,-2-7-11 15,2-7-24-15,0 0-9 16,0-7-9-16,0-20-72 16,0-10 19-16,0-9 50 15,0-10 47-15,0-8 10 16,0-4 7-16,0-1 4 0,4 9 10 16,10 8 42-1,1 13-40-15,4 7-2 0,-9 13 3 16,3 4-2-16,-3 10 17 15,-6 3-1-15,-4 0-10 16,0 2-4-16,0 0-5 16,0 0-15-16,0 0-3 15,0 14 0-15,0 6 3 16,-4 6-3-16,-12 1 4 16,-7-6-4-16,4 1-1 15,-4-2 0-15,8-2-3 16,6 0-51-16,2-1-111 0,7-8-221 15</inkml:trace>
  <inkml:trace contextRef="#ctx0" brushRef="#br0" timeOffset="96360.4">12084 14305 819 0,'0'0'63'15,"0"0"-4"-15,0 0 17 16,0 0-13-16,0 0-40 16,0 0 11-16,-42 86-34 15,19-76-25-15,7-7-123 0,3-3-357 16</inkml:trace>
  <inkml:trace contextRef="#ctx0" brushRef="#br0" timeOffset="96706.9">12492 13890 800 0,'0'0'4'0,"0"0"6"16,0 0 30-16,0 0-23 16,0 0-11-16,0 0 24 15,15 148-11-15,-6-79-2 16,-5-5-7-16,4-6-10 15,-8-10-2-15,0-9 0 16,0-8-72-16,-8-14-98 16,-11-12-76-16</inkml:trace>
  <inkml:trace contextRef="#ctx0" brushRef="#br0" timeOffset="97061.43">12320 14154 663 0,'0'0'132'15,"0"0"-126"-15,0 0-4 16,0 0 5-16,0 0 4 16,134-20 3-16,-72 11-7 15,8-8-2-15,-1-2-2 16,-5-4 2-16,-10 0-4 16,-10 1 0-16,-13 0-1 15,-15-1 0-15,-14 2 6 16,-2-2 0-16,0 0-5 0,-8 0 13 15,-13 3-2-15,3 5 3 16,5 8 10-16,-1 5 14 16,10 2 2-16,-5 0-14 15,7 6-22-15,-2 29-5 16,2 16 0-16,2 9 0 16,0 5-1-16,4-5 1 15,9-4-4-15,1-8-9 16,1-6-23-16,1-10-43 15,1-13-82-15,8-16-49 16</inkml:trace>
  <inkml:trace contextRef="#ctx0" brushRef="#br0" timeOffset="97461.02">13315 13912 800 0,'0'0'81'15,"0"0"-43"-15,0 0 32 16,0 0-27-16,0 0-25 16,0 0 3-16,-106 131-9 15,96-90-9-15,0 2 1 16,1-11-3-16,7-6-2 16,2-14-1-16,0-6 2 15,0-4 1-15,0-2 4 0,0 0 7 16,0-25 5-16,14-6-17 15,3-11-2-15,10-6 2 16,0-5 0-16,2 2-1 16,0 8 1-16,-2 14 0 15,-12 17 2-15,-1 9 1 16,-12 3-2-16,0 8-1 16,5 25 0-16,-3 13 6 15,-2 5-2-15,5 2-4 16,0-5 0-16,-5-8 0 15,5-7-29-15,-7-8-25 16,0-9-78-16,0-8-126 16,-2-8-225-16</inkml:trace>
  <inkml:trace contextRef="#ctx0" brushRef="#br0" timeOffset="97612.24">13056 14127 700 0,'0'0'48'0,"0"0"-47"16,0 0-2-16,0 0 2 16,129-12-1-16,-57 2 0 15,5-4-34-15,6-2-81 16,-12-2-116-16</inkml:trace>
  <inkml:trace contextRef="#ctx0" brushRef="#br0" timeOffset="98114">13676 13890 643 0,'0'0'101'16,"0"0"-23"-16,0 0 28 15,0 0-66-15,0 0-27 16,0 0 9-16,-10 102 10 16,10-46-16-16,0-3-3 15,7-5 4-15,0-10-13 16,4-13 4-16,-9-12-3 15,5-7-4-15,-3-6 2 16,-1 0 2-16,4 0 14 16,3-24 8-16,13-8-26 15,6-6 1-15,2-6-3 0,-2 3 1 16,0 10 0-16,-7 11 1 16,-8 9 0-16,-8 11-1 15,3 0-6-15,-2 0-5 16,6 25 11-16,5 7 0 15,4 0 0-15,3 4 0 16,-3-6 0-16,5-9-1 16,-2-4 2-16,-6-9 1 15,2-6 0-15,-6-2-2 16,1 0 10-16,2-16-3 16,-3-12-4-16,-1-6 3 15,-5-6-4-15,-9-2-2 16,0-2 2-16,0 1 1 15,-12 11-5-15,-3 8 3 0,-3 12-2 16,-2 8-3-16,2 4-49 16,5 0-7-16,11 0-71 15,2 9-129-15,13 4-24 16</inkml:trace>
  <inkml:trace contextRef="#ctx0" brushRef="#br0" timeOffset="98526.74">14532 13886 622 0,'0'0'117'16,"0"0"12"-16,0 0 9 15,0 0-88-15,0 0-30 16,0 0 0-16,-16 94 16 0,9-40-12 16,7-4 0-16,0-3 6 15,0-10-20-15,-2-8 1 16,2-11-7-16,-2-10-4 15,2-5 0-15,0-3 0 16,0 0 8-16,0-5 1 16,0-23 0-16,13-11-6 15,5-5 1-15,-1-5-4 16,8 1 0-16,-5 7-3 16,3 13 3-16,-6 13-1 15,-3 8 0-15,-5 7-2 16,-5 0-1-16,10 0 2 0,-3 12 0 15,4 14 1-15,-1 8-2 16,-1 9 1-16,-4-4 2 16,0 2-3-16,-7-4-18 15,-2-11-13-15,0-3-27 16,-4-3 4-16,-21-8-23 16,-4-4-59-16,-2-6-70 15,-9-2-289-15</inkml:trace>
  <inkml:trace contextRef="#ctx0" brushRef="#br0" timeOffset="98662.93">14431 14157 624 0,'0'0'144'15,"0"0"-115"-15,0 0-1 0,0 0-13 16,0 0-12-16,0 0-3 16,149-20-4-16,-91 8-57 15,0 0-48-15,5-5-44 16,-12 0-224-16</inkml:trace>
  <inkml:trace contextRef="#ctx0" brushRef="#br0" timeOffset="98894.28">14960 14016 762 0,'0'0'73'16,"0"0"38"-16,0 0-13 15,0 0-30-15,0 0-19 0,0 0-33 16,-5 31-3-1,5 9 31-15,0 4-15 0,0 0-14 16,0-4-12-16,0-8-2 16,0-6 1-16,0-6-4 15,0-9-3-15,5-8-31 16,-1-3-34-16,7 0-35 16,7-6-72-16,2-16-38 15,4-6-117-15</inkml:trace>
  <inkml:trace contextRef="#ctx0" brushRef="#br0" timeOffset="99089.59">15138 13955 560 0,'0'0'134'15,"0"0"-4"-15,0 0-4 16,0 0-29-16,0 0-39 0,0 0-19 16,0-11-19-16,-2 42-9 15,-3 10 13-15,-2 7-8 16,3 1-14-16,-3-5 0 15,3-4-2-15,-2-8-7 16,0-6-63-16,6-6-27 16,0-8-89-16,-2-6-145 15</inkml:trace>
  <inkml:trace contextRef="#ctx0" brushRef="#br0" timeOffset="99533.24">15722 14258 942 0,'0'0'18'15,"0"0"-3"-15,0 0 34 16,0 0-4-16,-56 119-26 16,36-95-18-16,0-2-2 15,4-6-33-15,3-9-138 16,7-7-313-16</inkml:trace>
  <inkml:trace contextRef="#ctx0" brushRef="#br0" timeOffset="99809.64">15878 13926 765 0,'0'0'39'0,"0"0"-19"16,0 0 35-16,0 0 12 15,0 0-32-15,0 0-27 16,18 61 42-16,-3-5-31 0,-3 4-16 16,-10-4 3-16,-2-6-5 15,0-10-2-15,0-8-10 16,-12-9-55-16,-1-11-102 15,-3-12-122-15</inkml:trace>
  <inkml:trace contextRef="#ctx0" brushRef="#br0" timeOffset="100163.16">15809 14129 732 0,'0'0'177'15,"0"0"-160"-15,0 0-8 16,0 0 7-16,0 0 1 0,0 0-10 15,145-4 2 1,-88-4-7-16,1-4-4 0,2-6 2 16,-6-3-3-16,-9 0-3 15,-11-3 2-15,-17 0 4 16,-15-2 0-16,-2-4 0 16,0 3 0-16,-13 3 2 15,-3 5 0-15,-1 4 8 16,1 10 35-16,5 5 4 15,2 0-11-15,4 0-25 16,-4 23-4-16,7 17-3 16,-2 10-4-16,4 4 1 15,0 1 1-15,0-6-1 0,4-5-3 16,7-3 0 0,-6-9 0-16,4-8-3 0,-7-10-28 15,0-7-53-15,7-7-111 16,-4 0-169-16</inkml:trace>
  <inkml:trace contextRef="#ctx0" brushRef="#br0" timeOffset="100746.02">16455 13994 881 0,'0'0'82'0,"0"0"-64"16,0 0 18-16,0 0-19 0,0 0 4 15,-29 102-8-15,27-57 5 16,0-3-3-16,2-4 0 16,-2-8-2-16,2-11 2 15,0-10 1-15,0-4-11 16,0-5-4-16,0 0 10 16,0-9 5-16,0-19-5 15,2-10-10-15,13-6-1 16,5-8 2-16,7 0-4 15,-2 7 1-15,-8 13-1 16,1 16 0-16,-7 12 1 16,-1 4-3-16,-6 0-1 15,5 20 3-15,-3 11 2 16,-4 4 1-16,4 6 3 0,-6-3 0 16,0-6-1-1,0-6 5-15,0-6 0 0,0-10 4 16,0-4-5-16,0-6-1 15,0 0 3-15,0 0-1 16,0-6 2-16,0-18-10 16,15-12-4-16,12-8-3 15,4 0 2-15,6 4-9 16,1 10 10-16,-4 11 0 16,-10 15-1-16,-6 4 2 15,-7 0 0-15,-1 25 1 16,-8 8 2-16,0 9 0 15,-2 2-1-15,0-1 1 0,0-3 0 16,0-5 1-16,0-6 1 16,0-7-2-16,0-6 0 15,0-5-2-15,0-8-45 16,0-3-77-16,0 0-168 16</inkml:trace>
  <inkml:trace contextRef="#ctx0" brushRef="#br0" timeOffset="101211.71">17173 14004 747 0,'0'0'89'0,"0"0"-74"16,0 0 62-16,0 0-34 15,0 0-6-15,0 0 13 16,0 87-26-16,0-47 0 16,0 4-8-16,0-4-10 15,0-4 2-15,0-6-7 16,0-7 1-16,0-11-4 16,0-5-8-16,0-5-32 15,0-2-22-15,0 0-19 16,-4-6-75-16,-10-9-18 0,1-2 0 15,-3 3 69-15,3 4 107 16,-1 5 49-16,10 5 66 16,-3 0-13-16,7 0-36 15,0 0-10-15,0 0 43 16,0 0-35-16,0 7-5 16,9-2-27-16,9-2-10 15,9-1-4-15,4-2 3 16,9 0-18-16,0 0-3 15,1-10-7-15,-6-4-22 16,-8 1-72-16,-10-2-64 16,-12-1-99-16</inkml:trace>
  <inkml:trace contextRef="#ctx0" brushRef="#br0" timeOffset="101406.99">17082 13944 828 0,'0'0'110'0,"0"0"-110"15,0 0 0-15,0 0 1 16,0 0 1-16,0 0-1 16,127-20-2-16,-90 20-29 15,3 0-79-15,-3 0-94 16,-8 0-333-16</inkml:trace>
  <inkml:trace contextRef="#ctx0" brushRef="#br0" timeOffset="101760.51">17450 14002 804 0,'0'0'111'15,"0"0"-83"-15,0 0 47 0,0 0-23 16,0 0-17-16,0 0-20 16,0-5-7-16,0 34-4 15,0 11 30-15,0 13-2 16,0 5-21-16,0 0-5 15,0-4-2-15,0-4-3 16,0-10-1-16,0-11-9 16,0-15-25-16,0-9-12 15,-5-5-16-15,3 0-35 16,2 0-73-16,0-14-113 16,0-8-206-16</inkml:trace>
  <inkml:trace contextRef="#ctx0" brushRef="#br0" timeOffset="102009.88">17456 13982 636 0,'0'0'71'0,"0"0"-31"15,0 0 31-15,0 0 29 16,0 0-56-16,0 0-22 16,85-61 2-16,-56 61 12 15,0 0-18-15,-4 0-9 16,-8 11-5-16,-5 5 0 15,-8 7-1-15,-4 0-3 16,-2 5 6-16,-25 0-4 16,-16-5 1-16,1-3-3 15,-3-5-3-15,5-3-34 16,9-3-42-16,18-7-74 0,9-2-130 16</inkml:trace>
  <inkml:trace contextRef="#ctx0" brushRef="#br0" timeOffset="102345.38">17703 13989 678 0,'0'0'212'16,"0"0"-209"-16,0 0 13 15,0 0 23-15,0 0 26 16,0 0-8-16,23 126-24 0,-12-80-7 15,3 2 15-15,1-6-18 16,-1-9-14-16,-6-6-3 16,1-13-2-16,-7-7-3 15,-2-6 1-15,2-1 5 16,0 0 26-16,8-17 8 16,-1-10-30-16,-1-13-9 15,8-9-2-15,9-10 0 16,2-3-4-16,-1 4 1 15,-4 12-25-15,1 19-4 16,-12 15-11-16,-7 12-41 16,-1 0-36-16,-3 5-103 15,7 16-10-15</inkml:trace>
  <inkml:trace contextRef="#ctx0" brushRef="#br0" timeOffset="102762.99">18183 14089 80 0,'0'0'545'15,"0"0"-453"-15,0 0 2 16,0 0 38-16,0 0-43 16,-16-102-25-16,1 102-18 15,-6 0-3-15,0 0-24 16,-8 21 3-16,0 16 3 0,0 5-22 15,6 8 3-15,10 2-4 16,-1 0-1-16,12-4-1 16,2-8 2-16,0-12 1 15,0-8-3-15,13-7-4 16,3-8 3-16,2-5 0 16,6 0 1-16,3 0-3 15,-9-9-1-15,-3-5 2 16,-7-1 2-16,-8 3 3 15,0 4 6-15,-23 4-7 16,-6 4 0-16,-6 0-3 16,-4 0 1-16,6 14-3 15,6 4 2-15,7 3-23 16,14-2-72-16,6-1-11 16,0-4-138-16,17-5-441 0</inkml:trace>
  <inkml:trace contextRef="#ctx0" brushRef="#br0" timeOffset="102901.19">18263 14548 808 0,'0'0'189'0,"0"0"-158"16,0 0-4-16,0 0-27 15,0 0-59-15,0 0-277 16</inkml:trace>
  <inkml:trace contextRef="#ctx0" brushRef="#br0" timeOffset="104726.93">3960 12932 745 0,'0'0'24'16,"0"0"4"-16,0 0 28 15,0 0-21-15,0 0-6 16,0 0-16-16,-31 84-5 0,22-48 7 16,1 4 2-16,-1 1-5 15,-3-6-5-15,6 0-4 16,-1-12-3-16,3-9 1 15,2-3-1-15,2-11 0 16,0 0 8-16,0 0-3 16,0-11 1-16,0-19-1 15,0-9-5-15,0-6-2 16,6-3 1-16,10 4-1 16,2 6 2-16,-1 8-6 0,-1 8 5 15,-1 8 1 1,-5 6-1-16,-4 6 0 0,1 2 1 15,-1 0-7 1,2 0 7-16,0 17 1 0,1 10 0 16,-3 3 3-16,2 2-2 15,-6 2 0-15,0-4 1 16,-2-4-2-16,0-4 2 16,0-8-1-16,0-7 2 15,0-7-1-15,0 0 1 16,0 0 0-16,0-3-1 15,0-20-3-15,9-6-25 16,2 0-19-16,3 2 15 16,-4 8 14-16,4 4 7 15,-3 9 4-15,3 6 3 0,-3 0-6 16,4 1 7-16,1 19 0 16,-5 11 10-16,-2 5-2 15,0 1 2-15,-7 2 0 16,0-1-2-16,-2-8 0 15,0-4-1-15,0-8-7 16,0-7-1-16,0-9-1 16,0-2-77-16,9-6-97 15,1-20-276-15</inkml:trace>
  <inkml:trace contextRef="#ctx0" brushRef="#br0" timeOffset="105210.7">4578 13096 293 0,'0'0'26'0,"0"0"100"15,0 0-24-15,0 0-25 16,0 0 38-16,0 0-19 16,3 5-4-16,-3-5-38 15,-3-9-33-15,-11-8-21 16,-5 6 0-16,-6-1 0 15,1 3 4-15,-5 6-4 16,6 3 0-16,-1 0 1 16,6 0-1-16,3 18 0 15,3 4-1-15,6 6 1 16,6 2-1-16,0 0 1 0,0 0 0 16,18-6 0-1,4-6 0-15,-2-5 0 0,-3-10 0 16,1-3-1-16,1 0 0 15,0-19 2-15,-1-4 1 16,5-5-2-16,-8 4 0 16,-3 4 0-16,-4 2 3 15,-5 10-3-15,-1 2 3 16,-2 4-2-16,0 2-1 16,0 0-3-16,0 0-2 0,2 13-7 15,4 11 4 1,10-3-6-16,2 2-25 0,2-7-31 15,0-3-14 1,0-6-27-16,0-7-16 0,-4 0-156 16</inkml:trace>
  <inkml:trace contextRef="#ctx0" brushRef="#br0" timeOffset="106163.1">4807 13026 406 0,'0'0'179'15,"0"0"-99"-15,0 0 38 0,0 0-36 16,0 0-21-16,0 0-29 16,-10 0-3-16,1 0-10 15,-3 0 6-15,1 10-12 16,1 9-7-16,0 1 3 15,4 6-9-15,6 1 6 16,0 1-6-16,0 2 0 16,14-2 4-16,7-3-4 15,4-6 0-15,6-5 2 16,0-6 2-16,0-8-3 16,-2 0 5-16,5-14 2 15,-5-10-1-15,-2-4-1 0,-5 3-5 16,-9-5-1-1,-6 4 0-15,-7-3-6 0,0 5 3 16,0 8 3-16,-3 7 0 16,-7 4 0-16,-3 3-9 15,-1 2-4-15,3 0 2 16,-1 0-5-16,6 4 9 16,1 4-2-16,5 0 4 15,0 2 4-15,0-1-4 16,0-4 0-16,5 1 4 15,11 0-4-15,1 0 4 16,1 0-1-16,7 2 2 16,-6 1 0-16,2 0 0 15,-3 5 0-15,-5 2 0 16,0 5 0-16,-1 3-1 0,-4 1 1 16,-1-2 0-16,-3-1-1 15,-1-7 1-15,-1-5 0 16,3-3 0-16,-3-7 2 15,2 0-3-15,3 0 2 16,2-12 8-16,6-15 4 16,4-9-8-16,-2-1-5 15,1-6-4-15,-3 5 1 16,-3 6-4-16,-8 13 4 16,1 8 3-16,-5 7 0 15,0 4-1-15,0 0 0 16,0 0-3-16,0 10 2 0,0 14 2 15,0 3 1-15,0 2-1 16,6 3-3-16,8 3 3 16,5-3 0-16,4-2 3 15,-3-7-3-15,2-6 0 16,-2-11 5-16,-1-5 9 16,-4-1 6-16,1 0 2 15,-3-17-6-15,3-12-7 16,-5 0-2-16,-5-5 3 15,-6-1-6-15,0 1-1 16,-11 2-3-16,-16 5 0 16,-4 6 2-16,0 5-2 15,0 14-4-15,4 2-6 0,4 0-1 16,6 5-1 0,8 10-15-16,4 4 4 0,5 0-19 15,0 1-37-15,5-6-76 16,15-2-63-16</inkml:trace>
  <inkml:trace contextRef="#ctx0" brushRef="#br0" timeOffset="107676.42">5677 13121 500 0,'0'0'77'0,"0"0"8"0,0 0 10 16,0 0-39-16,0 0-3 16,0 0 6-16,-2 91-34 15,2-77-9-15,0-6-3 16,0-5 0-16,0-3-10 16,0 0 10-16,0 0 9 15,2-8 1-15,11-13-11 16,1-7-12-16,1 2 0 15,1 5 0-15,-3-2-6 16,-1 9 6-16,-3 7 0 16,-3 5-5-16,-2 2 1 15,-4 0-4-15,8 5 8 16,-6 13 1-16,4 5 0 0,-1 0-1 16,3 1 0-1,6-4 1-15,-3-2-1 0,1-6 0 16,-6-5 1-16,3-7 3 15,-5 0 0-15,5 0 8 16,5-11 2-16,4-8-4 16,-1-8-4-16,6 3-6 15,-4 1 1-15,-3 6 0 16,-5 5-1-16,-1 6 0 16,-8 2 0-16,2 4-3 15,-2 0-7-15,5 4 7 16,-1 16 3-16,6 2 2 15,3 6-2-15,3 4 0 0,0 0 0 16,4-3 2-16,-1-6-1 16,-8-7-1-16,-2-5 1 15,-2-10 6-15,-3-1-7 16,3 0 11-16,5-7 11 16,3-15-16-16,4-7-5 15,-1 0 0-15,-3-2-1 16,6 5 0-16,-7 6-9 15,-5 5 3-15,-5 8-3 16,-4 7-1-16,-2 0-9 16,5 0 12-16,0 10 6 15,1 8 0-15,5 2 2 0,1-3-1 16,1-3 0 0,0-5-1-16,-1-1 1 0,-4-5 0 15,-1-3 2-15,-5 0-2 16,3 0 3-16,2-13 12 15,1-8-8-15,-1-4-3 16,-7-1 0-16,0-1-4 16,0 1 0-16,-11-1-4 15,-16 5-2-15,-2 8-4 16,-4 7 4-16,4 7-12 16,6 0 6-16,6 0-4 15,7 7-7-15,8 7 0 16,2 3 6-16,0-2 2 15,14-1 2-15,3-6 0 0,10-4 0 16,-2-4 0-16,0 0-11 16,4 0 0-16,-5-16-7 15,2-9-21-15,1-1 7 16,-2-3-6-16,-7-5 14 16,-3 2 12-16,-7-1 22 15,-8 4 3-15,0 4 3 16,0 6 18-16,-6 9 40 15,-7 6 4-15,3 4-1 16,-2 0-36-16,-1 11 9 16,6 18-18-16,0 7-12 15,5 6 5-15,2 6 6 16,0 1-5-16,0-6 7 0,2-5-2 16,5-10-9-1,2-10 8-15,-5-8-14 0,1-8-1 16,-3-2 4-16,6 0 8 15,4 0 1-15,9-12-4 16,-2-8-9-16,6 2-2 16,2 6-4-16,-3 7 0 15,-2 5-2-15,-2 0 1 16,-6 12 3-16,-5 11 1 16,-3 5 1-16,-6 1 0 15,0 0 0-15,0 0 2 16,-4-4-2-16,-19-3 0 0,-6-4 5 15,-2-3 0-15,2-9-1 16,2-6-3-16,8 0 0 16,3-3 1-16,7-15-2 15,5-3-6-15,4-3-9 16,0 2-18-16,6-2-38 16,19 2 27-16,2 1 0 15,0 3 12-15,6 4 3 16,-2 2 16-16,3 2-1 15,-5 4 14-15,-10 2-1 16,-7 4 1-16,-6 0 0 16,-1 0 1-16,-1 15 20 15,0 11 26-15,2 8 11 0,-4-1-35 16,2-3-12-16,-2-2-5 16,0-7-1-16,-2-7-5 15,5-8 1-15,-5-6-1 16,0 0-1-16,0-4-27 15,0-20-175-15</inkml:trace>
  <inkml:trace contextRef="#ctx0" brushRef="#br0" timeOffset="107842.75">6830 12904 826 0,'0'0'101'0,"0"0"-58"16,0 0 46-16,0 0-50 15,0 0-19-15,0 0-20 16,37-67-13-16,-18 49-48 16,-2 3-100-16,-1 4-113 15</inkml:trace>
  <inkml:trace contextRef="#ctx0" brushRef="#br0" timeOffset="108226.45">6830 12904 346 0,'124'-67'172'0,"-124"81"-118"16,0 9 29-16,0 11-5 15,0 4 3-15,5 4-3 16,-1 6-18-16,1-4-10 0,-5 0-4 16,5-2-7-1,-3-14-29-15,0-5-2 0,-2-14-4 16,0-3-2-16,2-4-2 15,0-2 9-15,3 0-7 16,1 0 4-16,6-20 4 16,3-10-10-16,5-2-17 15,3 2-2-15,-4 6 6 16,6 8-5-16,-5 12 14 16,-7 4 2-16,1 0-2 15,-3 4 3-15,0 15 1 16,1 4 0-16,-2 1 0 0,4-4 0 15,-3-4 0-15,-4-6 0 16,-3-6-1-16,-4-4-19 16,0 0-45-16,0-7-93 15,0-16-307-15</inkml:trace>
  <inkml:trace contextRef="#ctx0" brushRef="#br0" timeOffset="108352.65">7068 12872 675 0,'0'0'32'0,"0"0"7"16,0 0-31-16,0 0-8 15,0 0-59-15,0 0-174 0</inkml:trace>
  <inkml:trace contextRef="#ctx0" brushRef="#br0" timeOffset="108562.99">7280 12726 653 0,'0'0'155'16,"0"0"-120"-16,0 0 16 15,0 0 0-15,0 0 0 16,29 132-12-16,-18-85-20 16,1-1-8-16,-4-1-7 15,-8-9-4-15,0-8 0 16,0-6 0-16,0-8-53 15,-16-9-79-15,-1-5-93 0,-3 0-305 16</inkml:trace>
  <inkml:trace contextRef="#ctx0" brushRef="#br0" timeOffset="109012.76">7189 12992 502 0,'0'0'92'15,"0"0"-72"-15,0 0 22 16,0 0-2-16,0 0 12 15,120-36-22-15,-91 31 5 16,-4 2 8-16,-6 3 8 16,6 0-23-16,-7 0-4 15,-5 23-15-15,3 2 0 16,-5 8 9-16,0 4-1 0,1 1-1 16,-4 0-12-16,1-6 1 15,-3-8-5-15,-6-10 0 16,6-9 0-16,-2-5 0 15,0 0 2-15,9-10 1 16,1-17-3-16,3-5 0 16,-3 0 1-16,4 3-1 15,-7 0 1-15,2 11-1 16,-8 7 0-16,-3 11 0 16,-2 0-2-16,0 0 0 15,0 23 2-15,0 9 3 16,0 6 15-16,-2 8 1 0,-3 7-12 15,-1 2 5 1,-3 8-6-16,-5-1 2 0,-3-1-4 16,-10-6-3-16,-6-6 4 15,-10-10-5-15,-10-8 0 16,-10-9-17-16,-17-8-60 16,-18-6-210-16,-20-8-439 15</inkml:trace>
  <inkml:trace contextRef="#ctx0" brushRef="#br0" timeOffset="109522.63">7677 13034 498 0,'0'0'127'0,"0"0"29"16,0 0-18-16,0 0-70 0,0 0-15 15,0 0-21 1,4-5-15-16,-4 5-16 0,0 0-1 16,0 0-15-1,0 0-125-15,0 0-323 0</inkml:trace>
  <inkml:trace contextRef="#ctx0" brushRef="#br0" timeOffset="109860.23">7846 13351 599 0,'0'0'85'0,"0"0"39"15,0 0 15-15,0 0-56 16,0 0 1-16,0 0 8 15,0 6-27-15,0-12-24 16,0-12-31-16,0-6-10 16,0 6-16-16,0 7-53 15,-5 7-68-15,-5 4-47 0,-11 0-260 16</inkml:trace>
  <inkml:trace contextRef="#ctx0" brushRef="#br0" timeOffset="110242.98">7966 13036 391 0,'0'0'336'16,"0"0"-283"-16,0 0-13 15,0 0-14-15,0 0-16 16,0 0 23-16,-13 0-5 16,11 2-7-16,2-2 8 15,0 0 9-15,0 0-1 16,0 0-4-16,0-2 11 15,0-12-26-15,0-2-18 16,0 0 2-16,0 2-1 16,0 6 3-16,0 4-4 15,0 2-16-15,0 2-48 16,-16 0-120-16,-1 0-311 16</inkml:trace>
  <inkml:trace contextRef="#ctx0" brushRef="#br0" timeOffset="111362.9">4527 13883 793 0,'0'0'43'0,"0"0"33"15,0 0 31-15,0 0-64 16,0 0-24-16,0 0-14 16,-31 58 10-16,26-10 13 15,3-3-5-15,2-4-13 0,0-11 0 16,0-10-5-1,0-11 1-15,0-6-5 0,0-3 4 16,0 0 6-16,0 0 0 16,-4-27 0-16,-3-12-11 15,0-14-11-15,0-5 9 16,3 0-8-16,4 4 6 16,0 11-1-16,0 14 5 15,0 15-9-15,0 10 5 16,0 4 3-16,0 0-4 15,0 9-8-15,7 17 12 16,11 11 2-16,1 4-1 16,4-3 3-16,-3-6-4 15,-3-1 1-15,-3-9-3 16,-7-8 3-16,-1-9 1 0,-6-5 3 16,5 0 0-16,2 0 2 15,2-21 3-15,6-13-5 16,3-10-4-16,-2 1-9 15,-1 2 0-15,-6 13-6 16,-5 12 10-16,-1 9 1 16,2 7-1-16,-3 3-7 15,2 23 4-15,5 12 8 16,0 6 1-16,6 5-1 16,4-6 2-16,-4-3-3 0,5-7 2 15,-5-9-1 1,1-10 0-16,-7-8 0 0,0-6 0 15,-2 0 0 1,4-3 0-16,5-18 2 0,3-9-2 16,2-2 5-16,-6 1-5 15,-1 7-2-15,-6 10-5 16,-3 9 7-16,-5 5 0 16,0 0-7-16,2 2 0 15,2 21 2-15,6 5 2 16,-2 2 4-16,1-2-1 15,3-2 0-15,-4-3 2 16,3-7-3-16,-1-6 1 16,-4-6-1-16,1-4-18 0,-1 0-113 15,2-24-66-15,-6-10-259 16</inkml:trace>
  <inkml:trace contextRef="#ctx0" brushRef="#br0" timeOffset="111547.18">4948 13790 28 0,'0'0'781'15,"0"0"-756"-15,0 0 53 16,0 0-50-16,0 0-28 16,0 0-1-16,31-85-18 15,-10 85-53-15,0 0-29 0,4 23-15 16,4 7-50-1,2 2-68-15</inkml:trace>
  <inkml:trace contextRef="#ctx0" brushRef="#br0" timeOffset="114298.93">5322 13999 255 0,'0'0'305'0,"0"0"-248"16,0 0 71-16,0 0-33 15,0 0-18-15,-21-116-24 16,9 104-7-16,3 4-11 16,1 5 1-16,-2 3 7 15,-1 0-34-15,-5 18-8 0,3 13 6 16,-2 1-7-16,10 6 0 16,3-2-2-16,2-3 5 15,0 2 0-15,0-8-3 16,18-3 0-16,-1-4-3 15,8-8 4-15,0-7-1 16,-3-5 5-16,3 0-5 16,2-17 8-16,1-15-2 15,1-1-5-15,-4-6 1 16,-5 2 1-16,-7 3-6 16,-11 1 2-16,-2 5 0 15,0 8-8-15,0 8 4 16,-4 9 0-16,-7 3 3 0,2 0-17 15,-2 3-5 1,0 11 4-16,4 2 2 0,2-2 4 16,5-3 11-16,0-2-5 15,0-2 3-15,0-4 0 16,8 1 1-16,2 3 4 16,4-3 2-16,-1 0-1 15,-2 1-1-15,3 1-1 16,-3 3 1-16,3 3 0 15,-1 2-3-15,5 4 3 16,1 1 0-16,-3 3 0 16,7-1 0-16,-8-1 0 15,1-6 3-15,-7-4-3 0,-5-5 0 16,0-5-3-16,-4 0 6 16,5 0-3-16,2-15 0 15,2-14-3-15,-1-2 2 16,6-1-18-16,-5-2-7 15,-3 0-6-15,1 8-4 16,-5 7 25-16,0 14 6 16,-2 5 5-16,0 0-22 15,0 1-3-15,0 19 22 16,0 6 3-16,2 2-1 16,8-2 1-16,5 1 1 15,1-5-1-15,1-5 4 16,2-6-2-16,-9-8 7 0,2-3 21 15,-5 0-2-15,-1 0 4 16,-2-19-9-16,1-8-7 16,-2-3-14-16,-3-2-1 15,0 2 1-15,-14 2-2 16,-11 2 0-16,4 10 0 16,-2 6 0-16,7 8-2 15,3 2-9-15,4 0-4 16,4 19-2-16,5 4 8 15,0 5 2-15,0-1-1 16,12-3-16-16,5-5 2 16,4-6 4-16,-1-9-10 15,-1-4 2-15,10 0-26 16,-2-10 9-16,4-12-14 0,-4-3-4 16,0 2 41-16,-4-3 20 15,-8 7 5-15,-6 3 17 16,-6 6 35-16,-1 6 6 15,-2 4 9-15,0 0-41 16,0 0-11-16,0 14 22 16,0 12-12-16,-5 4-16 15,5 0-1-15,0 0-4 16,0-2-3-16,3-7-4 16,1-8 6-16,-2-6 2 15,0-7-3-15,0 0 3 16,3 0 26-16,3-4-14 0,8-19-19 15,5-4-2-15,0-6-1 16,0 4-1-16,1 4-1 16,0 9 2-16,-6 6-5 15,-3 10 4-15,-8 0-14 16,2 0 2-16,-3 8 12 16,0 13 1-16,-4 1 0 15,9 5 0-15,-5 1 1 16,4-1 1-16,0-5-2 15,-1-2 0-15,-1-11 1 16,0 0-1-16,-2-9 2 16,-2 0 1-16,7 0 19 0,5-14-17 15,3-13-3 1,3-1-2-16,3-4-3 0,-2 5 2 16,-2 2-2-16,-4 7-4 15,-6 13-4-15,-2 3 5 16,-7 2-5-16,2 0-3 15,-2 9 12-15,2 14 2 16,0-4 0-16,3 4 1 16,1-3-1-16,-1-5 1 15,4-4-1-15,-3-6 0 16,-3-3 0-16,-3-2 2 16,2 0 18-16,4 0-1 15,4-16-4-15,3-5-14 16,5-6-1-16,-1-3-2 15,-1-1 1-15,5 2-3 0,-13 9 4 16,3 8-1-16,-9 8 1 16,-2 4-4-16,0 0 2 15,0 12 0-15,0 9 2 16,0 6 0-16,0 1 1 16,10-2-1-16,1 0 0 15,-3-5 0-15,11-6 0 16,-9-6 1-16,2-6-1 15,-1-3 2-15,2 0 12 16,3-3-12-16,2-15 3 16,-3-3 1-16,-4 0-5 15,-6-1-1-15,-5-2 3 0,0-2 6 16,0-1-9-16,-3 8 1 16,-10 2-1-16,0 5 5 15,-1 6-5-15,4 4 0 16,-4 2-6-16,3 0 4 15,2 0-9-15,0 0-4 16,2 8 11-16,5 4-4 16,2 0-2-16,0 0 0 15,0-2 0-15,0-1 6 16,11-6 0-16,5 1 0 16,-3-4 1-16,1 0-3 15,-3 0-2-15,-5 0 0 16,-1-7 4-16,-5-2-2 0,0-5 5 15,0 0 1-15,0 0 1 16,0 2-1-16,0-2-1 16,-11-2 1-16,0 5 1 15,-3-4-1-15,3 7 0 16,0 5 1-16,-3 0 5 16,8 3-1-16,-3 0-3 15,-5 0-1-15,10 0-1 16,0 0-3-16,2 0 3 15,2 0-9-15,0 3 5 16,0 0-7-16,0 3 4 16,8-3 6-16,6 4-1 15,3-5 2-15,4-2-6 0,-1 0 2 16,4 0-2-16,5-16-8 16,0-9-6-16,2 1 7 15,-2-3-7-15,-4-1 20 16,-3-2-4-16,-9-3 8 15,-3-1-4-15,-8-2 18 16,-2 2-1-16,0 2-1 16,0 10 17-16,0 6-4 15,0 8 5-15,0 6-5 16,0 2-23-16,0 0-6 16,0 29 0-16,0 14-1 15,0 9 4-15,0 6-1 16,0 4-1-16,13 3-1 15,-2-2-1-15,3 0 1 0,-1-10 2 16,-4-16-2-16,0-11 0 16,-5-11 0-16,-2-12 0 15,1-3 2-15,-1 0 0 16,2-8 8-16,1-18-9 16,6-10-1-16,0-4 0 15,1 4-3-15,3 8 1 16,3 8-4-16,-1 10-7 15,-1 10 3-15,2 0 1 16,-2 0 9-16,-8 12 0 16,2 8 0-16,-4 1 0 15,-3 4-1-15,-3-5 0 16,0 0-1-16,0-2 4 0,-5-4 3 16,-13-2-2-16,-2-5 2 15,-2-6 1-15,2-1-5 16,1 0-1-16,4 0 3 15,7-1-3-15,2-11-7 16,6-2-6-16,0 3-18 16,0 3 8-16,23 4 1 15,2 0 9-15,4-1 6 16,0 2 3-16,0-1-1 16,0-2-2-16,-2-4 2 15,-3 0-4-15,-2 0-13 16,-6-2 7-16,-5 4 7 0,-7 2 8 15,-2 3 4 1,-2 3 43-16,0 0-4 0,0 0-24 16,0 14-14-16,0 11-4 15,0 5 10-15,2 3-11 16,8-4 3-16,-1-3-1 16,-1-5-3-16,0-10 1 15,-2-4-6-15,-4-6-12 16,-2-1-57-16,0-4-70 15,0-18-415-15</inkml:trace>
  <inkml:trace contextRef="#ctx0" brushRef="#br0" timeOffset="114495.31">7247 13662 813 0,'0'0'84'16,"0"0"-61"-16,0 0 73 15,0 0-56-15,0 0-27 16,0 0-10-16,0 0-3 16,11-94 0-16,-1 80-8 15,2 3-37-15,-5 7-25 16,1 2-81-16,-6 2-95 16</inkml:trace>
  <inkml:trace contextRef="#ctx0" brushRef="#br0" timeOffset="115443.13">7247 13662 655 0,'142'-119'244'16,"-142"122"-200"-16,0 8-20 16,0 12-17-16,0 9 44 15,7 6 5-15,-2 6-14 16,-3 4 3-16,-2 1-13 15,0 2-1-15,0-7-15 16,0-8-11-16,-5-12-4 0,3-12-1 16,2-10 1-1,0-2-1-15,0 0 0 0,0 0-2 16,0-16-7-16,13-12-15 16,3-5-2-16,10 1 2 15,-1 6-14-15,0 9 13 16,-5 11 18-16,-7 6 5 15,1 0 1-15,-3 0 0 16,-1 12 1-16,4 6 0 16,-1 4 1-16,8 0-1 15,-6 0 0-15,-1-4 0 16,-6-4-1-16,4-5 1 16,-8-7-2-16,1-2-4 15,-1 0-19-15,0-7-21 16,5-18 24-16,3-8-18 0,1-9-22 15,-5-6 48-15,4-6 4 16,-8-6-2-16,1-7-8 16,-5 1 4-16,0 10 10 15,0 12 6-15,0 16 10 16,0 18 25-16,0 6 31 16,0 4-32-16,0 4-31 15,0 25-2-15,0 12 3 16,0 11 3-16,0 7 1 15,8-1 2-15,6-4-8 16,-1-6-2-16,-1-11 2 16,-1-8-1-16,-3-12-1 0,0-8 4 15,-2-9-4 1,1 0 1-16,6-6-2 0,3-14-4 16,2 0-17-16,-1 6 1 15,-3 10 6-15,-3 4-1 16,-2 0 11-16,-3 9 0 15,-1 14 5-15,6 5 4 16,0 2-3-16,3-2 2 16,1-4-3-16,-1-4 0 15,-1-11-1-15,-1-4 1 16,-4-5-6-16,3 0-10 16,3-14 8-16,3-9-1 15,-1-3 9-15,-1-3-7 16,-5 5 7-16,-6 6 19 15,1 6 11-15,-5 8 16 0,0 4 5 16,0 4-29-16,-5 24-8 16,-9 12 7-16,-3 8 3 15,-1 8-12-15,1 9 5 16,-4 5-3-16,5 0-13 16,-1-8 3-16,1-12-4 15,3-20-8-15,4-16-19 16,4-14-18-16,1 0-13 15,-5-17-125-15,-2-20-481 16</inkml:trace>
  <inkml:trace contextRef="#ctx0" brushRef="#br0" timeOffset="115626.4">7554 13547 785 0,'0'0'17'16,"0"0"-17"-16,0 0-4 15,129-13 4-15,-73 13-1 16,2 0-9-16,7 0-61 16,-5 0-166-16</inkml:trace>
  <inkml:trace contextRef="#ctx0" brushRef="#br0" timeOffset="115798.74">8356 13733 50 0,'0'0'965'16,"0"0"-925"-16,0 0 4 15,0 0-20-15,0 0-24 16,0 0-7-16,0-12-119 15,0-4-292-15</inkml:trace>
  <inkml:trace contextRef="#ctx0" brushRef="#br0" timeOffset="116154.3">8221 13800 855 0,'0'0'102'0,"0"0"-100"16,0 0-2-16,0 0-22 15,0 0-121-15,0 0-223 16</inkml:trace>
  <inkml:trace contextRef="#ctx0" brushRef="#br0" timeOffset="116317.56">8138 14197 992 0,'0'0'64'16,"0"0"-36"-16,0 0-28 15,0 0 0-15,0 0-69 16,0 0-175-16</inkml:trace>
  <inkml:trace contextRef="#ctx0" brushRef="#br0" timeOffset="125426.24">15282 12726 745 0,'0'0'55'0,"0"0"-37"0,0 0 81 15,0 0-32-15,0 0-16 16,0 0-6-16,0 0-21 16,-29-21 2-16,29 21 0 15,0 0 9-15,-2 0-6 16,0 0-6-16,2-2-3 15,0 2-9-15,0 0-4 16,0 0-7-16,4-3-1 16,23 3 0-16,12 0 2 15,-2-3-1-15,5 1 0 16,-1 2 0-16,-10 0 0 16,-9 0 0-16,-10 0-2 15,-8 0-1-15,-4 0 1 16,0 0 1-16,-12 0 1 15,-21 2 0-15,-11 10 3 0,-8 5 7 16,-4 4-5-16,10-1 1 16,6-3 9-16,11-4-9 15,17-5 2-15,12-4-4 16,0 1-4-16,36-1 0 16,22-1 0-16,12-3 0 15,3 0-26-15,-11 0-68 16,-22 0-60-16,-30-10-434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5:59:58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29469 1760 869 0,'0'0'10'0,"0"0"-10"16,0 0-6-16,0 0 6 16,0 0 4-16,0 0-2 15,0 0-2-15,0 0-4 16,20 114-58-16,-6-105-127 16,3-9-291-16</inkml:trace>
  <inkml:trace contextRef="#ctx0" brushRef="#br0" timeOffset="388.58">29594 1504 772 0,'0'0'68'0,"0"0"-42"0,0 0-6 15,-129 14 23-15,90 18-4 16,2 6-15-16,8 6-6 15,6 2-11-15,12 5 7 16,9-3-10-16,2-4 4 16,0-5-8-16,13-6 0 15,12-8 8-15,2-4-8 16,10-7 0-16,13-14 0 16,6 0 1-16,2-2-1 15,2-24 2-15,-4-4 0 16,-14-5 3-16,-5-2-4 15,-8-8 16-15,-8-2 4 0,-8-6-12 16,-13 5 0-16,0 2 0 16,-5 1-6-16,-19 10-3 15,-5 3-1-15,-11 13-6 16,-4 7-12-16,-1 9-40 16,-7 3 5-16,12 0-53 15,9 13-142-15</inkml:trace>
  <inkml:trace contextRef="#ctx0" brushRef="#br0" timeOffset="1569.35">30298 1751 684 0,'0'0'65'0,"0"0"31"0,0 0-12 15,0 0-22-15,0 0-40 16,0 0-21-16,-64 41 6 16,37-9-1-16,4 3 0 15,6-8-2-15,1-6-2 16,7-7 5-16,5-8-6 16,2-3 2-16,2-3 6 15,0 0 11-15,0-9 29 16,0-16-25-16,13-2-24 15,1-2-5-15,1 10 3 16,-7 4 0-16,2 7-2 16,-1 8 1-16,-5 0-14 15,8 8 1-15,1 12 13 0,5 3-1 16,-1 0 4 0,6-2-1-16,-3-4-3 0,2 0 3 15,7-5-6-15,-5-9 4 16,10-3 1-16,-5 0 2 15,0-10 6-15,0-8-4 16,-7-1 0-16,-4-7 7 16,-2-5 0-16,-12-6 2 15,-2-8-8-15,-2 3 3 16,0 4-6-16,-4 6-5 16,-12 8 0-16,1 8 1 15,-8 6-4-15,4 10 5 16,-10 0-7-16,0 0-2 15,2 19-1-15,4 6 7 0,7 5-3 16,12 2 3-16,4-1 1 16,0 1 2-16,0-3-2 15,18-5 5-15,5-5 0 16,6-7-1-16,2-7 1 16,9-5 0-16,-3 0 2 15,8 0 0-15,2-10-2 16,-4-11 2-16,-1-4-4 15,-9-3-1-15,-4-4-8 16,-9 4-7-16,-7 2 2 16,-4 12 9-16,-9 8 7 15,0 3-1-15,0 3-14 16,0 0 1-16,-9 12-11 0,-4 11 17 16,2 14 4-1,2 0-1-15,9 0-22 0,0-4 7 16,4-4 2-16,17-12 13 15,3 2 2-15,5-12-2 16,5-7 5-16,1 0 7 16,1 0 0-16,-3-17-6 15,-2-4 4-15,-4-6-5 16,-2-2 3-16,-8-5-2 16,-7-2-1-16,-8 4-15 15,-2 6 7-15,0 9 2 16,-14 5 6-16,-3 9 0 0,1 3-8 15,3 0 1 1,-1 3 5-16,7 14-10 0,7 7 12 16,0 0 0-16,0-2-1 15,12 5 2-15,3-6 0 16,3-1 12-16,0 3 3 16,-2-8-2-16,-1 2-8 15,-6-3-2-15,-4-1-3 16,-5 0-2-16,0-1-1 15,-14-6-13-15,-22-3-55 16,-10-3-92-16,-8 0-388 16</inkml:trace>
  <inkml:trace contextRef="#ctx0" brushRef="#br0" timeOffset="1754.63">30699 1449 890 0,'0'0'68'0,"0"0"-57"15,0 0-11-15,0 0 0 16,0 0-5-16,0 0-42 16,121-11-107-16,-105 21-124 15</inkml:trace>
  <inkml:trace contextRef="#ctx0" brushRef="#br0" timeOffset="3427.11">31442 1613 527 0,'0'0'329'16,"0"0"-310"-16,0 0 47 15,0 0 5-15,0 0-41 16,0 0-17-16,-41-21-12 0,15 23 0 16,-5 17 6-1,2 4-6-15,2 3-1 0,5 2 0 16,9 4-1-16,3 1-1 15,10-6-3-15,0 4 4 16,0-9 1-16,21-6 3 16,3-3-3-16,14-5 0 15,2-3 8-15,9-5-4 16,1 0-3-16,-4-6 0 16,-4-13 1-16,-1 0-1 15,-12-1-1-15,-5-1-3 16,-6 2 2-16,-5 1 0 0,-6 7-2 15,-7 5 2-15,0 6 0 16,0 0-11-16,0 0-5 16,0 5 5-16,-2 12 7 15,-3 7 3-15,5 5-2 16,0-2-1-16,0-4 5 16,0-3 0-16,16-5-2 15,0-6 1-15,-1-6 1 16,5-3 2-16,3 0-1 15,-2 0 2-15,2-12-2 16,-3-7-1-16,0-8-3 16,-11-2-3-16,-2-5-8 15,-7 0 2-15,0 1-9 16,0 9-7-16,0 8 17 16,-16 7 1-16,1 7-1 0,-6 2 4 15,-1 0-5-15,2 19 8 16,4 3 4-16,10 4-3 15,1 2 3-15,5-3 0 16,0-3 1-16,5-9-1 16,13-2 5-16,-1-10 1 15,6-1 12-15,6 0-1 16,0 0-15-16,4-17-2 16,3-6 0-16,-7 2-11 15,4 0-6-15,-4 8 14 16,-4 3-23-16,-10 3 20 15,-3 7 6-15,-10 0-5 0,2 0-5 16,0 3 2-16,1 19 7 16,-3 2-2-16,0 2 2 15,1 1 1-15,4-6 0 16,-5-7 1-16,4-3 2 16,3-4-3-16,-2-7-3 15,6 0 3-15,2 0 7 16,6-7-5-16,6-8 1 15,-7-6-3-15,7-1 0 16,-3-2-6-16,0 2 4 16,-3 7-2-16,-8 0 4 15,1 8 0-15,-8 0 0 16,-2 7 0-16,1 0 0 0,-1 0-2 16,6 10 2-1,-4 12 5-15,7 2 2 0,1 3 6 16,1-5 2-16,3-2-4 15,3-8 1-15,-4-3-2 16,3-9 6-16,5 0-1 16,1 0 2-16,8 0-8 15,2-13-7-15,-3-11-1 16,2-2 0-16,-5-5 4 16,-8-4-3-16,-3 0 0 15,-2 3-1-15,-13 8 4 16,-2 10-4-16,-2 6 0 0,0 5-1 15,0 3 0-15,-4 0-9 16,-12 11 3-16,1 17 3 16,-2 2 1-16,11 0 3 15,6 2-1-15,0-1 1 16,0-6 2-16,0-1-3 16,18-6 0-16,7-5 6 15,4-8 1-15,4-5-2 16,1 0 3-16,8 0-4 15,1 0 0-15,-1-15-4 16,2-9 3-16,-1-6-3 16,-14-2 0-16,-7-5-7 15,-11 7-3-15,-11 6 3 16,0 8-7-16,0 4 12 16,-9 6 2-16,-2 4-3 0,0 2-6 15,2 0 2-15,0 0 3 16,4 0 1-16,5 6-1 15,0 6 4-15,0 0-2 16,0 6 2-16,11 0 3 16,5 1-2-16,-3-2 2 15,-1-2 0-15,1-1 1 16,-7 3 3-16,4-1 2 16,-4 0 1-16,-4 0 10 15,-2 1-5-15,0-4 2 16,0 1-4-16,0 1 11 15,0-6-17-15,0-1-6 0,0-5 3 16,0-3-2-16,0 2 2 16,3-2-1-16,13 0 2 15,5 0-2-15,18 0-3 16,1-9-1-16,0 4-10 16,-5-3-8-16,-8 0-3 15,0 4-2-15,-5-2-4 16,-1 4-27-16,-6 0-54 15,-9-3-34-15,-6 3-44 16</inkml:trace>
  <inkml:trace contextRef="#ctx0" brushRef="#br0" timeOffset="29755.74">25733 2997 685 0,'0'0'353'16,"0"0"-349"-16,0 0-2 0,0 0 5 15,0 0-2-15,0 0-5 16,0 0-11-16,0 0-64 16,49 0-151-16,-18 0-217 15</inkml:trace>
  <inkml:trace contextRef="#ctx0" brushRef="#br0" timeOffset="29936.03">26288 3004 417 0,'0'0'488'0,"0"0"-473"15,0 0-5-15,0 0 9 16,0 0-19-16,0 0-9 15,100-7-67-15,-71 4-96 16,2 1-174-16</inkml:trace>
  <inkml:trace contextRef="#ctx0" brushRef="#br0" timeOffset="30100.27">27055 3074 752 0,'0'0'77'16,"0"0"-73"-16,0 0 0 16,0 0-4-16,0 0-59 15,0 0-81-15,89-28-148 16</inkml:trace>
  <inkml:trace contextRef="#ctx0" brushRef="#br0" timeOffset="30253.5">27663 3108 671 0,'0'0'0'0,"0"0"-69"16,0 0-241-16</inkml:trace>
  <inkml:trace contextRef="#ctx0" brushRef="#br0" timeOffset="30407.72">28232 3080 153 0,'0'0'698'15,"0"0"-698"-15,0 0-9 16,0 0-76-16,0 0-123 15</inkml:trace>
  <inkml:trace contextRef="#ctx0" brushRef="#br0" timeOffset="30862.43">29123 2959 816 0,'0'0'0'15,"0"0"5"-15,0 0 0 0,0 0 17 16,0 0-11-16,0 0 3 16,0 53 31-16,0-26-34 15,0 1 2-15,0-3-4 16,0-7-7-16,0-4 3 15,0-8-5-15,0-4 2 16,0 0 6-16,0-2 30 16,0 0 6-16,0 0 0 15,0-18-7-15,0-4-30 16,10-3-5-16,5-1 4 16,12 3-6-16,-3 2 0 15,8 7-3-15,-8 9-2 16,1 5 1-16,-6 0 0 15,-5 0 3-15,-3 12 1 0,-4 10-2 16,-7 3 0-16,0 3-7 16,-5 3-7-16,-17-4-28 15,-7 2-31-15,-5-9-133 16,5-3-273-16</inkml:trace>
  <inkml:trace contextRef="#ctx0" brushRef="#br0" timeOffset="32284.73">30369 2869 474 0,'0'0'27'15,"0"0"6"-15,0 0 61 16,0 0-8-16,0 0-6 0,0 0 10 16,29-52-26-1,-29 52-22-15,0 0-19 0,0 0-15 16,0 0-8-16,-4 0-1 15,-11 20-3-15,-1 6 4 16,3 4 0-16,6-4 1 16,7-4 2-16,0-4-3 15,15-3-5-15,19-9-15 16,1-6 18-16,15 0 0 16,-3-10-3-16,-1-16-9 15,-1-6 5-15,-9-3-8 16,-9-3 1-16,-6-2 4 0,0-4 7 15,-5 0-6-15,-3 0-10 16,2 4 12-16,-8 5 7 16,0 14 0-16,-7 9 4 15,0 8-4-15,0 4-1 16,0 0-12-16,-5 0 3 16,-4 5 4-16,-6 20 7 15,-4 7 1-15,11 2 7 16,6 6 5-16,2-2 3 15,0-3-4-15,0-3 8 16,0-1-10-16,16-9-6 16,3-3 4-16,-1-10 1 15,0-5-1-15,-2-4-6 0,1 0 9 16,3-2-3 0,1-12-5-16,6-6 0 0,-8 0-1 15,1 2 0-15,1 0-1 16,-8 4 3-16,1 3-3 15,-6 6 0-15,-1 3 0 16,-7 2 0-16,0 0-4 16,0 7-4-16,0 18 8 15,2-1 1-15,4 0 2 16,2-2-2-16,3-6 1 16,-5-2-2-16,3-5-4 15,5-7-45-15,-1-2-45 16,3 0-55-16,-1-12-286 15</inkml:trace>
  <inkml:trace contextRef="#ctx0" brushRef="#br0" timeOffset="32426.95">31058 2617 488 0,'0'0'259'15,"0"0"-251"-15,0 0 58 16,0 0-37-16,0 0-29 15,0 0-173-15,0-8-241 16</inkml:trace>
  <inkml:trace contextRef="#ctx0" brushRef="#br0" timeOffset="33377.41">31143 2791 126 0,'0'0'755'0,"0"0"-739"16,0 0-1-16,0 0 46 16,0 0-22-16,0 0-33 15,-2 0 0-15,19 0-8 16,8 0 2-16,2 0 0 16,0-2 0-16,-14-6-2 15,1-4-3-15,-10 0 2 16,-2-2-4-16,-2 2-3 15,0 0 2-15,0 2-4 0,0 4 6 16,-6 2-2-16,-8 4-1 16,1 0 3-16,-2 0-1 15,-6 12 7-15,3 8-1 16,7 4 3-16,5 0 0 16,4 2-1-16,2-1 3 15,0-6-2-15,0 1-2 16,4-8 0-16,15-4-3 15,6-6-1-15,2-2 4 16,4 0 4-16,7-3-4 16,0-14 0-16,-2-3-1 15,-1-1-9-15,-1 0-4 16,-5-4 1-16,-7 8-3 16,-2 0 10-16,-6 5 6 0,-8 9 2 15,-4 1-1-15,-2 2 0 16,0 0-1-16,0 2 0 15,0 12 1-15,0 4 6 16,0-1-4-16,2 0 2 16,3-3-5-16,0-8 12 15,-1-2 2-15,1-2-8 16,-1-2 13-16,9 0 4 16,5 0-9-16,5-14-5 15,-2 0-8-15,0-1 2 16,-1 6-2-16,-5 1-1 15,-1 2 0-15,-5 4-3 0,-5 2 2 16,5 0-6-16,-4 0-3 16,6 4 9-16,-3 12-1 15,2-2 2-15,3 0-4 16,0-2 4-16,3-4 5 16,-3-5-5-16,3-3-1 15,4 0 1-15,4-11 2 16,5-12-2-16,-2-4 0 15,-2-2 0-15,-7-2-9 16,-3-5-10-16,-1-3-1 16,-3-5 9-16,-7-2-10 15,-2 3 16-15,0 6 1 16,-2 11 4-16,0 9 8 0,0 10-3 16,0 2 5-1,0 5-8-15,0 0-2 0,0 12-9 16,0 13 9-16,0 8 2 15,0 6 1-15,5 2-2 16,2-3 7-16,4-3-4 16,0-7-4-16,3-1 0 15,-4-5-4-15,4-8 3 16,-5-2-22-16,-3-9-63 16,-1-3-75-16,-3 0-46 15</inkml:trace>
  <inkml:trace contextRef="#ctx0" brushRef="#br0" timeOffset="33573.68">31899 2576 703 0,'0'0'72'16,"0"0"-14"-16,0 0 41 16,0 0-50-16,0 0-9 15,0 0-20-15,169-2-9 16,-97 2-9-16,-3 0-2 15,-9 0-29-15,-13 0-25 16,-11 0-48-16,-19 0-125 16,-5 0-224-16</inkml:trace>
  <inkml:trace contextRef="#ctx0" brushRef="#br0" timeOffset="33737.94">32561 2697 964 0,'0'0'65'16,"0"0"-61"-16,0 0 20 15,0 0-24-15,0 0-11 16,0 0-145-16,-68 0-260 16</inkml:trace>
  <inkml:trace contextRef="#ctx0" brushRef="#br0" timeOffset="126544.22">27862 10796 818 0,'0'0'41'16,"0"0"13"-16,0 0 23 16,0 0-11-16,0 0-4 15,0 0-32-15,0 0-15 16,0 0-6-16,-62 9 10 15,33 25 6-15,2 5-2 16,0 8-8-16,9 0-8 16,0-1-2-16,12-3-1 0,6-7-3 15,0-8-1-15,0-6 0 16,27-8-5 0,2-7-21-16,15-7-33 0,12 0-19 15,2-11-40-15,4-17-25 16,-2-5-84-16,-6-6-111 15</inkml:trace>
  <inkml:trace contextRef="#ctx0" brushRef="#br0" timeOffset="127099.06">28248 10718 462 0,'0'0'50'0,"0"0"-16"15,0 0 31-15,0 0-19 0,0 0-19 16,0 0 58-16,33-61-9 15,-33 61-31-15,0-2-7 16,2 2-7-16,-2 0-7 16,0 0 5-16,0 0-7 15,0 0-2-15,0 0-3 16,0 0-1-16,0 0 8 16,0 0 1-16,0 0 3 15,0 0-8-15,0-1 3 16,5-1-6-16,-5 0-7 15,4 0-8-15,-2 2 1 16,5 0-3-16,-5 0 0 16,-2 0 0-16,0 0 0 0,0 0-1 15,0 0 1-15,0 0 2 16,0 0-2-16,0 0 0 16,0 0 0-16,0 0 0 15,0 0 0-15,0 0 1 16,0 0-1-16,0 0 1 15,0 0 0-15,0 0-1 16,0 0 0-16,0 0-1 16,0 0 1-16,0 0-5 15,0 14-7-15,0 20 11 16,0 17 1-16,0 7 7 16,0 9 1-16,0 7 0 15,0 7 0-15,0-3-4 16,-2-1-1-16,-11-10-3 0,2-15-1 15,-1-7 0-15,6-13-2 16,-5-9-22-16,-1-5-24 16,1-5-19-16,5-9-50 15,4-4-40-15,2 0-133 16</inkml:trace>
  <inkml:trace contextRef="#ctx0" brushRef="#br0" timeOffset="127774.21">29012 10997 613 0,'0'0'54'15,"0"0"-28"-15,0 0 52 16,0 0 33-16,0 0-47 16,0 0-26-16,-38-11-10 15,0 8-20-15,5-4-3 16,4 3 2-16,11 0 0 16,9 0-6-16,2-2 3 15,5-2 5-15,2-3-4 16,0-6-3-16,0 1-1 15,0-2 0-15,7 4 3 16,-5 4-4-16,-2 2 1 16,0 3 13-16,0 5 0 15,0-3-7-15,-13 3-7 0,-3 0-5 16,-6 8 5-16,2 13 0 16,4 1-1-16,9 4 1 15,7-3 0-15,0 5 0 16,14-1 0-16,22 2 1 15,6 3-1-15,3-3 0 16,1 3 3-16,-5 0 0 16,-10 0-3-16,-14-6 0 15,-8-6-3-15,-9-2 1 16,-15-4 2-16,-43-4 0 16,-34-3-1-16,-17-7-15 15,-12 0-96-15,13-5-190 0</inkml:trace>
  <inkml:trace contextRef="#ctx0" brushRef="#br0" timeOffset="129328.74">29924 11171 733 0,'0'0'47'0,"0"0"29"15,0 0 18-15,0 0-40 16,0 0 10-16,0 0-16 16,-18-104-29-16,3 88-2 0,-6 2-4 15,1 4-3 1,-2 1-8-16,-2 6-2 0,-10 3 0 15,-1 0 0-15,-6 2 0 16,-1 25-1-16,4 10 1 16,7 4-1-16,9 0-1 15,13-4 1-15,9-6 0 16,0-5 1-16,11-6-2 16,18-5 4-16,4-14-1 15,3-1 2-15,7 0 3 16,-10-12-5-16,0-8-1 15,-4-3 4-15,-5-1-4 16,-6 1 3-16,-7 7-2 16,-1 6 6-16,-10 4-5 0,0 4 4 15,0 0-4-15,0 2-2 16,0 0-10-16,0 0-2 16,0 13 11-16,0 4-1 15,0-5 4-15,0-4-2 16,0-4 0-16,2-2 0 15,17-2 6-15,12 0-1 16,10-6-1-16,3-19-4 16,6 0 0-16,-4-5-1 15,-1-5-1-15,-3 0-3 16,-9-2-3-16,-12 4-3 0,-8 1 7 16,-13 9-3-1,0 10 0-15,0 5-4 0,-13 8 0 16,-8 0-8-1,2 0 8-15,5 5 8 0,8 7-3 16,6 2 1-16,0 1 1 16,0-6-8-16,2 2 12 15,14-1 1-15,5-5-1 16,2 2 1-16,2-3 0 16,-10-2 5-16,1-1-5 15,-3 3 1-15,-6 3 1 16,0-1-1-16,-7 3 6 15,0 5-8-15,0 3 4 16,0 0 1-16,0 4-2 16,2-3 3-16,2-2 2 0,5-4-2 15,5-2-2-15,-1-2 7 16,11-3 2-16,8-5 11 16,5 0-16-16,8 0-2 15,4-15-5-15,0-7 0 16,-5-8 0-16,-5-4 1 15,-10-6 0-15,-4 2-2 16,-19 2-12-16,-6 9-5 16,0 7 11-16,0 11-5 15,-6 4 8-15,-17 5-2 16,3 0 1-16,-7 17 0 16,10 10 3-16,-2 9 1 0,13 5 0 15,6 1 1 1,0-4-1-16,11-4 0 0,18-4 0 15,8-5 0-15,13-6-34 16,6-6-64-16,4-12-145 16,0-1-334-16</inkml:trace>
  <inkml:trace contextRef="#ctx0" brushRef="#br0" timeOffset="130027.81">31067 11133 561 0,'0'0'18'0,"0"0"24"16,0 0 8-1,0 0 42-15,0 0 23 0,0 0-47 16,60 35-33-16,-23-35-18 16,0-13-12-16,-1-7-4 15,-3-5 2-15,-6 0 2 16,-2-3-5-16,-10 1 2 15,-1 8-2-15,-8 7 2 16,-4 6 0-16,-2 3 0 16,0 3-2-16,0 0-12 15,0 11-2-15,0 13 11 16,-6 6 3-16,4 0 2 16,2-2 3-16,0-5 1 15,0-6-1-15,0-5 4 0,2-9-6 16,11-3 9-16,5 0 10 15,7 0-1-15,4-3-13 16,0-9-7-16,0-2 2 16,-3-3 0-16,-8 5-3 15,0-1 2-15,-5 5-2 16,-4 6 0-16,-5 2-2 16,1 0-3-16,0 0-1 15,-1 16 6-15,5 3 1 16,-5 1-1-16,3-5 1 15,0-4 0-15,-1-2 1 16,1-6 0-16,7-3 4 0,5 0 6 16,10 0 0-16,7-5-7 15,0-11-1-15,0-4-3 16,-5-2 1-16,-2 1-2 16,-7-4 1-16,-4 6 0 15,-10 10 1-15,0 3-1 16,-8 6 1-16,0 0-2 15,0 0-11-15,0 7 1 16,0 13 10-16,2 5 1 16,9-4 0-16,-1 0-1 15,2-5 0-15,3-4 0 16,-1-6 0-16,1-3 0 16,1-3-8-16,2 0-46 15,-2-13-40-15,-8-11-92 16,-8-11-45-16</inkml:trace>
  <inkml:trace contextRef="#ctx0" brushRef="#br0" timeOffset="130264.2">31401 10643 658 0,'0'0'22'16,"0"0"-15"-16,0 0 37 15,0 0 42-15,0 0-24 0,0 0-11 16,8 46-7-16,25-46-22 16,5 0-13-16,-12 0-9 15,-8-7 3-15,-11-9-3 16,-7 2-15-16,-4 0-30 16,-35 0-65-16,-11 5-51 15,-18 5-247-15</inkml:trace>
  <inkml:trace contextRef="#ctx0" brushRef="#br0" timeOffset="131793.7">28111 11947 680 0,'0'0'167'0,"0"0"-77"15,0 0-7-15,0 0-28 16,0 0-35-16,0 0-3 15,179-121-4-15,-104 78-1 16,4-5-11-16,-8-5 1 16,-13 4 3-16,-20 6-7 15,-14 8 4-15,-20 12-4 16,-4 9-1-16,-17 7-8 16,-26 7 3-16,-3 0-10 15,-4 19 12-15,13 15-6 0,8 6-4 16,14 3-8-16,9-4 12 15,6 0 8-15,6-8-1 16,15 0 5-16,10-4 1 16,3-1-1-16,-2-3 4 15,-6-5 0-15,-8-2 11 16,-5-4 4-16,-3-3-10 16,-10 3 1-16,0-5-7 15,0 6 6-15,-8-4 10 16,-9 1-9-16,-10 0 0 15,0-4-4-15,2-2-2 0,10-4-2 16,7 0-1 0,2 0-1-16,6 0 4 0,0-6-4 15,0-13-15-15,21-4 9 16,6 0-7-16,6 0 13 16,9 5-6-16,1 1 1 15,3 4 10-15,-5 5-10 16,-3 3 10-16,-14 5-4 15,-4 0-1-15,-11 0 0 16,-4 0 0-16,-3 6 2 16,-2 14 0-16,0 1 1 15,0 3-2-15,0-4-1 16,0-2 0-16,0-4 0 16,0-4 0-16,0-6 0 15,2-2 3-15,9-2-1 0,11 0 0 16,12-2 12-16,1-16-10 15,4-5-1-15,-6-3 0 16,-2-9-1-16,-6 3-1 16,-8 4 0-16,-3 8 2 15,-7 10-1-15,-7 7 1 16,0 3 8-16,0 0-11 16,0 3-6-16,-14 19 2 15,-10 14 4-15,-1 6 0 16,3 9 3-16,1 7-2 15,2 1 1-15,1 4 0 16,3 0-2-16,-6-1 0 0,5-4 1 16,1-7-2-16,-3-10 1 15,3-10-15-15,1-11 5 16,1-10 6-16,4-6-6 16,2-4 8-16,-2 0 1 15,5-2-7-15,2-22-5 16,2-8 12-16,0-9-3 15,4-12 1-15,21-5 3 16,6 2-4-16,4 3 4 16,7 9 0-16,-1 8-4 15,-1 8 3-15,0 6-1 16,-4 6 2-16,0 7-3 16,-3 4 3-16,-2 5 4 0,-6 0 0 15,0 0-1-15,-10 0-3 16,-9 12 2-16,1 1-2 15,-7 4 2-15,0-1 0 16,0 1 6-16,-5-4-5 16,-1-4 2-16,2-6-3 15,-1-1 0-15,5-2-2 16,0 0 7-16,0 0 5 16,0-4 3-16,11-17-1 15,14-5-14-15,8-3-8 16,5 5 8-16,-3 6 0 15,-6 8-4-15,-6 6-2 0,-9 4 3 16,-8 0-1 0,3 7-1-16,-3 18 4 0,0 2 1 15,-6-4 1-15,0 1-1 16,0-1-3-16,0-6 1 16,0 0-3-16,-8-7-1 15,6-5-48-15,2-3-69 16,0-2-139-16,0 0-286 15</inkml:trace>
  <inkml:trace contextRef="#ctx0" brushRef="#br0" timeOffset="132073.14">29743 11905 659 0,'0'0'89'0,"0"0"-8"0,0 0 33 16,0 0 0-16,0 0-44 15,0 0-15-15,-6-76-29 16,-23 76-14-16,-2 11-8 16,-6 21 3-16,4 1 6 15,11 6-5-15,6 5 6 16,10-9-9-16,6-3 7 16,0-2-6-16,0-3-4 15,13-8 0-15,9-3 2 16,12-9-1-16,3-6-3 15,15-1-29-15,8 0-81 16,7-1-25-16,-5-17-206 0</inkml:trace>
  <inkml:trace contextRef="#ctx0" brushRef="#br0" timeOffset="132200.31">30247 12097 985 0,'0'0'118'15,"0"0"-76"-15,0 0 1 16,0 0-43-16,0 0-13 16,0 0-171-16</inkml:trace>
  <inkml:trace contextRef="#ctx0" brushRef="#br0" timeOffset="148392.34">18718 13551 188 0,'0'0'176'16,"0"0"-60"-16,0 0-38 15,0 0-1-15,0 0-11 16,0 0 9-16,0 0-3 16,2-2-11-16,-2 2-20 15,0 0 11-15,0 0 4 16,0 0-8-16,0 0-7 15,0 0-12-15,-2 0 2 16,-14 0-13-16,-11 0-2 0,-4 0 7 16,-2 0-9-16,-5 2-4 15,0 2-2-15,4 0 0 16,1 1 0-16,-1-1-4 16,13-1 1-16,-2-1-1 15,9-2 2-15,8 2-1 16,2-2-2-16,-1 0 1 15,5 0-1-15,0 0-1 16,0 0 4-16,0 0-1 16,0 0-5-16,0 0 2 15,0 0-2-15,11 0-3 16,12 5 3-16,6-2 2 0,4 1-2 16,7 1 0-16,-2-4 1 15,2 3-1-15,0 0 0 16,3-1-4-16,-3-2-3 15,-9 1-2-15,-6 0 4 16,-8-2 1-16,-12 3 4 16,2-3 1-16,-7 0-1 15,0 0 0-15,0 0 3 16,0 0 2-16,0 0 3 16,-16 0 1-16,-18 0-3 15,-3 3-1-15,-15-1-1 16,6 3-4-16,-4-1 1 15,8-1 0-15,9 1 0 16,6-1-1-16,11-1 0 0,3-2 0 16,11 2 1-16,0-2 0 15,2 0 3-15,0 0 0 16,0 0 1-16,0 0-2 16,0 0-2-16,2 0 1 15,17 0-1-15,13 0 2 16,3 0-3-16,8 0 0 15,1 1 0-15,6 1 1 16,-3 2 1-16,-3-1-2 16,-15-2-7-16,-2 2-1 15,-14-3-6-15,-9 0-2 0,1 0-1 16,-5 1-12 0,0-1-25-16,0 0-30 0,-3 0-57 15,-16 0-164-15</inkml:trace>
  <inkml:trace contextRef="#ctx0" brushRef="#br0" timeOffset="153617.5">22267 13596 602 0,'0'0'178'16,"0"0"-120"-16,0 0-10 16,167-7 12-16,-109 7-15 15,0 0 4-15,0 0 12 16,-4 0-31-16,-8 0-14 15,-4 0-12-15,1 0 0 16,-3 3-4-16,-9 1 0 16,-2-3 1-16,-13 2-1 0,-3-3 0 15,-11 0 0 1,-2 0-3-16,0 0-5 0,0 0-14 16,0 0-15-1,-9-3-16-15,-1-2 1 0,-4-2-17 16,1 2-58-16,-1 0 31 15,1 1 48-15,3-1 27 16,4-4 15-16,-3 1 6 16,5 0 25-16,-5-2 38 15,4 4 37-15,3 3 9 16,0-2-40-16,-3 3-10 16,5 2-8-16,0-2-7 15,0 2-13-15,0 0-12 16,0 0-10-16,0 0-2 15,0 0-3-15,0 0-3 0,11 0 3 16,12 4 0 0,-1 6 2-16,5 0 0 0,0 0-3 15,2 0-3-15,-5-3 5 16,-6-2-2-16,-2-1 0 16,-3 1-2-16,-9-1 0 15,1-3 0-15,-5-1 4 16,0 2 4-16,0 5-7 15,0 2 0-15,0 5 5 16,-20 4-3-16,0-1 4 16,-5-1-3-16,0-2-2 15,4 0-3-15,-2-4-5 0,3-2-57 16,3 1-71 0,-2-6-187-16</inkml:trace>
  <inkml:trace contextRef="#ctx0" brushRef="#br0" timeOffset="154726.31">23667 13491 854 0,'0'0'104'15,"0"0"-60"-15,0 0 5 16,0 0 7-16,0 0-7 16,0 0-22-16,-72 0-10 15,45 17-5-15,3 9 2 16,4 1-14-16,4 1 6 15,5 0-5-15,9-2-1 16,2-3-1-16,0-5 0 16,0-6-2-16,18-8 2 15,11-4 1-15,7 0 2 16,-5-11 5-16,-4-10 0 0,-10-6 1 16,-5 0 8-16,-10-2 10 15,-2 1-3-15,0 2-1 16,-2 3-16-16,-14 4-1 15,-3 6-4-15,11 6-1 16,-3 3-2-16,9 4 0 16,2 0-4-16,0 0-11 15,0 0-19-15,0 6-20 16,11 14 31-16,9 0-23 16,11-4 4-16,5-2 12 15,-3-6 0-15,5-6 19 16,-7-2 6-16,-2 0 1 15,0 0 6-15,-9-12 5 16,1 2-2-16,-15 1 18 0,1 0 30 16,-7 3 10-16,0 2-7 15,0 4-11-15,0 0-21 16,0 0-17-16,0 0-5 16,0 19-6-16,-5 16 5 15,-1 15 0-15,-4 8 1 16,4 5 1-16,-7-3-1 15,1-4 1-15,6-8-1 16,-5-12-5-16,-3-7-52 16,5-9-27-16,3-11-37 15,-6-4-68-15,3-5-139 16</inkml:trace>
  <inkml:trace contextRef="#ctx0" brushRef="#br0" timeOffset="154985.72">23840 13541 531 0,'0'0'83'15,"0"0"-20"-15,0 0 0 16,0 0 17-16,0 0-10 16,118-45-31-16,-93 45-12 15,2 0-13-15,-9 7 5 16,-5 10-3-16,-4-3-8 15,-7 6 0-15,-2-3-3 16,0-1-2-16,-13 1 2 16,-10-6-4-16,4 0-1 0,-6-6-25 15,7 0-48-15,7-5-131 16,7 0-138-16</inkml:trace>
  <inkml:trace contextRef="#ctx0" brushRef="#br0" timeOffset="157392.37">24174 13596 700 0,'0'0'169'0,"0"0"-137"16,0 0 23 0,0 0 3-16,0 0-28 0,0 0-16 15,72-47-12-15,-52 32-2 16,-4-2 0-16,-1-3 0 15,-1-1 1-15,-8 2-1 16,1 1-2-16,-7 2-1 16,0 4 1-16,0 5 2 15,0 4 0-15,-7 3 0 16,-3 0-2-16,-9 0 1 16,4 10-5-16,-1 12 5 15,3 0 0-15,9-1 0 16,4 0 0-16,0-3 1 15,0-2 0-15,4-6 0 16,9-2 3-16,10-6-1 0,-1-2 10 16,7 0-9-16,-1-12 3 15,-1-12-5-15,2-3 2 16,-4-8 1-16,-5-3-1 16,-2 0 0-16,-13 7-1 15,-3 4 4-15,-2 8 1 16,0 12 6-16,0 5-8 15,0 2-5-15,0 0-9 16,-7 0 0-16,-4 11 6 16,4 8-5-16,5-1 2 15,2-2-4-15,0 0 2 16,0-6 5-16,7 0 0 0,6-2 3 16,3 0 0-16,-3-2 0 15,-2-1 0-15,2 2 0 16,-2-2 0-16,1 2 2 15,-6-1-1-15,3 1 0 16,3 5 0-16,-8-3-1 16,5 1 1-16,-1 0 0 15,6-2 1-15,-1 1-1 16,3-6-1-16,-1-1 0 16,8-2 5-16,-3 0-5 15,5 0 2-15,1-2-2 16,-6-10 0-16,3 1 1 15,-6-6-1-15,-1 1 0 16,-3 0 0-16,-3-2 2 16,-8-2-2-16,-2 3 5 0,0 4-3 15,0 0-1-15,0 8-1 16,-10 1 4-16,-7 4-4 16,-1 0 0-16,-4 0 0 15,4 0-1-15,2 14 1 16,1 6 2-16,8 1 0 15,3-4-3-15,4 3 2 16,0-4 2-16,0-4-2 16,2-5 0-16,7-4 1 15,6-3 0-15,-1 0 5 16,3 0 14-16,6-3-10 16,-5-11-5-16,1-1-2 0,2-5-2 15,-3 2-1-15,-5 1 4 16,1 4-1-16,-10 3 0 15,5 6-3-15,-9 2 1 16,2 2-4-16,-2 0-2 16,2 4-4-16,8 16 5 15,-4 4 3-15,7 0 0 16,5-2 0-16,4-3 1 16,-4-4-1-16,7-3 2 15,2-7-2-15,-6-5 2 16,8 0-1-16,6 0 6 15,-4-19-7-15,0-5 1 16,-5-4 0-16,1-8 1 16,-9-7 0-16,0-10 0 0,-5-10-2 15,-4-3-1-15,-3 0 0 16,-6 8-8-16,0 15 9 16,0 12-2-16,0 11 2 15,-2 10-1-15,0 6 1 16,0 1 0-16,2 3-3 15,-7 0-4-15,3 27-1 16,2 14 6-16,0 16-1 16,2 10 3-16,0 0 2 15,0 4 0-15,8-9 7 16,3-6-8-16,3-12-1 0,-1-10 6 16,1-8 0-16,-8-11-5 15,1-8 3-15,-1-7-4 16,8 0 1-16,1 0 3 15,8-7 3-15,-1-16-6 16,1 0 4-16,-4-4-5 16,0-1 0-16,-11 5 0 15,1 6 0-15,-4 7 1 16,-3 6-1-16,-2 4 2 16,0 0-2-16,0 0-4 15,0 0-4-15,0 5 2 16,5 16 6-16,-1 1 0 15,2-5 0-15,1 0 0 16,-3-7-3-16,6-5 3 16,-8 0 3-16,7-5-2 0,-1 0 5 15,8 0 2-15,-1-5 2 16,8-10-7-16,-3 1-2 16,1-6 0-16,-6 3-1 15,-4 5 2-15,-9 0 0 16,3 10 0-16,-3 2-2 15,-2 0 7-15,0 0 1 16,0 0-8-16,0 7-3 16,0 11 3-16,0 3 4 15,0-4-3-15,9-1 5 0,-5-3-6 16,5-6 5 0,5-2 6-16,1-5-3 0,3 0 6 15,7 0-7-15,2 0 6 16,-4 0-5-16,0-15-6 15,-5 3 0-15,-9-8 3 16,-7 0-2-16,-2 0-3 16,0 2-1-16,0 4-3 15,-15 4 4-15,-1 3-5 16,-7 6 0-16,4-1-4 16,-4 2 5-16,7 0 2 15,3 0-4-15,9 0 6 16,2 0-1-16,2 0-1 15,0 0 1-15,0 0-1 16,0 0-3-16,2 0 1 0,15 0 4 16,8 0-2-16,4 0 2 15,-2 0 0-15,0 0 0 16,-5 0-1-16,3 11 3 16,1 4-2-16,-6 1 4 15,-6 2-1-15,-5-2 1 16,-5 0 0-16,-4-4-2 15,0-4 0-15,0 0 1 16,0-6 1-16,0 0-1 16,0-2-2-16,0 0 0 15,0 0 8-15,0 0 0 16,0 0-5-16,2-17-3 0,14-4 1 16,6-1-4-16,7 0 2 15,-2 10 0-15,4 8-6 16,-4 4 1-16,-7 0 3 15,-5 9-1-15,-5 10 1 16,1 5 1-16,-5 5 1 16,3 0 0-16,0-3 0 15,0-8 0-15,2-4 2 16,3-4-1-16,5-3 9 16,8-7 0-16,4 0-2 15,8 0 0-15,3-12-5 16,-2-13-1-16,-4-3 2 15,-5-8-3-15,-9-6 0 0,-8-3 1 16,-10 6 1 0,-4 8-3-16,0 9-2 0,0 12 2 15,0 6 1-15,-14 4-1 16,-1 0-5-16,-3 4 4 16,-4 17 1-16,4 9-5 15,7 0 5-15,6 3-2 16,5 0 1-16,0-3 1 15,3-1-1-15,14-3 1 16,4-1 0-16,-6-1-2 16,-3-6 2-16,-10-4 0 15,-2-3 3-15,0-4-3 0,-12 1 0 16,-21-2-5 0,-23-3-20-16,-9-3-89 0,-4 0-49 15,3-3-163-15</inkml:trace>
  <inkml:trace contextRef="#ctx0" brushRef="#br0" timeOffset="157955.28">25597 13230 594 0,'0'0'79'15,"0"0"-29"-15,0 0 126 16,0 0-68-16,0 0-41 16,0 0-36-16,0-16-6 15,0 16-8-15,0 0-13 16,0 0-1-16,0 0-1 15,0 4 2-15,0-1-4 16,0-3 1-16,0 0 1 16,0 0-1-16,0 0 1 15,0 0 0-15,0 0-2 16,0-18-13-16,0-3-24 0,0 1-19 16,-13 3-10-16,-10 5-9 15,3 5-4-15,-6 3-19 16,-3 4 4-16,-2 0 20 15,2 0-26-15,2 0-5 16,-2 4 89-16,2 0 16 16,2 4 33-16,5 1 41 15,5-4-12-15,1 2 8 16,5-4-26-16,5 1-8 16,2-2 7-16,2 1 21 15,0-3-3-15,0 0-2 16,0 0-27-16,2 0-14 15,25 0-9-15,4-5-9 0,9-9-31 16,-5 0-140 0,-10-2-65-16</inkml:trace>
  <inkml:trace contextRef="#ctx0" brushRef="#br0" timeOffset="159008.13">27247 13124 631 0,'0'0'57'16,"0"0"0"-16,0 0 66 15,0 0-42-15,0 0-33 0,0 0-16 16,13-8-8 0,-13 8-6-16,2 0-3 0,0 2-3 15,5 8-4-15,-5 4 4 16,1 10 13-16,-1 8-3 16,-2 12-13-16,0 11 11 15,0 3-6-15,0 5 4 16,0-5-3-16,0-5-9 15,0-2-3-15,0-9 0 16,0-6 0-16,0-7-3 16,9-7 0-16,-5-5 0 15,0-5 1-15,1-6-1 16,-3-4-1-16,0-1-3 0,-2-1-1 16,0 0 4-16,0 0 0 15,0 0 1-15,0-3 0 16,0-9 0-16,0-4 0 15,0-2 0-15,0 0-3 16,0 1 3-16,0 4-2 16,-2 3-1-16,0-1 1 15,-9 1-8-15,7 0-33 16,-5-2-26-16,4 0-47 16,0 2-63-16,5 1-59 15</inkml:trace>
  <inkml:trace contextRef="#ctx0" brushRef="#br0" timeOffset="159322.6">27280 13168 682 0,'0'0'25'0,"0"0"-22"15,0 0 47-15,0 0 71 16,0 0-76-16,121-62-33 16,-90 62 4-16,4 0-2 15,-1 10-1-15,-5 12-2 16,-7 6 1-16,-11 4-6 0,-11 0-2 16,0 3-4-16,-25-5 11 15,-14-4-9-15,-13-1 3 16,6-8-5-16,3-1 0 15,12-4-22-15,11-4-55 16,15-3-124-16,5-5-97 16</inkml:trace>
  <inkml:trace contextRef="#ctx0" brushRef="#br0" timeOffset="162348.41">27638 13427 379 0,'0'0'278'0,"0"0"-266"16,0 0 11-16,0 0 98 0,0 0-32 15,0 0-44-15,50 0-23 16,-19 0-5-16,9-9-5 16,-4-8-6-16,-2-3-1 15,-5-4-2-15,-14-4 4 16,-1-4 0-16,-10-4-2 15,-4 0-3-15,0 7 0 16,0 12 5-16,0 4-7 16,-14 13 0-16,-1 0 0 15,-1 0-1-15,1 23 1 16,-1 0-1-16,7 7-5 0,5 0 6 16,4 0 0-16,0 1 6 15,0-6 0-15,15-4 4 16,3-5 7-16,5-7 4 15,-6-4 1-15,3-5 2 16,3 0 6-16,4-5-6 16,2-16-9-16,-10-5-15 15,4-2 6-15,-6-4-5 16,-5-2 3-16,1 0-4 16,-11 3-1-16,3 7-1 15,-5 9 1-15,2 8 0 16,-2 3 1-16,5 4 0 15,-5 0-11-15,0 0 6 16,0 0-8-16,0 0 13 0,0 0-2 16,0 11 2-16,0 2-2 15,4-1 1-15,7 0 1 16,-2 0 3-16,2 1-3 16,0-2 1-16,3 1-4 15,-8 2 4-15,5 0-1 16,-1 1 2-16,3 0 1 15,-7-1 1-15,6-1-4 16,-6-1 7-16,3-2-7 16,-5-4 1-16,4-3-1 15,-2 0 10-15,3-3-6 16,4 0 2-16,3 0 8 0,4-6-8 16,2-12-4-16,-4-9 3 15,5-6-4-15,-8-4-1 16,1-5 2-16,-3-2-1 15,-11 2 2-15,0 8-3 16,-2 9 0-16,0 8-1 16,0 5-2-16,0 6 3 15,-2 3 2-15,0 3-2 16,2 0-1-16,-5 0-5 16,-1 0-1-16,2 5 6 15,-8 16 1-15,3 8 0 16,5 3 1-16,2 9 3 15,2 0 6-15,0 5-2 16,0 2 2-16,0 1 10 0,13 5-5 16,-5 0-4-16,2 5-8 15,-4-1 6-15,-1 3-5 16,-5 1 0-16,0 1-4 16,0-7 2-16,0-4-4 15,0-8 4-15,0-12-4 16,0-8 2-16,0-8-10 15,4-8-6-15,8-5-15 16,1-3-11-16,1 0 19 16,3-11 16-16,1-9-4 15,-1-6-2-15,2-4 10 0,-6-4 3 16,-6-4-4 0,2 1 2-16,-9 0-1 0,0-1 0 15,-5 2 1-15,-15-3 1 16,-5 3-1-16,-4 0 2 15,0 4 0-15,8 3-1 16,-2 4-1-16,7 4 2 16,7 4 0-16,5 2 1 15,4-2 2-15,0 0-3 16,0-2 0-16,11 0-1 16,11-2 0-16,5 3-1 15,7-1 0-15,-1 7-2 16,0 2 3-16,3 5 0 15,-5 2-1-15,-6 3 3 16,-5 0-2-16,-9 0 0 0,-5 0-1 16,0 5-1-16,-6 12-4 15,0 12 6-15,0 1-1 16,0 0 2-16,0 0 1 16,0-6 1-16,0-4-2 15,0-4 0-15,0-4-1 16,0-4 1-16,2-6 3 15,6-2 1-15,11 0 7 16,-4 0-8-16,5-14 7 16,-3-10-4-16,-5-6 1 15,-3-6-7-15,-9-2 0 16,0 1 3-16,0 3-1 0,-16 10-4 16,-4 6 2-1,0 9-7-15,3 4 5 0,-6 5 0 16,7 0 0-16,3 0 0 15,7 9 0-15,-4 9-1 16,10 4 1-16,0 1 2 16,0 2 0-16,12-1 0 15,5-6 1-15,10-2 1 16,0-8-1-16,2-6 9 16,6-2 1-16,1 0-3 15,7-5-3-15,-10-10-1 16,-4-3-1-16,-6-2-2 15,-15-2 2-15,-8 0 8 0,0 1-8 16,0 6-3-16,-2 6-3 16,-14 4-4-16,-1 5 1 15,-4 0-10-15,6 0 10 16,6 5-8-16,0 7 10 16,7 2-7-16,2 1 10 15,0-3 0-15,0 0-5 16,2 0 6-16,9 0-1 15,3 0 1-15,-1 3 0 16,3-1 4-16,-3 5-2 16,1 1-1-16,-6-1 0 15,1 2 1-15,-3-5 0 0,2-2 3 16,-6-4-5 0,0-6 0-16,0-2 1 0,-2-2 0 15,0 0 1-15,0 0 3 16,7 0 7-16,-3 0 15 15,5-18-25-15,5-6-1 16,-4-1 0-16,9-6-1 16,-4 2-3-16,-1 5-2 15,-8 6 4-15,3 11 0 16,-9 0-2-16,0 7 2 16,2 0 0-16,-2 0-3 15,0 0-3-15,5 5 1 16,2 14 6-16,-3 6 1 15,0-1 0-15,1-4 1 16,-3-4-1-16,0-4 3 0,0-5 0 16,-2-7-2-16,3 0 1 15,-3 0 2-15,0 0 3 16,7 0 2-16,-3 0 8 16,7-17-12-16,3-1-6 15,-1-2 0-15,1 3 0 16,-6 8 5-16,-1 1-5 15,-5 8 0-15,-2 0-1 16,0 0-7-16,2 0 6 16,2 0-11-16,4 17 10 15,0 4 5-15,3-1-2 16,1-1 4-16,-1-4 1 0,-9-5 0 16,0-6-4-16,0-4 0 15,0 0 6-15,3 0 2 16,4 0 2-16,4-10 7 15,8-9-17-15,-2-7 0 16,4 3 3-16,-5 0-4 16,-1 3 0-16,-5 10 0 15,-1 6 0-15,-9 3 0 16,-2 1-5-16,0 0-1 16,2 1-5-16,2 18 9 15,6 5 2-15,1 0-1 16,-3-2 0-16,6-5 0 15,-5-5 1-15,5-5 1 16,-6-3 2-16,3-2-2 16,10-2 4-16,1 0-2 0,2-8-2 15,5-9-1-15,-2-2 0 16,-5-5 0-16,-1-5 0 16,-13-3 0-16,-1 5-5 15,-7 3-6-15,0 10 5 16,0 4 0-16,-2 5-10 15,-11 5 9-15,-3 0-6 16,-9 3 8-16,8 16 2 16,-4 8-2-16,13 2 1 15,3 2-1-15,5-2 4 16,0 0 1-16,22-3-5 16,3-3 2-16,-1-6-4 0,12-3 6 15,5-2-2-15,3-8 3 16,0-4-2-16,3 0 0 15,0 0 2-15,0-16-2 16,-12-6 2-16,-6-2-2 16,-6-4-5-16,-17 0 4 15,-6 4-2-15,0 3-2 16,0 8 4-16,-15 6 0 16,-5 7-6-16,-7 0 7 15,-2 0-2-15,0 15 4 16,2 9-1-16,5 2 0 15,6 4 1-15,12-2 0 16,4-3 2-16,0-4-2 0,0-5 1 16,13-2 2-1,7-5 6-15,5-8 7 0,4-1 0 16,9 0 0-16,-3-12-14 16,6-11 3-16,1-8-4 15,-2-8 1-15,-11-7-2 16,-2-12 5-16,-11-12-5 15,-8-8 0-15,-3 4-3 16,-5 18 3-16,0 16 0 16,0 20-1-16,0 12 1 15,0 8 7-15,0 0-7 16,0 3-13-16,-11 22 5 0,-5 19 8 16,1 17 2-16,3 9 1 15,10 8 2-15,2-4-2 16,0-10 8-16,2-6-4 15,10-12 1-15,3-10-8 16,-1-14 0-16,-1-7-2 16,3-11-33-16,12-4-30 15,6 0-203-15</inkml:trace>
  <inkml:trace contextRef="#ctx0" brushRef="#br0" timeOffset="164978.54">30764 13433 339 0,'0'0'303'0,"0"0"-288"16,0 0 16-16,0 0 66 16,0 0 15-16,0 0-41 15,78 17-19-15,-51-40 3 16,2-5-16-16,0-8-8 15,-4-8-16-15,-8-10 1 16,-3-8-11-16,-5-8-1 16,-9 7-4-16,0 7 0 15,0 13-1-15,-7 20 1 16,1 7 1-16,-2 9-1 16,6 5-2-16,0 2-4 15,0 0 4-15,-9 9-5 16,-3 18 2-16,1 16 4 15,7 10-1-15,0 13 2 16,6-3 0-16,0-3 2 0,6-2 1 16,13-11 3-16,6-7-3 15,2-11 1-15,-5-8 4 16,5-10-7-16,-1-6 10 16,1-5-9-16,2 0 5 15,-2-18-5-15,2-15-2 16,-13-4 0-16,-3-11-11 15,-11-5-12-15,-2 8 10 16,0 8-4-16,0 17 14 16,0 12-1-16,0 8-2 15,-2 0 0-15,2 0-1 16,-5 3-1-16,-1 17 1 0,6 6 3 16,0 1 3-16,0 2 0 15,13-3 0-15,14-6 1 16,0-4 5-16,2-8-5 15,0-8 3-15,0 0 4 16,-8 0-4-16,2-17-3 16,-5-4 0-16,-5-6 2 15,-9 0-2-15,-4-4-8 16,0 3 4-16,0 7-1 16,-4 10 0-16,-11 8 4 15,-3 3-6-15,-5 0 1 16,4 14 3-16,3 16-3 15,3 2 5-15,13 1-4 16,0 6 5-16,0-7 0 16,6 0 0-16,17-6 2 0,6-5 2 15,0-7 5-15,2-9 0 16,4-5 8-16,5 0-8 16,1-8-8-16,-3-16 1 15,-5-10 1-15,-8-12 0 16,-4-11-3-16,-5-13-12 15,-5-4-5-15,-3 2 5 16,-6 10 4-16,-2 18 8 16,0 12 0-16,0 15 3 15,0 10-1-15,0 5 2 0,-2 2-4 16,-12 0-6-16,-5 17 2 16,0 17 4-16,1 9 3 15,11 5 1-15,5 6 3 16,2 2 6-16,0 0-2 15,0-4-2-15,13-11 6 16,1-7 2-16,1-10-7 16,1-11-1-16,-3-2 7 15,3-10-1-15,-1-1-6 16,8 0 2-16,4-1-4 16,6-15-7-16,-2-6 3 15,3-2-6-15,-12-5 2 16,-5 3-5-16,-3 3-16 15,-5 11 8-15,-7 7 13 0,0 5 0 16,-2 0-1-16,0 0-5 16,0 7-2-1,0 15 1-15,0 5 6 0,0 5 2 16,2-1-4-16,6-4 4 16,-2-8 2-16,1-5 8 15,-1-6-3-15,2-6 1 16,-2-2 6-16,5 0-2 15,7 0-2-15,4-17 2 16,5 0-12-16,-7-7 0 16,-2-5 0-16,-5-5-1 15,-2 3-12-15,-1 6 10 16,-4 11-3-16,-4 10 6 0,-2 4 0 16,0 0-3-16,0 0-14 15,0 0 14-15,0 18-9 16,0 4 4-16,5 2 8 15,-1 2 3-15,10-1-3 16,1-1 0-16,3-4 1 16,-1-8-1-16,2-5 0 15,-3-4 1-15,1-3 2 16,1 0 0-16,2 0-2 16,-4-17 1-16,-3-4-2 15,-9-5 0-15,-4-10-10 16,0 0-20-16,-17 4 12 15,-8 5-1-15,0 11 7 16,4 11-2-16,5 2 4 16,7 3-11-16,5 0 8 0,4 0-2 15,0 0-2-15,0 0 3 16,0 8-10-16,21 2 15 16,4-2 6-16,0 4 1 15,-1-3 2-15,-4 0 1 16,-4 1 5-16,-3-3 0 15,1 3 4-15,-6 2 3 16,-1 0 0-16,-1 1 2 16,0 6-4-16,0-5 2 15,1 0-9-15,-5 2-2 0,2-4 2 16,0 0 2 0,4-3 4-16,-2 0 3 0,5-6-4 15,7 0-4 1,5-3 6-16,6 0-7 0,4 0-1 15,0 0-2-15,-3-8-1 16,-7-11 0-16,0-4 1 16,-7-5-1-16,-8-5-5 15,-5 6-3-15,-3-1-3 16,0 10 6-16,-13 6 2 16,-8 5 2-16,-3 7-6 15,-3 0 7-15,0 0 0 16,3 12 0-16,2 9 0 15,-1 4-6-15,10 4 6 0,7 2 3 16,6 1-3-16,0 1 10 16,0-5 4-16,17-2-7 15,8-4 3-15,-3-8 4 16,7-4 2-16,5-6-4 16,-3-4-2-16,6 0-6 15,3 0-3-15,-1-6 1 16,1-12 1-16,-7-6-3 15,-2-8-1-15,-4-13-9 16,-10 1-12-16,-7 7 10 16,-10 9 7-16,0 12 2 15,0 7 1-15,-4 7-6 16,-10 2 0-16,-1 0 6 0,-6 2-1 16,-1 18 0-1,4 9 2-15,0 1-1 0,5 4 0 16,4 1 1-16,9 0 1 15,0-5 2-15,0-5-1 16,2-8 1-16,14 1 2 16,8-7-4-16,5-6 2 15,7-3-1-15,8-2 4 16,6 0-5-16,-9-7-2 16,7-13 2-16,-8-6-1 15,-9-11-16-15,0-4-5 16,-11 0 6-16,-9 7 4 15,-1 12 9-15,-10 10 3 16,0 7 0-16,0 5 1 0,0 0-1 16,0 7-8-16,-16 16 8 15,1 10 5-15,1 3 4 16,11-1 4-16,3-2 0 16,0-8-2-16,0-10 3 15,0-4-3-15,0-8-5 16,0-1 6-16,11-2 5 15,12 0 7-15,6-2-20 16,4-15-4-16,0-4 4 16,1-2-2-16,-5-3-2 15,-2 6-1-15,-7 6-6 0,-11 7 7 16,-5 5 0 0,-2 2 0-16,-2 0-3 0,6 0-13 15,0 9 0-15,5 14 16 16,9 0 0-16,3 3 2 15,8-3-2-15,0-5 0 16,-5-6-18-16,-3-6-41 16,-10-6-4-16,-2 0-30 15,-2-1-119-15,-9-18-116 16</inkml:trace>
  <inkml:trace contextRef="#ctx0" brushRef="#br0" timeOffset="165227.94">31527 13232 655 0,'0'0'48'15,"0"0"-37"-15,0 0 120 16,0 0-28-16,0 0-91 16,189-22-12-16,-89 15-1 15,-2 0-27-15,-15 0-171 16,-30-8-170-16</inkml:trace>
  <inkml:trace contextRef="#ctx0" brushRef="#br0" timeOffset="167636.74">23885 14217 719 0,'0'0'53'0,"0"0"-49"16,0 0 5-16,0 0 67 16,127-133-24-16,-85 92-20 15,5-5-9-15,5-5-11 16,-10 3-9-16,-9 4-1 0,-8 12-2 16,-14 10 1-16,-9 10 2 15,-2 6 2-15,0 3-5 16,-2 3 0-16,-18 0 0 15,0 0-2-15,4 19 1 16,1 3-1-16,4 2-1 16,9 3 1-16,2-2 1 15,0 0-3-15,19-5 4 16,8-1 0-16,2 0-4 16,2-6 8-16,-2-1-6 15,-4-3 2-15,-12-4 0 16,-1-1 0-16,-10 0 0 15,-2 3 0-15,0 1-2 0,0 1 2 16,-14 0 3 0,-8-4-3-16,0 0 0 0,-5-3 0 15,9-2 0-15,5 0 0 16,4 0-8-16,9 0 4 16,0 0-3-16,0 0-11 15,9-10-13-15,15-4 14 16,10-3 10-16,1 0 7 15,3-2 0-15,-3 0 2 16,6-3-4-16,-3-1 2 16,-9 2-4-16,-7 0 4 15,-9 4 7-15,-6 2-4 0,-7 5 12 16,0 1-2 0,0 4-1-16,0 3-7 0,-11 2-5 15,-5 0-4-15,3 0 3 16,-3 10 0-16,1 10 1 15,6 3 0-15,5 0 0 16,4-3 0-16,0 0 1 16,0-6 0-16,19-2 2 15,6-5-1-15,2-7 2 16,2 0-4-16,0 0 6 16,-2-8 3-16,-6-8-3 15,2-3-5-15,-5 1 3 16,-5 4-2-16,-4 5 6 15,-6 2-6-15,-3 2 7 16,0 5-6-16,0 0 1 0,0 0-4 16,0 0-1-16,0 0-4 15,0 17 5-15,0-1 1 16,2 0-1-16,7-4 3 16,-7-3-3-16,2-5 0 15,3-3 0-15,-5-1 4 16,0 0 0-16,10 0 3 15,3-3 0-15,3-11-5 16,2 2-2-16,0-1 0 16,-2 6 0-16,-3 4 0 15,-3 3-1-15,-1 0-1 16,-5 0-1-16,6 0 1 0,1 10 1 16,1 4 1-16,1-3 0 15,3 1 0-15,4-5 1 16,-2-3-1-16,5-4-1 15,2 0 1-15,-6 0 0 16,2-4-2-16,-1-10 2 16,-9-2-2-16,-3 0 5 15,-6 0-2-15,-4 1-1 16,0 0 0-16,0 3 0 16,0 4 0-16,-14 6-3 15,1 2 2-15,-3 0 1 16,-1 0-2-16,-1 10 1 0,3 10 0 15,1 2 1 1,3-2 0-16,7 1-4 0,4-5 4 16,0-4 0-16,0-3-2 15,4-3 2-15,14-6 0 16,4 0 2-16,5-6-2 16,-3-13 0-16,1-8 1 15,0-1-1-15,-4-2 7 16,2-5-6-16,-7-2-1 15,-3-5 1-15,-2-4-2 16,-9 0 1-16,-2 4 0 16,0 11 1-16,0 16 0 15,0 10 0-15,0 5-1 16,0 0-4-16,0 7-3 16,0 18 6-16,0 11 0 0,-2 9 1 15,-3 4 1-15,5 4 0 16,0-4-1-16,7-3 7 15,7-5-6-15,1-7 6 16,-1-10-1-16,1-7-5 16,-1-12 5-16,-1-5-5 15,5 0 1-15,5-12 1 16,-4-12-3-16,8-5-2 16,-9-4-4-16,-5-2 2 15,-4-2-6-15,-7 8 7 0,-2 3 0 16,0 14 1-1,0 7-2-15,0 5 2 0,0 0-1 16,-2 0-4-16,-7 14 6 16,7 6 1-16,0 2-1 15,2 2 1-15,0 2-1 16,0-2 1-16,15 0 0 16,3-4 0-16,5-6 1 15,-6-6-1-15,3-6 1 16,3-2 0-16,-8 0 2 15,3-10-3-15,-1-10 1 16,2-4-1-16,-11-2-1 16,2-3-7-16,-10 3-3 15,0 6 2-15,0 3-11 16,0 8 10-16,0 9 5 0,0 0-3 16,0 0-9-16,0 0 9 15,0 9 8-15,0 8-1 16,0-2 0-16,0 2 1 15,0 4 1-15,6-1 5 16,7 2 6-16,3 0-1 16,4 0-2-16,-6-2 2 15,-1-5-9-15,-6-5 1 16,2-5-3-16,-7-2-5 16,4-3-46-16,13 0-151 15,0 0-150-15</inkml:trace>
  <inkml:trace contextRef="#ctx0" brushRef="#br0" timeOffset="168156.53">26583 13904 702 0,'0'0'109'0,"0"0"-103"16,0 0-6-16,-114 20 17 15,62-10 40-15,6 0-45 16,7-1-4-16,11-4-3 16,10-1-3-16,11-4 1 15,7 0-3-15,0 0-10 0,0 0-32 16,20-12 10-16,11-12 0 16,8-6 22-16,-8-2 10 15,0-2 0-15,-4 2 0 16,-8 1 2-16,-9 10 2 15,-8 5 4-15,-2 4 37 16,0 6-16-16,-2 3-21 16,-14 3-6-16,-7 0-1 15,4 5-1-15,-4 14 4 16,7 7-3-16,10 5 2 16,1 1 1-16,5 0 3 15,5 2 4-15,13-1 2 0,9-1-3 16,2-5 2-1,-3 4 2-15,3-4-5 0,-9 1 1 16,-4-3-5-16,-7-3 8 16,-7-4-10-16,-2 0 0 15,0-4-1-15,-9-2 1 16,-9-2-3-16,-2-4-17 16,5-4-29-16,1-2-76 15,3 0-72-15,11-16-422 16</inkml:trace>
  <inkml:trace contextRef="#ctx0" brushRef="#br0" timeOffset="168805.51">26870 14015 610 0,'0'0'39'0,"0"0"-31"16,0 0 73-16,0 0 34 15,0 0-56-15,0 0-21 16,89-21-25-16,-62-2-9 16,2-2-3-16,-2-3 0 15,-12-4-1-15,-1 2 0 16,-14 2-7-16,0 5-6 16,0 8 3-16,-7 9-1 15,-9 6 1-15,1 0 2 16,-1 0 7-16,5 6-3 0,4 4 2 15,-2 2 1 1,9-2-3-16,0-2 3 0,0-1 0 16,0 2-2-16,11-1 6 15,7 1-3-15,0 0 0 16,2 2 10-16,-2 2-4 16,-5 3 8-16,-1 1-5 15,-4 2 2-15,-1 1-5 16,-5 2 4-16,2 3-8 15,4-2 2-15,-2 1 1 16,3-2 1-16,5-5 1 16,1-8 5-16,3-4-2 15,7-5-6-15,1 0-1 0,3-7-1 16,7-12-2 0,2-6-2-16,-7-6-6 0,-4-5-3 15,-8-4-11-15,-7 1 12 16,-10 7-2-16,-2 10 0 15,0 9 10-15,-6 10-3 16,-8 3 4-16,-1 0 1 16,-1 3 0-16,3 17 0 15,1 5 5-15,10 5-1 16,2 2-2-16,0-3 0 16,0-3 1-16,16-6-3 15,1-6-3-15,8-6-25 16,4-6-63-16,6-2-85 15,15 0-110-15,-4 0-4 0</inkml:trace>
  <inkml:trace contextRef="#ctx0" brushRef="#br0" timeOffset="169205.15">27808 13866 664 0,'0'0'61'15,"0"0"-24"-15,0 0 27 16,0 0-12-16,0 0-8 15,0 0-6-15,-58 78-11 16,58-47-4-16,0-2-12 16,0-4 1-16,2-6 3 15,12-5 4-15,1-7-8 16,6-5 2-16,1-2-4 0,4 0-3 16,11-9-5-16,-4-6 7 15,0-3-8-15,1-5-2 16,-5 1 2-16,-14 0 2 15,-1 8 1-15,-12 7-2 16,0 5 2-16,-2 2-6 16,0 0 5-16,0 0-4 15,2 2-3-15,5 19 3 16,2 4 1-16,2-1 1 16,4-2 0-16,8-5 1 15,-5-1-1-15,7-7-3 16,-2-5-1-16,4-4 0 15,2 0-60-15,-2 0-10 0,-4-17-83 16,-6-8-10-16,-5-8-220 16</inkml:trace>
  <inkml:trace contextRef="#ctx0" brushRef="#br0" timeOffset="169330.37">28107 13708 680 0,'0'0'14'0,"0"0"-13"15,0 0 8-15,0 0 3 16,0 0-12-16,0 0-22 16,38-7-31-16,-16 15-167 15</inkml:trace>
  <inkml:trace contextRef="#ctx0" brushRef="#br0" timeOffset="170666.55">28375 14061 629 0,'0'0'172'15,"0"0"-160"-15,0 0 14 16,0 0 67-16,0 0-57 16,0 0-18-16,85-18-2 15,-68 1-3-15,-1-1-9 16,-7-6 1-16,-5-2-5 15,-4 0 0-15,0 3-6 0,0 10 4 16,-11 5-4-16,-5 6-1 16,1 2 1-16,-3 0 6 15,-3 4-2-15,4 15 1 16,3 8 1-16,8 5 0 16,6 1 0-16,0-5 4 15,0-2-1-15,16-5 6 16,-3-6-1-16,7-7-1 15,3-6 5-15,-4-2 8 16,6 0-6-16,4-5-5 16,2-15-6-16,0-4 2 15,0 1 1-15,-2-5-6 16,-4 2 9-16,-2 1-3 0,-10 9 1 16,-7 8-4-16,-2 4 14 15,-4 4-8-15,0 0-9 16,0 0 0-16,5 0-3 15,-5 7-9-15,3 14 12 16,1 4 3-16,5-3 0 16,-5-3 0-16,5-5 4 15,-4-3-7-15,4-7 4 16,-9-2 4-16,4-2 0 16,7 0 0-16,3-2 3 15,5-17-6-15,4-5-1 16,-3 1-8-16,5-6 2 0,-8 5-13 15,-1 4 7-15,-5 9 4 16,-9 4 0-16,0 7 0 16,0 0-1-16,4 0-4 15,0 7-3-15,5 14 11 16,3 2 1-16,5 0-1 16,4 4 2-16,-1-5-2 15,5-3 1-15,-1-4 0 16,-1-10 0-16,-5-5 1 15,3 0 0-15,-2-2 0 16,4-17-1-16,0-6-1 16,-9-3 0-16,-5-4-2 15,-9-3-7-15,-2 4-17 16,0 4 20-16,0 10 6 16,0 8-2-16,-11 9 1 0,1 0-5 15,2 0 1-15,-5 12 1 16,3 11 2-16,4 5 2 15,6 2 0-15,0 0-4 16,0 1 2-16,6-8 3 16,10-3 1-16,4-5 1 15,-4-9 0-15,6-4 3 16,5-2 1-16,9 0 5 16,8-12-9-16,1-8 1 15,-3-3-3-15,-7-5 2 0,-12-2 0 16,-7 0-2-16,-7 0 2 15,-9 4 0-15,0 5-2 16,0 10-1-16,-23 9-1 16,5 2-5-16,-6 0 3 15,4 4 2-15,5 8 2 16,-4 4-1-16,15 0 0 16,4 0-2-16,0-2 2 15,0-2 1-15,2-5 1 16,13 2-1-16,6-5 11 15,-1 0-2-15,-3 0 3 16,2-2-4-16,-9 0 2 16,0 3 2-16,-1 0-9 15,-5 1 7-15,0 6-3 16,3 1-2-16,-5-1 2 0,-2 2 2 16,0-2-1-16,0 0-5 15,0-4 2-15,0 0 1 16,0-4-6-16,0-2 8 15,0-2-6-15,2 0 6 16,3 0 0-16,6 0 6 16,4 0 7-16,10-9-16 15,4-8-2-15,0-7 4 16,2-2-7-16,-2 1 0 16,-4 3-1-16,-9 4-3 15,-5 7-22-15,-11-1-36 16,0 7-49-16,0 1-49 15,0 4-218-15</inkml:trace>
  <inkml:trace contextRef="#ctx0" brushRef="#br0" timeOffset="170816.77">30078 14071 14 0,'0'0'814'16,"0"0"-785"-16,0 0-25 15,0 0 12-15,0 0-16 16,0 0-81-16,-36-55-120 16</inkml:trace>
  <inkml:trace contextRef="#ctx0" brushRef="#br0" timeOffset="171760.26">28190 13796 216 0,'0'0'27'16,"0"0"13"-16,0 0 26 0,0 0 25 15,0 0-19 1,0 0-2-16,-12-30-14 0,8 28-6 16,2 0-8-16,-5-2 1 15,3 0 2-15,2 0 7 16,-6 1-25-16,4 0-5 16,2 3-1-16,-5 0-3 15,1 0-7-15,-6 0 0 16,3 0-5-16,1 0 1 15,-4 0-2-15,8 0 1 16,-3 6-6-16,3 2 0 16,4-2 0-16,0 0 0 15,0-2 0-15,0 1 0 0,0-5 3 16,0 5-3-16,2-3 3 16,11-2-3-16,1 0 4 15,-3 0 0-15,-3 0-2 16,2 0 4-16,-1-10-6 15,-7 1 8-15,0 1-3 16,-2 3 0-16,0-2 1 16,0 2-6-16,-2 1 0 15,-11 1-7-15,-3 3-4 16,3 0-13-16,-1 0-1 16,5 0-32-16,5 0-94 15,4 0-83-15</inkml:trace>
  <inkml:trace contextRef="#ctx0" brushRef="#br0" timeOffset="177349.62">23370 15881 739 0,'0'0'0'0,"0"0"-12"0,0 0-21 15,0 0 33-15,0 0 10 16,0 0 44-16,0 0 9 15,0 0-6-15,-22-28-24 16,17 28-8-16,5 0 1 16,-2 0 10-16,0 0 4 15,2 0-13-15,0 0-2 16,0 0 3-16,0 0 3 16,0 0-2-16,0-2 1 15,19 1-2-15,31-6-2 16,24 1-24-16,22 2 0 15,6 4 0-15,3 0-2 16,2 0 0-16,-14 0 0 0,-6 12 0 16,-22-4 0-16,-32-6 2 15,-17 2-4-15,-16-4 3 16,0 0-1-16,0 0 0 16,-2 3-2-16,-29-3-3 15,-23 1 4-15,-17-1 1 16,-7 0-3-16,-5 2 3 15,10 2-2-15,-1 1-2 16,9 0 4-16,19 2 0 16,17-6 0-16,19 2-1 15,8-3 1-15,2 0 1 16,0 0-1-16,0 0 3 0,0 0 1 16,5 0 5-1,17 0-3-15,13 0-5 0,15 0 5 16,14 0-5-16,15 0-2 15,10 1 1-15,20 2-21 16,7-2-13-16,-2 3-36 16,-12 3-13-16,-15-5-44 15,-27-2-190-15</inkml:trace>
  <inkml:trace contextRef="#ctx0" brushRef="#br0" timeOffset="-153190.22">19146 11113 569 0,'0'0'100'0,"0"0"-14"15,0 0 36-15,0 0-22 16,0 0-12-16,0 0-17 0,0 0-3 16,-25-3-20-16,25 3-18 15,0 0 0-15,0 0-12 16,0 0-5-16,13 0-7 15,24 0-4-15,11 0-1 16,19 0 0-16,3-5 3 16,-4 3-4-16,-5-2 2 15,-17 2-2-15,-17 1 0 16,-19 1 0-16,-5 0 1 16,-3 0-1-16,-5 0-1 15,-26 0 1-15,-24 3 2 16,-8 11 4-16,-6 0-6 0,0 1 0 15,0-6 0-15,13-1 1 16,11-4 0-16,16 1 5 16,18-5-1-16,11 0 4 15,0 0-9-15,7 0-5 16,26 0 5-16,21 0-3 16,15 0 7-16,-2-5-7 15,-2-1 6-15,-21 2-6 16,-17-1-14-16,-16 5-50 15,-11 0-134-15,0 0-125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6:04:46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16071 11644 241 0,'0'0'32'16,"0"0"-32"-16,0 0-12 15,0 0 2-15,0 0-6 16,0 0-3-16,0 0-29 15,0 0 47-15,-17-8-9 16,17 2-93-16</inkml:trace>
  <inkml:trace contextRef="#ctx0" brushRef="#br0" timeOffset="2063.67">22955 11468 204 0,'145'-3'40'0,"-2"3"-1"16,-3-1 24-16,-10-3-27 16,-7-2-30-16,-10 0-6 15,-10 2-3-15,-3-4-4 16,-9 4-27-16,-8-2-3 16,-14-4-123-16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6:06:17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1074 866 962 0,'0'0'102'0,"0"0"4"0,0 0 7 15,0 0-60-15,0 0-22 16,0 0-19-16,0 0-4 16,0 11-6-16,0 21-1 15,7 9 8-15,-1 11 4 16,-3-2-9-16,1 0-3 16,0-7-1-16,-4-5 0 15,5-8-16-15,-3-10-26 16,0-6-34-16,5-9-68 15,0-5-37-15,-3-9-135 16,0-21-75-16</inkml:trace>
  <inkml:trace contextRef="#ctx0" brushRef="#br0" timeOffset="456.86">1132 814 649 0,'0'0'205'15,"0"0"-49"-15,0 0-13 16,0 0-44-16,0 0-64 15,0 0-25-15,11 34 19 16,11 12 5-16,3 2-4 16,-3-6-17-16,-4 2 1 15,-2-3-2-15,-4-5-12 16,0-5 1-16,-3-4 0 16,-3-13 1-16,2-6-2 0,-4-6-2 15,0-2-3-15,7 0 3 16,3-10 2-1,8-26 1-15,5-10-1 0,-1-8-8 16,1-4 0-16,-2 3 0 16,-2-1-3-16,-6 12 2 15,-1 8 6-15,-7 10 3 16,-5 16 0-16,-4 10 1 16,0 0-1-16,2 0 0 15,0 17-8-15,6 22 8 16,0 15 0-16,-1 4 10 15,-1 2 1-15,-1-3-5 16,2-1 3-16,-1-7-7 16,3-1 2-16,-2-11-2 15,0-7-1-15,-1-6-1 0,-1-10 0 16,-1-6-10-16,3-5-39 16,2-3-67-16,8 0-132 15,6-14-184-15</inkml:trace>
  <inkml:trace contextRef="#ctx0" brushRef="#br0" timeOffset="971.75">2033 1173 777 0,'0'0'165'16,"0"0"-86"-16,0 0 26 15,0 0-31 1,0 0-24-16,0 0-30 0,18-40-2 16,-18 22-3-16,0-5-3 15,0 2-6-15,0-2 2 16,-18 3 2-16,-1 7-10 16,0 4 2-16,-4 8 4 15,1 1 1-15,-3 0-7 16,-1 18 0-16,1 11-3 15,3 4 2-15,4 4 1 16,7 0 0-16,4-2-2 16,7-8 1-16,0-5-3 0,0-6-1 15,9-6 4-15,11-6-2 16,3-4 3-16,1 0 2 16,3-18 6-16,2-11-2 15,-3 4-4-15,-1-3-1 16,-8 0 6-16,-3 10-6 15,-7 6 1-15,-3 7-1 16,-4 5-1-16,0 0-6 16,2 7-3-16,3 15 8 15,0 3 0-15,-1 5-2 16,3-5-13-16,3-1-24 16,2-6-53-16,6-4-15 15,4-12-32-15,3-2-152 16,6 0-118-16</inkml:trace>
  <inkml:trace contextRef="#ctx0" brushRef="#br0" timeOffset="1904.65">2338 990 742 0,'0'0'196'0,"0"0"-46"15,0 0 3-15,0 0-78 16,0 0-30-16,0 0-17 15,-89-11-11-15,68 34-6 16,4 3 1-16,3 6-5 0,8 3-5 16,3 1 1-16,3-3-2 15,0 2-1-15,3-5 6 16,17-10-7-16,5-5 1 16,6-6-2-16,0-7-3 15,7-2-4-15,-1 0-14 16,8-14 19-16,0-9-3 15,-6-10 1-15,2-4 5 16,-16 5-4-16,-8-3-2 16,-10 7 7-16,-7 7 0 15,0 3 2-15,0 9 0 16,0 4-2-16,-13 3 0 16,0 2-5-16,-1 0 5 15,3 0-3-15,4 7 1 16,2 5 1-16,5-1 1 0,0 1-3 15,0 2 1-15,0-1 1 16,14-1-3-16,-1-2 1 16,1 3-1-16,1 0 3 15,6 3 1-15,-6 4 1 16,-1 0-1-16,-2 0 1 16,2 0 1-16,-1-2-2 15,-4 0 0-15,3-4 0 16,-8-6-1-16,-2-1 1 15,7-5-1-15,-5-2-1 16,8 0-14-16,1-7 16 16,5-11 1-16,2-8 1 0,4-6-3 15,1-3 1 1,0-2 0-16,-5 4 1 0,-5 10-1 16,-8 12 2-16,-7 9-1 15,0 2 0-15,0 0-1 16,0 11-1-16,0 13 1 15,-9 6 1-15,7 2-1 16,2 3 0-16,0 2 0 16,0-7 0-16,13-2 0 15,9-10 0-15,1-4-4 16,4-8 3-16,0-6-4 16,0 0 5-16,1-2 4 15,-2-18-2-15,-1-4 2 0,-4-2-4 16,-9-6 6-16,-5-2-5 15,-7 0 5-15,0 2 1 16,-4 6-1-16,-18 5 1 16,-3 14 6-16,-2 2-13 15,-4 5 7-15,2 0-7 16,0 9 2-16,7 12-2 16,7 2 0-16,5 1-2 15,10 0 2-15,0-4 0 16,7 0-1-16,13-2-2 15,7-6 3-15,4-7-6 16,2-2 4-16,1-3-25 16,0 0-48-16,-1-10-174 15,-2-9-238-15</inkml:trace>
  <inkml:trace contextRef="#ctx0" brushRef="#br0" timeOffset="3605.1">4257 932 1002 0,'0'0'180'16,"0"0"-80"-16,0 0-12 15,0 0-49-15,0 0-29 16,0 0-9-16,0 70 8 15,0-13 4-15,4 1 0 16,2-2-11-16,-4-6-1 16,-2-10 4-16,0-14-4 15,0-10-1-15,0-11 0 16,0-5 4-16,0 0-2 16,0-31 9-16,0-13-10 0,-12-14-1 15,-1-10-1 1,-3-4-1-16,3 0 2 0,4 10 0 15,4 19-2-15,5 19 1 16,0 12 1-16,-4 7 2 16,4 5-2-16,0 0-7 15,0 23 4-15,6 15-3 16,12 12 5-16,3 3 1 16,-2-6 0-16,-3-4 6 15,3-6-6-15,-4-4-1 16,-5-12-4-16,0-8 3 15,-3-10 2-15,-1-3-1 16,3 0 0-16,9-16-6 16,4-17 5-16,5-11 2 15,-1-6-2-15,-1-4 1 0,-3 3-3 16,-1 13-7-16,-6 10 8 16,-5 18-3-16,-8 10 6 15,-2 0 0-15,2 10-12 16,2 20 12-16,3 14 2 15,-1 4-1-15,1 5-1 16,0-6 0-16,2-4 0 16,4-7 2-16,-2-9-2 15,0-10 0-15,1-7-2 16,1-10 2-16,5 0 0 16,-1-10 3-16,6-21 0 15,-3-4-2-15,2-5 0 16,-6-1-1-16,-5 9-2 0,-3 6 1 15,-4 13 0-15,-4 8 1 16,0 5 0-16,0 0-4 16,0 5 3-16,0 18-4 15,0 12 5-15,0 4 0 16,4 4 0-16,9-1 0 16,5-4 0-16,-1-6 1 15,4-8-1-15,-3-8 0 16,-1-8-4-16,1-8 4 15,-5 0 0-15,6-8 1 16,-9-20 0-16,-1-8-1 16,-7-5 0-16,-2-6-5 0,0 1-1 15,-19 3-5 1,-8 7-1-16,2 11 2 0,-2 11 2 16,3 7 2-16,0 7 6 15,1 0-7-15,3 8 3 16,7 15 4-16,7 0-1 15,6 3-12-15,0-2-9 16,12-2-17-16,15-4-26 16,11-7-3-16,5-9 16 15,1-2 3-15,3-4-1 16,4-21-26-16,-2-2-6 16,0-8 48-16,-11-3-24 0,-6-5 1 15,-13-10 9-15,-14-10 48 16,-5 2 9-16,0 6 53 15,0 16 89-15,-5 20-23 16,-4 14-11-16,-1 5-25 16,-2 0-37-16,-1 25-19 15,-1 18-19-15,3 8 16 16,5 16-18-16,6-2 13 16,0 2-18-16,0-3 7 15,8-10-4-15,11-3-4 16,-9-13-1-16,6-10 1 15,-7-12-9-15,0-11 2 16,0-5 1-16,4 0-2 16,8-15 6-16,2-13-7 15,12 0 0-15,-2 2-4 0,-2 7-6 16,3 8-10-16,-5 9 1 16,0 2 2-16,-8 0 3 15,-3 13 8-15,-5 12 1 16,1 3-3-16,-7 0 6 15,-5 2 1-15,-2-6 1 16,0-2-5-16,-13-5 5 16,-12-5 3-16,-8-7 8 15,0-5-6-15,-3 0 7 16,2 0-7-16,6-17-3 16,3-12-2-16,7-3-2 15,7 3-32-15,7-2-31 0,4 9-109 16,0 8-155-16,23 8-91 15</inkml:trace>
  <inkml:trace contextRef="#ctx0" brushRef="#br0" timeOffset="5037">5588 1243 0 0,'0'0'762'16,"0"0"-636"-16,0 0-32 15,0 0 25-15,0 0-31 16,0 0-27-16,45-5-19 16,-28-12-21-16,8-5-14 15,-5-4-4-15,2 1 2 0,-2-1-3 16,-7 6-2-16,1 5 0 16,-9 6 0-16,-3 7 0 15,-2 2 2-15,0 0-2 16,0 0-2-16,0 9-3 15,0 12 1-15,0 6-1 16,0 4 4-16,0-1-1 16,8-1 0-16,4-5 0 15,5-7 0-15,4-6-1 16,-1-5 1-16,0-6 2 16,4 0 2-16,5-10 3 0,0-16-2 15,0-6 1 1,0-8-3-16,-2-6-1 0,-2-10 0 15,-8-14-2-15,-3-10 2 16,-12-13-13-16,-2-1-2 16,0 8 6-16,-2 18 9 15,-14 19 0-15,3 20 1 16,1 10 11-16,10 12 13 16,0 7-10-16,0 0-15 15,0 9-3-15,-3 29-7 16,5 16 10-16,0 14 1 15,0 4-1-15,11 4 0 16,5 1 0-16,-1-9 6 0,4-4-6 16,1-7 0-16,-1-6 1 15,0-6-1-15,0-11 0 16,-3-6-3-16,-1-12 1 16,-5-6-1-16,1-10-28 15,3 0 23-15,-4-2-5 16,15-20-1-16,-2-6 9 15,0-10-3-15,2-2-7 16,-7-2 4-16,7 1 7 16,-8 12 2-16,-6 11-11 15,-1 7-3-15,-8 11 12 16,-2 0-2-16,2 7-4 16,0 15 9-16,2 5 1 15,3 4 0-15,0 0 0 0,6 1 4 16,6-6 3-16,-2-6-1 15,1-5 11-15,-1-11-17 16,-1-4 7-16,5 0 16 16,0-7-8-16,8-18-10 15,0-8 13-15,5-4-5 16,-7-7 8-16,-3-14-12 16,1-13 5-16,-8-19-10 15,-3-12-1-15,-5 0-3 16,-3 7 2-16,-6 21 0 15,0 18 5-15,0 18 3 0,0 18 19 16,0 9-8 0,0 11-15-16,-4 0-4 0,0 13-2 15,-3 27-9 1,3 20 9-16,2 14 0 0,2 10 0 16,0 2 1-16,0 4-1 15,0-7 2-15,8-13-1 16,5-10-1-16,3-17-1 15,2-11 1-15,0-13-3 16,4-9 0-16,-2-10-8 16,2 0 8-16,7 0-1 15,-2-15-5-15,2-6 5 16,-4-3-8-16,-6 2-2 16,-5 2 0-16,-3 10 6 0,-4 8-17 15,-4 2-22-15,-1 7-14 16,0 14 56-16,0 7 3 15,5 1 1-15,-1-1-4 16,6-2 1-16,1-4 4 16,2-6-4-16,-1-8 3 15,-1-7 0-15,3-1-4 16,4 0 5-16,2-17 11 16,5-5 16-16,-5 0 7 15,1-4-6-15,-8-3 7 16,-1 8-8-16,-8 0 4 15,1 13-5-15,-7 7-9 16,0 1-6-16,0 0-7 16,0 17-2-16,0 15 2 15,0 13 10-15,0 11 3 0,0 10 0 16,0 10-11-16,-7 0-2 16,1-2-4-16,-4-12 0 15,2-16 2-15,-3-11-2 16,3-15 0-16,2-10 0 15,-3-8-7-15,-5-2-15 16,-3 0-16-16,-10-18-47 16,-8-8-67-16,-8-8-79 15,-1-9-405-15</inkml:trace>
  <inkml:trace contextRef="#ctx0" brushRef="#br0" timeOffset="5279.44">6616 640 933 0,'0'0'148'0,"0"0"-52"16,0 0 15-16,0 0-67 15,0 0-15-15,120-13-15 16,-60 13-3-16,5 0-5 15,-7 0-6-15,-9 0 0 16,-9 0-13-16,-15 0-28 16,-12 0-58-16,-13-9-82 0,0-8-146 15</inkml:trace>
  <inkml:trace contextRef="#ctx0" brushRef="#br0" timeOffset="5563.02">6294 491 920 0,'0'0'109'16,"0"0"-76"-16,0 0 86 0,0 0 7 15,0 0-72 1,0 0-23-16,43 106-10 0,-38-100-7 15,-1-6-6-15,-2 0-5 16,2 0-2-16,-4 0 7 16,0-6-5-16,0-8-3 15,0-9-24-15,-2 6-30 16,-25 5-93-16,-4 8-152 16,-9 4-549-16</inkml:trace>
  <inkml:trace contextRef="#ctx0" brushRef="#br0" timeOffset="5931.95">5523 766 682 0,'0'0'268'0,"0"0"-229"16,0 0 31-16,0 0-7 16,0 0-34-16,0 0 18 15,23 27-4-15,-14-20-26 0,-3-5-2 16,4-2-7-16,-2 0-1 15,3-10 1-15,1-12-3 16,-6-1-4-16,-6 6-1 16,0-1-1-16,0 5-22 15,-6 12-25-15,-21 1-55 16,-14 12-97-16,-3 18-208 16</inkml:trace>
  <inkml:trace contextRef="#ctx0" brushRef="#br0" timeOffset="7504.63">619 1837 712 0,'0'0'149'16,"0"0"-129"-16,0 0 48 16,0 0 30-16,0 0-26 15,0 0-19-15,-11 0-6 16,11 0-14-16,0 0-13 16,0 0-8-16,0 0-3 15,6 0-2-15,21 0-6 0,13 0 8 16,12 3 4-16,17-3 2 15,7 0-13-15,11 0 6 16,4 0-8-16,1 0-4 16,10 0 4-16,12 0 5 15,6 0-5-15,9-7 0 16,2 0 0-16,6 0 0 16,2 1 2-16,-6-1 0 15,-8 2-1-15,-5-2-1 16,-2 2 0-16,9-2 4 15,-2 0-4-15,2-4 0 16,5 3-1-16,-9-2 0 16,6 2 1-16,4 1 4 0,-1 0 2 15,-3 3-3-15,-4 3 7 16,-5 1-10-16,-4 0 2 16,-4 0-2-16,-3 0 0 15,3 0 6-15,-1 0-6 16,2 0-1-16,-3 0 0 15,-4 0 2-15,-2 0-2 16,-2 0 1-16,3 0-1 16,-3 0 2-16,-4 0-2 15,0 0 4-15,-1 0-3 16,-2 0 2-16,-1 0 0 16,-1 0 0-16,3-5-2 0,0 1 4 15,9 2 4-15,2-1-8 16,2 0 0-16,-2 1 1 15,-6 0 1-15,-8 0-3 16,-6 0 1-16,-3 0 0 16,-7-2 0-16,-11 1 0 15,-3-6 0-15,-10 4 0 16,5-4 0-16,-11 1 4 16,-9 2-4-16,-2 2 0 15,-9-2 8-15,-4 4 0 16,6-4 1-16,3 3-3 15,2 3-1-15,-3-3 3 16,0 1 0-16,3 0-2 16,-3-2 1-16,-2 1 5 15,-2 3-9-15,-4-3 0 0,0 1 3 16,-7 0 0-16,-3 2 2 16,-2-2-2-16,-2 2-1 15,2-3-1-15,3 3 1 16,-1-5-2-16,5-1-2 15,8 2-1-15,3-1 1 16,0 0 4-16,-2 3-9 16,-2-3 4-16,-7 5 0 15,-1-3 5-15,-7 3-5 16,-4 0-3-16,1 0 3 0,-1-2 2 16,8 0-2-1,1-3 1-15,1 3 0 0,6-1 0 16,-6-1-1-16,-3 4 0 15,-1 0 1-15,-6 0-1 16,3 0 2-16,-5 0 2 16,-2-2-4-16,-2 2-1 15,0 0 1-15,0 0 0 16,0 0-4-16,0 0 4 16,0 0 0-16,0-3 4 15,0 3-4-15,0 0-6 16,0 0-2-16,0 0-25 15,0-4-7-15,0-1-30 16,-4-8-84-16,-13 0-266 16</inkml:trace>
  <inkml:trace contextRef="#ctx0" brushRef="#br0" timeOffset="46800">3729 2034 650 0,'0'0'57'16,"0"0"-15"-16,0 0 57 15,0 0-1-15,0 0-14 16,0 0-2-16,0 0 11 15,0 0-38-15,0 0-21 16,0 0-2-16,40-73-9 16,-80 91-18-16,-32 26 6 15,-32 18-2-15,-27 17 2 16,-19 6-6-16,-8 8 8 16,1-5-12-16,13-10 2 0,14-13-2 15,26-21 1 1,25-13-2-16,31-15-4 0,23-7 3 15,16-5 0-15,9-1-5 16,0-3-21-16,0 0-6 16,5 0-33-16,28-7-63 15,25-18-62-15,11-6-245 16</inkml:trace>
  <inkml:trace contextRef="#ctx0" brushRef="#br0" timeOffset="47405.24">4681 1981 700 0,'0'0'37'0,"0"0"7"16,0 0 74-16,0 0-35 16,0 0-12-16,0 0-5 15,-61-42 4-15,61 42-35 16,0 0-7-16,0 0-19 0,27 0 7 15,25 12 0-15,27 16 4 16,29 10-6-16,23 12-7 16,16 10-2-1,14 11 9-15,4 4-9 0,0 8-3 16,-6-4 0-16,-15-10-1 16,-12-7-1-16,-19-7 0 15,-16-9 3-15,-18-8-3 16,-19-5 0-16,-14-10-2 15,-15-7 2-15,-10-6 1 16,-7-6-1-16,-7-2-2 16,-5-2-27-16,-2 0-61 15,-11 0-173-15</inkml:trace>
  <inkml:trace contextRef="#ctx0" brushRef="#br0" timeOffset="47802.99">1235 3292 559 0,'0'0'0'0,"0"0"-51"16,0 0-5-16,0 0 31 15,0 0 18-15,0 0-37 16,-112-70-58-16,92 62 0 0</inkml:trace>
  <inkml:trace contextRef="#ctx0" brushRef="#br0" timeOffset="49228">102 3042 524 0,'0'0'92'0,"0"0"-4"0,0 0 74 16,0 0-87-16,0 0-27 16,0 0 10-16,0-36-6 15,0 36-24-15,0 0 5 16,0 0-4-16,0-2-8 15,0 2 3-15,0-2-13 16,0 2 2-16,0 0-4 16,0 0-1-16,0 0-8 15,0 0 5-15,0 0-4 16,0 0-1-16,0 0 2 16,0 0-2-16,0 0 0 0,0 0 2 15,0 0 1-15,0 0-3 16,0 0-4-16,0 0 3 15,0 2-10-15,0 22 4 16,2 14 6-16,1 4 1 16,1 2 1-16,-4-2-1 15,2-7 0-15,-2-6 0 16,0-5 1-16,0-4 1 16,0-6-2-16,0-6 0 15,0 1-1-15,0-8 1 16,0 2 4-16,0-3-4 15,0 0-1-15,0 0 1 0,0 0 2 16,0 0 1 0,0 0-3-16,0 0 0 0,0 0 0 15,0 0 0-15,0 0 0 16,0 0-3-16,0 0 1 16,0 0-6-16,0 0-37 15,-11-6-36-15,0-2-31 16,0-5-78-16,-1-1-103 15</inkml:trace>
  <inkml:trace contextRef="#ctx0" brushRef="#br0" timeOffset="49785.13">58 2997 154 0,'0'0'595'0,"0"0"-538"16,0 0 19-16,0 0 5 16,0 0-25-16,0 0-30 15,26-38-4-15,-17 38 6 16,7 0-9-16,1 6-6 16,4 17 15-16,1 3-2 15,0 6 6-15,-2 3-14 16,-1-3-4-16,-4 1-11 15,-1-8 5-15,-6-4-7 16,1-8 4-16,-7-6-3 0,2-5-1 16,-2-2 0-16,1 0 2 15,0 0 3-15,-1-2 7 16,7-22-4-16,3-10 4 16,5-7-13-16,0-3 0 15,1 5 2-15,-5 1-2 16,3 9 1-16,-3 7 0 15,-3 8-1-15,-4 6 0 16,-4 5 0-16,-2 3 0 16,0 0-1-16,0 0-1 15,0 1-10-15,5 26 3 16,3 9 9-16,2 12 0 16,-4 4 2-16,1 2 10 0,-5-3-9 15,0-2 1-15,0-8-1 16,0-7-4-16,-2-9 1 15,0-7 0-15,0-6-3 16,4-7-30-16,2-5-71 16,9 0-63-16,3-17-8 15,-3-16-128-15</inkml:trace>
  <inkml:trace contextRef="#ctx0" brushRef="#br0" timeOffset="50030.62">773 2985 129 0,'0'0'707'0,"0"0"-635"16,0 0-17-16,0 0 21 15,0 0-45-15,0 0-23 16,-5 14-3-16,21 12 41 16,-1 1-13-16,-5 2-1 15,-4 0 0-15,3-1-23 16,-2-2-5-16,-5-5-3 15,1 2-2-15,-3-5-2 16,0 0-28-16,0-4-54 16,-14-2-43-16,-11-2-107 15,-6-2-46-15</inkml:trace>
  <inkml:trace contextRef="#ctx0" brushRef="#br0" timeOffset="50219.02">626 3296 434 0,'0'0'216'0,"0"0"-170"15,0 0 53-15,0 0 8 16,0 0-64-16,0 0 2 16,113 6 10-16,-55-6-15 15,-2 0-23-15,0 0-6 16,-16-1-7-16,-7-8-4 16,-4 1-2-16,-8-1-48 15,-3-3-47-15,-7-3-90 16,-9-3-74-16</inkml:trace>
  <inkml:trace contextRef="#ctx0" brushRef="#br0" timeOffset="50444.41">686 2981 767 0,'0'0'88'16,"0"0"24"-16,0 0-13 15,0 0-51-15,0 0-34 16,0 0-14-16,0-7-13 16,26 7 13-16,28 0 1 15,16-4-1-15,3-3-27 16,10 0-65-16,-14 0-99 16,-5-1-45-16,-4 2-91 0</inkml:trace>
  <inkml:trace contextRef="#ctx0" brushRef="#br0" timeOffset="50720.99">1272 2900 174 0,'0'0'672'16,"0"0"-626"-16,0 0 46 15,0 0 8-15,0 0-65 16,0 0-26-16,-10-11-9 15,10 29 0-15,0 14 0 16,0 14 12-16,8 4 17 16,1 7-7-16,0 1-1 0,-4 2-4 15,-3-6-10-15,-2-8-6 16,0-9-1-16,0-10-3 16,0-6-15-16,0-9-46 15,0-10-55-15,0-2-83 16,0-11-7-16</inkml:trace>
  <inkml:trace contextRef="#ctx0" brushRef="#br0" timeOffset="50984.51">1250 2926 466 0,'0'0'178'16,"0"0"-127"-1,0 0 71-15,0 0-26 0,0 0-40 16,0 0-40-16,87-99 12 15,-54 97 5-15,1 2-12 16,-1 0-7-16,0 12 1 16,-6 6-2-16,-6 2-6 15,-11 3-6-15,-8-2 8 16,-2 6-8-16,-4-1 3 16,-25 1 8-16,-9-3-12 15,-3-4-1-15,0-1-22 16,7-7-62-16,10-6-60 15,9-6-112-15</inkml:trace>
  <inkml:trace contextRef="#ctx0" brushRef="#br0" timeOffset="51417.44">1705 2877 838 0,'0'0'83'15,"0"0"-31"-15,0 0 71 16,0 0-61-16,0 0-40 16,0 0-20-16,6 6 4 0,10 28 3 15,1 7 32-15,2 8-13 16,-1 4-10-16,-5 0-8 15,-2-2-1-15,0-5-2 16,-4-10-5-16,-5-9 0 16,2-9-1-16,-1-11 2 15,-1-4-5-15,-2-3 5 16,2 0 0-16,3-9 5 16,4-25 21-16,4-16-20 15,5-16-7-15,2-4 0 16,0 5-2-16,-2 11-4 15,-3 15 3-15,-5 16-3 0,-6 9-15 16,-4 10-16-16,0 4-57 16,0 0-75-16,2 8-160 15,2 16 80-15</inkml:trace>
  <inkml:trace contextRef="#ctx0" brushRef="#br0" timeOffset="51868.45">2329 3098 636 0,'0'0'70'16,"0"0"-8"-16,0 0 79 15,0 0-82-15,0 0-34 16,0 0-4-16,-138-4 10 16,109 30 5-16,0 4-18 15,4 8 12-15,5 8-9 16,4 7-4-16,8 7 3 16,8 0-5-16,0-2 5 15,0-9-2-15,22-8-11 16,7-11-2-16,0-8-5 15,2-8 0-15,1-8-4 16,-3-6 4-16,-2 0 7 0,-6-2-7 16,-3-16 1-1,-9 0-1-15,-9 0-2 0,0 4-4 16,-4 3 5-16,-21 8-19 16,-8 3 12-16,-7 0 4 15,-3 12-1-15,3 10 2 16,9 2-23-16,10 2-50 15,11-3-51-15,8-2-226 16</inkml:trace>
  <inkml:trace contextRef="#ctx0" brushRef="#br0" timeOffset="60619.11">6207 3168 715 0,'0'0'136'0,"0"0"-69"16,0 0 8-16,0 0 10 16,0 0-46-16,0 0-24 0,0 0-9 15,10 28 10-15,-10 13 28 16,0 6-11-16,0 10-8 15,4 0-7-15,3 0 2 16,-3-1-10-16,3-7-9 16,-2-5 5-16,-1-9-1 15,-2-11-2-15,0-7 0 16,-2-9-3-16,0-5-2 16,0-3 2-16,0 0 6 15,0 0-3-15,5 0-2 16,-5-15 4-16,0-16-5 15,0-7-1-15,0-12 0 0,0-5 0 16,-5 0-4 0,3-3-2-16,0 6 5 0,0 7 1 15,0 5 1-15,0 5 2 16,2 2-2-16,0 8 0 16,0 2-2-16,0 3 1 15,0 8 1-15,0 0 1 16,0 7 2-16,4 2 2 15,-2 0-2-15,2 2-1 16,3-3 1-16,5 0-3 16,5-1-1-16,5 4 0 15,5-1 1-15,2 0 0 16,7 0 0-16,1-3-1 16,1 5 0-16,-7-5 0 15,-6 5-7-15,-7 0-31 0,-5 0-49 16,-1 0-21-16,1 0-28 15,-9 0-133-15,-4 0-275 16</inkml:trace>
  <inkml:trace contextRef="#ctx0" brushRef="#br0" timeOffset="60876.55">6302 3240 700 0,'0'0'94'16,"0"0"-69"-16,0 0 65 0,0 0-18 16,0 0-14-16,0 0-1 15,40 48-6-15,-7-45-14 16,5-3-10-16,2 0-3 16,11-4-3-16,-2-15-18 15,5 1-1-15,-12 0-2 16,-9 3-14-16,-10 8-53 15,-12 3-81-15,-9-2-154 16,-2 6-344-16</inkml:trace>
  <inkml:trace contextRef="#ctx0" brushRef="#br0" timeOffset="61849.35">7006 3076 131 0,'0'0'691'15,"0"0"-604"-15,0 0 6 16,0 0 17-16,0 0-47 0,0 0-49 16,0 11-11-16,0 26 0 15,0 13 18-15,0 5-8 16,0 0-9-16,0-2-2 15,0-9-2-15,0-8 0 16,0-14-3-16,0-10-24 16,0-7-25-16,0-5-20 15,0-1 31-15,0-24-8 16,0-16-27-16,4-7 9 16,3-9 55-16,-1-3 12 15,4 0 4-15,1 6 12 16,2 10 25-16,-2 12 14 15,2 7-10-15,1 12 19 16,-5 5-10-16,-5 5-15 0,5 3-11 16,5 0-14-16,1 12-5 15,5 14 28-15,1 6-15 16,0 3-4-16,0 2 0 16,-3-5-9-16,-3-3-2 15,-1-5-6-15,-8-10-1 16,1-3 3-16,-3-8-4 15,0-3 3-15,2 0-1 16,2 0 3-16,5-20 1 16,10-12-3-16,-1-12-1 0,12-6 0 15,-3-2-1 1,-2 6 1-16,-2 9-1 0,-12 16 0 16,-9 10 0-16,2 5 0 15,-8 6-2-15,0 0 0 16,0 13-2-16,0 23 4 15,0 12 1-15,0 3 2 16,0 5-2-16,0-1 2 16,2-5-2-16,0-5 0 15,-2-6 1-15,0-6-2 16,0-11-2-16,0-7-4 16,0-4-27-16,2-8-77 15,7-3-39-15,3 0-69 16,3-19-77-16</inkml:trace>
  <inkml:trace contextRef="#ctx0" brushRef="#br0" timeOffset="62293.28">7818 2965 884 0,'0'0'94'0,"0"0"-60"16,0 0 44-16,0 0-5 15,0 0-46-15,0 0-19 16,-6 51 15-16,6-12 11 16,0 2-17-16,6 1-2 15,-2-2-3-15,5-1-11 0,-7-4-1 16,0-5 1 0,-2-3-1-16,0-5 0 0,0-8-24 15,0-3-28-15,0-4-18 16,-9-1-12-16,1-1 5 15,-13-2-4-15,5-1-28 16,-5 1 21-16,-4-3 48 16,7 2 37-16,5-2 3 15,3 0 9-15,8 0 56 16,2 0 22-16,0 0-7 16,0 0-21-16,0 0-13 15,0 0-24-15,10 0-10 16,13 0 20-16,14 0-3 0,3 0-13 15,-1 0-12 1,2 0-3-16,-3-10-1 0,-7 0-17 16,-4-4-47-16,-8 1-62 15,-9-8-110-15,-10-4-144 16</inkml:trace>
  <inkml:trace contextRef="#ctx0" brushRef="#br0" timeOffset="62494.65">7677 2965 792 0,'0'0'70'0,"0"0"-58"16,0 0 50-16,0 0 28 0,0 0-50 16,0 0-40-16,13-34-4 15,30 34-1-15,7 0-4 16,8 0-55-16,12 0-17 15,-1 0-114-15,-2 0-52 16</inkml:trace>
  <inkml:trace contextRef="#ctx0" brushRef="#br0" timeOffset="62750.17">8246 2962 475 0,'0'0'395'15,"0"0"-348"-15,0 0-1 0,0 0 16 16,0 0-28 0,0 0 7-16,-14 116-5 0,14-64-5 15,0 2-6-15,0 0 3 16,0 0-16-16,0-8-3 16,0-5-8-16,0-10 5 15,0-4-12-15,0-9-12 16,0-8-43-16,0-7-16 15,0-3-64-15,0-3-80 16,0-27-300-16</inkml:trace>
  <inkml:trace contextRef="#ctx0" brushRef="#br0" timeOffset="62991.7">8212 2895 535 0,'0'0'144'16,"0"0"-107"-16,0 0 71 15,0 0 14-15,0 0-70 16,0 0-21-16,98-94-27 16,-56 94 13-16,3 0-5 15,-5 9-4-15,-7 18 2 16,-8 4-5-16,-14 1 0 16,-11 3-1-16,0-3 5 15,-27 0 3-15,-11-6-11 16,1-3-1-16,-3-5-55 15,3-8-61-15,8-10-183 16</inkml:trace>
  <inkml:trace contextRef="#ctx0" brushRef="#br0" timeOffset="63485.63">8541 2847 896 0,'0'0'76'0,"0"0"-44"16,0 0 23-16,0 0-26 15,0 0-20-15,0 0 43 16,72 149-9-16,-45-81-18 16,-3 2-2-16,1-4-4 15,-3-3-8-15,-4-12 2 16,-5-13-13-16,-4-11 0 15,-5-14-1-15,-4-9 5 16,2-4-4-16,6 0 1 16,3-25 22-16,5-23-8 0,3-15-14 15,-1-9-1-15,5-3-3 16,-8 5 2-16,-1 8-5 16,-3 16-15-16,-5 18 6 15,-4 12-50-15,3 10-15 16,0 6-36-16,-1 0-147 15,7 20 33-15</inkml:trace>
  <inkml:trace contextRef="#ctx0" brushRef="#br0" timeOffset="63884.46">9181 3020 709 0,'0'0'113'16,"0"0"-37"-16,0 0 38 16,0 0-28-16,0 0-44 15,0 0-17-15,-98-36-10 16,67 68-3-16,0 12-2 16,4 6-1-16,2 8 14 15,8 4-13-15,6-4-7 16,8-4-3-16,3-5 0 0,0-10-3 15,14-10-1 1,13-12-12-16,4-5-20 0,0-12-7 16,0 0 30-16,-4-3-31 15,-5-17 44-15,-8-3 2 16,-10 6 3-16,-4 1 14 16,0 5 5-16,-11 5-4 15,-11 6-8-15,-5 0-12 16,-4 0 0-16,-3 13-5 15,12 5-7-15,2 1-42 16,17 1-62-16,3-6-181 16</inkml:trace>
  <inkml:trace contextRef="#ctx0" brushRef="#br0" timeOffset="64032.75">9215 3527 932 0,'0'0'47'0,"0"0"-45"16,0 0 7-16,0 0-4 16,0 0-5-16,0 0-145 15,0 4-558-15</inkml:trace>
  <inkml:trace contextRef="#ctx0" brushRef="#br0" timeOffset="78853.28">10107 2807 754 0,'0'0'51'0,"0"0"15"16,0 0 4-16,0 0 2 0,0 0-19 15,0 0-23-15,0 0-6 16,-92 107 1-16,84-44 4 16,2 15-11-16,4-1-10 15,2-4-3-15,0-5-1 16,0-15-8-16,23-7 2 16,4-8-36-16,6-13-26 15,0-11-28-15,8-14-34 16,-3 0-65-16,-5-22-71 15</inkml:trace>
  <inkml:trace contextRef="#ctx0" brushRef="#br0" timeOffset="79250.19">10358 2972 621 0,'0'0'37'16,"0"0"21"-16,0 0 71 15,0 0-36-15,0 0-30 16,0 0-48-16,0-16-13 15,-4 56 10-15,0 10 25 16,-1 4-15-16,1 2-9 16,2-2 1-16,0-6-8 15,2-8-3-15,0-12-2 16,0-9-1-16,0-12 0 16,-6-4 0-16,6-3 0 15,-2 0 6-15,2-14 7 16,-2-17-12-16,-2-11 0 15,-3-9 1-15,1-4-2 16,-2-3 0-16,8 0-1 16,0 1 1-16,0 6 0 0,10 4 1 15,7 10-1-15,8 4 0 16,-5 8 0-16,9 8-3 16,-4 7 1-16,1 4-2 15,3 6-5-15,0 0-3 16,4 0-42-16,-4 0-21 15,0 8-21-15,-4 5-112 16,-11-1-8-16</inkml:trace>
  <inkml:trace contextRef="#ctx0" brushRef="#br0" timeOffset="79450.57">10294 3110 544 0,'0'0'88'0,"0"0"-71"16,0 0 1-16,0 0 33 16,0 0-19-16,0 0-20 15,66-14-6-15,-18-1-6 16,-4 0-3-16,5-3-43 16,3 0-38-16,-2 0-51 15,0 0-123-15</inkml:trace>
  <inkml:trace contextRef="#ctx0" brushRef="#br0" timeOffset="80531.69">10867 2970 544 0,'0'0'84'0,"0"0"-38"15,0 0 59-15,0 0-12 16,0 0-57-16,0 0-7 15,-7-54-8-15,-7 43-6 16,6 1-5-16,-5 3-1 16,-1 2-3-16,-3 5 2 15,-4 0-7-15,3 0 1 16,-7 10-1-16,-1 13-1 0,8-1-1 16,3 5-2-16,3 2 2 15,8 0 0-15,4 0-2 16,0-3-1-16,0-6 3 15,13-8-1-15,7-9 4 16,5-3-2-16,4 0 0 16,2-19 0-16,-2-9 7 15,2-4-5-15,-4 2 0 16,-12 0-1-16,-1 2 1 16,-5 5 8-16,-5 7 0 15,-4 7 0-15,0 4 0 16,0 3 0-16,0 2-5 15,0 0-5-15,0 9-8 16,0 14 7-16,0 5 1 0,7 2-1 16,7-2 1-16,1-2-1 15,5-6 1-15,-5-8 0 16,8-7 0-16,-1-5 0 16,1 0 1-16,2-10-1 15,-4-13 0-15,-3-2 3 16,3-4-3-16,-6-3 2 15,-9 2-1-15,1 2 3 16,-7 4-1-16,0 2-2 16,0 8 6-16,-9 4-1 15,3 6-4-15,-3 4-2 0,-3 0 0 16,6 0 0 0,-1 12-3-16,5 10-2 0,2 2-1 15,0 4 4-15,7 0 2 16,13 2-1-16,7-3 1 15,-1-1 0-15,1-5 0 16,-5 2-2-16,3-4 2 16,-14 0 0-16,-7-1 0 15,-4 2-3-15,-2 1 2 16,-25-2 0-16,-6-1-8 16,-3-4 3-16,7-4-7 15,2-8-3-15,12-2 4 0,9 0 3 16,3-2 6-16,3-18-9 15,0-9-5-15,24-6 10 16,12-1-1-16,0-2 7 16,6-1 0-16,0 4-2 15,1-4 2-15,-1 4 1 16,-11-2 0-16,-2 2 3 16,-6-2 1-16,-17 1 3 15,-6 0 5-15,0 2-3 16,0 2 4-16,-2 8-1 15,-13 5-2-15,1 9 3 16,8 5-1-16,-1 5 7 16,3 0-17-16,-6 0-2 15,4 12-3-15,-1 18-6 16,5 13 9-16,2 12 0 0,0 5 4 16,7 2-2-16,8-3-2 15,1-9 0-15,4-9 2 16,-5-7 0-16,-1-13-2 15,1-7-4-15,4-8-5 16,-4-6-29-16,7 0-10 16,5-12-114-16,2-17-43 15</inkml:trace>
  <inkml:trace contextRef="#ctx0" brushRef="#br0" timeOffset="80696.02">11346 2691 632 0,'0'0'19'0,"0"0"-15"0,0 0-4 15,0 0-12-15,0 0 3 16,0 0 9-16,98 0-5 16,-29 0-80-16,7 0-275 15</inkml:trace>
  <inkml:trace contextRef="#ctx0" brushRef="#br0" timeOffset="80969.6">12827 2566 916 0,'0'0'50'15,"0"0"-44"-15,0 0 1 16,0 0 23-16,8 102 39 16,1-39-19-16,-5-1-25 15,-4 0-16-15,0-8-7 16,0-4-2-16,-15-7 0 16,-5-10-25-16,-5-11-45 15,-2-10-47-15,-4-12-136 0,-2-2-366 16</inkml:trace>
  <inkml:trace contextRef="#ctx0" brushRef="#br0" timeOffset="81348.31">12541 2815 693 0,'0'0'68'16,"0"0"-40"-16,0 0 20 15,138-22 33-15,-71 20-21 16,6-2-33-16,-1 1-4 15,-1-4-6-15,-6-1-15 16,-7 0 1-16,-9-3-3 16,-7-1 1-16,-11-7-1 15,-10-3 3-15,-13-4-3 16,-8-6-17-16,0-2 7 0,-6 2-2 16,-15 1 10-16,6 14 2 15,6 5-1-15,-4 3 4 16,2 9 2-16,-3 0 2 15,-1 16 1-15,1 23-3 16,3 7 11-16,9 9 0 16,2 4 0-16,0 1 8 15,0-2-5-15,0-2-13 16,2-8-4-16,0-5-4 16,7-13 1-16,0-6-30 15,7-12-56-15,6-10-92 16,16-2-213-16</inkml:trace>
  <inkml:trace contextRef="#ctx0" brushRef="#br0" timeOffset="82181.97">13591 2831 702 0,'0'0'101'16,"0"0"-48"-16,0 0 34 15,0 0-29-15,0 0-28 16,0 0-13-16,15-91-8 16,-13 74 5-16,-2 0-11 15,0 2 10-15,0 4-7 0,-6 2-3 16,-15 5-3 0,0 4 2-16,-10 0-4 0,-6 8 2 15,2 16-2-15,-3 6-3 16,5 8 5-16,6 2-1 15,4 2 1-15,17-3-2 16,6-6 1-16,0-6-1 16,0-8 1-16,14-9-5 15,5-7 6-15,6-3 0 16,4-3 2-16,4-21 5 16,5-6-5-16,-5 0-2 15,-4 0 1-15,-2 4-1 0,-9 4 3 16,-5 3-1-16,-1 7-1 15,-10 9 1-15,-2 3-1 16,0 0-1-16,2 0-4 16,-2 15-4-16,5 14 8 15,-1 8 0-15,0-1 0 16,8-7 1-16,-1-5-1 16,0-3-1-16,0-9 0 15,0-7 2-15,5-5 0 16,4 0 0-16,2-1 8 15,9-17-6-15,7-4-2 16,-7-3-1-16,-2 2 0 16,-2 4-1-16,-4 3 0 15,-8 6 1-15,-8 6-1 16,2 4 0-16,-5 0-8 0,3 17 5 16,2 13 4-16,4 3 2 15,0 3 0-15,1-1-1 16,-3-12 2-16,1-2-3 15,-6-10 2-15,-2-6 0 16,7-5 1-16,1 0 4 16,5-5 28-16,10-14-21 15,2-7-13-15,0-2-1 16,0 2 0-16,-6 2 1 16,-8 7 3-16,-8 7-4 15,-2 8 2-15,-5 2-2 16,0 0-7-16,0 11-8 0,0 14 15 15,2 6 2-15,0 1-2 16,0-1-2-16,0-4 2 16,0-5 4-16,5-2-4 15,-5-8-38-15,2-4-50 16,10-7-112-16,1-1-222 16</inkml:trace>
  <inkml:trace contextRef="#ctx0" brushRef="#br0" timeOffset="83998.78">14623 3012 727 0,'0'0'91'0,"0"0"-11"15,0 0 2-15,0 0-20 16,0 0-28-16,0 0-13 15,-14-81 10-15,-1 67-21 16,-10-3-5-16,-6 8 0 16,-2-1 0-16,-5 6-7 15,2 4 3-15,-4 0-2 16,2 4-2-16,5 18 0 16,4 2 2-16,4 7-3 15,17 0 0-15,0 0 3 0,8-3 0 16,0-7-2-1,16-3 0-15,13-11 2 0,7-7 0 16,1 0 2-16,6-7 1 16,4-20 5-16,-7-10-6 15,0-2 1-15,-9-6-2 16,-4-5-1-16,-6-8 0 16,-13-4 1-16,-8-4 0 15,0 6-1-15,0 9 1 16,0 19-1-16,0 14 2 15,0 10 0-15,-2 8-1 16,0 3-7-16,-10 26-3 16,6 19 9-16,-3 13 1 15,9 7-1-15,0 4 0 16,0 1 0-16,0-10-1 0,15-8 2 16,8-11 1-16,-3-13-1 15,2-8-2-15,-2-14 2 16,-2-9-1-16,6 0 2 15,1-9 0-15,2-19-1 16,-3-6-11-16,1-2-2 16,-8-3 7-16,-3 3-10 15,-3 8 14-15,-7 8 2 16,1 12 1-16,-5 6-1 16,0 2 3-16,0 0-3 15,0 25-5-15,0 7 5 16,0 3 6-16,0 2-5 15,7-7 0-15,8-7 2 16,-1-4 0-16,-1-6-3 0,1-8 0 16,1-5 2-16,3 0 4 15,6-5 3-15,1-18-6 16,-3-7-1-16,-1-5 1 16,-13-1-2-16,-3-6-1 15,-5 2-1-15,-7 4 1 16,-15 6-2-16,-3 11 2 15,-2 10 0-15,10 9-5 16,-8 0 3-16,5 2-5 16,-2 18 4-16,8 6 2 15,1 7-3-15,11-1 2 0,2 2 2 16,0-5-4 0,0-3 4-16,15-3 0 0,12-10 0 15,4-3 0 1,5-10 2-16,7 0 4 0,-1 0 0 15,0-15-1-15,3-6-5 16,-10-1-2-16,3 1 2 16,-11-1 0-16,-7 7 0 15,-7 5 0-15,-11 6 4 16,0 4-1-16,-2 0-3 16,0 7-2-16,0 19 2 15,0 6 22-15,0 4-11 16,8-3 0-16,-4 0 11 0,5-7-16 15,-3-4 22-15,4-10-12 16,-8-5-16-16,0-7 8 16,0 0-4-16,9 0 12 15,5-12 18-15,9-11-33 16,1-7-1-16,5-5 0 16,0-2 0-16,-2-2 5 15,-2 3-5-15,0 9-5 16,-11 12-3-16,-7 9 8 15,-5 4 0-15,-2 2-3 16,0 0-3-16,6 6-4 16,-4 16 4-16,7 7 6 15,0 0 5-15,0-3-5 16,2-1 3-16,1-7-1 16,-1-7-2-16,1-4 1 0,-1-5 0 15,2-2 2-15,3 0 3 16,9-9 0-16,11-11-4 15,-3-6-1-15,4-1-1 16,-6-5 0-16,-6-1-3 16,0-1-9-16,-14 5 0 15,0 2-2-15,-13 8 11 16,0 7 0-16,0 1-1 16,0 7 2-16,-13 4-6 15,0 0 2-15,-5 15 6 16,2 16-3-16,5 3 1 0,2 6 2 15,9 1 0-15,0-4 0 16,0-5 5-16,9-3 6 16,7-5-5-16,6-9 2 15,-2-4-1-15,-2-8-3 16,4-3 7-16,-2 0-2 16,5-1-3-16,0-17-5 15,-6-5 2-15,4-4 1 16,-13-5-4-16,4-4-4 15,-3 4-3-15,-9 5-7 16,-2 13 8-16,0 5 0 16,0 4 4-16,0 5-7 15,0 0-5-15,-13 0 6 0,-3 0 1 16,1 12 6-16,9-2-4 16,-4 2 1-16,6 0 1 15,4 1 2-15,-2-2-3 16,2 0-1-16,0 0 4 15,0 2 0-15,0-1 1 16,2 3 1-16,2 3-1 16,8 0 1-16,-8 3-1 15,5-1 5-15,-5-2-5 16,0-2 1-16,6-3 6 16,-8-1-3-16,5-1-3 15,-3-5 1-15,5-6-2 16,13 0-7-16,16 0-50 15,22-12-148-15,10-18-385 0</inkml:trace>
  <inkml:trace contextRef="#ctx0" brushRef="#br0" timeOffset="85832.67">16827 2821 642 0,'0'0'87'0,"0"0"-3"0,0 0 8 15,0 0-8-15,0 0-34 16,0 0-23-16,-75 30 6 16,52 4-3-16,8 2-17 15,10 2-1-15,5-5-5 16,0-5 1-16,0-5-6 16,3-9-2-16,12-4 0 15,8-8 1-15,1-2 5 16,12 0 2-16,-3-19-4 15,5-8-2-15,-13-4-2 16,-7-5-17-16,-16-4-2 16,-2-1-7-16,-2 3 2 15,-25 8 16-15,0 10 3 0,-2 6 1 16,2 10 0 0,7 4 3-16,-5 0-1 0,12 0-2 15,2 15-5-15,6 2-2 16,5 5 3-16,0 0 3 15,5 1 3-15,17-3 1 16,-2-5 1-16,9-6 2 16,5-5 1-16,-3-4 5 15,4 0-3-15,4 0-3 16,-11-11-2-16,1-5 3 16,-4 2-3-16,-9 2 0 15,-5 4 3-15,-7 2-1 16,-2 4 3-16,-2 2-5 15,0 0 3-15,0 0-3 0,0 18-3 16,0 12 3-16,0 10 6 16,12-1 3-16,-6-4-1 15,5-5-1-15,-1-7 1 16,-6-7-5-16,0-6-2 16,1-6 2-16,-5-4 7 15,4 0 2-15,-2 0 6 16,12-14 9-16,-1-12-26 15,1-6 1-15,-1-4-4 16,0-4 0-16,-1 1-7 16,-6 3 3-16,5 9 1 15,-6 15 5-15,2 1 0 16,-3 11 0-16,-4 0-4 0,2 0 2 16,0 4-16-16,9 18 13 15,-1 6 5-15,-2 2-1 16,3 1 3-16,-6-6-2 15,4-7 6-15,0-3-4 16,-3-5-1-16,-2-6-1 16,6-4 14-16,1 0-3 15,7 0 9-15,7-10-1 16,-4-6-11-16,4-5-6 16,-9 1 2-16,-1 0-1 0,-1 1-2 15,-7 2 0 1,-3 2 0-16,-4 2 0 0,0 3-1 15,0 2 0 1,0 4 0-16,0 2 0 0,0 2-2 16,0 0-2-16,0 0-2 15,0 0 0-15,0 0 2 16,0 0 1-16,0 0 2 16,0 0 1-16,0 0-4 15,0 0 4-15,0 0 1 16,0 0-1-16,0 0-3 15,0 0 2-15,0 0 1 16,0 0 3-16,0 0-3 16,0 0 0-16,0 0 0 15,0 0 0-15,0 0 0 0,0-1 0 16,-9-4-7 0,0 3 2-16,-2 0 2 0,0 2 2 15,-3 0-4-15,1 0 2 16,-3 0 2-16,3 0 0 15,-1 4 0-15,6 10-4 16,-1 2 3-16,-3 6 1 16,10 6 1-16,2 2 0 15,0 0 2-15,10 1-2 16,7-7 1-16,3-5 3 16,5-3-3-16,4-5-1 15,0-8 5-15,0-3 2 16,7 0-4-16,-3 0 2 0,-2-12-1 15,-2-3 1-15,-2-7-2 16,-3-6-2-16,-8-6 1 16,-12-5 0-16,-2-1-2 15,-2 3 0-15,0 4-1 16,0 13 0-16,0 6 0 16,-2 6 1-16,0 5-4 15,-2 3 2-15,-3 0-6 16,3 0-1-16,-8 7 1 15,10 13 1-15,-2 2 4 16,4 2 1-16,0 1 1 16,0-4-1-16,0-4 0 15,0 0 2-15,8-3-3 16,4-1 3-16,-3-4-2 0,-3 1 2 16,3 1 0-16,-4 0 0 15,2 1 0-15,-5 5 0 16,0 4 0-16,-2 1 0 15,0 1 0-15,2-3 0 16,-2-2 2-16,2-2-2 16,7-4 0-16,-2-2 0 15,8-4 0-15,10-6 2 16,13 0-5-16,9 0 3 16,4 0-62-16,-4-8-62 15,-18-12-175-15</inkml:trace>
  <inkml:trace contextRef="#ctx0" brushRef="#br0" timeOffset="87048.82">11045 3635 487 0,'0'0'270'15,"0"0"-189"-15,0 0 19 16,0 0-8-16,0 0-49 16,0 0-37-16,-2 46 17 15,-10-2 18-15,4 9-9 16,-1-1-18-16,0-2-6 16,4-9-2-16,1-7-5 0,-3-17 0 15,7-9 0 1,0-6-1-16,0-2 1 0,0 0 2 15,0-12 12 1,0-23-6-16,0-11-5 0,13-6-4 16,1-10 0-16,-5 3-3 15,-1 9 3-15,4 8 5 16,-1 13-5-16,-1 11 0 16,-2 4 0-16,-1 6-1 15,-3 2 1-15,-2 3-1 16,0 3 0-16,8 0-11 15,3 17 4-15,3 12 8 16,1 8 8-16,-1 5-3 16,-5 3-1-16,-2-4-1 15,-7 0-3-15,0-11 1 0,1-8 0 16,-1-9-1-16,3-10 0 16,-3-3-1-16,2 0 1 15,7-10 3-15,5-18 1 16,9-11-3-16,4-8 0 15,-6-2-1-15,4-1 0 16,2 6 0-16,-6 11 0 16,-3 8 0-16,-9 13 0 15,-7 8 0-15,1 4-2 16,-5 0 2-16,4 9-7 16,1 20 6-16,2 13 1 15,-1 8 1-15,-4 4-1 0,3 1 2 16,-5-2-2-1,0-4-1-15,0-9-1 0,0-5-39 16,4-16-33-16,10-5 3 16,3-12-51-16,12-2-69 15,0-4 2-15,0-22-113 16</inkml:trace>
  <inkml:trace contextRef="#ctx0" brushRef="#br0" timeOffset="87399.58">11654 3727 592 0,'0'0'105'15,"0"0"44"-15,0 0-34 16,0 0-24-16,0 0-44 16,0 0-30-16,-36 22-3 15,22 18 10-15,8 8-4 16,-3-1-8-16,9-3-4 0,0-5 0 16,0-10-7-1,0-9 1-15,15-6-2 0,-1-10-1 16,1-4-1-16,6 0 2 15,1-26-2-15,2-8-5 16,-6-8-3-16,-2-10-11 16,-11-4-3-16,-5-4 0 15,0 5-3-15,-21 13 8 16,-1 13-5-16,2 12 14 16,0 13-2-16,2 4-3 15,-2 1-3-15,6 24 11 16,8 8-7-16,6 3-30 0,0-1-64 15,20 0-18 1,16-12 5-16,6-6-71 0,3-14-34 16</inkml:trace>
  <inkml:trace contextRef="#ctx0" brushRef="#br0" timeOffset="87981.68">11957 3581 358 0,'0'0'150'16,"0"0"-69"-16,0 0 17 15,0 0 2-15,0 0-4 16,0 0-70-16,-40-32-16 16,28 70 9-16,8 10 12 15,2 5-14-15,2 1 13 0,0 0-1 16,0-4 11-16,0-7-27 16,0-11-4-16,0-11-3 15,0-8-2-15,0-10-1 16,0-3-3-16,0 0 9 15,2 0-7-15,14-14 7 16,6-9-9-16,7-2 0 16,4 4-2-16,0 9-2 15,4 7-3-15,-6 5-4 16,-4 0 8-16,-8 10-1 16,-3 11 2-16,-3 4 2 15,-6 3 0-15,-7-3 0 0,0 4 4 16,-13-2-3-1,-16-5 3-15,-7-3-1 0,3-5 3 16,4-5-4-16,6-9 0 16,7 0 0-16,10 0 6 15,4-6-3-15,2-15-5 16,0-1-8-16,4-2-1 16,21 2-5-16,6 4-2 15,2 4 7-15,10 0 1 16,1 3 3-16,-4 8 5 15,-1-1 1-15,-6 4-1 16,-8 0 2-16,-6 0-4 16,-3 14 2-16,-7 4-1 15,-3 2 2-15,2 2 3 16,-4 1 4-16,-4-3-3 16,0-5-3-16,0-2-1 0,0-5-1 15,0-5-3-15,0-3-46 16,0 0-95-16,-2-16-175 15</inkml:trace>
  <inkml:trace contextRef="#ctx0" brushRef="#br0" timeOffset="88235.16">12322 3708 606 0,'0'0'202'0,"0"0"-177"16,0 0-5-16,0 0 56 0,0 0-31 15,0 0-3-15,13 58-6 16,6-54-13-16,-1-4-3 16,-3 0 2-16,3 0-5 15,-3-16-14-15,-3-7 5 16,-10 1-7-16,-2 1-1 16,0 0-18-16,-2 4-8 15,-18 2-25-15,-1 9-31 16,6 6-62-16,1 0-82 15,6 0-287-15</inkml:trace>
  <inkml:trace contextRef="#ctx0" brushRef="#br0" timeOffset="88531.74">12634 3559 609 0,'0'0'233'15,"0"0"-138"-15,0 0 0 16,0 0 6-16,0 0-34 16,0 0-53-16,0-13-8 15,0 52-1-15,0 14 14 16,0 8-3-16,0 10 5 16,0 2-1-16,0 2-2 15,0-5-16-15,-2-10-1 0,0-13-2 16,-2-15 0-1,-1-13-9-15,5-8-28 0,0-11-74 16,0 0-43-16,13-11-89 16,18-18-508-16</inkml:trace>
  <inkml:trace contextRef="#ctx0" brushRef="#br0" timeOffset="88901.43">12889 3889 478 0,'0'0'313'16,"0"0"-293"-16,0 0 0 16,0 0 70-16,0 0-29 15,0 0-16-15,31 32 4 16,-16-32-5-16,6 0-3 0,-4-12-25 16,1-9-10-16,-3-4 0 15,-3-7-6-15,-10 6 0 16,-2-4-11-16,0 9 1 15,0 2 5-15,0 9 2 16,-6 10-1-16,-6 0-2 16,-5 9 5-16,-4 19 0 15,-1 10 1-15,7 4 0 16,1 2 3-16,7 2 0 16,7-8 3-16,0-2 0 15,0-8-2-15,12-3 0 16,3-11-1-16,1-4 0 0,6-9 0 15,9-1-3 1,10 0-27-16,9-18-74 0,8-7-4 16,-4-8-201-16</inkml:trace>
  <inkml:trace contextRef="#ctx0" brushRef="#br0" timeOffset="89448.61">13976 3617 768 0,'0'0'102'15,"0"0"-20"-15,0 0 10 16,0 0-33-16,0 0-45 16,0 0-14-16,14 49 19 15,-14-9 14-15,0 3-15 0,0 1-8 16,0-3-8-16,0-3-3 15,0-6 6-15,-9-6-10 16,2-6-13-16,-4-8-14 16,0-4-19-16,-3-4 1 15,-1-4 4-15,-5 0 22 16,-5 0 14-16,8 0 10 16,5 0 0-16,6 0 2 15,1 0 27-15,5 0 23 16,0 0-26-16,0 0-14 15,7 5-7-15,20 4 33 16,8-4 14-16,8 1-19 16,3-6-19-16,4 0-8 15,-10 0-6-15,-5-11-1 16,-8-5-49-16,-11-8-48 0,-12-10-46 16,-4-10-134-16</inkml:trace>
  <inkml:trace contextRef="#ctx0" brushRef="#br0" timeOffset="89645.98">13764 3423 492 0,'0'0'425'16,"0"0"-375"-16,0 0-37 16,0 0 3-16,0 0 7 0,0 0 20 15,143 40-26 1,-76-24-16-16,5-2-1 0,1 0-20 15,1-1-65-15,-1-4-93 16,-2-1-6-16,-13-6 13 16,-4-2-15-16</inkml:trace>
  <inkml:trace contextRef="#ctx0" brushRef="#br0" timeOffset="89870.43">14516 3529 466 0,'0'0'165'0,"0"0"-66"15,0 0 15-15,0 0-25 16,0 0-47-16,0 0-22 15,-5 22 1-15,-1 14 29 16,-6 10 5-16,8 5-20 16,-3 4 13-16,5 8-14 15,2-7-22-15,0-2-5 0,-4-11-5 16,2-10-2-16,-5-7 0 16,4-12 0-16,3-4-16 15,-2-6-35-15,2-4-25 16,0 0 2-16,0-17-6 15,0-15-188-15,0-15-77 16</inkml:trace>
  <inkml:trace contextRef="#ctx0" brushRef="#br0" timeOffset="90130.97">14460 3485 535 0,'0'0'81'0,"0"0"6"0,0 0 58 16,0 0-65-1,0 0-40-15,0 0-19 0,130-72 4 16,-99 72-4-16,-2 0 0 16,-5 0 5-16,-4 1-7 15,-9 12-8-15,-6 2-11 16,-5 5 0-16,0-1 3 16,-5 0-2-16,-26 2 6 15,-9-1 2-15,-2-2-9 16,-1-2-12-16,10-2-46 15,6-4-48-15,7-4-124 16,15-6-125-16</inkml:trace>
  <inkml:trace contextRef="#ctx0" brushRef="#br0" timeOffset="90506.74">14833 3513 638 0,'0'0'224'0,"0"0"-154"16,0 0 32-16,0 0 25 15,0 0-43-15,0 0-50 16,0-42-34-16,4 62-6 16,5 20 6-16,7 14 18 15,-1 11-5-15,-1 10 6 16,-3 5 0-16,-5-3-13 0,-4-11-4 15,0-14-1-15,5-18 0 16,-4-16-1-16,-1-10 0 16,-2-6 0-16,9-2 0 15,-1-10 3-15,13-22-1 16,1-18-2-16,2-14-7 16,5-11-1-16,-4-4-2 15,2 3-12-15,-7 15-4 16,-7 19-5-16,-9 15-18 15,1 15-5-15,-5 5-62 16,0 7-102-16,0 0-234 16</inkml:trace>
  <inkml:trace contextRef="#ctx0" brushRef="#br0" timeOffset="90915.51">15350 3667 665 0,'0'0'87'16,"0"0"18"-16,0 0 7 15,0 0 0-15,0 0-29 16,0 0-45-16,4-32-31 16,-24 63-7-16,-7 9 10 15,0 11 6-15,3 6-8 0,6 4-4 16,5-2-1-16,8-6-2 15,5-15-1-15,0-8 0 16,0-14-3-16,14-6 1 16,5-10 2-16,8 0 5 15,4-7-5-15,6-15-1 16,-8-5-10-16,-10 2 7 16,-7 4-1-16,-12-2 1 15,0 11 3-15,-16 9-8 16,-26 3-8-16,-12 1-2 15,-4 24 10-15,4 0-5 16,17 6-29-16,8-4-56 16,20-3-25-16,9-6-102 15,2-14-247-15</inkml:trace>
  <inkml:trace contextRef="#ctx0" brushRef="#br0" timeOffset="91167.04">15477 3305 873 0,'0'0'63'16,"0"0"-39"-16,0 0 23 0,0 0 12 15,0 0-26 1,0 0-16-16,75 69 19 0,-17-6 3 15,-2 13-2-15,-11 12-7 16,-17 17 10-16,-28 11-23 16,-35 8-5-16,-72 3-12 15,-69-8-88-15,-54-15-353 16</inkml:trace>
  <inkml:trace contextRef="#ctx0" brushRef="#br0" timeOffset="92698.86">10287 2548 461 0,'0'0'304'16,"0"0"-242"-16,0 0-7 15,0 0 5-15,0 0-16 16,0 0-4-16,0 0-9 0,-76 23-3 16,59-13-4-16,-4 1-7 15,4 3 10-15,-8 4-4 16,5 4 10-16,-7 5-10 16,0 6 4-16,0 8-7 15,-2 3-2-15,6 2-6 16,-4 2-6-16,4 6 1 15,3 6-4-15,5 7-3 16,1 1 0-16,5 3 2 16,5-8 2-16,4-3-4 15,0-9-1-15,20-12-27 16,16-8-49-16,10-13-82 16,10-12-88-16,6-6-399 0</inkml:trace>
  <inkml:trace contextRef="#ctx0" brushRef="#br0" timeOffset="125269">708 5525 439 0,'0'0'214'0,"0"0"-94"15,0 0 15-15,0 0-41 16,0 0-22-16,0 0-18 15,0 0-5-15,0-5-14 16,0 5-9-16,0 8-17 16,0 14 1-16,0 9 13 15,0 1-5-15,0 0-17 0,0-6 2 16,0-5-1-16,0-9-2 16,0-5 0-16,0-6 0 15,0-1 0-15,0 0 5 16,0 0 1-16,0-17 0 15,0-14-6-15,0-4 0 16,-4-3 4-16,4-5-4 16,0 6-6-16,0 8 3 15,0 7 1-15,8 10-2 16,0 5 4-16,0 4-3 16,1 3 0-16,5 0-1 15,1 6 1-15,3 17 3 16,3 4-1-16,-2 4 0 15,2 3 2-15,-6-5-1 16,-4-2 1-16,0-8-1 0,-7-4 0 16,1-7-1-16,0-6 1 15,-3-2 0-15,0 0 1 16,3 0-1-16,3 0 2 16,6-23 1-16,6-5-1 15,4-9 3-15,3-2-5 16,-2 7 0-16,0 4 3 15,-8 9-3-15,-3 4 0 16,-10 9 1-16,-2 4-1 16,-2 2 0-16,0 0-4 15,7 6-2-15,-1 18 6 16,6 10 2-16,-3 4 9 0,-1 3-4 16,-1-6-4-16,0-1-1 15,0-5 0-15,-3-9-2 16,0-4-2-16,1-8-15 15,4-2-49-15,6-6-84 16,10 0 29-16,11-12-156 16,3-15-290-16</inkml:trace>
  <inkml:trace contextRef="#ctx0" brushRef="#br0" timeOffset="125492.33">1511 5424 863 0,'0'0'94'15,"0"0"19"-15,0 0 27 0,0 0-60 16,0 0-61-16,0 0-11 16,0 8-3-16,2 16 4 15,3 8 12-15,-1 0-9 16,-2 0-9-16,2-3-3 16,2-4 1-16,-6-2-2 15,0-6-16-15,0-2-43 16,0-5-69-16,-4-6-36 15,-8-2-108-15,-5-2-189 16</inkml:trace>
  <inkml:trace contextRef="#ctx0" brushRef="#br0" timeOffset="125667.68">1406 5689 532 0,'0'0'200'0,"0"0"-168"0,0 0 52 15,0 0-11-15,0 0-13 16,0 0-9-16,76 11-26 15,-40-11-8-15,3 0-7 16,2 0-6-16,-5 0-4 16,-7-3-20-16,-10-7-84 15,-7-4-157-15,-8-2-192 16</inkml:trace>
  <inkml:trace contextRef="#ctx0" brushRef="#br0" timeOffset="125860.09">1408 5467 738 0,'0'0'92'16,"0"0"-52"-16,0 0 28 16,0 0-55-16,0 0-10 15,0 0-3-15,105-21-13 16,-53 17-97-16,8-4-65 15,5 0-182-15</inkml:trace>
  <inkml:trace contextRef="#ctx0" brushRef="#br0" timeOffset="126115.58">2006 5392 120 0,'0'0'829'0,"0"0"-791"15,0 0 16-15,0 0 11 16,0 0-34-16,0 0 4 16,-7 84 8-16,7-46-11 15,0 2-12-15,0-2-6 16,2-3-7-16,0-5-7 16,-2-5 1-16,0-4-2 15,0-7-9-15,0-2-38 16,3-10-48-16,-3-2-55 15,0 0-92-15,0-7-125 0</inkml:trace>
  <inkml:trace contextRef="#ctx0" brushRef="#br0" timeOffset="126364.11">2003 5409 748 0,'0'0'116'15,"0"0"-14"-15,0 0-4 16,0 0-46-16,0 0-40 15,0 0-4-15,92-102-4 16,-59 97 4-16,-4 5-6 16,-6 0-2-16,-8 0 1 15,-5 5 1-15,-6 16-2 0,-4 7 4 16,0 4 16-16,-25 1 18 16,-8-4-27-16,-3 0-11 15,7-6-5-15,5-5-50 16,7-6-27-16,11-7-67 15,6-5-150-15</inkml:trace>
  <inkml:trace contextRef="#ctx0" brushRef="#br0" timeOffset="126762.89">2296 5302 880 0,'0'0'87'0,"0"0"2"16,0 0 51-16,0 0-68 0,0 0-53 16,0 0-14-16,0-13-5 15,9 28-7-15,6 15 7 16,3 10 10-16,2 2-5 16,0-2-4-16,-4-2 4 15,1-4 1-15,-3-5-4 16,-3-8-2-16,-2-7 0 15,-4-6 0-15,-3-5 0 16,0-3 3-16,7 0 6 16,5-15 7-16,3-16 16 15,5-15-28-15,-4-12-2 16,2-7 3-16,0-6-3 0,5 3-3 16,-3 10 1-16,-6 14-4 15,-1 18-10-15,-8 12-5 16,-2 11-26-16,-1 3-51 15,0 0-95-15,-2 25-85 16,1 5-73-16</inkml:trace>
  <inkml:trace contextRef="#ctx0" brushRef="#br0" timeOffset="127151.68">2851 5421 644 0,'0'0'310'0,"0"0"-273"15,0 0 94-15,0 0-6 16,0 0-74-16,0 0-31 16,-21-19-7-16,2 49-10 15,-6 8-2-15,3 6 0 16,1 1 0-16,10-1-1 15,5-6 1-15,6-4-1 16,0-9-2-16,0-4-1 16,17-9 2-16,4-7-9 15,5-5 5-15,1 0-1 0,0-3-1 16,-3-17 7 0,-8 2 1-16,-10-2 4 0,-6 2-5 15,0 5 8-15,-10 3-6 16,-19 6-2-16,-13 4-2 15,-3 0 2-15,0 10-20 16,9 11-51-16,19-4-61 16,8-2-135-16,9-3-342 15</inkml:trace>
  <inkml:trace contextRef="#ctx0" brushRef="#br0" timeOffset="127474.32">3446 5499 1017 0,'0'0'99'0,"0"0"-90"16,0 0 61-16,0 0 13 15,0 0-61-15,0 0-2 16,105-7-5-16,-54 7-3 16,-2-2-8-16,-11 0-1 15,-12 0-1-15,-12 2 0 16,-5-2 0-16,-9 2 0 0,0 0 1 16,0 0-6-16,0 0-16 15,0 0-44-15,0 2-95 16,-13 8-231-16</inkml:trace>
  <inkml:trace contextRef="#ctx0" brushRef="#br0" timeOffset="129364.33">4446 5256 916 0,'0'0'117'0,"0"0"-81"16,0 0 64-16,0 0-6 15,0 0-68-15,0 0-22 16,0 42-3-16,0 9 3 15,-4 6-2-15,2-3 0 16,0-8-2-16,-1-10 1 16,1-9-1-16,0-13 0 15,0-9 0-15,2-5 0 16,0 0 1-16,0 0 0 0,-2 0 10 16,-5-17-10-16,2-16 2 15,3-5-4-15,0-12 2 16,2-2 1-16,0 0 1 15,0 6-3-15,2 12 1 16,10 13 3-16,-4 11-3 16,-1 6 2-16,-3 4-4 15,8 0 1-15,-1 0-3 16,7 14 3-16,1 16 0 16,-3 9 1-16,5 5 5 15,-8 2-4-15,-3-4 1 16,0-6 7-16,-3-7-4 15,-3-12-5-15,0-8-1 16,-2-5 4-16,-2-4-3 16,0 0 1-16,0 0 0 0,12-11 3 15,1-15 8-15,10-14-8 16,6-3-3-16,4-6-1 16,0 2 1-16,1 10-2 15,-10 8-5-15,-1 15 4 16,-12 9 0-16,-7 3 1 15,-4 2-2-15,0 0-1 16,4 16-2-16,3 18 5 16,0 6 1-16,2 2-1 15,-3 4 0-15,4-9 1 0,-1-8-1 16,-1-7-1-16,1-6-7 16,5-11-17-16,3-2-16 15,8-3-12-15,4 0-26 16,4-17 32-16,3-8 5 15,-5-5 5-15,-4-2 9 16,-7 0 25-16,-2 3 3 16,-7 3 9-16,-7 13 15 15,-4 6 28-15,0 6 26 16,0 1-2-16,0 0-32 16,0 0-26-16,0 16-17 15,0 12 3-15,-2 7 0 16,0 2 3-16,2-5-4 15,0-6 0-15,0-8-2 16,13-6 1-16,1-7-3 0,1-2 2 16,3-3 6-16,3 0-3 15,0-17 4-15,-3-12-7 16,-5 0 3-16,-1-12-3 16,-10-1 1-16,-2-3-3 15,0 4 1-15,-4 11-11 16,-10 7 10-16,1 13-8 15,-1 6 2-15,3 4 5 16,1 0-6-16,0 11-18 16,4 8-16-16,6 4-34 15,0 0 11-15,8 1-17 16,19-7 25-16,6-9-11 0,10-8-10 16,1 0 50-16,-1-14 14 15,-5-14-12-15,-5-5-6 16,-6 1 25-16,-6 0 7 15,-11 0 18-15,-7 4 32 16,-3 0 24-16,0 5-4 16,0 9-17-16,0 3-5 15,-5 10 9-15,1 1-13 16,-6 0-37-16,0 17-7 16,-9 17 2-16,2 12 9 15,1 8-1-15,7 4 11 16,7 1-1-16,2-3 5 15,0-10-6-15,0-15 1 0,9-8-10 16,3-11-3 0,-2-8 4-16,3-4-8 0,10 0 8 15,4-18 7-15,6-6-15 16,0-6 3-16,1 5-6 16,-5 6-8-16,0 9 2 15,-7 8-3-15,5 2 0 16,-6 2 0-16,-6 20 6 15,-1 6-1-15,-8 4 4 16,-6 0 0-16,0-1 0 16,0-2 0-16,-20-7 0 15,-9-3 4-15,-7-6-4 0,-6-4 5 16,-1-6-5 0,8-3 0-16,-1 0-4 0,9-3-15 15,7-18-47-15,11-2-42 16,9-2-48-16,0-1-127 15,27 4-231-15</inkml:trace>
  <inkml:trace contextRef="#ctx0" brushRef="#br0" timeOffset="129727.86">5871 5490 688 0,'0'0'234'15,"0"0"-234"-15,0 0 31 16,0 0 72-16,0 0-41 0,0 0-45 16,0 0 1-16,0 0 3 15,0 0-6-15,7 0 11 16,6-11 15-16,1-10-30 16,-5 4-10-16,-1-3 8 15,-3 5-9-15,-1 4 3 16,-2 6 0-16,-2 5 1 15,0 0 3-15,0 0-2 16,0 0-5-16,0 10-5 16,0 11 4-16,0 4 0 15,0 1-2-15,0-2 3 16,0-6-1-16,12-4 2 0,-6-4-3 16,13-6 0-16,-2-4-21 15,5 0-37-15,10-10-58 16,-6-14-88-16,-3-8-143 15</inkml:trace>
  <inkml:trace contextRef="#ctx0" brushRef="#br0" timeOffset="129985.24">5962 5150 941 0,'0'0'31'15,"0"0"-28"-15,0 0 81 16,0 0-14-16,0 0-42 16,0 0-13-16,-6 39 2 0,6-39 6 15,0 0 0-15,0 0 13 16,8-5-4-16,4-12-25 16,-3 0-5-16,-5 5-2 15,-4-1-17-15,0 5-42 16,0 0-55-16,0 3-24 15,0 2-162-15</inkml:trace>
  <inkml:trace contextRef="#ctx0" brushRef="#br0" timeOffset="130255.64">6213 5039 833 0,'0'0'247'0,"0"0"-194"15,0 0 33-15,0 0-1 16,0 0-48-16,0 0 1 16,23 88 6-16,-13-36-14 15,-4 4-7-15,-6 7 1 16,0-3-15-16,0-6-8 16,0-10-1-16,0-14-1 15,0-12-13-15,0-11-11 16,0-7-20-16,0 0-18 15,5 0-29-15,13-19-89 16,1-6-108-16,4-1-224 0</inkml:trace>
  <inkml:trace contextRef="#ctx0" brushRef="#br0" timeOffset="130593.13">6344 5388 636 0,'0'0'89'0,"0"0"32"16,0 0 4-16,0 0-41 15,0 0-25-15,0 0-23 16,0 50-8-16,2-50 8 16,9 0-5-16,3 0 6 15,3-8-15-15,1-13-15 16,-5 0-6-16,1-4 0 0,-8-1-1 16,-3 1-3-16,-3 1-3 15,0 7-3-15,0 10 3 16,0 7-2-16,-18 0 4 15,-2 11-3-15,-5 19 1 16,-2 5 4-16,6 5 1 16,3 1 1-16,9-6 1 15,7-3 1-15,2-7-2 16,0-6 0-16,17-9 0 16,12-6-1-16,14-4-4 15,8-4-92-15,2-20-151 16,5-4-505-16</inkml:trace>
  <inkml:trace contextRef="#ctx0" brushRef="#br0" timeOffset="131181.01">7438 4945 771 0,'0'0'151'0,"0"0"-91"16,0 0 70-16,0 0-29 16,0 0-47-16,0 0-42 15,-37 68 4-15,30-12 18 16,2 4-15-16,5 5 3 16,0-2-9-16,0 0-4 15,0-11-5-15,0-10-4 16,0-10 0-16,0-14-16 15,0-6-27-15,0-9-29 16,0-3-47-16,-20 0 26 0,0 0-12 16,-7 0 0-16,0-5 83 15,0-2 22-15,12 4 16 16,1 1 71-16,14 0-4 16,0 2 11-16,0 0-35 15,0 0-16-15,0-2-17 16,14-3-9-16,22-2-8 15,13-1 7-15,7-2-15 16,-1 0-1-16,-3-2-3 16,-13-2-14-16,-10-3-50 15,-10-2-14-15,-11-8-36 16,-8-4-93-16,0-3-71 0</inkml:trace>
  <inkml:trace contextRef="#ctx0" brushRef="#br0" timeOffset="131337.23">7251 5046 746 0,'0'0'146'16,"0"0"-98"-16,0 0 59 15,0 0-29-15,0 0-58 16,0 0-20-16,69-67-1 16,-13 59-16-16,8 2-81 15,3 2-67-15,-5 2-144 16</inkml:trace>
  <inkml:trace contextRef="#ctx0" brushRef="#br0" timeOffset="131629.66">7717 4969 972 0,'0'0'82'0,"0"0"10"15,0 0 30-15,0 0-52 16,0 0-41-16,0 0-17 15,-7 39-4-15,5-1 23 16,2 8-1-16,-2 5-10 16,0 2-4-16,2 3-10 15,-2-3-4-15,-3-4 0 0,2-5-2 16,-1-12-1 0,4-9-5-16,-2-9-19 0,2-5-13 15,0-6-18-15,0-3-31 16,0 0-49-16,-5-19-11 15,5-13-205-15,-4-10-174 16</inkml:trace>
  <inkml:trace contextRef="#ctx0" brushRef="#br0" timeOffset="131853.99">7692 4949 666 0,'0'0'89'0,"0"0"1"16,0 0 18-16,0 0-48 15,130-50-22-15,-97 50-8 16,3 4 1-16,-5 16 0 0,-11 7-23 16,-7 4 4-16,-13-1 7 15,0 0-2-15,-15-2-1 16,-23 0-4-16,-4-4-2 16,2-2-10-16,3-8-9 15,8-1-57-15,16-12-27 16,5-1-63-16,8 0-121 15</inkml:trace>
  <inkml:trace contextRef="#ctx0" brushRef="#br0" timeOffset="132248.57">8003 4961 837 0,'0'0'116'0,"0"0"-51"15,0 0 72-15,0 0-12 16,0 0-59-16,0 0-44 16,6-31-12-16,3 36-2 15,9 21-8-15,1 10 15 16,6 6-4-16,-2 6-6 16,-1 3-1-16,-2 0 1 15,-4 0-2-15,-3-12-1 16,-4-8-2-16,-2-13 2 15,-5-12-2-15,0-6 0 0,-2 0 1 16,2 0 9 0,0-27-2-16,5-9-5 0,0-14-2 15,2-4-2-15,2 0-6 16,-3 2-11-16,8 11 3 16,-3 6-3-16,3 12-8 15,-9 11-9-15,-1 9-28 16,-6 3-67-16,6 0-72 15,-6 2-336-15</inkml:trace>
  <inkml:trace contextRef="#ctx0" brushRef="#br0" timeOffset="132680.2">8547 5015 836 0,'0'0'84'15,"0"0"35"-15,0 0 12 16,0 0-81-16,0 0-23 16,0 0-5-16,-99 40 0 15,68 0-8-15,4 6-7 16,5 7 3-16,2 5 0 15,7-5-9-15,5 0 1 0,8-11-2 16,0-6 0-16,0-10 0 16,14-9-1-16,9-8-1 15,-2-9 2-15,11 0-5 16,-1-4-3-16,-2-16-5 16,-7-2 3-16,-9-2 4 15,-13 4 5-15,0 2 1 16,-13 6 2-16,-16 7-2 15,-6 5 0-15,-5 0-1 16,1 5-1-16,4 17 2 16,6 0-1-16,6 2-8 15,10 0-81-15,9-5-60 16,4 2-195-16</inkml:trace>
  <inkml:trace contextRef="#ctx0" brushRef="#br0" timeOffset="132797.37">8628 5600 821 0,'0'0'116'15,"0"0"-116"-15,0 0-5 16,0 0-102-16</inkml:trace>
  <inkml:trace contextRef="#ctx0" brushRef="#br0" timeOffset="134813.34">10 6326 276 0,'0'0'304'16,"0"0"-297"-16,0 0 5 15,0 0 40-15,0 0 23 16,0 0-16-16,0-7-30 16,0 7-8-16,0 0-9 15,0 0 18-15,0 0 14 16,0 0-7-16,0 0-16 0,0 0 2 15,0 0 3-15,0 0 39 16,0 0-21 0,12 0-14-16,30 0-10 0,18 0 2 15,17-7-3-15,9-3-8 16,5 0 3-16,14-2-7 16,11 0-5-16,16 0 10 15,1 2-6-15,-7 0-5 16,-13 3-1-16,-20 2 5 15,-1 1-3-15,-3 0 6 16,0 2-5-16,0-4 7 16,0 1-1-16,1-2-2 15,3-1 5-15,3-2-5 0,1 3 5 16,0-5-6 0,1 5-6-16,0 0 7 0,0-2-1 15,3 1 4-15,5 0-10 16,0-1 5-16,-2 2-1 15,-4-1-4-15,-1 2 0 16,-3 0-1-16,-3 0 1 16,5 0 3-16,-4-2 2 15,1-1-4-15,0 0 4 16,3-1-4-16,-3 2 0 16,-1 0 0-16,-3 2 1 15,-4-1 0-15,-2 4-2 16,-1-2 1-16,-1 1 0 0,2 1-1 15,-2-1 0 1,-4-3 0-16,-2 4 0 0,-9-1-6 16,1 1 6-16,1-1-1 15,1-2 2-15,4 0-2 16,6 0 1-16,0 1 0 16,-2 0 0-16,0 1 0 15,-6-2 0-15,1 0 0 16,-1 0 5-16,1-2-5 15,-3 2 0-15,-4 0-3 16,-3 0 4-16,-1 1-1 16,-5-4 0-16,4 1 0 15,4-2 0-15,5 2 2 16,4-1-1-16,1 0 1 0,-3-1 0 16,4 0-2-16,-11 2-2 15,-3-1-1-15,-3 2 3 16,-2 0 1-16,4 0 3 15,3-1 1-15,-1 2-3 16,3 2-2-16,-5 0 0 16,4 0 4-16,-2 0 1 15,5 2-1-15,2 0-3 16,-1 2 7-16,1 0-7 16,-4 0 4-16,-3 0-4 15,4 0 0-15,-8 0 4 16,-3 0-4-16,3 0 1 15,-2 0 1-15,10 0 3 0,-1 0 2 16,-3 0-4 0,-1 0-4-16,-3 0 1 0,-2 0 3 15,-2 0-1-15,-6 2-3 16,4 0 1-16,-7 0 2 16,4-2-2-16,3 0-1 15,4 2 0-15,4-2 1 16,3 1-1-16,-3-1 2 15,-2 3-1-15,-4-3 1 16,-4 0 1-16,-4 2-2 16,-1-2-1-16,0 2 2 15,-2-1-1-15,-3-1 1 0,1 3-2 16,-1-3 1-16,-3 0 1 16,2 0-2-16,-12 2 1 15,-4-2 0-15,-14 2 0 16,-5 0 5-16,-4 1-4 15,-2-3 11-15,0 0-5 16,0 0 2-16,0 0-1 16,0 0-3-16,0 0-2 15,0 0 1-15,0 0 0 16,0 0-1-16,0 0-1 16,0 0 2-16,0 0-1 15,0 0 0-15,0 0-3 16,0 0-1-16,0 0 0 0,0 0 0 15,0 0 0 1,0 0-1-16,0 0-4 0,0 0-2 16,0 0-25-16,0 7-28 15,-2 7-10-15,-25 4-31 16,-15-6-198-16,-5-5-496 16</inkml:trace>
  <inkml:trace contextRef="#ctx0" brushRef="#br0" timeOffset="141980.16">361 6950 700 0,'0'0'83'15,"0"0"14"-15,0 0 4 16,0 0-25-16,0 0-38 16,0 0-5-16,0 0-13 15,0 0-11-15,17 42 12 16,-3-3 32-16,-1 0-22 16,1 8-13-16,-1-3-7 15,-4-1-2-15,0-2-7 16,0-7 1-16,-5-8-2 15,0-8-1-15,-2-8 0 16,2-8 0-16,-4-2 6 16,0 0-3-16,0 0 7 0,0-4-5 15,0-22 2-15,0-6-3 16,0-6-3-16,0 0-1 16,0 0-5-16,0 1 4 15,8 7 1-15,1 10 2 16,-5 8-2-16,-2 6 0 15,0 4-3-15,-2 2 3 16,0 0 0-16,0 0 0 16,0 0 0-16,-8 10 0 15,-19 12-5-15,-4 4 5 0,-5 0 0 16,5-1 0 0,2-8 0-16,6-5 0 0,11-3-1 15,3-8 2-15,7-1-1 16,2 0 0-16,0 0 4 15,0 0-3-15,0 0 0 16,0 0-1-16,0 0-1 16,0 0-1-16,11 0-5 15,11 0 6-15,5 0 1 16,1 0 0-16,3 0-3 16,1 0 3-16,-4 0 0 15,-3 3-43-15,2-3-81 16,-2 0-45-16,-1 0-136 15</inkml:trace>
  <inkml:trace contextRef="#ctx0" brushRef="#br0" timeOffset="143013.34">1266 6814 219 0,'0'0'438'0,"0"0"-385"16,0 0 50-16,0 0-14 15,0 0-65-15,0 0-13 16,0 47 38-16,0-4 5 16,0-1-21-16,0-2-5 15,0-1-7-15,0-2-12 16,0-7 2-16,-2-5-7 15,0-10-1-15,-4-5-2 16,4-6 1-16,2-1 2 16,0-2-3-16,-2-1 7 15,2 0 8-15,-2 0 9 0,-5-16 19 16,-1-10-42-16,0-10 1 16,6-5 0-16,2-6-3 15,0-1 0-15,0 2 3 16,0 2-3-16,0 8 4 15,8 4-2-15,2 8 3 16,-1 5-3-16,-3 9 1 16,2 6 0-16,-6 4-3 15,-2 0 1-15,4 0-1 16,1 0-2-16,6 10 1 16,2 20 1-16,0 9 2 15,-1 5 3-15,-5-2 3 16,-1-1-4-16,-2-10-2 15,-1-7 0-15,1-6-2 16,-4-7 0-16,5-8 0 0,-3-3 0 16,-2 0 0-16,5 0 4 15,3-6 0-15,6-16 4 16,8-11-7-16,0-6 1 16,3-1-2-16,-5 6 0 15,-2 8 0-15,-8 12 1 16,-2 5-2-16,-6 9 1 15,0 0-1-15,-2 0-1 16,5 5-2-16,3 21-3 16,4 13 7-16,1 7 5 15,1 7-5-15,-6-5 0 16,-1-4 4-16,-3-8-4 0,-2-6 0 16,-2-6 1-16,0-7 0 15,0-8-1-15,0-2 0 16,0-7-11-16,3 0-47 15,-1 0-39-15,7-7-26 16,6-16-88-16,1-12-134 16</inkml:trace>
  <inkml:trace contextRef="#ctx0" brushRef="#br0" timeOffset="143881.01">1748 6934 426 0,'0'0'236'16,"0"0"-138"-16,0 0 55 15,0 0-51-15,0 0-35 0,0 0-24 16,-17 2-13-16,2 20-4 16,-3 6-3-16,0 4-1 15,7 0-18-15,5-2 5 16,4 0-3-16,2-4-4 16,0-3-2-16,6-5 0 15,7-8 0-15,3-5 0 16,4-5-1-16,0 0 1 15,2-10 0-15,1-13 2 16,-6-5-2-16,-3-4 0 16,-7-5 0-16,-7 6 0 15,0-4-1-15,-3 4 1 0,-13 7 4 16,1 7-3 0,-1 7-1-16,5 8 1 0,1 2-2 15,0 0-1-15,3 0-4 16,3 12 2-16,2 4-2 15,2 0 2-15,0 0-10 16,15-4-13-16,12-6 3 16,6-6-5-16,6 0 4 15,-1-6-4-15,-1-16-1 16,-3-2-3-16,-8-8 6 16,-3-2-3-16,-8-1 14 15,-3-2 15-15,-10 3-1 16,-2-3 4-16,0 3-1 0,0 1 17 15,-14 4 9 1,1 7 17-16,1 8 9 0,6 7-9 16,-1 6 23-16,5 1-28 15,-2 1-26-15,-2 26-10 16,3 15 2-16,3 14 4 16,0 8-3-16,0 4 11 15,7-1-5-15,6-5 3 16,1-13-4-16,-4-10-9 15,-1-11 2-15,-5-14-3 16,2-7-1-16,-4-7 0 16,4 0 2-16,5-3-1 15,7-21 15-15,7-5-12 16,2-6-2-16,4 3-1 0,-2 7-1 16,-5 10-1-16,-4 6-2 15,-1 9 0-15,-7 0-2 16,5 12 5-16,-5 17-1 15,1 0 1-15,-3 5 0 16,-6-5 1-16,-1-3-1 16,-3-4 0-16,0-3 4 15,-9-6-1-15,-12-3 5 16,-1-6-2-16,-1-4 6 16,-5 0-8-16,-1 0-4 15,0-5-2-15,2-12 1 16,7-1-4-16,7-2-31 15,9-2-51-15,4 2-79 16,0 0-108-16,8 2-221 16</inkml:trace>
  <inkml:trace contextRef="#ctx0" brushRef="#br0" timeOffset="144279.73">2338 7059 531 0,'0'0'100'16,"0"0"-99"-16,0 0 27 16,0 0 34-16,0 0 13 15,0 0-3-15,4 11-29 0,0-11 6 16,8 0 4-16,1-10 8 16,5-8-21-16,0-6-18 15,0-2-13-15,-3 4-1 16,-3-2-4-16,-1 2 6 15,-5 4 17-15,-2 4-6 16,0 4-9-16,-4 8 7 16,0 2 2-16,0 0-18 15,0 0-3-15,0 18-9 16,0 12 9-16,6 4 2 16,7 3-1-16,1-8-1 15,1-3 3-15,1-6-1 16,-1-8-2-16,-5-6 0 15,1-3 0-15,-1-3-2 16,0 0-32-16,5-15-57 0,3-11-94 16,-11-10-138-16</inkml:trace>
  <inkml:trace contextRef="#ctx0" brushRef="#br0" timeOffset="144427.99">2434 6671 379 0,'0'0'465'0,"0"0"-398"16,0 0 49-16,0 0-25 16,0 0-56-16,0 0-30 15,-32-35-5-15,32 35-42 16,0 0-132-16,0 0-263 0</inkml:trace>
  <inkml:trace contextRef="#ctx0" brushRef="#br0" timeOffset="144723.5">2695 6561 878 0,'0'0'65'16,"0"0"16"-16,0 0 20 15,0 0-54-15,0 0-36 16,0 0-8-16,0 50 54 15,2-11-19-15,4 10-13 0,-1 4-3 16,-1 2-1-16,-4 3-9 16,0-3-7-16,0-8-5 15,0-6 1-15,-2-9-1 16,-2-8 0-16,4-8-8 16,-3-8-25-16,3-4-41 15,0-4-61-15,0 0-2 16,0-18-119-16</inkml:trace>
  <inkml:trace contextRef="#ctx0" brushRef="#br0" timeOffset="145132.31">2946 6928 816 0,'0'0'15'0,"0"0"11"15,0 0 39-15,0 0-30 16,0 0-19-16,0 0 5 16,-6 42-13-16,6-42 3 15,0 0-2-15,0 0 26 16,4-6 4-16,5-8-26 16,-5-4-1-16,-2-5-10 15,-2 2 1-15,0-2 1 16,0 5-4-16,0 7-1 0,-8 3 1 15,-3 8 3 1,-1 0-3-16,-5 0-2 0,1 21-1 16,-1 8 3-16,-2 2 1 15,9 10 14-15,5-1 3 16,5 1-7-16,0-2 15 16,0-5-13-16,17-6 5 15,8-6-7-15,2-10 1 16,2-5-4-16,2-7-8 15,5 0 0-15,4-20-46 16,0-9-120-16,4-5-224 16</inkml:trace>
  <inkml:trace contextRef="#ctx0" brushRef="#br0" timeOffset="145651.44">3771 6457 679 0,'0'0'141'16,"0"0"-4"-16,0 0-1 15,0 0-54-15,0 0-62 0,0 0-20 16,0 0 19-16,29 60 39 16,-17-16-32-16,-6 2-6 15,1 2-11-15,-5 0-6 16,-2-2-2-16,0 3-1 16,0-11 0-16,-4-6-16 15,-7-8-24-15,-3-9-53 16,-1-4-20-16,-3-5 1 15,-5-6-14-15,1 0 9 16,-2 0 80-16,1 0 37 16,7 0 1-16,7 0 81 15,5 0 47-15,4 0-34 0,0 0-38 16,0 0-38-16,0 0-14 16,7 0 5-16,17 0 30 15,7 0 7-15,5 0-22 16,-1 0-19-16,0-3-4 15,-4-6-2-15,-9-1-11 16,-4-6-59-16,-3-7-65 16,-10-3-125-16,-5-8-384 15</inkml:trace>
  <inkml:trace contextRef="#ctx0" brushRef="#br0" timeOffset="145845.81">3532 6382 869 0,'0'0'27'0,"0"0"2"15,0 0 7-15,0 0-6 16,128-10-17-16,-71 10-12 16,1 0 0-16,0 0-1 15,-10 0-45-15,-11 0-124 16,-6 0-97-16</inkml:trace>
  <inkml:trace contextRef="#ctx0" brushRef="#br0" timeOffset="146056.34">4037 6372 737 0,'0'0'51'0,"0"0"-50"15,0 0 118-15,0 0-37 16,29 125-21-16,-27-71 3 15,2-1-16-15,-2 6-12 16,-2-1-20-16,0-5-10 16,0-10-6-16,0-8 0 15,0-9-31-15,0-12-54 16,0-8-58-16,0-6-230 16</inkml:trace>
  <inkml:trace contextRef="#ctx0" brushRef="#br0" timeOffset="146355.96">4045 6330 798 0,'0'0'70'16,"0"0"13"-16,0 0-24 15,0 0-30-15,0 0-18 16,123-58 0-16,-80 58-10 15,-1 0 6-15,-7 3-6 16,-6 14 0-16,-11 5 1 16,-11 0 0-16,-7 7 3 15,0-2 12-15,-11 2 13 16,-18-1-11-16,-12-5-14 16,-1 2 0-16,0-5-4 0,8-5-1 15,8-4-58-15,8-11-52 16,7 0-138-16,7-4-299 15</inkml:trace>
  <inkml:trace contextRef="#ctx0" brushRef="#br0" timeOffset="146504.18">4353 6442 662 0,'0'0'106'0,"0"0"-106"16,0 0-14-16,0 0-83 0</inkml:trace>
  <inkml:trace contextRef="#ctx0" brushRef="#br0" timeOffset="152950.6">463 8207 558 0,'0'0'72'16,"0"0"35"-16,0 0 54 15,0 0-72-15,0 0-17 16,0 0 2-16,0 0 5 16,-31-12-22-16,29 12-20 15,2 0-7-15,0 0-10 16,0 0-10-16,0 0-10 15,18 6 1-15,22 1 5 16,13 0-2-16,20-5-3 16,8-2 0-16,-6 0-1 15,-5 0-6-15,-30 0-24 16,-11 0-34-16,-11 0-62 16,-11 0-30-16,-3 0-60 0,-4 0-181 15</inkml:trace>
  <inkml:trace contextRef="#ctx0" brushRef="#br0" timeOffset="153864.1">1470 7927 522 0,'0'0'44'15,"0"0"-8"-15,0 0 48 16,0 0-14-16,0 0-14 15,0 0 21-15,0-28-25 16,0 28-15-16,0 0 4 16,0 0 2-16,0 0 6 15,0 0-2-15,0 0-8 16,0 0 1-16,0 0-18 0,0 0-4 16,0 0-2-1,0 0-12-15,0 0 3 0,0 0-7 16,0 0-2-16,0 0 2 15,0 0 0-15,0 0 0 16,0 0 0-16,0 0 1 16,0 0 0-16,0 0-1 15,0 0 0-15,0 0 1 16,0 0 0-16,0 0-1 16,0 0 3-16,0 0-5 15,0 0 4-15,0 0-4 16,0 0 4-16,0 0-5 15,0 0 6-15,0 0-3 16,0 0 0-16,0 0-4 0,0 0 4 16,0 0 0-16,0 0 1 15,0 0-1-15,0 0 0 16,0 0 0-16,0 0 3 16,0 0-3-16,0 0 2 15,0 0-4-15,0 0 0 16,0 0 2-16,0 0 0 15,0 0 2-15,0 0-4 16,0 0 4-16,0 0-2 16,0 0 0-16,0 0 0 15,0 0 6-15,0 0-6 16,0 0 0-16,0 0-2 16,3 0 2-16,-3 0 0 0,0 0 0 15,0 0 0 1,0 0 0-16,0 0 2 0,0 0 0 15,0 0-4-15,3 8-6 16,5 17 1-16,3 8 7 16,1 8 0-16,-4-2 1 15,1 3 1-15,-3-2-2 16,0-2 1-16,-2-6-2 16,-2-6-1-16,-2-6-3 15,0-6-24-15,0-4-24 16,0-3-36-16,0-6-64 15,-2-1-75-15,-2 0-146 0</inkml:trace>
  <inkml:trace contextRef="#ctx0" brushRef="#br0" timeOffset="154107.57">1473 7985 817 0,'0'0'93'0,"0"0"-47"15,0 0 69-15,0 0-41 16,0 0-44-16,0 0-28 16,36-103 7-16,-1 81-9 15,1 1 0-15,2 2 0 16,-7 3 0-16,-9 8-2 16,-6 5-7-16,-9 3-33 15,-5 0-66-15,-2 3-20 0,0 20-52 16,0 0 70-16,-2 7-146 15</inkml:trace>
  <inkml:trace contextRef="#ctx0" brushRef="#br0" timeOffset="154330.04">1613 8057 141 0,'0'0'358'16,"0"0"-299"-16,0 0 19 16,0 0 13-16,0 0-6 15,0 0-14-15,87 18-38 16,-51-35-21-16,1 4 2 15,-2 3 14-15,-11 6 3 16,-4 4-12-16,-7 0 1 0,-1 0-8 16,-4 6 0-16,-3 10-2 15,-3 6-3-15,-2 0-7 16,0-2-12-16,0-1-59 16,0-6-50-16,0-9-74 15,0-4-206-15</inkml:trace>
  <inkml:trace contextRef="#ctx0" brushRef="#br0" timeOffset="154602.5">1858 7878 797 0,'0'0'134'0,"0"0"-98"0,0 0 43 15,0 0-39-15,0 0-37 16,0 0 14-16,0 26 4 15,16-16-14-15,2-6-6 16,-2-4 2-16,-1 0 4 16,-1 0-2-16,-3-7 1 15,-3-12 1-15,-5 1-7 16,-3 4 0-16,0 0-6 16,-5 4-19-16,-8 6-24 15,-3 4-17-15,1 0-49 16,4 14-142-16,4 8-282 15</inkml:trace>
  <inkml:trace contextRef="#ctx0" brushRef="#br0" timeOffset="154913.1">2104 8011 614 0,'0'0'356'0,"0"0"-336"16,0 0 27-16,0 0 11 15,0 0-23-15,0 0 25 16,29 79-9-16,-18-47-24 16,0-1-7-16,-2-5-14 15,-2-4-2-15,-3-8-3 16,-4-8 1-16,3-6-2 0,-3 0 3 16,0 0 12-1,0-10 9-15,2-14-11 0,0-6-12 16,4-3-1-16,1-1-1 15,0 5-4-15,4 5-5 16,0 7-25-16,5 4-30 16,3 6-31-16,6 4-54 15,4 3-156-15</inkml:trace>
  <inkml:trace contextRef="#ctx0" brushRef="#br0" timeOffset="155327.94">2603 8035 746 0,'0'0'186'0,"0"0"-178"16,0 0 33-16,0 0 25 15,0 0-44-15,0 0-9 16,-16-90 0-16,10 80-7 15,2 2 32-15,-3 6-7 16,-5 0-5-16,-1 2-7 16,-14 0-18-16,-4 16-1 15,4 10 0-15,5 3 0 16,18 2-7-16,4-3 3 16,0 2-2-16,13-6-6 0,19 0 7 15,1-6 1 1,2-2 2-16,-1-2-1 0,-14-4 3 15,-5-2 0-15,-10-2 2 16,-5-2 0-16,0 3-1 16,0 0 10-16,-18 3-2 15,-11 1-9-15,-11-6-1 16,-2-3-58-16,10-2-69 16,14-6-89-16,18-22-155 15</inkml:trace>
  <inkml:trace contextRef="#ctx0" brushRef="#br0" timeOffset="155544.37">2774 7795 942 0,'0'0'118'16,"0"0"-96"-16,0 0 31 16,0 0-26-16,0 0 32 15,0 0-26-15,43 121-17 16,-32-80 3-16,1-5-9 15,-6-2-10-15,1-4 4 16,-5-9-4-16,0-2-28 16,-2-12-69-16,0-4-28 15,0-3-60-15,0 0-51 16,0-4-279-16</inkml:trace>
  <inkml:trace contextRef="#ctx0" brushRef="#br0" timeOffset="155681.7">2695 8027 643 0,'0'0'148'0,"0"0"-51"16,0 0-10-16,0 0-30 16,0 0-54-16,0 0 5 15,87-38-8-15,-34 18-16 16,7-4-90-16,0 0-227 16</inkml:trace>
  <inkml:trace contextRef="#ctx0" brushRef="#br0" timeOffset="156025.34">4284 7611 981 0,'0'0'47'0,"0"0"-37"15,0 0 66-15,0 0 12 16,0 0-53-16,0 0-27 16,8 9-8-16,11 27 22 15,-3 11-12-15,-8 6-2 0,-5 1-3 16,-3 3-3-16,0-6-2 15,-9-4-12-15,-7-9-62 16,1-9-45-16,-6-8-22 16,1-9-104-16,-3-12-139 15</inkml:trace>
  <inkml:trace contextRef="#ctx0" brushRef="#br0" timeOffset="156174.59">4081 8065 607 0,'0'0'201'16,"0"0"-198"-16,0 0 10 15,0 0 72-15,0 0-31 0,138 0-42 16,-71 0-3-16,0-14-9 16,-5 0-5-16,-8 0-23 15,-11-2-125-15,-16-1-68 16,-17 1-246-16</inkml:trace>
  <inkml:trace contextRef="#ctx0" brushRef="#br0" timeOffset="156364.97">4117 7666 959 0,'0'0'37'0,"0"0"-15"0,0 0 56 16,0 0-51-16,0 0-27 15,0 0-6-15,156-62-39 16,-89 60-67-16,-1-1-152 15,-3 1-40-15</inkml:trace>
  <inkml:trace contextRef="#ctx0" brushRef="#br0" timeOffset="156564.29">4663 7590 745 0,'0'0'203'15,"0"0"-173"-15,0 0 49 16,0 0-22-16,0 0-17 0,0 0 53 15,0 142-50 1,0-88-22-16,0 4 1 0,0-2-15 16,0-2-6-16,0-8-1 15,0-5-23-15,0-13-36 16,0-10-73-16,0-16-48 16,0-2-201-16</inkml:trace>
  <inkml:trace contextRef="#ctx0" brushRef="#br0" timeOffset="156828.84">4639 7636 697 0,'0'0'147'0,"0"0"-135"0,0 0 9 16,0 0 60-16,143-108-50 15,-99 97-10-15,0 7 2 16,-8 4-5-16,-12 0 1 15,-10 11-7-15,-12 8-8 16,-2 8 0-16,-4 2 12 16,-30 4-6-16,-11-1 2 15,-3 0-5-15,-2-4-7 16,11-6-9-16,14-4-97 16,11-12-158-16,14-6-388 15</inkml:trace>
  <inkml:trace contextRef="#ctx0" brushRef="#br0" timeOffset="157232.6">5164 7467 917 0,'0'0'69'0,"0"0"-54"16,0 0 73-16,0 0 8 15,0 0-50-15,0 0-34 16,11 12-4-16,7 26 29 0,11 15-3 16,-2 5-3-1,-2 4-15-15,-8 2 5 0,-1-8-11 16,-1-6-6-16,-3-13-2 15,-1-11-2-15,-2-13-1 16,-4-9 1-16,-1-4 1 16,3 0 1-16,6-24 8 15,3-18-4-15,3-12-6 16,-1-5 0-16,-7 1-14 16,-3 0-6-16,-6 15-26 15,2 15-10-15,-2 14-58 16,0 14-36-16,9 0-155 15,1 12-100-15</inkml:trace>
  <inkml:trace contextRef="#ctx0" brushRef="#br0" timeOffset="157599.2">5779 7664 560 0,'0'0'261'15,"0"0"-213"-15,0 0 70 16,0 0 29-16,0 0-83 16,0 0-26-16,-84-7-14 15,55 48 4-15,0 7-13 16,7 6-3-16,4 2 5 0,9 1-1 16,9-9-15-16,0-9-2 15,0-8 0-15,18-9 1 16,6-9-3-16,5-6-3 15,-2-7 1-15,0 0 3 16,-7-12 2-16,-7-4-4 16,-11 0 4-16,-2 2 4 15,0 6-1-15,-13 4-1 16,-16 4-2-16,-6 0 0 16,-1 14-6-16,7 8-2 15,9 4-4-15,13-2-62 16,7 0-72-16,0-10-191 15</inkml:trace>
  <inkml:trace contextRef="#ctx0" brushRef="#br0" timeOffset="157742.46">5933 8124 450 0,'0'0'714'15,"0"0"-711"-15,0 0-2 16,0 0 19-16,0 0-20 15,0 0-74-15,0-7-282 16</inkml:trace>
  <inkml:trace contextRef="#ctx0" brushRef="#br0" timeOffset="161326.44">5708 7728 283 0,'0'0'216'16,"0"0"-150"-16,0 0 18 15,0 0 3-15,0 0-17 0,0 0-8 16,0 0-25-1,0-48-2-15,0 39 3 0,0 4 8 16,0-1 0 0,0 2 0-16,0-2 6 0,0 1-10 15,0 5 9-15,0 0-7 16,0 0-17-16,0 0 0 16,0 0-27-16,0 21 3 15,-2 16 3-15,-4 14 4 16,-6 2-3-16,1 0 4 15,0-2-9-15,4-5 1 16,-2-6-2-16,7-10 0 16,0-8 1-16,0-7-2 15,2-13 2-15,0 1-2 0,0-3 1 16,0 0 2-16,0 0-3 16,0 0 1-16,0 0 5 15,0 0-6-15,0 0 11 16,0 0-6-16,0 0 0 15,0 0-4-15,6 0 3 16,15-5-4-16,3-6 3 16,-2 3 0-16,3 4-1 15,-3 0 0-15,5-1-2 16,4 4 0-16,5 1 0 16,1 0 0-16,1 0 2 15,-4 0-4-15,-2 0 2 16,-9 0 0-16,-4 0 0 15,-9 0-4-15,-2 0-1 16,-6 0-8-16,-2 0 3 0,0 0-2 16,0 0-1-16,0 0-3 15,0 0-10-15,0 0-6 16,0-6 7-16,0-4-19 16,-10-2-10-16,2-1 37 15,-3 2 7-15,-3-6 8 16,1 4 2-16,-1-1 3 15,1 0 20-15,2 1 16 16,2 4 0-16,2 2 1 16,1 3-11-16,4 2 1 15,0 2-3-15,2 0-5 16,0 0-6-16,0 0-4 0,0 0 0 16,0 0-6-16,0 6-6 15,0 20 1-15,0 10 12 16,2 7-1-16,6 3 8 15,3 0-12-15,1 1-4 16,-6 0-4-16,1-9 2 16,-3-6-6-16,-4-10 4 15,0-6-26-15,0-7-11 16,0-3-16-16,0-5-29 16,0-1-85-16,0 0-61 15,0 0-130-15</inkml:trace>
  <inkml:trace contextRef="#ctx0" brushRef="#br0" timeOffset="166435.13">628 9131 659 0,'0'0'85'0,"0"0"64"16,0 0-48-16,0 0-15 0,0 0-15 16,0 0-2-16,0 0-21 15,-16-7-20-15,16 7-12 16,0 0-2-16,0 0-9 16,2 0-5-16,39 0 0 15,16 0 0-15,20 2 2 16,3 3 3-16,-9 0-3 15,-6-3-2-15,-9 0 0 16,-14-2-1-16,-16 0 1 16,-12 0-5-16,-9 0-25 15,-5 0 1-15,0 0-26 16,0 0-46-16,0 0-39 0,0 0-221 16</inkml:trace>
  <inkml:trace contextRef="#ctx0" brushRef="#br0" timeOffset="167596.31">1729 8911 610 0,'0'0'150'15,"0"0"-51"-15,0 0 15 16,0 0-3-16,0 0-47 16,0 0-28-16,2-30-20 15,32 21-1-15,13 0-1 16,11 1-2-16,7 0-3 16,3 6 6-16,-1 0-9 15,-2 2 0-15,-5 0-3 16,-4 0-1-16,-7 0-3 15,-11-4 1-15,-13 0 0 0,-12 4 0 16,-13 0-22 0,0-2-21-16,0 2-5 0,-16 0-35 15,-10-2-53-15,-3 2 0 16,-3 0 2-16,5 0 97 16,5 0 29-16,5 0 8 15,5 0 32-15,5 4 91 16,3 14-18-16,4 10-37 15,0 16 7-15,0 9-25 16,0 5-7-16,13 2-6 16,3-2 8-16,-3-4-16 15,-1-1-16-15,-4-12-5 0,-1-4-8 16,-1-9 0-16,2-7-5 16,0-5-72-16,5-9-71 15,8-7-106-15,1 0-217 16</inkml:trace>
  <inkml:trace contextRef="#ctx0" brushRef="#br0" timeOffset="168332.84">3013 8797 740 0,'0'0'57'15,"0"0"6"-15,0 0 43 16,0 0-5-16,0 0-33 0,-116-61-15 16,92 61-7-16,-3 25-27 15,3 7-3-15,-1 10-5 16,8 4 8-16,7 8-9 16,6 1-2-16,4-2-7 15,4-4-1-15,23-8-1 16,6-6 1-16,10-14-1 15,6-7-8-15,9-14-2 16,6 0-20-16,4-29-19 16,-1-7 21-16,-7-8-3 15,-7-2 20-15,-8 0 2 16,-10-1 8-16,-14 10 2 0,-9 5 0 16,-9 9 4-16,-3 9 40 15,0 8 9-15,0 6 6 16,0 0-22-16,0 14-34 15,-5 24 2-15,-3 16-5 16,3 8 11-16,3 7-9 16,2 1 0-16,0-2 1 15,0-5-1-15,0-12-2 16,0-13-6-16,0-11 3 16,0-15-7-16,2-8-20 15,-2-4-6-15,0 0 6 16,0-14 17-16,0-18-16 15,0-16-6-15,0-10-2 16,0-5 2-16,0-9-16 0,0-1 19 16,15 8 16-16,8 2 16 15,4 10-6-15,6 6 6 16,3 7 3-16,-1 11-3 16,-1 8 0-16,-10 8 0 15,-3 10 12-15,-11 3 2 16,-3 0-2-16,0 3 2 15,-7 18-1-15,0 6 26 16,-14 5 17-16,-21 5-20 16,-9-2-6-16,-8 0-13 15,3-7-6-15,7-6-11 0,13-3 0 16,11-9-14 0,11-6-66-16,7-4-37 0,0-4 32 15,2-23-262-15</inkml:trace>
  <inkml:trace contextRef="#ctx0" brushRef="#br0" timeOffset="168646.37">4061 8424 872 0,'0'0'49'0,"0"0"26"0,0 0 55 15,0 0-26 1,0 0-72-16,0 0-30 0,-43 121 29 16,28-34-7-16,-1 5 0 15,1 7-8-15,3 8 2 16,-3 2-8-16,2 0-5 16,1-8-5-16,2-20 1 15,5-19-1-15,5-18-2 16,0-13-14-16,0-17 0 15,7-10-54-15,18-4-55 16,10-23-22-16,11-18-75 16,6-17-124-16</inkml:trace>
  <inkml:trace contextRef="#ctx0" brushRef="#br0" timeOffset="169047.11">4591 8661 610 0,'0'0'102'0,"0"0"21"16,0 0-9-16,0 0-28 15,0 0-33-15,0 0-43 16,7 17 4-16,-7 24 28 16,0 10-1-16,0 4-9 15,0-6-17-15,0 0 0 16,-2-5-4-16,-11-8-11 15,2-5 0-15,-5-8-1 0,-1-7-6 16,-2-6-1 0,5-6-8-16,-1-1-15 0,-1-3 22 15,1 0 4-15,4 0 5 16,2 0 1-16,4 0 1 16,5 0 7-16,0 0-6 15,0 0-3-15,0 9-4 16,14 2 4-16,12-2 0 15,13-2 1-15,1-7-1 16,4 0-3-16,-1 0 0 16,-3-18-22-16,-9-3-41 15,-9-2-39-15,-7-5-79 16,-11-5-98-16</inkml:trace>
  <inkml:trace contextRef="#ctx0" brushRef="#br0" timeOffset="169445.92">4549 8740 866 0,'0'0'45'15,"0"0"4"-15,0 0 13 16,0 0-27-16,0 0-32 16,0 0-2-16,96-28-1 15,-52 23-17-15,3 1-21 16,5-1-28-16,-4 2-38 15,2-2-52-15,-4 0 31 16,-3-4-20-16,-10 6 122 0,-8-2 20 16,-14 1 3-16,-7 3 81 15,-4-1 79-15,0 2-8 16,0 0-20-16,0 0-74 16,0 0-23-16,2 12-5 15,1 18 29-15,2 14 11 16,-1 6-6-16,-2 4-32 15,5 4-4-15,-3 0-13 16,-2-3-8-16,-2-4-7 16,0-9-2-16,0-9 1 15,0-9-38-15,0-10-52 16,0-11-51-16,0-3-69 0,0-9 77 16,0-21-249-16</inkml:trace>
  <inkml:trace contextRef="#ctx0" brushRef="#br0" timeOffset="169696.39">5056 8811 476 0,'0'0'106'0,"0"0"-16"16,0 0 34-16,-3-122-10 15,3 101-58-15,11 5-26 16,9 4-13-16,4 0-12 16,3 6-1-16,2 2-1 15,-4 4 10-15,-7 0 2 16,0 2-2-16,-8 18-5 15,-4 6 2-15,-6 4 11 0,0 3-1 16,-6 1 9-16,-22-3-15 16,-10 3 0-16,-4-2-14 15,-6-3-5-15,4-5-46 16,1-10-116-16,12-9-158 16</inkml:trace>
  <inkml:trace contextRef="#ctx0" brushRef="#br0" timeOffset="171444.96">5746 9039 818 0,'0'0'139'15,"0"0"-138"-15,0 0 38 16,0 0 28-16,0 0-22 16,0 0-10-16,114-116-7 15,-85 76-3-15,-9-4-8 16,0-4-4-16,-11-8-2 15,-9-4 2-15,0 2-5 0,-9 3-6 16,-6 15 15-16,1 15 4 16,5 13 0-16,7 7-7 15,0 5-11-15,2 5-3 16,-7 32-14-16,7 19 14 16,0 13 2-16,0 3-2 15,0-4 1-15,11-6-1 16,7-5-3-16,11-8 0 15,7-9-23-15,8-10-14 16,5-12-30-16,7-15 0 16,-3-3-24-16,-1-17-11 15,-7-15-55-15,-8-6 93 16,-10-2 43-16,-12-2 24 0,-10 2 0 16,-5 4 14-1,-5 5 77-15,-16 14 21 0,0 7-21 16,-1 10-3-16,-7 0-31 15,0 18-38-15,-2 15 0 16,2 8 2-16,7 5-2 16,6-2-3-16,7 2 1 15,9-4-14-15,0-7 1 16,5-10-4-16,15-11-4 16,-3-7 3-16,4-7 1 15,-2 0 3-15,8-23 9 16,4-9-3-16,-2-5-2 15,0-4-5-15,-6 5-2 0,-5 6 1 16,-7 9 3 0,-5 10-3-16,-6 8 1 0,0 3 6 15,0 0-6-15,0 0-2 16,0 14-3-16,0 13 2 16,0 4 1-16,0 1 0 15,0-6 1-15,0-5-1 16,7-5 3-16,2-7-5 15,0-7 2-15,2-2 0 16,3 0 0-16,7-14 5 16,4-13-4-16,2-5-1 15,-5-1 1-15,3 2-1 0,-8 2 0 16,-3 6 0-16,-7 7 0 16,-5 8-3-16,-2 8 3 15,0 0 0-15,0 0-3 16,0 20-13-16,0 9 16 15,0 4 0-15,0-5-1 16,0-6-2-16,4-6 3 16,14-6-2-16,-5-8 0 15,8-2 1-15,1 0 1 16,-2-18 2-16,2-10 0 16,7-2-2-16,-8 4 1 15,-8 3-1-15,-7 0 4 16,-2 7 1-16,-4 6-4 15,4 4 14-15,-4 6-1 16,0 0-14-16,0 28-2 0,0 16 2 16,2 20 17-16,-2 17-4 15,0 11-4-15,0 8 5 16,0 0-10-16,-12-10-4 16,-11-18-2-16,6-21-39 15,3-21-63-15,1-18 102 16,7-12 4-16,-6 0 5 15,1-14 23-15,3-18-28 16,3-12 2-16,5-10-4 16,0-13-2-16,5-5 2 15,19 0-11-15,10 2-5 16,3 11 7-16,3 12-8 0,3 2-2 16,-3 7 7-16,2 6 1 15,-6 4 6-15,0 7 3 16,-9 0 2-16,-8 1 0 15,-5 1 0-15,-5-1 1 16,-7 5 1-16,-2 1-1 16,0 2 5-16,0 6-6 15,-7 3 12-15,-4 3-2 16,-7 0-10-16,4 19-3 16,-1 9 3-16,1 4 0 15,14 0-1-15,0-1-1 16,0 1 2-16,14-6-1 15,11-3-3-15,0-7 4 0,4-7-3 16,2-9 3 0,2 0 0-16,7-21 1 0,0-11-1 15,-5-1 2-15,4-6-2 16,-12 0 0-16,-10 0-2 16,-8 6 2-16,-9 3 0 15,0 11 1-15,-2 8 2 16,-18 11-3-16,-2 0-6 15,-1 0 1-15,8 12 4 16,3 6 0-16,10-1-1 16,2-4 2-16,0-4-10 15,0-1 9-15,4-2 1 0,15 2 2 16,1-2-1-16,5 2 9 16,-4 0 18-16,2 4-2 15,-3 0 0-15,-5 2-7 16,4 6 3-16,-9 4-2 15,1 3-4-15,-1-1 0 16,-2-3-13-16,1-7-1 16,1-4 0-16,-2-4-2 15,5-5-1-15,3-3-14 16,9 0-48-16,2-25-76 16,-3-9-120-16</inkml:trace>
  <inkml:trace contextRef="#ctx0" brushRef="#br0" timeOffset="173347.74">8248 8580 622 0,'0'0'104'0,"0"0"23"16,0 0-13 0,0 0-21-16,0 0-26 0,0 0-14 15,-8 123 45-15,8-41-59 16,8 7 1-16,0 6-18 16,-3-3-3-16,-3-5-9 15,0-15-10-15,-2-14 0 16,0-17-1-16,0-18 0 15,0-11-31-15,2-12-35 16,0 0-50-16,4-26 31 16,-4-18-69-16,-2-12-34 15,0-8 37-15,-8-10-53 0,-11-3 26 16,-4 3 149-16,3 4 30 16,5 8 175-1,6 8-15-15,2 4-41 0,7 1-9 16,0 8-12-16,0 4-33 15,9 11-14-15,13 8-4 16,7 10-15-16,12 4-5 16,5 4-4-16,6 0 6 15,-4 25-1-15,-7 0-9 16,-12 8-9-16,-12-4 0 16,-15 5 8-16,-2-2-1 15,0-1 11-15,-21-4-6 16,-8-4-9-16,2-8-8 15,4-4-2-15,10-7 0 16,6-4 3-16,5 0-6 0,2-12-3 16,0-6-22-16,0-3 5 15,16 2-4-15,17-3 9 16,5 1 7-16,5 0 4 16,1-4 0-16,-1-5-3 15,-8 2 5-15,-6-4 0 16,-5 0 1-16,-12 3 0 15,-8 2 2-15,-4 8 2 16,0-1 3-16,-2 11-5 16,-12 5 0-16,-3 4-1 15,1 0-6-15,1 0 0 16,-4 16 2-16,15-2 0 0,2 1 1 16,2-2-5-16,0-1 5 15,0-3 0-15,13-4 3 16,7 2-1-16,7-2 1 15,0-1 0-15,0 2 3 16,-6 2-3-16,2 4 1 16,-5 2 2-16,-3 2 2 15,-1 4 1-15,1 1-1 16,-1-2-1-16,-3-1 3 16,-2-1 0-16,-2-10-6 0,-5-3 0 15,5-1 0 1,1-3-1-16,6 0 2 15,1-9-2-15,10-17 0 0,0-4 0 16,2-4-3-16,-4-2-5 16,2 2 8-16,-7 6 0 15,-7 12 0-15,-9 8 0 16,-2 6 10-16,0 2 1 16,0 0 4-16,0 14-13 15,0 18 2-15,0 10 3 16,0 0-4-16,0 1-1 15,14-10-2-15,1-6 3 16,-1-12-3-16,1-6-1 16,-3-9 1-16,3 0 0 15,6-9 4-15,3-19-2 0,0-7 0 16,-6-8-1 0,-7 1-2-16,-11-9 1 0,0 0-1 15,-19 5-7-15,-8 13-2 16,-4 8 5-16,-3 16 1 15,7 9-6-15,5 0 1 16,-1 0 6-16,10 22-7 16,11 4 7-16,2 3-27 15,0 0 3-15,20-8-5 16,11-3 2-16,10-11-1 16,5-7-4-16,3 0 22 15,7-31 9-15,-7-4-28 16,-9-3-30-16,-6-1 36 15,-12 1 7-15,-11-1 13 16,-9 2 6-16,-2 3 3 0,0 8 31 16,-8 5 13-16,-2 13 8 15,-1 8 11-15,3 0-47 16,-6 26-8-16,1 14 10 16,2 13 3-16,8 3 2 15,3 6-19-15,0-2 1 16,0-8 1-16,7-9 5 15,8-14-5-15,-3-13-4 16,-3-8-2-16,4-8 2 16,7 0-1-16,7-14 6 15,13-12-10-15,5-1 0 16,-3 7-1-16,-7 6-3 0,-12 9-4 16,-10 5-3-1,-6 0 4-15,-7 7 6 0,0 18 1 16,0 1 3-16,-3 0 6 15,-23 2-1-15,-5-5-8 16,0-8 7-16,-6-3-7 16,6-3 1-16,4-6 0 15,4-3-1-15,4 0-2 16,11 0-21-16,1-19-15 16,7-4-12-16,0-5-29 15,24-4-1-15,17-4-87 16,7-2-96-16</inkml:trace>
  <inkml:trace contextRef="#ctx0" brushRef="#br0" timeOffset="173597.16">9959 7935 786 0,'0'0'111'15,"0"0"-48"-15,0 0 63 16,0 0-63-16,0 0-6 15,-93 104-8-15,86-44-15 16,7 9-16-16,0 1 32 16,0 3-18-16,11-2-5 15,-2-3-16-15,-4-10-5 0,-3-9-3 16,5-12-3-16,-5-13 0 16,0-10-3-16,-2-8-31 15,4-6-47-15,3 0-92 16,2-18-116-16</inkml:trace>
  <inkml:trace contextRef="#ctx0" brushRef="#br0" timeOffset="174430.87">10028 8528 762 0,'0'0'40'15,"0"0"19"-15,0 0 42 16,0 0-31-16,0 0-24 15,0 0-8-15,0 0 0 16,94 22 11-16,-67-46-30 0,-3-8-14 16,1-4 1-16,-7-2-2 15,-9 1-3-15,-9 5 3 16,0 4-4-16,0 8 1 16,-9 6 1-16,-7 13-2 15,-4 1-12-15,-2 5 0 16,-5 24 12-16,9 9 0 15,3 6-1-15,5 5 1 16,10 0 4-16,0-3-4 16,0-4 0-16,10-8 0 15,5-9 0-15,3-10 2 16,2-8-4-16,2-7 4 0,14 0-1 16,-1-26 0-16,4-4 0 15,-6-5 0-15,1-2-1 16,-10-2-2-16,-11-1-2 15,-1 6-6-15,-8 8 10 16,1 10-6-16,-5 10 6 16,0 6-4-16,0 0 3 15,0 13-17-15,0 18 18 16,0 7 2-16,0 2 1 16,0-1 14-16,0-12 0 0,0-5 2 15,0-8-2 1,0-10-12-16,0 1 8 0,0-5-7 15,0 0 9 1,17-9 0-16,10-17-10 0,6-4-2 16,-2-4-3-16,-2 3 0 15,-8 2-2-15,-7 12-2 16,-6 5 4-16,-6 11 0 16,-2 1-1-16,0 4-2 15,0 19 3-15,0 10 0 16,5-1 5-16,-1-2 6 15,0-6-3-15,4-10-8 16,-4-8 1-16,-2-6 1 16,5 0 2-16,6 0 4 15,9-23 3-15,7-6-9 0,5 0-2 16,-5-4 0 0,-7 11 1-16,-7 6-1 0,-7 8 0 15,-6 8-1-15,-2 0 1 16,2 18 0-16,-2 14 1 15,2 4 10-15,0-8-8 16,3 0-2-16,-1-10-1 16,0-4 0-16,6-7-2 15,-6-7-20-15,16 0-71 16,4-3-117-16,3-18-168 16</inkml:trace>
  <inkml:trace contextRef="#ctx0" brushRef="#br0" timeOffset="179349.46">11255 8638 407 0,'0'0'248'16,"0"0"-216"-16,0 0 18 15,0 0 69-15,0 0-54 16,0 0-24-16,-2 2 2 16,2-2 2-16,0 0-4 15,6-16 23-15,21-10-39 16,6-8-17-16,9-6 0 16,-1-4-2-16,3-4-4 15,-6-1 0-15,-5-1-1 16,-8 8-1-16,-13 7 0 15,-8 7-1-15,-4 11 1 16,0 5-3-16,-12 7-13 0,-5 5-15 16,-8 0 13-16,3 0 5 15,-3 17 10-15,6 7 0 16,12 6-2-16,7-2-3 16,0 4-2-16,17 3 9 15,19-5 0-15,5-2 0 16,1-5-2-16,0-2 1 15,-4-3 2-15,-9 1 1 16,-7-4-1-16,-15-1 1 16,-2 3-1-16,-5-2 4 15,0 1 0-15,-21 2 5 0,-1-2 3 16,0-4-8-16,-3-3-1 16,14-4-3-16,4-3 0 15,5-2 0-15,2 0-15 16,0-2-2-16,12-17-6 15,9-6-11-15,15-5 15 16,0 2 8-16,6 0 2 16,-2 2 5-16,-1 4 2 15,-10 4 0-15,-8 5 2 16,-5 6 0-16,-7 7 6 16,-7 0 18-16,-2 0 10 15,0 0-13-15,0 19 0 16,0 16 18-16,-2 7-18 15,-2-1-14-15,4-2-7 0,0-7 1 16,0-8 1-16,6-8-2 16,8-8 1-16,1-6-1 15,1-2 1-15,8 0 2 16,1-17 3-16,-1-9 0 16,-1-8-4-16,-10-5 6 15,-7-9-8-15,-6-4 1 16,0 4-6-16,-2 3 1 15,-25 12-4-15,-2 12 3 16,1 9 1-16,6 9-6 16,-1 3 7-16,10 0 2 15,4 0-2-15,2 15 2 16,7 7-1-16,0 5-2 0,0-1 0 16,25-4 4-1,8-7-6-15,7-2 1 0,7-12 4 16,3-1 1-16,5 0-1 15,-4-14 1-15,1-9 0 16,-8-3 0-16,-11-5-4 16,-4-5-3-16,-8 0-6 15,-13-6 13-15,-8-2-3 16,0 0 3-16,-2 6 0 16,-11 9 1-16,6 9-1 15,0 13 12-15,7 7 24 16,-4 0-28-16,0 24-4 0,-3 18-1 15,3 16 15-15,4 10-7 16,0 7-5-16,0 7 10 16,0-4 0-16,6-10 3 15,5-10-2-15,1-17-17 16,-1-13 6-16,-3-11-4 16,-1-11 1-16,0-6-3 15,6 0 0-15,3-1 8 16,13-21-6-16,7-9 0 15,-1-3 0-15,-4-4-2 16,-2 4-2-16,-6 9-9 16,-8 8 7-16,-6 9-1 15,-6 8-5-15,-1 0 4 0,-2 0-4 16,0 22 10-16,0 8 0 16,2 2 4-16,5-1-2 15,-1-5 3-15,3-8-4 16,-2-9-1-16,0-2 0 15,1-5 6-15,3-2-2 16,5 0 9-16,13-11 3 16,2-10-11-16,7-6-5 15,-7 1 0-15,-2-2-1 16,-6 2 1-16,-8 4 0 16,-10 8-1-16,-5 8 0 15,0 4 1-15,0 2-3 0,0 0-6 16,0 19 1-1,0 8 6-15,-2 7 4 0,2 0-2 16,0-1 2-16,0-8-2 16,15-6 0-16,3-8 0 15,9-4 1-15,9-7 0 16,1 0 4-16,10-11-3 16,-2-15 1-16,-3-4 1 15,-6-3-4-15,-10-11 3 16,-10-9-2-16,-7-9-1 15,-9-8 0-15,0-7-5 16,0-1-4-16,-15-3-2 16,-6 4 1-16,6 7 5 15,3 16 3-15,8 17 2 16,4 21 0-16,0 14 0 16,0 2-4-16,0 22-2 0,0 31 6 15,0 19 16-15,11 14-7 16,11 8 7-16,5 7-6 15,9 1 3-15,-5-6 3 16,-4-14-3-16,-7-16 0 16,0-23-9-16,-11-16 1 15,0-13-1-15,-5-7-4 16,-4-7 2-16,12 0 4 16,5-12-6-16,10-16 2 0,2-11-2 15,0-2 0 1,0 0 0-16,-4 9-3 0,-10 12-4 15,-6 11 7-15,-4 9-11 16,-3 0 3-16,0 0 3 16,-2 20 2-16,2 11 3 15,5 1 3-15,-3 2-1 16,5-3 0-16,-2-8 0 16,0-2-1-16,-3-12-1 15,-2-4-3-15,0-3 3 16,3-2 6-16,2 0-5 15,10-7 1-15,10-12 2 16,2-6-4-16,0-3-3 16,-2-2 3-16,-10 4 0 15,-3 6-2-15,-7 8-1 0,-5 6 3 16,0 6-1 0,-2 0-1-16,0 12-7 0,0 16 3 15,0 4 6-15,0 0 2 16,0-6-2-16,0-7 0 15,0-6-1-15,0-2 1 16,10-9 0-16,3-2 3 16,9 0-2-16,5-9 4 15,4-13 0-15,5-4-5 16,-14-2 2-16,-9-2-1 16,-11 0 0-16,-2-1-1 15,-2 2-5-15,-20 10-2 0,-12 4-5 16,3 9 2-1,2 6 2-15,0 0 3 0,16 0 1 16,1 0-3-16,10 0-9 16,2 2-21-16,0 0-27 15,16 0 55-15,13-2 8 16,11 0 1-16,2 0 0 16,-1 0 3-16,1 0-2 15,-7 10 16-15,4 6 1 16,-10 8 3-16,-14 2-5 15,1 0 4-15,-16 0-2 16,0-5 4-16,0-3-14 16,0-4-1-16,0-6 3 0,-2-4-8 15,-3-1-2 1,5-3-1-16,0 0 1 0,0 0 0 16,0-15-14-1,0-13-5-15,20-4-7 0,9-2-2 16,9 8 2-16,-5 7 3 15,-2 11 15-15,-4 8 5 16,-11 0 2-16,-3 2 0 16,1 23 2-16,-7 2 5 15,-3 6 3-15,-2-4 0 16,-2-2-3-16,0-1-4 16,-11-6-2-16,-9-4-4 15,-11-6-20-15,-9-5-43 16,-5-5-72-16,-9 0-232 0</inkml:trace>
  <inkml:trace contextRef="#ctx0" brushRef="#br0" timeOffset="179558.83">13707 8332 902 0,'0'0'146'16,"0"0"-137"-16,0 0 3 15,0 0 44-15,0 0-11 16,0 0-16-16,-3 10-18 16,3-8-7-16,3 1-4 15,4-3-16-15,-1 0-64 0,-4-3-33 16,-2-16-89-16,-4-5-146 16</inkml:trace>
  <inkml:trace contextRef="#ctx0" brushRef="#br0" timeOffset="179740.18">13120 8179 161 0,'0'0'633'16,"0"0"-573"-16,0 0-24 15,0 0 48-15,0 0-7 16,0 0-67-16,-89-4-10 16,136 0-1-16,26-2 0 15,14-2-4-15,-2 0-35 16,-9 0-21-16,-25-2-82 0,-22-4-53 15,-29-2-120-15</inkml:trace>
  <inkml:trace contextRef="#ctx0" brushRef="#br0" timeOffset="180527.58">6366 7610 611 0,'0'0'25'0,"0"0"-15"0,0 0 11 16,0 0 83-16,0 0-20 15,0 0-38-15,0-18-20 16,22 25 26-16,14 19 23 15,6 11-15-15,12 11 1 16,6 10-4-16,-2 10-23 16,0 9-10-16,-7 3-15 15,-10 2 4-15,-10-6-7 16,-16-10-5-16,-6-11-1 16,-6-16 0-16,-3-13 0 15,0-7 0-15,0-11 1 0,0-4-2 16,-8-3-2-1,-5-1-13-15,-5 0-24 0,-7-13-45 16,-4-10-20-16,1 1-25 16,4 2-124-16,-1 3 17 15</inkml:trace>
  <inkml:trace contextRef="#ctx0" brushRef="#br0" timeOffset="180828.14">6595 8238 544 0,'0'0'105'15,"0"0"-50"-15,0 0 94 16,0 0-48-16,0 0-45 16,0 0-14-16,0 0-18 0,0 0-5 15,10 9 5 1,16 11 39-16,8 2-19 0,4 7-16 16,4-5-14-16,-5-2-5 15,-5-4-8-15,-8-5 1 16,1-10-1-16,-5-3 10 15,0 0 0-15,7-15 13 16,8-19-5-16,8-12-16 16,-3-4 5-16,-7-2-7 15,-6 4 0-15,-13 5 1 16,-12 8-2-16,-2 15-5 16,0 10-42-16,-16 10-124 15,-11 0-250-15</inkml:trace>
  <inkml:trace contextRef="#ctx0" brushRef="#br0" timeOffset="187359.7">3733 10389 929 0,'0'0'50'16,"0"0"-38"-16,0 0 16 15,0 0 36-15,0 0-20 0,0 0-16 16,0 0-12-16,27-3 5 15,15 3 12-15,10-3 0 16,6-3-16-16,2-2-4 16,-4-1-7-16,-8 4-3 15,-12 1 2-15,-16 4-3 16,-11 0-2-16,-9 0-3 16,0 0 1-16,0 0-7 15,0 0-7-15,0 2-42 16,-9 10-15-16,-8-3-100 15,5-2-266-15</inkml:trace>
  <inkml:trace contextRef="#ctx0" brushRef="#br0" timeOffset="189777.4">4529 10101 721 0,'0'0'126'16,"0"0"-62"-16,0 0 43 15,0 0-25-15,0 0-29 16,0 0-10-16,0-15-11 15,0 15-4-15,0 0-9 0,0 0-12 16,0 0-1 0,0 0 0-16,0 0-6 0,0 0 2 15,0 0-2 1,6 18-5-16,8 22 5 0,9 10 3 16,-8 9 3-16,-1-1-6 15,-5-9 3-15,-3-6-2 16,-2-14 2-16,3-10-3 15,-4-9 0-15,1-7 2 16,-2-3-1-16,-2 0 11 16,7-9 1-16,-1-21-4 15,10-10-5-15,0-5-3 16,-5 2 0-16,4 4-1 16,-1 5-1-16,-1 10 1 15,-4 10 0-15,1 6-2 16,-4 8-2-16,3 0-1 0,5 12 0 15,3 19 5-15,3 4 1 16,-3 8-1-16,-3-3 1 16,-5-5-1-16,0-6 5 15,-4-9-3-15,-1-6-2 16,-2-10 0-16,3-4 0 16,-3 0 0-16,0 0 7 15,2-4-3-15,8-15 3 16,5-14-7-16,4-3 4 15,-2 1-3-15,2 6-1 16,-5 9 0-16,-6 8-2 16,-3 10 2-16,-1 2-3 15,4 0 0-15,3 17-4 0,5 8 6 16,2 1 2-16,-2 0-1 16,2-4 1-16,-5-6 2 15,-1-4-3-15,-3-6 0 16,-7-4 1-16,1-2 3 15,-1 0-2-15,1 0-1 16,4-18 2-16,6-7 3 16,3-9-4-16,-3 1 0 15,4 3-1-15,-9 6-1 16,2 7 0-16,-8 7-1 0,1 8-1 16,-5 2 1-1,6 0-3-15,6 12-4 0,1 13 7 16,7 5 0-16,0-5 2 15,0-4 0-15,1-5 0 16,0-8-1-16,-3-4-3 16,1-4 3-16,-9 0 1 15,3 0 3-15,-3-20-4 16,-4-9-2-16,-6-5 2 16,0-1-4-16,0-4 0 15,-16 1 0-15,-7 4-8 16,-6 6 5-16,-3 10-9 15,3 14 8-15,5 4 3 16,1 2-5-16,4 25 3 16,3 4 2-16,9 3 1 0,7 0-14 15,0-5-22-15,11-7 3 16,14-6 8-16,6-13-11 16,4-3-26-16,8-3 10 15,1-29-2-15,4-13 2 16,-2-5-31-16,-11 0 18 15,-6 3 38-15,-15 3 31 16,-9 9 0-16,-5 3 19 16,0 4 66-16,-7 5 13 15,-5 7-22-15,4 7 2 16,6 7-27-16,-3 2-10 16,3 2-30-16,2 23-10 0,0 13 15 15,0 13 19 1,0 3-6-16,2 4 4 0,16-4-6 15,-7-4-4-15,7-7-13 16,-9-11-3-16,0-14-6 16,-5-6 0-16,-2-10 2 15,3-2-1-15,-3 0 5 16,5 0 1-16,2-14 1 16,4-12-7-16,7-5-2 15,7 5-2-15,2 6-7 16,2 8 1-16,-4 12 2 15,2 0 4-15,-5 11 2 16,-4 19-1-16,-1 5-2 0,-9 2 3 16,-5 2 0-16,-5-4 0 15,0-5 1-15,-15-2 1 16,-17-7 0-16,-1-2 1 16,-6-9-3-16,4-5 1 15,4-5-1-15,6 0 0 16,8-5-2-16,5-17-22 15,10-4-56-15,2-2-59 16,4-2-9-16,25 2-99 16,8 4-140-16</inkml:trace>
  <inkml:trace contextRef="#ctx0" brushRef="#br0" timeOffset="191078.93">6041 10326 539 0,'0'0'72'0,"0"0"39"15,0 0 45-15,0 0-53 16,0 0 1-16,0 0-26 16,78 34-30-16,-74-34-6 15,5 0-10-15,4-9-13 16,3-14-9-16,4-4-9 16,-2-1-1-16,-4-5 1 15,-4 5-1-15,-5 2-4 16,-1 8 1-16,-4 9-3 15,0 4 1-15,0 5 1 16,0 0-11-16,0 0-7 16,0 21 13-16,4 4 9 0,6 8 0 15,-4-1 2-15,7-4-1 16,8-5-1-16,-3-2 4 16,1-9-4-16,0-6 1 15,-4-4 5-15,3-2-6 16,0-2 10-16,-1-25-2 15,2-8-4-15,-2-7 1 16,-10-6-5-16,-2-5 1 16,-5-5-1-16,0-3 0 15,-8-6-2-15,-11 1-7 16,-4-2 2-16,3 7 0 16,3 13 4-16,3 16 1 15,5 16 0-15,5 8 0 16,4 8 2-16,0 0-3 0,0 32-11 15,0 16 14-15,4 13 1 16,12 11 1-16,6 6 1 16,0 6 7-16,1-2-8 15,-4-6 2-15,-3-13-1 16,5-15-1-16,-6-17-1 16,-1-11-1-16,-6-13 2 15,1-7-2-15,3 0 0 16,3-7 8-16,7-20-8 15,3-9-4-15,-3-5-7 16,-2 2 2-16,-7 3-8 16,-1 9 7-16,-6 13-5 15,-1 12 8-15,-3 2-7 0,0 2 0 16,0 20-2 0,3 9 13-16,6-2 3 0,2 0 3 15,3-5-3-15,1-6 8 16,6-6-8-16,-3-8 3 15,5-4-1-15,-3 0 3 16,2-22 2-16,-1-12-5 16,-3-9-2-16,-5-3 5 15,-6-3-4-15,-4-4-1 16,-5-7-2-16,0-6-2 0,0-6-9 16,-5-3 8-16,-6 12-8 15,-2 8 10-15,8 20 3 16,-4 16 0-16,7 9 1 15,-2 10 0-15,0 0-1 16,-1 15-2-16,1 24 2 16,4 14 7-16,0 8 0 15,0 8 1-15,6 9 13 16,12 4-8-16,2-2 5 16,-2-5-7-16,2-15 3 15,-2-16-9-15,-3-14-4 16,-1-12 1-16,-5-8-2 15,-1-10 0-15,6 0 4 16,6-14 1-16,4-14 0 16,3-4-5-16,-2-3-10 0,-5 12-2 15,-7 10 2-15,-4 8-4 16,-2 5 5-16,2 0-2 16,2 22 3-16,3 6 8 15,-4 4 3-15,3-3-3 16,1-4 2-16,1-7 0 15,-1-8-1-15,-1-8 2 16,1-2 1-16,1 0 0 16,6-12-1-16,1-12-3 15,-2-4-1-15,0-2-3 16,-4 2 1-16,-7 3 1 16,-3 8-4-16,-4 8 6 0,-2 9 0 15,0 0-9 1,0 34 7-16,0 15 2 0,0 13 21 15,-8 6-8-15,1-1 6 16,-2 6-3-16,0 2-9 16,0-7-7-16,0-10-1 15,2-18-15-15,1-14-18 16,-1-12-18-16,1-12-7 16,-8-2-34-16,-3-12-140 15,-8-20-362-15</inkml:trace>
  <inkml:trace contextRef="#ctx0" brushRef="#br0" timeOffset="191335.45">6705 9990 809 0,'0'0'154'0,"0"0"-154"15,0 0 0-15,0 0 20 16,149-44 30-16,-84 25-12 16,2-1-11-16,-5 5-12 15,-13-5-15-15,-9 4 0 16,-15 6-7-16,-19-3-49 0,-6 5-23 16,0 6-8-1,-10 0-126-15,-24 2-156 0</inkml:trace>
  <inkml:trace contextRef="#ctx0" brushRef="#br0" timeOffset="191581.84">6609 9819 138 0,'0'0'771'0,"0"0"-760"15,0 0 15-15,0 0 36 16,0 0-18-16,0 0-28 16,-6-1-8-16,6-2 1 0,0 3 1 15,0-1-4-15,0-6 2 16,0-2-8-16,0-8-39 16,-12-1-69-16,-5 2-98 15,-14 4-140-15</inkml:trace>
  <inkml:trace contextRef="#ctx0" brushRef="#br0" timeOffset="191776.24">5978 9919 667 0,'0'0'243'15,"0"0"-217"-15,0 0 66 0,0 0 20 16,0 0-18-16,0 0-58 15,-2-13-36-15,2 2-2 16,0 4-30-16,0 0-35 16,0 2-62-16,2-2-181 15</inkml:trace>
  <inkml:trace contextRef="#ctx0" brushRef="#br0" timeOffset="195960.7">8140 9970 820 0,'0'0'88'0,"0"0"-84"16,0 0 62-16,0 0 31 16,0 0-17-16,0 0-26 15,7-2-6-15,-5-16-36 16,3-5-8-16,2 0 1 15,-1-3-4-15,3 8 1 16,-2 2-2-16,-5 5-1 16,3 8 1-16,-5 3-1 0,0 0 0 15,0 0 0 1,6 17-8-16,-4 19 9 0,7 8 2 16,-4 3 1-16,-3-7-2 15,3-4 5-15,-1-12 0 16,-2-9-6-16,0-8 11 15,-2-7-6-15,5 0 7 16,-1 0-1-16,0-7 0 16,10-20 0-16,1-4-11 15,8-3 1-15,-5 2-1 16,-1 6 1-16,-3 1-1 16,1 11 0-16,-5 4 0 15,-6 8-3-15,-4 2 0 16,5 0 3-16,3 4 0 0,6 14 3 15,1 8 8-15,1 0-3 16,-3-6-1-16,1-5 1 16,-5-4-5-16,-3-8 0 15,-1-3 4-15,1 0-6 16,-4 0 2-16,12-5-2 16,1-16 10-16,10-8-10 15,-5 3 0-15,3-2-1 16,-8 2-2-16,-1 6 0 15,-3 6 1-15,-5 4-2 16,-4 8-2-16,3 2 2 16,4 0-3-16,0 10 1 0,9 14 4 15,4 7 1-15,0 0 0 16,3-4 0-16,2-4-3 16,0-11 5-16,2-3-4 15,2-9-4-15,0 0 6 16,0-12-8-16,-2-13 1 15,0-3 0-15,-7-4 1 16,-4 1-7-16,-11 4-5 16,-5-1 5-16,-2 1 0 15,0 7-8-15,-7 6-18 16,-7 6 35-16,-1 8 0 16,-7 0-3-16,0 20-1 15,0 8 8-15,1 4 0 0,8 1 6 16,6-3 3-16,5 0 5 15,2-7 7-15,0-2-10 16,2-7 1-16,12-10 2 16,4-4-3-16,-1 0-1 15,8-10 4-15,4-14-10 16,-2-3 1-16,-8 3-4 16,2 1-1-16,-5 0 0 15,-8 6-1-15,-3 4 0 16,-3 4 1-16,-2 5 0 15,0 4 0-15,0 0-1 16,0 0-6-16,0 5-2 0,0 17 5 16,0 6 4-16,0 3 0 15,6-4 2-15,10-2-1 16,2-5 1-16,0-6-1 16,0-7-1-16,-1-7 0 15,6 0 1-15,4-5-2 16,0-19 1-16,2-2-11 15,-6-2-4-15,0 0-15 16,-7 1 0-16,-7 1 12 16,-5 3 4-16,-4 6 5 15,0 8 9-15,0 4 0 16,0 5 12-16,0 0-6 16,0 0-3-16,-2 17 9 0,-7 9 9 15,5 4 6 1,4 2-5-16,0-4-1 0,0-4 8 15,0-4-9-15,2-8-3 16,2-6-5-16,-4-6-8 16,9 0-2-16,0 0-1 15,7-21 7-15,2-4-7 16,-1-3-1-16,-1 1-2 16,-5 3 0-16,-2 6-7 15,0 6 0-15,-9 8 5 16,7 4-4-16,-3 0-3 15,-2 4 5-15,9 19 3 0,1 3 3 16,1 1 2-16,1 2-2 16,1-2 0-1,5-10 1-15,-3-3 1 0,8-6-2 16,2-8-4 0,2 0 4-16,4-6 1 0,3-18 0 15,5-2-1-15,-8 2-5 16,-6-5 0-16,-8 4 1 15,-3-4-10-15,-9 1-3 16,-5 6 5-16,-2 6 5 16,0 5 3-16,-4 8-2 15,-19 3 1-15,-4 0-2 16,-4 10 6-16,0 10 1 0,4 6 5 16,10 2-5-16,5 2 4 15,10 2 0-15,2-7 1 16,0-1-4-16,0-6 7 15,12-6-3-15,-2-4 1 16,4-6 0-16,6-2-2 16,0 0 3-16,7-14-6 15,-2-8 3-15,-4 0-3 16,-5 0 0-16,-5 1 0 16,-2 3-1-16,-6 2 0 15,-1 9 0-15,-2 0 1 16,0 7 0-16,0 0-1 15,0 0-3-15,0 0-1 16,0 2-1-16,0 19 3 16,0 3 0-16,13 3 2 0,3 0 4 15,1 1 0-15,10-6 1 16,-4-2 0-16,-2-8-4 16,8-5-1-16,0-7 4 15,10 0-4-15,-6-5 1 16,9-16-2-16,1-8 1 15,-3-3-12-15,-7 0 4 16,1-4-1-16,-12-1-6 16,-9 2 9-16,-6 0-5 15,-7 7 6-15,0 8-2 16,-5 8 3-16,-10 8 0 16,-7 4 3-16,-5 0-2 0,-4 18 3 15,4 8 4 1,2 5-2-16,10 0 4 0,4 1-1 15,6-1-3-15,5-4 3 16,0-8-4-16,0-3 1 16,3-10 1-16,8-2-3 15,2-4 2-15,7 0-1 16,3-2 0-16,-2-15-1 16,2 0 2-16,-3 1-2 15,-7 0 0-15,1 4 2 16,-7 3 0-16,-5 5 0 15,0 3 2-15,-2 1 4 16,0 0-5-16,0 0-2 0,0 17 2 16,0 15 3-16,0 11-1 15,0 15 2-15,0 8 0 16,0 8 0-16,0 4-5 16,0-3-1-16,-9-11-1 15,-5-10-6-15,4-12-1 16,-3-10-2-16,-8-10 2 15,7-9 5-15,-3-8 2 16,-1-5-10-16,-2 0-7 16,4-5-13-16,3-18-3 15,9-5 9-15,4-10 15 16,0-3-6-16,2-15-6 0,27-2-1 16,5-2 22-1,3 0 0-15,5 6 0 0,8 2 0 16,-1 5 0-16,-3 3 0 15,6 3 2-15,-4-1-1 16,-5 2 4-16,-1 3 2 16,-13-1 11-16,-4 6-2 15,-14 3-1-15,-7 3-7 16,-4 6 12-16,0 3-7 16,0 5 0-16,-6 6-6 15,-12 6-7-15,2 0-1 16,-11 0-1-16,3 21-1 15,0 10 2-15,1 1-3 16,7 4 4-16,12 0 0 16,4-4-1-16,0-2 1 0,0-3 0 15,12-5 1-15,7-4 4 16,10-9-5-16,0-4 0 16,5-5 1-16,1 0 3 15,4-12-4-15,-4-12 1 16,3-5-1-16,-5 4-11 15,-4-1 6-15,-6 2-1 16,-6 2 1-16,-7 3 5 16,-4 7-5-16,-4 6 8 15,-2 4-3-15,0 2 2 16,0 0-1-16,0 0 0 16,0 4 1-16,0 14 5 0,0 6 7 15,0 0-1 1,0-2-3-16,9-2 4 0,-5-3-3 15,8-5 0-15,-3-6-4 16,-1-6 2-16,4 0 1 16,3 0-7-16,3-2 2 15,7-17-1-15,2 1-4 16,-8-3-3-16,6 2 0 16,-9 1-2-16,-5 2 2 15,-5 2-4-15,3 9 3 16,-4 2 2-16,-5 3-2 15,5 0 1-15,-3 0 1 16,2 15 2-16,-2 4 6 0,5 1-3 16,-5-1 3-16,3-5 8 15,-3-2-7-15,5-7-1 16,-3-1 0-16,-2-4 0 16,5 0-4-16,2 0-1 15,9-1 4-15,2-17-1 16,-3-3-4-16,8-2-2 15,-5 0 0-15,5 4-5 16,-8 2-2-16,-3 9 1 16,-1 1 0-16,-13 7 2 15,9 0 2-15,-2 0-1 16,2 12 5-16,2 8 0 16,-2 1 0-16,11 1 5 15,-4-5-4-15,1-4-1 0,1-4 0 16,3-5 1-16,-2-4 0 15,6 0-1-15,-3 0 0 16,5-14-2-16,2-9-1 16,-7 0-4-16,-2-3-6 15,-4-3 0-15,-3 3-6 16,-2-2-5-16,-9 7-8 16,-2 1 6-16,0 8-7 15,0 9 22-15,0 3 7 16,-17 0 0-16,-1 0-3 15,-2 10 7-15,0 10 1 16,4 6-1-16,5 2 5 16,2 2 0-16,9 0-1 0,0-2 15 15,7-1-10-15,11-5 26 16,-3-7-23-16,8-5-6 16,-6-6 0-16,3-4 2 15,7 0-3-15,-2-2-2 16,2-11-1-16,2-4-1 15,-5-1-2-15,0 0 0 16,-1-1 0-16,-3-4-1 16,-7 7-1-16,3 2 3 15,-5 6-3-15,-7 8 1 16,5 0 2-16,-5 5 6 16,2 14 9-16,-2 6-1 0,0-2-4 15,-4 2 13-15,9-6 8 16,-5-1-21-16,4-8-2 15,-2-1-2-15,-4-7 2 16,7-2-6-16,5 0-1 16,3 0 6-16,6-18-7 15,-1-5 2-15,2 1-4 16,-4-2 0-16,3 0-8 16,-6 0 2-16,-1 2-6 15,-5 6 8-15,-7 4-7 16,4 8 9-16,-8 4 2 15,0 0 0-15,2 0-2 0,2 4 4 16,3 14 0-16,-1-1 1 16,2 0 10-16,0-2 3 15,1-6-9-15,3-3-3 16,3-6 3-16,5 0 0 16,5 0-1-16,4-15-2 15,2-10-3-15,-5-3 1 16,3-4-3-16,-9 0-2 15,1-4 2-15,-6-2 2 16,-9-4-7-16,6 0 7 16,-8 2 1-16,3 8-1 15,-5 7 1-15,-2 13 1 16,0 6 0-16,0 6-2 0,0 0 1 16,0 10 0-1,0 23 4-15,-4 9 5 0,-3 6-1 16,5-2 4-16,2 0-5 15,0-6 2-15,0-2-2 16,0-9 1-16,9-8-8 16,5-7-4-16,-4-8-5 15,8-6-3-15,2 0-18 16,-2-3-14-16,7-20-27 16,-10-3-54-16,-8-2-52 15,-7 0-100-15</inkml:trace>
  <inkml:trace contextRef="#ctx0" brushRef="#br0" timeOffset="196207.22">12260 9499 802 0,'0'0'166'16,"0"0"-138"-16,0 0 105 15,0 0 23-15,145 7-84 16,-85-7-33-16,1 0-3 15,-11 0-14-15,2-3-6 16,-10-6-5-16,-9 1-10 16,-15 3 3-16,-7 3-4 15,-8-1 0-15,-3-1-8 16,0 1-20-16,-27-4-6 16,-4 2-34-16,-12 5-82 15,-3 0-77-15,-8 0-480 16</inkml:trace>
  <inkml:trace contextRef="#ctx0" brushRef="#br0" timeOffset="197268.25">3872 11671 903 0,'0'0'156'16,"0"0"-153"-16,0 0 23 15,0 0 41-15,0 0-7 16,0 0 0-16,160-38-29 0,-97 19-17 16,3-1 0-16,3 1-1 15,-1-1 14-15,-20 11-11 16,-19 6-13-16,-15 3-2 16,-14 0-2-16,0 0 5 15,0 0-8-15,0 0 4 16,0 0-14-16,0 0-15 15,0 0-37-15,0 0-64 16,11 0-18-16,9 0-93 16,6 0-247-16</inkml:trace>
  <inkml:trace contextRef="#ctx0" brushRef="#br0" timeOffset="200525.68">5102 11064 889 0,'0'0'81'15,"0"0"-39"-15,0 0 75 0,0 0-38 16,0 0-32-16,0 0-17 16,0 0-9-16,0-9-9 15,0 9-1-15,0 23-2 16,2 21 10-16,2 11 3 16,-4 14-6-16,0-1-8 15,0-1-5-15,0-4-2 16,0-7-2-16,0-8 1 15,0-7-11-15,-2-15-32 16,0-8-24-16,2-15-63 16,0-3-10-16,-2-10 65 15,-2-22-101-15,-7-10-54 16,1-4 118-16,-3-2 65 0,2-5 47 16,2-6 49-1,0-2 40-15,9 2 5 0,0 4-26 16,0 11 36-1,7 7-9-15,7 11-28 0,-1 3-23 16,-3 9-16-16,2 2-2 16,1 5-6-16,-1 3 6 15,1 4-13-15,2 0-7 16,3 0 5-16,0 0-4 16,-5 13 4-16,-6 5-11 15,-5 8 0-15,-2 6 0 16,-2 4 1-16,-27 3-1 15,-2 2-12-15,-3-7-48 16,7-2-32-16,12-10-66 0,7-12-64 16,8-6-223-16</inkml:trace>
  <inkml:trace contextRef="#ctx0" brushRef="#br0" timeOffset="203675.76">5274 11376 508 0,'0'0'47'16,"0"0"29"-16,0 0 60 16,0 0-20-16,0 0-46 15,0 0-17-15,100 42-11 16,-84-50-2-16,1-14-12 16,6-8-17-16,-8-3-4 0,-3 1-2 15,-8 0 4 1,-4 2-9-16,0 2 5 0,0 2-1 15,-2 6 3-15,-7 6-5 16,0 6-2-16,2 6 6 16,1 2-6-16,-4 0-2 15,-1 12-4-15,5 11 0 16,-3 9 3-16,7 1 3 16,2-3 0-16,0 0 0 15,0-4 1-15,17-6 5 16,2-5 0-16,0-8-2 15,1-4 6-15,3-3-4 0,2-3 1 16,-4-21 6-16,6-8-5 16,-2-4 1-16,-3 0-6 15,-2 0 2-15,-11 2-5 16,-4 6-4-16,-5 3 4 16,0 4 0-16,0 8-7 15,0 10-15-15,-5 1-4 16,3 2-4-16,-3 0-1 15,-2 7-8-15,3 11 22 16,2-4 16-16,2 1-9 16,0-4-1-16,0-2 0 15,11-6 1-15,5 0 5 16,2-3 5-16,-1 0 0 16,6 0 1-16,-6 0 1 15,1 0 1-15,-7 0-6 0,3 6 4 16,-3 5-1-16,3 3 2 15,-1 7-2-15,3 2 0 16,-3 0 0-16,-5 0 2 16,6-2-2-16,-5-3-1 15,0-6 1-15,-5-3 2 16,3-8-2-16,0-1 2 16,-1 0-2-16,8-10 0 15,-3-12 0-15,4-4 0 16,-1-6-1-16,-1 0-3 15,-3 1-4-15,-4 4 4 16,-2 5 3-16,-4 8 1 0,0 7 2 16,0 7-2-16,0 0 6 15,0 0-6-15,0 5 5 16,0 19-4-16,5 10 24 16,-1 4 2-16,3-2-1 15,2 1-1-15,0-10-9 16,-1-5 9-16,0-8-7 15,-4-6 4-15,3-8-12 16,-3 0 1-16,0 0 3 16,6-4-5-16,3-17-1 15,3-9-4-15,3-1-4 16,-3 1 0-16,4 5-1 16,-6 4-3-16,-6 8-1 15,-3 8 4-15,-3 5 1 16,-2 0-8-16,2 0 1 0,0 12 2 15,3 10 5-15,4 4 4 16,-5 0-2-16,5-3 3 16,3-6 5-16,-6-4 1 15,1-9-4-15,-5-4-3 16,0 0 2-16,0 0 3 16,6 0-1-16,0-8-4 15,7-15 0-15,6-4-3 16,-1 0-2-16,2 5 1 15,-4 4 0-15,-2 5 0 0,-7 8-5 16,-5 5 0-16,0 0-12 16,-2 0 7-16,8 16 10 15,1 8 0-15,0 1 0 16,0 2 4-16,0-7 4 16,-2-6 2-16,-3-4-10 15,2-7 8-15,-6-3-3 16,0 0 1-16,0 0 1 15,0 0-1-15,9-4 1 16,1-14 1-16,1-1-4 16,-1-1-3-16,-2 0 0 15,3-2-1-15,-1-4 0 16,1 0-1-16,-4 0 0 0,-2 3-4 16,-5 0 3-1,-2 9 1-15,0 5 2 0,0 2-2 16,0 5-1-16,0 2-1 15,-6 0-1-15,-6 0 3 16,-1 9-4-16,-1 16 4 16,1 5 1-16,5-1-2 15,2 3 3-15,6 2-1 16,0-5 0-16,6 1 4 16,13-3-1-16,8-8-3 15,4-3 2-15,0-8-1 16,0-5 2-16,5-3-3 15,0 0 0-15,2-18 0 16,-5-9 3-16,5-1-4 0,-9 1 2 16,-4-4-2-16,-8 3-2 15,-5 2 3-15,-6 4 4 16,-4 5-4-16,-2 12 1 16,0 3 1-16,0 2-2 15,0 0-1-15,0 0-7 16,0 7 5-16,0 7-1 15,0 9 4-15,0-2 8 16,0-7-4-16,0-1-2 16,0-6 2-16,0-6-2 15,0-1-1-15,0 0 3 16,0 0 7-16,0 0-7 16,0 0 2-16,5 0 1 15,-3 0-7-15,0 0 1 16,1-6 0-16,-1 2-2 0,-2 0 2 15,5 0-2-15,-3 0 1 16,0 0 0-16,-2 2-1 16,0 0 1-16,0 2 0 15,0 0 0-15,0 0 0 16,0 0-1-16,0 0 2 16,0 0 0-16,0 0 0 15,0 0 0-15,0 0-1 16,0 0 1-16,0 0-1 15,0 0 0-15,0 0 0 0,0 0 0 16,0 0 0 0,0 0 1-16,0 0 0 0,0 0 0 15,0 0-1-15,0 0-4 16,0 0-1-16,0 0 0 16,0 0 0-16,0 0 3 15,0 0-3-15,0 8 4 16,0 6 2-16,0 2 1 15,0 1-2-15,0 4 0 16,2 2-2-16,-2-6 2 16,2 0 0-16,0-3 0 15,1-7 0-15,-3 0 0 16,0-7 0-16,0 0 1 0,2 0 1 16,0 0 2-16,2 0-4 15,-1-11 0-15,10-13-1 16,0-3-12-16,8-4 9 15,3 4-5-15,3 4 3 16,-2 7 5-16,-6 9 0 16,2 4 0-16,-8 3 0 15,1 0-5-15,-4 10 4 16,2 14 0-16,-1 4-2 16,2 0 4-16,1-2 0 15,-1-4 2-15,3-5-2 16,-3-10 0-16,-5-3 0 15,4-4 0-15,-1 0-5 16,5 0 2-16,6-20 2 0,7-6-3 16,0-4 1-16,-5-2-4 15,5-3-1-15,-6-4 3 16,-8-3-5-16,-3 1 1 16,-6 6 0-16,-6 9 8 15,0 6 1-15,0 9 2 16,-14 10-1-16,-1 1 11 15,-7 0-12-15,0 16 1 16,-3 12 0-16,3 7 5 16,4 4-1-16,7 0 5 15,4-1-4-15,7-9 1 16,0-5 1-16,0-8-3 16,0-8 1-16,0-5-4 0,11-3 3 15,3 0 1 1,3-21 11-16,8-7-2 0,-2-3-13 15,-4-1 1-15,-1 6-2 16,-5 5-1-16,-5 5 0 16,-4 6 1-16,-2 8 1 15,-2 2-2-15,0 0 0 16,0 0-5-16,0 3-2 16,0 20 7-16,0 0 3 15,0 6-3-15,7-3 0 0,1-6 1 16,2-6 0-1,1-4-1-15,-1-5 0 0,2-5-2 16,1 0 2-16,5-5 1 16,11-15 0-16,0-6-1 15,3-1 0-15,-3 1-2 16,-6 7 1-16,-7 5-3 16,-5 3 3-16,-9 8-4 15,-2 3 4-15,6 0-2 16,-4 1-3-16,0 22 6 15,7 5 2-15,-3 2 2 16,-2 0 7-16,10-8-5 16,-7-5-1-16,1-5-1 15,2-10-3-15,-6-2 0 16,3 0 1-16,1 0 2 0,6-7 2 16,13-17-3-16,4-5-1 15,-2-3-1-15,3 6-1 16,-9 0-2-16,2 3 1 15,-9 7 1-15,-3 8-2 16,-3 8-1-16,-2 0-3 16,5 3-1-16,3 20 7 15,4 3 3-15,2 0-3 16,3-5 2-16,2-4-4 16,0-9 4-16,-6-6-3 15,4-2 1-15,-5-4 0 16,7-20 0-16,2-10 1 15,-2-4-1-15,-3-2-9 16,-4-5 4-16,1-2 3 0,-13-6-1 16,-1 2 2-16,-5 5-1 15,-2 17 1-15,0 12 1 16,0 14 2-16,0 3-2 16,0 0-9-16,0 26 0 15,0 11 9-15,0 12 0 16,12 1 5-16,7 1-4 15,6-4-1-15,2-7 0 16,-3-6-2-16,-1-11-5 16,-6-11-48-16,-3-10-34 15,-12-2-92-15,-2-12-59 16,0-16-459-16</inkml:trace>
  <inkml:trace contextRef="#ctx0" brushRef="#br0" timeOffset="203828.06">8283 10897 863 0,'0'0'151'16,"0"0"-151"-16,0 0 0 15,0 0 15-15,0 0 20 16,136 0-29-16,-60 0-6 16,7-7-78-16,1-3-156 15,1 1-156-15</inkml:trace>
  <inkml:trace contextRef="#ctx0" brushRef="#br0" timeOffset="204211.87">9344 10788 508 0,'0'0'482'0,"0"0"-452"16,0 0 20-16,0 0 43 15,0 0-10-15,0 0-19 16,5 92-33-16,-3-54-19 15,0 2-12-15,-2 3 2 16,0 0-4-16,0-2 0 16,0-4-15-16,-9-4-14 15,-9-8-22-15,-9-2-35 16,0-7-36-16,4-4-39 16,-2-5-50-16,2-5 70 15,8 1 74-15,1-3 61 0,12 3 8 16,0-3 85-16,2 0 29 15,0 0-38-15,4 0 72 16,21 0-46-16,6 0-35 16,7 0 2-16,5 0-36 15,1-13-9-15,1-3-17 16,-3-1-6-16,-11-6-2 16,-2 1-76-16,-8 2-45 15,-15-2-132-15,-6-2-107 16</inkml:trace>
  <inkml:trace contextRef="#ctx0" brushRef="#br0" timeOffset="204611.61">9050 10868 873 0,'0'0'84'0,"0"0"-83"15,0 0 12-15,0 0 54 16,149-36-34-16,-78 23-15 15,1 4-16-15,-1-3-2 16,-6-2-9-16,-5 2-61 16,-11 0-64-16,-7-1-50 15,-6 4 38-15,-16 6-17 16,-11-2 133-16,-7 5 30 16,-2 0 111-16,0 0-25 0,0 5 8 15,0 21 61-15,-2 13-20 16,0 9-70-16,2 6-6 15,0 2-4-15,0 3-4 16,9-3 5-16,0-4-17 16,-5-9-28-16,3-4-8 15,-7-8-3-15,0-14-7 16,0-5-15-16,0-10-24 16,-7-2 3-16,-6 0-52 15,4-20-34-15,0-8-79 16,0-4 49-16,7-9 9 15,-3-6-110-15</inkml:trace>
  <inkml:trace contextRef="#ctx0" brushRef="#br0" timeOffset="204795.98">9670 10778 237 0,'0'0'233'15,"0"0"-136"-15,0 0-43 16,88-114 9-16,-67 105 46 16,6 9 17-16,4 0-27 15,0 0-28-15,-2 19-23 16,-9 3-11-16,-7 4-3 15,-13 1-23-15,0 2 2 16,-29 0-6-16,-13 0-7 16,-18 0-1-16,0-4-88 15,2-11-158-15,6-8-549 16</inkml:trace>
  <inkml:trace contextRef="#ctx0" brushRef="#br0" timeOffset="207460.44">10238 11151 761 0,'0'0'12'16,"0"0"7"-16,0 0 90 16,0 0-5-16,0 0 5 0,0 0-48 15,6-22-42 1,-6 3-11-16,0-6 3 0,0 1-7 15,0 0 5-15,-6 4-5 16,-14 4 0-16,2 5-1 16,-4 6-3-16,0 5-2 15,-3 0-4-15,3 19 2 16,-3 12 1-16,6 7-2 16,7 4 2-16,8 0 3 15,4-6-1-15,0-3 0 16,2-12 1-16,14-8 3 15,1-6-3-15,-1-7 2 0,1 0 5 16,10-16-1-16,2-14 3 16,0-4-1-16,9-2-3 15,-7 0-4-15,-4 6 5 16,-4 6 2-16,-15 7-1 16,0 10-2-16,-6 7 4 15,-2 0-9-15,0 2-2 16,2 23-2-16,7 12 4 15,-1 4 0-15,8-1 0 16,9-3 0-16,1-7-1 16,3-6-6-16,2-12-40 15,0-5 15-15,6-7-9 16,-2-7-34-16,7-18 37 16,3-9 1-16,-7-1 29 15,-9-1 8-15,-4-2 0 0,-12-1 1 16,-7 4 6-16,-6 3 13 15,0 6 25-15,0 12 8 16,-13 7-4-16,-1 7-13 16,-5 0-27-16,-4 19-9 15,-6 11 10-15,7 4 0 16,2 4-2-16,11-1 5 16,2-4-3-16,7-3-3 15,0-6 0-15,0-7-2 16,7-5-4-16,9-12-1 15,4 0 2-15,6-7 6 16,3-19-2-16,2-6-5 0,6-6 2 16,-8-1 0-16,0-5 0 15,-10-2-2-15,-3-7 1 16,-5-8-2-16,-11-5 2 16,0-6 1-16,0 7-1 15,0 16 1-15,0 20-2 16,-4 17 1-16,2 12-2 15,-3 0 0-15,1 7-10 16,-6 27 6-16,6 18 4 16,2 10 1-16,2 6 0 15,0 2-1-15,11-4 0 16,9-3 0-16,7-11 1 16,2-12-1-16,0-8-1 15,4-12-2-15,-4-12-2 16,5-8-6-16,-3 0 1 0,0-8 6 15,0-18-24-15,-4-6 10 16,-4 0 18-16,-15 0 0 16,-1 0-7-16,-7 6 7 15,0 5 1-15,-2 10 0 16,-16 8 1-16,0 3 7 16,-9 5-8-16,-6 21 2 15,2 8 8-15,-3 2 2 16,12 2-3-16,9-5-3 15,3 0 3-15,10-6-3 0,0-6-4 16,0-5 0-16,12-9-3 16,5-7 1-16,-1 0 1 15,11-5 5-15,2-22-1 16,-2-6-3-16,-1-9-2 16,-8-1 2-16,-2-4-3 15,-3-7 4-15,-6-11-3 16,-3-6-1-16,-4-8 0 15,0 1 0-15,0 6 0 16,0 13 3-16,0 19-2 16,0 19 3-16,-2 14 2 15,0 7 3-15,0 0-9 16,-3 12-2-16,-1 27 2 0,-3 19 0 16,9 14 5-16,0 6 3 15,0 4-6-15,0-4-1 16,15-8 1-16,6-10 5 15,0-9-4-15,8-12-3 16,0-14 0-16,-2-11 0 16,4-10-2-16,7-4 2 15,5-12-1-15,3-22 1 16,-1-4-2-16,-3-4-4 16,-13-3-15-16,-6 6 8 15,-12 2-4-15,-9 11-1 16,-2 11 16-16,0 9-10 15,-7 6-6-15,-8 0 3 16,-12 1 7-16,7 15 8 0,-3 0-1 16,6-2 1-16,11-4 0 15,0 1 0-15,6-6 0 16,0-1-3-16,0-2-2 16,12-2 1-16,11 0 0 15,-2 0 4-15,0 0 1 16,1 0-1-16,-7 3 0 15,-1 2 4-15,1 4-4 16,-1 0 0-16,-1 9 2 16,3 3-1-16,-3 3 0 15,2 1 3-15,-1-2-3 16,1-3-1-16,-1-5 1 16,-1-6 1-16,1-7 1 0,1-2-3 15,8 0 3 1,6-8 4-16,4-14-6 0,9-5 1 15,-3-2-2-15,-4-5-5 16,-1-4 1-16,-10-9-14 16,1-4-1-16,-12-4-8 15,-9 5 2-15,3 6 6 16,-7 16 11-16,0 12 3 16,0 12 1-16,-13 4-9 15,-10 4 7-15,4 22 6 16,1 11 3-16,5 6 6 15,7 6-2-15,6-2 4 0,6-1-7 16,15-10 1-16,6-7 0 16,2-9-2-1,0-12-1-15,0-8 2 0,2 0 2 16,7-14 2-16,1-14-7 16,-6-7-1-16,-2-1-12 15,-4 1 7-15,-10 0 3 16,-5 3-3-16,-10 4-4 15,-2 6 6-15,0 9-7 16,-5 6 3-16,-10 7 4 16,-6 0-3-16,6 2 1 15,1 16 2-15,10 6 1 16,4 2 0-16,0 3-8 16,0-4 2-16,16 1-6 15,6 1-7-15,-2-1 5 0,-4-7-1 16,-3 2 2-16,-4-7 8 15,-5-3-4-15,-4 4-1 16,0-3 3-16,-4 0-6 16,-18 2 15-16,0-2 1 15,-1-4 1-15,10-4-4 16,6-4 4-16,7 0-2 16,0 0 20-16,3-2 9 15,16-17-28-15,15-8-2 16,4-4 2-16,4-3-3 15,0-3 7-15,-1-1-3 16,-3-8-2-16,-7 2 2 0,-4-2-2 16,-12 9 2-16,-6 9 2 15,-9 9 8-15,0 11 15 16,0 5 1-16,0 3-15 16,-2 0-13-16,-5 3 0 15,-4 17 0-15,0 6 10 16,11 1-2-16,0 3-2 15,0 0-5-15,15 0 1 16,1 1 1-16,4-6 2 16,-2-1-5-16,-9-1 1 15,-5-5-1-15,-4-3 5 16,0-2-4-16,-11-1-1 16,-18-1-9-16,-15 2-36 15,-14-3-82-15,-10-7-209 0</inkml:trace>
  <inkml:trace contextRef="#ctx0" brushRef="#br0" timeOffset="208320.25">13390 10626 877 0,'0'0'87'0,"0"0"-78"16,0 0 64-16,0 0 34 15,33 128-20-15,-26-64-37 16,-7 0-18-16,0-3-17 16,0-10-14-16,-9-8-2 15,-4-9-3-15,-1-8-40 16,1-8-68-16,-5-11-56 16,-9-7-83-16,-2 0-126 15</inkml:trace>
  <inkml:trace contextRef="#ctx0" brushRef="#br0" timeOffset="208682.86">13122 10943 718 0,'0'0'109'16,"0"0"-80"-16,0 0 30 15,0 0-2-15,0 0-13 16,0 0-4-16,150-46-1 16,-94 43-17-16,-3 3-11 15,1 0 5-15,-12 0-13 16,-11 12 4-16,-6 8-6 15,-12 4 7-15,-9 5-7 16,-2-2 5-16,4-1 2 16,-4-1-6-16,0-6 5 15,0-5-6-15,0-7 1 0,5-5 1 16,-1-2-1 0,6 0 3-16,3-9 2 0,1-17 3 15,-1-3-8-15,-1-7 6 16,-5-3-1-16,-9 1-3 15,0 2 3-15,-7 4-6 16,-11 12-1-16,-4 8-10 16,-10 12-17-16,1 0-13 15,-2 12-48-15,2 10-41 16,9 2-115-16,17-2-206 16</inkml:trace>
  <inkml:trace contextRef="#ctx0" brushRef="#br0" timeOffset="209227.94">14152 10888 819 0,'0'0'105'16,"0"0"-24"-16,0 0 47 0,0 0-75 15,0 0-11 1,0 0-12-16,5-83-5 0,-18 62-12 16,-10 1-12-16,-4 3 5 15,0 8-4-15,4 6 0 16,-4 3-2-16,-2 0-3 15,4 23 1-15,-2 7 1 16,10 4 0-16,3 2 0 16,5-2 1-16,9-4 0 15,0-6 0-15,0-10-1 16,18-6-3-16,-2-8 3 16,4 0 1-16,8-6 5 15,9-17-4-15,0-7 4 16,1 1-5-16,-7 5 2 0,-8 7 2 15,-15 8 13-15,2 5 2 16,-8 4 0-16,0 0-6 16,0 22-13-16,9 16 11 15,0 6-1-15,3 2-10 16,-1-4 0-16,3-5-2 16,1-7-15-16,1-10-46 15,9-8-9-15,11-12-39 16,7 0-260-16,3-10-186 15</inkml:trace>
  <inkml:trace contextRef="#ctx0" brushRef="#br0" timeOffset="210779.03">14796 10718 777 0,'0'0'201'0,"0"0"-151"16,0 0 65-16,0 0-8 15,0 0-73-15,0 0-1 16,0 87 29-16,0-38-27 16,0-1-15-16,0-4-6 15,0-4-10-15,-4-9-4 16,-5-9 2-16,5-9 1 16,0-6-2-16,-6-7-1 15,8 0 0-15,-7-10-3 0,5-18-11 16,-5-8-7-1,7-9 14-15,2-5 7 0,0-6-5 16,0-2 4-16,0 10 1 16,0 9-8-16,9 16 5 15,2 11 2-15,-5 8-5 16,6 4 6-16,1 0 0 16,1 18-2-16,1 15 2 15,3 13 9-15,-3 0-7 16,-1 1 6-16,1-7-2 15,-3-3-4-15,-3-10 0 16,-1-11-2-16,-6-5 2 16,8-10-2-16,-6-1 0 0,9-4 0 15,14-18 4 1,2-7-4-16,2-3-2 0,3-2 1 16,-10 1-2-16,-1 3 3 15,-8 10-3-15,-3 8-3 16,-8 8 3-16,-2 4-1 15,0 0 3-15,-2 18-8 16,0 14 8-16,0 8 1 16,7 6 3-16,-3 1 3 15,8-6-1-15,1-4-1 16,-2-13 3-16,-2-6-7 16,2-9 0-16,2-9 0 15,1 0 1-15,6-5 2 16,9-19 3-16,5-7-6 0,-1-1-1 15,-4 0-5-15,0-2 4 16,-2 6-1-16,-10 6-1 16,-3 8 4-16,-7 11-1 15,-5 3 1-15,-2 0-1 16,0 3-7-16,0 23 7 16,2 8 1-16,0 3 2 15,7 0 1-15,-3 0 2 16,8-6-5-16,1-4 6 15,-1-11-4-15,-3-7-1 16,-5-9 1-16,6 0-1 16,1-7 3-16,3-18-2 15,-3-7-2-15,1 1-6 0,-14-8 5 16,0-2-2 0,0-3-12-16,-18 3-1 0,-5 10-3 15,4 12 11-15,1 17-6 16,-5 2 6-16,4 0-1 15,-4 18 5-15,3 4 4 16,9 5 4-16,9 0-4 16,2-3-4-16,4-1 3 15,27-8-2-15,11-7 0 16,10-8 2-16,6 0-1 16,4-16-4-16,-2-14-13 15,1-4 9-15,-12-4-5 16,-9 1-1-16,-11-4-4 15,-11-3 5-15,-5-7 6 0,-4 0 2 16,-7-4 6-16,-2 6 2 16,0 12 1-16,0 13 15 15,0 15 24-15,0 9-4 16,-2 0-34-16,-16 19 1 16,0 19-1-16,3 15 25 15,-1 6-3-15,5 9-9 16,9-2-8-16,2-1 6 15,0-11-5-15,0-11-6 16,0-15-1-16,9-10-2 16,-3-11 0-16,-4-7-1 15,10 0 1-15,5-7 1 16,10-19-1-16,4-1-7 0,7 2-3 16,-5 4 3-16,4 7-1 15,-6 6-9-15,-4 8 3 16,-3 0 8-16,-6 6 3 15,-7 17 0-15,-4 4 3 16,-7 4-3-16,0-4 3 16,0 1-3-16,-20-2 3 15,-9-3 1-15,-5-7-1 16,3-4 0-16,9-10-1 16,-1-2 0-16,10 0-1 15,7-2-1-15,0-16-13 16,6-6-5-16,6-4-8 0,15-3-4 15,10 3 23-15,10 4-1 16,-1 7 1-16,2 4 4 16,-3 6 4-16,-4 2 1 15,3 5 1-15,-5 0 0 16,-4 0 10-16,-6 10 20 16,-8 11 1-16,-6 4 0 15,0 3 2-15,-9 2-2 16,0-1-3-16,0-7-8 15,0-6-16-15,0-6-4 16,-9-4-3-16,7-6-23 16,0 0-58-16,-3 0-66 15,5-22-133-15</inkml:trace>
  <inkml:trace contextRef="#ctx0" brushRef="#br0" timeOffset="210920.26">16357 10560 900 0,'0'0'203'16,"0"0"-192"-16,0 0-4 16,0 0-7-16,0 0-1 15,42-116-87-15,3 97-152 16,6 1-347-16</inkml:trace>
  <inkml:trace contextRef="#ctx0" brushRef="#br0" timeOffset="211161.74">16754 10347 1094 0,'0'0'33'0,"0"0"-30"15,0 0 65-15,-42 141 48 16,42-74-35-16,0 14-28 16,0-3-18-16,13-2-5 15,-9-8-13-15,1-9-11 16,-5-8-6-16,0-8-4 15,0-15 1-15,-7-10-25 16,5-11-5-16,0-4-14 16,2-3-10-16,0 0-47 15,0-20-173-15,4-6-121 16</inkml:trace>
  <inkml:trace contextRef="#ctx0" brushRef="#br0" timeOffset="211478.41">16827 10975 674 0,'0'0'142'0,"0"0"-80"16,0 0 42-16,0 0 4 16,0 0-18-16,0 0-8 15,0 0-33-15,83 40-16 16,-52-42-14-16,7-18-12 16,-5-6-6-16,-4-1-2 15,-4-3-1-15,-11 0-5 16,-10 1-7-16,-4 4 2 0,0 9-3 15,-12 6 13-15,-7 10 2 16,-8 0 0-16,-4 12 1 16,0 18-1-16,2 10 10 15,6 3-2-15,10 0 9 16,11 0-8-16,2-2-4 16,2-3-5-16,27-6-3 15,13-11 1-15,18-16-45 16,9-5-127-16,12-9-367 15</inkml:trace>
  <inkml:trace contextRef="#ctx0" brushRef="#br0" timeOffset="213192.87">17501 10796 890 0,'0'0'73'15,"0"0"-65"-15,0 0 19 16,0 0 65-16,0 0-20 16,115-58-5-16,-88 50-17 0,-4 2-30 15,-8 6-1-15,-8 0-11 16,4 0-3-16,-7 16 11 16,-4 14-4-16,0 5 6 15,0 11-11-15,-4-3-2 16,-9-1-2-16,-3-7-2 15,5-12 3-15,7-9-3 16,4-7-2-16,0-7 2 16,0 0 1-16,0 0-2 15,15-25-3-15,14-5-5 16,4-4 0-16,7-4-1 16,3 4 3-16,-5 6-4 15,-3 7 6-15,-6 16 3 16,-4 5-2-16,-9 0-1 0,-5 19 2 15,-7 18 2-15,-2 7 8 16,-2 2 9-16,0 1 1 16,0-10-11-16,0-12 0 15,5-9-1-15,-3-11-3 16,3-5-1-16,4 0 3 16,4-5-1-16,7-17 4 15,9-9-8-15,2-1 0 16,5 1 0-16,-5-2-1 15,-2 5-1-15,0 6 1 16,-13 10-2-16,-12 8 2 16,3 4-3-16,-5 0 0 15,-2 21 1-15,9 11 2 16,-5 5 1-16,1 6 1 16,6-3 2-16,2-2 0 0,3-8-2 15,-3-12 0-15,5-8 0 16,-3-10 2-16,8 0-3 15,2-15 5-15,-1-17-1 16,1-2-4-16,-8-2 2 16,-5-1 2-16,-12-4-3 15,0 1 0-15,0 1-2 16,-7 10-1-16,-11 12-5 16,0 10 6-16,-2 7-4 15,-4 0 1-15,-3 16-5 16,9 10-1-16,7 2-10 15,9 4-16-15,2-2-32 0,15-2-22 16,28-5 5-16,13-7-7 16,3-10 26-16,13-6 41 15,-3 0 8-15,0-10-11 16,-7-12 26-16,-6-5 2 16,-11 0 0-16,-7-2 32 15,-18-1-15-15,-11 0 8 16,-9 4 11-16,0 6 14 15,-13 6 14-15,-12 10-9 16,-6 4-29-16,-10 3-13 16,-3 23 6-16,-5 11 23 15,7 5-20-15,4-2-11 16,18 1 2-16,11-4-2 0,9-6-5 16,0-8-3-16,15-8-3 15,14-10 6-15,4-5-1 16,8-3-2-16,3-26 5 15,4-9-7-15,-11-6-1 16,-1-4 9-16,-7-3-8 16,-9-7 2-16,-3-3-3 15,-3-11 0-15,-3-13 3 16,0-5-3-16,-9 0 0 16,3 11 0-16,-5 21 1 15,0 24 5-15,0 20 10 16,0 14-5-16,0 11-11 0,-9 31-2 15,-16 21 2-15,8 18 4 16,3 9-1-16,7 7-1 16,7-2 0-16,0-6-1 15,25-13-1-15,4-9 0 16,7-17 0-16,-3-15 0 16,-4-12-1-16,2-15 0 15,5-8 0-15,-5-10-3 16,3-20-4-16,2-7 8 15,-7-6-5-15,-10-6 1 16,-3-7 0-16,-7-2 1 16,-7 5-6-16,-2 12 6 15,0 17 2-15,-2 16 2 0,-21 8 4 16,-3 0-4-16,-8 26 2 16,1 14-2-16,6 10 11 15,10 6-4-15,12 2 0 16,5-2-2-16,20-2-1 15,18-5 4-15,13-9-4 16,7-10 4-16,2-12-6 16,5-13-3-16,-5-5-2 15,-2-3-3-15,-2-26-27 16,-9-2-26-16,4-8-80 16,-4-5-51-16,9 2-214 15</inkml:trace>
  <inkml:trace contextRef="#ctx0" brushRef="#br0" timeOffset="213337.17">20106 10846 954 0,'0'0'101'15,"0"0"-95"-15,0 0 37 16,0 0 36-16,0 0-30 16,0 0-49-16,0 0-8 15,0 0-135-15,0 0-316 16</inkml:trace>
  <inkml:trace contextRef="#ctx0" brushRef="#br0" timeOffset="-201692.51">3869 13239 84 0,'36'116'48'16,"0"-9"-29"-16,-1-8-13 16,9-14-6-16,4-26 0 15,8-18-2-15,8-23 2 16,5-18-18-16,7-8-31 16</inkml:trace>
  <inkml:trace contextRef="#ctx0" brushRef="#br0" timeOffset="-162873.68">1362 13346 736 0,'0'0'93'0,"0"0"-12"16,0 0-10-16,0 0 15 16,0 0-22-16,-27-109-13 15,25 101 4-15,-3 1-18 16,3 6-8-16,0-2-13 15,2 3 2-15,0 0-17 16,0 0-1-16,0 26-6 16,0 14 6-16,0 7 0 0,0-1 1 15,0-5-1-15,4-9 1 16,1-13-1-16,-1-5-1 16,-2-8 1-16,0-4-1 15,0-2 1-15,1 0 5 16,1-22 1-16,1-17-2 15,2-8-4-15,3-2-1 16,4 6 1-16,-3 13-2 16,0 11 1-16,-4 9 1 15,-4 8 0-15,-3 2-5 16,0 0 2-16,0 0-1 16,0 2 3-16,-5 19-2 0,-15 9 1 15,-5 1-1 1,-2 4 3-16,5-12 0 0,7-3 0 15,4-8 0-15,9-9 0 16,-1-1 3-16,3-2 0 16,0 0-3-16,0 0 3 15,0 0-2-15,0 0-1 16,11 0-5-16,20-5 0 16,14-4 4-16,6 1 1 15,5 2-23-15,4 0-30 16,0 3-41-16,-4 3-49 15,-7 0-48-15,-6 0-52 16</inkml:trace>
  <inkml:trace contextRef="#ctx0" brushRef="#br0" timeOffset="-162405.72">1863 13138 560 0,'0'0'127'15,"0"0"-9"-15,0 0 20 16,0 0-31-16,0 0-42 16,0 0-31-16,0-42-19 15,0 44-15-15,2 21 10 16,7 10 31-16,-2 4-17 0,-5 2-17 16,-2 3 0-1,0 0-7-15,0-1 0 0,0-9-2 16,-4-4-8-16,-10-8-33 15,-3-5 10-15,-2-3 17 16,2-7 2-16,-1-5 11 16,1 0-1-16,-2 0 4 15,5 0 1-15,6 0 0 16,1 0 4-16,5 0 15 16,2 0 3-16,0 0-19 15,0 0-4-15,0 0-8 16,17 6 8-16,8 2 0 15,6-1 8-15,8-6-4 16,-1-1 7-16,1 0-10 16,-1 0 0-16,-1-13-2 0,-6-1-13 15,-8-5-42 1,-6-6-28-16,-11-1 4 0,-6-1-56 16,-4 3-18-16,-32 2-14 15,-11 3-281-15</inkml:trace>
  <inkml:trace contextRef="#ctx0" brushRef="#br0" timeOffset="-162234.36">1682 13198 381 0,'-31'-16'122'16,"9"2"-46"-16,6 2 2 15,10 3-34-15,4-2 36 16,2 1-21-16,0 0-31 16,6-2 1-16,17-2-15 0,8-1-8 15,6 4-5-15,5-1-1 16,6 0-1-16,-4 4-88 15,3 2-38-15,-9 4 13 16,-5 0-109-16,-8 2-40 16</inkml:trace>
  <inkml:trace contextRef="#ctx0" brushRef="#br0" timeOffset="-161805.46">2003 13022 218 0,'0'0'235'16,"0"0"-118"-16,0 0-23 15,0 0-32-15,0 0-17 16,0 0 46-16,7 79-28 15,3-38 1-15,-2 6-8 16,1 3-23-16,2 4-4 0,-4-1-16 16,2-2-3-1,-3-11-10-15,-4-8 5 0,6-8-5 16,-6-9-1-16,-2-8 0 16,2-2-2-16,-2-5-20 15,0 0 1-15,0-12 8 16,0-20-38-16,-12-7 7 15,-1-7 33-15,-3-8 6 16,3-3-2-16,5 3 5 16,0 4 1-16,8 7 1 15,0 6 1-15,0 5 1 16,0 2 1-16,8 2 1 0,5 2 1 16,7 5 3-1,2 8-3-15,0 4 7 0,1 9-3 16,-8 0-5-16,-3 4-1 15,-6 17-2-15,-4 7 6 16,-2 6 3-16,-2 8-1 16,-25 5 0-16,-4-1-5 15,-2 3-3-15,2-6-8 16,8-7-58-16,8-12-142 16,5-14-197-16</inkml:trace>
  <inkml:trace contextRef="#ctx0" brushRef="#br0" timeOffset="-161373.58">2409 13055 632 0,'0'0'180'0,"0"0"-127"15,0 0 30-15,0 0-34 16,0 0-34-16,0 0-14 16,-13 34 17-16,24-5 2 15,7 7 9-15,-3 3-13 0,5-2-7 16,1-1 0 0,0-5-1-16,0-7-5 0,-1-8-1 15,-7-7 1 1,-6-6 0-16,-4-3 8 0,-3 0 25 15,2 0 30-15,2-24-13 16,5-14-41-16,2-7-3 16,0-4-3-16,0-4-1 15,3 5-5-15,-3 2 5 16,0 6-5-16,-2 8-1 16,0 8 1-16,-7 10-1 15,0 8-8-15,-2 3-26 16,5 3-70-16,6 0-72 15,0 3-45-15,2 17-71 16</inkml:trace>
  <inkml:trace contextRef="#ctx0" brushRef="#br0" timeOffset="-160706.09">2971 13017 628 0,'0'0'108'15,"0"0"-77"-15,0 0 2 16,0 0 27-16,0 0 11 16,-27 104-44-16,9-59 4 15,-6 7 0-15,-5 6-22 0,-2-1 4 16,-2-6-5-16,6-5-2 15,4-14 0-15,9-6 1 16,10-15 5-16,0-7-4 16,4-2 5-16,0-2 2 15,0 0 15-15,0 0 7 16,0-17-27-16,16-9-7 16,8 1-1-16,5-1 6 15,0 4 10-15,0 2-6 16,2 6-10-16,-2 5-1 15,2 4 4-15,-2 5-5 16,-2 0-1-16,0 0 0 16,-3 0-8-16,-1 8-18 0,-1 0-22 15,-2-2-20-15,-4-2-2 16,-1-4-1-16,-6 0-35 16,0 0-22-16,-2 0 26 15,-7-2 23-15,0-12 23 16,0 2 39-16,-7-6 18 15,-4-1 11-15,-2 4 53 16,1-1-12-16,1 8 18 16,3-1 64-16,3 6-26 15,3 3-30-15,-3 0-5 16,3 0-17-16,-1 0-39 16,1 14-11-16,2 12 7 0,-2 12 11 15,2 2-7 1,0 6 6-16,0 1-10 0,0-1-4 15,0-3-8-15,0-2-1 16,0-6 0-16,0-3-30 16,0-7-40-16,2-9-78 15,10-11-184-15</inkml:trace>
  <inkml:trace contextRef="#ctx0" brushRef="#br0" timeOffset="-159773.15">3582 13110 610 0,'0'0'65'15,"0"0"44"-15,0 0 15 16,0 0-53-16,0 0-9 16,0 0-23-16,-18 0-7 15,18 0-14-15,0 0 2 16,2 0-7-16,20-4 2 16,9 2-3-16,7-1 5 15,1-4-2-15,5 2-4 16,1-2-5-16,-1 0-2 15,-1-2 4-15,-10 1-8 16,-1 0 1-16,-11 1 0 16,-7 0 2-16,-5 3-1 0,-7 1 1 15,0 3-1-15,-2 0 3 16,0-3 2-16,0-1-3 16,0-1-4-16,0 0-4 15,0-3-14-15,-9-2-9 16,3-4-5-16,-8-2 7 15,1 0 19-15,-1-2 0 16,3 0 3-16,-2 3 3 16,6 4 0-16,-2 1 2 15,3 3-1-15,1 3 7 16,1 3 8-16,4-1 9 16,0 2-9-16,0 0 2 15,0 0-15-15,0 0-3 16,0 0 0-16,13 0-2 0,12 7 2 15,6 7 3-15,-2 3 0 16,2-1 1-16,-2 0-3 16,0 0 0-16,0 0-1 15,-4-2 1-15,-3-4 0 16,-6-2 0-16,-6-2-1 16,-3-6 1-16,-7 0-1 15,0 0 3-15,0 0 0 16,0 0 5-16,0 0-1 15,-11 0-6-15,-11 0-1 16,-10 0-10-16,1 10 3 0,0 10-12 16,0 6 6-1,4 6 3-15,0 8-8 0,6 2 12 16,2 4 2-16,6-1-25 16,11-8-34-16,2-6-57 15,2-16-117-15,30-15-260 16</inkml:trace>
  <inkml:trace contextRef="#ctx0" brushRef="#br0" timeOffset="-159123.84">4832 13300 732 0,'0'0'26'0,"0"0"-7"15,0 0 57-15,0 0 46 16,127 12-19-16,-100-22-33 16,0-12-19-16,-5-5-17 15,3-5-4-15,-8-10-18 16,-1-4 0-16,-5-5-6 15,-2-9-4-15,-6-4 1 16,-3-4-3-16,0-4 5 16,-5 7-5-16,-8 7 1 15,-1 12-4-15,1 10 5 0,2 10-4 16,-1 10 3-16,8 7-1 16,0 8 0-16,-1 1-2 15,1 12-4-15,-6 30 0 16,2 20 4-16,1 14 1 15,5 10 2-15,2 2 0 16,0-1 0-16,0-7 0 16,9-10 2-16,9-12-1 15,-1-9 10-15,-1-13-12 16,2-14 6-16,-7-5-2 16,4-12-1-16,2-5 3 15,2 0 3-15,6-20-2 0,-1-13-7 16,8 1 2-16,-8 0 3 15,-3 10-5-15,-6 6 0 16,-7 11-1-16,2 3 1 16,-6 2-6-16,5 0 2 15,5 4 2-15,1 13 0 16,5 3 2-16,2 4-1 16,-2-6 0-16,3-3-1 15,-3-5-27-15,0-7-44 16,2-3-7-16,-1 0-47 15,-4-13-101-15,-5-16-95 16</inkml:trace>
  <inkml:trace contextRef="#ctx0" brushRef="#br0" timeOffset="-158853.28">5376 12893 732 0,'0'0'119'0,"0"0"-35"16,0 0 33-16,0 0-24 15,0 0-56-15,0 0-37 16,-27-14 1-16,27 21-1 16,7 3 16-16,2-2-7 15,2-8 0-15,-2 0-1 16,-2 0 11-16,2 0 18 0,-3-11-28 16,1-4-2-1,-3-1-5-15,-4 1 3 0,0 3-5 16,0 2-5-16,-11 4-22 15,-11 5-26-15,-7 1-29 16,-2 0-39-16,-5 10-64 16,3 8-197-16</inkml:trace>
  <inkml:trace contextRef="#ctx0" brushRef="#br0" timeOffset="-156994.62">5590 13140 546 0,'0'0'129'0,"0"0"-29"16,0 0 30-16,0 0-33 15,0 0-26-15,0 0-27 16,0 0-34-16,-27 32 8 16,23 4 21-16,2 3-13 15,0-6 0-15,-1-2-10 16,3-9-7-16,0-9-2 16,0-6 3-16,0-7-10 15,0 0 1-15,0 0 8 16,0-10-6-16,13-19 7 0,10-5-9 15,-3 1-1-15,0 0 0 16,-4 8-3 0,-3 4 3-16,-4 7 0 0,-2 8-3 15,-5 5 0 1,2 1-2-16,1 0-2 0,6 3 5 16,0 18 2-16,2 1 0 15,1 2 1-15,-3-4 1 16,1-4-1-16,-4-4 2 15,-1-9-2-15,-5 0 1 16,2-3-1-16,4 0 5 16,2 0 0-16,3-22 1 15,12-6-7-15,-7 0 1 16,4 1-1-16,-6 6 0 16,-3 4 1-16,-6 5-1 0,-2 6-1 15,-3 6-2-15,2 0 0 16,3 0-4-16,2 14 5 15,4 10 2-15,2 0 0 16,1 0 0-16,0-3 2 16,-3-4-2-16,0-7 0 15,1-3 0-15,-5-5 0 16,-3-2 0-16,10 0 4 16,2-11 2-16,6-10-3 15,3-6-2-15,0 4-1 16,0-1 0-16,-7 1 0 15,-7 7 2-15,-2 4-6 0,-6 6 1 16,0 6 2 0,-1 0-5-16,0 0-4 15,7 20 8-15,1 3 2 0,-1 3 0 16,3-1 0-16,-1-4 0 16,2-4-1-16,-4-7 1 15,-2-5 1-15,0-5 1 16,5 0 0-16,3 0 2 15,5-19-2-15,1-5-1 16,-3-4 3-16,6-2-4 16,-5-5 1-16,-1-4-1 15,-7-7-1-15,-9-11 1 16,-4-9 2-16,0-6-2 16,0 2 0-16,-6 4-2 15,-15 6 1-15,2 8 2 0,-6 8-2 16,5 5 1-16,-2 7 0 15,11 13 1-15,0 6 0 16,9 9 2-16,2 4-6 16,0 21-1-16,0 23-2 15,0 17 5-15,4 10 1 16,11 3 6-16,1 0-5 16,-1 2 5-16,1-3-4 15,0-9 9-15,2-8-6 16,-2-8-1-16,-1-10-4 15,-1-6-2-15,-6-7 2 16,3-11 3-16,-4-9-3 0,0-5-1 16,2 0-3-16,4 0 4 15,1-9 0-15,1-9-1 16,1-5 0-16,-1 3 0 16,1 0-2-16,-1 2-1 15,-1 3-2-15,-1 4 1 16,-1 2 2-16,-4 2 1 15,-1 2 0-15,-3 2 2 16,-2 1 0-16,0 0 0 16,-2 0-2-16,0 2 2 15,0 0 1-15,0 0-1 16,0 0-1-16,0 0 1 16,0 0-1-16,0 0-2 0,0 0 2 15,0 0-10 1,0 0-37-16,0 0-19 0,0 0-17 15,0 0-27-15,0 0-56 16,0 0-99-16</inkml:trace>
  <inkml:trace contextRef="#ctx0" brushRef="#br0" timeOffset="-156736.05">6138 12876 644 0,'0'0'174'0,"0"0"-144"0,0 0 14 16,119-26 47-16,-53 18-30 16,11-4-19-16,-4 0 2 15,-9-2-31-15,-1 1-8 16,-16 3-5-16,-14 1-2 15,-12 4-42-15,-19 5-52 16,-2 0-31-16,-36 0-164 16</inkml:trace>
  <inkml:trace contextRef="#ctx0" brushRef="#br0" timeOffset="-156445.52">5941 12821 731 0,'0'0'186'0,"0"0"-155"15,0 0 27-15,0 0 9 16,0 0-28-16,0 0-24 16,-10 4-8-16,10-4-5 15,0 0-1-15,0 0 6 16,0 0-5-16,12-2 7 15,3-12 0-15,-1 2-7 16,-6-1 0-16,-3 4-2 16,-3 6-2-16,-2 1-17 0,0 2-38 15,0 0-60-15,0 9-155 16,0 11-77-16</inkml:trace>
  <inkml:trace contextRef="#ctx0" brushRef="#br0" timeOffset="-154671.12">7095 13036 462 0,'0'0'56'16,"0"0"15"-16,0 0 14 16,0 0 13-16,0 0 1 15,0 0-14-15,11 4-6 16,-11-6-3-16,0-10-52 16,-9-2-11-16,-7-2-8 15,1 0-1-15,-3 2-1 16,-5 6 1-16,6 4-2 15,-5 4-1-15,-3 0-1 16,-2 0 1-16,3 20-2 0,4 6-3 16,4 3-1-1,7 6 5-15,7-1 0 0,2 1-1 16,0-6 1 0,2-7 0-16,14-3 0 0,-1-8-1 15,6-7 1-15,-1-4 2 16,2 0 6-16,0-10 19 15,5-16-10-15,-2-2-13 16,-4 0 1-16,-7 3 1 16,-3-1-5-16,-9 6 5 15,3 8 4-15,-5-2-5 16,0 11-2-16,0 1 1 0,0 2-4 16,0 0-6-1,0 0-3-15,0 19-2 0,0 6 9 16,5 5 2-16,1 0 0 15,14-2 0-15,2-2 1 16,7-3 2-16,0-10 5 16,5-2-7-16,-7-10 2 15,-3-1-1-15,5-1 1 16,-2-23 7-16,0-7-4 16,-5-3-3-16,-4-5 1 15,-7-4-3-15,-2-9-1 16,-4-13 2-16,-5-9-2 15,0-9 0-15,0-6-3 16,-10 7-4-16,-5 14 5 16,-1 13 2-16,3 18 1 0,2 14-1 15,4 14 5-15,2 4 1 16,3 5 2-16,2 0-8 16,-2 28-9-16,2 15 9 15,0 15 1-15,0 6 6 16,0 7-5-16,14 2 1 15,-1-3 0-15,5-3 5 16,-1-11-4-16,-3-12-2 16,1-8-2-16,4-12-1 15,-9-8 0-15,3-7 1 16,-3-6 3-16,1-3-3 16,5 0 1-16,3-8 5 0,4-19-6 15,-1-2 0 1,1-1-7-16,-6 5 3 0,-1 5 2 15,-5 8-3-15,-2 7 0 16,-5 1 4-16,-1 4-2 16,-1 0-1-16,5 2-5 15,1 17 7-15,6 8 1 16,1 3 2-16,6-2-1 16,-2-2 7-16,2-6-1 15,-5-8-5-15,-8-4 1 16,7-4 1-16,-5-2-1 15,1-2 2-15,2 0 4 0,5-9-3 16,0-12 1-16,2-2-4 16,-4-3-1-16,-8 1-1 15,6 4 0-15,-12 4 0 16,3 7 0-16,-3 7-1 16,-2 3 0-16,0 0-5 15,0 0 2-15,0 0-6 16,0 17 4-16,0 7 4 15,2 2 2-15,9 2 0 16,1-2 0-16,-2-4-1 16,3-5 1-16,1-5 0 15,-1-7 1-15,1-2-4 16,-1-3 4-16,1 0-1 16,-1 0 4-16,1-15 0 15,-3-2-1-15,-7-4-3 0,-2-1 0 16,-2-2-1-16,0 2-3 15,-13 2-4-15,-14 6-1 16,5 4-2-16,-5 4-2 16,0 2 6-16,8 4 2 15,0 0 3-15,15 0 0 16,0 0-3-16,4 0-2 16,0-2 3-16,0 2-9 15,2 0 0-15,23 0 6 16,6 0 6-16,4 0-1 15,3 0 2-15,-3 0 2 16,1 0 15-16,-2 4-14 0,-5 10 6 16,-1 2 8-16,-7 0 2 15,-7-1-3-15,-10 0-15 16,-4-1 9-16,0-2-6 16,0-2 1-16,0 0 5 15,-10-5-5-15,6-2-4 16,2-3 2-16,2 0 2 15,0 0 1-15,0-3 1 16,0-17-4-16,0-6-3 16,0-9-3-16,14-3 1 15,5 5-6-15,2 7 4 16,1 12 2-16,-5 7-7 16,4 7 8-16,1 0 1 0,0 0 0 15,5 15 0 1,-5 7 0-16,3 4 2 0,-8 3 1 15,-1-3 2-15,-7 0-5 16,-5 2 5-16,-4-4-2 16,0-2-3-16,0-3-1 15,-6-4 0-15,-9-7-12 16,-8 1-45-16,1-7-35 16,-7-2-78-16,-5 0-142 15</inkml:trace>
  <inkml:trace contextRef="#ctx0" brushRef="#br0" timeOffset="-154411.6">7949 12655 710 0,'0'0'101'15,"0"0"-96"-15,0 0-5 16,0 0 72-16,0 0-32 16,0 0-23-16,33 42-12 15,-31-42 1-15,5 0-6 16,-7 0 0-16,0 0-2 0,0-4-19 16,-15-9-129-1,-14-2-73-15,-12 1-265 0</inkml:trace>
  <inkml:trace contextRef="#ctx0" brushRef="#br0" timeOffset="-154194.09">7318 12599 546 0,'0'0'304'0,"0"0"-252"15,0 0-1-15,0 0 33 16,0 0-14-16,0 0-33 15,0 0-12-15,29 0 4 16,11-3-8-16,7-4-11 0,1-3-10 16,4 0-3-16,-3 0-58 15,3 1-39-15,-8 4-62 16,-2 1-189-16</inkml:trace>
  <inkml:trace contextRef="#ctx0" brushRef="#br0" timeOffset="-154001.81">8269 12530 755 0,'0'0'209'0,"0"0"-198"16,0 0-4-16,0 0 52 0,0 0-12 15,0 0-35 1,14 3-12-16,-5-1 0 0,-3 1-57 15,2 0-65-15,-6-1-186 16</inkml:trace>
  <inkml:trace contextRef="#ctx0" brushRef="#br0" timeOffset="-130387.58">8979 13058 675 0,'0'0'196'15,"0"0"-111"-15,0 0 9 16,0 0 1-16,0 0-9 15,0 0-36-15,0 0-22 16,-7-6-4-16,7 6-18 16,18-4 2-16,15-1-3 15,14-2 12-15,4 0-6 16,-2 0-11-16,-4 1 1 16,-7 4-1-16,-11 0-1 15,-10 2 0-15,-7 0-26 16,-6 0-43-16,-4 0-98 0,0 4-116 15</inkml:trace>
  <inkml:trace contextRef="#ctx0" brushRef="#br0" timeOffset="-128941.93">9973 12775 943 0,'0'0'102'16,"0"0"-22"-16,0 0 10 16,0 0-27-16,0 0-34 0,0 0-14 15,-94 4-2-15,83 18-12 16,2 7-1-16,9 3 0 16,0-1 0-16,0-2-2 15,13-10 1-15,10-2-6 16,-1-13-9-16,5-4-7 15,2 0 9-15,-7-21 13 16,-4-7 1-16,-14-4 0 16,-4-2 3-16,0 3 8 15,-4-1-2-15,-23 3-2 16,-4 3-4-16,0 6 1 16,6 8-4-16,12 4 2 15,9 4-2-15,4-1-1 16,0 2 1-16,0-3-26 15,26-2-37-15,10 2 45 0,6 4 11 16,-2 2-1-16,-1 0 5 16,-6 18 2-16,-4 12 0 15,-12 13 1-15,-3 7 2 16,-7 5 16-16,-7 10 15 16,0 3 0-16,0 0-15 15,0 1-15-15,0-6 6 16,0-3-7-16,0-9 1 15,0-12-3-15,15-6 0 16,1-16 0-16,4-6 0 0,-5-11-3 16,6 0 1-1,-2-4 2-15,-3-22 1 0,-1-6 4 16,-7-4 3-16,-8-5-3 16,0 2 9-16,-29-4 9 15,-12 5-14-15,-10 6 4 16,4 3-12-16,1 9 4 15,7 3-3-15,12 5-2 16,12 2-2-16,11 2-9 16,4-4-24-16,4-6-87 15,34-9-55-15,11 1-77 16,16-3-196-16</inkml:trace>
  <inkml:trace contextRef="#ctx0" brushRef="#br0" timeOffset="-126407.9">10788 12719 671 0,'0'0'110'0,"0"0"-19"16,0 0 5-16,0 0-11 16,0 0-33-16,0 0-8 15,0 0-10-15,29 4-4 16,-21-4 7-16,-4-14 5 15,-2-4-8-15,-2-5-11 16,0-3-3-16,0 6-11 16,-14 1 2-16,-1 7-3 15,-5 5-5-15,-5 7 2 16,-2 0-5-16,-1 12 0 0,1 17-4 16,3 9 2-16,5 4 2 15,11 0-1-15,8-5-2 16,0-2-3-16,0-11 1 15,13-3 1-15,5-11-3 16,2-8 7-16,0-2-4 16,0 0 6-16,-2-17-2 15,6-10 7-15,-1-4-6 16,-5 2 1-16,-3 0 4 16,-5 7-2-16,-6 4-2 15,-2 10 0-15,0 4 0 0,-2 4-2 16,0 0 0-1,0 0-5-15,2 16-7 0,9 15 6 16,1 3 0-16,5 1-12 16,8-5-3-16,6-5-12 15,5-8-4-15,9-8 12 16,-1-9 6-16,3 0 17 16,-3-12 2-16,-4-14 1 15,-1-6 0-15,-4-5 8 16,-8 2-4-16,-10-2 23 15,-3-1-6-15,-14 0-3 16,0 8-1-16,0 6-4 16,-18 7-8-16,-7 14 9 0,-1 3-8 15,-3 2-5-15,0 24-3 16,0 9 1-16,9 6-2 16,9-1-4-16,9-2 4 15,2-6 0-15,0-4-9 16,15-8 3-16,8-8 2 15,-1-10-1-15,4-2 6 16,3 0 2-16,2-19 0 16,0-13-1-16,4-5 4 15,0-10 3-15,-8-2 6 16,-1-6-4-16,-8-8 4 16,-7-8-8-16,-11-5 5 15,0 4-8-15,0 14 0 16,-2 16-2-16,-7 19 4 0,3 16-2 15,4 5 1-15,-3 2-3 16,-2 5-6-16,-2 30 0 16,7 16 4-16,2 16 2 15,0 7-2-15,16 1-3 16,10 0 2-16,5-5 2 16,8-7-2-16,-4-13 2 15,12-13 0-15,-7-12-3 16,9-13-1-16,-4-12-2 15,-1 0 6-15,3-24 1 16,7-14 0-16,-10-9 1 16,-2-6-1-16,-15-5 4 0,-9 2-2 15,-11 1-2-15,-7 15 7 16,0 11-6-16,0 10 3 16,-15 12-2-16,-10 7 0 15,-2 0-2-15,-4 14-3 16,0 16 1-16,2 7 2 15,8 2 3-15,8-2-3 16,9 0-4-16,4-7 4 16,0-7-1-16,0-6 1 15,15-8-1-15,1-6 1 16,6-3 0-16,0 0 0 16,5-17 6-16,4-18 0 15,5-8-2-15,-3-8-2 0,6-6 5 16,-8-9-4-16,-4-8 0 15,-8-7 0-15,4-3-1 16,-8 10-2-16,-3 14 1 16,-8 20 3-16,-2 15-4 15,-2 14 0-15,0 11 1 16,0 0 1-16,0 0-2 16,0 12-5-16,0 26 1 15,-4 20 4-15,-3 17 4 16,7 7-4-16,0 5 1 15,9 5-1-15,9-9 1 16,4-8 2-16,0-15 1 0,5-18-2 16,2-10-2-1,0-16 0-15,-2-9 0 0,0-7 0 16,4-12 0-16,9-20 1 16,0-17-1-16,1-9 1 15,-8-9-1-15,-4-1-3 16,-12 2 0-16,-3 8 0 15,-12 18 1-15,-2 16 0 16,0 14 2-16,0 10-2 16,-18 0-3-16,-2 0-4 15,-4 12 8-15,6 8 0 16,5-1 0-16,3-2 0 16,10-1-1-16,0 0 0 15,0-4-1-15,8-1 2 16,2 1 1-16,9-4-1 0,-4-1 1 15,3 0 0-15,-1-4 0 16,4 1 0-16,-1 4 0 16,2 1 0-16,-2 3 0 15,-2 1 0-15,-3 3 0 16,-2 5 0-16,1-2 0 16,-3 2 1-16,-7-3-1 15,8-2 0-15,-1-4 0 16,-5-3 0-16,6-4 0 15,-1-3 0-15,0-2 1 16,5 0-1-16,4-4 2 16,4-18-1-16,3-4 0 0,0-6 0 15,-3-4-1 1,1-8 0-16,-10-7 0 0,1 3 0 16,-7 4 0-16,-7 13-2 15,-2 12 2-15,0 11-2 16,0 8 2-16,-11 0-2 15,-5 0-4-15,1 20 4 16,1 6 2-16,3 8-4 16,9 6 3-16,2 0 0 15,0 1 1-15,7-6-3 16,9-4 3-16,1-9 0 16,1-8 0-16,-3-9 0 15,8-5 0-15,-3 0 0 0,3 0 0 16,-2-22-2-1,8-8 3-15,0-4-2 0,5-8 2 16,-7-6 3-16,-5-2-4 16,-7 4 0-16,-1 10 1 15,-14 14-1-15,0 8 1 16,0 10-1-16,-4 4 6 16,-21 0-6-16,-2 0-3 15,5 18 3-15,2 5 0 16,15 6 0-16,5 3 0 15,0 0 0-15,25 0 2 16,4-3-2-16,6-2 0 0,0-1 2 16,-2 1-2-16,-4 1 1 15,-3 2 4-15,-6-2-3 16,-4 0-1-16,-7-2 0 16,-9 0 3-16,0-2-4 15,-4 0 2-15,-17-1-2 16,-8-3 1-16,7-6 0 15,2-9 1-15,14-3-2 16,6-2 0-16,0 0-1 16,0-16-3-16,13-12 0 15,11-10 2-15,16-5 2 16,0-5 0-16,5-1-1 16,-1-2 1-16,1 1 2 15,-3 3-2-15,-1 6 1 16,-13 4-1-16,-1 11 3 0,-11 3-1 15,-5 8 7-15,-9 6-1 16,-2 3 4-16,0 6 3 16,0 0-10-16,-11 0-2 15,-5 14-1-15,-1 13-4 16,5 8 2-16,12 0-1 16,0 0-1-16,0-3 2 15,16-2-2-15,5-2 2 16,0-3 0-16,0-1 0 15,-1 0 2-15,-1-1-2 16,0-1 2-16,-6-1-1 16,-6-3-1-16,-7-6 0 15,0-1 2-15,-20 0-2 0,-20-3 0 16,-14 0-1-16,-2-4-26 16,-2-4-46-16,2 0-162 15,12-7-778-15</inkml:trace>
  <inkml:trace contextRef="#ctx0" brushRef="#br0" timeOffset="-125136.52">14139 12489 945 0,'0'0'74'16,"0"0"-72"-16,0 0 11 15,0 0 42-15,121-6-2 16,-71 3-22-16,18-1 2 15,5 0-11-15,8-1-3 16,-4-2 2-16,-5 2-6 16,-7 0-12-16,-21 1-3 0,-17 2 3 15,-13 1-3-15,-12 1 0 16,-2 0 4-16,0-4 4 16,0-3-8-16,-16-3-11 15,-7-2-24-15,-4-1 17 16,10-1 8-16,-3-5-3 15,2 1 1-15,4-2 12 16,4 2 0-16,1 0 0 16,4 8 2-16,-2 2 8 15,7 6 6-15,-2-1 14 16,2 3-7-16,0 0-14 16,0 0-9-16,0 0 3 15,0 0-6-15,11 0 7 0,18 12-3 16,5-1 1-1,6 4 3-15,0-2-4 0,-7-3 3 16,-4 2-1-16,-4-4-1 16,-14-2-2-16,-6-2 2 15,-5 1 0-15,0 6-1 16,-12 7 7-16,-28 8 11 16,-7 4-14-16,-9 1-5 15,12-7-5-15,2-2-35 16,15-6-85-16,11-9-127 15,14-7-677-15</inkml:trace>
  <inkml:trace contextRef="#ctx0" brushRef="#br0" timeOffset="-124537.31">15706 12247 871 0,'0'0'158'15,"0"0"-98"-15,0 0-16 16,0 0-4-16,0 0 18 16,0 113-5-16,2-57-31 15,1 0-12-15,-3-2-8 16,0-5 2-16,0-9-4 15,0-8 0-15,0-6-10 0,-12-8-36 16,-3-9-15 0,-3-4-2-16,-9-5-34 0,-4 0 18 15,-7-5-28 1,7-4 37-16,4-2 53 0,11 6 17 16,5 1 44-16,9 4 52 15,2 0-26-15,0 0-42 16,0 0-5-16,0 0-13 15,13 0 13-15,14 0 24 16,4-3-7-16,6 0-10 16,-2-5-16-16,7-2-3 15,1-3-6-15,-1 0-4 16,-2-3-1-16,-11-2-21 16,-9 0-58-16,-9-1-56 15,-9-2-90-15,-2-2-112 0</inkml:trace>
  <inkml:trace contextRef="#ctx0" brushRef="#br0" timeOffset="-124333.93">15410 12293 88 0,'0'0'815'16,"0"0"-754"-16,0 0-46 15,0 0 35-15,0 0-20 16,0 0-4-16,86-58-15 15,-18 47 0-15,1-1-2 16,2 0-9-16,-4 3-11 0,-2 2-68 16,-9 3-53-16,-10 1-96 15,-13 2-113-15</inkml:trace>
  <inkml:trace contextRef="#ctx0" brushRef="#br0" timeOffset="-124114.58">16021 12176 343 0,'0'0'433'15,"0"0"-353"-15,0 0-43 16,0 0 16-16,0 0 44 16,0 0-18-16,0 124-34 15,0-73 5-15,0 2-7 16,4 5-14-16,0 1-9 16,1-5-15-16,-1-12-2 15,-2-8-2-15,-2-14-2 16,2-8-27-16,4-6-44 0,-4-6-39 15,2 0-38-15,-4-14-33 16,2-19-86-16</inkml:trace>
  <inkml:trace contextRef="#ctx0" brushRef="#br0" timeOffset="-123885.23">16054 12201 528 0,'0'0'127'15,"0"0"-57"-15,0 0 49 16,13-104-36-16,-1 90-26 15,3 2-12-15,3 2-16 16,7 3 0-16,1 7 1 16,-4 0 3-16,5 0-11 0,-13 12-12 15,-3 11-4-15,-11 3 4 16,0 6-5-16,-14 5-3 16,-17-3 2-16,-5 0-4 15,5-4-1-15,6-4-54 16,17-8-82-16,6-7-115 15,2-11-318-15</inkml:trace>
  <inkml:trace contextRef="#ctx0" brushRef="#br0" timeOffset="-123474.48">16440 12196 680 0,'0'0'64'0,"0"0"35"15,0 0 24-15,0 0-23 16,0 0-46-16,0 0-7 16,0-23-6-16,9 26-18 15,6 25 14-15,3 12-3 16,0 14 1-16,4 6-21 15,-4-2 4-15,-1-6-6 16,-1-12-9-16,-3-11-1 0,-3-14-1 16,-6-6-2-16,-2-9 2 15,5 0 5-15,-3-9-2 16,10-25 8-16,1-13-9 16,6-12 2-16,-6-7-2 15,-1-1-3-15,-6 2 0 16,4 14-1-16,-3 17-3 15,-5 19-13-15,-2 5-31 16,5 7-55-16,-1 3-106 16,6 0-151-16,-1 16-174 15</inkml:trace>
  <inkml:trace contextRef="#ctx0" brushRef="#br0" timeOffset="-123080.77">17101 12356 874 0,'0'0'94'0,"0"0"-14"16,0 0 26-16,0 0-38 15,0 0-26-15,0 0-19 16,-84 48-4-16,62 1 0 15,-3 9-8-15,7 2-8 0,7 2 0 16,9-6-1 0,2-7-2-16,0-10 0 0,16-9-1 15,8-7 0-15,5-11 0 16,0-11 0-16,-2-1 1 16,-7-4 0-16,-5-16 0 15,-3-2 2-15,-12 2-1 16,0 2 0-16,-2 6 4 15,-23 6-5-15,-4 6-2 16,-4 0-3-16,-6 12-5 16,8 14-29-16,3 2-79 15,10 0-130-15,11-5-578 16</inkml:trace>
  <inkml:trace contextRef="#ctx0" brushRef="#br0" timeOffset="-118258.21">17815 12131 708 0,'0'0'140'16,"0"0"-43"-16,0 0 13 15,0 0-23-15,0 0-4 16,0 0-33-16,0 0-18 15,-71-5-21-15,55 29-4 16,0 8-4-16,5 4-3 16,9 4 2-16,2 0-2 15,0-4 0-15,16-7 1 16,6-9-3-16,2-8 3 16,5-10-1-16,5-2 0 15,-5 0 0-15,0-23 1 0,-9-3 2 16,0-4 2-1,-11-4-3-15,-7-3 0 0,-2 2 1 16,0 0-3-16,-4 8 4 16,-12 6-2-16,3 7-2 15,-1 11-2-15,-1 3 2 16,-1 0-6-16,3 0-2 16,-1 14 3-16,1 6 5 15,11 6-10-15,2 2 0 16,0-2-9-16,13-5-3 15,14-4 7-15,6-8 8 16,5-6 1-16,0-3 5 0,2 0-2 16,0-18 3-1,1-5 5-15,-10-4-5 0,-4 1 0 16,-12-1 0-16,-9 3 11 16,-1 1-8-16,-5 4 8 15,0 5-5-15,0 5-2 16,-9 4-3-16,5 5-1 15,-5 0-8-15,3 3-6 16,-4 15 10-16,10 0 3 16,0 1-4-16,0-2 1 15,0-3 2-15,10-4-1 16,3-2 3-16,5-3 0 16,-1 2 0-16,6-1 0 15,-6-1 0-15,-1 8 1 16,-1-1 1-16,-1 2 0 0,-1 3 1 15,-1-2 3-15,-6-1 0 16,3 0-4-16,-3-4 1 16,2-2-2-16,-4-4 0 15,0-2-1-15,-4-2 2 16,5 0 1-16,-3 0 1 16,2 0 5-16,10-16-3 15,3-9 3-15,6-4 0 16,-7-6 1-16,3-1-4 15,2-1-1-15,-3 1-4 16,-3 4 1-16,1 10 1 16,-5 5-3-16,-9 10 1 15,0 4 0-15,-2 3-1 0,0 0 3 16,0 0-3-16,5 0-3 16,-1 8-4-16,-2 12 7 15,12 4-1-15,-5-2 1 16,7-1 1-16,1-6-1 15,3-1-1-15,5-6 0 16,2-5 2-16,0-3-1 16,-8 0 0-16,6 0 2 15,2-13 2-15,-10-2-4 16,-1-3 1-16,-5-3 1 16,-7 0-2-16,-4-4 2 15,0 6-1-15,0 0 1 16,0 13-2-16,0 5 0 0,0 1 0 15,0 0-6-15,-4 0-2 16,-7 7 3-16,5 13 5 16,-4 4-4-16,10 2 4 15,0-2 0-15,0 1-1 16,3-4 1-16,19-2-1 16,-2-4 0-16,9-5 1 15,2-3 0-15,5-7 2 16,-1 0 0-16,6 0-2 15,-1-12 1-15,-2-7-1 16,-7-1 4-16,-9 0-4 0,-1-2 5 16,-15-1-3-1,1 0-1-15,-7 3 1 0,0 2-1 16,0 11 0-16,-7 0-1 16,-1 7-5-16,-2 0-2 15,-1 0 0-15,5 0-4 16,-2 5 5-16,8 0 3 15,0 4 1-15,0-2 0 16,0-1 1-16,0 0-1 16,12 0 2-16,1 2-1 15,1 1 2-15,1 0-1 16,1 1 1-16,1 4-1 16,4 4 1-16,-3 3 3 15,-3 3 2-15,1 0-3 16,-3 0 4-16,0 0-3 0,-1-4 1 15,-1-2-2-15,-5-4-3 16,-6-5 0-16,5-9-2 16,0 0-5-16,-1 0-37 15,11 0-53-15,10-21-31 16,4-7 13-16,0-2-48 16,0-2 28-16,-2-7 21 15,-7 1-47-15,2 1 98 16,-4-2 63-16,-3 9 96 15,-3 4 18-15,-10 6-6 16,-2 8 8-16,0 4 31 16,0 5-37-16,0 3-2 0,0 0-31 15,0 0-20 1,-4 9-20-16,-12 17-16 0,-7 8 9 16,8 4-14-16,1 3 1 15,10-2-13-15,4-1-3 16,0-2-1-16,0-1 2 15,0-7 0-15,0-6-2 16,2-8 0-16,10-6-1 16,3-6 1-16,3-2 0 15,9 0 2-15,4-16-1 16,0-10-1-16,7-6 1 16,-7 2 0-16,-4-3 0 15,-2 6-1-15,-10 6-1 0,-9 10 1 16,2 4 0-1,-8 6 0-15,0 1 0 0,0 0-1 16,0 0-2-16,0 5 0 16,0 20 2-16,0 3-1 15,0 5 3-15,0 4-1 16,0-7 0-16,8-2 1 16,5-5-1-16,1-10 1 15,-1-6-1-15,3-6-2 16,7-1 2-16,-6 0 0 15,8-18 1-15,-5-6-1 16,-3-2 1-16,-3-2 0 16,-5-4 1-16,-9-3-2 0,0 5-2 15,-2 5 0-15,-23 4-3 16,-4 12-1-16,0 4 2 16,0 5-4-16,2 0 4 15,0 0 1-15,10 2-1 16,13 3-1-16,-1-2 3 15,5 3-11-15,0 1-6 16,0-3 8-16,22 0 6 16,5-4 1-16,4 0 4 15,10 0 0-15,-4 0 1 16,3 0 1-16,0 4 11 16,-6 7 4-16,2 6-6 15,-9 5 0-15,-10 2 0 16,-1 2 3-16,-14 1-7 0,-2-6 0 15,0-4 5-15,0-2-1 16,0-5-4-16,0-6-2 16,0-1-2-16,0-3-2 15,0 0 3-15,0 0 2 16,0-12-6-16,0-11 0 16,0-7-7-16,0-6 6 15,13 0-5-15,12 6 4 16,-3 6-10-16,3 11 7 15,-1 9 2-15,-4 4 2 16,1 0-2-16,-6 11 1 16,-1 9 2-16,-6 6 2 0,3 2-1 15,1-2 0-15,-6-2 5 16,3-9-4-16,-7-2 2 16,0-7 2-16,-2-6-1 15,0 0-5-15,0 0 3 16,10 0-1-16,3-6-1 15,7-16 0-15,9-7-2 16,0 0 0-16,7-4 1 16,-5 5-1-16,-2 6-1 15,0 8-1-15,-10 9 0 16,2 5 0-16,-15 0 1 16,6 5-2-16,-1 16 3 15,2 3-2-15,3-1 6 0,-1 2-3 16,3-3 1-16,5 1-1 15,-6-9 1-15,8-2 1 16,-5-5-2-16,3-7 0 16,-2 0 1-16,2 0 4 15,-3-19-2-15,2-2-3 16,-6-4 1-16,-8 2 1 16,2-2-1-16,-6 3 0 15,-4 7 0-15,5 7-1 16,-5 4 3-16,0 4-1 15,0 0-2-15,0 0 0 16,0 1-3-16,0 20-1 0,0 5 4 16,-9 4 4-16,6-2 1 15,3-2-2-15,-2-3 0 16,2-10 1-16,0-7-2 16,-5-5 2-16,5-1-3 15,0 0 3-15,0 0-3 16,0 0 2-16,5-15 0 15,11-7-3-15,4-4 2 16,4-5-2-16,5 1 0 16,-2 4-3-16,-5 6 0 15,1 8 0-15,-8 9-1 16,-5 3 1-16,-6 0 1 16,0 0 0-16,7 18 0 15,1 5 1-15,1 5 1 0,2-2 3 16,1 1-3-16,0-5 0 15,-3-6 0-15,2-4 5 16,-1-6-5-16,-3-4 2 16,5-2 4-16,-1 0-4 15,5-12 0-15,9-8 2 16,0-4-4-16,0-5 1 16,-4 3-1-16,-1 1 0 15,-6 3 1-15,-5 3-2 16,-1 12 0-16,-10 4 1 15,-2 1 0-15,0 2-2 0,0 0 1 16,0 5-5 0,0 14 3-16,0 3 3 0,0 0 0 15,2 0 2 1,7-3 1-16,-2-3-3 0,2-5 1 16,-5-4 1-16,5-5-2 15,-5-2 0-15,10 0 2 16,-1 0 0-16,5 0 0 15,7-17 0-15,-1 0-2 16,-2-5 2-16,3 0-2 16,-7 1 0-16,-5 3-1 15,0 10 1-15,-10 4-2 16,-1 4 1-16,-2 0 0 16,0 0-2-16,0 0-4 15,0 21 6-15,7 7 1 0,-1 4 0 16,5-2 1-1,3-2-1-15,1-2-1 0,1-7 1 16,-1-4-1-16,8-7 1 16,-5-8-1-16,9 0 1 15,2 0-2-15,0-16 1 16,-1-6 1-16,4-4-1 16,-4-2 1-16,1-3 0 15,0 1-1-15,-4 4 1 16,-7 6 0-16,-7 8 0 15,-7 7 1-15,-4 3 1 16,0 2-2-16,0 0 0 0,0 0 2 16,0 14 0-16,-15 11-2 15,-1 5 9-15,1 3 3 16,3-7-9-16,8-4 0 16,0-6 2-16,-3-8-2 15,7-4 1-15,-2-4 2 16,2 0-5-16,0 0 3 15,0 0 0-15,0-6-3 16,11-12 0-16,7-6 2 16,1-2-6-16,4 2 3 15,6 4-7-15,-9 5 7 16,2 11-4-16,-6 4 0 16,0 0-2-16,-3 0 1 15,0 14 3-15,3 7 1 16,9 1 0-16,2 0 0 0,6 1 1 15,5-9 0-15,-3-2 0 16,3-7-4-16,0-5 1 16,-2 0 3-16,-1-8-1 15,-1-10 2-15,-7-4-1 16,-7 0 1-16,-3-5 1 16,-3 1-2-16,-5 2 2 15,-9 6-4-15,0 4 4 16,0 9-4-16,-13 5-1 15,-5 0-3-15,-7 0 3 16,2 5 0-16,4 9 1 16,7 0 1-16,8-1 0 15,4-5-4-15,0-1 3 0,0-3 1 16,0 1 1-16,0-5 0 16,4 0-2-16,14 0 2 15,7 0 2-15,4 0-2 16,-4-9 1-16,1 2 2 15,-6 0 1-15,-4 4-3 16,-3 3 8-16,-2 0-8 16,-6 0 3-16,4 3 3 15,-7 20-1-15,2 11 8 16,-4 15-7-16,0 14 4 16,-6 16-8-16,-17 11 2 15,-8 5-2-15,0 4-1 0,0-5-2 16,2-10 0-1,2-8 2-15,4-11-2 0,6-15 3 16,1-14-5-16,3-13 5 16,1-11-4-16,8-7 4 15,-9-5-3-15,-3 0 6 16,1 0-4-16,-1-17 2 16,3-3-4-16,2-11-7 15,8-9 3-15,3-12 0 16,0-15 0-16,18-14 0 15,24-8-7-15,16 1 3 16,12 6 6-16,1 17 2 0,0 17-5 16,-15 14 5-1,-11 12-1-15,-14 12 1 0,-14 4-1 16,-7 5-1-16,-8-1 1 16,0-1 1-16,-2 1-10 15,0 0-6-15,0-2-4 16,-6-4-30-16,-37-5-79 15,-24-13-203-15</inkml:trace>
  <inkml:trace contextRef="#ctx0" brushRef="#br0" timeOffset="-118034.85">21854 11538 1113 0,'0'0'149'0,"0"0"-133"16,0 0 10-16,0 0 35 15,0 0-32-15,0 0-26 16,0 0-3-16,-4-9-4 16,21 9-22-16,20 0-76 15,5 9-174-15,11 5-296 16</inkml:trace>
  <inkml:trace contextRef="#ctx0" brushRef="#br0" timeOffset="-117786.41">23499 12104 975 0,'0'0'79'15,"0"0"31"-15,0 0 10 16,0 0-36-16,0 0-43 16,0 0-18-16,0 11-8 15,0-11-10-15,2 0-2 16,-2 0-3-16,0 0-1 16,0 0-21-16,0 0-26 15,-10 0-95-15,-17 0-210 0</inkml:trace>
  <inkml:trace contextRef="#ctx0" brushRef="#br0" timeOffset="-109308.74">8076 13912 952 0,'0'0'22'0,"0"0"-2"16,0 0 27-16,0 0 38 16,0 0-35-16,0 0-37 15,0 0-10-15,0 68 9 16,0-15 10-16,0-3-14 16,0 0-4-16,0-3 1 0,0-1-5 15,0-5 0-15,-2-7-3 16,-3-6-35-16,1-7-50 15,0-12-16-15,-6-1 7 16,-1-6 11-16,-3-2 21 16,-3 0 56-16,-1 0 9 15,-4 0 1-15,6-2 25 16,5-1 48-16,4 1 9 16,3 2-11-16,4 0-25 15,0 0-28-15,0 0-15 16,0 0-4-16,11 0 0 15,13 0 1-15,7 2 1 16,8-2-4-16,3 0 4 0,3 0-5 16,1-21-8-16,-1-1-70 15,-7-3-33-15,-13-6-64 16,-21 1-198-16</inkml:trace>
  <inkml:trace contextRef="#ctx0" brushRef="#br0" timeOffset="-108697.65">7933 13934 888 0,'0'0'0'16,"0"0"-8"-1,0 0 8-15,118-36 1 0,-66 24-1 16,6 0-1-16,-5 1-6 15,2-1-86-15,-7-2-23 16,-9 2-14-16,-12 5-67 16,-6-1 30-16,-15 3 167 15,-6 2 28-15,0 3 219 16,0 0-99-16,0 0-42 16,-6 6-8-16,-6 23-14 15,3 14-14-15,3 9-24 16,-1 3-2-16,7-1-21 15,0-2 6-15,0-3-21 16,7-2 0-16,-1-5-5 16,6-10 0-16,-8-11-2 0,-4-8-1 15,5-6-3-15,-5-7-8 16,0 0-39-16,0-11-6 16,0-19-75-16,-19-12-22 15,2-6 77-15,1-6-1 16,3-4-41-16,1 1 72 15,12 1 46-15,0 4 25 16,0 4 24-16,12 5 11 16,5 8-19-16,6 7-5 15,4 10-4-15,0 3 1 0,2 7 0 16,-5 8 9 0,8 0 17-16,-9 0 2 0,2 20-14 15,-7 3-8-15,-9 3-12 16,-9 4-10-16,0 2 28 15,-9 2-7-15,-20-4-23 16,-6-2-8-16,1-6-7 16,10-6-5-16,8-3-63 15,7-12-64-15,5-1-134 16,4 0-364-16</inkml:trace>
  <inkml:trace contextRef="#ctx0" brushRef="#br0" timeOffset="-106139.91">8990 14073 739 0,'0'0'109'0,"0"0"-89"16,0 0 63-16,0 0 23 16,0-106-44-16,-7 92-18 15,-4 5-9-15,-5 4 23 16,3 2-44-16,-3 3-6 16,3 0-7-16,-5 5 4 15,-2 18-5-15,0 3 0 16,6 6-1-16,6 5 0 15,3-3-1-15,5-5 0 16,0-4 1-16,13-9-1 16,8-6-1-16,-1-6-2 0,2-4 3 15,0 0 2 1,7-16 0-16,-2-11 2 0,-2 1-4 16,-8 2 4-16,-3 6-2 15,-5 7 1-15,-7 6-1 16,0 3 0-16,-2 2 0 15,0 0-1-15,2 2-7 16,0 21-5-16,10 3 11 16,-1 0 2-16,3-2-6 15,5-7-7-15,4 0-1 16,6-9-13-16,4-6 4 16,7-2-3-16,3 0 5 15,-1-20-18-15,-2-6 18 0,-6-1 13 16,-6 0 5-16,-10-4 3 15,-2 2 0-15,-9 0 3 16,-7 4-2-16,0 4 0 16,0 4 4-16,-23 6 15 15,1 7 4-15,-7 4-20 16,-5 0-2-16,5 15 1 16,0 11 4-16,8 6-7 15,5 2-2-15,7-1 0 16,9 0 2-16,0-5-3 15,0-4 6-15,17-9-7 16,8-6 2-16,2-9 2 0,4 0 0 16,0-18 0-1,0-17 0-15,-2-4 3 0,5-7 7 16,-7-2-9-16,-7-5 11 16,-3 0-2-16,-9-5 8 15,-4 5-9-15,-4 7-3 16,0 7-1-16,0 15 6 15,0 11-1-15,0 9 6 16,0 4-3-16,0 0-13 16,0 9-14-16,0 27 7 15,0 15 6-15,0 7 2 16,0 2-1-16,2 2 0 16,15-4 0-16,20-5 0 15,3-10-2-15,11-6 1 0,6-11-5 16,-1-11 4-16,2-12 1 15,-6-3-3-15,-6-3-15 16,-5-18 4-16,-10-7-4 16,-14-4 13-16,-7-4 6 15,-10 0 0-15,0-1 3 16,-4 9-1-16,-17 8 1 16,5 6 10-16,-1 10 12 15,-1 4-9-15,-7 0-12 16,-2 18 3-16,1 14 1 15,-1 9-7-15,11 0 1 16,3 0-2-16,13-4 2 16,0-3-2-16,0-3-4 0,5-11 3 15,10-6-1 1,7-9 1-16,1-5-4 0,6-5 5 16,4-25 2-16,3-10 0 15,1-8 1-15,4-7-3 16,-3-3 2-16,-5-9 0 15,-8-2 0-15,-12-1 2 16,-9 5-3-16,-4 11 3 16,0 17-4-16,0 12 3 15,0 14 2-15,0 6-2 16,0 5-3-16,0 0-1 16,-2 10-13-16,-2 22 5 0,-1 16 9 15,5 5 0-15,0 3 2 16,0 0-2-16,0-6 0 15,11-2 1-15,5-7-1 16,-1-7 0-16,-1-9 1 16,7-8-1-16,-11-8-2 15,3-6 2-15,6-3 2 16,3-5-2-16,7-23 0 16,2-5 3-16,-2-10-3 15,-2 1-1-15,-16-2 1 16,-9 9-7-16,-2 8 0 15,0 8 2-15,0 16 2 16,-4 3-2-16,-8 0-15 0,-3 3 12 16,4 11 5-16,2 3 2 15,4 1-3-15,5 0 0 16,0-4-2-16,0-2 2 16,0-1-4-16,14-4 4 15,-1-2 1-15,3-4 2 16,-1 1 0-16,1 0-2 15,2 0 3-15,-2 0 1 16,-8 3 1-16,5 2-4 16,1 6 0-16,-1-1 2 15,-1 5 1-15,-1 0 0 16,-5 0-1-16,-4-1 0 16,6 1-1-16,-2-5 1 15,3-2 0-15,-3-5 1 0,4-2-1 16,1-3 0-16,7 0-2 15,10-10 2-15,6-13 0 16,8-5 1-16,-2-2 0 16,-9-5-2-16,3-6 4 15,-12-3-5-15,-6 0 4 16,-9 6-2-16,-7 8 2 16,0 12 4-16,0 8 7 15,-11 7-5-15,-3 3-8 16,-1 0-3-16,-3 20 3 15,-3 11 0-15,8 8 2 16,11 7-1-16,2-3-2 16,0-1 1-16,2-4-1 15,23-9 0-15,-3-10-2 0,0-9 2 16,7-6 1-16,5-4 0 16,-1 0 0-16,2-18 0 15,6-7 3-15,-3-8 0 16,-9-1 0-16,-9-2-4 15,-7-3 4-15,-6 10-6 16,-7 5 3-16,0 10-3 16,0 8 1-16,0 6-2 15,0 0-15-15,-7 0-15 0,1 15 9 16,-1 11 16 0,3 6-10-16,4-1 10 0,0 1 4 15,4-3 3-15,9-1-2 16,3-5 4-16,-5-1-1 15,-7-6 0-15,1-1 1 16,-5-3 0-16,0-2-1 16,0-1-6-16,-7 0 0 15,-8-3-12-15,-1-2-23 16,5-3-11-16,-3-1-57 16,12 0 38-16,2-1 35 15,0-16-12-15,0-4 11 16,14-3-14-16,12-7 28 15,13-2 0-15,7-6 24 16,3-1 42-16,7-1-11 0,-14 9 0 16,-11-1 17-1,-17 8-11-15,-14 10 30 0,0 1 20 16,0 5-24-16,-14 9-19 16,-1 0-42-16,-5 0-1 15,-3 17-1-15,8 9 3 16,1 1-2-16,12 4-1 15,2 1-3-15,0-2 3 16,7-2 0-16,9-2 2 16,-3-4-1-16,-2-2 1 15,0-1 6-15,-2-4 4 16,-7-1 0-16,-2-1-2 16,0-1-5-16,-2-1 2 15,-13 1-5-15,-8 0-2 0,6-5-41 16,-1-3-125-16,5-4-130 15</inkml:trace>
  <inkml:trace contextRef="#ctx0" brushRef="#br0" timeOffset="-105878.53">12019 13832 891 0,'0'0'72'16,"0"0"-69"-16,0 0 9 0,0 0 64 15,0 0-36-15,134-4-14 16,-83 4-1-16,1 2-15 16,-4-2 0-16,-5 0-8 15,-12 0-2-15,-8 0 0 16,-17 0-3-16,-6 0-33 15,0 0-82-15,-2 0-235 16</inkml:trace>
  <inkml:trace contextRef="#ctx0" brushRef="#br0" timeOffset="-105345.68">13504 13555 869 0,'0'0'13'0,"0"0"1"16,0 0 35-16,0 0 27 15,0 0-39-15,0 0-27 16,0 52 20-16,0 0 21 16,-12 5-29-16,6 3-7 0,-5 1-3 15,0-6-4-15,4-6-3 16,0-1-4-16,1-15-1 15,4-7-3-15,2-10-23 16,0-5-42-16,0-7-70 16,8-4-60-16,6-3-39 15</inkml:trace>
  <inkml:trace contextRef="#ctx0" brushRef="#br0" timeOffset="-104409.95">13305 13796 552 0,'0'0'143'0,"0"0"-117"16,0 0 44-16,0 0 29 0,0 0-81 15,0 0-16-15,105-42 1 16,-44 35 4-16,1 0-6 16,-2 0 3-16,5 4 4 15,-9 1 12-15,-10 2 6 16,-13 0-4-16,-10 0-6 15,-15 4-3-15,2 18-2 16,-10 10 9-16,0 4 9 16,0 5-8-16,0-4-11 15,0-5-8-15,0-4 4 16,0-8-4-16,2-3-2 16,11-8-4-16,3-7 4 0,11-2 0 15,2-2 0-15,2-20 2 16,3-7 1-16,-13-4-3 15,-5-3 3-15,-16-4 6 16,0-1-8-16,0 0 2 16,-8 9-2-16,-13 8-1 15,5 10 0-15,3 6 1 16,7 6-3-16,-3 2-10 16,6 0 3-16,-1 0-5 15,-1 16 4-15,5 0 2 16,0 1-19-16,7-3 4 15,15-2 15-15,7-4 0 16,7-5 5-16,-3-3 2 0,-2 0 1 16,-2 0 0-16,5-8-1 15,-12-4 1-15,3 0 0 16,-10 2 3-16,-3 3 10 16,-8-2 17-16,-2 6 13 15,-2 2 0-15,0 1-9 16,0 0-11-16,0 0-19 15,0 24-4-15,0 23 0 16,0 18 16-16,-2 13-7 16,-9 8-3-16,-5 2-6 15,1-9 3-15,-3-5 1 16,0-16-4-16,3-11-2 16,4-18-3-16,1-11-21 15,8-10-24-15,2-8-3 0,0 0-13 16,0-16 32-16,0-20-26 15,0-12 14-15,2-10 42 16,12-10-5-16,-1-10-12 16,3-6 17-16,-1-3 4 15,12 7-1-15,0 14 2 16,4 18-1-16,0 12 9 16,7 16 3-16,-5 8-8 15,1 10-2-15,-5 2 14 16,-9 0 9-16,-2 14-2 15,-7 6-14-15,-9 2 3 16,-2 2-1-16,0 2 11 16,-6 0 6-16,-12-3-16 0,-4-2-8 15,-3-4-2-15,3-6-2 16,-5-2-2-16,10-6-36 16,-2-1-79-16,15-2-68 15,4 0 29-15</inkml:trace>
  <inkml:trace contextRef="#ctx0" brushRef="#br0" timeOffset="-102275.97">14705 13658 739 0,'0'0'143'0,"0"0"-85"15,0 0 15-15,0 0-3 16,0 0-47-16,0 0-9 0,-67 22 1 16,48 14-13-1,5 7 0-15,7 3 1 0,7 0-2 16,0-7 1-16,5-7-2 16,13-10 0-16,-1-9-1 15,8-8 1-15,-5-5 0 16,5 0 2-16,-1-18 2 15,-4-10-1-15,-2-5-2 16,-7-6 2-16,-11-3-3 16,0 2 3-16,0 2-2 15,-11 8-2-15,-5 8 2 16,8 9 0-16,-2 8-1 16,10 1-6-16,0 4-1 15,-2 0-6-15,2 4-8 0,0 14 19 16,0-1 1-16,2 3-5 15,21-5 3-15,-1-6-1 16,7 0 3-16,2-9 0 16,9 0 0-16,10 0 1 15,1-14 0-15,9-6 1 16,-5-4 1-16,-3-5-2 16,-19 1 0-16,-6-6 0 15,-16-5 3-15,-9-2-2 16,-2 1-1-16,0 8 6 15,0 12-3-15,0 12 5 16,0 8 4-16,-11 0-12 16,-4 12-7-16,-5 20 7 0,-7 14 7 15,2 10-6 1,10 7 2-16,1 4 6 0,10-4 2 16,2-1 2-16,2-12 6 15,0-10-8-15,0-10-7 16,0-14-1-16,6-8 0 15,2-6 1-15,2-2-3 16,15 0 6-16,6-19-4 16,9-4-3-16,0 0 0 15,1-1-4-15,-6 4 4 16,-6 6-3-16,-4 7-6 16,-10 7 4-16,-4 0-3 0,-6 2 4 15,4 17 4-15,-3 6 0 16,6 1 0-16,-3-2-1 15,-1-4 1-15,8-6 1 16,-1-6 3-16,-1-4-4 16,1-4 1-16,-1 0 1 15,6-8 7-15,-2-15 0 16,-5-9-4-16,-9 1-2 16,-4-5-1-16,0-4 1 15,-8 4-3-15,-17 5-1 16,0 10 0-16,8 12-13 15,-6 9-13-15,8 0-14 16,-1 9-9-16,8 12-24 16,3 10 1-16,5-1-88 15,9-1 39-15,22-3 65 0,13-6 3 16,12-8 9-16,14-5 45 16,3-5 4-16,-2-2 25 15,3 0-22-15,-9-14 40 16,-14-6 10-16,-11-4-21 15,-11-5 47-15,-16 0 5 16,-13-3-5-16,0 4-40 16,-13 3 19-16,-16 9-26 15,-13 7-13-15,-1 6-4 16,-3 3 4-16,-1 10-15 16,5 18 1-16,5 9-8 15,18-1-1-15,9 0 0 0,10-2 0 16,0-7 0-16,12-6 0 15,8-7 1-15,8-8 3 16,9-6-2-16,-2 0 0 16,7-3 3-16,3-10 0 15,-5 0-4-15,-4-2-1 16,-7-2 5-16,-7 0 6 16,-1 1-6-16,-13 6-2 15,1 7 2-15,-9 0 8 16,0 3-1-16,0 0-12 15,0 12-6-15,0 20 6 16,0 18 12-16,-4 9 2 16,-7 4-2-16,-5 6-7 0,-5-2 1 15,2-6-1-15,-4-6-4 16,5-14-1-16,5-15 0 16,7-12 1-16,-1-8-1 15,5-6 1-15,2 0 1 16,0 0 5-16,0-2-5 15,0-20-2-15,0-12-10 16,0-12 0-16,13-7-10 16,16-8-14-16,11 1-14 15,1 3-11-15,7 14 25 16,6 10 20-16,4 13 8 16,2 10 4-16,-6 8-3 0,-10 2 10 15,-13 0-2 1,-6 10 9-16,-8 10 4 0,-5 4-2 15,-6 2 7-15,1-2 0 16,-3-5-8-16,-4-9-6 16,0-5 1-16,2 0-4 15,-2-5-2-15,0 0 7 16,6 0 3-16,0 0-3 16,9-5 1-16,1-13-4 15,9-3-4-15,-6-3 0 16,6 2 0-16,0 3-1 15,-7 7-1-15,-7 6 7 16,-7 5 7-16,-4 1 2 0,0 0-8 16,0 0-3-16,0 0-5 15,0 12 0-15,2 22 0 16,5 7 8-16,-7 9 6 16,0 6-7-16,0 2 1 15,0 7-3-15,0 1 4 16,-9 5-4-16,-2-5-4 15,-7-2-1-15,3-8-3 16,-10-11 2-16,5-13-1 16,-3-11-4-16,10-8 5 15,5-10-2-15,-2-3 3 16,4-3 3-16,-3-26-1 16,7-14-2-16,2-14-1 15,0-15-3-15,13-13 1 0,20-7-3 16,10 8-3-16,8 12-2 15,0 18 6-15,3 18 4 16,-8 11 1-16,10 11-1 16,-4 6 0-16,-6 6-1 15,-1 2 0-15,-14 0-4 16,-4 0 3-16,-6 0-14 16,-4 0-48-16,-1 0-44 15,-5 0-31-15,-5 0-153 16</inkml:trace>
  <inkml:trace contextRef="#ctx0" brushRef="#br0" timeOffset="-102121.68">17414 14079 877 0,'0'0'68'0,"0"0"-60"15,0 0 1-15,0 0 74 16,0 0-60-16,0 0-23 15,0 0 0-15,4 0-89 16,-12 0-279-16</inkml:trace>
  <inkml:trace contextRef="#ctx0" brushRef="#br0" timeOffset="-31287.92">6464 15537 908 0,'0'0'61'15,"0"0"-57"-15,0 0 24 16,0 0 31-16,0 0-28 15,0 0 34-15,0 0 0 16,110 13-27-16,-60-8-7 16,6-5 0-16,2 0-6 15,0-3-17-15,0-11 0 16,-11-4-6-16,-18 10-2 16,-13 3-4-16,-16 2-65 0,-2 3-106 15,-37 0-399-15</inkml:trace>
  <inkml:trace contextRef="#ctx0" brushRef="#br0" timeOffset="-29579.91">7596 15184 901 0,'0'0'71'0,"0"0"-6"16,0 0 34-16,0 0-29 16,0 0-40-16,0 0-19 0,0 0 6 15,0 118 12-15,-2-69-16 16,-2-2-5-16,-3-4-2 15,5-14 0-15,0-9-4 16,-2-11 0-16,4-6-1 16,0-3 1-16,0 0 4 15,-6-12 10-15,-2-20-1 16,-1-17-13-16,-3-3-2 16,4-15 3-16,1-2-3 15,5 7 1-15,2 7-2 16,0 12 3-16,0 22-2 15,0 6 0-15,2 15 0 16,11 0-2-16,8 24 2 0,3 14 1 16,5 11 3-1,-2 1 2-15,-5 4-1 0,0-10 3 16,-1-3-8-16,-6-8 2 16,-1-13-2-16,-6-8 0 15,-1-7 0-15,-3-5-1 16,-2 0 1-16,10-3 0 15,5-26 7-15,6-11-6 16,8-13-1-16,-2-4 3 16,0 6-3-16,-2 8-2 15,-7 17 2-15,-9 15-1 16,-9 8 1-16,3 3-2 16,-1 8-2-16,8 22 4 15,3 8 0-15,3 8 1 0,-1 0 0 16,-3-2 2-16,1 2-3 15,-1-11-2-15,1-3-3 16,4-4-39-16,1-12-70 16,4-6-54-16,5-10-161 15,0-1-205-15</inkml:trace>
  <inkml:trace contextRef="#ctx0" brushRef="#br0" timeOffset="-29093.99">8356 15163 900 0,'0'0'114'0,"0"0"-28"16,0 0-23 0,0 0-30-16,0 0 34 0,-19 109-26 15,14-69-7 1,0-4-6-16,5-1-8 0,0-10-4 16,0-7-2-16,0-6-5 15,0-6-3-15,0-6-3 16,0 0 2-16,0 0 7 15,0-18 0-15,0-13-2 16,0-14-9-16,0-5-1 16,8-3 0-16,3 6 0 15,-1 10 3-15,0 19-5 16,-6 13 2-16,3 5-3 16,-1 0 1-16,10 11-5 0,8 20 6 15,5 5-2-15,2 2 3 16,-2 0 0-16,0-4 1 15,-2-8-1-15,-11-8 1 16,-3-7 2-16,-3-8-2 16,-6-3-1-16,-2 0 0 15,3 0 2-15,-3-17 5 16,0-20 1-16,2-16-5 16,-4-6 2-16,2-10-5 15,-2 5 1-15,0 10-1 16,0 20 0-16,0 18-5 15,0 15-3-15,0 1-21 16,0 11-25-16,0 19-64 16,0 10-97-16,10 1-174 15</inkml:trace>
  <inkml:trace contextRef="#ctx0" brushRef="#br0" timeOffset="-28838.6">9010 15276 926 0,'0'0'188'16,"0"0"-160"-16,0 0 35 0,0 0 36 16,0 0-48-16,0 0-33 15,33 0-6-15,14-2 8 16,6-10-14-16,5-3-3 15,5 1-3-15,-14 2 1 16,-13 4-1-16,-14 4-4 16,-9 3-49-16,-11 1-129 15,-2 0-203-15</inkml:trace>
  <inkml:trace contextRef="#ctx0" brushRef="#br0" timeOffset="-26629.16">10140 14950 911 0,'0'0'75'0,"0"0"-5"0,0 0 25 16,0 0-41-16,0 0-25 16,0 0-11-16,-91 137 11 15,86-69-3-15,5-2-10 16,0-8-7-16,25-7 2 15,8-11-2-15,5-15-9 16,2-5 1-16,3-13 0 16,-8-7 0-16,3 0 0 15,-5-10 3-15,3-19 1 16,-5-4-1-16,-6-5 0 0,-7 0-2 16,-5 4-2-1,-6 6 2-15,-7 10 4 0,0 10-6 16,0 6 2-1,0 2 0-15,0 0-2 0,0 6-1 16,7 20-1-16,1 8 0 16,15 0 2-16,4-2-9 15,4-8 9-15,2-6 0 16,1-7-5-16,-5-10 3 16,-7-1-6-16,-7 0 1 15,-1-7 6-15,-5-14 1 16,-9-5 2-16,0-6 0 15,0 0 0-15,-18-7-2 0,-9-2 6 16,-7 6-6 0,3 10 0-16,4 6-3 0,8 17 3 15,-6 2-1-15,9 0 1 16,1 22 0-16,3 9-1 16,12 0-1-16,0 2-3 15,3-3 2-15,23-6 3 16,9-4-6-16,2-6 5 15,5-8 2-15,3-6-4 16,-3 0 7-16,0-6-3 16,1-11 0-16,-3-4 2 15,-7-1-2-15,-6 4 0 16,-11 4 3-16,-5 10 0 16,-9 2-1-16,-2 2-3 0,0 0 0 15,0 2 0-15,7 19 0 16,0 8 4-16,2 0-3 15,4-3-1-15,-4-6 2 16,2-3-2-16,-2-5 1 16,-5-6-1-16,-2-6 0 15,-2 0 0-15,3 0 4 16,8-3 5-16,4-20 0 16,1-6-8-16,7-2 2 15,-8 7-3-15,-1 7 0 16,-10 8 0-16,-2 6 0 15,-2 3-1-15,5 0-3 16,1 0-6-16,4 19 8 0,-2 3 2 16,5 0 0-1,8 2 1-15,-1-7-3 0,4-2 4 16,3-5-4-16,0-6 2 16,-3-4-10-16,3 0 4 15,0-6-5-15,-5-12 2 16,-2-4-1-16,-6-2-3 15,-10 2 3-15,-2 2 8 16,-2 4 2-16,0 6 0 16,0 3 0-16,0 6 10 15,0 1-6-15,0 0-2 16,-2 18-1-16,2 12 0 16,-2 2 5-16,0 3 5 15,2-10-2-15,0-4-3 0,0-7 2 16,0-7-3-16,0-5-3 15,0-2 2-15,0 0 2 16,0 0 1-16,4-6 3 16,5-14-10-16,4-6 5 15,1 2-5-15,-1 2 0 16,1 7-1-16,-4 6 1 16,1 6-2-16,1 3 1 15,1 0-3-15,1 7-5 16,5 10 7-16,2 6 2 15,1 0 0-15,7-2-1 16,-2-3 1-16,4-4 0 16,-4-9 1-16,1-2-1 0,1-3-4 15,-4 0 4-15,2-3-2 16,-7-16-2-16,-3 0 0 16,-3-4 2-16,-5-3 1 15,-5-3 1-15,-4 6-5 16,0 3 3-16,0 8 2 15,0 8-3-15,-8 4 2 16,-1 0-2-16,-3 6-2 16,6 12 0-16,-3 5 0 15,9 6 2-15,0-2 1 16,2-2-12-16,21-4-4 16,3-4-15-16,5-8-10 0,5-4 15 15,6-5 7-15,0 0 8 16,1-10 2-16,-7-11-3 15,-5-6 13-15,-4 1 0 16,-7 0 1-16,-7 6 1 16,0 6 3-16,-10 5 18 15,-3 9 12-15,0 0 12 16,0 0-29-16,0 19-2 16,0 9-5-16,0 3-5 15,0-2 2-15,13-5-5 16,10-4-2-16,-4-9 0 15,10-2 3-15,0-7-3 16,2-2 0-16,8-2 3 0,-6-21-2 16,1-6 0-16,-10-5 5 15,0-8-3-15,-8-6-2 16,-3-12 5-16,-11-13-2 16,-2-5-3-16,0 9 5 15,0 11 5-15,0 23 4 16,0 17 0-16,-2 10 0 15,0 8 0-15,0 0-7 16,0 14-8-16,2 26 3 16,0 13 0-16,0 14 0 15,6 3-3-15,10-3 2 16,5-8 0-16,-2-10-2 0,-3-13-5 16,-1-9 4-1,6-15-14-15,-13-7-33 0,6-5-35 16,-3-5-74-16,-9-24-87 15,-2-5-175-15</inkml:trace>
  <inkml:trace contextRef="#ctx0" brushRef="#br0" timeOffset="-25980.02">12401 15047 909 0,'0'0'89'15,"0"0"-82"-15,0 0-2 16,0 0 83-16,0 0-22 15,0 0-33-15,125 24-16 0,-75-24-17 16,8-12 0 0,-6-10-21-16,-6-2-1 0,-7-4-14 15,-10 2-20-15,-10 3-9 16,-3-4 35-16,-7 2 27 16,-7 2 3-16,-2 1 2 15,0 6 13-15,0 4 48 16,0 6-13-16,-9 6-4 15,5 0 8-15,-10 2-33 16,1 28-6-16,-1 12 16 16,8 9 0-16,4 12-6 15,2 5-3-15,0 0-7 16,0 1 7-16,8-11-7 16,4-12-7-16,-1-6-6 15,-5-13-1-15,6-13 0 0,-8-9-1 16,5-5-3-16,5 0 3 15,3-12-3-15,10-16-1 16,0-6-2-16,-2-1 3 16,-3 0-5-16,-9 15 2 15,2 8-2-15,-7 8 6 16,-2 4-8-16,1 4 7 16,1 20 3-16,6 6 2 15,-1 4-2-15,1 0 0 16,1-8 2-16,3-3-2 15,5-8 0-15,-6-7-4 16,6-6 4-16,-3-2 0 0,2-2 2 16,0-18-1-1,-1-8 1-15,-6-2-2 0,-9-4 3 16,-6-2 1-16,0-2-3 16,-2 8-1-16,-22 8-2 15,4 9 0-15,-5 13-10 16,-4 0 2-16,7 8-14 15,2 15-31-15,11-1-51 16,9 0-51-16,0-2-182 16</inkml:trace>
  <inkml:trace contextRef="#ctx0" brushRef="#br0" timeOffset="-25611.3">13521 15236 684 0,'0'0'159'16,"0"0"-90"-16,0 0 38 15,0 0 29-15,21-119-36 16,-30 99-40-16,-18 9-24 16,2 3-4-16,1 8-17 15,0 0-11-15,-1 11-2 16,-2 13-1-16,7 4 0 16,3 1-1-16,7-4 0 15,10 1-1-15,0 0 1 16,8-1-3-16,15-6 0 15,11 2 2-15,0-5 1 16,-3-4 2-16,5-1-1 16,-13 1-1-16,2-3 0 0,-11 2-3 15,-10-4 2 1,-4 3 1-16,0-1 6 0,-6 4-3 16,-19 1 1-16,-4-2-4 15,2-2-1-15,7-6-5 16,-2-4-11-16,8 0-22 15,12-4-53-15,2-24-68 16,0-10-66-16,31-6-158 16</inkml:trace>
  <inkml:trace contextRef="#ctx0" brushRef="#br0" timeOffset="-25381.86">13776 14979 686 0,'0'0'212'15,"0"0"-114"-15,0 0 46 16,0 0 21-16,0 0-79 15,0 0-42-15,6-70-23 16,-6 88-10-16,-2 22-1 16,0 13 4-16,0 10-5 15,2-1-1-15,0-3-6 16,0-5-2-16,0-12 1 16,11-10-4-16,-5-13 2 15,6-4-19-15,-8-9-16 16,5-6-35-16,-5 0-75 15,-2-3-106-15,6-18-211 16</inkml:trace>
  <inkml:trace contextRef="#ctx0" brushRef="#br0" timeOffset="-25246.62">13608 15184 930 0,'0'0'45'15,"0"0"23"-15,0 0 21 16,0 0-47-16,0 0-32 15,0 0-10-15,112-9-42 16,-54-3-185-16</inkml:trace>
  <inkml:trace contextRef="#ctx0" brushRef="#br0" timeOffset="-24484.29">14362 15212 745 0,'0'0'247'16,"0"0"-150"-16,0 0 9 0,0 0 0 16,0 0-46-1,0 0-27-15,2-8-20 0,29 4-1 16,21-2 1-16,6-4-5 16,-2 1-4-16,-8 2-3 15,-7 1-1-15,-15 6 0 16,-12-3-7-16,-10 3-26 15,-4 0-26-15,2 0-87 16,0 0-72-16,3 0-232 16</inkml:trace>
  <inkml:trace contextRef="#ctx0" brushRef="#br0" timeOffset="-23795.04">15189 15204 667 0,'0'0'265'16,"0"0"-216"-16,0 0 39 15,0 0 30-15,0 0-25 16,0 0-52-16,-5-3-22 16,28-16 0-16,2-5-15 15,-4-5-4-15,4 1 3 16,-7-2-2-16,-5 6 2 16,-3 2-2-16,-6 10 4 15,-4 4 4-15,0 8 6 16,0 0-12-16,0 0-2 15,0 15 2-15,2 12-3 16,5 15-1-16,-1 2 1 0,8-4-2 16,-3-5-17-1,0-10-11-15,0-8-9 0,2-8-9 16,1-9-71-16,-1 0-21 16,3-12-91-16,-3-17-224 15</inkml:trace>
  <inkml:trace contextRef="#ctx0" brushRef="#br0" timeOffset="-23535.5">15332 14843 644 0,'0'0'358'0,"0"0"-339"16,0 0 4-16,0 0 78 15,0 0-12-15,0 0-42 16,0 0-10-16,4 73-14 15,14-71-4-15,5-2 2 16,-4 0-10-16,-1-14-1 16,0-9-10-16,-9 3 1 15,-2 0-1-15,-7 2-2 16,0 4-15-16,-9 3-24 16,-9 10-35-16,2 1-36 15,-4 1-57-15,12 22-169 16</inkml:trace>
  <inkml:trace contextRef="#ctx0" brushRef="#br0" timeOffset="-21675.72">15539 15066 897 0,'0'0'190'15,"0"0"-146"-15,0 0 56 16,0 0 5-16,0 125-48 15,0-95-34-15,0-7-7 16,0-5-7-16,7-4-3 16,-3-8-6-16,-2-4 1 15,2-2-1-15,2 0 1 16,0-5-1-16,7-20 4 16,1-3-4-16,-1-7 0 0,1-1-1 15,-1 5 1 1,1 4-1-16,-8 9-1 0,3 10 1 15,-5 8-9-15,3 0-3 16,0 7 6-16,8 15 7 16,-1 2 0-16,8 2 0 15,-4-4 0-15,2-4 0 16,2-7-1-16,-2-4 0 16,7-7 0-16,-2 0 0 15,-4-7 0-15,4-17-2 16,0-8 0-16,-7-4-1 15,-3-7-1-15,-6-12 1 16,-7-9-8-16,-2-8-4 0,0-5 5 16,0 4 2-16,0 10 5 15,0 19 2-15,-4 16 3 16,-3 16-1-16,5 9 3 16,-2 3 1-16,-3 3-4 15,2 26-1-15,-6 14 1 16,11 11 0-16,0 4 0 15,0 6-1-15,0 5 1 16,11 1 0-16,7-4 0 16,-2-10 1-16,6-11 3 15,-2-14 0-15,1-8-3 16,-4-11-1-16,1-10-3 0,-3-2 3 16,8-13-2-1,-3-16-2-15,-3-7-1 0,2-4-7 16,-11-8-11-16,-3 7-1 15,-5 3-3-15,0 13 5 16,0 16 20-16,-7 9 2 16,-6 0-6-16,-3 16 6 15,1 12 0-15,1 10 0 16,12 0 0-16,2 7 0 16,0-4 3-16,0 0 5 15,18-8-4-15,9-8 2 16,2-9-2-16,0-11 5 15,7-5 6-15,-1 0-4 0,-2-15-6 16,3-13-1 0,-5-4-2-16,-4-4 0 0,-11 1-2 15,-7 0-2-15,-9 10 0 16,0 7-3-16,0 6 1 16,-14 12-12-16,-6 0 4 15,2 0 6-15,1 12 5 16,3-1 0-16,5 2-1 15,7-3 0-15,2-4 1 16,0 4-3-16,0-4 4 16,0 2 2-16,13 0 13 15,3 1-4-15,-3 0-2 16,3 2-1-16,1 2 6 16,4 1 3-16,-3 3-14 0,-5-1 4 15,0 0-5-15,-1-3 0 16,-4 2-2-16,3-3-1 15,-1-8 1-15,-4 2 0 16,5-6-2-16,3 0 1 16,1 0-8-16,1-3-2 15,7-12 6-15,-4-4 1 16,4-4 2-16,-3-5-8 16,-5-1 6-16,-1 0 3 15,-5 3 0-15,-3 7 1 16,-4 7 3-16,-2 5 13 15,0 7 8-15,0 0-4 0,0 0-2 16,0 3-3-16,-2 20-4 16,-2 6-2-16,-5 0 2 15,7 2-5-15,-1-4-1 16,1-5-4-16,-3-5 3 16,5-5-2-16,0-7 0 15,0-3 1-15,0-2 1 16,0 0 2-16,0 0 1 15,0-8 0-15,5-15-2 16,11-4-5-16,-1-1-3 16,3 3-4-16,-3 8 4 15,-1 6-3-15,-3 10 3 16,-7 1-5-16,6 0 2 16,-4 9 4-16,5 11 1 15,3 5 1-15,1-2 0 0,8 0 0 16,-3-5 0-16,7-4 0 15,-1-4-2-15,-6-8 2 16,3-2-2-16,-6 0 2 16,6 0 2-16,-3-20-2 15,-3-4-1-15,4-4-1 16,-13-3 2-16,2 2 1 16,-8-4-1-16,-2 9-1 15,0 10 0-15,0 6 1 16,0 8 2-16,0 0 1 0,-6 10-3 15,-6 13 0 1,-1 11 0-16,3 2 0 16,10 1-1-16,0 2 0 0,0-7 0 15,12-6-1-15,5-8 0 16,6-4 0-16,4-8-6 16,2-6-4-16,4 0 0 15,5-17 3-15,-3-8 6 16,6-11-1-16,-3-8 1 15,-5-10 3-15,0-17 0 16,-4-11-1-16,-4-10 0 16,-7 2 1-16,-5 10 0 15,-2 11 3-15,-9 25 0 16,-2 15-1-16,0 18 5 16,0 11 18-16,0 0-11 0,0 23-14 15,-13 23 6 1,5 12 0-16,1 8 0 0,7 3 5 15,0 6-3-15,0-3-4 16,7-8-2-16,1-12-2 16,3-14 0-16,3-11-1 15,-10-18-2-15,3-2-9 16,-3-7-32-16,-2 0-35 16,6-15-104-16,-4-16-163 15</inkml:trace>
  <inkml:trace contextRef="#ctx0" brushRef="#br0" timeOffset="-21496.4">17315 14858 1025 0,'0'0'44'16,"0"0"-35"-16,0 0 89 16,0 0-20-16,0 0-54 15,143 0-16-15,-103 0-6 16,-11 0-2-16,-13-1-50 15,-14-7-72-15,-2 0-32 16,-13-4-183-16</inkml:trace>
  <inkml:trace contextRef="#ctx0" brushRef="#br0" timeOffset="-21306.07">15670 14815 1009 0,'0'0'39'0,"0"0"-39"16,0 0-20-16,0 0 20 15,127 0 18-15,-42-3-18 16,13-2-2-16,3-2-59 16,-3 2-236-16</inkml:trace>
  <inkml:trace contextRef="#ctx0" brushRef="#br0" timeOffset="-21016.57">18040 15023 1192 0,'0'0'0'16,"0"0"-32"-16,0 0 32 16,0 0 0-16,156-32 22 0,-96 29-13 15,-2 2-9-15,2-3-44 16,-8 0-161-16,-12-4-284 15</inkml:trace>
  <inkml:trace contextRef="#ctx0" brushRef="#br0" timeOffset="-20693">19331 14650 964 0,'0'0'55'16,"0"0"-50"-16,0 0 26 15,0 0 58-15,0 0-43 16,0 0 8-16,17 76 0 15,-5-27-26-15,-10 2-19 16,-2 2-4-16,0-2-1 16,0-2-4-16,-14-8 0 15,-3-10-46-15,-8-9-78 16,7-12-79-16,1-10-403 16</inkml:trace>
  <inkml:trace contextRef="#ctx0" brushRef="#br0" timeOffset="-20296.25">19090 14865 580 0,'0'0'374'15,"0"0"-360"-15,0 0-14 16,0 0 47-16,114-44 26 16,-56 38-32-16,11 3-12 15,-2 3 0-15,-5 0-1 16,-6 0 4-16,-14 17-7 15,-13 3 3-15,-13 3-22 16,-5 6 4-16,-9 7 0 16,-2-2 2-16,0 0 1 0,0-5 1 15,6-6-13 1,4-7 1-16,1-6-4 0,7-4 5 16,9-6-3-16,6 0 3 15,9-7-1-15,0-20 4 16,1-8-2-16,-7-2 1 15,-16-3-5-15,-11 1 2 16,-9 0 1-16,-9 7-1 16,-32 10 1-16,-5 8-3 15,-10 12-2-15,-2 2-8 16,16 0-19-16,11 12-79 16,19 7-91-16,12 0-210 0</inkml:trace>
  <inkml:trace contextRef="#ctx0" brushRef="#br0" timeOffset="-19413.6">20214 15055 663 0,'0'0'100'15,"0"0"-54"-15,0 0 85 16,0 0-12-16,0 0-9 0,0 0-25 16,133-56-36-1,-79 30-33-15,2-4-8 0,-10-2 2 16,-5 0-10-16,-20-2 2 15,-7 0-1-15,-12 2 2 16,-2 4 1-16,0 7-4 16,-2 11 1-16,-4 4-1 15,-6 6-12-15,1 0-6 16,-5 0 6-16,3 15 6 16,2 3-6-16,4-3-3 15,7 2-4-15,0-3-3 16,0-2 11-16,12-2 2 15,3-4 2-15,3-2 5 16,-1 0 2-16,-1 0 1 16,3 2 1-16,-9 0 4 0,3 6 6 15,-3 3-4-15,1 4-3 16,-7 5 4-16,6 2-2 16,-6 0-5-16,9 0 0 15,-7-4-2-15,8-6 2 16,-1-1 3-16,3-12-3 15,6-3 4-15,5 0-4 16,2-9 7-16,2-18-3 16,-2-4 2-16,0-4-7 15,-2-3 0-15,-7-2 0 16,0-4 3-16,-6-1-3 16,-12 9-2-16,-2 9-1 0,0 13 2 15,0 7 2-15,-7 7-2 16,-9 0-6-16,-1 12 4 15,-6 17 0-15,7 6 0 16,12 4-1-16,4 3 0 16,0-3-5-16,16-4-18 15,15-3-32-15,7-9-3 16,4-10-31-16,3-13-6 16,-3 0-81-16,3-7 24 15,-5-19-181-15</inkml:trace>
  <inkml:trace contextRef="#ctx0" brushRef="#br0" timeOffset="-17625.07">21277 14812 247 0,'0'0'251'0,"0"0"-104"0,0 0-4 16,0 0-1-16,0 0-48 15,0 0-18-15,2-51-23 16,-18 73-20-16,-1 11 18 16,-8 2-2-16,10 5-17 15,1 6-1-15,12-4-13 16,2-1-12-16,0-6 5 15,0-12-10-15,0-8-1 16,16-7 2-16,3-5 2 16,8-3-3-16,7-3 2 15,-1-20-2-15,2-8 0 16,2-5-1-16,-8-4-1 16,-5 2 1-16,-6 6 0 15,-7 12-1-15,-6 8 1 0,-5 8 1 16,0 4-1-16,0 0-5 15,0 4-2-15,0 22 6 16,0 6 1-16,0 8-4 16,0 1 4-16,11-8 0 15,2-1 0-15,5-10-2 16,0-4 5-16,2-9-4 16,-2-9 2-16,-3 0 4 15,1 0 0-15,-3-22-4 16,1-9-1-16,-8-5 2 0,-6-4-1 15,0-3-1-15,-2 2-8 16,-16 4-6 0,-7 11 6-16,4 9 6 0,-4 11-4 15,9 4-8-15,-1 2 5 16,3 0 8-16,5 5-3 16,9 10-3-16,0 2-1 15,0 0-1-15,16-1-26 16,8-3 9-16,5-6 7 15,2-7 19-15,2 0 0 16,2 0 1-16,-2-2 0 16,5-10 0-16,-7 2 1 15,-4 6 16-15,-12 2-7 16,-1 2-6-16,-8 0 11 16,3 18 2-16,-5 8-8 0,4 2 1 15,-6 1-3-15,-2-6-2 16,0-8-5-16,0-4 2 15,0-5-1-15,0-6-1 16,0 0 3-16,2 0 8 16,-2 0 0-16,4-17 8 15,5-8-20-15,5-3 4 16,1-2-4-16,12 0 0 16,-5 2 0-16,3 6-1 15,-1 8 0-15,-8 4-1 16,-5 6 1-16,-7 1-1 15,1 3 2-15,-5 0-1 16,5 0-2-16,-1 0 1 0,-2 3 1 16,7 9 0-16,-3 5 1 15,2 4 4-15,-4-1 0 16,-2-1 6-16,0 0-6 16,0-6-2-16,-2-1 8 15,5-7-3-15,-5 1-1 16,0-4 0-16,2-2-2 15,-2 0 0-15,0 0 0 16,0 0 3-16,2 0 2 16,0-8-5-16,6 3-1 15,-4-2-3-15,0 2 0 16,1 5 0-16,-5 0 0 16,2 0-1-16,-2 0 1 15,0 0 0-15,0 0 0 0,0 0-1 16,0 0 0-16,0 0 1 15,0 0-4-15,0 0 4 16,0 0 1-16,0 0-1 16,0 0-2-16,0 0 0 15,0 0 1-15,2 3-3 16,0-1 8-16,0 0-5 16,8-2 1-16,-4 0 0 15,9 0-1-15,8 0 1 16,6 0-5-16,0 0 5 0,4 0-5 15,-4 0-5 1,-6-2-4-16,-8-6 4 0,-1-2 6 16,-3-2 1-16,-7-6-2 15,0-2-3-15,2-2-2 16,-4 0 5-16,-2 0-2 16,0 6 4-16,0 4 1 15,0 3 2-15,0 5 0 16,0 3 0-16,0 1 7 15,0 0 7-15,0 0-1 16,0 4-11-16,0 15 0 16,-10 12 6-16,6 5 2 15,2-1-1-15,2-2 5 16,0-3-5-16,0-9 0 16,0-1-5-16,0-8 0 0,0-9 0 15,0-1-4-15,0-2 0 16,0 0 3-16,0-2 1 15,0-18-4-15,0-10-5 16,0-7-5-16,0-4-2 16,6 3-2-16,10 4 4 15,5 11 0-15,-2 6 5 16,6 10 2-16,-3 3 0 16,0 4-1-16,-2 0 2 15,3 15 2-15,-6 7-4 16,6 3 4-16,-5 4 0 15,-3-5 1-15,1 4-1 16,-3-7 2-16,3-2 0 0,-5-7 1 16,5-3 0-16,-7-2 1 15,-3-7-2-15,8 0-1 16,3-1 3-16,8-19 0 16,4-3-4-16,-4-5-2 15,-6-2 0-15,-1-6 0 16,-7 2-8-16,-1 3 8 15,-10 9-4-15,0 6 3 16,0 8 3-16,-10 4-7 16,-5 4 5-16,-3 0 2 15,-7 17-1-15,8 8 1 16,3 5-5-16,10 2 2 16,4-1 0-16,0-5-2 15,0-2-20-15,11-9-55 0,13-4-83 16,8-7 22-16,6-4-87 15,-3 0 99-15,1-4-223 16</inkml:trace>
  <inkml:trace contextRef="#ctx0" brushRef="#br0" timeOffset="-17196.17">23020 14795 568 0,'0'0'128'15,"0"0"-11"-15,0 0-11 16,0 0-29-16,0 0 15 0,0 0-26 15,0 0-8-15,-69 142-31 16,69-96-5-16,0-4-10 16,14-1-8-16,14-10 6 15,6-9-10-15,4-14 0 16,2-8-1-16,5 0-1 16,-3-15-17-16,0-19-12 15,-4-11 16-15,-2-3 9 16,-7-10 0-16,0-8 5 15,-12-8-8-15,6-6-2 16,-10 1 10-16,-4 17 1 16,0 18 2-16,-9 24 16 15,0 10 9-15,0 10 5 16,0 0-6-16,-7 20-15 16,-9 20-6-16,3 15 8 0,7 4 4 15,2 4-11-15,4 1-5 16,0-6 4-16,0-5-4 15,6-12-2-15,5-13 0 16,-5-10-13-16,4-10-42 16,1-8-39-16,-5 0-35 15,1-23-120-15,-7-8-250 16</inkml:trace>
  <inkml:trace contextRef="#ctx0" brushRef="#br0" timeOffset="-17041.95">23150 14729 975 0,'0'0'53'0,"0"0"-52"15,0 0 45-15,0 0-3 16,173 0-35-16,-101 0-8 16,10 1-55-16,0 3-156 15,3-4-340-15</inkml:trace>
  <inkml:trace contextRef="#ctx0" brushRef="#br0" timeOffset="-16838.62">24095 15008 1263 0,'0'0'35'0,"0"0"-30"16,0 0 12-16,0 0 14 15,0 0-19-15,162-11-12 16,-108 5-1-16,-8 2-26 16,-3-4-105-16,-3 2-42 15,-13-5-148-15</inkml:trace>
  <inkml:trace contextRef="#ctx0" brushRef="#br0" timeOffset="-16029.12">25019 15051 744 0,'0'0'90'16,"0"0"-52"-16,0 0 68 16,0 0 16-16,0 0-42 0,0 0-32 15,79-66-10-15,-46 34-11 16,5 0-17-16,-3-6 2 15,-1 0 0-15,-10-2-7 16,-10-4 0-16,-7 3-4 16,-7 3-1-16,0 6-1 15,-2 15 0-15,-12 4-7 16,-6 11-7-16,0 2-15 16,-3 0 12-16,4 18-2 15,3 4 11-15,7 2-15 16,9 1-3-16,0-2 12 15,9 5 9-15,20-6-3 0,0 0 6 16,-2-1 2 0,2-3 1-16,0 4 0 0,-10 2 1 15,-3 4 0-15,-3 2 3 16,-3 4 9-16,-4 0-2 16,1-1-1-16,-1-6-6 15,4-3 1-15,1-4-2 16,3-4 1-16,3-5 1 15,3-10 12-15,9-1-2 16,7 0 0-16,6-9-9 16,-4-15-2-16,2-5-2 15,-4-5 1-15,-7-7 0 16,-11-10-3-16,-5-2 1 0,-11 2-2 16,-2 10 2-1,0 16 1-15,0 10-2 0,-9 9 3 16,0 6-3-1,-11 0-5-15,0 10-1 0,5 21 4 16,1 8-3-16,12 6 5 16,2 0-2-16,2 1 0 15,25-5-1-15,2-7 3 16,13-5-24-16,5-14-24 16,7-11 5-16,2-4-61 15,2 0-73-15,-1-16-56 16,-1-10-102-16</inkml:trace>
  <inkml:trace contextRef="#ctx0" brushRef="#br0" timeOffset="-14527.97">26261 14718 811 0,'0'0'97'16,"0"0"-35"-16,0 0 42 16,0 0-10-16,0 0-34 15,0 0-21-15,-40 52 20 16,20-6-24-16,5 5-10 15,3-3-10-15,8-1 2 16,4-8-4-16,0-7-4 16,0-10-3-16,0-11-3 15,4-4 0-15,10-7 2 16,3 0-2-16,8-7 3 16,8-16-4-16,3-7-2 0,-3-4-3 15,-2-4 1-15,-2-2-1 16,-8 6-1-16,-5 6-2 15,-12 14 6-15,-2 8 0 16,-2 6 0-16,0 0 0 16,0 0-1-16,-2 14-3 15,-14 16 4-15,3 8 4 16,7 4-4-16,6-2-1 16,0-6 0-16,0-5 1 15,6-12-2-15,11-5 2 16,4-8 0-16,-1-4 0 15,5 0 0-15,1-1 1 0,-6-20-1 16,-2-5 0-16,-7-6 1 16,-4-5 1-16,-7-2-2 15,0 3-4-15,-9 4-2 16,-9 11 2-16,-4 6-4 16,0 7 0-16,-3 2 3 15,10 3 2-15,13 1-2 16,2 0 0-16,0 2-12 15,0 0-12-15,6 0-57 16,19 0 25-16,10 0 57 16,5 0-3-16,-2 2 2 15,-3 9 5-15,0 3 3 16,-6 6 12-16,-10 0 16 16,-3 2 10-16,-5 2-26 15,-9-5 2-15,-2 1 6 0,0-5-8 16,0-5 9-16,0-3-6 15,0-6-7-15,0-1 4 16,0 0-1-16,0 0-8 16,0-10-5-16,0-13-1 15,11-9-5-15,16-2-1 16,9-1-7-16,6 2 8 16,2 5-5-16,-1 15 1 15,-7 6 5-15,-16 7-4 16,-5 0 6-16,-3 7-2 0,-3 11 3 15,-7 5 1 1,2 6 1-16,-2-2-1 0,5-2 1 16,2-4-1-16,2-3 0 15,4-7 1-15,8-5-1 16,4-6 2-16,4 0-2 16,-2-6 0-16,2-14-2 15,-6-6-6-15,-7-8 4 16,-5-4-12-16,-2-11-3 15,-7-5 2-15,-1-4-2 16,-3-2-7-16,0 7 13 16,0 10 10-16,-3 11 3 15,-1 11 0-15,-5 10 9 16,5 7 8-16,4 1 3 16,-2 3 5-16,-5 0-16 0,0 10-9 15,0 22 5-15,1 14 8 16,-1 5 4-16,7 7-11 15,0 2 10-15,0 8 0 16,0 9-3-16,0 7 5 16,0 6-7-16,0-2 0 15,0-3-7-15,0-13-4 16,-2-9 0-16,0-12 0 16,2-9-1-16,0-10 1 15,0-9-3-15,0-9-6 16,0-4-3-16,11-8-8 15,4-2 4-15,7 0 2 0,1 0 11 16,4-15-4-16,-8-8 1 16,4-6 4-16,-1-8-2 15,-1-4 0-15,-13-5 2 16,-3 0 0-16,-5 0 0 16,0 3 2-16,-15 2 0 15,-20 0 0-15,2 5 0 16,0 6 2-16,1 4-2 15,10 12 0-15,11 4 0 16,7 2 1-16,4 6-2 16,0-6 1-16,0-4 0 15,18-6-7-15,10 0 5 16,13-4-4-16,-6 10 2 0,3 0 2 16,-5 6-1-1,-4 4 3-15,-4 2 0 0,0 0 2 16,-5 2 2-16,-5 18 6 15,6 7 0-15,-6 5-4 16,-6-1-3-16,-2 1-2 16,-1-6-1-16,1-5 0 15,-3-8 0-15,0-6-4 16,2-4 3-16,-4-3-9 16,0 0-18-16,2-6-44 15,3-20-68-15,-3-10-64 16,0-8-166-16</inkml:trace>
  <inkml:trace contextRef="#ctx0" brushRef="#br0" timeOffset="-14378.75">27702 14592 742 0,'0'0'149'0,"0"0"-26"16,0 0-1-16,0 0-58 15,0 0-28-15,0 0-27 16,0-42-9-16,17 38-54 15,8 1-130-15,-3 3-192 16</inkml:trace>
  <inkml:trace contextRef="#ctx0" brushRef="#br0" timeOffset="-11407.92">28002 14853 932 0,'0'0'109'15,"0"0"-47"-15,0 0 92 16,0 0-64-16,0 0-47 16,0 0-24-16,5-20-10 15,4-1-6-15,-9-4 1 16,0-5-2-16,0 2 7 16,0 3-6-16,0 5 5 15,-23 8-7-15,-4 8-1 16,-8 4-1-16,-5 0 1 15,-7 8 0-15,7 19 0 16,7 4-3-16,6 5 1 0,16-1-1 16,9-3 1-16,2-6 1 15,0-8-1-15,4-4 0 16,13-8 2-16,10-3 0 16,0-3 2-16,6 0-1 15,3-12 0-15,-3-1-1 16,-4-5 0-16,-2 3-1 15,-4 2 1-15,-10 1 2 16,-6 7 0-16,-3 4 8 16,-4 1-9-16,0 0-1 15,0 14-2-15,0 26 2 16,0 18 12-16,0 14-10 16,0 8 0-16,-6 3 0 0,-8-1 3 15,-3-1-3-15,-10-16-2 16,0-9 0-16,2-14 0 15,5-14-1-15,5-11 1 16,-6-12-2-16,4-5-4 16,-3 0-2-16,-1-4 2 15,2-18 1-15,7-10-2 16,6-4-7-16,6-8 1 16,0-6-3-16,13-12 8 15,23-14 3-15,15-7 1 16,11 3 2-16,-2 10-4 0,3 18 3 15,-5 12 1 1,-7 16-2-16,1 7 4 0,-8 10 0 16,-11 7 0-16,-10 0 1 15,-8 0-1-15,-3 6 5 16,-6 18 1-16,1 6 4 16,-7 4 3-16,0 0-9 15,0 0 4-15,0-6-3 16,0-8-4-16,0-10-2 15,0-3 1-15,0-7 0 16,0 0 3-16,4 0 6 16,8-3-4-16,7-17-4 15,10-8 3-15,2-11-3 16,4 0-1-16,-4-3-4 16,-5 5 4-16,-6 12 0 0,-6 8 2 15,-5 12-2-15,-7 3 0 16,0 2 0-16,-2 0 0 15,0 0 0-15,0 0-3 16,0 2-4-16,9 21 7 16,-3 6-3-16,8-1 7 15,-1-4-4-15,1-3 2 16,1-7-2-16,3-5 0 16,5-6 0-16,6-3 7 15,6 0-6-15,5-12 0 16,0-13 0-16,-9-5 0 15,-4-8 0-15,-2-7-1 16,-9-1 0-16,-3 5-1 16,-11 7-2-16,-2 15 3 0,0 9 0 15,-2 6-1-15,-21 4-4 16,4 0 1-16,-4 0 2 16,5 13 1-16,7 0-3 15,5 3 2-15,6-2-5 16,0-2 7-16,0-1 2 15,0-4-1-15,6 1 0 16,7-3-1-16,3-1 2 16,5-4 2-16,-4 1-1 15,3 3-2-15,1 0 0 16,-6 2-1-16,3 1 0 16,-7-2 0-16,2 5 0 15,-4 1 0-15,-2 5 2 0,1 2-1 16,2 0 2-16,-1 2-2 15,4 0-1-15,-7-5 0 16,8 6 0-16,-1-5 0 16,-1-2 0-16,5 1-1 15,3-6 1-15,7-3 3 16,11-4 1-16,5-2-3 16,7 0-1-16,4 0 2 15,2-11-2-15,-2-4 0 16,-4-8 0-16,0-4 0 0,-4-4-2 15,-3-3 2-15,-5-1-3 16,-16 0 1-16,-7 8 0 16,-7 5-2-16,-8 5 2 15,0 7 0-15,-16 5-7 16,-13 5 4-16,-9 0 5 16,-9 4-2-16,-2 19 1 15,4 9 0-15,1 4-1 16,11 3 2-16,4-3 1 15,13-6-1-15,7-7-3 16,7-3-1-16,2-8 4 16,0-3 2-16,13-7 5 15,9-2 0-15,7 0 4 16,7-11-8-16,-1-12-3 16,4-1 0-16,-8-4 2 0,0-1-2 15,-2 0 0-15,-5 0-5 16,-6 8 5-16,-7 7 2 15,-3 7-2-15,-8 6 0 16,0 1-1-16,0 0 1 16,0 0 0-16,0 0 0 15,0 8-3-15,0 7 2 16,0 7 1-16,0 1 0 16,0-3 0-16,0-4 0 15,4-8 0-15,7 2 1 16,-5-6 0-16,10-3 1 15,9-1-1-15,8 0 2 0,7-1-3 16,2-17 0-16,1-8-4 16,-1-6 3-16,-2-9 0 15,3-11-1-15,-10-12-2 16,0-8 3-16,-1-11-7 16,-8 0 1-16,-1 0-1 15,-2 5 5-15,0 12-1 16,-8 12 1-16,-6 19 3 15,0 14 1-15,-7 12 1 16,0 7-3-16,0 2 1 16,0 0-5-16,0 12-3 15,-14 25 7-15,-10 13-1 16,-1 10 2-16,3 6 9 0,-1 2-2 16,2 0 4-1,2-1-7-15,4-7 0 16,6-5-2-16,0-12-1 0,5-9 1 15,4-7 1-15,0-12-3 16,0-4-1-16,0-8 1 16,13-3 2-16,5 0 0 15,13 0-2-15,7-6 2 16,5-11-2-16,-8-6-2 16,1 3-2-16,-12 4 1 15,-6 3-3-15,-12 8 6 16,-3 3-2-16,-3 2 1 0,0 0 1 15,0 0-5 1,0 4 1-16,0 13 4 0,-3 6 0 16,1-1 3-16,0-1 1 15,2-6-3-15,0-4-1 16,0-5 0-16,0-6 0 16,0 0 4-16,0 0 4 15,14 0-3-15,13 0-4 16,2-5 2-16,2-10-3 15,0-2 0-15,-2 1-1 16,-5 1-2-16,-6 2 4 16,-9 8-4-16,-5 2 4 15,-4 3-2-15,0 0 2 16,0 0-2-16,-2 3 1 16,-11 17 0-16,-3 7 3 0,1 4-1 15,4-1 3-15,1-4-4 16,8-6 0-16,0-2 0 15,2-6-2-15,0-2 2 16,0-6 3-16,12 2-2 16,9-4-1-16,4-2-1 15,4 0 0-15,-2-2 0 16,-2-15 0-16,-6-7 1 16,-3-5-2-16,-7-6-7 15,-5-5 1-15,-4 4-2 16,0 6-4-16,-9 11-3 15,-15 2 3-15,-5 9 9 0,0 2-5 16,4 5 8-16,10 1 1 16,13 0-1-16,2 0 1 15,0 0-4-15,0 0 4 16,0 0 0-16,8 0 0 16,19 0 8-16,4 0-6 15,3 0 5-15,-5 3 3 16,0 3-2-16,-2 2 5 15,-3 2-5-15,3 6 2 16,-3 2 1-16,1 2 3 16,-5-2-5-16,-7-1-4 15,-1-4-5-15,-8-4 5 16,-4-3-5-16,2-5 1 0,-2-1 1 16,0 0 1-1,0 0-1-15,0 0 1 0,0 0 3 16,0 0-6-16,7 0 3 15,-3 0 0-15,10-14-5 16,11-8 6-16,8-2-8 16,7 0 4-16,4 0-1 15,3 7 1-15,-7 2 0 16,-7 7 0-16,-6 6-1 16,-4 2-4-16,-9 0 4 15,-8 0 0-15,-4 20-1 16,-2 6 2-16,0 6 2 15,-8 4 0-15,-15 3 6 16,-4-2-2-16,0-1-2 0,3-5-4 16,1-9 2-16,8-5-2 15,6-8 0-15,2-4-5 16,3 0-4-16,-5-5-20 16,-4 0-34-16,-7-2-44 15,-3-24-182-15,4-12-440 16</inkml:trace>
  <inkml:trace contextRef="#ctx0" brushRef="#br0" timeOffset="-11054.21">30425 14171 576 0,'0'0'138'16,"0"0"1"-16,0 0-10 16,0 0-17-16,0 0-41 15,0 0-16-15,0 0-8 16,0-3-13-16,0 6-4 15,0 3-15-15,0 0-10 0,0-2-2 16,0 0-1-16,10-2 0 16,-2 0-2-16,1-2-2 15,3 0-29-15,-10 0-64 16,-2-10-39-16,0-7-66 16,0-2-229-16</inkml:trace>
  <inkml:trace contextRef="#ctx0" brushRef="#br0" timeOffset="-10763.75">29426 13712 493 0,'0'0'157'0,"0"0"-135"16,0 0 15-16,0 0 133 15,0 0-93-15,0 0-39 16,-29-25 9-16,29 25-22 16,8 0-13-16,21 2 17 15,13 10-1-15,7 3-15 16,16 2-11-16,1 2-2 16,1 1-3-16,-7-1 2 15,-4 0-34-15,-12 1-47 16,-5-6-76-16,-8-4-113 0</inkml:trace>
  <inkml:trace contextRef="#ctx0" brushRef="#br0" timeOffset="-10590.43">30225 14016 384 0,'0'0'0'0</inkml:trace>
  <inkml:trace contextRef="#ctx0" brushRef="#br0" timeOffset="-2446.42">30126 14476 109 0,'0'0'572'0,"0"0"-532"16,0 0-28-16,0 0 72 15,0 0-2-15,0 0-28 16,0 0-10-16,-106 0-1 15,77 0-18-15,0 0 6 16,-7 0-7-16,1 0-2 16,-2 0-1-16,6 4 2 15,3 1-5-15,8 0 10 16,1 0-4-16,11-3-3 16,8-2-5-16,0 0-2 15,0 0-7-15,33 0-7 16,34 0 0-16,24-2 2 0,21-3-2 15,8-2 0 1,-8 2 1-16,-18 3 0 0,-34 2-2 16,-31 0-25-16,-29 0-103 15,-43 4-59-15,-37 8-450 16</inkml:trace>
  <inkml:trace contextRef="#ctx0" brushRef="#br0" timeOffset="1318.66">26027 15302 611 0,'0'0'322'16,"0"0"-299"-16,0 0 26 15,0 0 29-15,0 0-19 16,0 0-2-16,0 0-14 16,0 0-21-16,14-18-14 0,-10 32 13 15,7 20 9 1,-9 17-6-16,1 23 3 0,-3 19-15 16,0 14 0-16,-7 6-4 15,-8-2 4-15,-4-9-7 16,11-12-4-16,-1-15-1 15,4-11-1-15,-2-11 1 16,3-13 0-16,4-11 0 16,-2-12-19-16,0-5-18 15,-3-8-37-15,-1-4-104 16,1 0-36-16,-13-11-383 16</inkml:trace>
  <inkml:trace contextRef="#ctx0" brushRef="#br0" timeOffset="1721.36">25711 16156 952 0,'0'0'93'0,"0"0"-85"15,0 0 48-15,0 0 6 16,0 0-33-16,0 0 7 15,80 23 10-15,-27 2-21 16,1 1-9-16,-3 2-3 16,-4-2-2-16,-16-3-10 15,-2-1 0-15,-9-5 1 0,-4 0 1 16,-7-11 24-16,-3-2-21 16,-6-2-4-16,5-2 1 15,-3 0 4-15,2 0 7 16,12-6-3-16,7-17-4 15,6-3-2-15,-2-1-5 16,1-4 2-16,1 4-1 16,-2 0-1-16,-11 10 6 15,-1 6-6-15,-13 3 0 16,0 8-5-16,-2 0 3 16,0 0-22-16,0 0-30 15,0 0-81-15,0 0-120 0,-13 7-435 16</inkml:trace>
  <inkml:trace contextRef="#ctx0" brushRef="#br0" timeOffset="2635.86">27086 15976 336 0,'0'0'606'0,"0"0"-547"15,0 0 1-15,0 0 41 16,0 0-21-16,6-121-24 16,-6 99-27-16,-8 0-3 15,-15 2-11-15,4 2-13 16,-15 3 2-16,1 10-4 16,0 5-2-16,-8 0 2 15,10 5 0-15,4 16-3 16,7 7 0-16,15 2 2 15,5 7-7-15,18 2 0 16,24-2 6-16,16-1-12 16,7-2-1-16,0-4-2 15,-4 0 8-15,-17-4-8 0,-20-6-5 16,-13-1-5-16,-11-6 10 16,-4 1 11-16,-25 2 3 15,-13-4 3-15,-1-4 5 16,5 2 1-16,9-8 7 15,12 1-7-15,12-3 5 16,5 0-4-16,0 0-4 16,18-5-3-16,22-15-5 15,16-1-5-15,4-2 8 16,-2 2-17-16,-2-2 9 16,-7 3 5-16,-7-6 0 15,-6 0 5-15,-12 0-2 0,-3 2 3 16,-15-1-1-16,-4 3 0 15,-2 4 5-15,0 4 1 16,-8 6-6-16,-15 6 1 16,3 2-1-16,-7 2 0 15,5 24-1-15,0 6-1 16,8 7-1-16,10 3 3 16,4-2-1-16,0-1 2 15,11-10-1-15,15-7 0 16,11-6-2-16,-2-11-20 15,14-5-20-15,-4 0-67 16,6-19-55-16,0-8-148 16</inkml:trace>
  <inkml:trace contextRef="#ctx0" brushRef="#br0" timeOffset="4302.01">27808 15913 803 0,'0'0'89'16,"0"0"0"-16,0 0 19 15,0 0-34-15,0 0-20 16,0 0-8-16,-109 73-12 16,89-35-11-16,14 0-8 15,6 2-4-15,0-9-4 16,0-4-5-16,6-8-3 16,17-7 1-16,6-9 0 0,6-3 0 15,3 0 0 1,2-14 0-16,3-12-6 15,-10-2-4-15,-4-2 7 16,-4 0-5-16,-10 2 4 0,-2 2 4 16,-6 8 0-16,-5 12 4 15,-2 1-2-15,0 5 1 16,0 0-3-16,0 0-2 16,0 7 0-16,0 15 1 15,-4 6-3-15,2 0 4 16,2-4-2-16,0 3 0 15,11-10-1-15,9-3 3 16,9-8-1-16,9-6 1 16,-3 0 1-16,5 0 1 15,-1-18-2-15,-11-7-1 0,1-1 1 16,-9 0-2-16,-4-1 0 16,-7 9 2-16,-7 4 0 15,-2 6 1-15,0 6 1 16,0 2 0-16,0 0-2 15,0 0-3-15,-4 14 1 16,-8 9-2-16,10 0 2 16,2 0 0-16,0-6-1 15,0-1 3-15,14-11-2 16,3 2-3-16,8-7 5 16,10 0 0-16,6-14 0 15,-1-8 3-15,-5-1-2 0,-8-6-2 16,-9-1-7-1,-9-2-14-15,-7 2-12 0,-2 2 17 16,0 7 17-16,-6 9-2 16,-15 7 2-16,2 5 0 15,-4 0-6-15,5 9 1 16,3 3 1-16,11 1-1 16,-2-3-2-16,6-3 0 15,0 0 3-15,8-3-3 16,9 0 6-16,6-3 1 15,-5-1 1-15,-3 0 2 16,-2 0-1-16,-1 3 0 16,-6 1 6-16,5 2-5 15,-1 3-2-15,-2 4 2 16,5 5-1-16,1 0 52 0,-1 2-35 16,1-2-17-16,-1-4 1 15,1-3-2-15,-1-4 1 16,-7-7 1-16,4 0-3 15,3 0 11-15,0-4-2 16,3-16-2-16,0-4-1 16,1-4-4-16,1-7 1 15,0 4-3-15,-7-8 1 16,-4 5-2-16,-3 8 1 16,-4 10 0-16,0 7 1 15,0 9 1-15,0 0-2 16,0 0-2-16,0 0 0 0,0 21-7 15,0 14 9-15,0 1 0 16,0 0-1-16,11-9 1 16,5-4 1-16,1-5 2 15,4-6-3-15,-5-10 1 16,1-2 1-16,8 0 4 16,-5-14-4-16,2-12 6 15,-4-6-8-15,-2-9 0 16,-7-3 0-16,-1-9-5 15,-1-7 2-15,0-13-3 16,-5-7 4-16,3-3 1 16,-5 16 1-16,0 14 0 15,0 22 2-15,0 13-2 0,0 15-3 16,0 3 2-16,0 3-4 16,-14 32 0-16,-1 15 3 15,1 11 2-15,7 7 2 16,7 1-2-16,0 0 2 15,0-5 0-15,7-8 9 16,9-7-5-16,4-12 2 16,2-10-1-16,0-9-3 15,3-6-1-15,0-12 3 16,4 0 1-16,4-4 0 16,5-17-4-16,-1-2-2 15,-1-4-1-15,-5 3-6 0,-6 5 3 16,-9 8-2-16,-5 7 1 15,-11 4 2-15,0 0-5 16,0 4-2-16,0 18 6 16,0 6 2-16,0-2 1 15,4 1 0-15,8-8-1 16,1-7 1-16,3 0 0 16,1-7 2-16,8-5 0 15,6 0 3-15,4-5-4 16,1-12 2-16,-3-4 1 15,-4 1-3-15,-2-1-1 16,-2 0 1-16,-7 7 4 16,-7 4-4-16,-7 6 13 15,-4 4-8-15,0 8-6 16,0 24 0-16,0 17 5 0,0 10 11 16,-11 11-9-16,3 2 0 15,-4-5-4-15,8-3-3 16,-3-13 2-16,3-13-2 15,2-16-3-15,2-10-12 16,-2-10-23-16,-8-2 6 16,-3-4-51-16,-5-24-69 15,-9-7-69-15,-6-13-124 16</inkml:trace>
  <inkml:trace contextRef="#ctx0" brushRef="#br0" timeOffset="4524.38">28907 15628 980 0,'0'0'39'0,"0"0"-37"16,0 0 70-16,120-9 5 16,-66 5-20-16,4 2-18 15,0-3-20-15,-2 0-13 16,-10-2-5-16,-12 6-1 15,-14-6-17-15,-18 3-45 16,-2-1-19-16,-13 1-74 16,-32-2-141-16,-11 3-210 15</inkml:trace>
  <inkml:trace contextRef="#ctx0" brushRef="#br0" timeOffset="4778.84">28618 15591 512 0,'0'0'450'0,"0"0"-432"16,0 0 9-16,0 0 60 15,0 0-34-15,0 0-14 16,-10 0 2-16,20 2 3 16,5-2-17-16,5 0-2 15,3-2-17-15,-4-16-3 0,-3 0 1 16,-7 1-6-1,-7 5-5-15,-2 2-15 0,0 5-22 16,-15 2-33-16,-12 3-35 16,-4 0-60-16,0 16-133 15</inkml:trace>
  <inkml:trace contextRef="#ctx0" brushRef="#br0" timeOffset="6952.92">23925 16968 154 0,'0'0'864'0,"0"0"-832"16,0 0 8-16,0 0 92 15,0 0-45-15,0 0-49 16,4-22-21-16,4 50-9 15,-2 13 7-15,5 9 11 16,3-2-12-16,-1-9-10 16,3-10-4-16,-5-12 1 0,-7-10-1 15,0-5 1 1,3-2 1-16,5 0-1 0,5-9 3 16,10-16 1-16,4-13-1 15,4-4-2-15,2-1 1 16,-11 9-3-16,-10 8 0 15,-3 12 0-15,-8 11-3 16,-5 0 3-16,2 3-2 16,5 3-3-16,-3 16 5 15,7 9 0-15,3 7 0 16,1-8 0-16,1-3 0 16,-3-11 1-16,3-1 0 15,-3-8 0-15,1-4 1 16,1 0 2-16,10-8-2 0,-1-18-1 15,5-5 4-15,0-3-3 16,-2 0-1-16,-5 10-1 16,-6 4 0-16,-5 12 0 15,-9 4 0-15,-2 4-2 16,0 0-2-16,2 4-1 16,10 22 0-16,1 10 5 15,5 7-1-15,-3-2 2 16,10-2-2-16,2-11 1 15,2-5-6-15,2-14-1 16,2-6-2-16,7-3 6 16,1-3-1-16,-6-17-3 15,-4-8 1-15,-4-4 4 0,-12-4 2 16,-3-5-3 0,-5 2 2-16,-7 8-1 0,0 7 2 15,0 10 0-15,0 6-4 16,-14 8 1-16,-10 0 2 15,-5 0-2-15,0 19 1 16,0 2-1-16,0 9 5 16,4 2-2-16,7-1 0 15,5-4 0-15,9-1 0 16,-1-10-1-16,5-5 2 16,0-6-2-16,0-5 2 15,0 0-1-15,20 0 7 0,9-13-5 16,4-9 2-16,8-4 1 15,-8-5-5-15,5-1-1 16,-9-4 0-16,-2 10 1 16,-12 4 5-16,-1 12-4 15,-12 6-2-15,-2 4-1 16,0 0 0-16,0 0 0 16,2 14-5-16,7 12 7 15,-2 8-1-15,4-6 3 16,6-1-2-16,6-13 0 15,-3-2-1-15,9-11 1 16,9-1 6-16,-3 0-5 16,13-24 5-16,-4-6-4 15,-9 2 2-15,2-6-1 16,-18-2-2-16,-5 2-1 0,-3 2 2 16,-11 6-5-16,0 12 6 15,0 6-5-15,0 8 2 16,0 0-2-16,-7 0-1 15,-9 0 1-15,3 12 0 16,5 8 2-16,0 0-6 16,8-2 5-16,0-1-1 15,0 4 0-15,12-3 0 16,3 1 2-16,1-4 0 16,-3 4 1-16,-3-7-2 0,-4 4 0 15,-4-2 1 1,-2-5-2-16,0 1 0 0,0-1 1 15,-18-1 2 1,-1-3-2-16,3-2-2 0,1-2 3 16,3-1-2-16,12 0-1 15,0 0-2-15,0 0 4 16,0-9-3-16,16-13-9 16,13-1 12-16,2-5-3 15,5 2 4-15,-5-4-1 16,0 2 1-16,2-4 2 15,-6-2-2-15,-2 0 0 16,-8-2 1-16,-3-3 1 16,-3 5 0-16,-7 7 6 15,-2 9-2-15,-2 9 4 0,0 5 5 16,0 4-12-16,0 0-2 16,0 13-1-16,-8 24 1 15,-15 14 1-15,6 9 0 16,1-2 2-16,3 0-3 15,3 2-1-15,4-5 2 16,-1-9-2-16,1-8 0 16,4-15 0-16,2-4-5 15,0-13-26-15,0-6-48 16,0 0-67-16,24-25 4 16,12-10-179-16,-3-13-160 15</inkml:trace>
  <inkml:trace contextRef="#ctx0" brushRef="#br0" timeOffset="7435.79">25883 16798 665 0,'0'0'65'16,"0"0"65"-16,0 0-18 15,0 0-45-15,0 0-24 16,0 0-5-16,-72 18 4 16,30 3-16-16,-1 0 6 15,15-3-6-15,7-4-15 16,11-6-4-16,2-2-6 15,6-2 0-15,2-4-1 16,0 2-1-16,2 0 1 16,23 2 2-16,4 2 11 15,4 2-2-15,5 3-2 16,5 4 1-16,-1 3-1 0,-5 7-9 16,0-4 1-16,-10 2-1 15,-6-5 2-15,0-2-2 16,-15-6-2-16,5-6 2 15,1-4 3-15,1 0-3 16,3 0 6-16,1-12 0 16,8-10-3-16,-7-2-1 15,1-7-2-15,2 7-1 16,-7 0 1-16,-8 11 1 16,-4 4 2-16,3 7-2 15,-5 2 1-15,0 0-4 16,0 0 1-16,0 18-6 15,2 8 7-15,4 2 0 0,4-4 0 16,3-3 0-16,0-7-3 16,3-5-12-16,-1-6-38 15,10-3-61-15,-5-3-39 16,5-20-81-16,-17-9-213 16</inkml:trace>
  <inkml:trace contextRef="#ctx0" brushRef="#br0" timeOffset="7569.99">26250 16762 912 0,'0'0'25'0,"0"0"4"15,0 0 46-15,0 0-58 0,0 0-17 16,0 0-43-16,-6 0-86 16,17 20-155-16</inkml:trace>
  <inkml:trace contextRef="#ctx0" brushRef="#br0" timeOffset="8403.34">26413 16927 758 0,'0'0'172'16,"0"0"-131"-16,0 0 103 16,0 0-40-16,-7 111-40 15,3-83-38-15,4-3-5 0,0-8-8 16,0-6-10-16,0-6-1 15,0-5-2-15,0 0 1 16,15 0-4-16,10-23 1 16,8-1-4-16,3-10-5 15,-3 2-1-15,-2-1 2 16,-2 11 4-16,-4 10 2 16,-7 9 3-16,-5 3-6 15,-1 3 6-15,1 21-1 16,3 5 0-16,1 3 2 15,1 0 0-15,4-2 0 16,5-10-2-16,0-4 1 16,2-10 1-16,2-6 0 15,2 0-2-15,8-14-6 16,-1-11-2-16,-3 0 8 0,-3-8 1 16,-16-1-1-16,-7 2 0 15,-9 3 2-15,-2 10 1 16,0 7 8-16,-17 10-6 15,-17 2-3-15,-2 0-1 16,-4 21 1-16,0 8 4 16,9 1 2-16,6 1-2 15,9-3-1-15,10-6-3 16,6-7-1-16,0-5 1 16,2-3 0-16,25-7 1 15,2 0 0-15,4-5 0 16,6-9 2-16,-11-2-2 0,-1 2 5 15,-7 5-5-15,-7 4 0 16,-3 3 8-16,-8 2 2 16,0 2-7-16,0 26 7 15,5 21 7-15,-3 9-5 16,0 13 1-16,4 13 28 16,-4 1-32-16,-4 5-4 15,0-3-2-15,-12-9-4 16,-7-11-2-16,-10-19 1 15,2-12-1-15,2-14 0 16,6-12-2-16,-6-10 5 16,5 0-3-16,-1-5-3 15,4-18 2-15,1-19 2 16,7-11 1-16,9-17-2 0,0-4 2 16,19-2-1-16,14 4 0 15,9 13-2-15,12 15 3 16,-3 8-5-16,2 12 0 15,-4 2-8-15,-2 4-11 16,-15 2-26-16,-4-3-79 16,-1 7-64-16,-7-1-130 15</inkml:trace>
  <inkml:trace contextRef="#ctx0" brushRef="#br0" timeOffset="10085.42">25784 15454 532 0,'0'0'78'0,"0"0"-70"0,0 0 33 16,0 0 49-1,0 0-9-15,0 0-20 0,58-36-20 16,-58 36-11-16,0 0-7 16,0 0 8-16,0 0-7 15,-9 0-3-15,-26 8 6 16,-32 23-6-16,-30 11 15 15,-34 14 2-15,-31 8-1 16,-35 17-1-16,-30 3-9 16,-11 11-8-16,-16 6 6 15,-5 6-11-15,9 0 1 16,14 1 0-16,24-1-9 16,27-5-2-16,27-8 1 15,29-9-1-15,26-19 2 0,25-16-6 16,20-14 0-16,25-18-1 15,17-6 2-15,14-12-1 16,2 0 5-16,0 0-5 16,0 0-1-16,0 0-4 15,0 0-17-15,0 0-9 16,-2-3-42-16,-9-8-85 16,-7-5-98-16,-5 4-348 15</inkml:trace>
  <inkml:trace contextRef="#ctx0" brushRef="#br0" timeOffset="11703.59">17909 17256 818 0,'0'0'62'0,"0"0"-58"16,0 0 65-16,0 0 17 16,0 0-13-16,0 0-2 15,0 0-15-15,0-3-20 0,15-6-6 16,3-11-9-1,11-1-9-15,9-7-2 0,-1 0-3 16,4 0-6-16,-1 14 0 16,-13 3 0-16,-9 8-1 15,-7 3 6-15,-7 0-6 16,5 5 0-16,-4 26 1 16,4 8 2-16,-5 7 3 15,5-2-1-15,-2-10 0 16,4-8 7-16,-5-9-10 15,3-5-2-15,-4-9 2 16,4-3 6-16,2 0-1 16,7-11 4-16,7-15-2 15,6-10-3-15,0-4-6 16,0 3 1-16,-4 8 1 0,-3 5 2 16,-10 12-2-16,-10 6-2 15,0 6 0-15,3 0 0 16,-3 0-1-16,8 10-1 15,3 18 3-15,3 2-1 16,5 2 0-16,-6-3 0 16,10-10 0-16,-7-1 0 15,5-9 0-15,2-9 1 16,-6 0-1-16,11 0 2 16,-8-19 3-16,3-11-5 15,-4-6-3-15,-10-4 2 16,-9 0-2-16,-4-1 2 0,0 2-10 15,0 11 11 1,-4 7-2-16,-7 12-1 0,-1 7-2 16,1 2-4-16,-2 0 0 15,-3 23 4-15,1 12 2 16,6 4 0-16,0 4 0 16,9-3 0-16,0 0-3 15,9-8 4-15,11-11 1 16,5-6-2-16,-1-7 2 15,2-8 1-15,9 0 0 16,-2-18 5-16,0-10-3 16,3-4-1-16,-5-2-1 15,-4 0 0-15,-10 2-2 0,-3 4 6 16,-5 7-1 0,-5 10-2-16,-4 6 0 0,0 5-1 15,0 0-4-15,0 5-3 16,0 22 4-16,0 10 3 15,0 3 0-15,0-1 0 16,4-4-1-16,8-10 1 16,-10-8 0-16,7-5 0 15,-7-8-1-15,8-4-1 16,-2 0 2-16,13-8 1 16,-2-14-1-16,8-4 0 15,-9 0-3-15,-1 6 1 0,-7 8 2 16,-1 8 0-16,-7 4-2 15,0 0 1-15,0 0-6 16,7 16 0-16,0 7 7 16,4 0-1-16,3 0 2 15,2-6-4-15,0-7 4 16,-3-4-2-16,3-6 1 16,7 0 0-16,-1-8 1 15,-4-14 1-15,5-6-1 16,-10 0-1-16,-3-2 5 15,-8-5-2-15,-4 6 2 16,0-3 1-16,-2 5-6 16,-14 8 1-16,-6 6-1 15,4 12-5-15,-7 1-12 16,8 0-41-16,3 19-67 0,5 0-49 16,9 3-92-16,0-8-349 15</inkml:trace>
  <inkml:trace contextRef="#ctx0" brushRef="#br0" timeOffset="12347.73">20091 17089 89 0,'0'0'795'0,"0"0"-718"16,0 0 14-16,0 0-4 0,0 0-28 15,0 0-17-15,9 60 30 16,-7-11-22-16,0 4-27 15,-2 1-15-15,0-8-8 16,0-6 0-16,0-8 0 16,0-7 0-16,0-11-33 15,0-7-23-15,-15-5-55 16,1-2-4-16,-13 0 9 16,6-17-16-16,-2-1 70 15,-2 0 52-15,10 11 18 0,1 2 67 16,10 3-8-16,0 2-8 15,4 0 0-15,0 0-42 16,0 0-15-16,0 0 10 16,13 7 12-16,11 0 0 15,14-3-10-15,5-4-9 16,1 0-14-16,3 0-1 16,-7-9-10-16,-9-9-72 15,-6-3-56-15,-12-2-56 16,-13-9-162-16</inkml:trace>
  <inkml:trace contextRef="#ctx0" brushRef="#br0" timeOffset="12871.77">19935 17119 888 0,'0'0'23'16,"0"0"-5"-16,0 0 79 15,0 0-39-15,0 0-27 16,0 0-12-16,69-6 12 15,-17 1-14-15,0-2-13 16,0 0-3-16,-5 0 1 16,-7 2-2-16,-13 2 0 15,-12 3-1-15,-5 0 1 16,-8 0 0-16,-2 15-5 16,0 10 5-16,0 10 3 15,0 6-1-15,0 3 2 16,0 2 6-16,0-6-1 0,0-2 10 15,0-10-11-15,0-6-4 16,0-3-3-16,0-15 1 16,0 1-1-16,0-5 1 15,0 0 9-15,0 0 2 16,0-19-2-16,-2-12-10 16,-8-9-2-16,6-14 0 15,-3-4-3-15,5-6-11 16,2 4 5-16,0 6 0 15,4 13 2-15,17 18 4 16,-2 2 0-16,8 7-8 16,0 10 9-16,0 2 3 15,0 2-1-15,-7 0-2 0,-3 14 3 16,-3 10-3-16,-7 2 2 16,-7 9 1-16,-5-6-1 15,-28 0 1-15,-8-5-7 16,-3-2-35-16,-1-6-93 15,12-5-231-15</inkml:trace>
  <inkml:trace contextRef="#ctx0" brushRef="#br0" timeOffset="15421.57">21125 17297 926 0,'0'0'23'0,"0"0"8"16,0 0 64-16,0 0-17 15,0 0 1-15,0 0-26 16,9-14-39-16,-9-6-14 15,0-4 1-15,0-3 4 16,-11 4-5-16,-11 0 1 16,-5 8-3-16,-2 4 3 15,0 11-2-15,-7 0-1 16,5 7 2-16,2 19-4 16,4 4 2-16,10 6 2 15,11 0-2-15,4-4 0 16,0-2 1-16,2-12 1 15,15-4 0-15,6-9 3 0,2-5-3 16,4 0 11-16,4-19 5 16,5-8-10-16,-5-8-4 15,-2 5 1-15,-4 2 2 16,-13 10-4-16,-3 6 7 16,-9 5-7-16,0 4 1 15,-2 3-2-15,0 0-3 16,0 22-4-16,4 5 7 15,6 4 0-15,3-1 0 16,5-6 0-16,9-8-3 16,1-8-1-16,6-8 0 15,4 0 1-15,4-2-1 0,1-20 2 16,-3-5-3-16,-9-5 4 16,-4-3 1-16,-12 3 0 15,-3-5 0-15,-12 4 2 16,0 5-1-16,0 10 0 15,-14 8 1-15,-11 10-2 16,-3 0-1-16,-6 10 0 16,-6 18-1-16,0 6 2 15,11 3-1-15,4 4 1 16,12-5-1-16,10-2 1 16,3-8-1-16,0-8-2 15,23-6 1-15,-3-10 1 0,9-2 2 16,7 0 1-16,-3-22-1 15,7-9 2-15,-9-6 3 16,-6-5-4-16,-7-4 3 16,-9-7-4-16,-7-5 2 15,-2-6 0-15,0 1-3 16,0 2 2-16,0 15-2 16,-9 14 1-16,5 14-4 15,2 12 6-15,-3 6-6 16,3 0 3-16,-1 14-11 15,1 19 10-15,2 18-1 16,0 7 0-16,0 2 2 16,14 3 0-16,5-5 0 15,6-5 0-15,6-7 0 16,5-14-2-16,2-6 2 0,4-13 0 16,8-11 0-16,-4-2-1 15,-1-10 1-15,-3-14 0 16,-9-4 3-16,-10-4-5 15,-12-5 2-15,-9 2 0 16,-2 5 5-16,0 2-4 16,-2 14-1-16,-11 5-2 15,-10 9 2-15,4 0 0 16,-16 5-1-16,2 18 2 16,2 7 3-16,2 7-1 0,5 1-2 15,10-2 4 1,12-4 1-16,2-1-6 0,0-10 1 15,4-5 2-15,17-9-2 16,-2-7 0-16,6 0 3 16,4-12 4-16,2-15 0 15,-4-13-6-15,0-4-1 16,-11-12 1-16,-10-10 1 16,1-11-2-16,-7-5-2 15,0-5-3-15,0 16 3 16,0 14 1-16,-7 21-4 15,5 18 2-15,-2 13 2 16,4 5-1-16,-3 0 0 16,-6 9-3-16,5 28 2 15,-7 14 2-15,7 10-2 0,4 3-3 16,0 5 5-16,0 1 1 16,2-6-1-16,13 3 3 15,3-9 0-15,2-13 2 16,-2-9-2-16,-3-12 4 15,1-13-1-15,-3-8-4 16,3-3-2-16,7-8 8 16,0-19-6-16,2-8-2 15,-7-5-10-15,-5-1-7 16,-3 4-5-16,-10 4 0 16,0 10 8-16,0 12 1 15,0 8-5-15,-10-1-6 0,4 4 14 16,-7 0 2-1,3 0 2-15,6 0 0 0,4 5 3 16,0-1-3-16,0 1-5 16,0 3 11-16,0 0-2 15,14-2 2-15,-1 2 6 16,1 1-2-16,-1 6 9 16,-5-2-8-16,8 3 7 15,-3 3-4-15,3 3 2 16,2 6-5-16,-2-4-3 15,-3-1 0-15,1-6 6 16,-4-3-7-16,1-4 1 16,3-5 4-16,-1-2-3 15,3-3-2-15,7 0 8 16,-2-12-3-16,6-11-1 0,2-3-3 16,-4-6 1-16,-7-7-3 15,-5-3 0-15,-2-5 0 16,-9 6 0-16,-2 14 0 15,0 10 3-15,0 12-3 16,0 5 0-16,-13 0-4 16,-3 5 1-16,-6 22 1 15,4 8 0-15,12 0 0 16,6 6 0-16,0-1 0 16,0-5 2-16,15-12 0 15,5 0-1-15,5-11 1 16,2-7 0-16,2-5 0 0,0 0 2 15,2-12-1-15,0-7-1 16,0-8-2-16,-6 3-3 16,-3-4 2-16,-13 0-11 15,-2-1 3-15,-7 10-3 16,0 7 10-16,0 5 3 16,-9 7-8-16,-7 0-4 15,1 3 1-15,-1 13 9 16,7 1-1-16,9 1-1 15,0-2 3-15,0 9 1 16,13-4 0-16,12-2-4 16,-5-1 4-16,4-6 1 15,-6 2 0-15,-2-2 0 0,-5-3-1 16,-2 0 1-16,-7 5 0 16,-2-2 0-16,0 2 1 15,0 0 0-15,-13-4-1 16,-1 0 3-16,3-3-2 15,7-5 3-15,4-2-4 16,0 0-2-16,0 0 1 16,6-19-8-16,19-10-9 15,6-10 7-15,5-7 7 16,-3-6 4-16,5 3-1 16,-4 5 1-16,-3 7 0 15,-7 10 0-15,-12 13 5 0,-10 5 13 16,-2 4 3-16,0 1-3 15,-12 4-9-15,-7 0-8 16,-10 4 0-16,0 16 5 16,2 2-6-16,4 5 1 15,19-1 2-15,4-2-3 16,0 0-4-16,14-5 4 16,12 2 2-16,5-3 0 15,-2-2 0-15,0-2 2 16,-4-2 1-16,-9-3-2 15,-10 5 4-15,-4-2-5 16,-2-3-1-16,0 5-1 16,-13 2 2-16,-23 3-2 15,-6-6-32-15,-12-3-124 16,6-6-394-16</inkml:trace>
  <inkml:trace contextRef="#ctx0" brushRef="#br0" timeOffset="19169.46">25541 1494 1169 0,'0'0'77'0,"0"0"-71"15,0 0 15-15,0 0 9 16,0 0-20-16,0 0-4 15,0 142 21-15,-15-68-2 16,-10 3-15-16,-2-12-5 0,-2-8 0 16,10-19-3-1,3-16-2-15,9-12 1 0,5-10-1 16,2 0 9-16,0-8 1 16,0-28 2-16,0-22-8 15,0-18-3-15,2-11-1 16,21-3 2-16,-2 1 0 15,8 14 3-15,-2 15 3 16,-4 18-6-16,-6 17 4 16,-5 17-5-16,-8 6-1 15,-2 2 0-15,-2 0-4 16,0 0 2-16,0 19 1 16,0 10 0-16,0 7 1 15,-8 6 0-15,-21 3 2 0,-12-5-2 16,1-2 1-16,9-4-2 15,0-6 1-15,6-8-3 16,10-6 2-16,5-6 0 16,10-4 1-16,0-2-3 15,0 1 0-15,0 6-2 16,25 7-3-16,18 5 7 16,13 3 1-16,6-2 0 15,9-5 1-15,0-1-1 16,-4-7-1-16,-16-5-8 15,-8-4 2-15,-7 0 5 0,-15-4-1 16,2-13 3 0,-7-8 1-16,-1-4 0 0,-5 0 1 15,-8-2-1-15,-2 5 2 16,0 3-1-16,0 11 0 16,0 3 1-16,0 7 1 15,0 2-3-15,0 0-1 16,-12 11-4-16,-1 18 2 15,1 9 1-15,6 4-1 16,6-3 1-16,0-4 1 16,0-10-1-16,12-8 1 15,1-6-3-15,3-7 4 16,-1-4-1-16,5 0 3 16,2-20-1-16,0-11-1 0,-1-5 2 15,-13-1-2-15,-1-4 0 16,-7 1 0-16,0 5-1 15,-7 6 0-15,-1 9-4 16,-6 8 3-16,5 12-2 16,3 0 2-16,-8 0-5 15,1 12 5-15,0 11-6 16,1 0 2-16,10 1-1 16,2 2-1-16,0-4-3 15,18-4 6-15,4-8 0 16,7-5 3-16,0-5 0 15,2 0 1-15,8-5 0 16,-2-11 2-16,1-2-2 16,-5 6 0-16,-6 0 3 15,-9 8 1-15,-7 1-3 0,-4 3-1 16,-5 0-1-16,3 0-1 16,-3 3-1-16,5 20-1 15,-1 2 4-15,3 1 1 16,3-2-1-16,-2-7 0 15,-1-5 0-15,3-7 2 16,-8-3-1-16,7-2-1 16,5 0 9-16,9-16 0 15,4-6 0-15,-1-3-9 16,-8 0 1-16,3-1 7 16,-10 0-4-16,-4 2-3 0,0 8 4 15,-5 6-4 1,-2 8-1-16,3 2 0 0,-3 0-4 15,-2 0-3 1,2 16 1-16,8 10 6 0,-4 4 0 16,7-1 0-16,3-8 0 15,-1-4-1-15,3-5-2 16,1-11 3-16,-4-1 2 16,12 0 4-16,-7-20-1 15,6-11-3-15,1-6 0 16,-11-4 1-16,-3-5-1 15,-9-5-2-15,-1-5-1 16,-3-11-4-16,0-5 1 16,-3-2 3-16,-8 2-2 0,3 18 3 15,-4 14-1-15,8 19 0 16,-3 13 0-16,5 8 1 16,0 0-8-16,-7 26-3 15,-3 25 9-15,4 12 2 16,1 12-1-16,5 0-1 15,2-1 2-15,0-5 0 16,9-6 0-16,11-12 0 16,2-12 0-16,7-11 2 15,-2-12 0-15,-5-12 2 16,9-4 1-16,5-2 11 16,7-25-10-16,-1-8-4 15,0-3-1-15,-7 2 0 0,-8 4 2 16,-4 10-1-16,-15 8-1 15,0 8 0-15,-8 6-1 16,0 0-1-16,0 0 0 16,0 0-5-16,0 11-4 15,2 10 10-15,4 1 2 16,3 0-2-16,3-6 0 16,-8-2 1-16,5-7-1 15,-1-7 2-15,4 0-1 16,3 0 1-16,6-5 0 15,-1-11 0-15,-3-2-2 16,-3 2 1-16,-3 0 1 16,-7 6-2-16,1 4 1 15,-3 3-3-15,-2 3 1 0,0 0-4 16,0 0 0-16,0 19 1 16,0 1 3-16,0 2 2 15,0-8-2-15,0-4 1 16,0-8 0-16,0-2 5 15,0 0-4-15,0 0 10 16,0-2-2-16,16-18-4 16,3-6-5-16,6 4-1 15,-7 3 1-15,3 9 0 16,-6 7-2-16,-2 3-3 0,3 0-1 16,0 6 2-1,3 12 2-15,4 0 1 0,6 1 1 16,4-2-1-16,5-10-2 15,-1-4-1-15,0-3-3 16,-2 0 3-16,-3-15-4 16,-10-4 3-16,-7-3 1 15,-4-2-1-15,-8 4 3 16,-3 1 1-16,0 10-1 16,0 4 0-16,-5 5-3 15,-12 0 1-15,-10 11-1 16,2 12 5-16,5 0-1 15,7-5 2-15,6-6-2 0,7-2-2 16,0-6 2 0,9-1 1-16,20-3 0 0,11 0 1 15,-2 0 0-15,-2 0 1 16,-5 0 3-16,-4 7-3 16,-6 19 2-16,0 13-2 15,-3 12-2-15,-9 15 8 16,-7 6 9-16,-2 3-4 15,0-1-11-15,-18-10-2 16,-8-10-1-16,1-14-30 16,-4-18-10-16,-2-15-87 15,-12-7-50-15,-3-29-295 16</inkml:trace>
  <inkml:trace contextRef="#ctx0" brushRef="#br0" timeOffset="19397.82">27273 1199 1079 0,'0'0'109'0,"0"0"-98"16,0 0-8-16,0 0 45 16,0 0-2-16,0 0-29 15,-57 24-5-15,57-9-7 16,6-8-3-16,7 0-1 15,1-7-1-15,-5 0-39 16,-5 0-61-16,-4-9-49 0,-2-8-116 16,-38 2-213-1</inkml:trace>
  <inkml:trace contextRef="#ctx0" brushRef="#br0" timeOffset="19547.05">26342 1347 1013 0,'0'0'107'0,"0"0"-104"16,0 0 13-16,0 0 10 16,0 0 13-16,200 0-32 15,-101-12-7-15,-13 0-202 16,-28-1-299-16</inkml:trace>
  <inkml:trace contextRef="#ctx0" brushRef="#br0" timeOffset="20334.62">23844 2530 1208 0,'0'0'74'16,"0"0"-70"-16,0 0-4 15,0 0-4-15,0 0 4 16,0 0 48-16,48 137-14 16,-44-85-17-16,-4-8-9 15,0-14-5-15,0-14-1 0,0-10-2 16,0-6 6-1,0 0-5-15,0-5 11 0,0-28-6 16,2-18-5-16,10-11 1 16,-1-3 0-16,-3-2-2 15,4 11-1-15,-1 15 0 16,-5 15 1-16,1 13-1 16,-4 13-1-16,3 0-2 15,3 6-3-15,5 22 5 16,3 9 2-16,-1 6 0 15,-3-5-1-15,-2-1 2 16,1-12 0-16,-8-11 0 16,0-6-1-16,1-8 0 15,-5 0 3-15,4 0 4 0,10-13 0 16,13-18-2-16,6-15-5 16,7-6 0-16,0 4 0 15,-6 6-1-15,-10 16-1 16,-8 15 1-16,-5 11 0 15,-7 0-2-15,6 14-7 16,-6 30 10-16,7 2-1 16,-7 10 0-16,6-5 0 15,0-4-12-15,9-8-41 16,0-10-62-16,8-17-29 16,4-12-46-16,0 0-86 15,-2-28-272-15</inkml:trace>
  <inkml:trace contextRef="#ctx0" brushRef="#br0" timeOffset="20784.3">24616 2450 834 0,'0'0'111'16,"0"0"-59"-16,0 0 65 15,0 0-48-15,0 0-17 16,0 0-41-16,2 44 33 16,-2 1-5-16,0-3-15 15,0-1-3-15,0-6-1 16,-4-5-9-16,4-11-2 15,0-12-9-15,0-5 2 0,0-2 1 16,0 0 2 0,0-14 7-16,0-19-10 0,2-8-1 15,13-8-1-15,8-3 0 16,-5 8 0-16,-1 8 0 16,-3 11-5-16,-5 16 4 15,-5 6-1-15,3 3-2 16,-2 5 1-16,6 21 1 15,4 8 1-15,3 5 2 16,0-4-2-16,2 0 2 16,-2-9-2-16,-5-11 1 15,-1-7-3-15,-10-6 3 16,2-2 3-16,-2 0 3 16,7-13-1-16,3-20 1 0,1-13-4 15,-5-6 3-15,0 0-4 16,-6 3-1-16,-2 16-7 15,0 5-12-15,0 16 4 16,0 10-40-16,2 2-87 16,7 5-128-16,-1 22-198 15</inkml:trace>
  <inkml:trace contextRef="#ctx0" brushRef="#br0" timeOffset="21080.92">25414 2544 860 0,'0'0'476'15,"0"0"-453"-15,0 0-17 0,0 0 28 16,0 0-22-16,0 0-5 16,105-7-1-16,-29 2-6 15,6-1 5-15,10 0-4 16,-3 2 0-16,-6-2-1 15,-21 2-2-15,-11-1-1 16,-27 0 3-16,-10 2-3 16,-7 0 3-16,-7 3-2 15,0 0-1-15,0 0-12 16,0 0-15-16,0-2-27 16,2 2-87-16,9-2-75 0,5-5-268 15</inkml:trace>
  <inkml:trace contextRef="#ctx0" brushRef="#br0" timeOffset="21538.8">26946 2328 1114 0,'0'0'58'16,"0"0"-55"-16,0 0 59 0,0 0-24 15,0 0-32-15,0 0 13 16,73 98-5-16,-59-54-2 16,-5-1-7-16,-9-5-5 15,0-4 0-15,0-5-2 16,-7-7-18-16,-13-3-24 15,-3-7-30-15,-8-6 14 16,-2-2-14-16,-7-4 33 16,7 0 32-16,1 0 9 15,10 0 11-15,8 0 41 16,10 0 10-16,4 0-10 16,0 0-19-16,2 0-12 0,27 0-6 15,14 0 16-15,15 0-9 16,4-4-11-1,7-9-7-15,0-2-4 0,-9-6-9 16,-8-1-34-16,-21-2-71 16,-18-6-12-16,-13-4-39 15,-7-4-213-15</inkml:trace>
  <inkml:trace contextRef="#ctx0" brushRef="#br0" timeOffset="22054.82">26857 2256 793 0,'0'0'160'0,"0"0"-151"16,0 0 31-16,0 0 32 0,0 0-39 16,0 0-26-16,93-10-1 15,-26 2-3-15,8-3-3 16,6 4-3-16,-9 2-4 16,-17 5-5-16,-10 0-2 15,-18 0-4-15,-14 0 0 16,-11 0 17-16,-2 9 1 15,0 13 9-15,0 20 26 16,0 4 13-16,0 6 5 16,0 4 9-16,0-8-15 15,0 1-14-15,0-7-18 16,-2-2-7-16,-3-8-7 0,1-5 1 16,2-13-2-1,0-5-7-15,2-7-23 0,0-2-50 16,-8-2-28-16,2-24-45 15,-7-12-157-15,-1-4 76 16,1-7 66-16,2-6-52 16,4-10 220-16,7-12 104 15,0 2 219-15,0 7-190 16,22 13-36-16,5 23 11 16,2 10-13-16,7 10-37 15,-5 8-14-15,4 4 21 16,1 0-2-16,-9 18-13 15,-3 11-26-15,-10 7 4 16,-7 1-3-16,-7 2-12 16,-2 4-6-16,-25-4-1 0,-2-5-6 15,0-8-39-15,4-12-104 16,12-6-159-16</inkml:trace>
  <inkml:trace contextRef="#ctx0" brushRef="#br0" timeOffset="24268.08">27879 2458 111 0,'0'0'918'0,"0"0"-871"16,0 0-27 0,0 0 46-16,0 0-23 0,0 0-26 15,8-81-12-15,-8 62-2 16,-14 3 1-16,-11 0-1 15,1 6-3-15,0 10 1 16,-10 0-1-16,3 14-1 16,2 16 1-16,2 2 5 15,9-3-4-15,9-6 0 16,9 0 2-16,0-6 1 16,5-7 0-16,15-6 4 15,5-4 4-15,6 0 13 16,7-8-6-16,-3-15-11 15,3-2-5-15,-7-3-1 16,-4 3 1-16,-9 6 0 0,-7 7 1 16,-3 5-3-1,-2 4-1-15,-6 3 0 0,2 0 0 16,0 8-10-16,0 18 10 16,7 6 0-16,2 0 1 15,5-4-1-15,8-8-2 16,12-6-4-16,4-6-3 15,7-8 5-15,-1 0 3 16,6-6 0-16,-7-16 0 16,-5-2 1-16,-9-2-5 15,-6-6 5-15,-10 0 0 16,-9-8 0-16,-6 2-1 16,0 8 1-16,0 6-9 15,-15 17 3-15,-16 7-12 0,-9 3 7 16,-7 20 7-16,3 9 3 15,5 6 2-15,10 1 0 16,12-3 0-16,9-7 3 16,8-6-1-16,0-7-2 15,14-6-1-15,13-10 0 16,11 0 1-16,-3-5 0 16,6-24 0-16,-1-3 5 15,-5-9-6-15,-6-12-5 16,-4-10 4-16,-2-7-13 15,-15-6-7-15,1 12-7 0,-7 8 5 16,-2 17 3 0,0 15 17-16,0 15 0 0,0 9-4 15,-2 0 1-15,-9 9-8 16,-3 28 12-16,6 15 2 16,1 12 0-16,7 6 0 15,0-1 1-15,9-4-1 16,18-10 0-16,4-13 2 15,11-14 2-15,5-16 0 16,7-12 7-16,2 0-4 16,1-17-3-16,-8-10-2 15,-2-9 0-15,-13 0 3 16,-15-4-2-16,-5 1 1 16,-10 11 4-16,-4 6 10 0,0 10-8 15,-2 10-6 1,-20 2-4-16,-16 4-1 0,-7 24 1 15,-1 8 3-15,-2 2 4 16,11 6-2-16,10-1 10 16,12-5-5-16,15-4-7 15,0-14-3-15,0-8 2 16,17-6-2-16,12-6 3 16,10 0 2-16,5-12 6 15,-2-20-5-15,3-5-2 16,-5-12-1-16,-11-9 0 15,-7-7-3-15,-1-9 0 16,-13-2-1-16,-1-3-9 16,-5 4-9-16,-2 13-1 15,0 21 14-15,0 20 6 0,0 12-3 16,0 9 0-16,-13 0-4 16,-3 18-1-16,1 17 0 15,1 11 3-15,7 5 4 16,7 7-1-16,0 5 2 15,11-1 0-15,14-4 0 16,8-7 0-16,3-14 2 16,7-7 0-16,1-14 0 15,1-16 0-15,3-3-2 16,0-33-5-16,-9-10-13 16,-5 3-8-16,-12-7-8 15,-6 3-27-15,-7-2-46 0,-9 6-78 16,0 16 47-16,0 13 53 15,-9 14 51-15,-11 0 21 16,-7 2 13-16,7 14 0 16,-2 0 42-16,15-2 21 15,2-2-27-15,5 0-3 16,0 0-2-16,14 0 40 16,8-2 7-16,5 0-37 15,-7 0-12-15,3 0-5 16,-8 2-8-16,-1 2 2 15,-1 3 2-15,-5 0-8 16,6 6 0-16,-3-1 5 16,1 3-3-16,1 0 0 0,-5-2 4 15,6 0 3-15,1-5 8 16,4-6 3-16,-4-9-4 16,1-3 4-16,6 0-14 15,12-17-11-15,-5-7-3 16,-5-6-4-16,-2-1-3 15,-2-4-12-15,-1-10-10 16,-9-3-5-16,-1 4 7 16,-5 8-16-16,-4 14 15 15,0 13 9-15,0 9 8 16,-17 0 2-16,-1 12 0 16,-3 13 5-16,6 8 1 0,9 13 0 15,4-5 2 1,2 2-3-16,0-11 0 0,15-9 1 15,5-7 0-15,5-9 0 16,4-7 1-16,4 0 3 16,5-24-5-16,-3-7-1 15,-1-1-18-15,-7-2 7 16,-11-2-6-16,-3-1 3 16,-13 2 8-16,2 9-3 15,-2 10 5-15,0 9 5 16,0 7-4-16,0 0 4 15,0 9-4-15,0 13 4 16,0 5 0-16,0 2 8 16,2 0 0-16,16 2-5 15,7-1 1-15,-1-2-2 0,-4 1-2 16,-6-8 0-16,-3 4 0 16,-11-8-2-16,0 6-1 15,0-3-4-15,-16-2 4 16,-4-4-15-16,0-6 12 15,5-4-4-15,1-1-15 16,12-3-46-16,2 0-51 16,0 0 76-16,6-27-126 15,17-7 165-15,8-7 2 16,4-5-6-16,5-3-28 0,5-8-126 16,-3-1 5-1,-1 6 13-15,-10 8 147 0,-11 16 29 16,-13 11 213-16,-7 12 5 15,0 5-121-15,-14 0-66 16,-6 5 36-16,-6 20-30 16,8 5-12-16,5 4-23 15,7 4-12-15,6 0-9 16,0 2 6-16,8-2 5 16,7-2 3-16,1-3 15 15,-3-3-16-15,-2-2-15 16,-11-1 0-16,0 2-8 15,-15-2-3-15,-37-1-55 16,-10-1-121-16,-20 1-411 16</inkml:trace>
  <inkml:trace contextRef="#ctx0" brushRef="#br0" timeOffset="24528.53">28091 2664 1031 0,'0'0'157'0,"0"0"-154"16,0 0 48-16,0 0 21 0,0 0-19 15,0 0-12-15,83 163-18 16,-83-92-13-16,0 1-7 15,0-4-3-15,-15-5-10 16,-6-5-18-16,-1-9-103 16,-7-13-146-16,2-16-271 15</inkml:trace>
  <inkml:trace contextRef="#ctx0" brushRef="#br0" timeOffset="24837.16">27839 3232 948 0,'0'0'130'0,"0"0"-125"16,0 0 63-1,0 0 39-15,0 0-60 0,0 0-19 16,90 105-13-16,-61-97-12 16,-7-8-3-16,3 0-8 15,3 0-2-15,4-22-4 16,-1-5-20-16,3-5-23 15,-5-6 24-15,0 0 18 16,0-2-2-16,-3 8 4 16,-10 14 13-16,-3 8 0 15,-8 9 4-15,-5 1 2 16,0 0-4-16,0 0-4 0,0 7 0 16,-10 7-35-16,2 2-136 15,8-2-210-15</inkml:trace>
  <inkml:trace contextRef="#ctx0" brushRef="#br0" timeOffset="26335.16">28854 2953 384 0,'0'0'650'0,"0"0"-617"0,0 0-33 15,0 0 77-15,0 0-26 16,0 0-38-16,-51 17 16 16,24 20 4-16,0 4 2 15,4 1-6-15,6 0-16 16,3-3-6-16,10 0-2 15,4-11-2-15,0-3-1 16,2-13-2-16,21 0 2 16,6-11 5-16,8-1-4 15,13-8-3-15,0-16-4 16,2-6-7-16,-9 0-2 16,-3 0-1-16,-11 3 8 0,-12 8 3 15,-5 5 3-15,-8 8 0 16,-4 6 0-16,0 0 4 15,0 0-4-15,0 6 0 16,0 15 2-16,0 4-1 16,-4 3 4-16,4-3 1 15,0-4-5-15,0-1 3 16,13-10-3-16,3-2 1 16,-1-8 0-16,7 0 0 15,1 0 0-15,4-12-2 16,-8-8 0-16,2-4-4 15,-11-2-7-15,-5-4-5 16,-5 3-9-16,0 0-16 16,-9 5 7-16,-8 8 15 15,-4 7 8-15,3 2 8 0,5 5-2 16,7 0 4-16,-2 0-4 16,8 0 4-16,0 0-5 15,0 0 6-15,14 10 1 16,15 2 12-16,9 3 8 15,7-2 5-15,-1 3-1 16,3 4-7-16,0 3-2 16,-18 0 5-16,-5-3-16 15,-15-5 0-15,-7 0-3 16,-2-5 2-16,0-6 7 0,0 0-2 16,0-4-2-1,0 0 0-15,0 0 2 0,0-2 0 16,10-17-8-1,1-5-1-15,4-10-2 0,3 2 0 16,2 6 2-16,0 5-1 16,-6 10 1-16,-8 10 0 15,3 1 1-15,-5 0 2 16,6 8 2-16,-6 14 1 16,7 6 5-16,-5 0-3 15,6-2-2-15,-1-6-2 16,3-3-2-16,-6-6-2 15,5-9 0-15,3-2-5 16,5 0-6-16,5-16-10 16,3-8-15-16,-5-7-4 0,-1 2 13 15,-6-5-22-15,-1 6 0 16,-7 3 32-16,-2 12 12 16,-7 5 5-16,0 8 1 15,0 0 12-15,0 0 5 16,0 8 8-16,-9 14 16 15,-4 6-3-15,6 2-10 16,0 0-6-16,5-2-8 16,2-6 5-16,0-7-8 15,0-6-7-15,0-6-1 16,0-3-4-16,0 0 5 16,0-5-3-16,9-17-2 0,13-4-3 15,-2-2-1-15,5-2-1 16,-6 4-2-16,0 6 3 15,-3 8-4-15,-3 7 5 16,-7 5 0-16,1 0-3 16,0 0 1-16,2 0 0 15,4 17 5-15,-4-1 0 16,2 0 0-16,0 0 0 16,3-2 0-16,-6-4 3 15,11-4-3-15,-4-6 1 16,3 0 1-16,7 0 1 15,6-8-2-15,0-9 2 16,-2-4-3-16,0-3-3 16,-5-4 2-16,-6-1-7 15,-5 0-4-15,-3 2 3 0,-8 9 2 16,-2 7 7-16,0 8-1 16,-12 3-4-16,-10 0 5 15,-7 11 2-15,0 13 0 16,5 5-1-16,5 4 4 15,11 1 0-15,8-2-3 16,0-6 0-16,14-2-4 16,14-10 0-16,6-5-1 15,10-9-18-15,6 0-41 16,2-15-80-16,0-7-52 0,2-4-80 16,-12-2 54-16,-7 3-83 15</inkml:trace>
  <inkml:trace contextRef="#ctx0" brushRef="#br0" timeOffset="26725.86">30695 2997 206 0,'0'0'296'15,"0"0"-127"-15,0 0 30 16,0 0-60-16,0 0-31 16,0 0-39-16,-2-22-12 15,-23 22 4-15,0 14-13 16,2 11-15-16,4 3-8 16,4 2-11-16,8-1-8 15,7 4-2-15,0-8-2 16,4-4-2-16,19-3 1 15,10-10-1-15,6-8-5 16,5 0-10-16,5-10-1 16,0-15-6-16,-9-8-8 0,-4-4-3 15,-5-4-18-15,-4-7-19 16,-2-8 28-16,-6-7 1 16,-5 3 15-16,-5 8 26 15,-5 18 4-15,-2 13 29 16,-2 14 12-16,0 7 6 15,0 0-23-15,-11 16-5 16,-7 18 7-16,3 7-4 16,3 11-5-16,6-2-13 15,6 0-6-15,0-5-2 16,0-4 1-16,0-11-2 16,0-10-2-16,0-10-35 0,0-8-63 15,0-2-16-15,0 0-22 16,0-10-164-16</inkml:trace>
  <inkml:trace contextRef="#ctx0" brushRef="#br0" timeOffset="27250.77">30820 2926 651 0,'0'0'208'16,"0"0"-152"-16,0 0 34 16,0 0 4-16,0 0-42 15,124-84-35-15,-72 81-7 16,-3 3 10-16,-2 0 57 15,-2 8-32-15,-16 10-10 16,-8-4-4-16,-5 0-23 16,-9-2 7-16,-7-1-2 15,0-1-3-15,0-5-1 0,-13-1 1 16,9-1-6-16,-4-3 1 16,8 0-2-16,0 0-3 15,0-22-1-15,14-5-5 16,13-5-4-16,4 5 6 15,-2 6-2-15,-5 8 3 16,-6 10 0-16,-2 3-1 16,-1 0 2-16,-4 0 1 15,3 12-3-15,-3 10 0 16,-7 0-12-16,-4 2-30 0,0 1-61 16,-11-4-73-1,-18-2-9-15,-2-4-88 0,-4-1-56 16,6-4 197-16,0 1 136 15,6 0 321-15,10-1-128 16,11 2-32-16,2-1 4 16,0 0-18-16,25 1-18 15,12-1-42-15,12-8-25 16,0-3-41-16,9 0-8 16,0 0-3-16,-7-7-10 15,-10 0 0-15,-19-2-14 16,-13 6-15-16,-9-1-38 15,-12 3-132-15,-26-2-324 16</inkml:trace>
  <inkml:trace contextRef="#ctx0" brushRef="#br0" timeOffset="27776.66">31181 3132 229 0,'0'0'0'0,"0"0"-160"15</inkml:trace>
  <inkml:trace contextRef="#ctx0" brushRef="#br0" timeOffset="28786.62">31551 3347 886 0,'0'0'63'16,"0"0"-41"-16,0 0 75 15,0 0-18-15,143-101-17 0,-101 63-27 16,-6-4-25 0,0-4-5-16,-7-5-4 15,-10 0 1-15,-1 0-1 0,-5 3-1 16,-5 8-4-16,-4 10 4 16,-4 16 1-16,0 10 3 15,0 4 5-15,0 0-9 16,0 14 0-16,-4 26 2 15,-12 19 0-15,3 9 7 16,3 7 6-16,10-8 0 16,0-4-3-16,0-12 0 15,10-13 0-15,3-7-7 16,5-16-5-16,1-7 3 16,10-8 4-16,8 0 2 0,5-22-6 15,2-6-2-15,-1-4-1 16,-3-2-11-16,-11 0-1 15,-5 6 3-15,-9 5-1 16,-5 12 6-16,-8 7 2 16,0 4-3-16,-2 0-6 15,0 0 5-15,0 15 0 16,-2 14 5-16,-2 0 1 16,4 0 0-16,0-2 0 15,0-8-1-15,11-5 1 16,2-6 0-16,3-8 1 15,6 0 1-15,0-12 3 16,0-12-5-16,1-6-7 0,-6-4-6 16,-5 0-15-1,-6-4-17-15,-6-3 18 0,0 9 7 16,0 11 4-16,-10 7 15 16,-13 12 1-16,-4 2 0 15,0 2 1-15,3 19 12 16,11 0-5-16,4 4 5 15,9-1-7-15,0 3 3 16,15-8-4-16,21-2-1 16,9-7-3-16,3-10 5 15,4 0-6-15,-1-10-8 16,-4-14-7-16,-9-4 7 16,-4-2 4-16,-17-4 0 0,-5 1 4 15,-8 1 1-15,-4 9 1 16,0 4 6-16,0 12 18 15,0 7-17-15,-10 0-9 16,2 0 4-16,-1 7 0 16,3 16 9-16,1 5 1 15,5 2-1-15,0 4-2 16,13-1-5-16,8 2 6 16,2-3 2-16,0-2-1 15,-3-3 6-15,-5-1-9 16,-5-9-1-16,-10-3-1 15,0-3-6-15,-2-6-2 16,-29-1 0-16,-8-4-8 16,-7 0-73-16,1-16-124 0,7-14-213 15</inkml:trace>
  <inkml:trace contextRef="#ctx0" brushRef="#br0" timeOffset="28983.91">32896 2807 1081 0,'0'0'67'0,"0"0"-16"15,77 120 84-15,-54-70-77 0,-13-4-25 16,-2-2-22 0,-6-10-7-16,-2-5-4 0,0-11-21 15,0-4-36-15,-18-5-43 16,-9-9-125-16,-11 0-177 15</inkml:trace>
  <inkml:trace contextRef="#ctx0" brushRef="#br0" timeOffset="29118.12">32659 3132 901 0,'0'0'119'16,"0"0"-115"-16,0 0 14 15,136-2 51-15,-89 2-42 16,-5 0-27-16,-22 0-71 15,-20 6-160-15,-35 4-486 16</inkml:trace>
  <inkml:trace contextRef="#ctx0" brushRef="#br0" timeOffset="29735.18">27902 4034 237 0,'0'0'811'0,"0"0"-766"15,0 0-24-15,0 0 92 16,0 0-35-16,0 0-24 15,0 105-3-15,0-49-24 16,0 2-15-16,-7-4-5 16,1-6-5-16,-4-8-2 0,2-8-1 15,-3-11-23-15,-1-11-31 16,-1-7-66-16,-7-3-70 16,-2 0-30-16,2-20-36 15,-3-1 125-15,10 1 132 16,7 11 126-16,-2 1 48 15,6 8 12-15,2 0-81 16,0 0-30-16,0 0-16 16,12 0-3-16,17 15 3 15,11-1-24-15,6-5-17 16,10-7-13-16,11-2-5 16,-2 0-1-16,0-14-34 0,-15-7-59 15,-13-8-37 1,-22 0-13-16,-15-5-84 0,-2-3-53 15</inkml:trace>
  <inkml:trace contextRef="#ctx0" brushRef="#br0" timeOffset="30228.09">27800 4010 590 0,'0'0'100'0,"0"0"-83"16,0 0 17-16,0 0 95 15,0 0-52-15,0 0-74 16,71-43 0-16,5 31 3 15,8-5-6-15,-4 7 0 16,-3 3-7-16,-17 2 5 0,-14 3 0 16,-17 2-4-16,-13 0 6 15,-9 0 3-15,-7 12 18 16,0 18 45-16,0 14 24 16,0 8-18-16,2 5-9 15,2 1-22-15,3 0-16 16,-5-4-10-16,2-2-3 15,-2-9-2-15,-2-14-10 16,0-11 2-16,0-9-2 16,0-7 2-16,0-2-2 15,0 0 0-15,-4-19-14 16,-7-13-17-16,5-12-4 0,6-9 7 16,0-13 7-16,0-7-11 15,19-4 3-15,10 5 12 16,8 11 0-16,0 18 5 15,1 17 3-15,0 11 6 16,-9 15 3-16,-7 0 7 16,-9 5 5-16,-3 21-1 15,-10 4 11-15,0 11-3 16,-25-2 2-16,-15-1-5 16,-7-2-12-16,3-7-4 15,7-7-25-15,16-5-31 16,7-9-84-16,14-5-170 15</inkml:trace>
  <inkml:trace contextRef="#ctx0" brushRef="#br0" timeOffset="32518.69">28992 4200 852 0,'0'0'63'16,"0"0"-6"-16,0 0 82 15,0 0-56-15,0 0-29 16,0 0-33-16,40-27-13 16,-40 8-4-16,0-3-1 15,0 0-1-15,-7 0 6 16,-12 7-7-16,-6 6 1 16,-6 9-1-16,0 0-1 0,-8 17-1 15,6 12 1-15,-3 6 6 16,14 2-3-16,2 2 5 15,11-5-6-15,9-5-2 16,0-8 0-16,0-9 0 16,16-8 5-16,11-4-3 15,2-2 2-15,13-21-3 16,1-6-1-16,-6 0 0 16,-1 0-1-16,-9 5-4 15,-10 3 3-15,-3 10-4 16,-8 4-3-16,1 7 8 15,-7 0-8-15,0 3-3 16,4 16 7-16,6 8 4 16,-2 1 1-16,8-2 1 15,4 0 0-15,7-5-1 0,10-8-5 16,11-9-19-16,3-4-5 16,7-2 12-16,-3-20-7 15,-3-3 10-15,-10-4 5 16,-11-3 6-16,-11-3 3 15,-6 1 0-15,-12-1 0 16,-2 4 0-16,0 8 0 16,-14 8 0-16,-17 15 3 15,-9 0 0-15,-9 18 3 16,-7 18 12-16,10 4 6 0,3 3-3 16,19-5-3-16,8-5-2 15,14-8-12-15,2-7-3 16,4-6 0-16,25-12 0 15,16 0 0-15,6-14 6 16,7-18-7-16,0-6 0 16,-4-8 0-16,-10-7 2 15,-11-2-2-15,-6-16 1 16,-9-9-2-16,-5-4 1 16,-3 6-13-16,-6 16 12 15,-2 25 1-15,-2 19-2 16,0 14 4-16,0 4-5 15,0 0 2-15,0 17-6 16,0 21 6-16,-2 13 1 16,-4 15 2-16,6 11 2 0,0 1-4 15,0-1 0-15,17-18 0 16,8-12-1-16,4-11-1 16,8-14 1-16,11-12-14 15,5-10-12-15,2 0 2 16,-3-22-4-16,-7-9-18 15,-7-2-12-15,-14-2 21 16,-2-6 18-16,-4-3 11 16,-5 4 8-16,-3-1 1 15,-8 13 3-15,-2 10 9 16,0 10 22-16,0 8-1 16,-16 0-22-16,-11 5 9 0,-4 16 15 15,-7 4 15 1,5 8-3-16,4 1-16 0,2 4-9 15,12 3-1-15,5-8-9 16,10 1-7-16,0-7-2 16,4-12-3-16,17-2 3 15,6-10 1-15,2-3 0 16,2 0 0-16,4-26 3 16,1-7-7-16,-3-10 1 15,-4-3-1-15,-4-7 0 16,-7-12-4-16,-3-11-1 15,-3-10-6-15,-3-7-6 16,-5 1-1-16,-2 6-7 16,0 22 13-16,-2 19 8 15,0 23 4-15,0 14 0 0,0 8 0 16,0 0-1-16,0 21-7 16,0 25 1-16,-2 18 7 15,0 12 4-15,2 8 6 16,0 7-7-16,0 1 9 15,16-6 0-15,6-8 5 16,7-17 2-16,0-15-3 16,4-15-11-16,-2-17-4 15,-2-14 0-15,2 0-1 16,3-19 0-16,-7-18-22 0,2-7-27 16,-11-4-17-16,-5-8-4 15,-6 2-35-15,-2 10 26 16,-5 12-22-1,0 18 48-15,0 10 37 0,-21 4 6 16,3 0 8-16,1 5 2 16,1 10 67-16,5-1-11 15,4 2-10-15,7-3-6 16,0 7-4-16,0-3-1 16,18 1-10-16,0 0 4 15,2-2-7-15,0 2-10 16,0 2-3-16,-5 0-1 15,1 4 7-15,-5 0 8 0,3 2-7 16,-3 2-3 0,-3-6-7-16,6-4-1 0,-3-4 0 15,5-10-4-15,6-4 0 16,5 0 1-16,2-1-2 16,0-19-18-16,2-10-3 15,-2-5-1-15,0-9 0 16,-2-6-11-16,-9-11-10 15,-7 6-12-15,-7 13 31 16,-4 12 13-16,0 22 2 16,-6 8 6-16,-17 0 3 15,-4 11 5-15,0 18 22 16,8 7-7-16,3 3-4 16,9 4-8-16,7-3 0 15,0-2-2-15,5-7-3 0,19-10 1 16,10-7-3-16,9-12 5 15,5-2-4-15,8-5 7 16,4-23-2-16,-6-4-7 16,-6-7-5-16,0-1 3 15,-15-2-4-15,-8-4-18 16,-17 7 8-16,-8 10 10 16,0 13 1-16,0 10 1 15,-8 6 4-15,-13 0-1 16,4 19-1-16,1 11 1 15,7 2 1-15,7 3 4 16,2 5-4-16,0-4 0 16,22 0 0-16,5 0 0 15,-3-6 1-15,-1-2-1 0,-4-1 0 16,-5-5 0-16,-5-7 0 16,-9 0 0-16,0-5 0 15,0-2 3-15,-11-3-3 16,-9 0-1-16,-7-3-8 15,0-2-8-15,5 0-3 16,4 0-4-16,12 0-9 16,1-10 31-16,5-13 1 15,15-2 2-15,19-5-5 16,13-3 3-16,-1-3 1 0,6-6-2 16,4-8 1-16,2-4-11 15,0-2-14-15,-4 6 15 16,-15 10 4-16,-12 11 7 15,-16 13 1-15,-11 8 30 16,0 4 21-16,-11 4-31 16,-9 0 6-16,-3 18 8 15,8 14-3-15,9 8-15 16,6 9 3-16,0 1-11 16,13 1 10-16,9-5-9 15,1-9 0-15,-6-4 0 16,-6-6 0-16,-11-4-4 15,0-5-4-15,-22-2-2 16,-27 0-24-16,-20-7-81 16,-14-2-183-16</inkml:trace>
  <inkml:trace contextRef="#ctx0" brushRef="#br0" timeOffset="33434.39">24226 3078 1089 0,'0'0'101'0,"0"0"-83"15,0 0-12-15,0 0 40 16,0 0 21-16,156-30-17 15,-24 66-6-15,35 19-7 16,24 16-11-16,23 13-2 16,12 14 0-16,8 10-4 15,2 16-8-15,-11 4-9 16,-11-2-3-16,-22-8-2 0,-22-22 0 16,-31-20-1-1,-25-19 0-15,-27-23-11 0,-24-14-3 16,-28-12-3-16,-12-6-1 15,-21-2 8-15,-2 0 6 16,-2-26 5-16,-29-14-13 16,-12-10-16-16,-8-9 1 15,2-5-2-15,-5-6-14 16,10-1-7-16,2 0 3 16,-1 8 28-16,12 13 14 15,4 13 8-15,4 8 2 16,6 11 22-16,11 6 14 15,-2 7 13-15,6 5-5 0,2 0-17 16,0 0-19 0,0 9-5-16,12 29 5 0,17 16 9 15,2 14 12-15,9 9-19 16,9-3 1-16,2-5 4 16,7-9-9-16,-2-9 3 15,0-11-7-15,-5-5-1 16,-11-13 2-16,-11-8-1 15,-14-8-3-15,-13 0 0 16,-2 4 2-16,-31 17-2 16,-46 12 3-16,-50 21-4 15,-45 8-40-15,-34 9-33 16,-5-5-155-16,-8-13-407 16</inkml:trace>
  <inkml:trace contextRef="#ctx0" brushRef="#br0" timeOffset="38150.58">25474 5514 1132 0,'0'0'94'0,"0"0"-93"15,0 0 1-15,0 0-2 16,0 0 58-16,12 140 17 15,-8-73-41-15,5 1-18 16,-9 0-11-16,0-5 8 16,0-12-6-16,0-8-3 15,0-14 0-15,0-12-3 16,0-10 1-16,0-4 0 16,0-3 1-16,0 0 1 0,0-10-4 15,-11-22-1 1,4-17-6-16,-4-5 3 0,9-6 4 15,2-4-1-15,0-2-2 16,2-3 2-16,18 6-3 16,9 6-3-16,5 7-5 15,-3 10 1-15,-2 10-1 16,0 10-2-16,-4 9 4 16,-8 2 0-16,3 9 1 15,-7 0 5-15,1 2-1 16,-12 26 4-16,-2 12 1 15,0 10 0-15,-27 4 2 0,-10 1-2 16,-6-7 1-16,1-7-1 16,1-4 4-1,13-11-3-15,8-9 2 0,8-5-3 16,3-12 0-16,9 0 0 16,0 0 0-16,0 0-8 15,9-17 5-15,13-1-2 16,7 4 4-16,-2 8 2 15,0 6-1-15,0 0 3 16,-2 16 5-16,2 16-2 16,-6 7 4-16,6 0 1 15,4 1-8-15,-2-6-2 16,7-8 1-16,-5-8-4 0,2-10 2 16,4-8 0-16,-4 0 5 15,7-18-4-15,-7-13-2 16,-4-6-3-16,-4-1-7 15,-8-3-1-15,-7 9 5 16,-6 6 4-16,-4 9 3 16,0 13 1-16,0 4-1 15,0 1 2-15,0 28-1 16,-6 13 2-16,-2 4-1 16,8 0-2-16,0-6 2 15,10-8-1-15,17-10-1 16,2-9-1-16,2-13-2 15,0 0-5-15,7-13 3 16,-7-19-5-16,-11-6-3 16,-7-4-7-16,-13-2 2 0,0 4-6 15,-6 4 13-15,-19 10 7 16,-2 8 0-16,-2 11 4 16,2 7 0-16,6 0 2 15,-4 19 1-15,7 8 5 16,7 2 3-16,11 0-10 15,0 0 1-15,4-5-2 16,30-5 0-16,1-12 0 16,17-7-3-16,-1 0-4 15,6-14-7-15,-5-14-4 16,-7-4-1-16,-7 2 10 16,-16 2 9-16,-7 10 2 0,-8 8 13 15,-2 4 18-15,-5 6 1 16,0 0 2-16,2 0-25 15,-2 12-9-15,7 19 6 16,-1 6 12-16,5-4-14 16,5-8-3-16,-3-9 0 15,3-6-3-15,-3-6 5 16,3-4-3-16,7 0 3 16,-4-9-3-16,8-16 2 15,0-3 1-15,-7 0-5 16,0 2-1-16,-13 8-1 15,-3 8 0-15,3 8 2 0,-7 2-2 16,0 0-1 0,2 0-1-16,7 12 0 0,0 6 4 15,4 5 0-15,0-8 2 16,5-4-5-16,3-6 4 16,0-5-1-16,8 0 0 15,0-26-3-15,5-13-5 16,-5-5-10-16,-9-7-9 15,-2-5 0-15,-7-9-1 16,-2-15-14-16,-5-16-5 16,-2-10 6-16,-2 1 23 15,0 15-1-15,0 24 14 16,0 31 5-16,0 16 14 0,0 15 18 16,0 4-22-1,0 8-6-15,-2 32-1 0,2 25 16 16,0 16 7-16,0 16-8 15,2 1-3-15,14-4 12 16,5-12 0-16,-6-13-12 16,12-14-7-16,-7-14-4 15,5-17-4-15,-6-12-1 16,6-12 0-16,4-7-9 16,0-25-11-16,0-10-31 15,-4-8 8-15,-10-2 1 16,-1-2 0-16,-10 6-7 15,-4 11 7-15,0 16 19 0,0 16 19 16,0 5 5-16,-12 12 0 16,-9 19 10-16,0 13 21 15,6 2 12-15,8 4-19 16,5-3 19-16,2-3-8 16,2-6-10-16,20-9-13 15,14-6-3-15,5-15-3 16,3-8 3-16,7-2 0 15,5-25-9-15,-3-7 0 16,-6-4-14-16,-7-1-12 16,-11-5 1-16,-11-5-17 15,-9 6-11-15,-9 12 5 16,0 11 27-16,0 13 14 16,-16 7 6-16,-8 3-1 0,4 17 2 15,-1 3 3-15,15-4 9 16,-1-1-2-16,5-4 5 15,2-2-1-15,0-4-3 16,9 0 1-16,13 3 7 16,1-4 3-16,3 5-1 15,-6 4-5-15,3 5-2 16,-8 2-4-16,1 9 5 16,-3 3 2-16,1 0-7 15,-1 0 13-15,-5-7-13 16,6-4-8-16,-5-7 2 15,-3-8-4-15,0-3-4 16,-2-6-48-16,5 0-17 16,-5-6-56-16,0-20-154 0</inkml:trace>
  <inkml:trace contextRef="#ctx0" brushRef="#br0" timeOffset="38330.96">26751 5300 1088 0,'0'0'45'15,"0"0"-45"-15,0 0-17 16,0 0 13-16,123-55 1 0,-3 35-50 16,21-2-135-16,9 1-296 15</inkml:trace>
  <inkml:trace contextRef="#ctx0" brushRef="#br0" timeOffset="38637.58">28548 5312 1132 0,'0'0'96'15,"0"0"-93"-15,0 0 18 16,-129-81 55-16,114 70-37 0,13 4-25 15,-4 3-12 1,6 3-2-16,0 1-10 16,0-2 6-16,0 2 0 0,0 0 3 15,0 0-7-15,0 0 8 16,0 19-1-16,0 17 1 16,-2 13 0-16,-9 1 0 15,3-1 0-15,0 0 0 16,4-1-6-16,2-6-16 15,2-2-33-15,-2-4-72 16,2-6-62-16,-5-6-188 16</inkml:trace>
  <inkml:trace contextRef="#ctx0" brushRef="#br0" timeOffset="38787.85">28236 6164 810 0,'0'0'371'16,"0"0"-296"-16,0 0-29 15,-27 102 27-15,27-90-26 16,0-3-37-16,0-5-10 16,0-3-32-16,0-1-123 15,0 0-325-15</inkml:trace>
  <inkml:trace contextRef="#ctx0" brushRef="#br0" timeOffset="39501.43">27615 5066 776 0,'0'0'161'0,"0"0"-138"16,0 0 20-16,0 0 70 16,0 0-36-16,0 0-35 15,-79-63-3-15,44 36-17 16,-5-7-14-16,-5-12-2 15,-9-8 17-15,6-13-12 16,-10-10-6-16,-7-8 1 0,3-8-6 16,-6-7 7-16,8-7 0 15,9-3-4-15,16-1-2 16,14 1-1-16,19-2 6 16,2 1-5-16,31 2 0 15,19 8 3-15,7 7-2 16,13 8 0-16,-4 13-1 15,-1 11 0-15,-9 13-1 16,-14 18 1-16,-13 9-1 16,-9 6-1-16,-5 4 0 15,1 0 1-15,5 0 0 16,-8 4 0-16,3 0 4 16,-8 4-4-16,-3 4-3 0,-5 0-12 15,0 0-13-15,0 0-30 16,0 0-87-16,-16 9-27 15,-18 6-78-15,-3-7-323 16</inkml:trace>
  <inkml:trace contextRef="#ctx0" brushRef="#br0" timeOffset="39800.96">27171 3043 956 0,'0'0'92'15,"0"0"-90"-15,0 0-1 0,0 0 38 16,0 0 27-16,0 0-19 16,156-23-20-16,-96 15-14 15,4-2-8-15,1-4 4 16,-5 0-5-16,-6 2 2 16,-21 3-1-16,-10 4-4 15,-19 5 4-15,-4 0 8 16,0 0 0-16,-17 32-7 15,-26 26-4-15,-20 20 9 16,-1 14 0-16,-3 2-9 16,5 0-2-16,4 5-4 15,2 1-135-15,12-10-101 16</inkml:trace>
  <inkml:trace contextRef="#ctx0" brushRef="#br0" timeOffset="39970.18">28130 4028 1404 0,'0'0'0'16,"0"0"-473"-16</inkml:trace>
  <inkml:trace contextRef="#ctx0" brushRef="#br0" timeOffset="84984.06">23528 7761 662 0,'0'0'117'15,"0"0"-58"-15,0 0 29 16,0 0 1-16,0 0-14 16,0 0-20-16,0 0-4 0,0 0-1 15,0 0-15-15,0 0-7 16,0 0-2-16,0 0-5 15,0-12-7-15,0-5-4 16,0-3-4-16,9-3-6 16,5 5 0-16,-10 11 0 15,-2 3 0-15,0 4 0 16,5 0-2-16,-3 0-3 16,8 17 1-16,1 12 4 15,1 7 0-15,-3 4-3 16,-9-2 3-16,-2-4 1 15,0-7 1-15,0-9-1 0,0-10 0 16,0-7-1-16,0-1 0 16,0 0 3-16,0 0-2 15,2 0 1-15,12-13-2 16,-1-15-1-16,9-12-1 16,5-1 4-16,0 4 2 15,0 12-4-15,-3 11-3 16,-6 10 0-16,-5 4 1 15,1 0 0-15,-1 12-3 16,3 16 2-16,-1 4 2 16,1 2 0-16,1-4-1 15,4-4-3-15,-3-6 1 16,1-8-7-16,2-4 5 0,-3-8-3 16,-1 0 5-16,8-11-4 15,4-18 7-15,-2-9-2 16,2-4-6-16,-8-6 7 15,0-1-5-15,-13 3 3 16,0 3 1-16,-8 11 3 16,0 12 2-16,0 13-1 15,0 7-2-15,-12 0-7 16,-5 27-9-16,-8 13 7 16,0 7-1-16,5 4-12 15,5-1-13-15,13-6 7 16,2-7-5-16,0-9-13 0,27-10-13 15,6-11 28 1,9-7 12-16,1 0 4 0,-1-25 9 16,2-10 5-16,-1-9 1 15,-1-4 0-15,-7-9 2 16,-8-1 3-16,-4-6 7 16,-12-2 30-16,-6 0 10 15,-5 6-2-15,0 10-5 16,0 13 9-16,0 13-11 15,0 15-2-15,-3 7-19 16,3 2-15-16,-7 6-6 16,1 28-11-16,-1 19 11 15,1 16 1-15,6 10 0 16,0 0-1-16,0-6 0 16,2-7-2-16,11-11-8 0,1-9-23 15,-3-13-28-15,-7-8-59 16,-2-9-54-16,-2-15-155 15</inkml:trace>
  <inkml:trace contextRef="#ctx0" brushRef="#br0" timeOffset="86415.08">24375 7645 675 0,'0'0'185'16,"0"0"-154"-16,0 0-1 15,0 0 5-15,0 0-20 0,0 0 31 16,90-3-11-16,-44-1-22 16,3-3-6-16,3-2 3 15,-10-2-9-15,-9 4 3 16,-6 0 4-16,-9 6 13 16,-9 1-16-16,0 0 5 15,-7 0 1-15,0 18 10 16,-2 1-1-16,3 4 0 15,-3-2-11-15,0-4-4 16,0-3 9-16,2-8-12 16,5-2 0-16,-3-4-3 15,9 0 4-15,1 0-2 16,3-6 3-16,8-15 0 16,2 0-4-16,-5 3 8 15,-7 6-8-15,-3 5 1 0,-3 7 0 16,-5 0-1-16,6 3 0 15,-4 18 0-15,5 5 1 16,-5 1 0-16,6-5-1 16,-1-5 0-16,2-5-1 15,-1-5 1-15,-8-7-2 16,9 0 0-16,1 0 0 16,-1-16 2-16,1-10 1 15,-6-2 1-15,-1-4 0 16,-7-1-2-16,0 4 3 0,0 0-1 15,-7 6-4-15,-1 3-2 16,-4 8 3-16,3 3-3 16,3 8 0-16,6-2-1 15,0 2-21-15,0 1-20 16,0-3-17-16,0 2-15 16,17 1 21-16,12 0-4 15,2 0 14-15,6 0-8 16,-8 0 22-16,-8 1 22 15,2 17 11-15,-7 2 0 16,-5 4 12-16,-3 3 17 16,-1-5 2-16,-4 2 5 15,6-2 8-15,-3-2-27 16,7-4-8-16,3-2 47 16,9-9-47-16,-3-2-9 0,14-3 5 15,-5 0 0-15,9-15-3 16,-11-10 1-16,-4-3 3 15,-15-2 1-15,-10-3-2 16,0-1 25-16,0 2 18 16,-10 6-20-16,-13 10 3 15,-2 8 6-15,1 8-15 16,-2 0-12-16,-3 3-10 16,2 15 0-16,11 1-1 15,3 2-2-15,13-1-2 0,0 2 2 16,0 0-1-1,13-3-12-15,9-2-2 0,12-11-9 16,-3-6 2 0,11 0 10-16,14-6 4 0,6-18 11 15,8-6 0-15,-8 2 0 16,-18-2 0-16,-19 0 1 16,-16 1-1-16,-9 3 0 15,0 4 2-15,-15 6 2 16,-8 10 0-16,3 6-1 15,0 0-1-15,0 0-2 16,2 12-2-16,0 2-1 16,10 2 3-16,6-5-2 15,2-3 2-15,0-3-4 16,0 2 4-16,4-4 0 0,11 4 2 16,5-2-1-16,5 1 1 15,-1 1 3-15,5 3-3 16,-7 3 9-16,3 5 4 15,0 5-3-15,-6 4 2 16,4 4 11-16,-7 0-18 16,-5 1 2-16,-3-6-5 15,4-9-4-15,-1-5 2 16,-5-6 0-16,4-4-2 16,1-2 0-16,2 0 0 15,5-25 6-15,2-7-3 16,2-6-1-16,-6-11-1 15,-3-8 1-15,1-7-2 16,-10 0 1-16,5 10 0 0,-5 16 0 16,0 15 5-16,4 16 0 15,-8 7 12-15,0 0-13 16,0 6-5-16,0 27-8 16,-2 16 8-16,-10 11 3 15,5 9-3-15,3 0 0 16,0-2 0-16,4-6-1 15,0-12 0-15,0-13-13 16,0-10-48-16,0-13-34 16,0-13-49-16,13 0-112 15,3-23-150-15</inkml:trace>
  <inkml:trace contextRef="#ctx0" brushRef="#br0" timeOffset="86714.57">26363 7374 723 0,'0'0'146'0,"0"0"-82"16,0 0 42-16,0 0-31 15,0 0-31-15,-122 32 4 16,96-6-9-16,1 3-17 16,5 0-6-16,7-2-1 15,1-1-4-15,8 1-5 16,4-5-4-16,0 0 2 15,8 0 0-15,17-4 0 0,8-2 0 16,6 0-4-16,1-4 1 16,0-2 4-16,-9 2-4 15,-4-3-1-15,-9 2-2 16,-7-2 2-16,-11 0-12 16,0 1-67-16,-11 3-89 15,-7-4-268-15</inkml:trace>
  <inkml:trace contextRef="#ctx0" brushRef="#br0" timeOffset="88082.32">27621 7770 646 0,'0'0'58'0,"0"0"-40"15,0 0 111-15,0 0-18 16,0 0-42-16,0 0-10 16,13-18 6-16,-11-8-37 15,-2-6-16-15,0-5 5 16,0 4 2-16,-6 3-5 16,-9 6 3-16,-12 7-10 0,6 10 10 15,-3 7-17-15,-3 0-3 16,-1 26-1-16,-4 13-6 15,4 14 7-15,9 3 1 16,13-6 0-16,6-6 0 16,0-9-6-16,19-12 6 15,6-9-2-15,6-10 3 16,5-4 1-16,2-2 0 16,2-26 8-16,0-8-4 15,-7-4-4-15,-8 0 4 0,-7 4 3 16,-7 5-2-1,-2 8 4-15,-6 11-7 0,-3 10-1 16,0 2-1 0,0 0 0-16,0 20-18 0,0 11 13 15,0 7 5-15,-3-1 0 16,3-5 2-16,0-10-2 16,3-3 0-16,12-9-3 15,3-9 1-15,-1-1 2 16,10 0 0-16,0-22 8 15,4-10-7-15,-2-3 2 16,-2-6-2-16,-10-2 2 16,-3-6 1-16,-7 0-1 15,-7 8-2-15,0 9 0 16,0 16 2-16,0 9 2 0,-7 7-5 16,-1 0-18-1,-8 19 1-15,-5 15-2 0,6 8 0 16,9 2-10-16,6-2 3 15,0-3 2-15,4-7-3 16,25-6-5-16,11-6 11 16,2-5 4-16,3-3 9 15,-5-1 5-15,-7-3-7 16,-6-3 5-16,-13 3 3 16,-8 5 0-16,-6 1-5 15,0 5-4-15,-24 8 11 16,-16-1 0-16,-5 0 3 15,3-2 0-15,4-5-3 16,18-7-5-16,7-5 5 0,13-7-6 16,0 0-3-16,0-20-11 15,29-15 15-15,4-6 5 16,11-9 1-16,-2-3 0 16,-1-3 3-16,-8 2 16 15,-4 4 32-15,-8 2-3 16,-8 6-18-16,-11 7-5 15,-2 5 5-15,0 10-9 16,0 8-2-16,0 9-3 16,-9 3-9-16,-3 0-8 15,-3 19-5-15,-3 16-1 16,7 0 5-16,7 4 0 16,4-5-7-16,0-6 7 0,17-2-2 15,12-6 0-15,7-5 3 16,2 2 2-16,0-5-2 15,-5-2 0-15,-10-3 0 16,-12 0 0-16,-5-1-1 16,-6 2-1-16,0 6 2 15,-17 3-4-15,-14 6 4 16,-5-1-5-16,0 1-31 16,0-5-71-16,9-10-68 15,17-8-132-15</inkml:trace>
  <inkml:trace contextRef="#ctx0" brushRef="#br0" timeOffset="88418.93">28611 7620 161 0,'0'0'755'16,"0"0"-705"-16,0 0 24 15,0 0-9-15,0 0-53 16,0 0-4-16,0 0 11 15,-109 109-12-15,98-70-4 16,3-3-3-16,8-4 0 16,0-5-2-16,8-12-3 15,18-5-2-15,3-10 3 16,7 0 2-16,0-18 2 16,-5-13 0-16,-4-10 3 15,-10-1 2-15,-7 0 3 0,-10-1 2 16,0 4 3-16,-12 4-5 15,-13 13-5-15,-6 12-3 16,-2 10-9-16,-5 0-21 16,5 22-29-16,4 9-56 15,18-4-110-15,11-1-152 16</inkml:trace>
  <inkml:trace contextRef="#ctx0" brushRef="#br0" timeOffset="88831.81">28998 7625 588 0,'0'0'333'0,"0"0"-301"15,0 0 73-15,0 0-11 16,0 0-58-16,0 0-30 16,-79 41-2-16,54 5 6 15,0 3-1-15,5 2-6 16,9-3 1-16,5-8-4 15,6-8 1-15,0-7-1 16,0-11 0-16,17-11 3 16,8-3 0-16,4-3 2 15,8-23 2-15,4-8-3 16,-3 0 3-16,-5 3 2 16,-6 7 12-16,-9 9-4 15,-5 4-1-15,-4 10-13 0,-7 1-3 16,0 0-1-16,8 17 0 15,3 11 0-15,3 2 2 16,1 0-2-16,8-2 3 16,-5-6-2-16,2-7 0 15,0-9-5-15,-6-6-35 16,4 0-24-16,-4-10-63 16,-1-19-28-16,-3-4-142 15</inkml:trace>
  <inkml:trace contextRef="#ctx0" brushRef="#br0" timeOffset="88982.03">29222 7502 859 0,'0'0'33'16,"0"0"-14"-16,0 0 15 16,0 0-34-16,0 0-12 15,0 0-85-15,44 11-69 16,-19 12-184-16</inkml:trace>
  <inkml:trace contextRef="#ctx0" brushRef="#br0" timeOffset="90414.9">29609 7846 707 0,'0'0'43'0,"0"0"37"15,0 0 63-15,0 0-55 16,0 0-26-16,0 0-3 15,10-24-22-15,-10-2-20 16,0 2 6-16,-14 1-8 16,-8 9-15-16,-5 7 20 15,-4 7-17-15,-5 0 1 16,-6 8-3-16,4 17-2 16,5 10 1-16,8 1-4 15,9 2 4-15,14-4-3 16,2-2 3-16,4-7-2 0,21-9-1 15,6-10 3 1,-2-6 2-16,10 0 0 0,-2-16-1 16,1-15 6-16,2-2-6 15,-11 0 1-15,-9 2 10 16,-7 0-5-16,-3 4 9 16,-6 7-6-16,-2 11-6 15,-2 9 0-15,0 0-4 16,0 0-4-16,0 23-6 15,0 14 10-15,0 5 4 16,0 1-4-16,0-4 0 16,0-6-1-16,9-8-3 15,11-6 4-15,3-9-1 16,3-10-1-16,-2 0 2 16,5-20-3-16,0-18 6 0,-4-6-4 15,-7-10 1-15,-7-9 0 16,-11-6-2-16,0-18 1 15,0-13-9-15,-6-7-1 16,-8 8-1-16,3 18 11 16,7 27-2-16,-3 25 3 15,4 19 3-15,-1 10-3 16,4 19-21-16,-7 27-4 16,5 17 25-16,2 16 1 15,0 4 0-15,2 7-1 16,14-7 0-16,4-8 1 15,-2-11-4-15,-3-10 6 16,1-10-2-16,-3-12-1 16,-1-9 0-16,-6-11 0 0,5-12 0 15,7 0 3-15,9-19 1 16,9-12-1-16,-3-8-3 16,0 3-4-16,-4 4 4 15,-4 8 0-15,-8 10-5 16,-7 10 2-16,-6 4-13 15,1 2 6-15,-3 21 9 16,4 11 1-16,2-1-4 16,5 4 4-16,3-3 0 15,-3-6 3-15,0-8-1 16,-2-10-2-16,2-6 1 0,3-4 1 16,4-4 2-1,7-21-1-15,2-7-1 0,0-1 14 16,-9-4-4-16,-5 0-2 15,-1 0 0-15,-7 7-5 16,-3 12 2-16,-4 8 4 16,0 10 3-16,0 0-14 15,0 5-10-15,0 21 7 16,0 11 1-16,0 1 4 16,0 0-2-16,0-2 0 15,6-3 0-15,13-9-1 16,-1-9 2-16,6-4-1 0,-4-11 2 15,7 0 2-15,0-11 0 16,0-14-1-16,-12-5 0 16,-11-7-1-16,-4-1 1 15,0-1-3-15,-17 2 0 16,-8 11-1-16,-4 11-2 16,-2 8-7-16,0 7 5 15,-3 0 2-15,10 4 1 16,5 6-5-16,15-6 3 15,4-3 2-15,0 2-9 16,10-3-9-16,19 0 18 16,13 0 2-16,7 0 1 15,4 0 1-15,3 4-2 16,-5 9 1-16,1 6 1 16,-6 5 15-16,-8 0-3 15,-16 1-12-15,-11-3-1 0,-11-4 2 16,0-4 1-16,0-5-2 15,-6-2-1-15,-5-7-1 16,2 0 0-16,9 0-2 16,0-16-10-16,0-12 0 15,28-11 1-15,13-3-2 16,11 5-5-16,7 5 5 16,-3 18 5-16,-7 14 7 15,-9 0-1-15,-11 14 0 16,-4 18 2-16,-12 1 0 15,-13 6-1-15,0-6 1 0,-11-1-1 16,-20-5-29-16,-13-8-104 16,-8-6-33-16,-2-8-140 15</inkml:trace>
  <inkml:trace contextRef="#ctx0" brushRef="#br0" timeOffset="90639.26">30506 7499 935 0,'0'0'102'15,"0"0"-101"-15,0 0 29 16,0 0 6-16,0 0 34 0,0 0-33 16,0 0-19-16,0 53-13 15,15-52-5-15,-1-1 0 16,-1 0-2-16,-4-12-39 15,-7-9-59-15,-2-4-38 16,-2-3-143-16,-34 6-135 16</inkml:trace>
  <inkml:trace contextRef="#ctx0" brushRef="#br0" timeOffset="90825.56">29614 7479 899 0,'0'0'72'0,"0"0"-69"15,0 0 48 1,0 0-7-16,0 0-31 0,134-24 10 16,-43 1-13-16,3-2-9 15,-16 4-2-15,-20 9-15 16,-22 1-56-16,-30 5-15 16,-6 6-108-16,-29 0-133 15</inkml:trace>
  <inkml:trace contextRef="#ctx0" brushRef="#br0" timeOffset="91187.28">29289 7423 651 0,'0'0'74'0,"0"0"-66"16,0 0 72-16,0 0 4 15,0 0-32-15,0 0-4 16,-94 56-4-16,82-33-18 16,8-8-9-16,2-4-16 15,2-7-1-15,0-4 2 16,0 0 0-16,14-8 3 15,13-17-2-15,1 0 0 0,-8 0-3 16,-9 9 3-16,-11 4 5 16,0 6-3-16,-11 4-5 15,-18 2-18-15,-2 0-76 16,2 16-89-16,14 0-306 16</inkml:trace>
  <inkml:trace contextRef="#ctx0" brushRef="#br0" timeOffset="92065.96">24266 8708 969 0,'0'0'0'16,"0"0"-8"-16,0 0 5 0,0 0 3 15,0 0 22 1,143-12 29-16,-43 11 8 0,28-4-26 15,25-7-1-15,26-5 4 16,8-6-14-16,11 0 2 16,-6 0-6-16,-12 5-11 15,-21 6-3-15,-30 5-3 16,-44 4-2-16,-35 1-3 16,-25 2-6-16,-25 0-31 15,-2 10-23-15,-42 12 61 16,-37 4-1-16,-25 4-37 15,-31 0-10-15,-10 2 25 0,0 1 18 16,0-1 8-16,13-3 1 16,16-2 6-16,18-3 6 15,33-9 8-15,34-6 9 16,19-4 4-16,14-5-3 16,31 0-26-16,38 0-1 15,34-21 25-15,28-4 3 16,21-4 0-16,20 0-4 15,-3-2-2-15,-10 7-16 16,-26 2-9-16,-33 5 0 16,-30 7-2-16,-35 7 1 15,-17 1-40-15,-18 0-61 0,0-5-26 16,0-3-70-16,-13-5-506 16</inkml:trace>
  <inkml:trace contextRef="#ctx0" brushRef="#br0" timeOffset="92210.17">26533 8640 1212 0,'0'0'0'0,"0"0"-69"16,0 0-156-16,0 0 22 15,0 0-428-15</inkml:trace>
  <inkml:trace contextRef="#ctx0" brushRef="#br0" timeOffset="105844.23">24837 9761 903 0,'0'0'107'15,"0"0"-46"-15,0 0 19 16,0 0 11-16,0 0-52 15,0 0-23-15,0 0 9 16,0 99 27-16,-5-41-23 16,-3 9-16-16,-8 0-6 15,3-4-4-15,-1-10-3 16,1-13-1-16,6-12-16 16,5-8-30-16,-3-9-121 0,1-11-45 15,-7 0-36 1,-14 0-37-16</inkml:trace>
  <inkml:trace contextRef="#ctx0" brushRef="#br0" timeOffset="106024.5">24502 10244 669 0,'0'0'199'15,"0"0"-149"-15,0 0-4 16,0 0 5-16,0 0 7 16,0 0 5-16,79 7 6 15,-21-7-16-15,11 0-14 16,2-12-23-16,5-8-12 15,-5-5-4-15,-11-3-2 16,-6-2-71-16,-14-5-110 16,-20-6-151-16,-18-3-321 0</inkml:trace>
  <inkml:trace contextRef="#ctx0" brushRef="#br0" timeOffset="106221.88">24616 9729 814 0,'0'0'143'0,"0"0"-107"16,0 0-25-16,0 0 14 15,0 0 2-15,167-44-12 16,-95 39 2-16,1 0-17 16,1 1-3-16,-5 4-81 15,-7 0-81-15,-12 0-36 0,-15 0-157 16</inkml:trace>
  <inkml:trace contextRef="#ctx0" brushRef="#br0" timeOffset="106630.71">25227 9671 703 0,'0'0'188'15,"0"0"-78"-15,0 0-10 16,0 0-40-16,0 0-33 16,0 0 31-16,-44 92-12 15,32-41-11-15,3 4-13 16,1 6-3-16,-4 3-10 15,1-2-4-15,5-8-5 16,-2-12-1-16,4-13 0 0,2-14-15 16,2-8-38-16,0-7-14 15,0 0-12-15,0-27 19 16,-2-13-68-16,2-14 40 16,0-6 76-16,0-11 6 15,0 1 7-15,2 4 18 16,16 8 36-16,5 6-22 15,0 10 7-15,4 8-4 16,2 8-22-16,2 12 9 16,-2 6-4-16,-2 8 3 15,0 0-10-15,-2 2-5 16,-12 18 2-16,-9 6 4 16,-4 2-4-16,-4 6 6 15,-27 1 6-15,-16 0-17 16,-2-5-3-16,5-3-13 0,3-8-40 15,14-7-94 1,14-12-151-16</inkml:trace>
  <inkml:trace contextRef="#ctx0" brushRef="#br0" timeOffset="106981.3">25490 9624 1029 0,'0'0'102'0,"0"0"-48"16,0 0-6 0,0 0-27-16,0 0 5 0,0 0 30 15,9 150-14-15,-3-92-21 16,1 0-4-16,5-4-7 16,-6-4-4-16,5-10-2 15,-6-10-4-15,4-16 0 16,-7-8 2-16,0-6-2 15,7 0 6-15,5-15-1 16,3-26 11-16,10-11-11 16,2-5-5-16,0-6 0 15,0-2 1-15,-2 7-2 16,-12 10 1-16,-1 20-6 16,-12 14-20-16,-2 10-15 15,0 4-35-15,2 0-114 0,2 18-130 16,3 10-18-16</inkml:trace>
  <inkml:trace contextRef="#ctx0" brushRef="#br0" timeOffset="107329.98">26063 9844 660 0,'0'0'297'15,"0"0"-212"-15,0 0 29 16,0 0-7-16,0 0-42 15,0 0-21-15,-31-53-22 16,4 60-17-16,-4 20-2 0,0 13 4 16,2 9-7-16,4 5 4 15,11 2-4-15,12-2 0 16,2-10-3-16,0-10 0 16,23-15-1-16,-3-9 0 15,7-10 4-15,4 0-2 16,-4-10 2-16,-1-15 2 15,-10-5 1-15,-12 0 3 16,-4 2-2-16,0 6 3 16,-22 8-7-16,-16 10-2 15,-4 4-9-15,-3 10 6 16,3 18-29-16,11 6-48 16,15 0-102-16,11-6-87 0,5-6-329 15</inkml:trace>
  <inkml:trace contextRef="#ctx0" brushRef="#br0" timeOffset="107884.01">26398 9784 346 0,'0'0'551'15,"0"0"-469"-15,0 0 18 16,0 0-14-16,0 0-39 16,0 0-18-16,31-12-2 0,17 12 26 15,17 0-32-15,7-3-10 16,-3-1-1-16,-5 0 2 16,-8 0-11-16,-14 3-1 15,-15-2 1-15,-13 2 0 16,-14-2-2-16,0-1-11 15,0 1-15-15,-27-4-80 16,0 1-2-16,0-4 21 16,7 2-13-16,0-4-54 15,4-2 56-15,3 2 85 16,4-2 14-16,-2 6 57 16,9-2 56-16,2 5-21 15,0 2-17-15,0-1-5 0,0 4-8 16,0 0-29-1,0 0-18-15,16 0-9 0,1 0 8 16,8 12-4-16,4 3 0 16,-2 0 3-16,2 1-3 15,-10 0-7-15,-1 0 2 16,-5-2-4-16,-5 0 1 16,-8 0 1-16,0 4 2 15,-8 4 10-15,-23 5-3 16,-9 3-5-16,-11 0-7 15,-4 6-11-15,-3 4-100 16,4-5-90-16,11-2-342 16</inkml:trace>
  <inkml:trace contextRef="#ctx0" brushRef="#br0" timeOffset="108620.36">27786 9552 758 0,'0'0'172'16,"0"0"-89"-16,0 0 20 15,0 0-19-15,0 0-16 16,0 0-27-16,-105-62-17 15,56 62-5-15,-9 27-6 16,0 8-9-16,3 12-2 16,10 5 1-16,16 4-5 0,14 0 2 15,15-8-1-15,0-5 1 16,29-9-3-16,19-12-1 16,19-10 2-16,5-12-1 15,1 0 1-15,-6-8 4 16,-22-14-3-16,-12-1 2 15,-17 0 1-15,-14 0 0 16,-2 3 2-16,-7 1-4 16,-22 2-1-16,-11 10-1 15,-2 4-2-15,3 3 0 16,8 0-10-16,12 3 1 16,7 4-3-16,12 1-12 15,0-2-5-15,16-1 11 16,22-2 8-16,5-3 13 15,-1 2 1-15,-7 0 1 0,-4 5 0 16,-10 3-1-16,-8 5 11 16,-4 9-3-16,-9 8 10 15,0 6 10-15,0 7-5 16,-9 2-2-16,-11 2-12 16,2-3-9-16,2-8-2 15,7-11-6-15,5-9-46 16,4-11-44-16,0-7-74 15,16 0-91-15,15-28-183 16</inkml:trace>
  <inkml:trace contextRef="#ctx0" brushRef="#br0" timeOffset="109863.71">28159 9772 572 0,'0'0'244'15,"0"0"-113"-15,0 0-9 16,0 0-39-16,0 0 3 15,0 0-46-15,-135-73-19 16,102 95-8-16,2 13-3 16,2 2 0-16,6 2-9 15,10-3 2-15,9-4-3 16,4-6-1-16,0-6 1 16,11-8-1-16,7-8 1 15,7-4 3-15,8 0 3 16,5-23 4-16,4-4-2 0,-7-4-4 15,-4-3-1-15,-10 6-1 16,-7 2 3-16,-10 8-1 16,-4 6 0-16,0 6-3 15,0 6-1-15,0 0 0 16,0 0-12-16,0 24-10 16,0 6 14-16,0 5-7 15,0-3-2-15,0-4-15 16,11-8 6-16,5-7 13 15,5-13 7-15,4 0 6 0,2-7 2 16,0-21-2 0,2-7 1-16,-2-2 4 0,-10-6 1 15,-1-4 8-15,-5-10-8 16,1-6-1-16,-8-10 0 16,0-2-4-16,3 5 2 15,-5 14-3-15,2 22 1 16,-2 20 3-16,-2 12 4 15,0 2-8-15,0 24-4 16,0 21 0-16,-6 13 4 16,4 7 0-16,2 4 4 15,0-1-4-15,0-6-3 16,14-9 3-16,7-6 1 16,6-13 3-16,4-6 6 15,5-11-8-15,-7-11 4 16,0-6-1-16,2 0 8 0,8-23-9 15,-6-9 0-15,-2-6-2 16,-6-5-1-16,-14-1-1 16,-7-3 0-16,-4 10-2 15,0 10-7-15,0 13 2 16,-18 9 6-16,-4 5-19 16,0 7 7-16,-5 23 6 15,4 5 6-15,8 6-4 16,9-1-1-16,6-1 5 15,0-8 1-15,0-3-5 16,15-8 1-16,7-8 1 0,3-8-5 16,4-4 8-1,9 0-1-15,-3-18 1 0,7-8 4 16,-1-4-3-16,-6 0 1 16,-1-2-1-16,-14 2-1 15,-5 6 3-15,-5 8 2 16,-8 7 2-16,-2 9 6 15,0 0-7-15,0 0-6 16,0 21-8-16,0 11 8 16,0 5 0-16,0 0 2 15,0-2 7-15,11-5 1 16,2-9 11-16,-4-6-8 16,2-10 1-16,-2-5 3 0,5 0-11 15,8-1 16 1,6-23-9-16,9-2-9 0,0-5-1 15,-3 4-2-15,-7 0 0 16,-12 5-1-16,-1 8 0 16,-12 6-1-16,2 8-1 15,-2 0 2-15,0 5-10 16,-2 18 4-16,5 7 5 16,2-2 1-16,6-2-6 15,5-6 5-15,2-8 1 16,-4-8 0-16,1-4 2 15,6 0-2-15,8-9 0 16,2-19 2-16,3-5 1 16,-5-1-2-16,-13-5 3 0,-9-6-4 15,-9 1 5-15,0 3-5 16,-24 4 0-16,-5 16-3 16,2 14-6-16,0 7-25 15,7 0-38-15,9 18-90 16,9 8-160-16,2-3-397 15</inkml:trace>
  <inkml:trace contextRef="#ctx0" brushRef="#br0" timeOffset="110817.5">29854 9729 718 0,'0'0'253'0,"0"0"-122"15,0 0-11-15,0 0-45 0,0-107-21 16,-2 88-22-16,-11 3-17 15,-7 2-6-15,-2 7-7 16,-5 7-2-16,-4 0-3 16,0 0 3-16,2 23 1 15,4 3-1-15,9 2-1 16,10 2 1-16,1 0 0 16,5-2-1-16,0-6 0 15,13-3 1-15,8-7 0 16,1-9-1-16,5-3 3 15,2 0-1-15,7-8 3 16,-5-11 3-16,0-6-4 16,-4 4 0-16,-8-4-1 15,-5 4-1-15,-5 4 2 0,-5 2-2 16,-4 12 1-16,2 1-2 16,-2 2-2-16,0 0-12 15,0 5-1-15,0 12 10 16,0 7 3-16,0-2 3 15,0-4-3-15,0-2 3 16,0-6-1-16,8-6 0 16,5-4 0-16,3 0 1 15,10-4 6-15,3-13-5 16,2-6 0-16,0 2-2 16,-6-4 0-16,-3 4 0 15,-6 2 3-15,-5 5-4 16,-9 6 1-16,-2 6-1 0,0 2 1 15,0 0-4-15,0 10-3 16,0 14 7-16,-2 5-3 16,0 0 3-16,2-5 0 15,0-4-1-15,0-6-1 16,2-5 1-16,11-8 1 16,10-1 0-16,6-1 3 15,6-25-2-15,10-1-1 16,-5-1 1-16,-7-2 1 15,-4 2 3-15,-10 0 1 16,-4 4 1-16,-11 10 2 16,-2 6 8-16,-2 8-1 0,0 0-15 15,0 20-1-15,0 26-2 16,-4 22 2-16,0 15 0 16,-1 19 0-16,3 18 0 15,0 6 5-15,-2-4-4 16,-6-17-1-16,-3-27 0 15,-3-22-5-15,-1-19-12 16,1-24 14-16,-6-13-6 16,2 0 8-16,-5-25 0 15,7-18 1-15,3-13 0 16,2-16 1-16,13-18-1 16,0-17 0-16,26-4 0 15,19 7-1-15,11 18 0 16,4 28 1-16,0 21-2 15,-4 14 5-15,-12 14-5 0,-6 6 2 16,-14 3 0-16,-11 0 3 16,-3 0-3-16,-10 0 0 15,0 0-8-15,0 0-57 16,-23 0-124-16,-21 3-138 16,-18 0-372-16</inkml:trace>
  <inkml:trace contextRef="#ctx0" brushRef="#br0" timeOffset="111172.12">28281 9386 599 0,'0'0'320'15,"0"0"-275"-15,0 0 21 0,0 0 15 16,0 0-40-16,0 0-10 15,24 0 6-15,21 0 10 16,20-9-41-16,13-8-6 16,16-1-40-16,6 0-77 15,-7 1-142-15,1 3-418 16</inkml:trace>
  <inkml:trace contextRef="#ctx0" brushRef="#br0" timeOffset="111313.32">29438 9339 942 0,'0'0'160'0,"0"0"-122"0,0 0 19 15,0 0-52-15,0 0-5 16,0 0-99-16,0 1-259 16</inkml:trace>
  <inkml:trace contextRef="#ctx0" brushRef="#br0" timeOffset="112343.27">31079 9641 665 0,'0'0'213'0,"0"0"-163"0,0 0 29 16,0 0 17-16,0 0-18 16,0 0-25-16,2 0-16 15,0 0-17-15,2 20 5 16,1 6 11-16,-5 10-9 16,-18 6-24-16,-42 3-3 15,-18-8-44-15,-14-12-336 16</inkml:trace>
  <inkml:trace contextRef="#ctx0" brushRef="#br0" timeOffset="139814.61">24872 10592 672 0,'0'0'131'15,"0"0"-25"-15,0 0-23 16,0 0 14-16,0 0-31 16,0 0 0-16,0 0-9 15,-55-17-28-15,55 17-17 16,0 0 6-16,0 0-7 16,24 0-7-16,30 0 13 15,20 0 5-15,17-2-12 0,18-10-6 16,3-1-2-1,-8 0 1-15,-3 5-1 0,-24 3 0 16,-23 5-1-16,-25 0-1 16,-20 0-3-16,-9 0 2 15,-13 0 0-15,-39 3-1 16,-14 14-5-16,-19 2 3 16,-11 0-3-16,5 0-4 15,-7 0 2-15,-1-6 3 16,13-1 6-16,12-5-1 15,16-3 1-15,18-1 0 16,15 0 12-16,19-1 0 16,6-2 2-16,0 4-14 0,15-1 3 15,32 2-2 1,34 1 9-16,19-6-6 0,8 0 8 16,15 0-2-1,-3 0-5-15,1-8 6 0,-18-2 4 16,-18 2-1-16,-37 2-9 15,-23 3 1-15,-19 1-1 16,-6 2 2-16,0 0 3 16,0 0-9-16,0 0-1 15,-6 0-10-15,-7 0-40 16,-3 0-34-16,1 11-137 16,-1-1-327-16</inkml:trace>
  <inkml:trace contextRef="#ctx0" brushRef="#br0" timeOffset="141395.51">22779 9310 900 0,'0'0'87'0,"0"0"-13"16,0 0 16-16,0 0-16 15,0 0-47-15,0 0-21 16,0 0-1-16,16 48 14 16,-5-9 2-16,-7-1-13 15,-1 1-4-15,-3 0 2 16,0-8-6-16,0-2-5 16,0-7-31-16,-5-4-76 15,-8-7 9-15,-3-4-1 16,-1-5 5-16,-10-2-23 15,-4 0 66-15,-5 0 49 16,3 0 7-16,-6 3 42 0,8 2 43 16,4 3 12-16,10 0-31 15,6-2-30-15,11 4-19 16,0 2 0-16,2-3 2 16,27 0 4-16,11-7 13 15,14-2-11-15,4 0-19 16,4-4-2-16,-4-15-4 15,-5 2-39-15,-10-3-79 16,-14-3-106-16,-16-4-202 16</inkml:trace>
  <inkml:trace contextRef="#ctx0" brushRef="#br0" timeOffset="141932.54">22610 9342 697 0,'0'0'95'16,"0"0"-84"-16,0 0-1 16,0 0 16-16,169-61-13 15,-97 46-13-15,-1 3-1 16,-7 2-4-16,-8 1-55 16,-11 0-26-16,-11 3 51 15,-19 1 21-15,-9 4 14 0,-6 1 13 16,0 0 90-1,0 0 21-15,0 0-48 0,-4 21-45 16,-11 12 36-16,-3 11-1 16,0 4-25-16,9 6 13 15,0-1-20-15,5-3 1 16,4-6-24-16,0-8-8 16,0-11-2-16,0-11-1 15,0-5 1-15,0-9 3 16,0 0-3-16,0-4 5 15,0-22-6-15,0-8 0 16,0-12-6-16,0-6 5 16,0-6-10-16,0-4 6 15,4 4 3-15,9 5-3 16,3 13 3-16,5 8-2 0,-2 12 2 16,6 8-4-16,-3 6 1 15,3 6 3-15,1 0-1 16,-4 6-2-16,-3 14 4 15,-13 3-1-15,-6 4 0 16,0 4 2-16,-18-2 3 16,-18 0-3-16,-1 0-20 15,-5-2-65-15,3-8-75 16,10-7-167-16</inkml:trace>
  <inkml:trace contextRef="#ctx0" brushRef="#br0" timeOffset="142678.9">23451 9198 281 0,'0'0'202'0,"0"0"-71"0,0 0 8 15,0 0 7-15,0 0-39 16,0 0-16-16,0-58-16 16,0 54 3-16,0 4-19 15,0 0-32-15,0 0-25 16,0 24 0-16,2 14-2 15,9 13 16-15,2 2-6 16,1-2-2-16,-4-5-6 16,9-10-1-16,-11-11-1 15,3-9 0-15,-6-7 0 16,2-9 0-16,-5 0 0 0,2-14 14 16,7-21-4-1,1-13-10-15,3-6 2 0,-1-8-2 16,-3-7 0-16,-3 2 0 15,2 9-2-15,-4 14-1 16,1 21-8-16,-7 14-9 16,0 9-27-16,0 11-135 15,0 24-17-15,0 9-56 16</inkml:trace>
  <inkml:trace contextRef="#ctx0" brushRef="#br0" timeOffset="143298.96">23816 9319 608 0,'0'0'205'16,"0"0"-73"-16,0 0-21 16,0 0-30-16,0 0-36 0,0 0-31 15,-16 41 32-15,-11-7 5 16,-2 3-34-16,5-3-15 15,0-5 3-15,6-3-2 16,7-9-3-16,7-10-4 16,4-2 4-16,0-5 3 15,0 0 0-15,0 0-3 16,17 0 1-16,12 0 5 16,4 0 0-16,7-6-4 15,-1-2-2-15,-4 0-1 16,3-1-1-16,-9-1-13 15,-7 3-21-15,-4-1-3 0,-11-4 11 16,-5 0 6-16,-2-2 10 16,0-2 4-16,0 3 4 15,-9 3-1-15,-2 5 5 16,4 3 16-16,3 2 15 16,2 0 10-16,-3 0-35 15,-2 26-2-15,3 6 10 16,4 7-5-16,0 4 2 15,0-2-5-15,0 2-6 16,0-8 2-16,4-4-5 16,10-9-24-16,1-10-115 15,10-12-67-15,-3 0-439 16</inkml:trace>
  <inkml:trace contextRef="#ctx0" brushRef="#br0" timeOffset="144158.5">24215 9073 326 0,'0'0'536'0,"0"0"-447"15,0 0 13-15,0 0 22 16,0 0-27-16,0 0-33 15,-33-20-17-15,33 20-16 16,0 0-5-16,0 0 0 0,0 0-2 16,0 0-5-16,15 0-4 15,25 4 5-15,16 10 0 16,8 7-10-16,17 2-4 16,4 7-6-16,4 5-1 15,2 0 0-15,-4 2 2 16,-11-5-1-16,-14-2 0 15,-15-5 1-15,-11-8-1 16,-16-3-4-16,-9-6 4 16,-7-4-2-16,-4-1 2 15,0-3-1-15,0 0 2 16,0 0 3-16,0 0-2 16,0 0 0-16,0 0 0 0,0-8-2 15,-8-4-6-15,-6-5-5 16,-1-1 0-16,-4-2-10 15,4-4-1-15,-3-1 2 16,3-1-4-16,-1-1 11 16,-7 1 11-16,6 0-1 15,-1 1 1-15,5 5 2 16,-3 6-1-16,7 4 1 16,5 5 0-16,4 3 1 15,0 2 2-15,0 0-3 0,0 0-1 16,0 3-3-1,0 22 2-15,2 9 2 0,13 1 4 16,8 2 2 0,-1-2-3-16,7 0 5 0,7-5-2 15,-5-4-3-15,4-1 2 16,-8-9-5-16,-2-5 0 16,-8-4 1-16,-5-6 0 15,-3-1-1-15,-7 0 5 16,-2 0-2-16,0 0 7 15,0 0-5-15,0 0 8 16,-11 2-10-16,-22 5-3 16,-19 7-2-16,-8 3 1 15,0 5 1-15,-3 2-2 16,14-2 1-16,7-3 1 0,13-5-1 16,14-6 0-1,5-5-1-15,10-3-5 0,0 0-4 16,0 0 0-16,0 0-3 15,0 0 3-15,0 0-13 16,0 0-13-16,0 0-19 16,0 0-76-16,0 0-88 15,-4 0-425-15</inkml:trace>
  <inkml:trace contextRef="#ctx0" brushRef="#br0" timeOffset="146914.81">23727 8636 398 0,'0'0'78'0,"0"0"-42"16,0 0 26-16,0 0 23 15,0 0-14-15,0 0 3 16,0 0 13-16,-29 45-19 16,29-45 4-16,0 0 9 15,0 0 4-15,0 0-4 0,4-22-26 16,21-13-31-16,11-11-4 16,-1-6-8-16,7-4-3 15,5-4-3-15,5-3-4 16,3 4 2-16,-4 2-3 15,-8 11 0-15,-7 10 1 16,-7 6-1-16,-12 8 1 16,-3 3 0-16,-3 6 1 15,-7 5-3-15,-2 4 0 16,3 2 0-16,-5 2 0 16,0 0 0-16,0 0-2 15,0 0 0-15,0 0 0 0,0 0-4 16,0 0 3-1,0 0 0-15,-9 0-2 0,-18 10 4 16,-6 4-2-16,-9 4-6 16,-8-1 7-16,4 0-2 15,1-3-3-15,12-2 0 16,4-4 7-16,8-6 0 16,15 0 3-16,-1-2-2 15,5 0-1-15,2 0 1 16,0 0 0-16,0 0 1 15,0 0 1-15,0-4 1 16,13-8 2-16,12-8-3 16,4 2 1-16,4 2-2 0,8-1 0 15,-10 4 2 1,0 3 0-16,-5 0-2 0,-8 6-2 16,-7 0 1-16,1 4 0 15,-8 0-1-15,3 0 0 16,-5 0 0-16,2 0 1 15,-2 0-1-15,6 0-1 16,-6 0 0-16,0 10 1 16,0 7 0-16,-2 2 1 15,0 8 8-15,0-1 2 16,0 1-5-16,-2-3-2 16,-4 0 4-16,-4-4-4 15,6 1-3-15,-5-8 0 16,7-3-1-16,0-2 0 0,2 0-1 15,0 1 1-15,0-2-19 16,0 4-29-16,0 4-34 16,0-2-92-16,0-1-90 15,17-9-435-15</inkml:trace>
  <inkml:trace contextRef="#ctx0" brushRef="#br0" timeOffset="148814.23">24101 8201 230 0,'0'0'91'0,"0"0"-47"16,0 0 11-16,0 0 30 16,0 0-14-16,0 0-3 0,2 4 7 15,3-4 27-15,-3 0-20 16,4-14-54-16,2 0-19 16,-6-2 7-16,-2 2-6 15,0 3 4-15,0 6 3 16,-16 1-8-16,-11 4 3 15,-4 0-11-15,-11 9 0 16,0 16-2-16,-3 8 2 16,9 4-2-16,14 6 1 15,9-2-3-15,5-5 1 16,8-4 0-16,0-9-2 16,19-11 3-16,3-8 0 15,9-4 1-15,5-4 1 16,6-24 0-16,-1-11-1 0,-6-2 2 15,-4-2 5-15,-8 7-6 16,-12 2 3-16,-9 7 2 16,-2 6 13-16,0 8-14 15,-15 6 9-15,-10 7-8 16,-4 0-6-16,-9 16-3 16,0 12 1-16,-2 7 1 15,2 9-4-15,18 4 3 16,5-1-3-16,7-4-1 15,8-9 4-15,0-10-6 16,8-10-4-16,11-11 12 16,10-3 2-16,7 0 0 15,0-25 1-15,4-11-1 0,-5-4 3 16,-1-2-4-16,-12 2 0 16,-9 3 0-16,-5 3 0 15,-8 6 3-15,-6 8 0 16,-15 6-4-16,-15 12-2 15,-2 2 2-15,-11 18-5 16,0 20 1-16,-3 12 2 16,10 12 0-16,9 5 0 15,4 4-2-15,13-10 2 16,14-11 2-16,2-11-4 16,0-14 0-16,9-13 0 15,13-12 4-15,7 0 1 16,2-22 6-16,10-16 0 15,-6-6-5-15,-1-2 6 0,-14 2-4 16,-16 4-2-16,-4 8-2 16,-9 5 0-16,-20 13-19 15,-11 14-15-15,2 0-49 16,1 27-128-16,-2 5-162 16</inkml:trace>
  <inkml:trace contextRef="#ctx0" brushRef="#br0" timeOffset="150181.69">23479 8751 624 0,'0'0'58'0,"0"0"4"15,0 0 45-15,0 0-50 16,0 0-30-16,0 0-5 15,0-41-13-15,0 41-8 16,0 0-1-16,0 0 1 16,0 0-1-16,0 0 2 15,0 0 2-15,0 0 5 0,0 0 0 16,0 0 1-16,0 0-7 16,0 0 0-16,0 0-1 15,0 0 0-15,0 0 1 16,0 0-1-16,0 0 2 15,0 0 7-15,0 0 9 16,0-2 8-16,0 1 5 16,0 1-1-16,0-2-19 15,0 2 2-15,0 0 3 16,0 0-7-16,0 0-6 16,0 0-1-16,0 0-1 15,0 0 2-15,0 0 1 16,0 0 1-16,0 0-4 0,0 0 1 15,0 0 4-15,0 0 1 16,0 0-1-16,0-2 5 16,0 2-1-16,0 0-4 15,0 0-1-15,0 0-4 16,0 0 3-16,0 0-5 16,0 0 1-16,0 0 1 15,0 0-3-15,0 0 3 16,0 0 0-16,0 0-2 15,0 0 0-15,0 0-1 16,0 0 0-16,0 0 1 16,0 0-1-16,0 0-1 15,0 0 1-15,0 0 2 0,0 0-2 16,0 0 0 0,0 0 0-16,0 0 0 0,0 0 1 15,0 0-1-15,0 0 3 16,0 0 0-16,0-7 0 15,0 0 2-15,-7-6-5 16,1 0 0-16,-7-8 0 16,-3-3 0-16,-9-12 0 15,-2-8 0-15,-4-18 0 16,-11-10-1-16,-5-10 1 16,-8-5-1-16,1 5 2 15,7 2-2-15,14 0 2 16,10 0-1-16,17-5 0 0,6-7 0 15,2-4-2-15,31-3 2 16,21 2 0-16,18 2-1 16,12 4 1-16,15 6 0 15,9 0-1-15,15 5 1 16,4-4 1-16,5 7-1 16,3 4-1-16,6 7 0 15,-3 7 0-15,7 5 0 16,-6 5-1-16,-8 8 2 15,-4 3 0-15,-11-1 0 16,-9 3-2-16,-7 2-2 16,-2 0 5-16,-11 2-2 15,-6 4 2-15,-19 6-1 0,-9 2 0 16,-10 6 0-16,-12 2 3 16,-12 4-3-16,-9 2 0 15,-8 2 0-15,-2 0-2 16,0-2 0-16,-4 2-15 15,-19-1-17-15,-6 5-50 16,-4 0 16-16,-5 0-37 16,2 0 13-16,-4 0-57 15,2 0 13-15,5-5-5 16,2-7-55-16,4-6-5 16</inkml:trace>
  <inkml:trace contextRef="#ctx0" brushRef="#br0" timeOffset="150353.97">25267 6067 159 0,'0'0'116'0,"0"0"70"16,0 0-105-1,0 0 36-15,0 0-39 0,0 0 7 16,-24-68 0-16,24 68-45 16,0 0-17-16,0 0-15 15,0 0-8-15,0 0-1 16,0 0-1-16,0 0 2 16,-3 0-12-16,3 10-19 15,-9 6-37-15,5 0-67 16,-5-2-43-16,3-5-264 15</inkml:trace>
  <inkml:trace contextRef="#ctx0" brushRef="#br0" timeOffset="150762.81">25267 6067 671 0,'-69'30'65'0,"69"-28"-65"16,0 5-3-16,0 3 3 16,0 2 15-16,4 2 39 15,25 0 6-15,12 1-16 16,12-6-18-16,7-1-1 16,7-5-11-16,-2-3-2 0,-5 0 0 15,-13 0 2 1,-16 0 7-16,-15 0-7 0,-16 0-5 15,0 0 3-15,0 5 11 16,0 7-8-16,-37 14-14 16,-13 12 6-16,-22 16 15 15,-10 6-10-15,4 8-4 16,7 1-8-16,13-2 1 16,16 0-1-16,15-3 0 15,13-6 0-15,7-9 0 16,7-7-15-16,5-12-48 15,26-12-34-15,12-12-143 16,5-6-287-16</inkml:trace>
  <inkml:trace contextRef="#ctx0" brushRef="#br0" timeOffset="150923.06">25962 6756 974 0,'0'0'21'15,"0"0"-20"-15,0 0 30 16,0 0 55-16,0 0-35 16,0 0-44-16,0 0-7 15,0 0-38-15,0 0-110 16,0 0-125-16</inkml:trace>
  <inkml:trace contextRef="#ctx0" brushRef="#br0" timeOffset="153078.87">27300 7971 449 0,'0'0'63'0,"0"0"5"15,0 0 29 1,0 0 7-16,0 0-15 0,0 0-16 15,0 0-32-15,7-17-15 16,-14 53 2-16,-27 17 46 16,-10 15 3-16,-7 12-30 15,-14 11-20-15,3 15-3 16,-9 5-6-16,-1 5-5 16,-1-10-9-16,8-12 1 15,14-14-2-15,3-14-3 16,15-12 3-16,8-13-3 15,10-14 0-15,9-9 0 16,-1-9 0-16,4-5-2 0,3-4-2 16,0 0-3-16,0 0-12 15,0 0-4-15,0 0-24 16,0-4-34 0,0-19-121-16,0 1-109 0,0 0-177 15</inkml:trace>
  <inkml:trace contextRef="#ctx0" brushRef="#br0" timeOffset="153540.84">26620 8847 436 0,'0'0'234'15,"0"0"-190"-15,0 0 48 16,0 0 32-16,0 0-34 0,0 0-14 15,2-28-30-15,-2 28-18 16,0 0-10-16,0 26-12 16,-8 12 39-16,-15 14-5 15,1 3-32-15,-5-2 9 16,7 0-12-16,2-9-1 16,5-4 1-16,6-12-5 15,0-6 2-15,5-10-1 16,2-5-1-16,0-7 1 15,0 0-1-15,0 0 0 16,0 0 4-16,0 0 5 16,12 0-5-16,16 0 15 15,15-11-8-15,3-5-4 16,10-3 1-16,2 5-8 0,2 1-3 16,-2-1 3-16,-4 4 2 15,-12 0-2-15,-9 1 1 16,-12 7-2-16,-15-1 4 15,-4 3-3-15,-2 0 0 16,0 0-1-16,0 0-3 16,0 0-31-16,-4 0-76 15,-13 0-173-15,1 0-149 16</inkml:trace>
  <inkml:trace contextRef="#ctx0" brushRef="#br0" timeOffset="153700.07">27059 9244 847 0,'0'0'34'15,"0"0"-34"-15,0 0-15 16,0 0-127-16,0 0-163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6:17:16.3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2803 2590 559 0,'0'0'529'16,"0"0"-420"-16,0 0-14 15,0 0-35-15,0 0-28 16,0 0-29-16,0 0 0 15,-2 65 13-15,18-11 4 16,-5 1-10-16,-7 2-7 16,-1-3-2-16,-3-3 0 0,0-10-1 15,0-9-17-15,0-8-17 16,0-8-26-16,-3-5-29 16,-10-6-46-16,-11-5 6 15,-1 0-111-15,-4 0 82 16,4 0 113-16,-1 0 45 15,4 0 88-15,-1 2 7 16,3 17 43-16,7-1-47 16,4 1-16-16,7-2-9 15,2-5-25-15,0 0-27 16,22-4-6-16,12-6 4 16,8-2 3-16,8 0-10 0,0-14-5 15,6-12-4-15,-7-6-130 16,-9-5-196-1,-15 0-314-15</inkml:trace>
  <inkml:trace contextRef="#ctx0" brushRef="#br0" timeOffset="179.29">2485 2653 837 0,'0'0'103'0,"0"0"-74"16,0 0 19-16,0 0-35 0,162-79-13 16,-93 60-1-16,8 1-25 15,-4-3-108-15,-6 6-193 16</inkml:trace>
  <inkml:trace contextRef="#ctx0" brushRef="#br0" timeOffset="412.83">3071 2484 581 0,'0'0'478'16,"0"0"-390"-16,0 0-13 15,0 0-12-15,0 0 10 16,-33 135-38-16,31-83-11 0,2 6-12 16,0 2-1-16,0-2-10 15,0-5 2 1,0-5-6-16,0-15 2 0,0-5-34 15,0-12-1-15,0-6-48 16,0-7-48-16,0-3-44 16,0 0-5-16,0-22-198 15</inkml:trace>
  <inkml:trace contextRef="#ctx0" brushRef="#br0" timeOffset="632.21">2926 2641 366 0,'0'0'322'0,"0"0"-182"15,0 0-18-15,0 0-32 0,-9-111-31 16,28 106-35-16,16 0-9 16,15 5-2-16,-2 0 3 15,-1 3-6-15,-7 11-7 16,-13 1 0-16,-10 7 4 16,-9 3-5-16,-8 3-2 15,-8 5 0-15,-27 6 0 16,-9-3-14-16,-6-4-69 15,6-3-96-15,8-15-149 16</inkml:trace>
  <inkml:trace contextRef="#ctx0" brushRef="#br0" timeOffset="981.83">3274 2560 1047 0,'0'0'102'0,"0"0"-63"16,0 0 33-16,0 0-45 15,0 0 46-15,42 103-54 16,-26-60 6-16,-1 0-20 16,-3-5-1-16,-1-8 0 15,-5-10-1-15,1-8-3 16,-4-7 0-16,-3-5 1 15,2 0 2-15,3-3 22 16,3-25-3-16,5-14-1 0,5-10-21 16,-2-4 3-16,-3 5-7 15,-4 12 3-15,-2 15 1 16,-2 11-20-16,-1 11-24 16,3 2-35-16,3 0-155 15,9 12-111-15,7 6-316 16</inkml:trace>
  <inkml:trace contextRef="#ctx0" brushRef="#br0" timeOffset="1315.34">3812 2643 975 0,'0'0'188'0,"0"0"-55"16,0 0-43-16,0 0-45 0,0 0-36 15,0 0-1-15,-23 8-5 16,11 21 5-16,2 6 7 16,-9 2-5-16,2 7-4 15,-3-3-4-15,3-1-1 16,-2-5 0-16,9-12-1 16,2-9 0-16,6-7-1 15,2-5-1-15,0-2-2 16,2 0 1-16,25 0 1 15,12-2 1-15,5-19 1 16,5 2-2-16,-3-4-22 16,2 3-19-16,-4 6-22 0,-7 2 7 15,-4 2-151-15,-12 3 28 16,-11-2-236-16</inkml:trace>
  <inkml:trace contextRef="#ctx0" brushRef="#br0" timeOffset="1478.65">3937 2784 710 0,'0'0'233'0,"0"0"-72"16,0 0-6-16,0 0-91 15,0 0-33-15,0 0-3 16,-23 63 16-16,19-21-29 16,-1 8-7-16,-4 3-8 15,0 1-5-15,-4-2-79 0,4-6-235 16</inkml:trace>
  <inkml:trace contextRef="#ctx0" brushRef="#br0" timeOffset="2353.32">1678 4131 919 0,'0'0'76'0,"0"0"-68"16,0 0 45-16,0 0 57 15,0 0-71-15,0 0-39 16,-36-14-5-16,67 14 3 15,15 0 2-15,4 0 1 16,4-3 3-16,0-2-4 16,-1-1 1-16,-2-2 0 0,-4-3-2 15,-11 1-3-15,-12 2-31 16,-8-1-12-16,-12-2 23 16,-4 2 10-16,0-5 9 15,-2-3-18-15,-16 1 8 16,-2 0 5-16,-5 4 9 15,4 3-5-15,0 2 6 16,3 2 1-16,7-1 17 16,5 5 4-16,2-1 10 15,4 2 12-15,0 0-5 16,0-2-10-16,0 2-19 0,0-2 3 16,0 2-9-1,0 0-1-15,12 0 1 0,11 2 34 16,4 10-13-16,2 4 2 15,-2-2-15-15,-1 1-2 16,-4 0-1-16,-6-3-8 16,-5-1 3-16,-4 1-3 15,-7-1 3-15,0 5-1 16,-3 8 1-16,-28 6 3 16,-13 6-7-16,-10 2-1 15,-2-1-77-15,5-9-115 16,7-12-379-16</inkml:trace>
  <inkml:trace contextRef="#ctx0" brushRef="#br0" timeOffset="6396.77">2674 3992 623 0,'0'0'299'0,"0"0"-232"16,0 0 32-16,0 0-14 16,0 0-61-16,0 0-17 15,-4 117 72-15,8-35-48 16,-1 11 7-16,-3-2-31 0,0 0-5 16,0-11-2-1,0-20-6-15,-3-16-112 0,1-23 109 16,0-16-70-16,2-5-50 15,0-22 48-15,0-24-87 16,0-16-37-16,-2-9-136 16</inkml:trace>
  <inkml:trace contextRef="#ctx0" brushRef="#br0" timeOffset="6628.16">2641 4045 454 0,'0'0'133'0,"0"0"17"15,0 0 6-15,0-110-40 16,0 93-18-16,0 1-39 15,13-2-20-15,7-3-8 0,14 6-10 16,1-2-5 0,6 10-4-16,-3 7-2 0,-9 0-4 15,-5 7-3-15,-11 18-1 16,-11 7-1-16,-2 4 2 16,-6 4-1-16,-19-4 2 15,-6-4-4-15,2-7-11 16,7-9-56-16,4-8-84 15,12-8-124-15,6 0-279 16</inkml:trace>
  <inkml:trace contextRef="#ctx0" brushRef="#br0" timeOffset="8631.75">3023 4002 628 0,'0'0'172'0,"0"0"-40"16,0 0-24-16,0 0-10 15,0 0-61-15,0 0-10 16,8 40-15-16,-1-40 3 16,4 0-5-16,2-10 17 15,0-14 23-15,1-8-33 16,-1-6-6-16,-11 2-7 16,-2 0-2-16,0 7-2 15,0 8 0-15,0 12-2 16,-10 7 2-16,-4 2-9 15,-6 2 3-15,2 28 1 16,5 7 3-16,5 5 1 0,8-2-9 16,0-4 8-16,10-3-1 15,15-12 2-15,6-7 1 16,5-8 0-16,1-6 3 16,1 0 1-16,1-20-1 15,-2-10 7-15,-8-4 1 16,-6-4-9-16,-10-2-2 15,-9 6 0-15,-4 2-2 16,0 10-2-16,0 11 4 16,-9 2-16-16,-2 9-1 15,-2 0-12-15,0 4 1 16,1 13 15-16,1 3 5 0,7-6 2 16,4 1-10-16,0-3-4 15,0-2 13-15,2 0 4 16,11 1 3-16,3 1 0 15,-1 2 1-15,3 1 1 16,-2 2-1-16,0 0 0 16,-3 1 2-16,-2 0 0 15,-2-1-1-15,-3-2-1 16,1-1-1-16,-2-6 0 16,-3-4 0-16,1-1 0 15,-1-3-3-15,0 0 3 16,4 0 0-16,5-21 0 15,5-7 0-15,-1-5 4 16,6-2-4-16,-5 1-8 16,-3 6 1-16,-5 8-1 0,2 6 4 15,-6 12 4-15,-4 2 0 16,0 0-5-16,0 9 2 16,0 18 3-16,0 9 12 15,0 0-1-15,7 0 1 16,-1-4 13-16,1-6-2 15,2-6-8-15,0-8-2 16,-3-6-8-16,2-6 3 16,-4 0 0-16,7 0-2 15,5-18 7-15,8-10 1 16,0-7-11-16,-1 3-2 16,-6 6-1-16,-3 3 0 0,-5 9 0 15,-3 8-1-15,0 3-1 16,-4 3-5-16,2 0-2 15,0 21 9-15,3 4-1 16,-1 1 3-16,4-3-1 16,-4-2-1-16,3-8 4 15,-5-6-4-15,4-4 2 16,-6-3 6-16,2 0 2 16,1 0 2-16,5-15 1 15,6-12-2-15,7-7-10 16,-4 0 1-16,2 5-2 15,-8 6-2-15,-6 9 0 16,-5 10-3-16,1 4-4 0,-3 0-3 16,4 18-4-16,2 8 15 15,3 5 2-15,5-4-1 16,-3-3 1-16,5-5-2 16,1-6 1-16,1-6-1 15,2-7-3-15,2 0 3 16,5-3 1-16,4-16-1 15,-2-5 0-15,-8-3 0 16,-6-3-3-16,-6-3 0 16,-9 2-2-16,0 1-1 15,0 6-8-15,-11 12 8 16,-7 10-6-16,-6 2-25 0,-1 0 21 16,0 18 14-16,-2 5 3 15,14 10 3-15,2-1-3 16,8 2 3-16,3-4 0 15,0-6-1-15,3-5 3 16,11-5 2-16,1-6 6 16,3-8 10-16,0 0-4 15,6 0 2-15,1-17-3 16,-1-9-11-16,1-4-3 16,-6 0-3-16,-5-3-1 15,-1 2-5-15,-5 4 4 16,-4 13-4-16,-2 5-1 15,-2 6-1-15,0 3-1 16,0 5-13-16,0 16 4 16,0 14 17-16,0 0 0 0,0-1 2 15,2-5-2 1,7-9 2-16,-3-8 1 0,0-3-2 16,0-9 1-16,-1 0 3 15,3 0 0-15,8-5 1 16,-1-15 7-16,10-8-12 15,-5 2-1-15,-4-2 0 16,0 2 0-16,-6 6-1 16,-5 8-1-16,-1 6-2 15,-2 6-4-15,1 0-2 0,-3 4 2 16,7 18 8 0,-3 2 1-16,0 2 0 0,3-3 0 15,-3-6 8-15,4-3-1 16,-2-8-5-16,-2-4 2 15,1-2-2-15,1 0 2 16,4-2 5-16,3-16-2 16,5-6-1-16,-3-3-6 15,1 1-1-15,-3-1 0 16,-4 2 0-16,-2 7-6 16,-5 9-6-16,1 9 5 15,-1 0-4-15,2 1-2 16,0 20 9-16,8 4 4 15,-3 4 1-15,-1-5 2 16,11 1 2-16,-6-10-5 0,3-7 10 16,-3-5-9-16,-2-3 7 15,4 0 4-15,6-17 3 16,4-15-6-16,-4-6-6 16,-3-5-1-16,0-10 1 15,-11-4-2-15,-3-4-1 16,-4 7 2-16,0 9-4 15,0 17 5-15,0 18-3 16,0 8 2-16,0 2 0 16,0 0-2-16,0 26-12 15,-2 16 12-15,2 16 1 16,0 5 0-16,0-1-1 0,11-3 0 16,3-10-1-1,-1-11 1-15,-2-14-8 0,-2-10-22 16,-2-6-59-16,-5-8-67 15,-2 0-82-15,0-20-271 16</inkml:trace>
  <inkml:trace contextRef="#ctx0" brushRef="#br0" timeOffset="8791.12">4589 3759 932 0,'0'0'180'16,"0"0"-153"-16,0 0 40 15,0 0-1-15,0 0-59 0,0 0 3 16,176-39-10 0,-88 18-15-16,3 3-133 0,-6 0-284 15</inkml:trace>
  <inkml:trace contextRef="#ctx0" brushRef="#br0" timeOffset="9334.28">5777 3580 991 0,'0'0'75'0,"0"0"-54"16,0 0 80-16,0 0-28 16,0 0-61-16,0 0-3 15,-4 83 12-15,4-33-10 16,0 4-6-16,0-1-2 15,0-1-3-15,0-10 0 16,-11-8-18-16,-1-10-34 0,8-8-17 16,-5-5-18-1,3-10-32-15,-4-1-1 0,-5 0 49 16,-1 0 15-16,1 0 56 16,2 0 58-16,1-1 29 15,8-2 4-15,4 3 5 16,0 0-11-16,0 0-26 15,0 0-46-15,4 0-4 16,25 0 23-16,7-4-3 16,5-4-13-16,5-4-15 15,3-4-1-15,-5-2-9 16,-1-2-63-16,-11-6-91 16,-17 0-85-16,-13-9-130 15</inkml:trace>
  <inkml:trace contextRef="#ctx0" brushRef="#br0" timeOffset="9882.34">5561 3585 800 0,'0'0'106'16,"0"0"-64"-16,0 0 15 16,0 0-10-16,0 0-31 15,116-58-12-15,-56 42-4 16,5 4-5-16,-1 1-27 15,-1 2 0-15,-12 3-1 16,-9 0 21-16,-13 4 6 16,-13 2 6-16,-11 0 4 0,-3 0-4 15,0 11 27-15,-2 18 36 16,0 7 14-16,0 10 8 16,0 8-14-16,0 4-31 15,0-1-2-15,0-1-9 16,0-10-20-16,0-9-2 15,2-11-6-15,0-9-2 16,-2-9 3-16,5-4-4 16,-5-4 0-16,0 0-2 15,0-8-10-15,0-20-20 16,0-16 4-16,-7-12 1 16,-4-9-16-16,3-7-16 0,0 7 17 15,6 4 26-15,2 15 3 16,0 8 14-16,14 6 0 15,8 7 0-15,7 7-8 16,2 8 8-16,-2 5 2 16,4 5 2-16,-8 0 4 15,-5 0 11-15,-9 21-5 16,-11 4 0-16,0 5-4 16,-6 0 21-16,-23 1-2 15,-5-2-24-15,1-3 2 16,2-3-6-16,4-3-61 15,4-7-95-15,8-7-160 16</inkml:trace>
  <inkml:trace contextRef="#ctx0" brushRef="#br0" timeOffset="12249.75">6518 3796 881 0,'0'0'148'0,"0"0"-142"16,0 0 57-16,0 0 50 0,0 0-78 16,0 0-23-1,48-119 9-15,-48 95-10 0,0 0-2 16,0 2-3-16,-6 7-2 15,-7 8-3-15,-5 7 0 16,-5 0 0-16,-4 7 0 16,-4 22 0-16,5 5-1 15,8 7 0-15,9-3 0 16,7-2 1-16,2-8-1 16,0-6 0-16,0-11-2 15,13-4 4-15,5-7 0 16,6 0 0-16,7-13 6 15,-4-14-5-15,4-1 0 16,-6-3-3-16,-5 1 0 16,-2 6 1-16,-9 5-4 0,0 8 3 15,-5 6-5-15,-4 5 4 16,0 0-7-16,0 0 6 16,0 9-8-16,2 13 7 15,5 5 3-15,0 0 0 16,8-3-1-16,4-3 1 15,3-8 0-15,2-4-1 16,5-9 1-16,2 0 0 16,0 0 0-16,8-13 0 15,-8-6 1-15,-5-5-1 0,-1-1 1 16,-9-3-1 0,-8 1 3-16,-5 0-1 0,-3 5-4 15,0 6-2-15,-7 7-1 16,-13 9-6-16,-7 0-6 15,-4 0 8-15,-3 21 9 16,5 4 3-16,8 3-2 16,5 2-1-16,5-1 3 15,11 0 0-15,0-8 1 16,0-4 1-16,11-4-1 16,7-4 1-16,6-9 0 15,0 0 6-15,5-7 1 16,5-16-1-16,-1-9-10 15,-4-4 9-15,-4-4-9 16,-5-5-1-16,-5-5 1 0,-5-4-4 16,-8 0 3-1,-2 4-10-15,0 14-1 0,0 13 1 16,0 11 6-16,0 10-1 16,0 2-4-16,-10 0-7 15,0 19 5-15,1 15 11 16,-3 5 0-16,10 7 0 15,2 5-1-15,0-1 1 16,12-1 0-16,9-6-1 16,6-7 3-16,2-6-4 15,7-11 4-15,-2-7-1 16,2-12 0-16,-5 0 0 16,0-11 4-16,-2-14-2 15,-10-4-2-15,-5-3-1 0,-5-4 0 16,-9 0-5-16,0 2 2 15,0 5-13-15,-15 17-2 16,-8 7 12-16,3 5-13 16,-9 0 13-16,0 20 6 15,2 8 18-15,10 2 1 16,5 4-10-16,8 1 5 16,4-3-4-16,0-6-1 15,4-6-7-15,16-8 2 16,1-8 2-16,1-4 1 15,0 0 2-15,3-27-1 16,-1-4 0-16,1-5-3 16,-8-5-5-16,-3-2 2 0,-7-8 1 15,-3-9-3 1,-4-4-6-16,0 3-5 0,0 10-13 16,0 16 8-16,0 17 16 15,0 12-1-15,0 4 1 16,-2 2 0-16,-9 6-15 15,-1 24 6-15,6 14 9 16,-1 4-2-16,7 5 2 16,0 3-2-16,0 2 2 15,7-5 7-15,13 0-4 16,0-10 9-16,2-10 4 16,5-8-9-16,-4-14 0 0,1-6-1 15,4-5 2-15,1-13-2 16,0-16 1-16,0-7-7 15,-6-7-6-15,-7-6-9 16,-7 3-14-16,-9-3-16 16,0 14-7-16,0 14 25 15,-5 12 19-15,-6 9-6 16,-7 0-14-16,0 0 28 16,3 9 3-16,3 5 0 15,6-2 3-15,6 0-1 16,0 0-5-16,0-4 2 15,0 2 5-15,8-5-1 16,6 2 0-16,-1-3-2 0,1-2 7 16,-3 0-8-16,0 0 7 15,-2 1-10-15,2 2 0 16,1 5 1-16,-1 1 1 16,-3 4 0-16,6 2 0 15,-5-4 4-15,-3 0-4 16,3 2-1-16,-4-5 4 15,4 0-3-15,-5-8 4 16,7-2 0-16,1 0 4 16,3 0 0-16,5-7-1 15,7-10-2-15,-4-5-2 16,0-6-1-16,-2-4 0 16,-1-6-3-16,-7-5-2 0,-4 5-12 15,-7 3-21-15,-2 12 1 16,0 11 16-16,0 8 6 15,-9 4-9-15,-10 3 15 16,-4 19 5-16,5 10 8 16,7 2-2-16,7 4 0 15,4 4-4-15,0-6 10 16,2-4 1-16,15-3 2 16,-3-10-1-16,9-7 11 15,-4-5 1-15,6-7 1 16,2 0-4-16,2-14-6 15,0-16-13-15,-2-1-4 16,-6-3-1-16,0 1 1 16,-13-4-8-16,0 10-7 15,-8 6-18-15,0 11 8 0,0 6 13 16,0 4-13-16,-3 0-8 16,-8 2 29-16,2 16 2 15,7 0-1-15,2 2-8 16,0 1 5-16,11 2 3 15,14 3 3-15,-1 0 1 16,1-4 1-16,-3-2 5 16,-4-4-4-16,-3-1 1 15,-10-4-3-15,2 0 0 16,-7-1 1-16,0 1 0 16,-7-1 2-16,-13 1-2 0,-5-3-2 15,-2-3-22-15,8-5-7 16,1 0 1-16,9 0 12 15,9-13-2-15,0-10 4 16,0-7-6-16,19-4 9 16,20-6 10-16,1 1 1 15,4 0 0-15,3 7 1 16,-7 8 6-16,-9 5-2 16,-10 10 20-16,-15 4 5 15,-4 4 4-15,-2 1 9 16,0 0-13-16,-8 0-30 15,-17 0-7-15,-2 8 3 16,-2 14 4-16,4 4 1 0,6 1-1 16,5 4-8-16,10-2-1 15,4 3 4-15,0-6 5 16,0 6 0-16,0-6 0 16,6-1-1-16,-4 4 0 15,-2-5-6-15,0 4-39 16,-17 0-26-16,-23 0-34 15,-20 0-188-15</inkml:trace>
  <inkml:trace contextRef="#ctx0" brushRef="#br0" timeOffset="13535.92">3314 4784 754 0,'0'0'94'0,"0"0"-76"16,0 0 131-16,0 0-3 16,0 0-60-16,0 0-34 15,-38-28-22-15,22 44-9 16,-1 17-14-16,-5 4-3 16,9 7 9-16,5-3-10 0,8-3-2 15,0-8 6-15,2-8-7 16,17-10-3-16,-1-4 0 15,1-8 2-15,2 0 0 16,-5 0 0-16,-1-20 0 16,-7-2-1-16,-5-6-6 15,-3-2-2-15,0 0-9 16,-3 2 5-16,-12 2 1 16,-1 7 0-16,1 6 8 15,5 2 2-15,4 8 0 16,6 1 3-16,0-1-5 15,0 1-18-15,12-3-18 0,17 1 27 16,6 1 9 0,1 3 4-16,-1 0 2 0,-4 17-1 15,-4 4 2 1,-4 2-1-16,-10 5 12 0,-11-5 1 16,-2 2 7-16,0-3 4 15,-4-7-10-15,-5-4-5 16,3-8-2-16,3-3-5 15,3 0 0-15,-3 0-3 16,1-21-9-16,2-13-2 16,0-5-4-16,2 2-5 15,19 6 4-15,1 13 3 16,1 10 13-16,-4 8-1 16,-1 0 2-16,0 0-1 0,-2 19 13 15,2 5-10-15,-5 1-2 16,0 1 8-16,-3 3-7 15,-2-10-2-15,1-4-22 16,3-7-68-16,5-8-56 16,10 0-182-16,4-12-281 15</inkml:trace>
  <inkml:trace contextRef="#ctx0" brushRef="#br0" timeOffset="14652.99">4061 4666 961 0,'0'0'89'0,"0"0"-38"0,0 0 102 16,0 0-107-16,0 0-36 15,0 0-5-15,-60 8 0 16,46 23-4-16,3 2 3 16,9 4-3-16,2 2 0 15,0-3-1-15,9-4 1 16,13-7-1-16,12-9 0 15,1-9 0-15,6-7-1 16,1-3-1-16,2-24 0 16,-3-6-12-16,-6-10 3 15,-1-3-2-15,-10 0-8 16,-6-4 5-16,-9 2 14 0,-9 6-5 16,0 10 7-1,0 14 1-15,0 10 3 0,-2 6 20 16,-5 2 3-16,0 0-19 15,-6 23-4-15,1 12 3 16,6 9 13-16,6 2-4 16,0 0 4-16,2-2-1 15,12-5-7-15,-1-10 2 16,1-9 0-16,-5-7-12 16,-1-7 3-16,-1-6-4 15,4 0 0-15,7-6 1 16,6-20 4-16,3-3-6 15,-4 1-10-15,-2 8-6 16,-7 8-3-16,-1 6-2 16,1 6-6-16,-5 0 5 0,2 0 13 15,0 14 7-15,2 6 2 16,6 1 0-16,1 0 0 16,-1-5-1-16,8-3-2 15,0-8 0-15,0-5 4 16,2 0-2-16,2-7 1 15,-2-13-2-15,0-4-14 16,-7-1 8-16,-6 2-4 16,-10-4 7-16,-6 1-3 15,0 4-7-15,0 7 0 0,-4 3 10 16,-14 12 2 0,1 0-1-16,-4 0-3 0,2 3 7 15,-4 13 7-15,3 4 8 16,5-1-6-16,5 2 4 15,1 4-2-15,5-4-4 16,4 0-1-16,0-2-1 16,0-5-3-16,0-3 4 15,0-4-5-15,11-5 0 16,1-2 2-16,3 0 1 16,5 0-1-16,3-8 2 15,3-6-4-15,-2-1-1 16,-1-1 0-16,-8 3-3 15,-5 3 0-15,-4 3 1 16,-4 4-1-16,-2 1 3 0,2 2 0 16,-2-2 0-16,0 0 0 15,0 2 1-15,0 0-1 16,0 0 0-16,0 0 0 16,0 0-1-16,0 0-1 15,0 0-1-15,0 0 1 16,0 0 1-16,0 0 1 15,0 0 0-15,0 0 3 16,0 0-3-16,0 0 1 16,0 0 0-16,0 0-1 15,0 0 0-15,0 0 0 16,0 0 0-16,0 0 0 16,0 0-5-16,0 0 3 15,0 0-5-15,0 0-3 0,0 0-10 16,0 0-21-16,0 0-4 15,0 0-32-15,0 0-10 16,0 0 18-16,0 0-65 16,0 0-171-16</inkml:trace>
  <inkml:trace contextRef="#ctx0" brushRef="#br0" timeOffset="16216.75">4010 4868 634 0,'0'0'142'15,"0"0"-93"-15,0 0 34 16,0 0 25-16,0 0-45 16,0 0-13-16,0 0-12 15,-9-5-10-15,9 2-18 16,2 1 2-16,23-6 8 0,17-6 24 16,20-1-16-16,12-8-21 15,16 0 6-15,3 4-6 16,-1-1-7-16,-11 6-2 15,-18 4 0-15,-20 4-2 16,-22 3-29-16,-11 3-33 16,-10 0-8-16,0 0 8 15,-12 0 5-15,-21 2-17 16,-16 10-87-16,-9 7 10 16,-11-1-5-16,-7 3-93 15,3-4 86-15</inkml:trace>
  <inkml:trace contextRef="#ctx0" brushRef="#br0" timeOffset="16439.14">4155 4846 151 0,'0'0'212'0,"0"0"-28"16,0 0-73-16,0 0 12 16,0 0-16-16,0 0-58 0,-58 25-18 15,66-25 38-15,24 1 25 16,8-1-20-16,17 0-19 16,20-4-14-16,14-11-15 15,9-2-7-15,5 0 0 16,-5 3-5-16,-10 1 2 15,-17 5-15-15,-22 4-1 16,-22-1 1-16,-15 5-2 16,-9 0 1-16,-5-3-7 15,0 3-24-15,0-4-31 0,-12 0-108 16,-5-2-170 0</inkml:trace>
  <inkml:trace contextRef="#ctx0" brushRef="#br0" timeOffset="17948.04">5650 4578 627 0,'0'0'157'0,"0"0"-45"15,0 0-7-15,0 0-8 16,0 0-30-16,0 0-36 0,0-39 7 16,0 39-10-1,0 0-11-15,0 0 1 0,0 0 1 16,0 0-2-16,0 0-12 15,-6 0 3-15,-1 9-4 16,-2 10 3-16,0 1 0 16,-2 6-5-16,11-3 0 15,0 3 0-15,0 0-1 16,0-4 0-16,0 0 3 16,13-11-3-16,-4-2-1 15,-2-5 0-15,0-4-1 16,-1 0 1-16,6 0 0 15,-1 0 1-15,2-7-1 16,1-6 3-16,-6 1-2 16,-1 2-1-16,-3 2 1 0,-2 5 0 15,-2-2-1 1,0 5 0-16,0 0 0 0,0 0 0 16,0 0 0-16,0 0 0 15,0 0-1-15,0 0-1 16,0 0 0-16,0 0 1 15,0 0-3-15,0 0 0 16,0 0 2-16,0 0-9 16,0 0-12-16,0 0-25 15,-8-2-40-15,-7 0-71 16,-4-4-98-16,6-2-321 16</inkml:trace>
  <inkml:trace contextRef="#ctx0" brushRef="#br0" timeOffset="19164.25">5628 4478 709 0,'0'0'97'16,"0"0"-57"-16,0 0 87 16,0 0-6-16,0 0-48 15,0 0-25-15,0-87 27 16,0 85-37-16,0 2-16 15,0 0 0-15,0 0-4 16,0 0-15-16,0 24-1 0,0 14 3 16,9 15 16-16,2 0-9 15,5 3-9-15,-3-7 9 16,3-3-8-16,-1-8-4 16,1-12 0-16,-5-10 0 15,0-8-3-15,1-6 2 16,-4-2 0-16,5 0 0 15,8-7 2-15,-1-18-2 16,-3-3-1-16,2-4-3 16,-4-3 3-16,-6 2-3 15,-4 5-1-15,-3 10 1 16,-2 10 3-16,0 6 2 0,0 2 0 16,0 0-3-1,0 11-3-15,0 18 6 0,0 8-1 16,0 4 1-16,0-5 0 15,2-6 1-15,11-8-1 16,1-8 0-16,1-7 0 16,-1-7-1-16,3 0 2 15,6-2 0-15,-3-21 1 16,-3 0-2-16,-1-8-2 16,-11-1-3-16,-5-4-9 15,0-1-2-15,0 4-2 16,-21 7 0-16,4 8 6 15,-3 12 5-15,-3 6-14 16,2 0 12-16,2 0 7 16,4 15 2-16,1 6 5 0,10 1-4 15,4 2 5-15,0 0-6 16,16-4 2-16,12-4 2 16,6-6 3-16,2-6-3 15,2-4 8-15,1 0-3 16,4-10-2-16,-3-10 0 15,-2-3-4-15,-11-2-3 16,-5-2-6-16,-11 1 2 16,-9 7-6-16,-2 3-8 15,0 5 12-15,0 10 3 0,-4 1-17 16,-7 0 0 0,-1 0 12-16,4 14 6 0,3 2 1 15,5 6-6-15,0-1 2 16,21 2 4-16,10-1 1 15,4-1 0-15,-1-2 1 16,-5-3 4-16,-9-2-1 16,-7-2-4-16,-6-2 1 15,-5 2 2-15,-2 0 0 16,0 0 3-16,0 2-2 16,-11-3 2-16,-5-4-3 15,5 0-3-15,5-5-2 16,1-2-4-16,5 0-3 15,0 0 1-15,0-16-17 16,5-11-12-16,10-7 27 0,5-4 4 16,5-2 6-16,-3-4-5 15,0 2 5-15,-4 4 0 16,-7 3-2-16,-7 9 1 16,-4 10-1-16,0 4 1 15,-2 5 1-15,-13 5-4 16,1 2-8-16,-3 0 7 15,1 7 5-15,5 15 6 16,7 4 9-16,4 3-9 16,0 0 4-16,8 2 0 15,17-1 4-15,6-4 0 16,0 3 6-16,5-2-5 16,-5-3 9-16,-8-2-8 15,-13-5-3-15,-3-2-8 0,-7-4-1 16,0-2 4-16,-9 3-8 15,-13-8-3-15,0-2-46 16,6-2-63-16,5-4-64 16,11-22-242-16</inkml:trace>
  <inkml:trace contextRef="#ctx0" brushRef="#br0" timeOffset="19883.68">7133 4480 939 0,'0'0'237'0,"0"0"-192"0,0 0 32 15,0 0-4-15,0 0-38 16,0 0-15-16,-29 92-1 16,29-58-12-16,0-2 2 15,13-6-7-15,7-8 0 16,7-6-2-16,0-8 0 15,0-4-3-15,0 0 2 16,-6-4 1-16,-7-16-9 16,-12-4-3-16,-2-4 6 15,0-2-3-15,-14 2-15 16,-7 0 13-16,-4 6 4 16,0 4-2-16,10 5 4 0,1 8 5 15,12 1 0-15,2 0-2 16,0 0 0-16,0-3-4 15,16 1-13-15,13-1 17 16,-1 2 3-16,1 5-2 16,0 0 2-16,3 0 3 15,-8 20 8-15,1 7 2 16,-5 5 0-16,-7 5 2 16,-4 6-4-16,-4 5 0 15,-5 4 0-15,0 6-7 16,0 5 1-16,-2 5-4 15,-3-4-2-15,3-2-2 16,2-6 0-16,0-6 2 0,0-4-3 16,9-5 4-16,6-7-1 15,4-10 0-15,-2-8-2 16,-1-10 1-16,1-6-1 16,-1 0-1-16,7-10-5 15,-6-12 0-15,1-6 0 16,-5-2 2-16,-8-2-1 15,-5-7 6-15,0 4 1 16,-5-2 0-16,-12 2 1 16,-10 3 0-16,-4-3 1 15,-8 3 1-15,2 2-2 16,3 4-1-16,5 6 1 16,14 1-1-16,6 3 2 0,9-2-4 15,0-2-2-15,18-6-2 16,22-3-35-16,13 3-55 15,3-1-79-15,2 3-197 16</inkml:trace>
  <inkml:trace contextRef="#ctx0" brushRef="#br0" timeOffset="23349.1">2938 5861 573 0,'0'0'181'0,"0"0"-131"16,0 0 5-16,2-103 50 0,-2 88-2 16,0 5-21-16,0 3 2 15,0 3-22-15,0 3-3 16,-9 1-26-16,-9 0-11 16,-2 0-2-16,-5 28-10 15,1 14 1-15,2 12 0 16,3 6-8-16,13 5 0 15,6-7 1-15,0-8-1 16,12-8-2-16,14-12-2 16,5-9 0-16,7-14 1 15,2-7-2-15,4 0 1 16,4-28 1-16,1-11-13 16,-5 2 9-16,-6-3 0 15,-11 3-5-15,-9 7 3 0,-9 7-2 16,-7 8 7-16,0 7 0 15,-2 8 2-15,0 0 1 16,0 0-2-16,0 2-2 16,0 19-5-16,0 9 7 15,2 3 0-15,10 1 0 16,3-5 1-16,5-7-1 16,3-6-4-16,-4-11 4 15,2-2 0-15,-3-3 1 16,-1 0 3-16,1-20-2 15,0-4-1-15,-7-7-1 16,-6-1-1-16,-5 1-3 16,0-8 2-16,-2 3-4 0,-17 0-3 15,-3 8 4-15,0 10 2 16,0 8 1-16,1 10-6 16,0 0 0-16,2 2 3 15,3 16 5-15,3 5-1 16,9 4 0-16,4 4-2 15,0-2 0-15,15 0 2 16,10-7 1-16,6-7 0 16,2-2 2-16,1-12-2 15,4-1 2-15,-2 0-1 16,2-19-1-16,-3-8 0 16,-4-2 1-16,-6 0 1 0,-7 3-4 15,-7 2 1 1,-5 8-2-16,-1 7 3 0,-5 4-1 15,0 5 1-15,0 0-2 16,0 5 1-16,0 20 1 16,0 1 5-16,0 4-2 15,0-2 1-15,0-8 3 16,7-3-6-16,0-10 1 16,-5-3 0-16,2-1 1 15,0-3 1-15,5 0-3 16,5-17 3-16,1-7 0 15,3-3-4-15,1-2 0 0,-4 5 0 16,-1 6-1-16,-4 6-3 16,-1 6-1-1,-5 6-5-15,4 0 0 0,3 0 2 16,-1 16 8-16,6 4 1 16,0-1-1-16,2 1 1 15,2-8-2-15,-3-5 1 16,-3-7 0-16,6 0 0 15,-2 0-1-15,-3-12 0 16,1-10-3-16,-3-4-3 16,-3-2-6-16,-6 2-5 15,-2 2 6-15,-2 5 9 16,0 7 2-16,0 7 1 16,0 5 0-16,0 0 0 15,0 0 3-15,-2 10 1 0,-2 14 9 16,-2 5-4-16,6 2 9 15,0-4-3-15,0 0-2 16,0-8-4-16,0-7 4 16,0-7-10-16,4-3 4 15,-2-2-3-15,0 0 0 16,4 0-3-16,3-16 1 16,7-10-1-16,-1-4-1 15,1 0-7-15,-3 4-1 16,-1 10 0-16,-3 8-4 15,-5 5-2-15,2 3 5 16,1 0 3-16,0 3 6 16,2 11 0-16,2 1 1 0,3 2-1 15,3-1 1 1,1-6-1-16,3-2 2 0,-4-6-2 16,5-2 1-16,1 0 2 15,4-16 1-15,-4-7-3 16,0 0-1-16,-7-5-2 15,-5 2 2-15,-7-1 0 16,-4 4-9-16,0 7 5 16,0 6 0-16,0 10 1 15,-8 0-3-15,-6 0-7 0,-1 11 13 16,1 13 2 0,5 7-1-16,7 1-1 0,2 2-2 15,0-1 1-15,11-10 1 16,11-3 0-16,3-8 0 15,2-5 0-15,6-7 0 16,0 0 0-16,1-16-1 16,1-13 1-16,-6-5-1 15,-4-2 0-15,-7 2-4 16,-9 2 2-16,-5 4 1 16,-2 8 2-16,-2 8 0 15,0 8 0-15,0 4 1 16,0 0 2-16,0 4 4 15,0 20-2-15,0 8 0 0,0 2 4 16,0 0-3-16,0-5-2 16,21-3 4-16,-1-6-6 15,0-8 5-15,4-3-3 16,-1-9-4-16,4 0 4 16,-4-12-2-16,4-17-1 15,0-6 0-15,-4-3-1 16,-5-5 0-16,-7-4-4 15,-5-10-6-15,-6-4 7 16,0-10-8-16,0 3 3 16,-2 9 0-16,-4 18 1 15,1 17 3-15,3 16 2 16,0 8 2-16,-1 0 2 0,-4 10-1 16,5 24 3-1,-2 15 0-15,4 9 0 0,0 3 7 16,0 3-1-16,4-1-8 15,10-7 7-15,3-4 0 16,2-12-4-16,-2-10 2 16,1-12 0-16,-3-13 1 15,6-5-3-15,3 0-3 16,5-25 1-16,7-5-3 16,-7-2-2-16,-2 1-4 15,-10 2 0-15,-1 0-2 16,-7 8 5-16,-3 7-3 15,-1 10 0-15,-5 1 1 16,3 3-2-16,1 3 3 16,0 15 4-16,3 5 0 0,2 4 9 15,2-3-1-15,0 0-3 16,1-9-1-16,-4-3-4 16,1-9 4-16,3-3 0 15,1 0 0-15,7-8-2 16,-1-12 3-16,4-3-5 15,-3 1-3-15,0 2 3 16,-6 8-3-16,-6 7 0 16,-3 5-1-16,-1 0-1 15,-2 0 3-15,3 14 2 0,2 6 1 16,-3-2 2 0,-2 0-3-16,9-6 0 0,-3-2-1 15,0-4 1 1,1-4 0-16,-3-2-1 0,10 0 1 15,-3-8 2-15,3-12-2 16,-3-3-1-16,-1 0-1 16,-5-3-1-16,-5 4-10 15,-2 1 1-15,0 7-1 16,0 7-8-16,0 3 7 16,0 4 0-16,0-3-7 15,0 3-19-15,2 0-6 16,10 0 21-16,5 0 19 15,10 0 3-15,0 0 3 16,2 0 1-16,-2 12 0 0,-8 2-1 16,1 2 1-16,-7-1 1 15,1-1 1-15,-3 1 8 16,-7 2 3-16,8-3 15 16,-5-1 0-16,-3 0 1 15,0-3-14-15,-2-5-2 16,4-2-5-16,-4-3-5 15,4 0-1-15,5 0-1 16,7-15 2-16,4-8-2 16,-2-3-2-16,-4-6-1 15,-3-10 0-15,1-11 1 16,-7-10-3-16,-5-15 3 0,-2-9 0 16,0 7 0-1,0 10 0-15,0 17 1 0,0 19 0 16,0 15 8-16,0 8 2 15,-4 7 3-15,1 4 6 16,1 0-10-16,-3 15-4 16,1 31-5-16,-1 17 4 15,5 20 2-15,0 7 1 16,0-4-8-16,16-2 7 16,-3-11-2-16,10-12 3 15,-4-13-5-15,4-11-3 16,2-16-2-16,-1-14 2 15,5-7-2-15,5-7 2 16,5-25-10-16,1-3-1 0,-3-2 4 16,-8 0-3-16,-12 0 0 15,-7 9-5 1,-2 6 7-16,-3 10 5 0,-1 10-1 16,0 2 2-16,-2 0-5 15,6 4 7-15,0 12 3 16,-1 2 5-16,4-1-1 15,-2-5-5-15,0-4 5 16,-3-5-7-16,6-3 5 16,-1 0-5-16,4 0 4 15,1-11-4-15,-1-3 0 16,-1-1-2-16,-5 3 1 16,-3 6 1-16,0 6-2 0,-2 0 0 15,-2 16 2-15,0 19 8 16,0 8 4-16,-2 10-7 15,0 5 4-15,5 5 5 16,1-2-13-16,-2-1-1 16,0-7-2-16,-4-14 2 15,0-8 0-15,0-13-8 16,0-14 1-16,0-4-14 16,0-3-50-16,-10-19-98 15,-5-11-43-15,-8-8-185 16</inkml:trace>
  <inkml:trace contextRef="#ctx0" brushRef="#br0" timeOffset="23574.46">5773 5348 1083 0,'0'0'99'0,"0"0"-86"15,0 0 93-15,145-59-47 16,-87 48-40-16,-4-3-14 16,-12 4 3-16,-11 3-8 15,-20 2-6-15,-11-4-37 16,0 4-62-16,-34-6-151 0,-10 5-256 16</inkml:trace>
  <inkml:trace contextRef="#ctx0" brushRef="#br0" timeOffset="23764.84">5573 5221 992 0,'0'0'135'0,"0"0"-90"16,0 0 77-16,0 0-37 16,0 0-57-16,0 0-16 15,-2 49-11-15,2-49-1 16,-6 0-11-16,-9 0-55 0,-9 0-102 15,-14 0-178 1,-9 0-483-16</inkml:trace>
  <inkml:trace contextRef="#ctx0" brushRef="#br0" timeOffset="23915.06">4979 5392 950 0,'0'0'57'0,"0"0"-42"15,0 0 65-15,0 0-36 16,0 0-37-16,0 0-7 16,25 0 0-16,-12-17-115 15,-11 2-267-15</inkml:trace>
  <inkml:trace contextRef="#ctx0" brushRef="#br0" timeOffset="24080.3">4355 5525 1123 0,'0'0'109'0,"0"0"-109"15,0 0 0-15,134-12 11 16,-36-11-11-16,7 0-2 16,4-10-112-16,-13 3-277 15</inkml:trace>
  <inkml:trace contextRef="#ctx0" brushRef="#br0" timeOffset="25132.27">7160 5578 834 0,'0'0'139'15,"0"0"-135"-15,0 0 2 16,0 0 59-16,0 0 6 16,0 0-28-16,51-26-5 15,-29-6-31-15,-4-6-4 16,-9-2-2-16,-3 2 1 0,-6 8 0 15,0 5-2-15,0 13 2 16,0 11 3-16,0 1 14 16,0 10-1-16,0 22-10 15,0 11 4-15,0 3 13 16,0 0-20-16,0-7 2 16,2-8 8-16,12-14 9 15,-1-4-10-15,1-11 3 16,-1-2-7-16,5 0 1 15,5-23-6-15,1-5-2 16,0-4-3-16,1-1 2 16,-7 1-2-16,2 6 0 15,-6 6 0-15,-6 13-1 16,-1 5 1-16,-3 2-2 16,0 0-1-16,4 9 3 0,-2 11 0 15,9 3 3-15,6 1-3 16,1-1 1-16,5-9 0 15,0-1 1-15,-3-9 0 16,3-4-2-16,-3 0 3 16,1-4-3-16,0-20-2 15,-6-2 1-15,-7-9-7 16,-8-2 5-16,-4-1-7 16,0 6-5-16,0 8 7 15,-4 12 6-15,-6 6-4 16,10 6-3-16,-2 0 7 15,2 0-1-15,0 0 3 0,0 12-1 16,0 1 2-16,16 2-2 16,13-3 2-16,0-5 9 15,7-7-4-15,-1 0-3 16,-1 0-2-16,1-19 1 16,-8-3 0-16,-2-4-2 15,-11-4-6-15,-10 2 2 16,-4-1 0-16,0 7-3 15,-4 8 4-15,-10 4 0 16,-1 10-4-16,-8 0 2 16,-2 10 5-16,1 16 11 15,1 10 8-15,10 4-9 16,11 9-6-16,2 2 9 16,4 0 0-16,25-5-6 0,11-10-3 15,5-7-4-15,7-16-1 16,3-11-7-16,1-2-47 15,-3-11-134-15,1-16-360 16</inkml:trace>
  <inkml:trace contextRef="#ctx0" brushRef="#br0" timeOffset="26464.89">8620 5479 536 0,'0'0'528'0,"0"0"-511"16,0 0 32-16,0 0 102 15,0 0-81-15,120-7-42 16,-78-19-22-16,-5-6-2 16,-9-8-3-16,-6-5 0 15,-6-10 1-15,-1-11-1 16,-8-6-1-16,-4-3 0 15,-3 7-12-15,0 12 4 16,0 18 6-16,-10 18-6 16,2 13 3-16,-3 7-5 15,-5 9 3-15,-2 23 7 16,-2 14 7-16,6 12-1 0,10 10 8 16,4 6 2-16,0 7 1 15,14-5-2 1,5-12-3-16,4-16 6 0,-5-18-7 15,-5-14 0-15,-4-11-2 16,-2-5-6-16,2-5 5 16,6-25-2-16,5-5-6 15,5-11 0-15,-6-1-7 16,0 5-2-16,-3 10-2 16,-8 15 2-16,5 13-2 15,-3 4 0-15,1 0 5 16,-3 17 6-16,6 9 2 15,1 3-2-15,1 3 1 0,9-1 4 16,1-5-4-16,3-4-1 16,5-10 1-16,0-7-1 15,1-5 3-15,1 0-3 16,-3-9 0-16,-6-13-3 16,-2-8-4-16,-10-5-3 15,-6-2 9-15,-2-4-3 16,-7 5-6-16,0 10 1 15,0 11 5-15,-21 11-3 16,-3 4-4-16,-12 7 11 16,1 19 9-16,-1 8 5 15,9 3 1-15,9 3 0 16,7-1-9-16,11 0 5 16,0-9 0-16,0-7 0 15,5-8-2-15,11-7-7 0,5-8 1 16,8 0 2-16,5-14-5 15,0-15 1-15,-6-6-2 16,-3-5-5-16,-5-2-1 16,-7 4 0-16,-3 10-1 15,-4 11-5-15,-4 16 2 16,-2 1 9-16,0 0-3 16,0 0-2-16,0 11 6 15,0 17-1-15,0 6 4 16,0 1 3-16,0 0 1 0,15-3-1 15,6-9-3 1,1-5 4-16,5-6-4 0,9-10 0 16,1-2-1-16,15-4-1 15,2-21 0-15,-2-8-5 16,2-1-8-16,-7-6-1 16,-7-3 7-16,-11 3 2 15,-6 5-7-15,-17 10 7 16,-6 11 1-16,0 7 3 15,-22 7-3-15,-16 0 4 16,-9 5 3-16,3 17 9 16,2 9-4-16,7 3 2 15,18 3-7-15,3 1-1 0,12-1 2 16,2-8 0 0,0-6 4-16,18-8-5 0,9-8-2 15,4-7 4-15,11 0-3 16,1-19 0-16,-1-15-2 15,-11-4 0-15,-4-6 1 16,-2-7 0-16,-10-12 2 16,1-5-1-16,-3-18-2 15,1-9-6-15,-3 3 6 16,-5 12-13-16,-6 27 11 16,0 24 2-16,0 21 1 15,0 8 2-15,-2 3 4 16,-17 38-3-16,-4 22 6 15,9 18 2-15,12 13 0 0,2 2-1 16,2 1 1-16,21-11-4 16,4-11-5-16,-3-19 1 15,3-18-4-15,-3-20-1 16,-4-18-16-16,5 0-42 16,-8-30-91-16,-3-16-549 15</inkml:trace>
  <inkml:trace contextRef="#ctx0" brushRef="#br0" timeOffset="28100.99">3140 6978 657 0,'0'0'260'0,"0"0"-224"15,0 0 28-15,0 0 52 16,0 0-23-16,0 0-21 0,0 0-13 16,41-2-26-16,-20-12-14 15,8-7-9-15,0-2-2 16,3 0-5-16,-8 6-1 16,-6 4-2-16,-9 9 1 15,-7 4-1-15,3 0 0 16,2 21-4-16,-3 13 2 15,3 14 2-15,-3-1 3 16,0-8-1-16,1-7-3 16,0-10 2-16,-3-11 3 15,3-8-3-15,-3-3-1 16,4 0 2-16,10-3 1 16,6-22 0-16,9-6-3 15,2-6 0-15,-4-1 0 16,-6 4 4-16,-5 8-7 0,-7 9 3 15,-5 12 0-15,-3 5-1 16,-1 0 1-16,1 0-3 16,5 25 2-16,5 8 1 15,1 1 0-15,10-3 1 16,-1-2-2-16,-1-11 1 16,3-4 0-16,-4-8-2 15,2-6 4-15,2 0-1 16,2-14 1-16,-3-14-1 15,1-4 0-15,-10-4-1 16,-8-5-1-16,-5-5-2 16,-2-2 1-16,0 6-2 0,-5 12-6 15,-8 14 8-15,2 14-7 16,-2 2-6-16,-3 0 5 16,1 22 5-16,1 13 3 15,5 7-9-15,9 6-5 16,0 1 11-16,23-6-3 15,12-2 0-15,1-14-2 16,4-9-15-16,0-10-2 16,-2-8-1-16,5 0 9 15,-10-20-10-15,-2-5-16 16,-2-4 5-16,-11-5 7 16,-7 2 32-16,-2 0 1 15,-9 2 0-15,0 10 2 0,0 10 1 16,0 6 20-16,0 4 16 15,0 0-24-15,0 20-12 16,0 8 25-16,0 6-2 16,0-3-7-16,0-2 0 15,0-3-1-15,0-10-4 16,0-4 3-16,2-8-3 16,0-4-3-16,-2 0 1 15,5 0 10-15,3-6-2 16,6-17-13-16,1-2-6 15,1-3 0-15,-1 2 0 16,-1 4-1-16,1 5 0 0,-3 12-1 16,-3 5-1-16,-3 0-7 15,6 0 9-15,1 19-1 16,3 6 0-16,6-4 1 16,2 0 0-16,1-5 0 15,4-6 0-15,-6-6-1 16,0-4 1-16,0 0 0 15,-3-12 2-15,1-16-2 16,-4-4 4-16,-6-5-1 16,-6 0 0-16,-5 1-1 15,0 3 1-15,-7 8-3 16,-8 4 0-16,-2 9-2 16,2 9-9-16,5 3-38 15,-4 0-93-15,5 0-131 0,7 7-489 16</inkml:trace>
  <inkml:trace contextRef="#ctx0" brushRef="#br0" timeOffset="28537.77">5592 6711 958 0,'0'0'88'0,"0"0"-66"16,0 0 52-16,0 0-33 15,0 0 14-15,27 113-11 0,-20-69-37 16,-3-5-2-16,-1-5-5 15,-3-5-3-15,0-9-46 16,0-6-70-16,-7-4-69 16,-13-4-119-16,-7-4-76 15</inkml:trace>
  <inkml:trace contextRef="#ctx0" brushRef="#br0" timeOffset="28702.03">5476 7038 508 0,'0'0'239'15,"0"0"-98"-15,0 0-11 16,0 0-23-16,0 0-65 15,0 0 27-15,45 32-11 16,5-28-26-16,7-4-12 0,10 0-12 16,-2-5-8-16,-5-14-4 15,-11 1-39-15,-13-6-90 16,-19-5-59-16,-10-4-94 16,-7-6-116-16</inkml:trace>
  <inkml:trace contextRef="#ctx0" brushRef="#br0" timeOffset="29248.01">5523 6735 172 0,'0'0'760'15,"0"0"-731"-15,0 0 42 16,0 0 42-16,0 0-107 16,0 0-6-16,56-44-1 15,2 35-2-15,7 0-23 0,-1 1-22 16,-6 2 9-16,-6 0 12 15,-12 0 11-15,-7 2 9 16,-10 0 7-16,-10 1 2 16,-5 3 16-16,-5 0 47 15,-3 0 4-15,0 0-37 16,5 9 0-16,-1 23 43 16,5 11-36-16,-3 7-17 15,4 5 5-15,-4 2-15 16,1-7 1-16,-5-10-6 15,0-10-3-15,-2-10-3 16,0-10-1-16,0-5 1 16,0-5-2-16,0 0-1 0,0-5-3 15,0-21-6 1,-2-15-11-16,-9-6 14 0,-1-13 0 16,10-5 0-16,0-4-1 15,2 4-6-15,0 10-4 16,16 8 1-16,9 17 10 15,4 6-2-15,2 11-13 16,0 8 18-16,0 5 2 16,-7 0 2-16,-6 12-1 15,-5 14 1-15,-13 2-1 16,0 2 2-16,-19 2 0 16,-19-4-2-16,-5-2 2 15,6-6 0-15,3-4-7 0,12-6-58 16,7-3-97-1,7-7-237-15</inkml:trace>
  <inkml:trace contextRef="#ctx0" brushRef="#br0" timeOffset="31764.86">6925 6883 714 0,'0'0'261'0,"0"0"-246"0,0 0 65 16,0 0 34-16,0 0-74 16,0 0-21-16,36-119 11 15,-36 90-10-15,0-1-15 16,0 0-1-16,-9 5 3 15,-9 8-4-15,-6 8-3 16,-3 9-2-16,-8 0 2 16,-4 12 0-16,2 19 3 15,3 5-3-15,14 8 2 16,9 2-4-16,11-2 1 16,0-1 1-16,0-9 0 0,15-14 2 15,6-6-2 1,1-14 1-16,5 0 0 0,4-8 14 15,5-18-14-15,-3-2 4 16,-2-4-4-16,-6 2-1 16,-8 2 0-16,-3 6 0 15,-7 5-2-15,-5 12 0 16,-2 5-1-16,0 0-2 16,0 0-1-16,0 7-1 15,0 20 7-15,0 4-1 16,0 8 1-16,4-3-3 15,10-7 3-15,3 0 1 16,8-12-1-16,2-5 0 16,6-7-4-16,5-5 4 0,7 0-6 15,1-20 6-15,4-6-18 16,-8-6-16-16,-6-2 12 16,-7-4 2-16,-12-3 7 15,-8 4 6-15,-9 5 3 16,0 5-4-16,-2 14 6 15,-25 8-5-15,-6 5-3 16,-5 0 10-16,-2 10 5 16,5 12 13-16,6 9 6 15,4 2-9-15,9 6 3 16,9-1-13-16,7-2 2 16,0-4 3-16,0-6-2 15,25-7-6-15,4-8 6 0,9-9 1 16,5-2 3-16,1-13 5 15,0-18-11-15,-1-8-5 16,-8 0 0-16,-1-10 3 16,-7-2-1-16,-9-6-1 15,-7-11 2-15,-7-8-4 16,-4 0 0-16,0 6-11 16,0 17 1-16,-9 19 4 15,7 19 6-15,-2 6 0 16,-4 9-5-16,6 0-8 15,-6 16 8-15,1 23 5 16,5 8 1-16,2 7 0 0,2 3 2 16,21 1-2-16,8-3-2 15,0-6 0-15,2-5 1 16,5-5 2-16,-5-13-1 16,3-10-1-16,-3-11 2 15,-2-5 0-15,8-5-2 16,-6-22-1-16,3-2-9 15,-9-4-43-15,-10-3 34 16,-12 2-8-16,0-1 6 16,-5 9 13-16,0 5 1 15,-10 10 5-15,-17 11-2 16,-6 0 4-16,-5 3 10 16,-2 19 36-16,9 4-4 15,4 4-10-15,11 6-17 16,12-4-6-16,4 1-6 0,0-4 2 15,0-8-5-15,18-8 1 16,5-6 0-16,6-7 6 16,6 0-1-16,7-20-4 15,3-11 1-15,-7-5-2 16,-3-8 0-16,-1-6-1 16,-12-10 1-16,3-11-2 15,-14-6-1-15,-5-2-9 16,-6 10-14-16,0 16 1 15,0 16 14-15,0 18 9 0,-6 9 0 16,-1 8 1 0,1 2-7-16,-6 2-5 0,-3 27 11 15,-1 16 0-15,3 14 1 16,3 7 0-16,10 6 3 16,0-4 1-16,0-4 5 15,14-5-2-15,1-10-3 16,4-5 5-16,1-12-5 15,-3-12 4-15,-1-10-1 16,6-10 0-16,5 0 8 16,4-14-12-16,0-11-3 15,0-13-1-15,-8-3-12 16,-7-5-8-16,-7-6-9 16,-7 8-9-16,-2 7-18 15,0 17 38-15,0 13 16 0,0 4-8 16,-11 3-18-16,1 0 23 15,-3 0 5-15,9 9 1 16,0 4 0-16,4 7 4 16,0-1-3-16,0-4 1 15,2 4-1-15,9-5 7 16,3-2 8-16,-6-2-1 16,5-2-2-16,-3-1-3 15,1 4 1-15,-3 1 3 16,2 4 2-16,-4 3-7 15,5-2 11-15,-2 1-3 16,0-2 3-16,2 0-4 0,0-4 7 16,5-2-15-16,-3-6 4 15,3-2 3-15,1-2-2 16,8 0 0-16,0-7-4 16,-1-14-8-16,1-3 0 15,0-5-2-15,-4-4 1 16,2-6-5-16,-8-5-5 15,-10 3-14-15,0 7-5 16,-5 10 0-16,0 12 2 16,-5 10 13-16,-13 2-26 15,-7 0 39-15,6 18 1 16,-1 8 2-16,6 6 0 16,5 3-2-16,9 2 1 15,0 1 3-15,0-6 1 16,12-6 3-16,7-6 9 0,-3-6-1 15,6-8 17-15,-2-6-17 16,5 0 9-16,0-2-6 16,4-16-18-16,0-5 4 15,0-6-5-15,-8-3-3 16,4-4 1-16,-11 0-1 16,-5 2-7-16,-7 6-12 15,-2 11 6-15,0 9 10 16,-7 8-22-16,-9 0-10 15,-3 0 24-15,-2 12 5 16,11 6 6-16,2 7 3 16,6-2-3-16,2 2 2 0,0 1 0 15,4 0-2-15,12 4 3 16,3 0-1-16,0 0 1 16,-1-2 0-16,2-1 1 15,-4-3-2-15,-8-4 3 16,2-3 0-16,-10 0-1 15,0-3-1-15,0-1 2 16,-25 1 5-16,-4 0-7 16,-4-3 1-16,4-5-3 15,4-3-8-15,9-3-27 16,10 0 16-16,1-7-9 16,5-16-18-16,0-6 14 15,23-7 3-15,8-3 10 0,13-2-10 16,10-2 28-1,8 5-6-15,1 3 9 0,-12 9 2 16,-9 1 9-16,-11 6 9 16,-8 5-4-16,-17 2 33 15,-1 4 16-15,-5 1 20 16,0 2-19-16,-5 2-22 16,-10 3-34-16,-1 0-1 15,-1 0-4-15,1 14-2 16,5 10-2-16,4-1 0 15,7 4-1-15,0-1-1 16,0 0 1-16,5 2 0 0,6-4 0 16,2 1 0-16,-2-3 0 15,0-3 1-15,-4 2-1 16,-2-1 0-16,-5-2 0 16,0 0 1-16,-5-2 8 15,-15-5-3-15,-2 0-1 16,-3-1-5-16,0-8-26 15,4-2-93-15,0 0-142 16,13-7-512-16</inkml:trace>
  <inkml:trace contextRef="#ctx0" brushRef="#br0" timeOffset="31910.12">9402 6733 577 0,'0'0'0'0,"0"0"-442"15</inkml:trace>
  <inkml:trace contextRef="#ctx0" brushRef="#br0" timeOffset="33247.44">16582 1896 781 0,'0'0'115'0,"0"0"-36"0,0 0 35 16,0 0 0-1,0 0-36-15,0 0-45 0,31 0-18 16,-29 46 29-1,-2 14-13-15,0 9-11 0,0-1-8 16,-8-4-7-16,-7-1-1 16,-4-13-4-16,1-8-1 15,5-12-16-15,-1-12-21 16,6-6-29-16,-5-6-38 16,-8-6-36-16,-1 0 36 15,-2 0 32-15,-3 0 28 16,-2-8 45-16,9 4 21 15,5 1 56-15,5 3 9 16,6 0-8-16,4 0-15 0,0 0-39 16,0 0-18-16,4 0 2 15,29 3 10-15,19 1 28 16,8-4-24-16,9 0-10 16,3 0-12-16,1-14-10 15,-2-12-74-15,-13 1-62 16,-13-10-34-16,-20-8-112 15</inkml:trace>
  <inkml:trace contextRef="#ctx0" brushRef="#br0" timeOffset="33433.78">16384 1821 890 0,'0'0'129'0,"0"0"-90"0,0 0-21 15,0 0 2-15,0 0-7 16,116-12 9-16,-38 12-22 16,0 0-8-16,2 0-67 15,-2 1-47-15,-7 8-119 16,-4-4-181-16</inkml:trace>
  <inkml:trace contextRef="#ctx0" brushRef="#br0" timeOffset="34181.18">17146 1852 775 0,'0'0'195'16,"0"0"-94"-16,0 0 9 15,0 0-35-15,0 0-59 16,0 0 0-16,-49 147 11 15,38-77-11-15,7 2 3 16,-4 2-14-16,4-7 1 0,2-15-6 16,0-14 0-16,0-14-10 15,2-11-25-15,0-10-24 16,0-3-52-16,0 0 0 16,0-18-25-16,0-13-167 15,0-10 86-15,-5-13 93 16,5-13-5-16,0-11 110 15,0-4 19-15,0 4 117 16,7 8-23-16,9 10 28 16,3 14-4-16,6 15-25 15,0 13-32-15,-5 9 3 16,-5 6 29-16,1 3-5 16,4 0-26-16,0 20 2 15,-7 12-16-15,-3 6-14 0,-10 1-8 16,0-1-6-16,-14-1-3 15,-20-2 5-15,1-3-14 16,-5-6-8-16,7-6 0 16,4-3-78-16,11-8-96 15,14-9-198-15</inkml:trace>
  <inkml:trace contextRef="#ctx0" brushRef="#br0" timeOffset="34547.91">17514 1764 922 0,'0'0'134'0,"0"0"-37"16,0 0 6-16,0 0-57 16,0 0-39-16,0 0-2 15,0 76 0-15,0-15 16 16,0 1-2-16,0 6-3 15,0-2-5-15,4-8-6 16,3-10-3-16,-5-13-2 16,0-16 1-16,-2-8-1 15,3-3 1-15,2-8 1 16,1 0 5-16,7-27-2 16,3-16 8-16,9-11-13 15,-4-9 1-15,6-1-3 0,0 0 1 16,0 6 1-16,-9 14-16 15,2 16-17-15,-13 13-15 16,6 15-69-16,-4 0-70 16,-3 7-91-16,4 15-163 15</inkml:trace>
  <inkml:trace contextRef="#ctx0" brushRef="#br0" timeOffset="34859.5">17953 2106 847 0,'0'0'192'0,"0"0"-80"16,0 0 14-16,0 0-53 15,0 0-34-15,0 0-10 16,-29-37-17-16,-5 75-10 16,-1 14 6-16,-3 15-7 15,7-1 0-15,6-2 4 16,15-8-10-16,3-10 7 15,7-14-4-15,0-12 2 16,13-7-2-16,10-10-1 16,-2-3 2-16,6 0 1 15,0-13 0-15,-13-4 1 16,-12 2 3-16,-2 4 0 16,-12 5-4-16,-25 6-12 15,-17 0-27-15,-13 10-49 16,9 17-105-16,10 4-278 0</inkml:trace>
  <inkml:trace contextRef="#ctx0" brushRef="#br0" timeOffset="35273.28">16351 3442 757 0,'0'0'165'15,"0"0"-49"-15,0 0 9 16,0 0-11-16,0 0-34 16,0 0-32-16,0 0-22 15,-39-7-11-15,39 7-8 0,8 0-5 16,21 0-1-1,8 0 2-15,5 0-3 0,-1 2-22 16,-3 6-84-16,-11-4-246 16</inkml:trace>
  <inkml:trace contextRef="#ctx0" brushRef="#br0" timeOffset="37148.55">17140 3321 568 0,'0'0'197'0,"0"0"-128"0,0 0-22 15,0 0 43-15,0 0-17 16,0 0-20-16,0 0-2 16,0 3 7-16,0-3-3 15,0 0-12-15,0 0 5 16,0-8-11-16,0-12-34 16,0-3-3-16,11-2 0 15,5 3 6-15,1 4-12 16,6 6 5-16,-4 7 1 15,-1 2 0-15,5 3 0 16,-6 0-2-16,-1 20 2 0,-3 10 2 16,-1 7 1-1,-10 1-3-15,-2-1 3 0,0-5 3 16,-12-7-5-16,4-7-1 16,-1-11 2-16,7-4 0 15,2-3-2-15,0 0 4 16,0-3 1-16,0-19-5 15,0-7-2-15,15-10-1 16,12-1-3-16,6 1-3 16,6 6 9-16,-6 11-3 15,-4 10 3-15,-7 10-5 16,-8 2 2-16,-6 4 1 16,3 22 2-16,-1 13 1 0,-8 0-1 15,-2 6-1-15,0-3 1 16,0-6-6-16,0-5-40 15,0-12-71-15,0-9-57 16,0-10-96-16,0 0-300 16</inkml:trace>
  <inkml:trace contextRef="#ctx0" brushRef="#br0" timeOffset="37388.08">17712 3094 480 0,'0'0'362'15,"0"0"-227"-15,0 0-15 16,0 0-6-16,0 0-75 16,0 0-21-16,3 86 47 0,-3-24-22 15,0 5-19-15,0 3 2 16,-3 2 0-16,-1 0-15 16,-3-8-4-16,5-3-7 15,-2-13-2-15,-3-14-4 16,7-12-30-16,0-15-23 15,0-7-122-15,24-2-68 16,5-25-286-16</inkml:trace>
  <inkml:trace contextRef="#ctx0" brushRef="#br0" timeOffset="37847.99">17931 3333 785 0,'0'0'176'16,"0"0"-56"-16,0 0 11 15,0 0-70-15,0 0-47 16,0 0 9-16,-18 106 4 16,16-66-15-16,2-6 2 15,0-6-10-15,0-9 7 16,0-4-9-16,4-10-1 16,10-5 1-16,1 0 2 15,12-11 0-15,6-12-1 16,5-3 2-16,1-1-5 15,-10 9 0-15,-10 6 0 16,-5 5 0-16,-5 7 0 0,-5 0-3 16,-2 3-4-16,7 17 7 15,-4 0 0-15,4 1 0 16,-3-4 1-16,3-5-1 16,-2-4-4-16,2-5 4 15,-5-3-1-15,10 0 1 16,3-1 0-16,4-17 1 15,-2-3 0-15,-1-4-1 16,-5-2 0-16,-1-4 4 16,-12-6-2-16,0 1-1 15,-2 3-1-15,-25 7-7 16,-2 8-24-16,-2 9-42 0,-5 9-131 16,7 0-137-1,11 0-337-15</inkml:trace>
  <inkml:trace contextRef="#ctx0" brushRef="#br0" timeOffset="41446.75">19099 3198 481 0,'0'0'162'0,"0"0"-72"16,0 0 73-16,0 0-28 16,0 0-20-16,0 0-8 15,6-36-44-15,-6 36-25 16,-6 9-24-16,-19 26-2 16,-2 11 3-16,10 8-13 15,3 0 4-15,10-4-2 16,4-7-2-16,0-8-1 15,16-10 1-15,6-9-1 16,12-11-1-16,1-5 0 0,7 0-3 16,10-5 3-1,-6-15 3-15,-1-4-3 0,-7-5 0 16,-9 3 0-16,-13 3 0 16,-10 3 0-16,1 5 0 15,-7 6 1-15,0 9 3 16,0 0-4-16,0 0-8 15,0 4 3-15,0 21 1 16,-2 10 3-16,2 1-2 16,0-2 1-16,0-4 2 15,18-6-1-15,6-6-1 16,-4-7 2-16,7-10-3 16,0-1 0-16,-5 0 3 15,2-18 0-15,-8-6 0 0,-3-2 0 16,-11-2-10-16,-2-6-6 15,0 0 5-15,-6-4-8 16,-19 6-10-16,-4 8 9 16,0 10 5-16,1 11-20 15,-1 3-4-15,2 0 24 16,9 10 10-16,7 8 2 16,9 7 2-16,2 0 0 15,0 0 0-15,19-4 1 16,15-6 0-16,2-4-1 15,8-8 1-15,6-3 6 16,-4 0-5-16,1-4 1 16,-3-10-2-16,-6 0 2 0,-9 4-2 15,-9 3 2-15,-9 4 0 16,-3 3 0-16,-8 0 4 16,0 0-5-16,0 18 1 15,0 12 17-15,0 6 3 16,0 0-17-16,0-4 1 15,0-10-2-15,0-8-3 16,2-5 6-16,-2-8-7 16,2-1 8-16,2 0 10 15,7-1 7-15,5-20-8 0,7-5-5 16,-2 0-9 0,4-3-3-16,0 2-3 0,-3 1 3 15,2 7-1-15,-8 6-2 16,-1 6 1-16,-1 7-4 15,-1 0 0-15,1 0 3 16,-1 15 2-16,3 2 1 16,-1 0 0-16,1-1 0 15,1-3 0-15,4-8 0 16,-5-3 0-16,-1-2-1 16,1 0 1-16,-1-4 1 15,-1-14 1-15,-1-2 0 16,0-3-2-16,-6 3 0 15,2-3 0-15,-9 5 2 16,4 4-2-16,-4 6 2 0,0 6-2 16,0 2 2-16,0 0-2 15,0 0-1-15,0 11-2 16,0 20 3-16,-2 5 13 16,0 3 2-16,0-4 6 15,2-5 1-15,0-8-7 16,0-8-8-16,0-8-5 15,0-6 0-15,0 0-2 16,0 0 10-16,2 0-6 16,7-20 5-16,5-8-9 15,5-5 2-15,1-4-2 16,3 4-2-16,4 7-7 0,-12 11-3 16,1 9 1-1,-5 6-1-15,-7 0-4 0,5 6 6 16,-2 15 8-16,4 6 2 15,2 1 0-15,5-5 2 16,0 0-5-16,4-8 3 16,-6-6-1-16,7-5 2 15,-4-4 0-15,10 0 0 16,-2-2 2-16,2-14 0 16,0-5-1-16,-9-2-2 15,0-3 0-15,-6-3 0 16,-8 3 0-16,-4 2 2 15,-2 13 1-15,0 4-5 0,0 7 2 16,0 0-15-16,-4 0 4 16,-12 21 11-16,3 8 1 15,4 4-1-15,9-2-1 16,0-2 1-16,0-3 0 16,13-6-4-16,10-8 3 15,-6-4 0-15,10-8 1 16,2 0 0-16,0 0 0 15,12-14-4-15,-8-6 4 16,-6-2 0-16,-3-2 0 16,-10-2 0-16,-10-1 0 15,0 7 1-15,-4 9-3 16,0 6 4-16,0 5-4 16,0 0-2-16,0 9-6 0,-8 13 10 15,-1 4 0-15,9-2 0 16,0-2 0-16,0-5 0 15,0 1 0-15,11-9 0 16,4-4 1-16,12-5 1 16,2 0 8-16,4 0-3 15,8-17 1-15,-6-5-3 16,-1-8-4-16,-5-5 1 16,-12-8-2-16,-1-11 1 15,-3-13-1-15,1-11-4 16,-5-6 0-16,-3 3-7 15,4 11-3-15,-8 20 13 16,0 22 1-16,-2 16 0 0,0 12 0 16,0 0-3-16,0 16-10 15,-16 24 13-15,-1 16 1 16,5 8 0-16,8 7 3 16,4 3-3-16,0-4 15 15,4-1-3-15,12-11 3 16,1-14 0-16,-1-10-5 15,-1-17 1-15,-3-5-6 16,-1-9-4-16,1-3 9 16,7 0 0-16,10-12-2 15,12-12-8-15,-3-1-1 16,-5 2 0-16,-2 0-5 16,-4 10 8-16,-14 6-7 15,1 6 1-15,-10 1-7 0,3 0 4 16,-3 14 4-16,0 9 2 15,4 4 0-15,-4-5 0 16,7-3 0-16,-5-2 3 16,4-7-3-16,-4-6 0 15,-1-4 0-15,1 0 7 16,6 0 0-16,12-6 1 16,0-11-5-16,3-3-3 15,0 1 1-15,0-1-1 16,-10-2 0-16,6 4 0 15,-7 5 0-15,-12 5-1 16,5 7 0-16,-9 1-1 0,2 0-2 16,2 0 2-16,6 4 0 15,-6 9 2-15,7-3 1 16,-7 0 0-16,6-2 0 16,-6-1-1-16,5-7 2 15,-7 0-1-15,7 0 2 16,7 0-2-16,1 0 3 15,3-11-3-15,3-3-1 16,-6 1 0-16,-1-1 2 16,-3 0-2-16,-1 1 0 15,-8 8 0-15,1 1 0 16,-3 4 0-16,-2 0 0 16,0 0-3-16,0 0 2 0,0 0 1 15,2 0-9-15,-2 14 8 16,6 3 1-16,4 4 0 15,3 0 5-15,1 4-5 16,10-3 1-16,-4-6 1 16,0-3-2-16,2-6 1 15,-6-6 0-15,2-1 0 16,-5 0 0-16,8 0-1 16,-13-9 3-16,3-11-2 15,1-4 0-15,-8-7 1 16,0-1-2-16,1 3 0 15,-5 4-6-15,0 7 3 16,0 8 3-16,0 7 0 0,2 3 0 16,-2 0-1-16,2-2-1 15,12 2-7-15,1 0 5 16,12 0-6-16,4 0 7 16,0 0 3-16,3 0 0 15,-12 0-1-15,-7 0 1 16,-1 2-1-16,-5 7 1 15,-7 5-1-15,-2 9 1 16,0 3 0-16,0 1 4 16,0 2-2-16,0-9-1 15,2-4-1-15,6-6-3 16,-4-4 3-16,-2-5 4 0,2-1-3 16,5 0 2-1,7 0 0-15,9-17-3 0,4-5 0 16,0-6 0-16,-1-9 2 15,1-6 0-15,-2-14-2 16,-5-10 0-16,1-8 0 16,-8-3-4-16,-1 4-4 15,-8 7 2-15,1 21 5 16,-7 14 1-16,0 15 0 16,0 12 0-16,0 5-1 15,0 0 0-15,0 2-5 16,0 30 2-16,-11 14 3 15,-1 17 1-15,6 5 0 0,6 6 2 16,0 4 0-16,0-2 3 16,0-4 4-1,16-10 4-15,-1-12-7 0,-1-15-1 16,-3-13 0-16,-5-12-3 16,6-6 1-16,3-4-3 15,12 0 1-15,6-4-2 16,5-14 3-16,-2 2-4 15,-4-1-2-15,-15 5-3 16,-3 4 4-16,-12 8-5 16,-2 0 0-16,0 0 0 15,2 0 7-15,2 4 0 0,3 7-2 16,-3-4 3 0,3 0-1-16,-2-5 2 0,-1-2-1 15,7 0 0-15,5 0 3 16,6 0-2-16,-2-6-2 15,3-6 3-15,-6 3-4 16,-3 5 2-16,-8 1 0 16,1 3 2-16,-7 0-2 15,0 2-4-15,0 26 4 16,0 18 12-16,-9 20 2 16,-18 23-12-16,-6 19 2 15,-9 9-3-15,1-10 0 16,12-22-1-16,12-27 0 15,7-29-1-15,8-17 1 16,0-12 0-16,2 0 0 0,-4-9-7 16,-3-22-27-16,-4-10-46 15,-7-14-62-15,-9-17-93 16,-8-20-564-16</inkml:trace>
  <inkml:trace contextRef="#ctx0" brushRef="#br0" timeOffset="41655.14">22536 2959 907 0,'0'0'184'16,"0"0"-158"-16,0 0-10 0,118-21 61 16,-58 18-10-1,5 3-35-15,5 0-14 0,-10 0-10 16,-12 0-6-16,-19 0-2 15,-17 0-5-15,-12-4-25 16,-5 0-77-16,-37-4-164 16,-16 1-266-16</inkml:trace>
  <inkml:trace contextRef="#ctx0" brushRef="#br0" timeOffset="41794.42">22334 2917 808 0,'0'0'148'15,"0"0"-140"-15,0 0 63 0,0 0 27 16,0 0-75-16,0 0-23 16,-23 0-25-16,23 0-152 15,-13 0-396-15</inkml:trace>
  <inkml:trace contextRef="#ctx0" brushRef="#br0" timeOffset="41971.68">21424 3055 124 0,'0'0'814'15,"0"0"-795"-15,0 0-13 16,0 0-6-16,0 0-3 16,0 0-7-16,29 0-32 0,-16-7-171 15,-6-6-302-15</inkml:trace>
  <inkml:trace contextRef="#ctx0" brushRef="#br0" timeOffset="42141.97">20816 2985 945 0,'0'0'133'0,"0"0"-125"15,0 0-7-15,0 0 9 16,0 0 53-16,160 17-42 15,-69-10-21-15,3-2-66 16,-20-1-223-16,-19-4-375 0</inkml:trace>
  <inkml:trace contextRef="#ctx0" brushRef="#br0" timeOffset="43234.08">16462 4572 906 0,'0'0'187'15,"0"0"-146"-15,0 0-8 16,0 0 34-16,0 0-30 16,0 0-24-16,0 0-2 15,78 14 11-15,-7-14 1 0,16 0-13 16,13 0-9 0,-11-4 1-16,-10-3-2 0,-30 7-48 15,-27-1-90-15,-22-1-67 16,-9-3-182-16</inkml:trace>
  <inkml:trace contextRef="#ctx0" brushRef="#br0" timeOffset="44314.14">17853 4659 634 0,'0'0'119'15,"0"0"-91"-15,0 0 77 16,0 0 2-16,0 0-27 16,0 0-19-16,18-11-33 15,-9-7-4-15,-7 1-17 16,-2-6-1-16,0 0-5 15,0-1 6-15,-13 5-1 0,-12 2-6 16,-2 7-1 0,-2 9 1-16,-2 1 1 0,-4 0-1 15,-1 18-1-15,5 7 1 16,4 10 5-16,7 1-3 16,9 2-2-16,9-4-2 15,2-6 0-15,2-6 2 16,17-11 0-16,10-5 2 15,5-6 2-15,2 0 3 16,6-25 4-16,0-5 7 16,1 0-12-16,-12-2-4 15,-4 1 2-15,-10 5 1 0,-3-1-4 16,-7 4 2 0,-5 7 1-16,-2 9-4 0,0 4 3 15,0 3-3-15,0 0-4 16,0 8-9-16,-11 19 13 15,4 6 0-15,-2 4 1 16,9-3-2-16,0-1 3 16,4-8-3-16,17-7 4 15,-1-6-4-15,6-9 4 16,3-3 4-16,0-3 10 16,12-20 0-16,-6-6-5 15,3 0-10-15,-9-3-1 16,-9-3 0-16,-2-4 1 15,-11-1-2-15,-7 7 0 16,0 6-2-16,0 11-1 0,-7 10-3 16,-13 6-13-1,0 0 2-15,-3 6 1 0,8 17 13 16,9 2-3-16,6 6-9 16,0-1 9-16,4 2 2 15,23 0 0-15,4-4 4 16,-2-2 1-16,-3-2 0 15,-8-6 1-15,-5-2 18 16,-5-4-3-16,-8-2-10 16,0-2 0-16,-23 0-7 15,-8-5 0-15,-11-3-101 16,-3 0-121-16,5 0-296 16</inkml:trace>
  <inkml:trace contextRef="#ctx0" brushRef="#br0" timeOffset="46147.66">18845 4717 547 0,'0'0'110'15,"0"0"-31"-15,0 0 74 16,0 0-34-16,0 0 4 15,0 0-20-15,0 7-18 16,29-33-36-16,11-6-27 16,5-9-17-16,-1-2-4 0,-2-5 0 15,-9-6 0-15,-8-1-1 16,-11 4-2-16,-14 10-2 16,0 15-6-16,-2 12 3 15,-21 10-25-15,3 4-6 16,-7 2 4-16,8 24-12 15,-4 8 14-15,12 4 2 16,11 5 2-16,0-4 13 16,9-1-2-16,20 1 8 15,0-7 5-15,0-2 4 16,0-6 0-16,-12-4 0 16,-3-6 1-16,-5-6-1 15,-9 0 3-15,0-1-2 0,0 0 5 16,-25 0 2-16,6-4-4 15,-4-3-4-15,7 0 0 16,5 0-2-16,9 0 2 16,2-14-21-16,0-9 2 15,25-2-39-15,10-3 8 16,15 2 19-16,-2 6 10 16,6 3 21-16,-10 8-2 15,-3 5 2-15,-10 1 18 16,-9 3 17-16,-13 0-11 15,-7 0-6-15,-2 16 15 16,0 11 30-16,0 1-27 16,0 2-22-16,0 1-2 0,0-8-3 15,0-3-5-15,0-5-4 16,0-6 0-16,7-4 6 16,6-5-2-16,5 0 8 15,5 0 10-15,-1-11 0 16,4-9-19-16,-10-4 10 15,-3-5-8-15,-3-2-5 16,-10-5-1-16,0 4-21 16,-5 6-4-16,-15 8 5 15,-5 8-4-15,-2 8-19 0,3 2 20 16,0 0 11 0,8 0 9-16,5 0 2 0,11 0-5 15,0 3-11-15,9-1 5 16,24 3 11-16,9-5 2 15,3 0 0-15,1 0-2 16,4 0 2-16,-10 0 0 16,-6 7 2-16,-10 6 8 15,-8 5-9-15,-12 4 7 16,-2 2 13-16,-2 3-1 16,0 0 11-16,0-1-8 15,0-6-2-15,0-4-12 16,0-4-2-16,0-4-1 15,0-2-5-15,0-6 3 16,11 0 0-16,7 0 3 0,9 0 0 16,4-14-5-16,-2-2 2 15,-2-2 12-15,-2-3-6 16,-10-4-3-16,-6-1-6 16,-9-2 0-16,0 0-1 15,-9 3-7-15,-18 7-4 16,-6 6-23-16,-7 7 3 15,-3 5 17-15,12 0 13 16,4 0-2-16,14 0 3 16,13 0 0-16,0 0 0 15,0 0-3-15,11 0 0 16,20 0 3-16,21 0 3 16,1 0-3-16,5 0 0 15,0 0 4-15,-5 0-4 0,-1 0 5 16,-5 10 32-16,-14 4-10 15,-4 4-27-15,-9 2 7 16,-13 0-7-16,-5-2 5 16,-2 0 7-16,0-6 3 15,0-1 2-15,0-6 7 16,-2-3-9-16,0-2-2 16,2 0-3-16,-3 0-3 15,3-4-2-15,0-19-5 16,0-4-5-16,0-5-4 15,18-5-9-15,13 7-3 0,7 6 8 16,-7 12 1 0,-2 10 11-16,-4 2 0 0,-7 0 1 15,-1 19 0 1,2 5 4-16,-6 6 4 0,-6 2-2 16,-3 0-1-16,1 0 2 15,-5-8-2-15,4-4-5 16,0-6-1-16,5-6 0 15,9-6-31-15,9-2-112 16,13 0-229-16</inkml:trace>
  <inkml:trace contextRef="#ctx0" brushRef="#br0" timeOffset="47347.8">21560 4557 428 0,'0'0'223'0,"0"0"-121"16,0 0 25-16,0 0-25 15,0 0 3-15,0 0-21 16,2-18-12-16,-2 7-29 16,0-3-22-16,-2-4-9 0,-23 3-12 15,-1 4 4-15,-5 2-4 16,-8 9 2-16,4 0-4 16,-5 9 0-16,9 17 2 15,2 3 2-15,6 1-2 16,17 5-5-16,6-5 4 15,0-5 0-15,2-8-5 16,23-8 6-16,-4-4 3 16,16-5-2-16,-4-5-1 15,9-18 9-15,1-9-7 16,-5 0 0-16,-7 0 4 16,-9 1-6-16,-4 6 2 0,-12 4 0 15,-4 7 0-15,-2 9-2 16,0 2 1-16,0 3-1 15,0 0-7-15,0 17-7 16,-8 10 14-16,-1 1-1 16,7-1 1-16,2-4-1 15,0-2 0-15,4-7 1 16,19-6-1-16,-4-8 1 16,10 0 1-16,7-8 0 15,-2-16 7-15,4-5-5 16,-5 0 2-16,-8-2-3 15,-8-5-1-15,-11 0 0 16,0 2 1-16,-6 4-1 0,0 11-1 16,0 8-2-16,-12 10 0 15,-1 1-18-15,4 0-9 16,0 17 5-16,0 7 2 16,9 5 3-16,0-2 4 15,11-1 10-15,9 2 3 16,7 0 2-16,0-1 2 15,0-3 0-15,-10-2 7 16,1-4 9-16,-9-5-8 16,-9 2 9-16,0-3-8 15,-4 0 2-15,-23-2-3 16,-4-1-10-16,2-9-21 0,4 0-61 16,8 0-61-1,5-9-137-15,12-13-388 0</inkml:trace>
  <inkml:trace contextRef="#ctx0" brushRef="#br0" timeOffset="48033.13">22699 4696 857 0,'0'0'140'0,"0"0"-132"0,0 0 27 16,0 0 103-16,0 0-42 16,0 0-41-16,38-10-11 15,-11-10-18-15,6-8-20 16,7-9 3-16,1-7-6 16,-10-7-1-16,-4-14 1 15,-12-8-6-15,-4-11-2 16,-11 0-4-16,0 13 0 15,0 15-6-15,-11 24 11 16,0 16 2-16,4 11 0 16,-4 5-16-16,0 5 4 15,-3 29 6-15,8 16 2 16,6 16 5-16,0 9 1 16,6 6-1-16,19 0 3 0,4-12-3 15,0-12 2-15,-2-13 0 16,-7-13 2-16,2-16 1 15,-6-9 1-15,1-6 5 16,8-4 6-16,4-22-12 16,0-6-2-16,0-2-1 15,-2 0-1-15,-12 5-5 16,-1 10 3-16,-12 11-1 16,0 6-2-16,-2 2-1 15,0 0-10-15,0 21 6 16,0 11 9-16,0 3-1 15,0-2 1-15,11-2 2 16,9-7-1-16,3-6 0 0,-4-10-3 16,6-6 3-1,2-2 0-15,0-2 0 0,-3-18 6 16,-1-7 2-16,-8-2 0 16,-6-9-2-16,-9-7-2 15,0-3-4-15,-13 2 1 16,-21 8-1-16,-5 12-10 15,-13 16-39-15,7 8-58 16,3 2-10-16,13 4-62 16,14 15-136-16</inkml:trace>
  <inkml:trace contextRef="#ctx0" brushRef="#br0" timeOffset="49699.24">23769 4453 311 0,'0'0'548'0,"0"0"-485"16,0 0 21-16,0 0-2 15,9-116-10-15,-9 109-33 16,-5 5 10-16,-3 2-27 16,-13 0-20-16,2 17 1 15,-8 9 1-15,9 3-4 16,3 8 0-16,5 0 0 15,10 0 0-15,0 0-2 16,8-5-2-16,15-6 3 16,16-10 1-16,3-6-1 0,16-8 1 15,0-2-1 1,11 0-2-16,-7-14-2 0,-4-8-4 16,-6-6 2-16,-17-3-1 15,-12 1-1-15,-10 1-6 16,-13 7 14-16,0 5-1 15,-15 10 0-15,-20 7-11 16,0 0 3-16,-7 1 9 16,2 20-3-16,9 4 7 15,6 1-3-15,11 3 1 16,8-1 3-16,6-5 0 16,0-2 5-16,6-5-4 0,17-6 5 15,6-10 6-15,4 0 13 16,7 0-8-16,3-18-16 15,-3-6-4-15,-7-1 0 16,-6-3 0-16,-2 0-1 16,-10 5-1-16,-8 1 0 15,2 7-3-15,-9 10 3 16,0 2-6-16,0 3-9 16,0 0-34-16,0 10 31 15,-11 12 19-15,6 0-1 16,5 5 0-16,0-1 1 15,0-1 0-15,16-2 1 16,1-8 3-16,8-4-1 0,2-10 5 16,2-1-5-16,2 0 0 15,-2-24-3-15,0-3 2 16,-2-8-2-16,-7-2 2 16,-5-12 1-16,-4-9 0 15,-1-14-6-15,-8-10-2 16,-2-5-2-16,0 4 4 15,0 8 3-15,0 20 1 16,0 18-1-16,0 19 1 16,-7 12 6-16,2 6-7 15,1 6-8-15,-3 29-3 16,3 11 11-16,4 15 0 16,0 7 2-16,0 7-1 15,9 1 12-15,7 0-10 0,-1-6 21 16,1-10-4-16,1-11-4 15,1-15-11-15,1-13-2 16,-4-8-2-16,1-13 4 16,5 0 3-16,16-8-6 15,-4-18-1-15,7-6-1 16,-7-2 0-16,-4-6-4 16,-4 1-2-16,-10 11-9 15,-3 10-5-15,-8 10 10 16,-4 8 4-16,0 0 0 15,0 5-11-15,0 18 13 0,-2 10 4 16,-2 3 7-16,2 1 7 16,2-2 1-16,0-5 13 15,0-9-9-15,6-8-3 16,5-8-6-16,1-5 8 16,5 0-2-16,8-5 8 15,6-15-19-15,-2-6-4 16,0-2 0-16,-2-7 4 15,-10 1-7-15,-1 2 2 16,-5 12 0-16,-9 8-2 16,-2 10 0-16,0 2 1 15,0 0-9-15,-9 14 6 0,-9 11 3 16,5 5 1 0,7 3-1-16,-2 0-4 0,8-4 5 15,0-2 1-15,0-9 2 16,12-6-4-16,5-7 3 15,6-5 0-15,6 0 3 16,2-3-4-16,0-17 1 16,-4-2 1-16,-9-3-1 15,-7-4-2-15,-11 0-3 16,0 2-8-16,0 4-1 16,-18 12 0-16,-8 6-17 15,-5 5-1-15,4 0 9 16,4 0 9-16,13 0 6 15,2 7-6-15,8-4-13 16,0 1 15-16,10 1 2 0,17-4 8 16,4-1 0-16,4 0 0 15,1 0 2-15,-5 4 9 16,-2 2 11-16,-2 6 11 16,-10 4 1-16,-1 0-17 15,-7 0-3-15,-7-2 1 16,-2-2 4-16,0-4-6 15,0-4-3-15,0-4 0 16,0 0-3-16,0 0 0 16,0 0-4-16,-2-5-3 15,2-15-1-15,0-6-7 16,0-7-7-16,27-4 4 16,8-2-2-16,10 8-8 15,-3 12 0-15,-2 11 5 0,-7 8 13 16,0 0-1-16,-14 22 4 15,1 8 1-15,-2 6-1 16,-13 5 6-16,-5-2-3 16,0-4-2-16,-16-7 4 15,-13-7-5-15,-2-10 0 16,-9-7-40-16,-3-4-95 16,-1-4-179-16</inkml:trace>
  <inkml:trace contextRef="#ctx0" brushRef="#br0" timeOffset="49902.64">24951 4110 1130 0,'0'0'61'16,"0"0"-31"-16,0 0 50 15,0 0-44-15,0 0-27 16,0 0-5-16,0 0-1 15,2 0-3-15,0 0-35 16,4 0-106-16,-6-5-50 16,0-9-219-16</inkml:trace>
  <inkml:trace contextRef="#ctx0" brushRef="#br0" timeOffset="50052.91">24208 4106 974 0,'0'0'119'15,"0"0"-118"-15,0 0 10 16,0 0 68-16,0 0-21 16,203 16-58-16,-89-16-16 15,6 0-205-15,-6 0-363 16</inkml:trace>
  <inkml:trace contextRef="#ctx0" brushRef="#br0" timeOffset="50979.52">26342 4180 919 0,'0'0'75'15,"0"0"-31"-15,0 0 31 16,0 0-37-16,0 0-29 0,0 0 51 16,-12 104-23-16,12-69-20 15,0-7 3-15,0-7-13 16,5-1 2-16,10-10-6 15,10-8 6-15,11-2 2 16,1 0-7-16,6-12 0 16,-1-13-3-16,-4-5-1 15,-5-4 0-15,-6-8-6 16,-2-4-5-16,-9 8-5 16,-3 10 0-16,-11 12 9 15,-2 14 7-15,0 2 0 16,0 0-9-16,0 10-11 15,0 16 17-15,0 8 1 16,0 0-7-16,6-1 0 16,15-4 8-16,8-5 0 15,0-10-3-15,4-8 3 16,5-6 1-16,-3 0 0 0,2-16-3 16,-4-9 3-16,-4-7 2 15,-7 3-2-15,-6-1 0 16,-10 2 3-16,1 4 2 15,-7 5 23-15,0 12-2 16,0 4 8-16,0 3-29 16,0 15-5-16,-7 23 0 15,-8 20 15-15,-3 12-6 16,3 13-3-16,3 4 1 16,1 2-5-16,5-7 0 0,-2-14-1 15,6-16 4-15,0-20-4 16,2-16-1-16,0-14 0 15,0-2 2-15,0-7 5 16,0-27-4-16,0-9-3 16,0-11-10-16,0-11 9 15,0-10-4-15,10-14-3 16,5-5-1-16,12 3 1 16,4 16-13-16,4 23 10 15,5 20 3-15,3 22-3 16,-1 10-20-16,-1 0 12 15,-8 0 17-15,-6 15 2 16,-12 7 0-16,-11 3 1 0,-4 3-1 16,-8 2 3-16,-23-2 6 15,-12-7-4-15,-6-4-5 16,4-7 0-16,12-5-11 16,20 0-47-16,11-5-62 15,2 0-79-15,15 0-180 16</inkml:trace>
  <inkml:trace contextRef="#ctx0" brushRef="#br0" timeOffset="52315.08">27592 4238 643 0,'0'0'104'0,"0"0"49"16,0 0-56-1,0 0-28-15,0-109-6 0,-20 93-15 16,-5 3 5-16,-3 5-24 15,-6 7-15-15,-6 1-7 16,0 0 4-16,2 14-5 16,4 10-6-16,17 7 0 15,1 4-2-15,16 1 0 16,0-3-2-16,0-4 0 16,20-6 2-16,7-11 0 15,4-7 0-15,5-5-2 16,-1 0 4-16,6-20 6 15,-3-9-4-15,-7-8 2 0,-2-7-2 16,-7-9 2 0,-2-6-4-16,-4-14 1 0,-3-10-3 15,-5-4 1-15,-2 1-2 16,-2 12 3-16,-4 19-1 16,0 21 2-16,0 18 0 15,0 13 0-15,0 3-2 16,0 9-10-16,-14 31 5 15,-1 19 5-15,3 12 1 16,10 7-1-16,2-1-1 16,2-4 2-16,23-10 0 15,4-4 4-15,2-14-6 16,7-8 2-16,-2-15-7 16,4-12 2-16,0-10 0 0,5 0 3 15,-1-12-23-15,1-14-13 16,-7-2 11-16,-9-7 4 15,-12-4 5-15,-7 2 0 16,-10 7 15-16,0 13 1 16,-16 8-1-16,-18 9 3 15,-3 0 2-15,-5 20 21 16,3 8 3-16,10 7-16 16,10 1 4-16,5 1 10 15,14-1-4-15,0-3 1 16,0-10-1-16,0-12-7 15,14-3 1-15,7-8 8 16,8 0 9-16,5-4-16 0,0-18-11 16,4-6-4-1,-7-4 1-15,0-2-3 0,-2 0-1 16,-4 4-7-16,-10 9-1 16,-9 10-3-16,-6 7 13 15,0 4-10-15,0 0-6 16,0 0-12-16,0 11 4 15,-8 14 21-15,-3 1 4 16,9 6 0-16,2 0 0 16,0-4 0-16,15-4 2 15,7-8 5-15,5-9 9 16,2-7 3-16,7 0-6 16,6-21-1-16,-9-14-12 15,0-2 7-15,-6-13-4 0,-4-11 2 16,-9-9-10-16,-8-14 4 15,1-11-1-15,-7 3 2 16,0 8 0-16,0 18 2 16,0 25-1-16,0 24 2 15,-5 15 10-15,-3 2-13 16,-4 26-4-16,-1 32 0 16,3 20 4-16,8 15 2 15,2-1-2-15,0-8 1 16,21-11 9-16,-1-14-6 15,4-10 3-15,-4-12-5 16,-2-12 2-16,2-11-4 16,-6-12 4-16,8-2 0 0,4-5-3 15,5-17-1-15,6-6-1 16,-10-6-4-16,1-5-10 16,-10-6-4-16,-2 3-4 15,-7 8-2-15,-9 10 8 16,0 12 9-16,-11 10-24 15,-16 2 4-15,-2 2 24 16,0 26 4-16,6 9 0 16,7 3 1-16,8 8-1 15,8-5 0-15,0-5-3 16,0-7 3-16,4-7 1 16,14-10 2-16,5-8 0 0,4-6 7 15,10 0 4-15,3-12-7 16,5-10-6-16,-3-2-2 15,-2-5-1-15,-1-3-11 16,-18 2-9-16,0 2-14 16,-19 7-21-16,-2 6 6 15,-16 10-79-15,-20 2-218 16</inkml:trace>
  <inkml:trace contextRef="#ctx0" brushRef="#br0" timeOffset="52493.44">28203 3856 933 0,'0'0'81'0,"0"0"-17"16,0 0-4-16,127-51-37 15,-49 44-23-15,7-3-40 16,-3 2-95-16,-4-6-209 15</inkml:trace>
  <inkml:trace contextRef="#ctx0" brushRef="#br0" timeOffset="52736.92">29833 3667 1040 0,'0'0'213'16,"0"0"-169"-16,0 0 9 16,0 0-20-16,0 0-14 15,0 138 12-15,-7-80-23 16,0 0-4-16,-8-9-4 16,-4-5 0-16,0-8-8 15,-4-10-35-15,-1-10-55 16,-3-8-122-16,0-8-94 15</inkml:trace>
  <inkml:trace contextRef="#ctx0" brushRef="#br0" timeOffset="53463.33">29447 3964 92 0,'0'0'870'0,"0"0"-779"15,0 0-55-15,0 0 50 16,147-6-36-16,-78 6-42 15,3 0-7-15,-1 0-1 16,-7-8 1-16,1-8-2 16,-9-9-2-16,-9-6-2 15,-7-10-5-15,-13-8 9 0,-12-1-6 16,-6 1 4 0,-9 10 1-16,0 14 2 0,0 12 4 15,-5 10 9-15,-10 3-2 16,-8 8-6-16,-1 30 5 15,-5 13-9-15,7 7 7 16,4 0-5-16,9-8 7 16,3-8 10-16,6-12-3 15,0-7-6-15,0-10 1 16,0-5-6-16,0-6-3 16,0-2 10-16,15 0-5 15,12 0 5-15,4-8-8 16,4-7-2-16,-1 1-3 15,-5 2-2-15,-9 3 1 16,-7 7-3-16,-3 2 2 0,-4 0-5 16,3 8 0-16,5 16 7 15,-1 4 3-15,2 0-3 16,1-1-2-16,4-4 2 16,2-7 2-16,5-5-2 15,2-7 8-15,0-4-6 16,0 0 14-16,2-4-12 15,0-17-3-15,-2-3 0 16,-4-3 3-16,-5-6 0 16,-5-2-4-16,-6-2 3 15,-4 7-3-15,-5 10 2 16,0 10-4-16,0 10 1 16,-20 0-2-16,-7 22 3 15,0 12 1-15,8 5 4 0,9-2-3 16,10 1-2-16,10-4 2 15,27-1 0-15,21-4-2 16,18 0 0-16,11-5 1 16,2-4-1-16,-8-6 0 15,-10-8 1-15,-25-5-1 16,-17-1-10-16,-17-1-24 16,-21-21-48-16,-51-5-251 15,-35-2-328-15</inkml:trace>
  <inkml:trace contextRef="#ctx0" brushRef="#br0" timeOffset="54212.68">17915 6024 1067 0,'0'0'58'16,"0"0"-55"-16,0 0 0 16,0 0 46-16,0 0-32 15,0 0-5-15,96-78-12 16,-63 32-2-16,6-3-31 0,-10 5 33 16,-12 10-1-16,-3 16 1 15,-12 12 4-15,-2 6 14 16,0 0 7-16,0 14-8 15,0 22-15-15,7 16-1 16,1 2 7-16,13-6-8 16,-1-8 6-16,2-12-6 15,0-10 0-15,5-14-1 16,2-4-8-16,11-27-40 16,-5-26-70-16,-1-13-225 15</inkml:trace>
  <inkml:trace contextRef="#ctx0" brushRef="#br0" timeOffset="54447.17">18156 5450 570 0,'0'0'403'0,"0"0"-386"16,0 0-14-16,0 0 35 15,-13 119 29-15,32-105-18 16,6-9-7-16,2-5-3 15,-2 0-2-15,-6-15-12 16,-5-13-18-16,-1-6-4 16,-11-1-3-16,-2 7-7 15,0 4-48-15,-6 6-20 0,-17 10-32 16,4 8-60 0,-4 0-178-16</inkml:trace>
  <inkml:trace contextRef="#ctx0" brushRef="#br0" timeOffset="57662.96">18424 5678 1015 0,'0'0'25'16,"0"0"-11"-16,0 0 86 15,6 123-10-15,-4-91-53 16,5-6-13-16,-2-8-4 15,-5-9-17-15,4-6-2 16,1-3 0-16,-1 0 4 0,5-14 0 16,7-16-4-16,1-10 2 15,-1-4-3-15,4 4 0 16,-2 10 0-16,-4 12-6 16,-8 11 4-16,-4 7 0 15,0 0-11-15,5 7 6 16,-1 15 6-16,6 2 1 15,5-2 0-15,8-6 1 16,2-3-1-16,0-4 0 16,2-9-2-16,-2 0 2 15,-3-14 3-15,5-13 2 16,-5-11-3-16,-1-1-2 0,-9-5 0 16,-8-7-5-1,-4-9-7-15,-2-8-6 0,0 4 3 16,0 14 11-16,-4 19 4 15,-6 20 3-15,6 11 19 16,2 0-19-16,-5 11-1 16,1 25-2-16,-4 17 6 15,6 13 4-15,4 8 5 16,0 10 2-16,0 14 4 16,0 9-12-16,0 2 0 15,0 3 0-15,0-2 1 16,0 0-4-16,0-6-1 15,0-7-5-15,0-18 3 0,0-22-3 16,0-22-2 0,2-23 1-16,12-12-5 0,3 0-17 15,8-19 0-15,2-17 1 16,-9-6-12-16,-3-7 5 16,-6 0 6-16,-9-3 12 15,0-1 2-15,-11 1 9 16,-18 4 0-16,-13 3-1 15,-3 4 0-15,-8 1-4 16,6 2-1-16,3 5 6 16,12 1 0-16,10 3 0 15,18-2-1-15,4-4 1 0,11-6-11 16,24-2 4 0,12-4-11-16,6 4-9 0,5 8-14 15,-2 7 21-15,-13 12 13 16,-12 7 7-16,-9 9 1 15,-8 0 1-15,-10 0 6 16,5 18 12-16,-7 13 8 16,-2 5-7-16,0 6-3 15,0 2-2-15,0-6 2 16,0-4-13-16,4-10-1 16,6-7 0-16,-4-10-4 15,7-4 1-15,1-3 2 16,3-7 4-16,8-18-1 15,4-13-3-15,-4-11 4 16,-7-3-7-16,-9-9-3 0,-9-2-10 16,0 2-1-1,-9 11-24-15,-16 18 19 0,-6 16 16 16,0 16-9-16,-5 0 3 16,2 18 9-16,5 19 1 15,14 4 9-15,4 7-9 16,11 3-1-16,0-7 1 15,13-6 6-15,14-9-2 16,6-12 0-16,5-11-2 16,3-6 5-16,3-12 2 15,1-25 3-15,-3-7-8 16,-2-2-5-16,-7-2 0 16,-6 2-3-16,-13 2 2 15,-12 10-7-15,-2 10-1 0,0 12 6 16,-16 10-3-16,-9 2-11 15,4 4 7-15,-2 18 9 16,10 4-5-16,10 0 4 16,3 0-12-16,0-1 2 15,0-6 5-15,18-1 3 16,5-1 4-16,-4-2 0 16,4-1-2-16,-5 4 4 15,-3 1 1-15,1 3-3 16,-3 2 11-16,1 2-5 15,-3 0 2-15,-7-1-1 16,5 0 8-16,-6-9 4 16,-1-6-11-16,0-6 5 0,5-4-3 15,1 0 1 1,11-11-3-16,0-21 4 0,10-5-12 16,-4-10-9-16,-3-2 1 15,-1 6-4-15,-6 11-7 16,-9 13 9-16,2 10 10 15,-8 8 0-15,0 1 1 16,0 0 1-16,0 15 7 16,0 14 9-16,0 2 2 15,0-1 2-15,0 3-15 16,0-7 6-16,4-6 0 16,5-8 1-16,-3-6-3 0,4-6-2 15,-2 0 5-15,10-6 5 16,2-18-12-16,9-10-6 15,-2 0-1-15,-2 0-1 16,-6 8 1-16,-5 7-5 16,-3 9-1-16,-7 9 0 15,-4 1-2-15,0 0 3 16,0 11 0-16,2 13 5 16,0 7 1-16,6-2 2 15,-4 0 3-15,7-7 1 16,-7-6 0-16,4-8-4 15,-6-6-1-15,4-2 3 16,5-2 1-16,7-20 2 16,9-10-5-16,-2-3-3 0,1 1 1 15,-6 5-2-15,1 0 1 16,-11 12 0-16,-1 9-3 16,-7 5-3-16,1 3-1 15,2 3 0-15,-1 17 6 16,2 6 0-16,5 6 2 15,3-1-2-15,9 0 2 16,-4-5-1-16,8-8 0 16,4-13-1-16,9-5 1 15,1 0 0-15,-4-14-5 16,5-13-4-16,-5-4-4 0,-8 1 7 16,-12-3-4-1,-8-6-3-15,-6 5-3 0,-3 8 6 16,-3 8-3-16,-23 16 9 15,-13 2-6-15,4 15 3 16,-5 13 7-16,4 5 4 16,12 0 0-16,8 3 7 15,7 1-9-15,7-4 5 16,2-3-4-16,2-9 0 16,16-6 2-16,6-10 0 15,1-5 3-15,4-5 3 16,4-22-1-16,8-7-10 15,-10 1-1-15,-2-2 1 16,-12 2-2-16,-1-1-7 16,-7 5-6-16,-5 9-2 0,-4 13 10 15,0 7 4-15,0 0-8 16,-4 12-1-16,-9 13 12 16,6 6 0-16,2 5 1 15,5-2 0-15,0-2 0 16,9-3 2-16,16-6 5 15,6-8-7-15,0-10 6 16,2-5-4-16,6-5 10 16,-6-24-5-16,-4-3-7 15,-2-8 0-15,-7-2 2 16,-11-8-6-16,0-15 1 16,-7-15-7-16,-2-15-15 0,0-7 3 15,0 8 2-15,0 22 6 16,0 26 11-16,0 24 2 15,-4 15 2-15,-5 7 0 16,-3 14 4-16,-1 27-5 16,4 20 11-16,0 14-6 15,9 5 8-15,0 11-1 16,0-3 6-16,18-10 3 16,2-4 1-16,0-14 3 15,5-11-2-15,-8-15-14 16,1-17-8-16,3-12 1 15,0-5 0-15,8-20 2 16,8-12-5-16,-6-8-2 16,-2-2-17-16,-7-1 3 0,-6 4-1 15,-8 10-9-15,-1 15-1 16,-5 11 17-16,-2 3 8 16,0 0-9-16,0 16 10 15,-4 9 1-15,-5 1 6 16,5 2 1-16,4 1 9 15,0-1-2-15,0-5-1 16,0-4-3-16,4-7-1 16,9-8-6-16,3-4 1 15,1 0 5-15,8-13-4 16,2-10-4-16,0-3-2 0,-7-2 1 16,-3-4-12-1,-3 7-7-15,-5 8 6 0,-9 6 3 16,0 11 8-16,0 0-4 15,0 9-6-15,-16 13 12 16,1 5 2-16,4 4-2 16,11 0 4-16,0 0-2 15,0-1 2-15,2-4 1 16,15-9 2-16,6-2 2 16,2-11-2-16,-3-4 3 15,6-4 5-15,4-20-14 16,-6-4 2-16,-1-2-2 15,-11-5-1-15,-10 2-5 0,-4-6-6 16,0 7-5 0,-18 8 5-16,-11 11-5 0,-2 10-7 15,-9 3 1-15,2 0 21 16,7 10 1-16,11 4 3 16,9 0-2-16,11-2 1 15,0 0-2-15,4-2 1 16,30-2 0-16,3-4 6 15,13-2 3-15,-2 1-5 16,6 2 4-16,-3 8 3 16,0 3 5-16,-4 3 6 15,-9 0-13-15,-11-1-1 16,-11-2 4-16,-12-2-5 16,-4-4-2-16,0 0-5 0,-4-2 6 15,-10-6-3-15,-3-2-4 16,1 0 0-16,-2 0-2 15,9-16-5-15,2-14 1 16,7-10 1-16,0-5 3 16,27-2-3-16,11 12 1 15,2 16-4-15,0 12 5 16,0 7 2-16,-4 0 2 16,-7 8 0-16,-7 17 3 15,3 7 3-15,-14 6-2 16,-9 1 1-16,-2 2-6 15,0-9 1-15,-23-8-1 16,-5-12-13-16,-6-12-58 0,-12 0-87 16,-17-22-176-1</inkml:trace>
  <inkml:trace contextRef="#ctx0" brushRef="#br0" timeOffset="57837.27">21196 5322 1123 0,'0'0'163'16,"0"0"-157"-16,0 0 8 16,0 0 18-16,0 0-14 15,0 0-10-15,7 0-4 16,-4 0-4-16,-1 0-5 16,-2 0-61-16,0-8-101 0,-2-10-98 15</inkml:trace>
  <inkml:trace contextRef="#ctx0" brushRef="#br0" timeOffset="57978.49">20490 5337 568 0,'0'0'588'16,"0"0"-577"-16,0 0-11 16,0 0 0-16,0 0 3 15,133 9-3-15,-34-9-26 16,1-10-196-16</inkml:trace>
  <inkml:trace contextRef="#ctx0" brushRef="#br0" timeOffset="58579.5">22461 5654 1282 0,'0'0'24'16,"0"0"-23"-16,0 0-1 15,0 0 23-15,0 0-11 16,122-63-11-16,-80 34 2 0,-5-3-3 16,-16 1 0-16,-5-1-3 15,-7 7 3-15,-9 9 0 16,0 8-1-16,0 8 1 15,-11 0-6-15,-11 18 6 16,-3 13 7-16,0 10-6 16,12 3-1-16,9-1 5 15,4-4-1-15,0-7-3 16,27-7 7-16,4-13-3 16,15-12 1-16,12 0 3 15,7-18-2-15,-5-14-5 16,-4-4-4-16,-14-8-2 15,-13-4 0-15,-15-3-4 16,-12 1 6-16,-2 6-10 16,0 13 6-16,-16 16 2 0,-8 13-5 15,4 2 5-15,-3 2 1 16,8 20 3-16,11 5 0 16,4 6-2-16,0 1 2 15,26 0 11-15,5 2 1 16,10 3 6-16,-8-6-5 15,-6 2-1-15,-12-8-5 16,-13-3 2-16,-2 1-8 16,-17-6-1-16,-26-3 0 15,-12-9-21-15,-3-7-56 16,0 0-78-16,2-28-126 16,9-14-399-16</inkml:trace>
  <inkml:trace contextRef="#ctx0" brushRef="#br0" timeOffset="58818.95">22735 5206 939 0,'0'0'122'15,"0"0"-101"-15,0 0 62 16,0 0 35-16,0 0-62 16,0 0-17-16,29 64-22 15,-18-59-8-15,0-5-1 16,7 0-3-16,0-1 4 15,-3-17-8-15,-5-7 1 16,-8 2-2-16,-2-1-2 16,0 6-5-16,-10 2-10 15,-7 5-23-15,-10 11-45 0,0 0-96 16,7 0-83-16,5 2-197 16</inkml:trace>
  <inkml:trace contextRef="#ctx0" brushRef="#br0" timeOffset="59119.54">23956 5029 1290 0,'0'0'46'16,"0"0"-46"-16,0 0 0 16,0 0 10-16,0 153 41 15,12-65-23-15,-6 2-7 16,-1-6-11-16,-5-8-8 16,0-8 1-16,-25-11-3 15,-4-13-9-15,2-16-33 16,0-16-53-16,8-12-97 15,-4 0-143-15</inkml:trace>
  <inkml:trace contextRef="#ctx0" brushRef="#br0" timeOffset="62146.82">23782 5482 840 0,'0'0'146'0,"0"0"-124"16,0 0 51-16,141-44 46 15,-81 38-33-15,7 4-47 16,-3 2-4-16,2 0-4 15,-18 11-9-15,-5 6-10 16,-15 4-2-16,-10 2-7 16,-9 3-2-16,-9-2 8 15,0-2-4-15,0-1-1 16,-2-8-1-16,-9-4 0 0,7-6-1 16,2-3-2-1,-3 0 2-15,5 0 1 0,0-10-3 16,0-14-6-16,5-8 0 15,16-6 2-15,10 1-4 16,8 11-8-16,1 7 0 16,-5 13-2-16,3 6-17 15,-7 0 18-15,1 13-12 16,-6 2-1-16,-1-1-10 16,2 2-1-16,-5-2 15 15,1-3 12-15,-6-8 13 16,-5-3 1-16,1 0 1 15,-9 0 48-15,5-12 16 16,-4-6-42-16,-3-6-4 16,-2 0 4-16,0 0-14 0,0 4-3 15,0 6 2-15,-9 6 7 16,-11 8-10-16,-7 0 4 16,-2 10-7-16,-2 14 2 15,4 8-1-15,7 2 1 16,7-2 2-16,4 0-1 15,6-6-2-15,3-3-3 16,0-10 5-16,10-6-3 16,7-7 3-16,12 0 2 15,10-7 0-15,-6-15-3 16,5-6-3-16,-7 0-2 16,-9-2 3-16,-2-5-6 0,-13 8 3 15,2 7-3-15,-9 9 0 16,0 11 0-16,0 0-3 15,0 0-3-15,0 5 1 16,-14 16 9-16,-1 11 2 16,3 3-2-16,10-1 0 15,2 1 0-15,0-6 1 16,2-9 0-16,16-6 4 16,5-10-5-16,6-4 2 15,2 0-1-15,7-9-1 16,-5-15 3-16,-2-5-3 15,-2-3-2-15,-6 1-1 16,-6 2 2-16,-5 7-5 0,-8 6 6 16,-2 12-1-16,-2 4 0 15,0 0-1-15,0 0 0 16,0 13 2-16,-8 13 0 16,-6 7 5-16,1 1 3 15,6-2 7-15,5-10-2 16,2-6-6-16,0-10-1 15,0-3 0-15,0-3 0 16,0 0 7-16,7-10-3 16,12-15-7-16,10-7-3 15,2-6-3-15,4-3 1 16,-4-5-9-16,-2 7-1 16,-8 13-3-16,0 10 6 15,-13 13 0-15,-1 3 2 0,-2 0 5 16,2 14-1-16,-1 10 3 15,5 5 0-15,3-3 2 16,3-3-1-16,8-4-1 16,6-5 6-16,0-8 0 15,5-6 0-15,-5 0 1 16,3-20-2-16,-3-6-4 16,-7-8 0-16,-8-3 0 15,-7-1-1-15,-9 1 0 16,0 3-2-16,-2 11-2 15,-16 11 0-15,0 12-5 0,0 0 3 16,5 11 2 0,4 13 3-16,7 6-2 0,2 3-4 15,2 1 7 1,20 3 0-16,7-5 0 0,0-2 3 16,0-2-2-16,-2-4 2 15,-9-4-3-15,-7-4 0 16,-5-2 3-16,2-5-3 15,-8-6 4-15,0 2-2 16,0-3 1-16,0-2 1 16,0 0-2-16,0 0-2 15,-3 0-2-15,-4 0 1 16,7-17-6-16,0-3 2 16,0-12-3-16,27-3 2 0,11 2 0 15,7 5 2-15,-1 14 1 16,-1 10 0-16,-1 4-2 15,-9 0 5-15,-4 9 4 16,-4 10 5-16,-5 1 2 16,-5 2-2-16,-3 0-4 15,-3-1 6-15,-9-6-4 16,0-5 2-16,0-3-3 16,0-4 0-16,0-3 1 15,0 0-3-15,0 0 4 16,2 0-3-16,2-14 2 15,7-7-7-15,3-8-3 16,3-2 1-16,8-1 1 0,0 1-2 16,-3 4 1-16,1 12-4 15,-8 4 3-15,-2 11 0 16,-4 0 3-16,2 7 2 16,3 17 0-16,-1 6 4 15,0 8-1-15,-1-4 6 16,1-2 0-16,-7-6 1 15,4-9-5-15,-6-10 2 16,5-5-6-16,-1-2-2 16,13 0 2-16,6-4 3 15,4-16-5-15,2-6-1 16,-2-4-5-16,3-3-4 16,-10-2-5-16,-1 7-10 15,-8 8 8-15,-3 11 8 0,-12 8 3 16,0 1-4-16,0 6 3 15,0 18 6-15,0 7-1 16,0 1 2-16,0-6 4 16,0-3-3-16,0-11 7 15,0-6-6-15,0-6 2 16,4 0-4-16,11 0 11 16,10-16-8-16,6-9-3 15,2-1 1-15,-4-6-2 16,-2-3-3-16,-4 5-5 15,-8 6 2-15,-3 11-1 16,-10 10 4-16,-2 3 2 0,0 0-2 16,0 3-4-16,0 19 3 15,0 9 3-15,0 1 2 16,0-3 0-16,0-2-1 16,4-8 1-16,5-7-2 15,3-7 1-15,5-5 0 16,5 0 1-16,12-12 2 15,-3-12-2-15,0-6-2 16,-6-6 0-16,-5-10-1 16,0-19-6-16,-11-7-1 15,2-10-11-15,-2-1 6 0,-5 6 8 16,0 12 5 0,-1 19-2-16,-3 19 3 0,0 17 1 15,0 10-1-15,0 10-4 16,-11 29 3-16,-9 19 1 15,11 14 1-15,0 11 13 16,9 3-11-16,0-1 5 16,0-10 9-16,18-14-5 15,4-18-1-15,-2-14-8 16,3-17-2-16,4-12 0 16,-4 0 1-16,6-20-1 15,5-13-1-15,-5-6-3 16,-5-9-4-16,-3-13 3 15,-1-13-3-15,-5-9 1 16,-2-1 0-16,3 1-5 0,-7 18 3 16,-3 17 4-16,0 20 3 15,-6 19 2-15,0 4-1 16,0 5 0-16,0 9-9 16,-8 23 7-16,-7 16 2 15,4 11 0-15,2 6 2 16,0 11 3-16,5 3-4 15,2 0 15-15,2-6-7 16,0-17 6-16,0-19-5 16,2-14-4-16,4-13-6 15,7-10 2-15,10 0 1 16,6-14-2-16,11-14-1 0,-2-9 0 16,0-5-6-1,-3-13-5-15,-1-13-8 0,-7 3-5 16,-11 13-2-16,-10 19 3 15,-4 19 19-15,-2 14 0 16,0 0-3-16,0 3-3 16,-14 23-2-16,-3 14 11 15,1 10 2-15,5 9 1 16,9-1 8-16,2-2-6 16,7-5-4-16,24-12 3 15,16-7 1-15,7-13 4 16,3-10-3-16,5-9-3 15,-2 0-2-15,-6-20-3 0,-7-13 0 16,-9-6 0-16,-9-9-3 16,-6-4-1-16,-13 3-7 15,-5 15 12-15,-5 13 2 16,-5 14-2-16,-19 7-13 16,-10 0 15-16,-3 20 1 15,1 14 4-15,7 9 4 16,7 3-1-16,3-2 1 15,13-8-1-15,6-4 2 16,0-10-9-16,0-8 3 16,16-8 1-16,11-6 3 15,8 0 4-15,7-15-7 16,6-12-5-16,-4-9 0 16,-1-10 2-16,1-19-2 0,-2-13 0 15,3-14-3-15,1-17-13 16,1-12-1-16,5-3-10 15,-8 15-14-15,-6 25-11 16,-20 36 40-16,-9 27 12 16,-9 21 13-16,-7 16-13 15,-26 35 0-15,-11 26 13 16,-10 22 9-16,7 11-6 16,3 9-8-16,3 3-7 15,12-10 1-15,3-13-2 16,10-22 0-16,7-31 0 15,5-21-4-15,-4-21-38 0,0-4-51 16,-5-29-133-16,-12-17-558 16</inkml:trace>
  <inkml:trace contextRef="#ctx0" brushRef="#br0" timeOffset="62343.17">26957 4962 624 0,'0'0'525'0,"0"0"-525"16,0 0 5-16,172 0 12 15,-66 0 32-15,8 7-44 16,2-5-5-16,-16 0-14 0,-15-2-46 16,-25-2-76-1,-26-19-69-15,-28-6-213 0</inkml:trace>
  <inkml:trace contextRef="#ctx0" brushRef="#br0" timeOffset="62507.52">26649 4814 1059 0,'0'0'66'15,"0"0"-63"-15,0 0 5 16,0 0 6-16,0 0-14 0,123 0-28 15,-36 0-140-15,0 0-498 16</inkml:trace>
  <inkml:trace contextRef="#ctx0" brushRef="#br0" timeOffset="62797.16">29119 4752 1286 0,'0'0'99'0,"0"0"-99"16,0 0-2-16,0 0 2 15,0 130 40-15,0-63-5 16,0-1-24-16,0-3-3 15,-13-10-7-15,-3-7-1 16,1-14-6-16,1-10-35 16,-6-11-39-16,0-11-131 15,-3-4-166-15</inkml:trace>
  <inkml:trace contextRef="#ctx0" brushRef="#br0" timeOffset="63163.75">28907 4988 947 0,'0'0'114'16,"0"0"-114"0,0 0 9-16,172-35 64 0,-105 32-23 15,5 3-23-15,-10 0-11 16,-9 7 15-16,-22 5-2 16,-11-2-11-16,-11 2-1 15,-7 2-7-15,-2 6-4 16,0 6 8-16,0 1-2 15,-4-1-9-15,4-1 1 16,0-4-3-16,4-8 1 16,19-6 0-16,1-6 3 15,10-1 0-15,1 0-3 16,1-21 0-16,-7-5 2 0,-9-9 3 16,-5-8-6-1,-7-6 2-15,-8 2-2 0,-10 4-2 16,-28 7 0-16,-13 11-5 15,-8 13 5-15,-5 9-23 16,14 3-18-16,11 0-67 16,22 14-79-16,17 4-174 15</inkml:trace>
  <inkml:trace contextRef="#ctx0" brushRef="#br0" timeOffset="63392.11">30209 4692 435 0,'0'0'691'0,"0"0"-608"15,0 0-52-15,0 0 31 16,0 0-44-16,-13 103 35 16,-7-21-29-16,-1 6-12 15,6-2-7-15,-1-1-4 16,5-13-2-16,-2-13-9 15,4-16-46-15,-4-19-66 16,-3-18-82-16,-4-6-108 16</inkml:trace>
  <inkml:trace contextRef="#ctx0" brushRef="#br0" timeOffset="63746.77">29924 4985 809 0,'0'0'136'0,"0"0"-125"15,0 0 66-15,169-23 38 16,-107 20-28-16,4-3-34 16,-2-5-31-16,-9-1 0 15,-1-11-18-15,-7-5 9 16,-9-13-6-16,-7-9-4 16,-6-2-2-16,-12 2-1 15,-13 9 0-15,0 16 4 16,0 11-3-16,0 12 0 15,-13 2-1-15,-12 2 4 16,-6 32 5-16,0 14-7 0,2 14 4 16,4 7 6-16,12 1-9 15,9-4 2-15,-1-4-3 16,5-6 0-16,0-10-2 16,0-8-6-16,7-10-5 15,14-10-55-15,14-8-50 16,13-10-112-16,17 0-202 15</inkml:trace>
  <inkml:trace contextRef="#ctx0" brushRef="#br0" timeOffset="64147.47">31150 4809 1069 0,'0'0'75'0,"0"0"-70"0,-121 62 110 16,63-17-44-16,8 6-35 15,9-1-18-15,10-6 1 16,4-13-8-16,12-8 0 16,1-13-5-16,12-8-2 15,2-2-3-15,0 0 10 16,0 0 2-16,0-18 2 16,11-16-9-16,14-10-4 15,6-6-4-15,9-10 1 16,12-11 0-16,10-1-2 0,0 11-12 15,-9 15 1-15,-16 23 13 16,-22 15-2-16,-9 8-3 16,-4 5-3-16,-2 34 7 15,0 23 2-15,-2 11 5 16,-13 3-5-16,-3-6 2 16,7-10-2-16,2-7 2 15,4-10-2-15,3-14-3 16,0-8-9-16,2-13-58 15,-7-8-68-15,-1 0-34 16,-13-24-35-16,-1-10-631 16</inkml:trace>
  <inkml:trace contextRef="#ctx0" brushRef="#br0" timeOffset="64263.68">30892 4911 800 0,'0'0'142'15,"0"0"-139"-15,0 0 5 16,0 0 25-16,151-11-22 15,-69 11-11-15,5 9-113 16,9 3-232-16</inkml:trace>
  <inkml:trace contextRef="#ctx0" brushRef="#br0" timeOffset="64421.99">31901 5095 1012 0,'0'0'245'0,"0"0"-167"15,0 0 4-15,0 0-37 0,0 0-36 16,0 0-9-16,0-16-4 16,0 16-39-16,2 0-110 15,-2 0-274-15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6:18:41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 1121 80 0,'0'0'755'0,"0"0"-725"16,0 0 37-16,0 0 38 15,0 0-11-15,0 0-10 16,0 0-14-16,0 0-25 16,2-8-15-16,-2 10-9 15,0 26-5-15,0 20-4 16,0 25 20-16,0 17-15 16,0 0-6-16,0 0-6 0,0-8 0 15,0-8-3-15,-4-13-2 16,2-14 1-16,-1-14 0 15,3-17-1-15,-2-8 0 16,0-8-2-16,2 0 2 16,0 0-4-16,0-22-6 15,-2-15 2-15,-2-13-1 16,1-8-2-16,0-3-2 16,-1-2 3-16,-7 1 3 15,5 1 2-15,-6 8 2 16,1 2 1-16,-3 10 2 15,-1 4 0-15,-3 7 0 0,3 6 0 16,4 8 5-16,4 7 0 16,0 2 2-16,3 7-2 15,4-5-2-15,0 4-1 16,0 1-1-16,0-3-1 16,0 2-1-16,0-3 0 15,31-4 1-15,13-2 1 16,14-4-1-16,2-3 0 15,12 2 0-15,-1-4 3 16,3 6-3-16,-7-2-4 16,-16 6 2-16,-18 4-32 15,-17 3-37-15,-14 2-76 16,-2 0-94-16,0 7-123 0</inkml:trace>
  <inkml:trace contextRef="#ctx0" brushRef="#br0" timeOffset="219.37">1134 1296 811 0,'0'0'104'0,"0"0"-100"15,0 0 68-15,0 0 19 16,0 0-41-16,0 0-12 0,38 2-4 15,-4-2-34-15,3 0-5 16,13-13-74-16,10-9-67 16,5-3-151-16</inkml:trace>
  <inkml:trace contextRef="#ctx0" brushRef="#br0" timeOffset="524.87">1901 1013 760 0,'0'0'84'16,"0"0"-63"-16,0 0 94 0,0 0-24 15,0 0-34-15,0 0-17 16,-16-12-9-16,16 12-9 15,0 7-8-15,0 22-9 16,0 12 25-16,2 12-10 16,-2 3-11-16,0 0-2 15,0-6-7-15,-2-4 0 16,-4-8-15-16,6-10-69 16,0-14-54-16,0-12-118 15,0-2-397-15</inkml:trace>
  <inkml:trace contextRef="#ctx0" brushRef="#br0" timeOffset="1051.9">1858 969 458 0,'0'0'452'0,"0"0"-446"15,0 0 53-15,0 0 50 16,0 0-51-16,0 0-35 15,-13-25-15-15,22 51 11 16,11 14 34-16,0 6-29 16,2 3 8-16,-3 1-8 15,-2-4-3-15,-1-4-8 16,-3-1-9-16,-3-15 2 16,-2-5-6-16,-1-10 0 15,-3-11 0-15,0 0 0 0,4 0-4 16,-2 0-5-16,7-21 6 15,3-13 6-15,7-6-6 16,-2-8 2-16,0-3-5 16,-1 0-3-16,-3 0 7 15,-1 7-2-15,-5 9 1 16,0 8 3-16,-3 8-1 16,-4 10 1-16,0 0 2 15,-4 8 1-15,0 1 1 16,2 0-2-16,7 24 1 0,1 20 9 15,0 9 2 1,1 9 3-16,-1 1-3 0,-4 0-9 16,5-3 9-16,-2-6 3 15,5-8-11-15,-4-5-5 16,-2-14-1-16,-2-10 0 16,-4-10-10-16,1-3-17 15,-1-4-62-15,2 0-71 16,5-14-99-16,5-13-544 15</inkml:trace>
  <inkml:trace contextRef="#ctx0" brushRef="#br0" timeOffset="1531.84">2817 1055 964 0,'0'0'87'0,"0"0"-64"15,0 0 109-15,0 0-34 16,0 0-62-16,0 0-20 16,-4 28-11-16,4 16 15 15,0 9 0-15,0-2-15 16,0-1-1-16,0-4-4 15,0-4-1-15,0-4-8 0,-12-7-22 16,6-9-45-16,-3-8-60 16,3-7-32-16,-4-7-85 15,-5 0 39-15,-3 0-126 16,-5-4 330-16,2-6 10 16,0 5 241-16,6 1-57 15,5 4-9-15,8 0-6 16,0 0-64-16,2 0-30 15,0 0-30-15,0 0 6 16,16-2-33-16,15-3 5 16,16-2-3-16,9-10-14 15,8-5-6-15,1-2-1 16,-5 1-25-16,-9 2-25 0,-15 3-38 16,-16 0-75-1,-13 4-131-15</inkml:trace>
  <inkml:trace contextRef="#ctx0" brushRef="#br0" timeOffset="1725.22">2556 1042 1106 0,'0'0'60'15,"0"0"-39"-15,0 0 74 16,0 0-70-16,0 0-21 0,0 0-4 15,150-34 0-15,-79 31 0 16,-4 0-79-16,6 3-42 16,4 0-89-16,0 0-106 15</inkml:trace>
  <inkml:trace contextRef="#ctx0" brushRef="#br0" timeOffset="1967.67">3266 998 985 0,'0'0'81'16,"0"0"-28"-16,0 0 82 16,0 0-85-16,0 0-31 15,0 0 4-15,-8 76 17 0,12-28-23 16,4 5-6 0,-2 1 2-16,1-2-5 0,-5-3 1 15,-2-6-9-15,0-4-3 16,0-12-3-16,0-4-16 15,0-8-26-15,-6-8-38 16,-3-7-109-16,-1 0-101 16,0-14-322-16</inkml:trace>
  <inkml:trace contextRef="#ctx0" brushRef="#br0" timeOffset="2216.25">3202 1032 596 0,'0'0'313'15,"0"0"-286"-15,0 0 53 0,0 0 18 16,0 0-28-16,48-109-47 16,-11 100-5-16,6 5-8 15,-1 4-3-15,-6 0 2 16,-7 6-4-16,-9 16 0 16,-16 7 0-16,-4 2 0 15,-2 8 12-15,-31-3-7 16,-10 1-8-16,-1-4-2 15,4-9-15-15,7-4-60 16,10-13-39-16,11-7-69 16,12 0-192-16</inkml:trace>
  <inkml:trace contextRef="#ctx0" brushRef="#br0" timeOffset="2566.06">3609 900 952 0,'0'0'128'16,"0"0"-101"-16,0 0 92 15,0 0-46-15,0 0-45 16,0 0-15-16,66 42 16 16,-30 9-13-16,-3 8-1 15,0 4 2-15,-6-3-9 16,-6-2 1-16,-8-7-5 0,-4-10-1 15,-4-12-5 1,-3-14 2-16,0-7 0 0,0-8 0 16,0 0 6-16,3-12-3 15,4-20 2-15,4-16-5 16,3-11 3-16,1-8-7 16,2-2 2-16,-4 9-22 15,-3 14-5-15,-6 18-16 16,-2 16-22-16,1 12-120 15,-1 0-105-15,0 3-218 16</inkml:trace>
  <inkml:trace contextRef="#ctx0" brushRef="#br0" timeOffset="2948.87">4313 1023 938 0,'0'0'46'0,"0"0"60"16,0 0 30-16,0 0-48 15,0 0-72-15,0 0-2 16,-92 67 4-16,66-9-6 16,1 3-11-16,10-1 2 15,8-6-2-15,7-8 0 16,0-12-2-16,0-10-1 15,22-7-11-15,3-13-11 0,4-4 6 16,2 0-6-16,-4-13 5 16,-3-8 19-16,-11 0 1 15,-8 4 1-15,-5 4 6 16,-3 4 9-16,-22 6 11 16,-16 3-19-16,-3 0-9 15,-1 22-1-15,3 8-2 16,8 5 3-16,12-3-27 15,11-3-48-15,11-2-111 16,0-11-169-16</inkml:trace>
  <inkml:trace contextRef="#ctx0" brushRef="#br0" timeOffset="5115.72">602 2873 616 0,'0'0'76'16,"0"0"-1"-16,0 0 65 15,0 0-41-15,0 0-17 16,0 0-27-16,0 12-29 16,6 24-8-16,0 18 45 15,-1 14-22-15,2 7-25 16,-7 1-1-16,0 0-8 15,0-4-7-15,0-7 0 0,0-13-12 16,-5-16-21-16,1-17-70 16,4-8-60-16,0-11-86 15,-3-8-15-15</inkml:trace>
  <inkml:trace contextRef="#ctx0" brushRef="#br0" timeOffset="5310">506 2980 800 0,'0'0'71'16,"0"0"-59"-16,0 0 56 15,0 0 2-15,0 0-35 16,0 0-26-16,55-45 5 0,-8 29-3 16,7 2-10-1,10-2-1-15,-1 4-9 0,-7 4-44 16,-8 4-44-16,-25 4-145 15,-15 0-156-15</inkml:trace>
  <inkml:trace contextRef="#ctx0" brushRef="#br0" timeOffset="5491.32">670 3256 897 0,'0'0'20'15,"0"0"-20"-15,0 0 5 16,0 0-2-16,0 0-3 0,143-22 0 16,-80 5-78-16,-7 2-97 15,-2 4-29-15,-6 2-111 16</inkml:trace>
  <inkml:trace contextRef="#ctx0" brushRef="#br0" timeOffset="6652.77">1158 3174 649 0,'0'0'41'0,"0"0"5"16,0 0 78-16,0 0-72 15,0 0-10-15,0 0-9 16,-48-80-1-16,34 74-10 16,5 5 1-16,1 1-6 0,-4 0-16 15,1 5-1-15,-5 23-1 16,3 8 0-16,2 4 1 15,6 2 1-15,5-2-1 16,0-8 0-16,0-4 0 16,16-10 0-16,5-10-1 15,-4-5-7-15,3-3 8 16,2-7 1-16,0-22 4 16,3-8-3-16,-2-1-2 15,-4 4 2-15,-3 4-2 16,-5 6 5-16,-7 12-2 15,-4 6 3-15,0 4-5 0,0 2 3 16,0 0-4-16,0 0-13 16,0 20 8-16,0 6 3 15,0 4 2-15,3 0 1 16,4-9-1-16,4-4-4 16,-1-8 1-16,4-4 3 15,-1-5-6-15,1 0-3 16,4-4 8-16,2-18 0 15,2-6 1-15,3-4 1 16,-8 3 0-16,-5-3-1 16,-1 3 2-16,-7 0 1 15,-2 4-1-15,-2 4 0 16,0 8 5-16,0 5 1 0,-4 6-6 16,-4 2 10-1,0 0-11-15,-1 0-1 0,1 0-4 16,4 3-1-16,-6 4 3 15,8 1 0-15,2-3 0 16,0 4 2-16,0 1-1 16,0 0 0-16,0 0 1 15,0 0 0-15,0-1 0 16,7 5 1-16,10 1-1 16,8 2 0-16,0 0-3 15,4 3 1-15,0-2-7 16,-4-2-1-16,-6 0 3 0,-7-2-10 15,-6-4-2 1,-6 2-3-16,0 0 7 0,0-1 11 16,-11 0 4-16,-15-1 3 15,-3-5 1-15,0-5-3 16,2 0-1-16,8 0 2 16,9 0 7-16,3-5-1 15,4 0 2-15,3 3-3 16,0 2-7-16,0 0-5 15,8 0 0-15,9 0 5 16,10 0 0-16,2 0 4 16,2 0-3-16,4 0-1 15,4-6 0-15,1-15 0 16,2-5 0-16,-1-6-1 16,-6-2 0-16,-4-2 2 0,-8-3 0 15,-10 4 0-15,-7-9 2 16,-6-3 4-16,0-8 6 15,0-6-4-15,-19 3 15 16,-2 4 6-16,1 14 9 16,3 12 2-16,1 16 21 15,7 8-16-15,5 2-12 16,2 2-16-16,-1 0-16 16,3 6-2-16,0 28-9 15,0 18 9-15,0 6 0 16,7 2 3-16,12 1-3 15,6-5 4-15,-2-4-3 0,1-6 0 16,-2-6 0-16,0-12-1 16,-1-6 0-16,-8-8-3 15,-2-6-12-15,0-8-28 16,0 0-52-16,3-5-14 16,-1-20 5-16,-6-8-130 15,-7-2-205-15</inkml:trace>
  <inkml:trace contextRef="#ctx0" brushRef="#br0" timeOffset="6849.12">1709 2939 780 0,'0'0'45'0,"0"0"35"16,0 0 23-1,0 0-51-15,0 0-38 0,0 0-8 16,0 0-6-16,7-1-4 15,27 1-2-15,12-8-46 16,8-5-14-16,10-4-105 16,9-2-62-16,2 6-89 15</inkml:trace>
  <inkml:trace contextRef="#ctx0" brushRef="#br0" timeOffset="8299.73">2897 3132 746 0,'0'0'17'16,"0"0"-16"-16,0 0 59 15,0 0 15-15,0 0-35 16,116-14-10-16,-80-10-5 16,0-8-3-16,-5-5-7 15,-9 1-9-15,-8-5 7 16,-8-2 8-16,-6 0 6 15,0-9 0-15,0 3 4 0,-13 5 8 16,-1 7-26-16,8 10 8 16,2 15 14-16,-1 5-10 15,1 7-10-15,1 0-9 16,1 0-6-16,-1 9-1 16,1 28-7-16,2 16 8 15,0 13 8-15,0 4-7 16,0-4 2-16,10-7-1 15,3-11-2-15,0-10 0 16,1-12 0-16,-1-10 1 16,-2-8 2-16,-2-8-2 15,6 0 4-15,6-5-4 16,8-20-1-16,8-6-5 16,4 0 2-16,-1 7 0 15,-9 7-5-15,-4 12-3 0,-10 5 8 16,1 0 2-16,5 20-11 15,4 6 12-15,4 2 0 16,2-2 0-16,5-5 0 16,-3-2 5-16,8-12-5 15,-3-4-5-15,-2-3-3 16,-3-4-1-16,-1-18-11 16,-7-6 10-16,-7-5 9 15,-7-1-1-15,-8 1 2 16,-5-4 3-16,0 5-3 0,-9 6 4 15,-11 4 9-15,-5 13-1 16,-1 9-6-16,-3 0-6 16,-5 7 0-16,1 17 0 15,4 6 0-15,6 5 3 16,13-1-2-16,2 2 0 16,8-2-1-16,0-6 0 15,0-8 0-15,18-8 0 16,5-9-6-16,4-3 0 15,8 0 0-15,3-24-12 16,2-5 14-16,0-4 4 16,-6 3-2-16,-7 2 4 15,-8 6-2-15,-7 9 1 16,-6 5-1-16,-6 5 0 16,0 3 1-16,0 0 5 0,0 13-6 15,7 13 1-15,-1 7 10 16,6-1-8-16,-1-4 2 15,3-3-4-15,-1-7 0 16,0-8-1-16,3-6-3 16,0-4 3-16,3 0-1 15,8-16 1-15,2-11-4 16,4 1 4-16,1-4 0 16,-3 4 0-16,-11 7 0 15,1 6-3-15,-8 9 2 16,-5 4-3-16,2 0 1 15,1 12 1-15,2 10 2 0,1 4 5 16,-4 3 2-16,2-7-5 16,-1-4 3-16,-5-9 1 15,-1-4-3-15,2-5 1 16,0 0 1-16,10 0-4 16,10-22 12-16,4-7-13 15,2-3 2-15,-2 5-2 16,-8 5 0-16,-5 10 1 15,-11 8 0-15,-3 4-1 16,0 0-2-16,1 0 2 16,2 17 10-16,0 4-1 15,-1 1-4-15,3-1-2 16,-2 0-3-16,0-5-1 0,1-4-4 16,-1-6-20-16,2-4-73 15,6-2-54-15,4 0-171 16,0-9-236-16</inkml:trace>
  <inkml:trace contextRef="#ctx0" brushRef="#br0" timeOffset="10149.68">5147 3139 589 0,'0'0'209'0,"0"0"-209"16,0 0 0-16,0 0 68 16,0 0 15-16,0 0-40 15,4-100 2-15,-15 79-6 16,-11-3-3-16,-7 4-14 15,-7 4-4-15,0 7-13 16,-2 8 5-16,1 1-10 16,1 1 3-16,5 20 4 15,6 5-2-15,5 3-1 16,11 3-3-16,5 1-1 16,4-3 0-16,0-6 0 0,13-4 0 15,14-10 0-15,4-8 2 16,7-2 2-16,7-10-2 15,3-22-2-15,2-6 0 16,-6-6 0-16,-6-4 1 16,-6-3 1-16,-8-4 0 15,-9-4-2-15,-8-7 4 16,-5-1 3-16,-2 9-5 16,0 16 1-16,0 19 2 15,0 13 12-15,-2 8 3 16,2 2-15-16,-2 0-5 15,0 12-9-15,-1 24 1 0,3 18 8 16,0 8 0-16,0 6 0 16,7-6 1-16,11-4-1 15,-1-6-2-15,4-11 2 16,-1-11 3-16,-3-10-3 16,2-10 0-16,-1-8-4 15,1-2-8-15,6-11-8 16,2-14-2-16,0-8 13 15,-6-1 2-15,-5-6 6 16,-5 3-1-16,-9 2 1 16,-2 11 1-16,0 15 0 15,0 6 2-15,0 3-2 16,0 3-2-16,-4 22-1 16,-9 13 3-16,1 4 2 15,10 4-1-15,2-6 0 0,0-6 1 16,10-5-2-16,9-12 1 15,6-5 3-15,0-12-4 16,-1 0 0-16,3-5-3 16,-3-22-1-16,-4-2 1 15,-1-5-3-15,-13-3-16 16,-4 0 7-16,-2-7 2 16,0 3 1-16,-11 5-8 15,-9 6 5-15,2 10-3 16,-2 10-2-16,4 10 18 0,-1 0 1 15,1 1-5-15,3 19 3 16,3 3-2-16,8 7 5 16,2 1 0-16,0-1 0 15,21-7-3-15,8-3 5 16,6-10-2-16,3-10 0 16,3 0 0-16,-2-3 3 15,3-22 0-15,1 0-2 16,-3-4-1-16,-7-1 0 15,1 6 8-15,-12 5-4 16,-1 7 10-16,-13 7 20 16,-3 5-8-16,-5 0 17 15,0 12-17-15,0 18-11 16,0 11 24-16,0 0-24 16,2-3-7-16,4-4-4 0,4-5 1 15,1-8 1-15,-3-11-4 16,4-3-2-16,-1-7 3 15,7 0 1-15,7-14 4 16,3-17-8-16,4-3-1 16,-4-3 1-16,1-6 0 15,-2 2 1-15,-7 8-1 16,1 8 1-16,-13 10-2 16,1 9 5-16,-7 4-6 15,0 2 2-15,6 0 0 16,0 3-4-16,3 17 4 15,5 6 5-15,-1 3-2 0,-1 0 0 16,6-8 1-16,-2-3-2 16,0-6 3-16,-1-10-2 15,8-2-3-15,4 0 1 16,2-9 2-16,9-20 1 16,-1-5-2-16,-4-2-2 15,-1-4-4-15,-5 0 2 16,-8-2-4-16,-5 4 4 15,-5 7-3-15,-9 14-1 16,-2 9 4-16,0 8 0 16,0 0 0-16,-17 0-1 15,-8 8 1-15,5 14 2 16,-2 10 0-16,6 1 4 0,10 4-3 16,6 3-1-1,0-4-4-15,0-2 4 0,20-5 3 16,4-12-3-16,7-2-8 15,2-15 4-15,10 0 2 16,-1-2-1-16,12-25 3 16,-2-7 3-16,-6-7-3 15,-3 0-4-15,-8-8 3 16,-6 2-6-16,-9 1-3 16,-8 6 5-16,-10 13 5 15,-2 11-1-15,0 9 1 16,-5 7-5-16,-11 0 1 0,1 0-4 15,-5 7 7-15,5 11 1 16,3 0 0-16,3 1-1 16,9-5 1-16,0-3-4 15,0-2 3-15,0 1 1 16,13-3-2-16,1 3 2 16,-1 1 8-16,1 0-2 15,-3 6 8-15,-5-3-1 16,4 4 7-16,-6 3-4 15,-2-2-1-15,-2 1-5 16,0-4 3-16,0 0-10 16,0-8-2-16,0-2 0 15,3-2-1-15,-1-4-4 16,4 0-30-16,5 0-48 16,3-10-9-16,4-11-69 0,-3 0-415 15</inkml:trace>
  <inkml:trace contextRef="#ctx0" brushRef="#br0" timeOffset="12668.92">7868 2885 916 0,'0'0'113'15,"0"0"-97"-15,0 0 7 0,0 0 47 16,0 0-32 0,0 0-31-16,0 0-1 0,101-38-6 15,-63 14 4-15,-5-3-3 16,-4-5-1-16,-9 1-1 15,-6-1-1-15,-8-1 4 16,-6 4 0-16,0 4 1 16,0 6 5-16,-2 5 2 15,-2 7 7-15,-1 6 22 16,3 1-2-16,0 0-19 16,0 0-11-16,2 0-7 15,0 10-7-15,0 21 7 16,0 14 5-16,6 11 21 15,5 6-19-15,3 8 6 0,-1 6-7 16,-2 5-4-16,-2 5 1 16,-2 4 4-16,-7 5-6 15,0-7-1-15,0-4 2 16,0-11-2-16,-2-16-9 16,2-16-4-16,0-14-7 15,0-15-19-15,0-10-14 16,8-2-26-16,13-21 35 15,1-22 18-15,0-11 15 16,-6-11-6-16,-10-2-1 16,-6-5 14-16,0 3 2 15,-10 11 2-15,-15 10 3 16,-4 10-3-16,-7 10-3 16,5 6 3-16,-5 5 0 0,2 6 2 15,13 4-2-15,0 2 1 16,19 3-1-16,2-2-1 15,0-4 0-15,9-6-24 16,20-4 1-16,16-7 1 16,1 0-3-16,6 3-4 15,-6 4-5-15,-3 3 19 16,-12 7 12-16,-8 6 4 16,-12 2 1-16,-7 0 4 15,-4 20 3-15,0 10 21 16,0 5 6-16,0 1-22 0,-2-2 0 15,0-5-10 1,2-5 0-16,0-9-3 0,0-10 0 16,2-5-1-16,16 0-5 15,-1-1 5-15,12-23-5 16,-4-6 1-16,-5-9 5 16,-7-1 2-16,-8-6 3 15,-5-4-2-15,0 0 5 16,-5 6 8-16,-10 7 7 15,-1 16 7-15,-2 8 1 16,3 8-6-16,1 5-14 16,-1 0-7-16,2 0-4 15,1 18-2-15,1 3-1 16,11 8 2-16,0 3-1 0,0-3 1 16,25-5 0-16,4-7-1 15,4-9-4-15,7-4-10 16,0-4 2-16,-1-4 11 15,-4-16-8-15,-4-8-2 16,-6 0 5-16,-14-2 5 16,-9 2 2-16,-2 2-1 15,0 4 2-15,-2 5 1 16,-9 5-1-16,1 8-4 16,6 4 2-16,-7 0 0 15,7 3-4-15,-6 10 3 16,10 6 1-16,0-1 2 15,0 3 2-15,0-2 2 0,14 3-3 16,8 2 5-16,-2 4 0 16,5 3 10-16,-7-2-3 15,-5 3 4-15,-2-4-11 16,-4 1 3-16,0-5-9 16,-3-7-2-16,-2-3-18 15,3-3-47-15,3-9-86 16,6-2-281-16</inkml:trace>
  <inkml:trace contextRef="#ctx0" brushRef="#br0" timeOffset="14264.51">9521 2729 945 0,'0'0'113'0,"0"0"-105"16,0 0 16-16,0 0 52 16,-34 108-11-16,20-74-34 15,8 2-7-15,-3-9-15 16,6-8-4-16,1-7-1 16,0-10-4-16,2 1 1 15,0-3 8-15,-2 0 3 16,-5-24-1-16,5-13-11 0,0-10-1 15,2-8 0-15,0-7-1 16,0 2 2-16,0 7-4 16,2 13 1-16,9 19-3 15,-4 10 4-15,-2 10-1 16,1 1 1-16,3 5-5 16,5 23 7-16,-1 11 1 15,-3 7 3-15,4 3-3 16,-3 2 0-16,-1-5 0 15,-2-10-1-15,-8-10 0 16,5-11 0-16,-3-10 0 16,2-3 0-16,-2-2 7 15,8 0-5-15,1-18-2 16,2-14-1-16,7-8-3 16,0-6 3-16,7 0-6 0,2 1 1 15,-7 4 4-15,-4 12-4 16,-9 16 6-16,-5 6 0 15,-4 7-2-15,0 0-4 16,4 5-7-16,4 24 0 16,5 11 13-16,3 7 3 15,-3 3-3-15,1-6 0 16,-1-2 0-16,-5-8 0 16,6-8 0-16,-5-7 1 15,-3-11-1-15,1-4 0 16,0-4-1-16,-5 0-9 15,9 0-21-15,0-15 22 0,3-5-3 16,-1-6-8-16,1 0-21 16,-1 0 12-16,1 0 7 15,-4 8 10-15,-1 8 12 16,-5 8-5-16,-4 2 4 16,0 0 1-16,0 8 10 15,0 18 9-15,0 10 10 16,0 4-9-16,0 4-15 15,0-2 6-15,0-3 5 16,0-8-5-16,16-4-11 16,3-8 2-16,-4-8 4 15,3-9-6-15,-1-2-2 16,8 0 1-16,0-20-6 0,-3-8 5 16,-7-6-1-16,-6-4-3 15,-9-6 3-15,0-3 0 16,-4-1 1-16,-18 4 1 15,-3 14 1-15,1 7-4 16,-5 11 4-16,0 11 3 16,-5 1-3-16,7 0-2 15,9 0 1-15,3 0 1 16,6 13-4-16,7-4 1 16,2 5-2-16,0 0 3 15,13-5-2-15,14-2-9 16,4-7-1-16,11 0-18 15,-1-4 10-15,3-16-13 0,1-7 4 16,-3-4 17-16,-4-3 12 16,-7-2 2-16,-13-2 3 15,-5 0-2-15,-13 0 4 16,0 3 26-16,0 7 6 16,0 12-3-16,-4 10 20 15,2 6-10-15,-5 0-12 16,5 10-32-16,-10 26 0 15,-3 17 5-15,9 9 8 16,-2 5-4-16,8 3-5 16,0-5 1-16,0-6-2 15,10-12 4-15,7-8-1 16,-1-15 0-16,-3-11-4 0,-1-6-1 16,-1-7-1-16,5 0 6 15,3-18-2-15,8-10-4 16,2-1-2-16,-6 3-4 15,-2 8 4-15,-5 7-2 16,-3 4-3-16,-3 7-7 16,-8 0-2-16,-2 4-3 15,0 22 11-15,0 5 6 16,0 2 4-16,-20-1-2 16,-14-1 0-16,1-5 4 15,-5-4-4-15,5-6 0 16,6-5-1-16,11-10-2 15,10-1-6-15,6-1-4 0,0-24-43 16,2-9 20-16,20-5 7 16,14-1-11-16,4 5 17 15,7 4-8-15,1 11 9 16,-5 12 12-16,-1 8 10 16,-13 0 0-16,-6 0 7 15,-8 20 7-15,-8 5-3 16,-2 6 24-16,-5 1-6 15,0 1 4-15,0-1-1 16,0-5-10-16,0-8-9 16,0-6-13-16,0-8 2 15,0-5-5-15,-5 0-19 0,3-4-69 16,0-22-101 0,-3-11-374-16</inkml:trace>
  <inkml:trace contextRef="#ctx0" brushRef="#br0" timeOffset="14519.98">10617 2622 806 0,'0'0'165'15,"0"0"-155"-15,0 0 15 16,0 0 42-16,0 0-3 16,0 0-36-16,-20 84-12 15,22-71-7-15,12-9-1 16,-1-4-8-16,3 0 8 0,1-17 5 15,-1-7-13 1,-3-7-5-16,-6-1-2 0,-7 1-6 16,0 3-8-16,0 5-26 15,-9 6 6-15,-2 7-30 16,4 8 9-16,0 2-69 16,7 0-76-16,0 0-212 15</inkml:trace>
  <inkml:trace contextRef="#ctx0" brushRef="#br0" timeOffset="14747.61">10994 2464 755 0,'0'0'205'16,"0"0"-126"-16,0 0 43 16,0 0-33-16,0 0-52 0,0 107 34 15,-11-37-29-15,-1 8-15 16,-3-1-1-16,-8 0-3 15,6-9-19-15,-1-12-4 16,5-10-4-16,10-15-31 16,3-13-25-16,0-14-42 15,0-4-103-15,14-9-143 16</inkml:trace>
  <inkml:trace contextRef="#ctx0" brushRef="#br0" timeOffset="15098.29">11031 2934 688 0,'0'0'137'16,"0"0"-116"-16,0 0 55 15,0 0-21-15,0 0-27 16,0 0-3-16,29 25 1 16,-2-26-14-16,0-19-7 15,0-4 0-15,-9-2-5 16,-5-7 4-16,-9-1-6 15,-4-3 4-15,0 8-2 16,0 7 2-16,0 10 10 16,-10 12 10-16,-11 0-17 15,-6 12-3-15,-4 24 5 16,0 8 0-16,4 6-2 0,12 3 8 16,6-7-3-1,9-2-4-15,0-7-1 0,22-11-3 16,17-5-2-16,7-13-5 15,12-8-13-15,11 0-33 16,9-20-58-16,9-10-144 16,0-6-138-16</inkml:trace>
  <inkml:trace contextRef="#ctx0" brushRef="#br0" timeOffset="15903.09">12220 2421 925 0,'0'0'60'0,"0"0"-53"15,0 0 47-15,13 109 48 16,-6-40-34-16,-3 3-28 15,-4-5-9-15,0-6-19 16,0-6-11-16,-2-11-2 16,-11-7-3-16,-5-7-37 15,-4-10-52-15,-5-6-34 16,0-7-74-16,3-6-25 0,1-1 28 16,4 0 189-16,0 0 9 15,13 0 134-15,2 0 20 16,4 0 14-16,0 0-72 15,0 0-6-15,2 0-20 16,19 0-26-16,22-1 12 16,13-8-8-16,4-4-33 15,7-8-15-15,-7-3-1 16,-6-3-43-16,-14-8-55 16,-18 0-93-16,-15-11-92 15,-7 0-148-15</inkml:trace>
  <inkml:trace contextRef="#ctx0" brushRef="#br0" timeOffset="16280.94">11914 2424 947 0,'0'0'55'16,"0"0"-52"-16,0 0 2 16,0 0 23-16,141-24-5 15,-63 18-11-15,11-4-12 16,1 3-3-16,-11 0-5 15,-7 3-12-15,-15 1-9 16,-14 3-16-16,-16 0-1 16,-16 0 22-16,-9 0 24 15,-2 0 20-15,0 0 26 0,0 5-12 16,-4 19-1 0,-9 16 31-16,-8 12-11 0,3 10-10 15,5 9 13-15,7 4-21 16,-2 0-8-16,8-3 4 15,0-8 4-15,0-8-25 16,0-13-3-16,0-13-5 16,-4-12-2-16,2-11-1 15,-5-4-15-15,3-3-23 16,-10 0-11-16,-3-25-103 16,-6-8-76-16,8-11-39 15,1-14-154-15</inkml:trace>
  <inkml:trace contextRef="#ctx0" brushRef="#br0" timeOffset="16493.32">12470 2416 585 0,'0'0'56'0,"0"0"-38"15,0 0 62-15,118-106 46 16,-87 94-64-16,0 7-5 16,7 5 1-16,-7 0-22 15,-2 26 3-15,-4 6-5 16,-19 6-18-16,-6 5-8 15,-8-1-2-15,-28-3 0 16,-9-1-6-16,-1-4 0 0,1-9-12 16,9-3-37-1,14-8-37-15,13-9-64 0,9-5-144 16</inkml:trace>
  <inkml:trace contextRef="#ctx0" brushRef="#br0" timeOffset="16815.89">12951 2382 991 0,'0'0'106'15,"0"0"-39"-15,0 0 15 16,0 0-48-16,0 0 6 16,40 146 16-16,-25-72-29 15,6 4-9-15,-5-6 10 16,-10-5-18-16,5-13-5 0,-9-18-5 15,6-11 0-15,-6-18-1 16,0-7 3-16,2 0-2 16,7-11 9-16,7-26-4 15,7-14-5-15,4-10 0 16,-3-9-2-16,-4 0-3 16,3 5-14-16,-12 14-4 15,-1 20-12-15,-8 16-21 16,5 10-41-16,-3 5-83 15,4 5-153-15,1 20-34 16</inkml:trace>
  <inkml:trace contextRef="#ctx0" brushRef="#br0" timeOffset="17152.57">13600 2675 842 0,'0'0'101'15,"0"0"-9"-15,0 0 44 16,0 0-41-16,0 0-65 16,0 0-14-16,-123 56-10 15,76 0 8-15,9 4-4 16,9-4-4-16,10 0-3 16,9-9-3-16,10-10 0 15,0-11-3-15,16-11-1 16,13-12-3-16,7-3 2 15,-1-6-11-15,-6-15 15 0,-2-4-5 16,-14 6 6 0,-13 2 6-16,0 3-1 0,-13 10 1 15,-22 3-6-15,-6 1-3 16,-3 0 1-16,8 9-34 16,20 8-68-16,16-2-82 15,18-2-193-15</inkml:trace>
  <inkml:trace contextRef="#ctx0" brushRef="#br0" timeOffset="17279.89">13859 3164 631 0,'0'0'634'0,"0"0"-605"16,0 0 6-16,0 0-20 16,0 0-15-16,0 0-27 15,-45-12-252-15</inkml:trace>
  <inkml:trace contextRef="#ctx0" brushRef="#br0" timeOffset="18731.75">271 5097 404 0,'0'0'76'0,"0"0"-55"16,0 0 54-16,0 0 5 16,0 0-18-16,0 0 14 15,0 0 3-15,-6 2-3 0,6-2-6 16,0 2 20 0,0-2-1-16,0 0-5 0,0 0-28 15,0 0-17-15,0 0-11 16,2 0-17-16,32 0-10 15,19-9 1-15,23-4-2 16,8 3-14-16,-1 2-34 16,-18 2-132-16,-28 0-247 15</inkml:trace>
  <inkml:trace contextRef="#ctx0" brushRef="#br0" timeOffset="28531.01">1827 4642 352 0,'0'0'154'16,"0"0"-129"-16,0 0 54 15,0 0-1-15,0 0 15 16,0 0-23-16,0 0 8 16,0 0-16-16,16-29 6 15,-16 29 4-15,0 0-13 0,0 0-14 16,0 11-30-16,0 24-12 15,0 12 24-15,-2 15-2 16,-5 4-5-16,-2 3-6 16,-2-3-13-16,-3-4 3 15,4-8-4-15,-1-8-25 16,1-7-47-16,2-13-77 16,-1-13-31-16,-5-11-144 15</inkml:trace>
  <inkml:trace contextRef="#ctx0" brushRef="#br0" timeOffset="28966.79">1536 4969 704 0,'0'0'149'0,"0"0"-83"16,0 0-7-16,0 0-50 15,0 0-6-15,0 0-3 16,111-14 4-16,-49 12-1 15,10-4-3-15,5 0 0 16,0-5 0-16,-6-1-1 16,-15 3-13-16,-17-4-25 15,-14 1 20-15,-14 0 10 16,-9-2 9-16,-2-2 1 16,0-2 3-16,0-1 4 15,-11-2 7-15,-2 1 10 16,-1-1 0-16,1 7 7 0,-1-3 14 15,6 8 11-15,1 4 14 16,3 1-15-16,4 4-19 16,-2 0-17-16,2 0-18 15,-2 16-2-15,-1 23 0 16,0 12 6-16,1 14 12 16,2 0-2-16,0 2-9 15,-2-5-1-15,0-6-6 16,2-4-1-16,0-8-10 15,0-8-39-15,0-9-67 16,4-15-52-16,15-12-72 16,1 0-243-16</inkml:trace>
  <inkml:trace contextRef="#ctx0" brushRef="#br0" timeOffset="29815.43">2365 5104 702 0,'0'0'65'16,"0"0"20"-16,0 0 26 16,0 0-46-16,0 0-6 15,0 0 18-15,8-31-24 16,-5 11-30-16,-3-2-4 0,0-1 3 16,0 3-4-1,-3-1-3-15,-10 1-13 0,-3 5 5 16,1 6-7-16,1 4-1 15,-1 5-1-15,-5 0-3 16,-3 23-7-16,2 7 7 16,2 6 1-16,11 3-1 15,4 0 5-15,4 0 0 16,0-10 0-16,0-3 0 16,8-7-1-16,3-11 1 15,1-6-1-15,-2-2 1 16,3 0 0-16,8-21 6 15,1-4-2-15,3-6 1 16,-8 1-4-16,-1 4-1 16,-7 4 2-16,-2 3-1 0,-3 10-1 15,-2 4 0 1,1 5-1-16,-3 0-4 0,0 0-7 16,0 19-5-16,0 5 13 15,7 5 3-15,-3-4 0 16,5-3 2-16,-3-6-1 15,4-8 0-15,-4-4-1 16,1-4-5-16,-1 0 6 16,6-1 1-16,5-20 0 15,1 1-1-15,5-4 0 16,-6 6-2-16,-1 4-2 16,-5 4 4-16,-2 4 0 15,-4 6-2-15,-3 0-5 16,2 0 1-16,3 16-2 0,1 10 3 15,4 4 5-15,-1 2 1 16,0-5 2-16,7-8-1 16,-5-5 1-16,3-7-1 15,-3-6 2-15,-8-1 1 16,10 0 6-16,6-24-1 16,4-4-1-16,6-6-9 15,-5 2 0-15,-4 3 1 16,-1 4 0-16,-11 6-1 15,-3 12 2-15,-5 5-2 16,1 2-3-16,-1 0-6 16,5 12-4-16,-1 10 13 15,8 4 0-15,-3 2 0 0,2-2 0 16,7-2 0-16,1-8-47 16,5-4 19-16,10-9-63 15,6-3-1-15,7 0-49 16,-2-12-98-16,-4-7-16 15,-14-1-58-15</inkml:trace>
  <inkml:trace contextRef="#ctx0" brushRef="#br0" timeOffset="31466.49">3258 5059 266 0,'0'0'319'15,"0"0"-231"-15,0 0 61 16,0 0-42-16,0 0-29 16,0 0-9-16,-64-97-5 15,51 97-31-15,-6 0-18 0,-3 19-6 16,0 11-3-16,0 5 12 15,1 2-14-15,13 4 8 16,3-10-4-16,5-1-8 16,0-7 1-16,3-10-1 15,15-5 0-15,-1-8 0 16,6 0 7-16,6-20 0 16,4-12-4-16,0-7 0 15,-1-7 0-15,-10-5-3 16,1-7-2-16,-8-9-1 15,-4-4-6-15,-4 1-12 16,-3 7 11-16,-2 13 2 16,-2 13 7-16,0 16 1 15,0 9 4-15,0 10 2 16,0 2-6-16,0 6-1 0,0 26-27 16,0 18 24-16,0 12 4 15,0 7 1-15,0 3 0 16,3-3 0-16,10-2 1 15,-2-6 8-15,9-10-2 16,-4-7-4-16,1-11 2 16,-3-11-4-16,1-15-2 15,-5-7 0-15,3 0 0 16,5-14 2-16,3-16 4 16,4-11-6-16,0 2-3 15,-5-1 0-15,-2 3-6 16,-9 8 9-16,-7 12-8 0,-2 10 8 15,0 7 1-15,0 0-1 16,0 2-14-16,0 22 5 16,0 8 9-16,0 4 0 15,0 0 0-15,0-6 0 16,13-5 0-16,3-9 1 16,-1-7 1-16,6-6-2 15,-1-3 1-15,2-3 12 16,0-22-8-16,7-8 3 15,-6-3-2-15,-8 0-3 16,-6-2 3-16,-6 0-5 16,-3 3 1-16,-3 6 1 15,-15 7-2-15,-6 5-2 0,-1 14 1 16,0 3-6-16,2 0 2 16,0 13-8-16,3 13 9 15,7 5-3-15,4 3 1 16,9-2-3-16,0 2 6 15,0-5 0-15,17-6 1 16,6-7-2-16,4-9-1 16,0-7 4-16,6 0 0 15,2-5 0-15,3-15-2 16,0-1-6-16,-5 2 0 16,-6-1 7-16,-7 6 1 15,-9 4-2-15,-3 3 2 0,-8 7 3 16,0 0 1-16,0 0 5 15,0 7-9-15,0 17 0 16,0 8 13-16,0 1-1 16,0-1-1-16,0-6 5 15,6-6 3-15,-2-6-1 16,1-9-14-16,-1-5 4 16,0 0 1-16,8-3 6 15,1-18 2-15,7-6-8 16,1-4-7-16,0-3-1 15,6 0-1-15,-2 3 0 16,-5 11 0-16,-5 8-1 0,-8 7-3 16,-5 5 0-16,-2 0 2 15,0 2-15-15,5 20 13 16,4 8 3-16,2 2 2 16,5 3 0-16,-1-6 0 15,5-3 5-15,1-6-5 16,-4-10 2-16,3-5-2 15,3-5-1-15,1 0 7 16,7-21-4-16,0-5 0 16,0-4-1-16,-6-4-1 15,-9 0-2-15,-10 2 0 16,-6 3-2-16,0 6-2 16,0 8-16-16,-10 12 14 0,-9 3-2 15,-3 0-2 1,0 18 6-16,2 8 0 0,7 8 0 15,8 4 1 1,5 0 3-16,0 2 1 0,0-6 0 16,20-3 1-16,3-9-1 15,6-8 1-15,0-7-1 16,4-7 1-16,0 0 1 16,7-11 7-16,3-18-9 15,-5-3 0-15,-5-2 0 16,-4-2-1-16,-12 0-3 15,-3 2 1-15,-9 5-14 16,-5 12 3-16,0 5 7 16,0 9-14-16,-11 3 9 0,-5 0 2 15,3 3-2-15,-1 6 0 16,5 3 4-16,5-4-10 16,2-1-1-16,2 1 6 15,0-4 3-15,0 0-6 16,17-1 6-16,-1-3 10 15,5 5 5-15,-4 2-2 16,-1 0 1-16,-1 6 15 16,-3 0 8-16,-4 5 11 15,1 4-9-15,-5 2 16 16,1 3-8-16,-3-1-9 16,1-2-5-16,1-6-11 15,1-2-4-15,-1-6-6 0,2-7-2 16,4-3-2-16,9 0-23 15,15-3-28-15,15-18-49 16,5-2-137-16,6-3-343 16</inkml:trace>
  <inkml:trace contextRef="#ctx0" brushRef="#br0" timeOffset="31562.68">5392 5175 879 0,'0'0'0'0,"0"0"-8"15,0 0-50-15,0 0-228 16</inkml:trace>
  <inkml:trace contextRef="#ctx0" brushRef="#br0" timeOffset="90809.42">5428 5113 660 0,'0'0'115'0,"0"0"-73"16,0 0 53-16,0 0 5 15,0 0-15-15,0 0-25 16,0 0-1-16,-63 16-4 16,63-16-12-16,5 2-8 15,26-2-2-15,15 0 0 16,12 0-23-16,10-7-1 0,-4-8-5 16,-1 5-2-16,-19 3-2 15,-19 7-14-15,-17 0-31 16,-8 0-36-16,0 0-93 15,-4 0-241-15</inkml:trace>
  <inkml:trace contextRef="#ctx0" brushRef="#br0" timeOffset="91729.12">6359 4884 935 0,'0'0'81'0,"0"0"-47"16,0 0 6-16,0 0 0 15,0 0-6-15,0 0 15 16,29 91-8-16,-26-59-27 16,-3-2-5-16,0-8-7 15,0-8-2-15,0-6 1 0,0-4 0 16,0-4 0-16,-3 0 7 16,1 0-7-16,-5-19-2 15,1-16-8-15,6-8 3 16,0-6 1-16,0-1 5 15,0 3 0-15,6 10 2 16,8 7-2-16,1 13-1 16,1 11 1-16,4 6-1 15,0 0 0-15,1 26-5 16,-4 12 2-16,-1 4 4 0,-10 3 1 16,1-6-1-16,-7-6 0 15,0-9 1-15,0-10-1 16,0-7 0-16,0-7 0 15,0 0 2-15,2 0 2 16,2-15 0-16,6-14-4 16,3-6-3-16,3-6-2 15,-1 6 3-15,1 6 2 16,-5 14-1-16,-5 8 0 16,1 7-4-16,0 0-2 15,0 17-2-15,1 15 9 16,-1 5 0-16,0 4 0 15,0 1 2-15,-3-5-1 0,0-6-1 16,1-1-17-16,2-10-75 16,4-8-89-16,2-10-115 15</inkml:trace>
  <inkml:trace contextRef="#ctx0" brushRef="#br0" timeOffset="92211.13">6930 4845 839 0,'0'0'103'0,"0"0"-91"15,0 0 42-15,0 0 36 16,0 126-18-16,0-84-21 16,-5-6-13-16,-1-10-11 0,-3-9-22 15,7-5 0-15,2-9-4 16,0-3 2-16,0 0 6 15,-3-15 2-15,3-16-10 16,0-7 1-16,0-4 0 16,0 0-2-16,5 10 1 15,8 7 0-15,-2 11-1 16,-1 11-1-16,0 3 0 16,4 0 1-16,8 17 1 15,3 8 0-15,-3 0-1 16,1 2 2-16,-2-3-2 15,0-4 2-15,-6-6 2 16,-1-8-1-16,-6-6-1 16,-1 0 6-16,0 0 9 0,4-18 1 15,2-14-5-15,1-11-7 16,-1-3-3-16,1 0-1 16,-8-1 0-16,-1 6 0 15,-5 8-2-15,0 8-3 16,0 9-16-16,0 11-19 15,0 5-29-15,0 0-106 16,10 0-146-16,15 17-44 16</inkml:trace>
  <inkml:trace contextRef="#ctx0" brushRef="#br0" timeOffset="94763.65">7913 4828 997 0,'0'0'106'15,"0"0"-92"-15,0 0 23 16,0 0 36-16,0 0-14 16,13 121-9-16,-4-82-23 15,3-7-8-15,-4-6-11 16,1-9-7-16,-4-9-1 0,2-6 2 15,-5-2-2-15,2 0 5 16,7 0 0-16,7-27 3 16,9-8 2-16,4-7-7 15,-2 3 3-15,0 9-6 16,-9 9-3-16,-4 9 3 16,-10 8 0-16,5 4-3 15,-1 0 0-15,-4 0 1 16,5 19 1-16,1 6 2 15,1 0 0-15,1 2 0 16,-4-3 1-16,1-10 1 16,-1-4 2-16,-4-6-5 15,-4-4 5-15,11 0 0 16,1-6 2-16,11-18-3 16,8-8 0-16,3-6-3 0,-3 4-1 15,-4 6 1-15,-11 7-3 16,-5 7 4-16,-4 9-4 15,-5 3 1-15,2 2-8 16,-4 0 0-16,6 12 3 16,1 14 4-16,3 6 2 15,1-2-2-15,0-5 1 16,3-4-5-16,6-9-5 16,0-6-2-16,5-6 1 15,2 0 6-15,0-9-2 16,0-14 0-16,0-5-5 15,-2-4 2-15,-7-1 11 16,-7 3 0-16,-9 1 0 0,-4 0-3 16,0 7 3-16,0 6 1 15,-2 6 2-15,-13 10-3 16,-10 0 0-16,3 4-2 16,-5 20-1-16,0 8 3 15,3 5 0-15,4 1 1 16,9-2 0-16,6-3-1 15,5-6-1-15,0-7 1 16,5-8 0-16,8-9 1 16,5-3 1-16,6 0-1 15,5-7 0-15,2-17 6 16,-2-5-7-16,-2 2 2 16,-6-2-2-16,-6 7 3 0,-6 3 0 15,-4 5-2-15,-3 5 1 16,-2 9 1-16,0 0-3 15,0 0 0-15,0 0-3 16,0 20 2-16,0 10-1 16,0 1 2-16,0 1 4 15,0-4-2-15,4-6-2 16,5-5 3-16,-2-5-3 16,2-7 1-16,-3-3 0 15,10-2 2-15,8 0-1 16,1-19 2-16,4-4-1 0,0-3-3 15,-7-1 1 1,1-1-1-16,-4 2 0 0,-7 4-1 16,-1 7 1-16,-7 4-1 15,-2 9 0-15,-2 2 1 16,0 0-6-16,7 0 2 16,-2 13-5-16,4 12 7 15,-1 8 2-15,4-4 1 16,-1-2-1-16,0-5 0 15,-2-6 0-15,2-6 0 16,-2-6 0-16,5-4 0 16,1 0-1-16,7-8 1 15,3-14-1-15,0-2-3 16,-4-2 0-16,-5-1-2 16,2 4 3-16,-9 2 1 0,0 7-3 15,-7 6 5-15,0 8 0 16,-2 0 0-16,0 0 0 15,0 0-3-15,0 12 3 16,0 15 1-16,0 0 7 16,0 0-1-16,0-8 2 15,0-3-2-15,0-9-1 16,0-5 1-16,0-2-2 16,0 0 5-16,0 0-3 15,9-9-6-15,7-14 0 0,4-3 1 16,4-2-2-1,-1 1-7-15,-3 6 1 0,-3 7-2 16,-1 5-3 0,-7 7-2-16,-3 2-3 0,8 2 8 15,-5 21 5-15,5 0 3 16,1 4-1-16,1-5 1 16,1-7 0-16,4-4 0 15,-2-5 0-15,4-6 0 16,-1 0 0-16,3-5 0 15,0-20 0-15,-2-9 3 16,2-2-3-16,-9-9-7 16,-5-2 7-16,-9-8-1 15,-2-9-5-15,0-6 2 16,0-5 0-16,0 11 2 0,0 17 2 16,0 18 1-16,-2 19 4 15,-2 10-3-15,-3 14-2 16,-5 24-3-16,6 19 3 15,4 6-2-15,2 5 2 16,0-3-1-16,0-5 1 16,18-8-8-16,4-9-6 15,2-14-17-15,10-9-28 16,-1-8 16-16,0-10 1 16,4-2 1-16,-2 0 2 15,3-14-5-15,-5-10-11 16,-4-1-7-16,0-4 37 0,-8 1 17 15,-13 0 8 1,-3 4 22-16,-5 2 28 0,0 6-3 16,-5 6-9-16,-10 8 22 15,-1 2-15-15,-4 0-11 16,-2 16-4-16,0 10 4 16,1 4-7-16,2 2-7 15,7 2 3-15,8-1-9 16,2-3-5-16,2-9-3 15,0-2 1-15,0-9-6 16,8-5 2-16,4-5 1 16,3 0 3-16,3-4-1 15,2-18 1-15,2-5-7 16,3-5-2-16,-7 3-4 16,2 3 4-16,-12 4 1 0,4 8-1 15,-10 6 0-15,-2 8 2 16,0 0-10-16,0 8-2 15,2 20 10-15,-2 9 2 16,0 2 0-16,0-1 0 16,7-1 0-16,5-5 2 15,-4-11-2-15,5-5 0 16,1-9 1-16,-1-7-1 16,5 0 0-16,5-18 0 15,-2-11-7-15,11-7-4 16,-8 1-4-16,3 1 1 15,-2 3 3-15,-8 9 6 0,-1 5 2 16,-3 10-2-16,-5 7 4 16,-6 0 1-16,0 7 3 15,0 16 11-15,0 5-5 16,0 0 3-16,3 0-1 16,3-2-10-16,0-8 0 15,0-5 0-15,3-5-1 16,-1-8-8-16,3 0 7 15,2-3 1-15,5-15 2 16,1-4-2-16,1-5-3 16,0-1 3-16,0 0 0 15,1 3 0-15,-4 7-4 16,-5 8 3-16,-5 10-2 0,-3 0 1 16,2 0-4-16,-2 22 6 15,-4 4 4-15,-2 4 0 16,5-2 1-16,-5-3 2 15,2-6-3-15,2-7-1 16,-2-3-2-16,8-9 3 16,-4 0 3-16,7 0 4 15,10-21-5-15,-3-3-4 16,7-2-2-16,-1 4 4 16,-1 4-4-16,-5 6 0 15,-5 8 2-15,-5 4 0 16,-6 0-1-16,5 7 0 0,-3 12 1 15,6 3 1-15,-1 2-2 16,-5-1-1-16,8-5 0 16,-5-6-8-16,-3-7 8 15,4-5-4-15,-6 0-24 16,-4-3-67-16,2-20-33 16,-2-1-184-16</inkml:trace>
  <inkml:trace contextRef="#ctx0" brushRef="#br0" timeOffset="94996.14">10514 4412 987 0,'0'0'102'15,"0"0"-89"-15,0 0 90 16,0 0-5-16,0 0-52 15,0 0-23-15,16 36-10 16,-1-36-11-16,-3 0-2 16,-8-2-27-16,-4-10-35 15,0-2-78-15,-8 1-90 16,-31 1-303-16</inkml:trace>
  <inkml:trace contextRef="#ctx0" brushRef="#br0" timeOffset="95199.49">9494 4529 968 0,'0'0'108'16,"0"0"-106"-16,0 0 35 16,0 0 14-16,162-30-17 15,-88 16-21-15,2 0-6 16,-16 2-7-16,-18 1-37 15,-20 0-80-15,-15 6-37 16,-7-4-142-16</inkml:trace>
  <inkml:trace contextRef="#ctx0" brushRef="#br0" timeOffset="95371.84">8950 4506 1140 0,'0'0'37'16,"0"0"-29"-16,0 0 35 16,0 0-16-16,0 0-27 15,0 0-12-15,58 0-134 16,-52 0-349-16</inkml:trace>
  <inkml:trace contextRef="#ctx0" brushRef="#br0" timeOffset="97046.21">11948 4596 674 0,'0'0'113'0,"0"0"-8"15,0 0 12-15,0 0-14 0,0 0-32 16,0 0-16-16,-67-3-16 16,45 28-10-16,-3 7-10 15,7 9 6-15,3 2-14 16,3-2 0-16,12-4-5 16,0-7-6-16,0-5 1 15,14-11-1-15,11-9 2 16,4-5-2-16,4 0 0 15,9-23 0-15,0-12 0 16,1-1-3-16,-5-2-5 16,-7 1 6-16,-11 8-3 15,-5 12 3-15,-7 5 2 16,-6 12 0-16,-2 0-1 0,0 0-1 16,0 17-5-16,0 15 5 15,0 3 2-15,2 6 0 16,11-9-1-16,1-3 0 15,1-7 2-15,1-8-2 16,-3-9 2-16,3-5-1 16,-3 0 0-16,2-9-1 15,-3-18 1-15,-3-4 1 16,-5-6-1-16,-4-2 0 16,0 2-4-16,-11 2-1 15,-11 2 3-15,-1 8-8 16,4 12 3-16,-4 11 5 0,5 2-1 15,1 0-3-15,-2 10-2 16,9 10 7-16,3 4-3 16,7-2-5-16,0-2 5 15,0-8-11-15,25-4 11 16,6-5 1-16,0-3 1 16,9 0-4-16,0 0 6 15,-5-7-3-15,4-5 3 16,-8 5 0-16,-2 4 8 15,0 3-3-15,-5 0-1 16,-6 24 3-16,0 4-2 16,-5 2 3-16,-4-2-1 15,-5-3-2-15,2-6-5 16,-6-8 0-16,2-8 0 16,-2-3 0-16,2 0 3 0,0 0 6 15,2-6 0-15,7-13 2 16,3-12-11-16,1-3 0 15,8 0-1-15,-3 7 0 16,5 4 1-16,-6 12-4 16,-5 11-1-16,1 0-1 15,6 0 1-15,-6 9 0 16,3 14 5-16,-1 0 0 16,-3 0 0-16,1-6 0 15,-3-5 0-15,-1-3 0 16,1-5 0-16,-6-4 0 15,3 0 0-15,-3 0 3 0,10-11 1 16,-3-11 0-16,1-2-4 16,-3-2 2-16,-5 2-1 15,-1 6-1-15,-3 8 0 16,-2 6 2-16,0 4-2 16,0 0 0-16,0 0-3 15,0 14 3-15,0 12 1 16,-7 2 3-16,5 1 1 15,-2-8 2-15,2-3 3 16,2-10-6-16,-2-4-2 16,2-4 2-16,0 0 5 15,0 0-2-15,0-5-1 16,8-18-4-16,13-3 1 0,1 0-2 16,0 2-2-16,-2 8 0 15,5 7 0-15,-8 6-3 16,1 3-2-16,1 0 2 15,-2 14-2-15,-1 7 5 16,-3 0-1-16,5-3 3 16,-5-4-2-16,3-2 2 15,-1-8-1-15,-1-1 0 16,1-3 1-16,6 0 3 16,-2-11-2-16,4-11-2 15,-7-3-1-15,-1-4-3 16,-9 0 3-16,2 2-9 0,-8 3 0 15,0 6 5 1,0 10 4-16,0 6-1 0,0 2-6 16,-8 2-5-16,-7 20 7 15,1 8 1-15,1 2 2 16,11 0 0-16,2-1-36 16,0-6-48-16,17-7-44 15,18-6-54-15,2-12-24 16,12 0-118-16</inkml:trace>
  <inkml:trace contextRef="#ctx0" brushRef="#br0" timeOffset="98488.87">13631 4596 577 0,'0'0'186'0,"0"0"-83"16,0 0-1-16,0 0-26 0,0 0-16 15,0 0-4-15,-67 52-6 16,55-16-4-16,10 2-13 15,2 3-10-15,0-2-4 16,0-5-6-16,12-7-3 16,3-8-7-16,8-9-2 15,1-10 1-15,12 0 0 16,-1-10 1-16,5-19-3 16,3-10-14-16,-5-5-1 15,-9-6-8-15,-9-6 1 16,-7-8 10-16,-6-7 1 15,-7-2-11-15,0 6 8 16,0 13 11-16,0 12 3 0,-11 19 2 16,2 8 6-16,-3 9-1 15,8 6-2-15,-2 0-5 16,-3 22 0-16,-1 16 0 16,10 12 2-16,0 8 0 15,0 3 0-15,12-1 1 16,3-2 4-16,12-6 8 15,0-4 1-15,2-8-5 16,0-10-4-16,0-8 2 16,-2-10-5-16,-2-10-2 15,-4-2-1-15,8-6-2 16,-2-20 0-16,2-6-11 0,-6-1-2 16,-6-6 5-1,-5 3-12-15,-6 6 1 0,-6 10 8 16,0 7 3-16,0 13 3 15,0 0 4-15,-4 7-10 16,-14 17 6-16,5 8 2 16,6 4 1-16,7-2-3 15,0 0 5-15,13-4-1 16,18-3-2-16,9-9-18 16,5-8-1-16,9-8 1 15,-1-2-10-15,-4-5 13 16,-2-19-6-16,-7-4 16 15,-9-2 4-15,-6 1 0 0,-16-5 2 16,-9-1 3-16,0 7 4 16,-5 7 12-16,-11 12 3 15,-1 9 5-15,-10 0-10 16,-2 2-12-16,0 19 12 16,0 3 4-16,9 5-9 15,7-1-5-15,6-2 0 16,7-4-2-16,0-6-1 15,11-6 1-15,12-5 5 16,6-5 1-16,2 0 8 16,2-21-5-16,3-7-3 15,-5-6-3-15,-6 1-3 16,-5-6 1-16,-7-3-4 16,-7-5 2-16,1-3 5 0,-7 3-6 15,0 4 0-15,0 11 4 16,0 6 8-16,0 12-1 15,0 5 0-15,-7 4-10 16,5 5-1-16,2 0 0 16,-2 0-2-16,-2 0-1 15,-5 0-1-15,5 8 4 16,-6-4 0-16,10 0 2 16,0-4-1-16,0 0 1 15,0 0 1-15,0 0 2 16,0 2-5-16,0 0 1 15,0 3-1-15,0-2 2 16,0 1-1-16,0-2-1 0,0 1 1 16,0-3 3-16,0 0-2 15,0 2 1-15,0-2-3 16,0 0 0-16,0 1 1 16,0-1 0-16,0 2-1 15,0-2 0-15,0 0 0 16,0 0 3-16,0 0-3 15,0 0 1-15,0 0 1 16,0 0-2-16,0 0 1 16,0 0 0-16,0 0-1 15,0 0 1-15,0 0-1 16,0 0 0-16,0 0 0 0,0 0-1 16,0 0 1-16,0 0 0 15,0 0 0-15,0 0 0 16,0 0 0-16,0 0 0 15,0 0 0-15,0 0 0 16,0 0 0-16,0 0 0 16,0 0-1-16,0 0 0 15,0 0 1-15,0 0 0 16,0 0 0-16,0 0-2 16,0 0 2-16,0 0 0 15,0 0 0-15,0 0 0 16,0 0-1-16,0 0-1 0,0 0-4 15,0 0-2 1,0 0-9-16,0 0-22 0,0 0-3 16,0 0-9-16,0 0-48 15,0 0-111-15,-15 0-292 16</inkml:trace>
  <inkml:trace contextRef="#ctx0" brushRef="#br0" timeOffset="100185.8">13635 4489 653 0,'0'0'110'15,"0"0"-78"-15,0 0 35 16,0 0 13-16,0 0-14 16,125 0-36-16,-63-1-28 0,10-7-2 15,-1 2-9-15,-6 2-29 16,-16 4-57-16,-9 0-117 15,-13 0-116-15</inkml:trace>
  <inkml:trace contextRef="#ctx0" brushRef="#br0" timeOffset="100531.57">14244 4443 588 0,'0'0'183'16,"0"0"-154"-16,0 0 79 15,0 0-20-15,0 0-31 16,0 0-16-16,-20-22-22 16,15 22-5-16,-4 11-8 15,5-2-5-15,2 6 1 16,0-8 0-16,2-3-2 15,0 0 0-15,0-4 5 16,0 0-4-16,0 0 7 16,6-8-4-16,7-6-4 15,-1 0-5-15,-8 4-18 16,-4 6 0-16,0 3-1 0,0 1-39 16,0 0-42-16,0 12-114 15,0 12-7-15</inkml:trace>
  <inkml:trace contextRef="#ctx0" brushRef="#br0" timeOffset="101177.9">14405 4620 643 0,'0'0'258'0,"0"0"-210"0,0 0 43 15,0 0 8 1,0 0-12-16,0 0-34 0,33-36-33 16,-13 36 0-16,2 8 0 15,1 13-3-15,-4 4-5 16,4 5-9-16,-3 0 0 16,-5-4-3-16,-1-4-1 15,-1-7 1-15,-3-10 1 16,-4-1-1-16,-6-4 0 15,7 0 1-15,-1 0 3 16,8-7 0-16,1-16-1 16,3-5 1-16,-3-4-2 15,4-2-1-15,-11 1-1 16,8 0 1-16,-5 5-1 16,2 10 0-16,-11 8 1 0,1 7-1 15,-3 3 0-15,0 0-3 16,0 0 0-16,7 0-4 15,-3 3 3-15,7 11 4 16,1 0 0-16,3 1 1 16,3-2-3-16,5-3 4 15,0-7-4-15,11 0 2 16,-3-3-5-16,3 0 1 16,4-4-10-16,-3-10 4 15,3 0 8-15,-7 5 0 16,-13 2 2-16,-7 5-4 15,-4 2 4-15,-7 0-3 16,0 11 1-16,0 19 2 0,0 7 12 16,-7-2-6-16,5 0-4 15,0-9 0-15,2-10-2 16,0-3 0-16,0-12-2 16,0-1-10-16,0 0-12 15,0-14-72-15,4-16-139 16,8-8-262-16</inkml:trace>
  <inkml:trace contextRef="#ctx0" brushRef="#br0" timeOffset="101422.34">15080 4289 969 0,'0'0'51'0,"0"0"-45"0,0 0 67 16,0 0 23-16,0 0-33 15,0 0-25-15,-12 62-11 16,28-62-3-16,5 0-11 16,-4-2 1-16,-1-14-11 15,-5-1-3-15,-7-3-5 16,-4 8-3-16,0-1-10 16,0 5-14-16,0 6-38 15,-6 2-45-15,-1 0-40 16,5 10-107-16,2 6-131 0</inkml:trace>
  <inkml:trace contextRef="#ctx0" brushRef="#br0" timeOffset="101611.66">15423 4333 960 0,'0'0'90'0,"0"0"5"15,0 0 10-15,0 0-32 16,52 138-22-16,-50-93-24 15,-2-6-18-15,0-2-9 16,0-5-2-16,-16-6-36 16,-4-8-52-16,2-8-146 15,-7-8-118-15</inkml:trace>
  <inkml:trace contextRef="#ctx0" brushRef="#br0" timeOffset="102093.62">15303 4520 704 0,'0'0'97'0,"0"0"-52"16,0 0 38-16,0 0 4 16,129-64-19-16,-93 64-2 15,4 0-8-15,-7 0-13 16,-6 11-14-16,-4 10-11 16,-10 2-7-16,-7 2-5 15,1-6 2-15,-7 0 1 16,3-9-9-16,-1-2-1 15,0-4-2-15,7-4 3 0,-1 0-2 16,13 0 0-16,-1-18-2 16,9-5-3-16,-3-3-2 15,-1 3 3-15,-3 0 0 16,-1 10 2-16,-13 4 1 16,1 6-2-16,-7 3 4 15,0 0-1-15,6 27 6 16,-2 16 3-16,-4 9 5 15,5 14-2-15,-3 5-7 16,0 8 3-16,6 2 9 16,-8-8-12-16,-2-6-5 15,0-17 0-15,0-13-1 16,-12-12 2-16,-3-9-2 0,-3-11 4 16,-9-5-5-16,-2 0 2 15,-2-12-3-15,0-13 0 16,5 1-3-16,-1 1-6 15,7-2-16-15,-1 1-50 16,8-2-112-16,11 4-210 16</inkml:trace>
  <inkml:trace contextRef="#ctx0" brushRef="#br0" timeOffset="104714.82">17001 4499 657 0,'0'0'82'0,"0"0"16"0,0 0 14 16,0 0-22-16,0 0-16 16,0 0-26-16,34 65 22 15,-28-19-20-15,-4 3-13 16,1-5-8-16,-3-9-23 16,0-12-2-16,0-9-4 15,5-9 2-15,-5-5-2 16,4 0 0-16,5 0-1 15,1-19-6-15,15-12 5 16,0-3-1-16,2 0-3 16,-5 4 0-16,3 11 3 15,-6 6-14-15,6 11 14 16,0 2 1-16,-3 6-4 0,4 20 2 16,5 6 8-16,8-2-8 15,-1-2 5-15,-1-5-1 16,4-8 4-16,-1-9-1 15,-9-6-1-15,-4 0 6 16,-2-8-7-16,-10-12 4 16,-4-6-2-16,-11-8-3 15,0 0-7-15,0-2-6 16,-20 0 1-16,0 8 4 16,-7 3 1-16,2 12 1 15,8 8 0-15,1 5 4 16,3 0-4-16,2 0 0 0,6 18-2 15,5 7 6 1,0-1 1-16,16 0 0 0,15-4-1 16,9-6-1-16,3-6 3 15,1-8-4-15,10 0 2 16,2-12 0-16,-6-16 0 16,-5-2-17-16,-9 0 8 15,-18-9-19-15,-5 2-1 16,-13-10 25-16,0-1-4 15,0 3 8-15,0 4 2 16,0 15 8-16,-2 12 2 16,0 10 4-16,-3 4-10 15,1 7-3-15,-3 26-1 16,-2 17 18-16,0 10 12 16,7 5-5-16,2-4-9 0,0-1 10 15,0-5-4-15,0-11-3 16,0-12 2-16,11-10-3 15,-7-12-15-15,3-6 4 16,-2-4 2-16,8 0 4 16,5-10 0-16,9-16-9 15,9-1-2-15,-3-2-1 16,-2 7-1-16,-4 8-1 16,-10 8 0-16,-1 6-2 15,-3 0-6-15,1 13 4 16,-3 10 5-16,0 7-1 15,-4-2 1-15,4-2 0 0,-2-6 0 16,-2-10 0 0,-3-4 0-16,3-6 2 0,-3 0 0 15,7 0 2-15,1-6 0 16,3-12-2-16,1-6 0 16,-3 2-2-16,-1 0 0 15,-6 6 1-15,5 4-1 16,-7 6-3-16,4 6-1 15,-6 0-4-15,0 0 1 16,9 16 1-16,3 9 6 16,1-2-1-16,3-3 1 15,-3-4 0-15,3-6 0 16,2-4 1-16,-2-6-1 0,7 0 0 16,-6-17-3-16,8-12 0 15,-7-5-4-15,1-4-3 16,-13-4 5-16,-1-6-4 15,-7-10-1-15,0-13 5 16,0-3-7-16,0 6 2 16,0 12 6-16,0 25 3 15,0 14-3-15,0 13 2 16,-7 4-1-16,1 5-7 16,-8 30 1-16,-3 13 5 15,1 12 2-15,7 10 2 16,9 2-1-16,0-1-5 15,0-5 2-15,27-7 3 0,4-12 1 16,0-9 0-16,7-12 2 16,2-12-2-16,-4-9 0 15,4-5 0-15,2 0-2 16,-3-23-2-16,-6-7-5 16,-4-6-10-16,-3-2-8 15,-10-2 5-15,-3 4 20 16,-11 10 2-16,-2 8 2 15,0 10 3-15,0 8 6 16,-11 0-8-16,-6 9 3 16,-10 19 8-16,9 5 13 15,5 5-7-15,8 0-5 16,5-1-2-16,0-2-4 16,5-9 1-16,22-3-2 0,-1-10 0 15,3-6-5-15,0-7-3 16,-2 0-3-16,-5-9-28 15,3-14-42-15,-10-9-18 16,-13-5-46-16,-2-10-178 16,-4 1-187-16</inkml:trace>
  <inkml:trace contextRef="#ctx0" brushRef="#br0" timeOffset="104859.12">18287 4354 176 0,'0'0'905'15,"0"0"-879"-15,0 0-7 0,0 0 38 16,0 0-13-16,0 0-43 16,-19-7-1-16,36 7-101 15,3 0-162-15</inkml:trace>
  <inkml:trace contextRef="#ctx0" brushRef="#br0" timeOffset="107177.66">20131 4516 822 0,'0'0'55'16,"0"0"-27"-16,0 0 37 0,0 0 25 15,0 0 10 1,0 0 1-16,0 0-40 0,4-12-23 16,21-7-24-16,4 0-10 15,0-4 0-15,0 7-3 16,-4 5 1-16,-10 4-2 16,-8 7-1-16,-2 0-2 15,-3 0-1-15,0 3 1 16,0 20 3-16,2 8 2 15,5 0-1-15,-7 0-1 16,0-7 0-16,6-9 0 16,-8-4 0-16,2-7 0 15,-2-4 1-15,4 0-1 16,7 0 9-16,3-15-6 16,15-10 3-16,0-6-5 0,9-2-1 15,-5 4 0-15,-6 7-1 16,-10 8-3-16,-5 8 3 15,-8 6-1-15,-2 0-4 16,7 10-2-16,5 16 6 16,1 5 2-16,-1-1 3 15,1-5-3-15,-5-2 0 16,-4-11 0-16,3-6 1 16,-7-6 5-16,2 0-2 15,8 0 4-15,5-10-4 0,10-11 0 16,0-2-2-1,2 0-2-15,0 4 0 0,-4 4-1 16,-8 7-4-16,1 8 5 16,-5 0 0-16,1 0 0 15,1 20-6-15,-3 6 4 16,1 6 1-16,3-1 1 16,-5-4 1-16,2-8 3 15,-4-9-3-15,0-6-1 16,7-4 0-16,-1 0 5 15,10-10-2-15,2-13-1 16,2 0 0-16,0-3-2 16,-8 2 2-16,0 6 2 15,-8 5-3-15,-8 10-1 16,-5 1 0-16,0 2-2 0,0 0 1 16,4 0-3-1,5 19 0-15,2 9 4 0,3 4 0 16,1-3 1-16,3-2 0 15,2-6-2-15,2-9-1 16,-4-6 2-16,7-6 3 16,-6 0-2-16,6-7-1 15,-7-18 0-15,-3-8-2 16,-3-2 2-16,-10-6-4 16,-2-3 3-16,0 2-3 15,-9 8 1-15,-11 10 3 16,-2 14-3-16,-5 10-2 15,-2 0-1-15,0 6 3 16,4 19 0-16,8 4-1 0,6 5 1 16,11 0 0-16,0-2 2 15,13-7 1-15,16-5 0 16,9-8 0-16,-3-11 0 16,6-1 0-16,3 0-2 15,-1-8 2-15,-1-4 0 16,-4-5 0-16,-5 0-3 15,-4 2 3-15,0 2-1 16,-11 5 2-16,-3 6-2 16,-5 2 0-16,1 0-1 15,-5 16-1-15,3 9 3 16,-2 6 1-16,2-4 1 16,-3 4 1-16,3-8 4 0,-4-5-2 15,4-6 1-15,-7-7-2 16,2-5-3-16,1 0 9 15,-1 0-1-15,10-5-2 16,-1-16 0-16,5-6-5 16,5-5-2-16,-8-2 0 15,3 2 0-15,-5 4-1 16,1 10-2-16,-3 7 2 16,-9 7-1-16,-2 4 1 15,0 0-2-15,2 0-2 16,0 11-2-16,8 12 5 15,-2 4 0-15,3 3 2 0,5-5 3 16,-1-2-2-16,-1-8 2 16,6-6-1-16,-4-7 0 15,-1-2 3-15,5 0-4 16,5-11 4-16,2-10-4 16,2-5-1-16,-10-2 0 15,4-3-5-15,-7 4 2 16,-10 3 0-16,3 9-2 15,-9 9 2-15,0 5 2 16,0 1-7-16,0 0 1 16,0 1-2-16,0 20 5 15,-11 4 3-15,9 3 1 16,2 2 0-16,0-3 0 0,15-6 1 16,12-2 1-16,0-7 1 15,2-5-3-15,0-7 0 16,-2 0 0-16,0 0 1 15,2-12-1-15,-6-5 0 16,2-1-1-16,-2 2 1 16,-8 2-1-16,-8 5-1 15,-5 6 2-15,-2 3 0 16,0 0 0-16,0 0-3 16,0 10 3-16,-4 10 2 15,-3 0 5-15,0-2-2 16,5-4-1-16,0-8 1 15,2-5-3-15,0-1-1 16,0 0 9-16,0 0-2 0,4-3-3 16,19-15-2-16,-1-4-3 15,2 0-7-15,3 0-3 16,0 1 6-16,-3 10-14 16,-1 4 6-16,-4 7 3 15,2 0 9-15,-8 8-5 16,1 13 3-16,-1 1-2 15,3 0 4-15,1-4 2 16,8-4-2-16,-1-5-1 16,3-6 1-16,0-3 1 15,0 0 1-15,-3-12-4 16,-6-8 1-16,-2-4-1 16,-5 0-2-16,-9 4-2 0,-2 6 3 15,0 5 2-15,0 9-3 16,-15 0 2-16,-12 0-3 15,2 18 5-15,3 7 2 16,1-1-1-16,13-4 2 16,1-2-3-16,7-3-2 15,0-8 2-15,0-3 2 16,21-4 3-16,0 0 1 16,8 0-5-16,-4 0 1 15,0 0 0-15,-10 0 3 16,-1 0 4-16,-6 16 9 15,1 15-5-15,-9 10-1 0,0 13-6 16,0 13 4 0,-2 3 1-16,-20 0-8 0,0-9-1 15,-3-12-2-15,7-15-11 16,0-15 0-16,2-12-9 16,1-7-19-16,-5-5-14 15,-5-24-118-15,-4-11-53 16,-4-9-259-16</inkml:trace>
  <inkml:trace contextRef="#ctx0" brushRef="#br0" timeOffset="107342.04">22233 4132 769 0,'0'0'330'0,"0"0"-296"0,0 0 19 16,0 0 9-16,0 0-39 15,0 0-23-15,-2-11-7 16,20 19-69-16,0 5-105 16,6 2-348-16</inkml:trace>
  <inkml:trace contextRef="#ctx0" brushRef="#br0" timeOffset="109179.71">24275 4606 931 0,'0'0'0'0,"0"0"-40"15,0 0 40-15,0 0 36 16,0 0 1-16,0 0 6 16,-95 40 21-16,95-27-4 15,15-6-1-15,14-5 5 16,13-2-24-16,5 0-16 16,7-12-11-16,-10-14-8 0,1-6 9 15,-5-4-9-15,-11-5-1 16,-12-5-4-16,-3-6-1 15,-10-6-2-15,-4 0 0 16,0 10-1-16,0 12 3 16,0 13 1-16,0 14 0 15,-2 7 0-15,0 2-3 16,0 0-5-16,2 14 0 16,-2 21 8-16,2 14 2 15,0 6 5-15,0 12 2 16,8 4 1-16,11 9 7 15,-9 5 1-15,-1 8 2 0,-7 5-6 16,-2 7-1-16,0 3-6 16,-19 6-6-16,-8-6 0 15,-4-5-1-15,4-19-5 16,11-22 0-16,5-22-6 16,11-16 2-16,0-16-1 15,2-8-12-15,25 0-9 16,13-28 12-16,5-16 14 15,1-14 1-15,-1-12 3 16,-5-12 1-16,-4-3-4 16,-12-1 2-16,-10 8 1 15,-12 12 1-15,-2 10 0 16,-16 8 0-16,-26 6 3 0,-9 5-3 16,-12 9 0-16,3 8-1 15,13 8 1-15,14 6-1 16,11 3 1-16,12 2 0 15,10 1 0-15,0-2 1 16,5-2-2-16,22-3-7 16,13-5 7-16,9-2 1 15,7-5 0-15,-11 1-11 16,-1-2 8-16,-6-1 2 16,-16 4-1-16,-4 5 2 15,-11 0 1-15,-5 2-1 16,-2 2 0-16,0-1-5 0,0 7 5 15,0-1-1 1,0 3-4-16,0 0-7 0,0 0 5 16,0 0-1-16,0 0 3 15,0 0-2-15,0 0 2 16,0 0 2-16,9 0 3 16,2 8 1-16,7 2-1 15,-2 0 1-15,-1 3-1 16,1 7 0-16,-3 5 2 15,1 3-2-15,-6 0 0 16,1 0 3-16,3-1 0 16,-8-6 2-16,7-4 1 15,-9-9-1-15,7-5 0 16,-4-3 5-16,6 0 13 16,7-2-8-16,6-19-8 0,-4-11-4 15,5-1-1-15,-10-3-2 16,1 0 0-16,-3-2-2 15,1 5 2-15,-8 8 2 16,-1 8-2-16,-5 12 0 16,0 2 3-16,0 3-2 15,0 0-2-15,0 8 0 16,-7 19 1-16,-1 7 1 16,0 5-1-16,6 0 2 15,2-5-1-15,0-8 2 0,2-8-1 16,10-8-1-1,1-4 4-15,1-6-3 0,1 0 2 16,3-4-1 0,-3-16-3-16,-3-4-1 0,-3-4-4 15,-9-2-3-15,0 0-1 16,0 6 1-16,-14 4 2 16,-8 6-1-16,4 7 2 15,3 5-5-15,1 2 3 16,3 0 7-16,9 0-4 15,2 0-1-15,0 0 1 16,0 0-4-16,13 0-2 16,16 0 9-16,4 0 0 15,8 0-2-15,1 5 3 16,-2 5 0-16,-5 2 4 0,-6 4 0 16,-8 4-1-16,-17-2-3 15,-4 5 2-15,0-6 1 16,0-2 5-16,-2-1 3 15,-11-7-3-15,11-2-1 16,0-5 1-16,2 0-4 16,0 0 3-16,0-5-2 15,0-13-5-15,0-8-10 16,8-2 2-16,15 1 0 16,-4 1 5-16,6 9-5 15,-5 7 4-15,2 5 0 16,-8 5 1-16,1 0 3 15,-3 5 10-15,-8 10 1 0,2 6 0 16,-1 1-3-16,-5-2 4 16,0-6-1-16,0-4-5 15,0-4 2-15,0-6-5 16,0 3-1-16,0-3 5 16,0 0-1-16,0-5-6 15,9-19-10-15,11-5-14 16,0-2-5-16,9 4 9 15,2 4 1-15,3 8-25 16,-10 14 25-16,-4 1 19 16,-2 1 3-16,-7 21 8 15,-4 9 12-15,0 0-8 16,-7 2-2-16,0-1 7 0,0-6-13 16,0-6-6-16,0-6-1 15,0-4-2-15,0-8-50 16,15-2-105-16,18 0-248 15</inkml:trace>
  <inkml:trace contextRef="#ctx0" brushRef="#br0" timeOffset="110313.16">27191 4437 576 0,'0'0'121'0,"0"0"-46"0,0 0 60 16,0 0-48-16,0 0 1 16,0 0-19-16,0 0-14 15,31-56-13-15,-31 54-12 16,0 2-5-16,0 0-12 15,0 0-7-15,-22 21-5 16,-12 14 3-16,3 8 2 16,2 3-2-16,11-4-4 15,14-4 0-15,4-8 1 16,0-5-1-16,16-10 0 16,19-7-2-16,5-8 2 15,5 0-9-15,-5-14-9 16,-7-12-1-16,-8-3 7 0,-12-4-3 15,-11-8 8 1,-2 1 1-16,-2 0-4 0,-20 8 7 16,-7 10-1-16,0 6 1 15,0 10-2-15,7 4 0 16,7 2 1-16,5 0-1 16,10 0 1-16,0 0-9 15,4 2 6-15,30 6 5 16,4 1 1-16,11 0-2 15,-2 2-2-15,-5 1 5 16,-1 4 0-16,-10 3 1 16,-12 6 2-16,-9 3 1 15,-10 2 0-15,0-2 0 16,-2-2 8-16,-21-5 8 16,3-1-6-16,7-11 3 0,3-4-8 15,8-5-6-15,2 0 9 16,0 0 2-16,0-21-7 15,0-9-7-15,23-4-5 16,-1-2 2-16,12 2-5 16,-3 4-1-16,0 9-1 15,0 11 5-15,-6 10-1 16,-6 0 4-16,-5 5 2 16,-5 17 7-16,-3 4 0 15,-4 2 0-15,4 3-5 16,-6-2 4-16,2 0 0 15,4-8-1-15,1-5 2 0,4-7 0 16,-2-4 2-16,11-3 2 16,0-2-2-16,9 0-1 15,9-7-4-15,-3-16-3 16,2-3-1-16,-6-6 0 16,-2-10-4-16,-2-9-2 15,-6-2-1-15,-5 4-7 16,-7 15 9-16,-7 16 5 15,-2 12 0-15,0 6 0 16,-11 0-1-16,-13 22 1 16,-1 12 0-16,2 12 1 15,15 2-1-15,-1 1 2 0,9-3-1 16,0-8-1-16,7-6 0 16,13-8-1-16,13-8-19 15,9-8-55-15,10-8 7 16,8 0-69-16,7-6-137 15,-5-17-187-15</inkml:trace>
  <inkml:trace contextRef="#ctx0" brushRef="#br0" timeOffset="110714.88">28789 4345 929 0,'0'0'39'16,"0"0"60"-16,0 0 6 0,0 0-47 15,0 0-32 1,0 0 28-16,-34 101-2 0,10-51-24 16,-2 0-12-16,-3-6-6 15,4-4-2-15,0-8 1 16,10-12-8-16,6-8 0 16,2-8-1-16,7-4 0 15,0 0 1-15,0-4 4 16,2-22-5-16,17-10 0 15,2-9-1-15,2-4-3 16,6-8 3-16,0 3 1 16,0 8 0-16,-9 16-1 15,-7 16 1-15,-4 8 0 16,-9 6 1-16,5 0-1 16,4 20-4-16,-1 15 4 0,3 9 3 15,-1 4-3-15,-10-6-1 16,0-5-3-16,0-4-6 15,0-10-26-15,0-8-34 16,0-5-55-16,-7-10-42 16,-9 0-121-16</inkml:trace>
  <inkml:trace contextRef="#ctx0" brushRef="#br0" timeOffset="110872.29">28535 4586 851 0,'0'0'58'0,"0"0"4"15,0 0 46-15,0 0-47 16,0 0-47-16,160-8-14 16,-88 4-11-16,8-3-82 15,-2 2-75-15,3-2-18 16,-10-5-86-16</inkml:trace>
  <inkml:trace contextRef="#ctx0" brushRef="#br0" timeOffset="111279.07">29262 4383 755 0,'0'0'88'16,"0"0"-18"-16,0 0 34 16,0 0-32-16,0 0-33 15,0 0 22-15,-29 100 3 16,20-41-15-16,9 0-19 0,-2-1-1 16,0-9-12-16,2-8-13 15,-2-12-1-15,2-11-3 16,-6-7 0-16,4-8-2 15,0-3-3-15,0 0-11 16,-5-12-7-16,3-16-3 16,0-12 2-16,4-6 2 15,0-8 7-15,0-12-6 16,13-5 6-16,14 3 4 16,4 11 0-16,6 19 7 15,6 11-12-15,-1 15 4 16,-2 8-4-16,-1 4-3 0,-10 0 19 15,-10 18 17 1,-7 8-15-16,-12 4 5 0,0 2 0 16,-20 0 0-16,-20-6 8 15,-5 1-4-15,-2-8-4 16,7-5-7-16,6-1-3 16,19-8-60-16,15-5-112 15,9 0-264-15</inkml:trace>
  <inkml:trace contextRef="#ctx0" brushRef="#br0" timeOffset="111486.46">30129 4345 1026 0,'0'0'39'0,"0"0"-17"15,5 108 68-15,-5-54-10 16,0 5-33-16,0-5-23 15,0-10-19-15,-14-8-5 16,-1-12-2-16,3-6-24 16,1-10-41-16,0-8-81 15,-3 0-44-15,-5-14-240 16</inkml:trace>
  <inkml:trace contextRef="#ctx0" brushRef="#br0" timeOffset="111849.27">29964 4538 723 0,'0'0'131'15,"0"0"-61"-15,0 0 9 0,0 0-8 16,143-58-54-16,-85 56 5 16,-2-1-20-16,-1 3 1 15,-8 0 8-15,-7 0-3 16,-9 10 3-16,-11 7-1 16,-9 2 1-16,-9 6-5 15,-2 1 3-15,0 3 5 16,0 0-3-16,0-3-6 15,0-4-3-15,0-6 2 16,12-4 2-16,5-4-5 16,8-5 8-16,6-3-2 15,5 0-4-15,-5 0 2 16,0-23-1-16,-6-7 3 0,-9-9-4 16,-10-2 1-1,-6-1-3-15,0 6 4 0,-22 8 0 16,-12 6-5-16,-3 7 0 15,-6 11-3-15,7 4-3 16,9 0-36-16,17 0-81 16,5 14-67-16,5 5-200 15</inkml:trace>
  <inkml:trace contextRef="#ctx0" brushRef="#br0" timeOffset="113076.71">31222 4600 1078 0,'0'0'33'0,"0"0"18"16,0 0 50-16,0 0-46 16,0 0-44-16,0 0 6 15,104-52-6-15,-84 33 4 16,-2-1-13-16,-2-4 3 15,-10 0-4-15,-6 2-2 16,0 3 0-16,0 4 0 16,-11 5 2-16,-18 8-2 15,-9 2-1-15,-11 7 1 16,0 25-3-16,3 6 3 0,5 3 1 16,10 5-1-16,11-3 0 15,11-5 1-15,9-8 0 16,0-7 0-16,0-9 0 15,7-9 2-15,15-5 4 16,11 0 5-16,8 0-4 16,5-16-5-16,-3-7 0 15,-5-2-1-15,-9-3 2 16,-7-6 3-16,-2 0-5 16,-4 1 0-16,-3 8 0 15,-7 7-1-15,-1 10 1 0,-5 5-1 16,0 3-1-1,0 0-4-15,0 3 1 0,0 20-3 16,-11 9 7-16,0 2 1 16,11 3-1-16,0-7 0 15,0-2 0-15,4-7 0 16,14-8 1-16,6-5-1 16,3-6-5-16,6-2 5 15,1 0-4-15,-3-14-5 16,-4-7-1-16,0-6-2 15,-5-1 11-15,1-9-5 16,-2-1 5-16,0 2 1 16,-13 4 0-16,2 14 6 15,-6 9-5-15,-2 7 6 0,-2 2-4 16,0 0-3-16,0 9 0 16,-4 21 0-16,-10 8 0 15,1 5 2-15,4-5-1 16,4-4 2-16,1-8-1 15,2-8 2-15,0-10-2 16,2-6 0-16,0-2 6 16,0 0 4-16,2-7 3 15,14-16-8-15,9-5-7 16,-6-2 1-16,6-5-2 16,-5-6-2-16,4 2 2 15,3 5-4-15,-11 13-5 16,-3 10 10-16,-6 11-11 15,0 0 7-15,-5 23-3 16,2 8 4-16,3 3 3 0,-5 1-1 16,2-7 1-16,1-4 0 15,2-10 0-15,4-4 0 16,-3-8 0-16,13-2 0 16,8 0 0-16,0-6 5 15,2-14-4-15,-2 0 4 16,-4-5-4-16,-6-5-1 15,-1 1 0-15,-5 7 0 16,-5 5 0-16,-6 11 2 16,-2 6-2-16,0 0 0 15,0 13-6-15,-19 17 3 16,7 6 3-16,-2 0 0 16,14-2 1-16,0-5-2 0,0-6 2 15,9-9-3-15,13-5 0 16,7-9 2-16,12 0-1 15,-6-3-2-15,1-19 3 16,-5-8 2-16,-11-4 3 16,-9-8-4-16,-9-5 6 15,-2 1-2-15,0 0 1 16,-15 6 0-16,-12 10-4 16,-6 10 0-16,-8 12-2 15,-1 6-5-15,2 2 2 16,9 2-17-16,9 20-50 15,12 4-62-15,10 2-42 16,10-4-139-16</inkml:trace>
  <inkml:trace contextRef="#ctx0" brushRef="#br0" timeOffset="113294.07">32583 4209 953 0,'0'0'88'0,"0"0"9"16,0 0 59-16,0 0-102 0,0 0-50 16,0 0-4-1,27 50 0-15,-25 4 2 0,-2 0-2 16,0-1-5-16,0-10-18 16,0-7-41-16,-7-6-44 15,-1-7-41-15,-1-9-79 16,2-13-219-16</inkml:trace>
  <inkml:trace contextRef="#ctx0" brushRef="#br0" timeOffset="114393.72">32431 4349 883 0,'0'0'68'15,"0"0"57"-15,0 0-54 16,0 0-43-16,145-12-20 15,-89 12 0-15,-4-4-8 0,-8-6-4 16,-1-4-3-16,-10-4-1 16,-4-6 2-16,-9-5 3 15,-7-4-11-15,-4-5 14 16,-7 3 1-16,-2 9 3 16,0 11 11-16,0 8 12 15,0 7-12-15,-20 0-6 16,-11 30 2-16,-5 15-3 15,3 7 13-15,8 7-11 16,12-1 4-16,9-5 0 16,4-7-5-16,0-12 2 0,0-10 1 15,9-10-5 1,-1-9 7-16,8-5 0 16,4 0 0-16,7 0-7 0,2-16-4 15,0-5 3-15,2 0-6 16,2-8-1-16,4 3-11 15,-8 2 9-15,-10 6 2 16,-10 11 1-16,-4 4 0 16,-5 3-1-16,0 0-7 15,0 16-6-15,0 12 10 16,0 2 4-16,0-4-2 16,0-2 0-16,2-4 3 15,11-6-1-15,10-5 0 16,-1-9-2-16,7 0 2 15,2 0 4-15,1-13-3 0,-3-6 1 16,-8-7-1-16,-1-2-1 16,-4-6-4-16,-7-3 0 15,-2 5 1-15,-7 6 2 16,0 10 1-16,0 11-1 16,-7 5-2-16,-15 0 0 15,-7 9 3-15,-3 17 0 16,8 8 0-16,9 1-2 15,10-4 1-15,5 1 1 16,0-10 0-16,9-3-5 0,16-5 3 16,6-9-2-1,4-5 3-15,9 0 1 16,2 0-9-16,-9-8 3 0,-3-10 5 16,-12-5 1-16,-9-8-9 15,-1-5 9-15,-6 2 1 16,-1 4-1-16,-1 9-1 15,-4 9 1-15,0 12 1 16,0 0-1-16,0 0 0 16,0 0 0-16,0 0-3 15,0 3 1-15,0 9 0 16,0 2 2-16,10 3 2 16,0-2 0-16,3 1-2 15,1 0 2-15,-3-2 1 16,-2 2-2-16,-4 2 4 0,-3 3-2 15,-2-4 7 1,0 1-2-16,0-2-2 0,0-2 1 16,0-1-1-16,0-8 7 15,0 2-5-15,11-5 1 16,22-1 1-16,19-1 0 16,17 0-3-16,2 0-4 15,-18-5 13-15,-19-12 12 16,-20 2-8-16,-6 2-2 15,-8 7 11-15,0 3 3 16,0 1-13-16,0-1-11 16,0 3-8-16,0-1-4 15,0-2-35-15,0 3-14 16,0-1-5-16,-8 1-29 0,-26-3-142 16,-9 3-245-16</inkml:trace>
  <inkml:trace contextRef="#ctx0" brushRef="#br0" timeOffset="115853.35">135 6157 800 0,'0'0'129'0,"0"0"-109"15,0 0-6-15,0 0 74 16,0 0 8-16,0 0-30 16,0 0-16-16,-28-9-17 15,28 9-11-15,11 0-6 16,16 0 6-16,15 0-1 16,9 0-3-16,5 0-10 15,-3 0-7-15,-8 0 1 16,-10 0-2-16,-12 0-1 15,-12 0-12-15,-7 0-12 16,-4 0-23-16,0 0-56 16,0 0-49-16,0-8-107 15,-2-4-309-15</inkml:trace>
  <inkml:trace contextRef="#ctx0" brushRef="#br0" timeOffset="116138.86">1074 5791 1086 0,'0'0'81'0,"0"0"-70"0,0 0 4 15,0 0 56 1,0 0-36-16,0 0-28 0,40 66 5 15,-25-2 16-15,-1 5-17 16,-9 1-4-16,-3-6-7 16,-2-8 0-16,0-10 0 15,0-14-29-15,0-12-26 16,0-10-59-16,-2-10-48 16,-3 0-154-16</inkml:trace>
  <inkml:trace contextRef="#ctx0" brushRef="#br0" timeOffset="116528.54">1011 6032 845 0,'0'0'135'15,"0"0"-119"-15,0 0 12 16,0 0 36-16,0 0-33 16,0 0-17-16,106-4 3 15,-51 4-5-15,3-7-11 16,5 0-1-16,-1-5-1 15,-11-5-3-15,-8-1-4 16,-14-2-12-16,-16-2-5 16,-7-6 24-16,-4 0-14 15,-2 1 8-15,0 2 5 16,0 7 2-16,0 3 10 16,0 8 15-16,0 3 5 15,0 1 19-15,0 3-6 0,0 0-18 16,0 23-17-16,0 21 5 15,0 14 32-15,2 6-18 16,8 1-13-16,3-2 6 16,-3-5-9-16,-6-12-6 15,5-8-4-15,-7-11-1 16,2-13-5-16,0-6-27 16,6-8-70-16,9 0-100 15,8-14-167-15</inkml:trace>
  <inkml:trace contextRef="#ctx0" brushRef="#br0" timeOffset="119024.24">1879 6124 941 0,'0'0'38'0,"0"0"21"16,0 0 65-16,0 0-42 15,0 0-33-15,0 0-28 16,11-32-12-16,-7 12-6 15,1-4 1-15,-5-3-4 16,0 1 1-16,0 2 1 16,-9 2-2-16,-11 7 0 15,-2 6 0-15,-3 9-3 16,-2 0 2-16,-4 10-5 16,2 21 5-16,-2 7-3 15,8 8 4-15,10 0 0 0,7-2 0 16,6-4-2-16,0-8 2 15,2-8 0-15,17-10 1 16,4-10-1-16,4-4 1 16,4 0-1-16,0-22 7 15,2-7-1-15,1-6-5 16,-5 0 4-16,-7 3-4 16,-9 1-1-16,-5 7 4 15,-4 7-3-15,-4 8 3 16,0 9-4-16,0 0 0 15,0 0-11-15,0 18 2 0,0 11 9 16,0 12 1 0,0-1 3-16,0-6-1 0,4-2 2 15,3-10-4-15,-3-9 0 16,6-6 1-16,-4-7 3 16,7 0-4-16,5-2 4 15,11-23-2-15,5-1-1 16,3-6 0-16,-3-1-2 15,-5 1-1-15,-5 5 0 16,-3 5-1-16,-8 8-3 16,-5 9 5-16,-8 5-6 15,4 0-4-15,-4 10 1 16,4 17 6-16,-2 9 3 16,2 1 2-16,1-1 1 15,-1-6 0-15,0-8 0 0,2-8-1 16,-2-8-1-16,0-6 0 15,5 0 6-15,11-12-3 16,7-18-1-16,9-6-1 16,-3 0 0-16,0 4-2 15,-6 4-2-15,-10 10 0 16,-5 6-1-16,-5 10-7 16,-5 2 7-16,2 0-13 15,0 22 10-15,4 10 2 16,0 4 3-16,1-2 1 15,5-2-1-15,3-4 0 16,8-8-5-16,6-6-13 0,14-10-18 16,6-4-47-1,3 0-48-15,-3-16 11 0,-11-4-2 16,-5 1 10-16,-12 2 49 16,-10-1 43-16,-8 2 21 15,-5-5 52-15,0 1 28 16,0 1 35-16,0-5-34 15,-3-1-25-15,-8 4 2 16,-6-1-2-16,3 5-11 16,-4 10 4-16,1 2-14 15,-6 5-4-15,-4 0-22 16,-4 10 9-16,0 15 3 16,-7 5-9-16,5 4-7 0,6 2 0 15,11 0-3 1,14-1-1-16,2-6 0 0,2-7 1 15,30-6 0-15,6-13-2 16,6-3 5-16,3 0-5 16,-1-25 2-16,-5-8-2 15,-3-11 4-15,-5-4-3 16,-6-3-1-16,-4-10 4 16,-8-9-1-16,-7-10 1 15,2-6-4-15,-8-4 0 16,0 9 1-16,0 21 1 15,-2 22-2-15,0 20 3 16,0 12 4-16,0 6-4 16,0 0-3-16,0 36-6 0,-4 20 6 15,-2 18 0-15,4 12 0 16,2 3 0-16,0 0 1 16,8-10 0-16,9-8 3 15,4-11-4-15,-3-16 2 16,1-12 1-16,4-15-3 15,2-12 3-15,8-5 0 16,9-5-3-16,5-24 4 16,0-5-1-16,-2-5-3 15,-8 0-1-15,-6 1-2 16,-12 6-3-16,-11 11 6 16,-3 11 0-16,-5 7-1 15,0 3-2-15,0 0 3 0,0 16-10 16,0 14 10-16,-5 5 1 15,5 5 4-15,0-3-5 16,0-1 1-16,5-6 0 16,15-9 4-16,-1-4 1 15,4-8-6-15,2-9 1 16,-1 0 0-16,3 0-1 16,-2-21-7-16,-6-7 3 15,0-7-3-15,-11-4 2 16,-8-7-7-16,0 0-3 15,0 2 1-15,-6 8 11 16,-15 11 0-16,-3 11 3 0,-2 8-3 16,-3 6-1-16,-2 0 1 15,4 4 3-15,2 15 0 16,9 6-1-16,7 1 0 16,9 4-1-16,0 1 0 15,0-5 1-15,21-4 1 16,0-10 3-16,8-6-3 15,3-6-5-15,2 0 4 16,8-3-5-16,4-12-4 16,1-5 2-16,-3 2-4 15,-1-2 4-15,-7 3 8 16,-9 5 0-16,-10 5 5 16,-7 7 10-16,-8 0-3 0,0 0 5 15,0 15 4 1,5 12 2-16,-1 6-3 0,2 1-11 15,-2 3 0-15,3-5 1 16,2-10-4-16,-2-4-3 16,0-11-1-16,-5-4-1 15,8-3 1-15,5 0-1 16,8-15 3-16,4-10-2 16,2-3-1-16,-4-4 0 15,0-7-1-15,-3 4 0 16,-2 2-2-16,-6 8 0 15,-3 12-1-15,-9 7 1 16,-2 6 2-16,2 0-5 0,-2 0 0 16,2 15 0-16,5 14 5 15,5 6 1-15,-4 1-1 16,9 0 5-16,2-6 0 16,0-9-2-16,-1-4-2 15,4-9 3-15,0-6-1 16,10-2 2-16,9-4-1 15,-6-20-2-15,5-7-4 16,-8-2 1-16,-10-4-4 16,-5-1 1-16,-9 2-2 15,-5 6-5-15,-5 6 9 16,0 13-1-16,-5 7 2 16,-10 4-3-16,-3 0 0 15,-7 0 0-15,4 22 2 0,0 3 0 16,5 11 2-16,8 3 1 15,8 1 0-15,0-1-1 16,0-4 0-16,20-9 0 16,7-4 0-16,4-10 4 15,2-8 0-15,5-4-4 16,6 0 4-16,-1-21-4 16,-1-8 0-16,-4-3-2 15,-6-6 0-15,-8-2-5 16,-6-5-2-16,-12 8 0 15,-1 6 3-15,-5 13 4 16,0 13 2-16,0 5-7 0,-15 0 2 16,-4 0-4-16,6 9 4 15,-3 5 2-15,14 5 1 16,0-3-4-16,2 2 1 16,0-1 1-16,11 2 1 15,9-1 3-15,3 2 0 16,-4 0 1-16,-1 0-1 15,-4 4 0-15,-5-2 1 16,-5 0 7-16,-4-2 0 16,0-2 2-16,0-1 0 15,0-6-8-15,0-2-2 16,0-4-2-16,0-3-26 16,-2-2-80-16,2 0-96 0,0 0-209 15</inkml:trace>
  <inkml:trace contextRef="#ctx0" brushRef="#br0" timeOffset="120536.79">5764 6145 850 0,'0'0'58'0,"0"0"-54"15,0 0 111-15,0 0-12 0,0 0-63 16,0 0-14-16,-76 5 3 15,47 29-7-15,3 4 5 16,6 6-4-16,4 0-13 16,11-4 1-16,5-4-1 15,0-8-5-15,14-10-4 16,13-8 4-16,6-10 3 16,9 0-3-16,6-12 2 15,-4-14-5-15,-7-11-2 16,-8-4-3-16,-10-5-1 15,-9-8-1-15,-5-1-4 16,-5 0 8-16,0 9-1 0,-7 12 1 16,-8 15 1-1,-5 9 0-15,-1 9-4 0,-2 1 4 16,-4 0-3-16,4 22 2 16,7 5-2-16,5 4 3 15,11 1-3-15,0-5 3 16,23-1-1-16,10-3 1 15,7-9 0-15,7-8-1 16,2-6 0-16,0 0 1 16,1 0 0-16,-6-11 0 15,-2-6-2-15,-6 2 2 16,-5 3 0-16,-9 5 1 16,-10 3-2-16,-8 4 3 0,-2 0 1 15,-2 0-2 1,2 18 4-16,-2 14 7 0,7 6 0 15,-1 1 0-15,4-2-1 16,3-4-8-16,-7-10 0 16,2-10-3-16,-4-8 9 15,-2-5-6-15,5 0 6 16,1 0-2-16,11-14 3 16,3-12-6-16,0-4-3 15,0-4-1-15,1-4 1 16,-1-3-2-16,7 0-3 15,-5 4-3-15,-6 11-1 16,-3 13 4-16,-7 5 1 16,-4 8 0-16,-2 0 2 0,-2 0-3 15,7 4 0 1,-1 18 4-16,6 7 0 0,-1-3 3 16,0 1-2-16,0-7 1 15,0-6 2-15,3-5-2 16,-1-9 4-16,3 0 0 15,1 0-2-15,8-5-2 16,-2-16-2-16,-4-4-2 16,-5-3-4-16,-10-2-1 15,1-3 0-15,-5 6-3 16,0 5 2-16,0 9 3 16,-5 9 1-16,-8 4 2 15,-3 0-6-15,-8 11 0 0,-1 17 7 16,3 6 1-1,8 5 0-15,12 6 0 0,2-6 2 16,0 0 0-16,7-8 0 16,13-9 3-16,5-5 1 15,6-9-3-15,7-8 4 16,-1 0-2-16,8 0 1 16,-3-22-6-16,1-2 0 15,-3-6-7-15,-9-6-10 16,-2-2-14-16,-8-1-2 15,-8 5-9-15,-7 13-10 16,-6 6 26-16,0 12 18 16,0 3-5-16,-2 0 1 0,-11 0 2 15,-3 3 8-15,3 12 1 16,3-4 1-16,8 6 1 16,2 1 4-16,0-4 3 15,0 4 12-15,14-2-1 16,3 3 0-16,8 2 11 15,-2 4-5-15,1 1 3 16,-1 6-4-16,-4-1 20 16,0-1-19-16,-9-6-5 15,2-7-10-15,-5-8-7 16,-5-4-3-16,0-3-2 16,0 0-13-16,0-2-41 0,0 0-60 15,-2 0-57 1,5-11-227-16</inkml:trace>
  <inkml:trace contextRef="#ctx0" brushRef="#br0" timeOffset="122397.55">8026 6275 346 0,'0'0'460'0,"0"0"-429"0,0 0 1 16,0 0 76-16,0 0 10 16,0 0-24-16,21-17-31 15,10-12-32-15,9-9-16 16,-2-13 0-16,0-5-8 16,-9-7-7-16,-4-9 0 15,-10-2-1-15,-3 0 0 16,-6 8-2-16,-6 16 2 0,0 15 1 15,0 16 0 1,0 8 0-16,0 11-1 0,0 0-10 16,-6 14 0-16,-13 30 8 15,-1 21 2-15,3 11 0 16,7 8 1-16,6 3 0 16,4-5 1-16,0-6-1 15,20-7 1-15,9-11 0 16,7-9 5-16,1-15-5 15,11-10 5-15,-2-17-5 16,3-7 5-16,5-3-4 16,-3-23 2-16,-8-10-4 15,-10-4 0-15,-13-10 0 16,-7-2-10-16,-13-2 3 16,0 8 6-16,0 14 1 0,-4 14-2 15,-19 11-2-15,-6 7 1 16,-4 4 2-16,-7 22 1 15,3 13 1-15,2 3 3 16,16 4-1-16,7-2-1 16,12-6 5-16,0-6-5 15,0-9 4-15,12-9 0 16,7-9 1-16,6-5 2 16,6 0 3-16,5-12-2 15,2-10-10-15,-9-2 2 16,-2 0 1-16,-7 6 0 15,-11 4-2-15,-2 6 0 0,-3 6 0 16,-4 2-2 0,0 0-8-16,0 8-2 0,0 24 7 15,2 10 4-15,0 3 4 16,5-2-3-16,2-4-1 16,0-13 1-16,4-8-1 15,1-9 3-15,1-9 1 16,10 0 4-16,4-2-1 15,8-23-4-15,4-8-1 16,-5-9-1-16,-3-4 2 16,-4-7-3-16,-2-12 1 15,-2-7-1-15,-8-14-2 16,1-8-6-16,-5-7 5 16,-2 5-4-16,-4 12 5 15,0 20 1-15,-7 22 2 0,0 19 3 16,0 13-2-1,0 9 3-15,0 1-5 0,-7 22-4 16,-11 27 4-16,-7 25 2 16,8 14-2-16,3-1 0 15,3 0 2-15,11-3-1 16,0-4 6-16,0-4-4 16,0-6 1-16,11-10-1 15,12-7 5-15,1-13 2 16,5-15-5-16,7-8-2 15,4-13 0-15,7-4-3 16,1-4 1-16,6-20-1 16,-9-9-5-16,-5-6-3 15,-11-12 0-15,-6-5-3 0,-8 1-6 16,-9 9-1-16,-6 11 6 16,0 17 10-16,0 10 1 15,-15 8-7-15,-10 0-1 16,-4 12 7-16,0 20 2 15,7 6 0-15,0 8 0 16,8 3 1-16,10 2 1 16,4-3 0-16,0-4 5 15,4-9-3-15,17-12-1 16,1-9 3-16,2-7 4 16,5-7-3-16,5 0 1 15,8-9-8-15,0-12 0 16,3-7-1-16,-3-5-2 0,-6 1 2 15,-7 0-4-15,-9 6 1 16,-5 11 3-16,-7 8 2 16,-6 7-4-16,-2 0 3 15,0 0-6-15,0 8 1 16,0 23 5-16,-2 4 8 16,-6 3 1-16,8-2 4 15,0-5-5-15,0-9 0 16,0-10-3-16,0-5 9 15,8-7-5-15,3 0 1 0,9 0-3 16,11-7 5 0,11-14-12-16,3-4 0 0,-1-6 0 15,-2-1-1-15,-7 4-2 16,-12 5-3-16,-4 6-1 16,-13 11 5-16,-4 6-4 15,-2 0 2-15,0 12-4 16,0 15 5-16,0 6 2 15,0 3 1-15,0-4-1 16,0-6 1-16,0-5 0 16,16-10-21-16,-1-2-19 15,17-9 4-15,6 0-81 16,6 0-62-16,4-12 17 16,-4-12-36-16,-9-7 21 15,-4-5-111-15</inkml:trace>
  <inkml:trace contextRef="#ctx0" brushRef="#br0" timeOffset="122959.7">10445 6288 73 0,'0'0'299'15,"0"0"-82"-15,0 0-76 16,0 0 15-16,0 0-67 16,0 0-21-16,-60-66 6 15,27 94-8-15,2 9-7 16,-1 4-21-16,14 8-9 16,3-5 0-16,9-3-1 15,6-4-10-15,0-11-6 16,0-6-8-16,8-6-1 0,15-10 4 15,4-4-1 1,6 0-3-16,5-4-3 0,-1-16-1 16,6-4-5-1,-1-5 4-15,-4 2-6 0,-5-2 1 16,-15 10-9-16,-5 7 13 16,-5 8 2-16,-8 4 0 15,0 0-3-15,0 8-4 16,-8 19 8-16,-5 12 4 15,5 3 5-15,0 0-3 16,8-5 4-16,0-3-4 16,0-11-3-16,12-7-2 15,3-8 4-15,10-8-4 16,4 0 0-16,4 0 0 16,3-12-1-16,-1-8-3 0,-6 2 3 15,0-4 0-15,-6 4 0 16,-9 6 1-16,-8 6-1 15,-6 6 0-15,0 0-2 16,0 26 2-16,-4 21 2 16,-14 19 10-16,-9 14-7 15,-9 6 3-15,-9 8 0 16,-10-2-7-16,-12-5-1 16,-4-13-1-16,4-14-9 15,11-20-6-15,14-20-6 16,9-20 7-16,2 0-15 15,-4-36-57-15,4-14-102 16,-2-12-111-16,-5-15 28 16</inkml:trace>
  <inkml:trace contextRef="#ctx0" brushRef="#br0" timeOffset="123186.12">9121 5729 936 0,'0'0'98'0,"0"0"-94"16,0 0-4-16,0 0 14 15,157 74 9-15,-78-54-19 0,17 2-4 16,7 2-36-1,13 0-132-15,-1 0-235 0</inkml:trace>
  <inkml:trace contextRef="#ctx0" brushRef="#br0" timeOffset="123374.43">11018 6377 1053 0,'0'0'45'16,"0"0"-43"-16,0 0 7 0,0 0 28 16,0 0-7-16,0 0-22 15,0 0-8-15,0 0-100 16,-2-7-321-16</inkml:trace>
  <inkml:trace contextRef="#ctx0" brushRef="#br0" timeOffset="127729.49">9141 5789 556 0,'0'0'107'15,"0"0"-80"-15,0 0 33 16,0 0 26-16,0 0-23 15,0 0-19-15,0 0-9 16,-17 0-9-16,-10 0-8 16,-14 0 1-16,-1 12-4 15,-3 0 2-15,-3-2-4 16,-2 2 14-16,6-5-13 16,9 0-4-16,0-2 9 15,20-5-10-15,2 0 4 0,10 0-1 16,3 0 3-16,0 0-10 15,29 0-1-15,29 0-4 16,36 0 1-16,13-5-1 16,7-2-51-16,-3 4-93 15,-22-1-153-15</inkml:trace>
  <inkml:trace contextRef="#ctx0" brushRef="#br0" timeOffset="130062.19">6861 8031 353 0,'0'0'638'0,"0"0"-598"16,0 0-12-16,0 0 49 0,0 0 7 15,0 0-20 1,0 0-30-16,-13-6-19 0,37 6-10 16,19 0 5-16,19 0 7 15,18 0 3-15,9 0-5 16,2 0 1-16,-6-5-11 15,-11 2-1-15,-23 1-2 16,-22 2 1-16,-17 0-3 16,-12 0 0-16,0 0 1 15,0 0-1-15,0 0 4 16,0 0-4-16,-6 0 3 16,-7 0-2-16,3 0-1 15,-2 0-14-15,5 0-10 16,7 0-25-16,0 0-39 15,0 0-94-15,25 0-213 0</inkml:trace>
  <inkml:trace contextRef="#ctx0" brushRef="#br0" timeOffset="131792.47">8005 7958 656 0,'0'0'34'0,"0"0"8"16,0 0 91-16,0 0-38 15,0 0-1-15,0 0 3 16,15 13-19-16,5-35-21 16,9-14-22-16,7-12-15 15,-5-5-8-15,-4-5-11 16,-10 0 3-16,-5-6-1 16,-12-4 0-16,0-4-3 15,0 1 0-15,-12 7 0 16,-5 12 2-16,6 14 1 15,-1 11-1-15,10 18 2 0,2 5-1 16,0 4-3-16,0 0-2 16,-2 31-8-16,2 27 6 15,0 23 4-15,0 14 0 16,0 7 0-16,9-5 0 16,13-7 0-16,1-17 0 15,1-14 2-15,2-15-1 16,-3-16-1-16,-5-14-1 15,-3-10 1-15,1-4 0 16,-1-3 7-16,8-23-6 16,4-8 2-16,-5-3-2 15,-2-1 0-15,-2 1 0 0,-7 7 1 16,-2 7-2-16,-4 12 0 16,-3 5-1-16,-2 6 0 15,0 0-7-15,0 10 2 16,0 17 1-16,-2 8 5 15,-3 2 0-15,3-5 1 16,2-6-1-16,0-11 0 16,0-5 0-16,0-6 2 15,2-4-2-15,9 0 0 16,4-4 2-16,12-15 3 16,-2-5-3-16,-3-1-2 15,3 1 0-15,-8 8 0 0,-5 4 0 16,-5 6 0-16,-5 6-2 15,-2 0 2-15,2 0-9 16,0 16-2-16,2 9 8 16,6 2 3-16,1 2 1 15,-3-5 0-15,6-11 1 16,-1-2-2-16,-6-8-1 16,2-3 1-16,4 0 0 15,3-7 3-15,2-13-3 16,6-2 0-16,-3-1-1 15,-2 5 1-15,-3 4 0 16,-5 4 0-16,1 6 0 16,-6 4-3-16,5 0-7 15,0 6 3-15,1 15-1 16,-2 2 7-16,0 4 1 0,-1-5-1 16,-1-6 1-16,-1-6 0 15,-3-6 0-15,1-4 4 16,0 0-1-16,1 0 15 15,9-21-6-15,8-6-10 16,-1-4 2-16,7 4-4 16,-4 4 0-16,-8 5 0 15,-3 10 1-15,-12 4-1 16,5 4-1-16,-5 0-6 16,7 6-3-16,0 18 10 15,11 3 0-15,2 0 0 16,1 0 0-16,-1-8 1 15,4-6-2-15,-1-11 4 0,2-2-3 16,2 0 5-16,2-22-5 16,2-4 0-16,-4-5-2 15,-6-3 0-15,-6-2 0 16,-9-2-8-16,-8 0 0 16,0 6-6-16,0 9 4 15,-10 11-2-15,-7 12 10 16,-4 0-2-16,-3 12 1 15,2 17 2-15,4 11 2 16,5 2 1-16,11 2 0 16,2-2 0-16,6-3 0 15,21-10 3-15,4-9-1 0,7-8-1 16,-3-9-1-16,3-3 0 16,-9-8-29-16,-11-20-64 15,-11-4-96-15,-7-4-161 16</inkml:trace>
  <inkml:trace contextRef="#ctx0" brushRef="#br0" timeOffset="132004.94">8613 7503 1067 0,'0'0'17'0,"0"0"-15"15,0 0 15-15,0 0 27 16,0 0-18-16,0 0 3 16,0 0-17-16,-2 35-12 15,13-35-42-15,-5-10-25 16,1-12-87-16,-7-3-183 16</inkml:trace>
  <inkml:trace contextRef="#ctx0" brushRef="#br0" timeOffset="132153.24">7773 7492 927 0,'0'0'40'0,"0"0"-40"16,0 0-7-16,0 0 7 0,129 23 0 16,-34-23-8-16,29 0-78 15,18-2-180-15</inkml:trace>
  <inkml:trace contextRef="#ctx0" brushRef="#br0" timeOffset="132462.74">10250 7888 1140 0,'0'0'70'0,"0"0"-66"16,0 0 39-16,37 119 16 15,-26-57-14-15,-7 10-15 16,-4 8-14-16,0 2-9 16,0 3-5-16,-4-13-2 15,-9-10-6-15,-1-12-7 16,8-16 9-16,1-12-17 15,5-12-19-15,0-10-39 16,0 0-75-16,9-11-97 16,5-22-246-16</inkml:trace>
  <inkml:trace contextRef="#ctx0" brushRef="#br0" timeOffset="132717.31">10298 7911 1032 0,'0'0'52'0,"0"0"-34"16,0 0 55-16,0 0 7 16,0 0-35-16,58-107-25 15,-11 105-13-15,2 2 2 16,-2 2-4-16,-14 21 2 16,-6 4-6-16,-20 5 2 15,-7 3-3-15,-9 1 0 0,-26-7 1 16,-15-4 1-1,-1-5-2-15,4-8-5 0,12-4-58 16,12-8-48-16,17 0-56 16,6-2-208-16</inkml:trace>
  <inkml:trace contextRef="#ctx0" brushRef="#br0" timeOffset="133559.74">10566 8023 891 0,'0'0'99'16,"0"0"-96"-16,0 0 58 16,0 0 51-16,0 0-34 0,0 0-45 15,109-46-22 1,-69 22-8-16,-9-6-1 0,3-3-1 16,-12-3-1-16,-9 1-1 15,-5-3-13-15,-8 6-5 16,0 9 13-16,0 9 0 15,-21 10 5-15,3 4-2 16,-9 0-3-16,0 27 0 16,6 6 5-16,0 7 0 15,15 5 1-15,4-1 5 16,2-2-4-16,0-7-1 16,22-3 0-16,6-9 8 15,13-9-1-15,5-14 12 16,10 0-10-16,4-12 6 0,3-20-10 15,-5-6-4-15,-9-5 0 16,-13-1-1-16,-14 0-2 16,-13-2-3-16,-9 6-9 15,0 8-4-15,-9 10 2 16,-7 12 9-16,-1 10 3 16,-1 0-6-16,-3 0-2 15,6 18 11-15,7-2 1 16,0-2 0-16,6 0 2 15,2-4-2-15,0-1 7 16,2 0-1-16,14-1 4 16,9 4 5-16,-6 0-8 15,4 5-3-15,-5-3 1 0,-5 7-3 16,-2 2 8-16,-4 3-6 16,-2 2-1-16,-3-2 1 15,0-2 0-15,2-5 1 16,-2-6 0-16,7-9 1 15,-4-4 0-15,8 0 2 16,3 0 5-16,10-18-1 16,3-7-11-16,8-4 1 15,-8-3-1-15,-1-4-2 16,-1-1 0-16,-7 7 0 16,-4 4 1-16,-7 12-1 15,-7 8 1-15,-2 6-1 0,0 0-2 16,0 0-4-16,0 10 3 15,0 14 2-15,0 10 2 16,0 4 7-16,0 5 8 16,0-3-3-16,4-7 2 15,9-6-5-15,10-8-6 16,-5-8 4-16,7-9-6 16,6-2-1-16,0-4-2 15,9-22-32-15,-7-6-34 16,-2-6-87-16,-10-4-74 15,-15-5-316-15</inkml:trace>
  <inkml:trace contextRef="#ctx0" brushRef="#br0" timeOffset="133716">11419 7499 1100 0,'0'0'46'0,"0"0"-43"16,0 0 34-16,0 0 10 15,0 0-47-15,0 0-18 16,54-7-79-16,-18 10-143 16,-5 8-344-16</inkml:trace>
  <inkml:trace contextRef="#ctx0" brushRef="#br0" timeOffset="134225.91">11890 7810 874 0,'0'0'52'16,"0"0"-50"-16,0 0 52 16,0 0 36-16,0 0-8 15,0 0-14-15,-29-78-33 16,15 78-27-16,-3 17-5 15,-8 9 6-15,5 11 10 16,3 4-6-16,3 1-6 16,7-1 5-16,7-6 0 15,0-7-5-15,2-7 2 0,23-10-4 16,2-10-5-16,6-1 7 16,7-9-3-16,-2-20-1 15,-2-4-3-15,-7-7 1 16,-7-4 2-16,-10-3-1 15,-10 1-2-15,-2 6 2 16,0 10-2-16,-10 12 0 16,-3 12 3-16,-3 6-3 15,-3 0-5-15,-6 24 2 16,0 8 2-16,10 6-1 16,8 0 1-16,7-4-1 15,0-4-1-15,22-8-17 0,21-7-10 16,6-11-3-16,4-4-27 15,10 0-17-15,-7-23-27 16,-8-3-10-16,-5-2-92 16,-12 0-46-16</inkml:trace>
  <inkml:trace contextRef="#ctx0" brushRef="#br0" timeOffset="134759.87">12376 7740 79 0,'0'0'663'15,"0"0"-601"-15,0 0 25 16,0 0 38-16,0 0-24 16,0 0-26-16,-45-20-30 15,41 20-13-15,-3-2-19 16,3-2-10-16,-8 2-3 0,6-2 4 16,-5 2-3-16,-5 2-1 15,-1 0 1-15,-6 0-1 16,-4 8 0-16,-6 13 4 15,-3 5 1-15,3 9 5 16,6-1-10-16,9 4 0 16,9-3 0-16,9-6 0 15,0-7 0-15,25-9 1 16,6-9 1-16,11-4 3 16,5-10 5-16,6-20-3 0,-6-11-6 15,-7-3 10 1,-1-6-7-16,-18-2-3 0,-2-9 1 15,-11-8 0-15,-3-12 0 16,-5-8-2-16,0-6-4 16,0 9 4-16,0 15 5 15,0 28-4-15,0 21 3 16,0 13 0-16,0 9 2 16,-5 10-6-16,-8 35-3 15,4 17 3-15,0 19 0 16,5 10 6-16,2 5-3 15,2-2 1-15,0-2 7 16,0-17-4-16,8-11-3 16,6-14-3-16,-1-17-2 15,-2-17-6-15,-4-11-23 0,2-5-36 16,-7-5-142-16,0-19-146 16</inkml:trace>
  <inkml:trace contextRef="#ctx0" brushRef="#br0" timeOffset="135194.64">11290 7421 211 0,'0'0'222'0,"0"0"-160"16,0 0 4-16,0 0 5 16,0 0-13-16,0 0 14 15,23 0 16-15,-21 0-18 16,0 0-16-16,-2 12 11 15,2 4 7-15,3 2-37 16,-3-6-14-16,2-1-2 16,-2-8-3-16,8-1-7 0,-6-2 1 15,-2 0-3-15,5 0 9 16,-1-16-7-16,-1-2-6 16,-5 2-2-16,0 0-1 15,0 4-11-15,-5 6-9 16,-14 6-25-16,-12 0-50 15,-6 4-119-15,2 14-137 16</inkml:trace>
  <inkml:trace contextRef="#ctx0" brushRef="#br0" timeOffset="137258.26">13452 7541 1041 0,'0'0'76'0,"0"0"-30"16,0 0 51-16,0 0-52 15,0 0-32-15,0 0 17 16,0 157-6-16,0-94-3 15,0-8-19-15,0-8 1 16,0-11-2-16,0-14 0 16,0-11 0-16,0-7-1 0,0-4-1 15,7 0 0 1,11-20 0-16,5-14 0 0,8-2-2 16,0-2 0-16,-2 5 3 15,-4 10 0-15,-12 7 0 16,-5 9-1-16,2 7-4 15,-4 0-1-15,12 13 5 16,2 13 1-16,5 2 0 16,2-4 0-16,2-4 0 15,4-6-1-15,-2-10 1 16,5-4 1-16,-5 0 1 16,0-12-1-16,-2-15 1 0,-11-8-2 15,-3-5 0 1,-10-1-2-16,-5-2-1 0,-7-3-5 15,-15-1-5-15,-5 8 9 16,1 6 0-16,1 13-1 16,5 12 4-16,-3 8-9 15,8 0-3-15,-1 12 11 16,5 11-3-16,9 3 1 16,2-1 0-16,13 0 2 15,18-4-8-15,12-5 8 16,1-3 2-16,8-9 3 15,6-4-1-15,2 0-1 16,0-14 0-16,-2-10-1 16,-5-3 6-16,-10-1-6 15,-7-1 1-15,-14-6 3 0,-9-3-3 16,-13-6-1-16,0-7 1 16,0-4-2-16,-13 3 1 15,-1 9 0-15,6 15 0 16,1 14 1-16,3 10 0 15,-4 4-1-15,6 0-7 16,-4 31 7-16,-3 16 1 16,9 16 11-16,0 7-11 15,0 2 6-15,0-2 0 16,0-4-6-16,9-7 19 16,-3-6-6-16,-4-15-12 15,4-9-2-15,-6-12 1 0,0-10-1 16,0-7 0-16,0 0 8 15,4 0-3-15,0-7 8 16,9-18-13-16,10-8 0 16,-3-2-1-16,9 5-5 15,-7 10 5-15,-2 10-9 16,-7 8 7-16,-3 2-9 16,-2 0 8-16,5 19 3 15,3 8 1-15,3 3 0 16,2 0 0-16,4-4 1 15,2-3 1-15,4-10-1 16,-2-6 0-16,0-7 1 16,0 0 0-16,2-6 0 15,0-15 2-15,-2-4-4 16,-4-1 0-16,-8-9 0 0,-5-1-5 16,-5-6-1-16,-7 5-6 15,0 9 1-15,-5 10-4 16,-11 14 6-16,1 4-3 15,-5 4 7-15,-3 21-2 16,4 4 6-16,5 7-1 16,7 3 2-16,7 3-1 15,0 0-1-15,13-4 4 16,16-8 3-16,8-6-4 16,3-8 3-16,4-11 5 0,5-5 3 15,5 0-4 1,4-19-2-16,-3-9-4 0,-8-6-1 15,-7-4-1-15,-20-2-7 16,-7-2 0-16,-10 4-3 16,-3 9 0-16,0 10-2 15,-5 14 7-15,-8 5-6 16,-3 0-1-16,-8 7 3 16,6 9 9-16,5-2-2 15,11-2 3-15,2-5-3 16,0 2 4-16,0-5-2 15,11 1 4-15,9 0 5 16,-5-1 1-16,8 3 2 16,-6-2-5-16,-1 4-1 15,-3 0-2-15,3 7-2 0,-1 3 1 16,1 4 0-16,2 0-1 16,-2 0 4-16,2 0-5 15,-1-8 1-15,-3-3 8 16,3-6-8-16,6-6 6 15,6 0 5-15,4-4-9 16,9-16-1-16,3-4-3 16,-5-6 0-16,-2-3-2 15,-9-10-7-15,-11-6-5 16,-5-2-8-16,-11 2 1 16,-2 12 7-16,0 10-1 15,0 17 13-15,-11 10-7 0,-7 0-4 16,-3 28 12-1,0 13 0-15,4 9 1 0,5 4 2 16,12 0-1-16,0-4-1 16,36-8 0-16,15-10-7 15,20-13-38-15,23-16-46 16,9-3-96-16,3-10-284 16</inkml:trace>
  <inkml:trace contextRef="#ctx0" brushRef="#br0" timeOffset="137449.54">16745 7399 349 0,'0'0'692'15,"0"0"-647"-15,0 0-12 0,0 0 0 16,0 0 60-16,9 116-48 16,-9-61-18-16,2-1 0 15,-2-1-22-15,0-6-5 16,0-10-3-16,0-8-57 15,0-11-77-15,-11-12-60 16,-7-6-113-16</inkml:trace>
  <inkml:trace contextRef="#ctx0" brushRef="#br0" timeOffset="138126.6">16592 7652 814 0,'0'0'105'15,"0"0"-82"1,0 0 33-16,0 0 29 0,0 0-24 15,129-21-17-15,-67 12-17 16,9-2-16-16,-4-4-7 16,-5-6-4-16,-8-1-2 15,-19-3 0-15,-8-6-8 16,-9 1-1-16,-9-4 1 16,-7 4-3-16,-2 8 12 15,0 6 1-15,0 11 8 16,-4 5-1-16,-11 1-5 15,-8 27 6-15,5 15 10 16,3 6 18-16,3 6-8 16,12-1-10-16,0-2 6 15,0-8-3-15,0-8-10 0,14-12 0 16,-5-9-7-16,-3-12 0 16,4-3-3-16,7 0 4 15,8-15 6-15,6-8-11 16,2-5-6-16,-4 0-1 15,-2 3 2-15,-4 8-1 16,-15 7 0-16,1 10-3 16,-7 0-3-16,0 2 6 15,6 20 5-15,-4 4 1 16,0 4 9-16,9-4-2 16,8-1-3-16,-1-8 2 15,9-8-2-15,9-6 1 0,4-3-5 16,5 0 2-16,1-20-3 15,4-6 3-15,-9-3-4 16,-8-4-5-16,-1-5-15 16,-14-7 4-16,-5-3-6 15,-4 8-4-15,-11 12 8 16,0 14 14-16,0 14 0 16,-15 0 3-16,-14 13 3 15,-7 12 1-15,5 12 20 16,9 1-11-16,1 2 4 15,13-2 1-15,8-3-11 16,0-4-4-16,6-3 0 16,33-6-1-16,20-5-11 0,30-8-43 15,25-3 3 1,17 0-13-16,-1-6-353 0</inkml:trace>
  <inkml:trace contextRef="#ctx0" brushRef="#br0" timeOffset="138741.75">18968 7511 1035 0,'0'0'113'16,"0"0"-113"-16,0 0 0 0,0 0 34 15,0 0 77-15,0 117-64 16,0-71-20-16,0-5-4 15,0-7-7-15,-5-9-7 16,1-11-3-16,4-7 3 16,0-6-6-16,0-1 0 15,0 0 3-15,0-1 4 16,0-26-10-16,0-6-1 16,9-11-3-16,6-5-3 15,3-7 5-15,0-2-6 16,4 9-3-16,-6 17 7 15,-5 18-2-15,-7 10 6 16,-4 4-3-16,2 0-2 16,2 26 5-16,2 14 0 15,-4 11 2-15,-2 0 2 0,0-3-3 16,0-3 1-16,0-11-1 16,2-12 2-16,0-10-3 15,0-9 1-15,5-3-1 16,5 0 5-16,7-12 1 15,10-15-6-15,4-1 0 16,6-6-4-16,1 2 3 16,-9 0 0-16,0 10-4 15,-8 9 4-15,-17 8 0 16,1 5-3-16,-5 0 4 16,0 23-2-16,-2 12 2 15,4 3 1-15,6 0-1 0,-4 0 1 16,3-8-1-16,5-6 0 15,1-8-3-15,8-7-44 16,6-9-45-16,8 0-49 16,5-3-75-16,8-19-109 15,-8-6-257-15</inkml:trace>
  <inkml:trace contextRef="#ctx0" brushRef="#br0" timeOffset="139192.5">19846 7528 754 0,'0'0'162'0,"0"0"-93"15,0 0 19-15,0 0-4 16,0 0-5-16,0 0-19 16,-62 74-17-16,37-34-6 15,0-2-14-15,8-6-9 16,3-8 6-16,1-11-17 0,11-6 1 16,-1-5-2-16,3-2 2 15,0 0-2-15,0 0 4 16,0-20-5-16,3-10-1 15,12-7-8-15,5-2 7 16,7-1-8-16,-3 5 6 16,1 14-2-16,-9 9 1 15,-10 12-4-15,5 0 8 16,3 22 2-16,1 14 9 16,1 7-6-16,1 2-4 0,6-3 2 15,4-5 4-15,0-12-2 16,2-9 1-16,0-10-3 15,2-6 2-15,7 0 5 16,-1-24-5-16,4-12-5 16,-10-6 1-16,-7-10 4 15,-8-11-3-15,-7 1-2 16,-9 6 0-16,0 15-2 16,0 14 0-16,-5 15-3 15,-10 10-15-15,-3 2-22 16,-2 4-47-16,0 13-133 15,14-4-410-15</inkml:trace>
  <inkml:trace contextRef="#ctx0" brushRef="#br0" timeOffset="139991.87">21208 7772 884 0,'0'0'69'0,"0"0"5"15,0 0 35-15,0 0-11 16,0 0-27-16,0 0-35 15,15-52-29-15,12 35-7 16,4-8 1-16,5-1-1 16,-5-6 6-16,-2-1-5 15,-4 3-1-15,-7 5 3 16,-7 6-3-16,-7 8 6 0,-4 6-3 16,0 3-2-16,0 2-1 15,0 0-1-15,0 18-11 16,-2 17 12-16,-7 7 1 15,9-1-1-15,0-6 0 16,0-5 0-16,13-11 2 16,5-5-1-16,9-11-2 15,9-3-1-15,4 0 2 16,-1-24 2-16,0-6-2 16,-8-6-12-16,-6-4 2 0,-12-5 0 15,-11-5-6 1,-2 4-5-16,0 6-10 0,0 14 19 15,0 12 9 1,-9 10 2-16,3 4 1 0,-6 6-11 16,6 22 6-16,-3 6 5 15,9 4 6-15,0 3-3 16,17-4 1-16,17 1 9 16,-3-4 6-16,-2-5-8 15,-7-9-4-15,-3-8-6 16,-13-6 3-16,-6-3-3 15,0 0-1-15,-16-1 0 16,-28 0-2-16,-21-2-17 16,-9 0-60-16,-1 0-74 15,8-10-128-15,7-12-278 0</inkml:trace>
  <inkml:trace contextRef="#ctx0" brushRef="#br0" timeOffset="140142.17">21304 7256 930 0,'0'0'56'0,"0"0"-7"16,0 0 29-16,0 0-28 15,0 0-40-15,0 0-10 16,87-61-13-16,-63 61-131 0,8 0-199 16</inkml:trace>
  <inkml:trace contextRef="#ctx0" brushRef="#br0" timeOffset="141748.09">22307 7694 911 0,'0'0'96'15,"0"0"-81"-15,0 0 85 16,0 0-13-16,0 0-31 15,131-58-29-15,-93 33-19 16,-4-3 7-16,-3-2-7 16,-7-2-2-16,-6 4 1 15,-5 9 6-15,-3 6-8 16,-8 7 2-16,-2 6-3 0,0 0-4 16,0 2-8-16,0 22 7 15,0 10-3-15,0 4 6 16,0-1-2-16,0-5 0 15,2-9 2-15,9-6-2 16,1-8 1-16,-2-6 0 16,13-3 3-16,4 0 2 15,13-8-4-15,2-10-1 16,-4-6 0-16,0-3-1 16,-9-3 2-16,0-4-1 15,-5 4-1-15,-6 5 0 16,-12 8 1-16,-1 11-1 0,-5 6 0 15,0 0-6-15,0 9-4 16,0 17 3-16,0 5 7 16,0 1 5-16,7-2-5 15,8-5-2-15,8-8 1 16,-1-4 1-16,7-6-6 16,5-7-1-16,1 0 3 15,1-5-5-15,-5-13-5 16,-4-5-5-16,-9-2-5 15,-5-6 4-15,-7-2-3 16,-1 2-2-16,-5 5 14 16,0 10 4-16,0 11 6 15,0 5-1-15,0 0-9 0,-11 21 2 16,-2 14 9-16,8 2 8 16,-2 3 16-16,7-6 1 15,0-8-7-15,0-6-10 16,0-11-6-16,7-7 2 15,-5-2 3-15,12 0 5 16,1-4 2-16,12-16-11 16,2-4-3-16,-2-2 0 15,2 0 1-15,-5 3-1 16,-1 7-4-16,-6 6 4 16,-5 6 0-16,-6 4-4 15,1 0-11-15,-5 10 12 0,9 15 1 16,3 2 1-16,1 2 1 15,3-5 0-15,11-2-1 16,2-6-2-16,7-8-1 16,5-6-1-16,-1-2 2 15,-7 0 1-15,1-14 1 16,-7-7 1-16,-11-6 4 16,-7-3-2-16,-9-5 3 15,-2 2-5-15,0 5-4 16,-2 7 4-16,-20 11-1 15,-7 10 0-15,-4 0-1 16,-1 8-1-16,-6 16 3 16,11 7 2-16,2 2-1 15,12-1 2-15,13-1 2 16,2-6-1-16,0-8 2 0,2-8-3 16,13-4 0-1,12-5 6-15,0 0 2 0,4 0-4 16,2-17-1-16,-4-4-6 15,-2-1 0-15,-2-1 1 16,-10 5-1-16,-1 3-3 16,-12 5 3-16,0 6-3 15,-2 4 1-15,0 0-15 16,0 0-8-16,0 20 17 16,-2 6 7-16,0 4-3 0,2-2 3 15,0-4-1-15,2-4 1 16,17-4 0-16,6-6 0 15,14-6 1-15,-6-4-1 16,7 0-9-16,-9-21-7 16,-4-8 1-16,-7-6 8 15,0-4-4-15,-6-11-13 16,-1-8-6-16,3-9-35 16,-3 1 50-16,-3 8 15 15,0 16 1-15,-6 18 9 16,-4 15 30-16,0 9 25 15,0 5-64-15,-14 23 0 16,-5 14 20-16,3 4 21 16,1 4-27-16,7-1 8 15,6-3-7-15,2-9-11 0,0-9 2 16,0-7-2-16,0-11 1 16,0-6-1-16,8-4 4 15,9 0 5-15,8-6 6 16,12-13-18-16,6-1-1 15,6 4-4-15,-4 5 0 16,-1 7-8-16,-11 4 6 16,-6 0 0-16,-9 15 6 15,-9 11 0-15,-9 3 1 16,0 1 3-16,0 0 2 16,-15-5-1-16,-10-4-1 15,-6-9 0-15,-8-8 0 0,2-4 1 16,-3 0 1-16,2-4-3 15,16-16-3-15,11-5 0 16,11-2-13-16,0-4-33 16,17 0-74-16,23-5-3 15,9-6-35-15,9-11-127 16,7-7-85-16</inkml:trace>
  <inkml:trace contextRef="#ctx0" brushRef="#br0" timeOffset="141926.41">24712 7032 662 0,'0'0'189'15,"0"0"-46"-15,0 0-17 16,0 0-89-16,0 0 25 16,-23 132 0-16,4-60-12 15,1 3-12-15,3-7-14 0,1-12-10 16,1-8-11-16,3-10-3 16,6-11 0-16,4-8-14 15,0-8-45-15,6-10-89 16,23-1-33-16,12 0-182 15</inkml:trace>
  <inkml:trace contextRef="#ctx0" brushRef="#br0" timeOffset="142277.04">24886 7517 653 0,'0'0'148'16,"0"0"-81"-16,0 0 42 0,0 0-20 15,0 0-24 1,0 0-15-16,-25 33 2 0,32-33-28 15,11 0 4-15,7 0-17 16,2-12-1-16,-6-9-7 16,0-1-2-16,-6-6 6 15,-8-6-7-15,-5 0-2 16,-2 6-7-16,0 6 8 16,-7 13-1-16,-19 9 2 15,-3 0-7-15,-10 17 7 16,6 12 0-16,4 10 6 15,12 6 3-15,3 2 1 16,14 0 4-16,0-7-10 16,9-4-2-16,25-6-2 15,10-9 0-15,14-4-24 0,13-11-46 16,16-5-118-16,4-1-106 16,-4 0-282-16</inkml:trace>
  <inkml:trace contextRef="#ctx0" brushRef="#br0" timeOffset="142488.37">26074 7150 1093 0,'0'0'40'16,"0"0"-27"-16,0 0 96 15,0 132-24-15,-4-57-36 0,4 3-7 16,-2-3-10-16,-8-10-25 15,6-8-7-15,-7-11-1 16,2-10 0-16,2-12-41 16,-2-10-16-16,5-10-53 15,-7-4-141-15,4-4-151 16</inkml:trace>
  <inkml:trace contextRef="#ctx0" brushRef="#br0" timeOffset="142859.14">25827 7471 919 0,'0'0'50'0,"0"0"52"16,0 0 14-16,129-68-71 0,-60 54-29 15,5 4-5 1,-3 5-4-16,-2 5 4 0,-9 0 8 16,-15 0 6-16,-10 15 12 15,-14 5-16-15,-10 10-5 16,-11 9-11-16,0 4 9 15,-13 3-6-15,-8 1 1 16,15-5-6-16,4-9-2 16,2-8-1-16,0-7 1 15,15-8 0-15,14-6 2 16,8-4 4-16,4 0-4 16,-3-11 0-16,-9-21-2 15,-12-7 1-15,-7-11-2 16,-10-3-6-16,-7 5 0 0,-29 9 0 15,-19 10 3-15,-3 9-9 16,-10 15-15-16,13 5-55 16,10 0-105-16,18 17-110 15</inkml:trace>
  <inkml:trace contextRef="#ctx0" brushRef="#br0" timeOffset="144474.94">27557 7660 874 0,'0'0'54'0,"0"0"-16"15,0 0 86-15,0 0 12 16,42-121-80-16,3 85-35 16,10-6 8-16,5-6-17 15,0-11-6-15,0-2-5 16,-8-1-1-16,-12 8 0 15,-22 16 1-15,-12 14-3 16,-6 13 2-16,0 7-2 16,-13 4-8-16,-11 0-6 15,-10 24 0-15,10 13 3 16,3 6-6-16,19 6-2 0,2 0 6 16,10-9 4-16,19 1-11 15,0-9 13-15,-10-6 3 16,-3-9 4-16,-9-1-3 15,-7-7-5-15,0 0-8 16,-27-6 18-16,-2 1-1 16,0-1 1-16,4-3 1 15,14 0 4-15,7 0-4 16,4 0 4-16,0 0-2 16,25-5-3-16,10-7-18 0,5-2 11 15,9-2 2-15,2-4 5 16,5-4-3-16,2-6 3 15,0-6 0-15,-4-4 2 16,-8-8-1-16,-13 0 4 16,-10 3-3-16,-11 13-1 15,-12 15 0-15,0 8 1 16,-14 9-2-16,-15 0-3 16,0 2 3-16,-7 26-1 15,7 9 1-15,12 12 0 16,12 4 0-16,5 0 5 15,0 0 2-15,22-11 2 16,7-8-3-16,7-10-1 16,-7-12 4-16,2-8-5 15,2-4 1-15,4 0-3 0,0-19 2 16,-1-7-7-16,-1-5 4 16,-1-4-1-16,-5 0 0 15,-5-3 0-15,-3 6 0 16,-15 9 0-16,1 12 3 15,-7 9 0-15,0 2-2 16,0 0-1-16,0 5 0 16,0 20 3-16,0 7 30 15,0 1-11-15,0-2-5 16,0-5-1-16,0-8-3 16,0-8-6-16,0-6 5 15,0-4-8-15,14 0 10 0,1-2 1 16,14-16-2-16,-2-5-13 15,4-2 0-15,-4-3-3 16,-3 2 2-16,-4 6-10 16,-6 8 8-16,-10 7 0 15,-4 5-3-15,0 0-7 16,0 9-13-16,0 17 12 16,2 4 14-16,5 0-4 15,9-2-20-15,3-6-1 16,12-8-27-16,6-8 23 15,7-6 28-15,3 0 1 16,2-2 1-16,-12-18-1 16,-2-4 2-16,-14-5 2 15,-9-8 8-15,-3-1 2 0,-9 2-3 16,0 4-5-16,-9 10 0 16,-11 12 1-16,-12 10-7 15,-1 0-4-15,-5 15 1 16,0 16-1-16,9 5 4 15,2 2 0-15,16-1 1 16,11-4 0-16,0-5-1 16,0-10 1-16,23-6 4 15,1-10 2-15,10-2 0 16,3-8 5-16,3-19-5 16,3-6-3-16,-5-6-1 0,-9-8 2 15,-2-7 6 1,-3-7-9-16,5-9-2 0,-3-10-10 15,1 4 8-15,-4 11 0 16,-7 22 2-16,-3 18 8 16,-13 23 16-16,0 2-24 15,0 20 0-15,-15 29 0 16,-12 11 6-16,2 12 1 16,7 6-3-16,7 2 0 15,9-6 3-15,2-4 0 16,0-11-7-16,13-13 0 15,14-14-4-15,8-12-30 16,10-14-86-16,6-6-111 16,5-4-174-16</inkml:trace>
  <inkml:trace contextRef="#ctx0" brushRef="#br0" timeOffset="145025.07">30316 7393 927 0,'0'0'32'0,"0"0"91"15,0 0-16-15,-147 59-48 16,104-54-28-16,-3-4-12 16,-1-1-12-16,-2 0-6 15,8 0 2-15,10-14-3 0,10-7 1 16,9-3-1-16,12-4 0 15,0-4-5-15,16-4-4 16,22-6-7-16,11 2 6 16,9-3-2-16,7 4 2 15,1-1 0-15,-3 0 6 16,-12-1-2-16,-11 5 6 16,-15 7 1-16,-17 4 1 15,-8 9-2-15,0 4 3 16,-31 7-3-16,-13 5 2 15,-14 9 0-15,0 25 13 16,4 7-1-16,10 5-2 16,13 6-3-16,13-1 9 0,9 3-3 15,9 4-2 1,0 1 5-16,24 2-2 0,10-1-1 16,4-1 0-16,4 0 3 15,3-3-14-15,-3-5 1 16,-7-2-1-16,-12-8-2 15,-12-6 1-15,-11-7-3 16,0-4-3-16,-24 0 2 16,-15-5-4-16,-5-3-5 15,-5-5-9-15,5-6-23 16,3-5-19-16,12 0-70 16,14 0-82-16,15-16-208 0</inkml:trace>
  <inkml:trace contextRef="#ctx0" brushRef="#br0" timeOffset="146092.06">30784 7615 880 0,'0'0'71'15,"0"0"-63"-15,0 0 86 16,0 0-21-16,0 0-43 15,0 0 22-15,-40 18 8 16,63-19-22-16,8-20-26 16,2-4-9-16,1-9 3 15,-5-7-2-15,-10-5 0 0,4-8-1 16,-15-4-3-16,0 4-12 16,-8 5-10-16,0 14 20 15,-12 10-10-15,-19 12-10 16,-5 9-2-16,3 4 2 15,2 0 13-15,8 19 0 16,15 4-13-16,8 0 4 16,0 2 1-16,15-6-7 15,14 2 5-15,7-5 19 16,4-2 2-16,-2-5-1 16,-7 0 1-16,-6-3-2 15,-10-2 5-15,-6 4-4 0,-4 2 5 16,-5 10 4-16,0 8-2 15,0 2 0-15,0 3-3 16,0-3 3-16,0-2-2 16,0-6-5-16,0-5 5 15,8-5 5-15,13-5-3 16,1-5 7-16,14-2 3 16,8 0-15-16,3-6-1 15,4-10-2-15,-8-6 1 16,-1-9 0-16,-11-9 1 15,-2-8-2-15,-2-6-21 16,-9 0 13-16,-7 8 0 16,-9 12 4-16,-2 15 4 15,0 12-2-15,-15 7-8 16,-14 2 5-16,-10 28 1 0,6 15 3 16,4 8 2-16,9 3-1 15,11-3 0-15,9-6 0 16,0-3-3-16,16-9-13 15,13-11-19-15,6-11-40 16,5-6 25-16,3-7 31 16,-1 0 1-16,-2-8-54 15,-4-16 38-15,-7-9 20 16,0-3-8-16,-5-8 18 16,-1 4 4-16,-10 6 0 0,-6 13 34 15,-5 16 40 1,-2 5-33-16,0 0-34 0,0 11-7 15,-14 15 18-15,1 6 19 16,7 1-20-16,4 2 15 16,2-6-4-16,0-4-1 15,0-9-6-15,13-7-14 16,9-9 9-16,7 0 8 16,7 0-13-16,6-5-7 15,-6-15-4-15,0-5-15 16,-7-4-11-16,-6-6 10 15,0-4 1-15,-9 4 15 16,-3 7-5-16,-7 10 5 16,-4 10 13-16,0 8 7 15,0 0-16-15,-4 10-1 0,-15 14 8 16,9 8 2-16,1 3 14 16,9-2-7-16,0 2 0 15,0-8-7-15,19 0-13 16,13-9-2-16,8-8-1 15,7-5-47-15,0-5-70 16,-5 0-68-16,-1-15-161 16</inkml:trace>
  <inkml:trace contextRef="#ctx0" brushRef="#br0" timeOffset="146238.37">32013 7020 961 0,'0'0'55'0,"0"0"30"0,0 0 40 16,0 0-50-16,0 0-66 16,0 0-9-16,91-20-56 15,-40 42-165-15,-2 2-191 16</inkml:trace>
  <inkml:trace contextRef="#ctx0" brushRef="#br0" timeOffset="147227.34">32345 7538 99 0,'0'0'869'16,"0"0"-865"-16,0 0 58 0,0 0 75 16,0 0-63-16,0 0-55 15,111 5-14-15,-74-12 4 16,-2-14-8-16,-9-9 1 15,-8-8-2-15,-7-3 0 16,-11-5-4-16,0 2-17 16,0 13 20-16,-20 11-11 15,-11 13 1-15,-12 7 1 16,-1 9 5-16,-1 23 3 16,12 11 2-16,4 6 2 15,13 7 0-15,10-4 0 16,6-3-2-16,0-10 1 0,13-6-1 15,16-8 0-15,9-13 0 16,7-5 6-16,5-7-6 16,2 0 0-16,-3-12 1 15,-9-8-1-15,-2-8 5 16,-5-4-3-16,0-7 2 16,-1-2 2-16,-5 2 2 15,-9 11 0-15,-5 12 14 16,-8 10 5-16,-5 6-9 15,0 0-18-15,0 20 0 16,0 14 0-16,0 6 9 16,0 2 3-16,0-3-4 15,0-7 1-15,0-11-6 0,0-10-1 16,0-8 2-16,0-3 2 16,2 0 4-16,13-5 16 15,8-15-26-15,6-4 0 16,4-2-2-16,5-5 1 15,-1-2-3-15,2-3 1 16,-1 3-2-16,-9 7 2 16,-5 12 1-16,-8 10 2 15,-16 4-1-15,0 0 0 16,2 6-8-16,0 18 9 16,10 10-2-16,1-1 4 15,5-2-3-15,11-4 2 0,4-8-1 16,9-3 0-16,10-7 3 15,4-7-4-15,0-2 4 16,1 0-3-16,-14-8 1 16,-1-14 1-16,-13-4-1 15,-7-10 1-15,-5-5-2 16,-5-3 0-16,-5 4 0 16,-7 8 1-16,0 12-1 15,-9 16-5-15,-20 4 0 16,-7 2 0-16,-4 26 3 15,4 7 1-15,14 11 1 16,11 0 2-16,11-3-2 16,0 0-3-16,27-5 2 15,10-8 0-15,8-8-11 16,2-8 6-16,0-8 3 0,4-6 2 16,-8 0-2-16,-12 0-1 15,-11 0 3-15,-13-3 0 16,1-6 1-16,-8-3 0 15,0 4-1-15,0 2-4 16,0 1-3-16,0 2-26 16,0-1-111-16,0-2-36 15,0-4-556-15</inkml:trace>
  <inkml:trace contextRef="#ctx0" brushRef="#br0" timeOffset="150695.15">8943 8840 809 0,'0'0'79'15,"0"0"-20"-15,0 0 59 16,0 0 10-16,0 0-31 16,0 0-44-16,0 0-29 15,0 0 13-15,-9 166 7 16,-2-66-15-16,0 8-11 16,-5-8-6-16,-2-8-12 15,-4-12 0-15,-5-11-2 16,5-11-15-16,7-14-39 15,5-19-55-15,10-25-126 0,0 0-257 16</inkml:trace>
  <inkml:trace contextRef="#ctx0" brushRef="#br0" timeOffset="150993.65">8800 8973 1068 0,'0'0'25'0,"0"0"-6"15,0 0 1-15,0 0 77 16,56-108-30-16,-18 92-42 16,6 4-8-16,3 3 4 0,3 9-13 15,-8 0-4-15,-7 0-3 16,-8 21 0-16,-13 11 1 16,-10 6-1-16,-4 4 0 15,-16 4 1-15,-19-3-1 16,-9-6 5-16,-4-5-6 15,3-7-1-15,10-9-7 16,11-8-21-16,10-8-46 16,14-4-44-16,0-22-61 15,16-6-199-15</inkml:trace>
  <inkml:trace contextRef="#ctx0" brushRef="#br0" timeOffset="151843.2">9400 8976 645 0,'0'0'50'0,"0"0"63"16,0 0 65-16,0 0-31 16,0 0-35-16,0 0-56 15,2-49-35-15,-6 31-6 16,-12 2-8-16,-2 2 2 16,-2 4-1-16,-4 4-2 15,-3 6-6-15,-2 0 0 16,0 14 1-16,-5 15 4 15,5 4-1-15,10 6-2 16,7-2-1-16,10-1-1 16,2-7-2-16,4-10 2 15,21-8 0-15,4-10 0 0,7-1 1 16,1-15 0-16,8-17 1 16,-3-8 0-1,-3 1-1-15,-8 7-1 0,-9 6 2 16,-8 10 0-16,-8 8-1 15,-4 8 2-15,-2 0-1 16,0 0-2-16,0 20 2 16,0 14-2-16,0 6 3 15,0-1-3-15,0-7-7 16,0-4-18-16,9-9-34 16,11-12-17-16,7-7-30 15,11-8-44-15,-3-21-62 16,8-5 34-16,-12 0 14 0,-7 0 115 15,-8 2 49-15,-5 4 132 16,-9 6 8-16,-2 2 32 16,0 4-22-16,0 4-46 15,-6 2-5-15,-7 6-11 16,-1 4-41-16,-6 0-17 16,2 1-9-16,-2 22-7 15,0 7-2-15,2 9 0 16,5 0-4-16,7 3-3 15,0-2 0-15,6-3-5 16,0-9 1-16,32-10-1 16,6-12 0-16,17-6-1 0,5-11-5 15,8-28-1 1,-8-10-10-16,0-6 5 0,-9-3 4 16,-18-5-6-16,-4-3 9 15,-8-9 4-15,-7-6-1 16,-8 0 2-16,-4 16 0 15,-2 24 2-15,0 22 11 16,0 13 8-16,0 6-11 16,0 0 1-16,0 31-10 15,0 21 6-15,0 14 3 16,0 11 7-16,0 0-13 16,0-2 6-16,0-9-5 15,9-8-4-15,-5-12-2 16,8-10 1-16,-3-15-10 15,4-11-26-15,7-10-22 0,9-5-51 16,4-25-73-16,5-10-94 16,-7-1-182-16</inkml:trace>
  <inkml:trace contextRef="#ctx0" brushRef="#br0" timeOffset="152508.44">10425 8700 659 0,'0'0'267'0,"0"0"-216"15,0 0 65-15,0 0 16 16,0 0-57-16,0 0-22 16,-111-37-34-16,70 47-6 15,6 10 0-15,-1 4-4 0,7 2 1 16,7 6-7-16,7 0 2 16,8 0 0-16,7-6-10 15,0 0-2-15,11-4 7 16,22-3-2-16,10-7 2 15,8-5-1-15,11-7 0 16,5 0-2-16,3-4-3 16,-6-13-3-16,-6-4-6 15,-7 1 9-15,-8 0-3 16,-14-2 6-16,-10-2 2 16,-7 0 0-16,-8-5 1 15,-4 8-1-15,0 1 1 16,0 10 4-16,0 8-4 0,-16 2 2 15,-5 2 0 1,-6 22-1-16,0 8 1 0,4 7-2 16,13 0 1-16,5 1 0 15,5-1 1-15,5-2-4 16,24-9 1-16,8-6 0 16,8-12 0-16,10-10 1 15,3 0 0-15,0-22 0 16,3-14-2-16,-8-5-5 15,-3-6 0-15,-8-1 4 16,-11-8 2-16,-13-4 1 16,-11-7 0-16,-7 1 0 15,0 8-2-15,0 16 2 16,0 21 11-16,-7 16-4 0,2 5 1 16,-4 8-7-16,3 26 0 15,-3 19 2-15,-3 12 7 16,12 4-3-16,0 0-2 15,0-4-2-15,0-7-1 16,10-7-1-16,1-7-2 16,-5-17-6-16,8-6-32 15,-7-16-33-15,1-5-83 16,1-12-79-16,-7-22-410 16</inkml:trace>
  <inkml:trace contextRef="#ctx0" brushRef="#br0" timeOffset="152643.67">10954 8744 1059 0,'0'0'86'0,"0"0"-81"15,0 0-3-15,0 0 0 16,116-20 13-16,-43 11-15 16,8-3-117-16,-4 2-348 15</inkml:trace>
  <inkml:trace contextRef="#ctx0" brushRef="#br0" timeOffset="154662.25">12713 9160 951 0,'0'0'108'16,"0"0"-108"-16,0 0-2 15,0 0 2-15,42-110 25 16,-38 77 15-16,-4-1 0 16,0 0-13-16,-15 3-4 15,-14 4 15-15,-9 10-16 16,-3 6 1-16,-3 11-8 0,-3 0 2 15,1 20-15-15,3 15 12 16,7 11-8-16,17 3-3 16,9 6 0-16,10-9-3 15,0-6 0-15,29-10-4 16,11-14 3-16,5-13 0 16,11-3 1-16,0-21-1 15,-3-21 2-15,-6-13 1 16,-7-8 1-16,-7-6-3 15,-6-5-2-15,-9-6-1 16,-5-2-3-16,-3-4-3 16,-8 10 6-16,-2 18 3 0,0 23 2 15,0 26-2-15,0 9 3 16,0 9-3-16,0 31 0 16,-10 18 4-16,6 14 3 15,4 6-5-15,0 3 7 16,0 2 0-16,9-6-9 15,7-9 2-15,2-9 1 16,-1-18-3-16,4-15 0 16,-2-11 2-16,-1-15 1 15,7 0-3-15,4-22-1 16,2-15-4-16,-2-4 0 16,0-6-5-16,-4 1-5 15,-8 4 6-15,-8 12-20 16,-4 14 15-16,-5 9 10 15,0 7 2-15,0 0-12 0,0 19 9 16,0 11 5-16,0 6 0 16,0 4 2-16,0 1 3 15,0-6 5-15,2-4-5 16,18-11-1-16,0-8 0 16,5-10-2-16,6-2 0 15,7-7 3-15,-1-20-3 16,8-9-2-16,-5-3-3 15,-4-2-4-15,-14 0-7 16,3 7 4-16,-14 7-6 0,-7 15 4 16,-2 5 8-1,-2 7 3-15,0 0-3 0,0 12-14 16,-6 15 18 0,-3 6 22-16,7 6-10 0,2-2 0 15,0-2 6-15,6-5-7 16,19-6-2-16,4-9 4 15,11-6 2-15,5-9-2 16,1 0-4-16,8-24-4 16,-2-15-5-16,-4-7-1 15,-5-4-10-15,-14-1 1 16,-14 0-5-16,-15 5 2 16,0 12 9-16,0 8-4 15,-2 14 1-15,-18 12-4 16,-7 0 5-16,-1 7 5 0,-7 12 1 15,16 0 1-15,5 1 3 16,5-6 3-16,9-3-4 16,0-3-6-16,5-4 2 15,15 0 1-15,9-4 6 16,0 0-4-16,0 2-2 16,-2-2 0-16,-5 3 1 15,-6 2 1-15,-3 4-1 16,-7 3 2-16,6 5 3 15,-8 5 8-15,5 4 5 16,-5 4-4-16,4-1-8 16,-2-3 0-16,5-5-4 15,-5-5-2-15,8-7 2 16,1-6-1-16,6-3 2 0,6 0-3 16,4-14 2-16,2-11-3 15,3-10-3-15,-5 0 3 16,-2-9 0-16,-7 3-16 15,1 5 11-15,-10 9-2 16,-9 13 5-16,-4 9 0 16,0 5 0-16,0 0-14 15,0 12 15-15,-15 14 1 16,1 10 1-16,10 4 1 16,4 1 3-16,0-3-5 15,2-6 0-15,16-9-4 0,9-7 3 16,4-9 0-1,9-7-1-15,5 0-21 0,-1-20-34 16,-2-8 8-16,-1-5 3 16,-12 1 7-16,-4 2 0 15,-12 4 38-15,-9 10 1 16,-4 7 3-16,0 9 36 16,0 0 11-16,-15 3-21 15,-5 21 21-15,-1 4-18 16,4 2 6-16,5-4-21 15,10-6-5-15,2-8-1 16,0-5-6-16,0-7-5 16,0 0 12-16,0-2-10 15,10-22 6-15,9-7-8 0,4-4 0 16,-1 2 0-16,2 5 0 16,-6 8-3-16,-4 6 1 15,-3 8 1-15,-7 6-1 16,3 0-1-16,-1 6-6 15,-1 19 9-15,6 0 0 16,0 3 0-16,7-2-2 16,5-6-2-16,4-8-8 15,8-7 8-15,9-5 1 16,8-7 1-16,-4-17-5 16,4-5-19-16,-9-4 17 15,-10 3 3-15,-11 0 6 16,-15 8-4-16,-7 9 4 0,0 12 4 15,-14 1 5 1,-15 4-5-16,-6 19-1 0,1-2 8 16,12 4-7-16,7-6 0 15,5-3-2-15,10-4-2 16,0-3-1-16,0-7 0 16,25 1 1-16,4-1 0 15,2 0 3-15,0 6-5 16,-6 4 3-16,-7 10-1 15,-3 10 8-15,-6 11 14 16,-4 7-16-16,-5 8 10 16,0 6-4-16,-16-4-4 15,-9-2-4-15,1-7-4 16,0-17 0-16,-3-10-21 0,7-17-24 16,-3-7-8-16,10 0-85 15,-3-27-111-15,3-9-279 16</inkml:trace>
  <inkml:trace contextRef="#ctx0" brushRef="#br0" timeOffset="154911.74">14451 8615 678 0,'0'0'497'0,"0"0"-478"15,0 0-16-15,0 0 63 0,0 0-6 16,0 0-30-16,-15-5-11 16,43-2 1-16,-1-6-12 15,-9-5-2-15,-5 1-6 16,-5 2-1-16,-8 7-8 16,0 4-17-16,-19 4-35 15,-12 0-64-15,-4 20-157 16</inkml:trace>
  <inkml:trace contextRef="#ctx0" brushRef="#br0" timeOffset="155294.41">16326 8707 1106 0,'0'0'10'0,"0"0"-10"16,0 0 0-16,0 0 9 16,0 0 71-16,31 121-8 15,-22-54-40-15,-9 5-13 16,0-3-15-16,0-11-4 16,0-8-2-16,-11-14-54 15,-5-10-83-15,-1-17-44 16,-10-9-154-16</inkml:trace>
  <inkml:trace contextRef="#ctx0" brushRef="#br0" timeOffset="155961.68">16083 8993 1008 0,'0'0'149'0,"0"0"-133"16,0 0-16-16,0 0 1 15,171-10 28-15,-88 6 4 16,6 1 6-16,5-6-15 15,-7-3-24-15,-11-6 1 16,-19-1-2-16,-14-8 0 16,-18-1-4-16,-21 0 3 15,-4 0-11-15,-4 8 1 16,-21 6 0-16,-6 8 12 16,-5 6 3-16,3 3-2 15,4 32 9-15,4 13 2 16,17 12 1-16,2 3-7 15,6-3 0-15,6-6 6 0,13-13 0 16,6-8-8-16,-5-15 7 16,7-11-11-16,1-7 3 15,1-3 2-15,14-21-1 16,-3-7-4-16,0-6 2 16,-4 0-1-16,-5 2 1 15,-9 8 2-15,-6 10-8 16,-12 8 7-16,1 9-6 15,-5 0-1-15,2 21-2 16,0 8 6-16,0 5 0 0,10-2 0 16,1-2 0-1,7-5 1-15,7-9 1 0,6-8-1 16,5-8 1-16,7 0 0 16,-7-10 2-16,-3-16-4 15,-1-3 0-15,-14-6-1 16,-5-4 1-16,-5-1 3 15,-8 6-2-15,-2 10-1 16,0 12 0-16,-2 12 0 16,-19 0 6-16,3 22 0 15,-11 14-4-15,10 8 3 16,0 4 3-16,15 2 0 16,4-5-4-16,0-5-2 15,29-5-2-15,17-12 0 16,22-11 0-16,14-10-3 0,9-2-24 15,10-8-46 1,-3-14-77-16,-4-6-27 0,-14-9-143 16</inkml:trace>
  <inkml:trace contextRef="#ctx0" brushRef="#br0" timeOffset="158662.6">18384 8717 935 0,'0'0'54'0,"0"0"9"16,0 0 30-16,0 0 19 16,0 0-58-16,0 0-27 0,15 5-2 15,-15 31 18 1,0 13-18-16,0 7-11 0,0 2 4 16,-4 4-5-16,-7-6-12 15,-1-8 1-15,1-7 0 16,7-15-4-16,0-14 1 15,-2-9-1-15,6-3 1 16,0 0-6-16,0 0 1 16,8-24 4-16,11-6-6 15,8-5 3-15,2 1-3 16,0 7-1-16,-2 10 5 16,2 10 4-16,-9 7-6 15,0 0 6-15,-2 8 0 0,-5 16-2 16,5 5 2-1,7 0 2-15,-6 1 0 0,15-5-1 16,0-8-1 0,6-5 1-16,2-7-1 0,5-5 0 15,4 0-1-15,-2-5-2 16,-2-10-7-16,-7-8-1 16,-9-4-10-16,-6-9 1 15,-12-3 0-15,-1 2 8 16,-12 4 2-16,0 9 7 15,-8 10-14-15,-13 8 14 16,-8 6 2-16,-10 0 1 16,-3 15 3-16,0 12 9 15,1 9 2-15,8 7 11 0,8 1-13 16,12-2 3-16,13-7-12 16,0-6 4-16,5-7-5 15,15-10 0-15,9-6 2 16,7-6-3-16,-1 0 0 15,7-23 0-15,-1-4 2 16,-10-7-3-16,-2-2 0 16,-6-5 1-16,-6 5-2 15,-5 10 0-15,-6 11 1 16,-6 8 0-16,0 7-2 16,0 0-5-16,-2 9 4 15,-14 14 3-15,-7 10 1 16,8 1 3-16,9 4-4 0,0-2 1 15,6-1-1 1,0-2 0-16,25-8 0 0,6-11-1 16,10-5 1-16,5-9-3 15,6 0-7-15,-6-14-10 16,6-10-2-16,-9-5 4 16,-8 0-2-16,-1-5 7 15,-10 0 5-15,-9 3 2 16,-4 12 6-16,-8 9 2 15,-3 7 8-15,0 3 1 16,0 0-3-16,0 18-4 16,-5 13 18-16,-6 3 7 15,7 2-13-15,2-9-6 16,2-2 3-16,0-11-1 0,0-7-6 16,0-7-2-16,0 0-4 15,15 0 15-15,14-23-14 16,6-7 2-16,4-4-2 15,-1-3-1-15,-5-1 0 16,-4 8-1-16,-2 6 1 16,-12 12-4-16,-3 8 2 15,-10 4-1-15,0 0-3 16,0 19 2-16,-2 10 4 16,2 7 1-16,3 1-1 15,1-1-1-15,10-7 1 16,9-6-2-16,6-7 2 15,11-9 0-15,10-7-5 0,4 0-9 16,-8-21 3-16,-1-4-1 16,-9-7 4-16,-13-3-2 15,-5-5 0-15,-11-3-2 16,-9 10 0-16,0 8 9 16,0 13-2-16,-25 12-3 15,-6 0 6-15,-11 16 2 16,-3 10 3-16,3 6 5 15,8 3-4-15,14 1-3 16,11 0 6-16,9-2-4 16,0-6 1-16,9-8-4 15,16-10 1-15,6-10-1 0,2 0 2 16,7-12 1-16,-1-18-3 16,-6-6-3-16,-4-2-1 15,-5-10 3-15,-6-8-3 16,-3-13-3-16,-1-7-1 15,-1-7-2-15,1 1-6 16,-3 8 8-16,-5 20 6 16,-6 20 2-16,0 20 0 15,-2 14 0-15,-25 4-1 16,1 32 4-16,-1 20 3 16,7 12 4-16,7 9-7 15,6 6 2-15,7-6-2 16,0-7 2-16,7-8 0 15,15-13-3-15,2-15-1 0,3-14 4 16,4-16-4-16,5-4 4 16,7-8-2-16,3-16-3 15,6-9-8-15,-8 0 1 16,-9-2 0-16,-8 5 2 16,-11 10-7-16,-7 10 10 15,-9 10 2-15,0 0-13 16,-9 14 5-16,-9 16 8 15,-1 4 9-15,5 4 3 16,5 3-5-16,9-4 3 16,0-4-5-16,0-8-5 0,25-8 4 15,2-11-3 1,6-6-1-16,5 0 1 0,-3-20-1 16,5-8-7-16,-13-5-11 15,-9-6 2-15,-5-5 2 16,-9-7-6-16,-4 5-16 15,0 8 5-15,-13 11 12 16,-20 14 12-16,-7 9 7 16,-5 4 0-16,1 0 17 15,11 15 10-15,-2 6 6 16,18 7-18-16,3 4 4 16,14 0-1-16,0 0-16 15,23-6 2-15,10-8-1 16,10-6 1-16,1-12-4 0,8 0 0 15,-4 0-1-15,6-17 1 16,-5-5-3-16,5-5-4 16,-8 3 4-16,-3-2-1 15,-5 4 4-15,-21 10 0 16,-3 7 0-16,-12 5 7 16,-2 0-5-16,0 12 1 15,0 17 7-15,0 10 10 16,0 2-11-16,0 2 10 15,0-3-12-15,0-8-4 16,11-9 1-16,3-9-2 16,1-9-2-16,10-5 5 15,-3 0-4-15,14-22 0 0,-5-7-2 16,2-2-3-16,-4-1 3 16,-2-7-3-16,0-1 4 15,0 4-9-15,-10 8-3 16,-3 12 6-16,-10 11 6 15,1 5 2-15,-5 0-2 16,0 5-1-16,0 20 1 16,2 7 16-16,-2 5-6 15,2 2 0-15,2-5 0 16,6-8-1-16,3-6-8 16,3-8 3-16,3-8 0 15,17-4-2-15,0 0 1 16,11-21-3-16,-2-6 0 0,-10-4-1 15,3-6-3-15,-5-6-4 16,-4-1-5-16,-4 2-5 16,-14 9 13-16,-9 10-6 15,-2 11 5-15,0 12-7 16,-13 0 13-16,-16 6 0 16,0 23 11-16,-2 10 3 15,6 5-7-15,12 2 0 16,11-1-1-16,2-6-1 15,0-4 0-15,13-9-5 16,18-10 2-16,11-6 0 16,14-10 1-16,4 0-3 15,5-10-1-15,-7-14 0 16,-11-8-1-16,-1-6 1 0,-3-8-13 16,-5-11-10-16,-7 1 7 15,-4 6 1-15,-16 14 7 16,-7 16 8-16,-4 14-3 15,-9 6-8-15,-13 0 9 16,-9 3 3-16,-1 11 5 16,11 5 9-16,7 1-9 15,5-3 0-15,9-6 2 16,0 1-4-16,0-4-1 16,13 2 1-16,12-2 4 15,0 5-2-15,-3-2 8 0,0 5-2 16,-6 3 3-1,-1-1-4-15,-10 4 1 0,2 1 3 16,-5 2-3-16,-2 1-2 16,0-6 0-16,2-3-4 15,2-8-5-15,5-4 0 16,5-5-2-16,13 0-13 16,6 0-30-16,19 0-65 15,7-14-153-15,11-9-592 16</inkml:trace>
  <inkml:trace contextRef="#ctx0" brushRef="#br0" timeOffset="159757.68">23865 9006 844 0,'0'0'97'0,"0"0"-82"16,0 0 59-16,0 0 49 15,0 0-24-15,0 0-44 16,0 0-2-16,33 102-4 16,-39-21-25-16,-19 8-10 15,0 3-4-15,4-5-7 16,2-9-3-16,4-12 0 15,8-14-6-15,0-20-26 16,5-16-24-16,2-16-53 16,0 0-44-16,0-33-15 0,9-18-80 15,-9-11 121-15,0-8-52 16,0-13 65-16,0-7 114 16,0 2 173-16,0 8-46 15,12 11-42-15,-2 21 70 16,11 16-21-16,-4 13-72 15,10 7-2-15,2 9-6 16,12 3-5-16,3 0-4 16,-2 22-5-16,-1 8-7 15,-12 0-21-15,-12 2-2 16,-15-1-7-16,-2-6-2 16,-4-2 6-16,-25-3-3 15,-5-8 1-15,5-4 4 16,10-8-8-16,3 0 2 15,16 0 3-15,0 0-6 0,0-17-5 16,29-10-7-16,17-5-2 16,10 1 4-16,2 9-3 15,-4 13 5-15,-5 9 5 16,-7 0 0-16,-6 12-1 16,-14 10 4-16,-9 3 0 15,-5 2 0-15,-8 0 6 16,0 0-2-16,-14-5 17 15,-13-8-11-15,5-6-5 16,4-8-2-16,2 0 3 16,7 0 4-16,5-12-1 15,4-13-8-15,0-6-1 0,27-1-1 16,2 0-4-16,2 6 1 16,0 12-1-16,-2 10 3 15,-4 4-3-15,-3 0 1 16,-6 14 4-16,-8 5-6 15,1 6 6-15,-2-2 6 16,0 0-6-16,-5-2 0 16,2-7 0-16,3-3 2 15,-3-5-2-15,6-6 2 16,3 0 0-16,3 0 7 16,1-17-3-16,8-12-6 15,-7-3 4-15,-5-4-3 16,-9-5 2-16,-4 3 0 15,0 6-3-15,-2 8-2 0,-17 10-7 16,-8 10-13-16,-2 4-6 16,2 0-38-16,0 16-24 15,14 8-24-15,10 2-105 16,3-2-241-16</inkml:trace>
  <inkml:trace contextRef="#ctx0" brushRef="#br0" timeOffset="160824.57">24969 8944 768 0,'0'0'112'16,"0"0"-51"-16,0 0 23 0,0 0-28 16,0 0-25-16,0 0-17 15,-89 0 23-15,60 37 0 16,4 6-11-16,9 2 7 15,5 1-20-15,11-1-10 16,0-7-1-16,11-6-2 16,18-6 5-16,6-12-4 15,10-6 0-15,7-8 4 16,3 0-5-16,1-12 1 16,-9-10 3-16,-5-4-4 15,-9-6 1-15,-8-6-1 0,0-4-7 16,-10 4 4-1,-10 8 3-15,-3 9 0 0,-2 14 1 16,0 7-1-16,-22 0 0 16,-7 3 2-16,0 22 0 15,2 5 1-15,12 6 1 16,3 5-3-16,12 3-2 16,0-3 2-16,20-5-1 15,16-9 2-15,6-8 0 16,3-12-2-16,11-7 4 15,-2 0-1-15,-8 0-3 16,-6-19 1-16,-9-5-1 16,-2-5 0-16,-11-12-4 15,-3-3 0-15,-5-4 2 0,-8 3 2 16,-2 12-3-16,0 12 3 16,-12 12 0-16,-7 5-1 15,-2 4 1-15,4 0 0 16,5 5-1-16,10 17 1 15,2 5-7-15,2 9 7 16,25 3 1-16,9-1-1 16,2 1 0-16,0 0 0 15,2-8 2-15,-11-2-1 16,-9-8-1-16,-9-5 0 16,-9-7 0-16,-2-4-1 15,0-3 3-15,-20-2 1 16,-8 0 6-16,3 0-9 0,7 0 5 15,5-7-5-15,3-6 2 16,10-3 4-16,0-1-6 16,10-6-2-16,19-3-1 15,13-4 3-15,14-2-1 16,8-2 1-16,9-2 0 16,4-3 0-16,-15 3 0 15,-8 2 0-15,-21 9 1 16,-10 4 2-16,-19 3-2 15,-4 4 11-15,0 0 8 16,-2 2-17-16,-21 5 1 16,-6 4-3-16,-4 3 2 15,2 0-3-15,-3 8 5 16,12 13-3-16,4 6-1 0,7 2-2 16,11 0 3-16,0 0-2 15,14-2 0-15,14-1 0 16,1 1 2-16,2-3-1 15,-2-2 2-15,-2 0-3 16,-13-1 3-16,-10-1-1 16,-4-6 1-16,0 1-1 15,-4-1 8-15,-19-4-9 16,-4-5 4-16,-2 0-2 16,0-5 0-16,5 0-3 15,-2 0 0-15,5 0-17 16,10-12-19-16,4-6-23 15,7-1-86-15,2-4-117 0,32 0-444 16</inkml:trace>
  <inkml:trace contextRef="#ctx0" brushRef="#br0" timeOffset="161000.87">26691 9374 1167 0,'0'0'104'0,"0"0"-70"16,0 0 32-16,0 0-48 15,0 0-18-15,0 0-4 0,29 11-129 16,-22-14-651-16</inkml:trace>
  <inkml:trace contextRef="#ctx0" brushRef="#br0" timeOffset="184140.57">1771 10256 1034 0,'0'0'96'0,"0"0"-32"16,0 0 20-16,0 0-42 16,0 0-19-16,0 0-5 15,0 0 19-15,8 101-3 16,-8-45-2-16,0 0-8 15,0-3-7-15,-8-11-12 0,0-12-2 16,3-14 2-16,1-8-5 16,4-7 0-16,0-1 7 15,0 0 5-15,0-9 0 16,0-21 1-16,2-13-13 16,19-9 0-16,4 2-1 15,7 1 1-15,-5 10-6 16,-9 15 1-16,-7 12 3 15,-7 8 1-15,-4 4 0 16,0 0 0-16,0 0-3 16,0 7 1-16,-17 12 3 15,-10 3 0-15,-9 4 0 16,-5-4-2-16,4-2 1 0,1-4-15 16,9-8 0-16,10-2 3 15,5-4 3-15,10-2 9 16,2 0-1-16,0 0 2 15,0 0-8-15,14 0-1 16,14 0 8-16,11 0-1 16,3 0 1-16,3 0-17 15,3 0-18-15,4 0-37 16,0-8-102-16,-4-4-58 16,-5 0-209-16</inkml:trace>
  <inkml:trace contextRef="#ctx0" brushRef="#br0" timeOffset="186340.9">2197 10226 891 0,'0'0'176'16,"0"0"-19"-16,0 0-42 15,0 0-67-15,0 0-32 16,0 0-8-16,0 32-2 16,0 12 19-16,0 1-3 15,-2-7-4-15,-5-8-10 16,1-8-4-16,4-10-3 15,-3-6 1-15,5-4 0 16,0-2 1-16,0 0 4 16,0 0 2-16,0-20 0 15,0-12-9-15,0-18-1 16,3-11-2-16,16 0-3 16,1 3-3-16,3 15-2 0,-4 19 4 15,0 14 1-15,-1 8 1 16,-1 2 1-16,6 0 1 15,-3 21 0-15,-3 12 0 16,-5 7 2-16,-12 6 0 16,0 0 0-16,-9-5 1 15,-25-7-1-15,-3-5 1 16,-1-4 2-16,-1-6-2 16,8-8 0-16,12-8-1 15,0-3 1-15,9 0 0 0,0-9 0 16,6-8-4-1,4 4 1-15,0 1-2 0,0 5 2 16,0 7-3-16,9 0 1 16,9 7 5-16,8 15 0 15,3 4-1-15,5 6 1 16,1-2 0-16,6-2 0 16,8-4 0-16,2-6 0 15,5-8 1-15,4-8 0 16,0-2 0-16,-9-5-1 15,-4-20 0-15,-13-5 1 16,-10-6 1-16,-6-9 0 16,-7-2 0-16,-9-1 1 15,-2 6-3-15,0 14 1 16,-8 16-1-16,-8 12 0 0,-1 0 0 16,-8 18-3-16,2 16-3 15,1 7 3-15,11 4 1 16,11-3 2-16,0-4-22 15,9-4-16-15,24-10-3 16,8-6 3-16,11-10 6 16,2-8 29-16,4 0 2 15,0-16 1-15,-6-10-1 16,-10-4 1-16,-13-3 8 16,-13-4 3-16,-10 3 8 15,-6 1 2-15,0 13-2 16,-6 8 5-16,-19 10-9 15,-6 2-14-15,-4 17-1 16,-4 14-1-16,6 10 1 0,10-1 0 16,10-2 0-16,7-4-1 15,6-8 0-15,0-6 0 16,0-8 0-16,10-7-1 16,13-5 2-16,4 0 4 15,6-21 6-15,3-5-1 16,-3-2 2-16,-4-2 3 15,-4-2-2-15,-3 2-6 16,-7 8-3-16,-8 7 2 16,-5 10-3-16,-2 5-2 15,0 0-3-15,0 4-5 16,0 20 2-16,-2 6 5 16,-7 4 1-16,3-2-2 0,6-3 0 15,0-8-4-15,0-7-3 16,0-5 3-16,15-9 3 15,5 0 3-15,7-5 2 16,4-17 2-16,3-5-4 16,1-7 4-16,-6-3-3 15,-4-5 3-15,-12-4-3 16,-4 4-1-16,-9 10 1 16,0 11-2-16,0 16 1 15,0 5 0-15,-11 0-3 0,-7 16-4 16,2 17-11-16,3 2-1 15,9 5-5-15,4 1-22 16,0-2 23-16,19-3 16 16,6-4 7-16,0-5-6 15,0-8 5-15,-8-1 1 16,-5-5 1-16,-6-8-1 16,-6 0 2-16,0-5 2 15,0 0 11-15,0 0 13 16,-9 0-11-16,-13 0-13 15,-1 0-1-15,8 0-1 16,3 0-2-16,8-6 2 0,4-8-2 16,0-7-11-1,0-5-2-15,23-4-5 16,14-2 3-16,11 2 1 0,2 6 3 16,2 8 9-16,-12 6 1 15,-11 6 1-15,-13 4 2 16,-8 0 6-16,-3 0 4 15,-3 7 0-15,-2 12 3 16,0 8 7-16,0-1-8 16,0 8 2-16,0-1-4 15,0-3-10-15,0-3 1 16,0-5-3-16,0-8 0 16,2-9-2-16,10-3 2 15,5-2 1-15,8 0 6 16,6-19-2-16,-2-8 0 0,-4-2 1 15,-12-5 2-15,-6-4 6 16,-7 1-6-16,0 3-4 16,-5 10-1-16,-13 6-2 15,-4 7-1-15,1 8 0 16,0 3 0-16,3 0-1 16,3 0 0-16,7 0-5 15,6 0 2-15,2 0-1 16,0 0-7-16,12 3 3 15,17 0 6-15,4 1 2 16,5-2 1-16,-3 4-2 16,3 2 2-16,1 4 0 15,-8 6 0-15,-8 2 7 16,-4 4-2-16,-13-2-3 16,-4 0 3-16,-2 2 2 0,0-6-2 15,0 0 1-15,-2-8-2 16,-2-6-2-16,4-1-1 15,0-3 1-15,0 0 2 16,0-8 9-16,0-13-13 16,0-8 0-16,22-4-7 15,10-4 2-15,7 5 1 16,4 9-2-16,-1 13 2 16,-11 10-2-16,-6 0 3 15,-8 7 0-15,-3 14 3 0,1 7 0 16,-1 2 1-1,-1-2-1-15,1-2-1 0,-1-6 1 16,1-6 1-16,-3-3-1 16,2-10 4-16,5-1-2 15,7 0 7-15,6-19-2 16,7-8-5-16,-1-5 2 16,2-4-4-16,-8-6 2 15,-14 0-1-15,-5 3-1 16,-12 12 2-16,0 10-1 15,0 15-1-15,-16 2 0 16,-9 0-1-16,6 21-2 16,1 7-4-16,7 4 4 15,11 0 2-15,0-2-15 16,15 2 6-16,14-2 5 0,4-1 5 16,1 1-1-16,-3-2 1 15,-6-5-2-15,-9-2 4 16,-12-5-6-16,-4-5 8 15,-18 1-3-15,-36-3-1 16,-21-1-91-16,-27-6-38 16,-24-2-418-16</inkml:trace>
  <inkml:trace contextRef="#ctx0" brushRef="#br0" timeOffset="186984.06">2146 10372 466 0,'0'0'212'16,"0"0"-81"-16,0 0 7 15,0 0-47-15,0 0-18 16,0 0-22-16,0 0-8 16,3 25-7-16,1 15 45 15,0 11-31-15,-4 7-26 16,0 4 1-16,0-2-15 15,0-6-9-15,-2-8-1 16,0-12 0-16,2-10-11 16,0-10-32-16,0-10-56 15,13-4-177-15,12-2-431 16</inkml:trace>
  <inkml:trace contextRef="#ctx0" brushRef="#br0" timeOffset="187601.05">5301 10497 878 0,'0'0'204'0,"0"0"-179"16,0 0 31-16,0 0 31 15,0 0-56-15,0 0 1 16,77 5 1-16,-23 0-24 16,11-1-7-16,3 2-1 15,4-4 3-15,-14-2 6 16,-18 0-1-16,-17 0-8 0,-12 0 7 15,-9 0-5-15,-2 0-3 16,-7 0-13-16,-30-8-61 16,-15 0-149-16,-10 4-270 15</inkml:trace>
  <inkml:trace contextRef="#ctx0" brushRef="#br0" timeOffset="190473.09">6614 10590 741 0,'0'0'357'16,"0"0"-319"-16,0 0 37 16,0 0 12-16,0 0-49 15,46-102-22-15,-26 79-10 0,1 7 10 16,-6 4-11-16,1 5-3 16,-10 7 1-16,5 0 0 15,-1 0-3-15,-2 14 3 16,11 18 3-16,-9 5 2 15,8 7 1-15,-7-2-4 16,-4-5 8-16,-1-11-13 16,-1-11 7-16,0-8-6 15,-3-5 1-15,2-2 9 16,9 0 9-16,6-26-1 16,12-12-7-16,6-9-10 15,3-3-1-15,3 1-1 0,-5 12 2 16,-9 11 1-1,-9 12-3-15,-11 14-1 0,-3 0-5 16,3 19 6 0,5 12 1-16,-1 9 1 0,1 2 3 15,-1 0 0-15,-4-5-5 16,2-7 7-16,-2-10-5 16,-5-11 0-16,0-6-1 15,4-3 5-15,-2 0-1 16,15-17 2-16,2-12 2 15,12-7-9-15,-2-8 2 16,0 1-1-16,-6 9-2 16,-3 9-1-16,-10 13-1 15,-10 12-2-15,-2 0-2 16,3 15-4-16,1 17 9 0,4 6 2 16,1 0 0-16,-1 1 0 15,4-11 0-15,-1-7 0 16,-1-9 0-16,-3-7 0 15,-1-5 0-15,6 0 3 16,1-8 3-16,14-16-4 16,0-7-2-16,7-5 0 15,-3 0 2-15,-4 1-1 16,-4 6-1-16,-7 12 0 16,-9 8 0-16,-5 9 0 15,-4 0-6-15,0 9-2 16,0 18 3-16,0 9 5 0,0 5 0 15,2-2 0 1,10-2-2-16,1-9 2 0,3-8 0 16,1-8-1-16,4-7-1 15,3-5 2-15,5 0-8 16,-2-20 6-16,1-6 2 16,-7-3 0-16,-13-7-1 15,-8-5-6-15,0-1 3 16,-13 2-5-16,-16 10-2 15,0 10 6-15,-6 12-4 16,-1 6 6-16,1 2-7 16,4 2 0-16,6 14-2 15,7 3-2-15,9 4-12 16,9-2 4-16,0 5 1 16,13-6 7-16,16-5 3 0,9-4 11 15,9-8-1-15,11-3 2 16,4 0 1-16,7-24-2 15,-6-4-3-15,-10-4 2 16,-15-5 0-16,-11-8-2 16,-13-9 1-16,-14-10 1 15,0-5 1-15,-8 11 0 16,-5 14 2-16,3 20 4 16,0 16 10-16,1 8-6 15,-4 16-7-15,4 28-3 16,-4 17 8-16,6 8-1 15,7 3 5-15,0 1-6 0,0-5 5 16,11-6 0-16,0-11-4 16,3-16 0-16,-8-10-6 15,3-13 1-15,-5-10-1 16,10-2-1-16,1-9 10 16,14-14 0-16,12-9-10 15,1 2 1-15,3 4-2 16,-3 7 0-16,-2 14-6 15,-9 5 1-15,-4 0 3 16,-11 3 1-16,-9 18 0 16,-7 5 1-16,0 1 1 15,-5 1 0-15,-15-5-3 0,-16-6 3 16,-1-3 3-16,-4-7-3 16,8-3 0-16,8-4-2 15,10 0 0-15,6 0-2 16,9-14-4-16,0-7 2 15,7 0-12-15,22-4 6 16,8 1 2-16,8 4 5 16,8 4-3-16,1 2 7 15,-5 2 1-15,-7 2 0 16,-4 2-1-16,-13 3 2 16,-7 3 3-16,-12-1 8 15,-1 3 0-15,-5 0-9 16,2 10 2-16,0 12 12 15,-2 4-4-15,2 2-10 16,0-3 3-16,6-3-6 0,0-4 0 16,5-4-2-16,1-9 4 15,1-5 1-15,12 0 1 16,0-3 2-16,4-20-6 16,5-5 6-16,-5-8-6 15,-4-7 2-15,-7-12-1 16,-5-11-1-16,1-10 0 15,-7-6 0-15,-7-1-4 16,-2 12 3-16,0 14 1 16,0 19 0-16,0 18 4 0,-4 14-3 15,-3 6 0 1,3 4-1-16,-8 30-3 0,4 20 2 16,1 13 0-16,5 9 1 15,2 3 0-15,0-1 0 16,4 3 5-16,9-9 1 15,3-12 5-15,2-14-2 16,-2-15-9-16,-3-15 0 16,5-10 1-16,0-6-1 15,8 0 3-15,8-24-3 16,2-5-2-16,-3-5-1 16,-6-3-2-16,-2-6 1 15,-10-1-2-15,-2 6-4 16,-6 14 5-16,-7 11 1 0,0 12 4 15,0 1-2-15,0 0-4 16,0 16-1-16,0 8 7 16,0 2 1-16,0 4 0 15,0 2-1-15,0-2 1 16,13-2 1-16,3-9 1 16,-1-8-3-16,-1-4 5 15,-1-7-1-15,10 0-2 16,-1-23 2-16,4-5-2 15,-3-7-1-15,-1-6 1 16,-9-10-2-16,3-14-3 16,-5-13-5-16,-4-6-4 15,-5 3 2-15,-2 16 7 0,0 24 3 16,0 19 1-16,-7 13 4 16,1 9-4-16,-3 0-1 15,-3 12 2-15,6 25-4 16,2 13 4-16,-1 13 0 15,5 7-2-15,0 4 1 16,0-2 11-16,13-3-4 16,-1-4 4-16,-1-14-5 15,-5-12-6-15,1-12 1 16,-2-15-2-16,-1-7-2 16,5-5 2-16,9 0 0 15,9-16-2-15,1-7-3 16,9-8-3-16,-2 5-2 0,-4 4 4 15,-6 6-7 1,-12 9 0-16,-9 7 3 0,-4 0 2 16,0 3-1-16,8 19 8 15,-2 2 1-15,3 1-1 16,4-2 1-16,5-4 1 16,0-7 1-16,4-6-1 15,0-6 4-15,3 0-2 16,4-6 3-16,0-11-4 15,-2 1-1-15,-10 2 0 16,-1 3 6-16,-7 6 8 16,-5 5 0-16,-4 0-8 0,0 16-5 15,0 23 8 1,0 15 14-16,-8 8-8 0,-5 8-8 16,1 6 6-1,-1 0-12-15,-5-1-2 0,3-17-12 16,-6-17-47-16,7-20 45 15,8-17-18-15,-5-4-1 16,0-16-26-16,-3-19-117 16,-4-14-5-16,-6-12-137 15</inkml:trace>
  <inkml:trace contextRef="#ctx0" brushRef="#br0" timeOffset="190704.62">9444 10178 748 0,'0'0'265'0,"0"0"-206"0,0 0 20 15,0 0 15-15,0 0-49 16,0 0-25-16,56-14 9 16,-14 14-8-16,8 0-11 15,1 0-7-15,-2-5-3 16,-11-7-2-16,-12-7-15 15,-16 1-34-15,-10-2-56 16,-16-4-79-16,-33-2-188 16</inkml:trace>
  <inkml:trace contextRef="#ctx0" brushRef="#br0" timeOffset="190890.07">9201 9934 936 0,'0'0'229'0,"0"0"-191"16,0 0 29-16,0 0-7 16,0 0-42-16,0 0-18 15,23-15-4-15,-21 12-37 16,-2-1-102-16,-2 2-119 16,-29 2-511-16</inkml:trace>
  <inkml:trace contextRef="#ctx0" brushRef="#br0" timeOffset="191056.33">8640 10052 986 0,'0'0'225'0,"0"0"-191"16,0 0 23-16,0 0-13 15,0 0-44-15,0 0-7 16,17-30-84-16,15 19-179 15,3-3-621-15</inkml:trace>
  <inkml:trace contextRef="#ctx0" brushRef="#br0" timeOffset="191773.7">10969 10345 1160 0,'0'0'118'0,"0"0"-117"16,0 0-1-16,0 0 28 0,0 0-5 15,0 0 1-15,-71 102-16 16,71-64-6-16,0-4-1 16,20-7 1-16,7-8-1 15,1-9 1-15,1-7-1 16,0-3 2-16,-2-3-1 16,-9-21 3-16,-5-5-4 15,-8-8-1-15,-5-4 0 16,0-6-3-16,-11 1 3 15,-4 4-7-15,1 8 5 16,7 10 1-16,7 6 1 16,0 6-2-16,5 1-1 15,17 11-6-15,14 0-3 0,-1 7 6 16,3 23 5-16,-4 10 1 16,-10 8-2-16,-8 3 2 15,-14 7 7-15,-2 5 9 16,-4 5 5-16,-21 9-4 15,-6 1 0-15,-2-1-5 16,-1 1-11-16,5-8-2 16,11-8 4-16,14-10-4 15,4-14 1-15,2-12-4 16,25-12-5-16,8-10 2 16,15-4 3-16,0 0-2 15,4-18 2-15,-5-10 3 16,0-6 2-16,-13-8 2 0,-12-8-3 15,-12-3 6 1,-12-2-2-16,0 0-3 0,-29 7 0 16,-7 6 0-16,1 10-1 15,-2 4-6-15,6 10-15 16,4 3-55-16,10 6-118 16,5 3-240-16</inkml:trace>
  <inkml:trace contextRef="#ctx0" brushRef="#br0" timeOffset="192942.89">12314 10282 840 0,'0'0'143'16,"0"0"-99"-16,0 0 12 16,0 0-3-16,0 0 33 15,0 0-33-15,0 145-13 16,-2-103-9-16,-10-8-19 15,1-8-5-15,7-9 1 16,-4-8 3-16,8-7-4 16,0-2-6-16,0 0 12 15,0-20 6-15,0-14 1 16,0-14-20-16,8-4 0 16,0 0 0-16,11-2 1 15,-9 11-2-15,3 11 2 0,-1 17 1 16,-10 13-2-16,5 2 0 15,-3 3-6-15,5 28 6 16,0 11 3-16,4 3 2 16,1 1-5-16,-1-3 0 15,1-9 0-15,-3-10 1 16,-5-9-1-16,5-13 0 16,-1-2 2-16,7-1 4 15,10-23 4-15,6-9-8 16,6-2 4-16,-6-7 0 15,-2-4-3-15,-4 4 1 0,-12 8-2 16,-6 18-2-16,-7 9 4 16,-2 7-4-16,0 5-1 15,0 23-8-15,0 14 9 16,0 8 0-16,0 1 0 16,0 0-1-16,3-5-7 15,8-7-16-15,4-10-19 16,1-12-22-16,13-16-76 15,2-1-96-15,9-1-159 16</inkml:trace>
  <inkml:trace contextRef="#ctx0" brushRef="#br0" timeOffset="193406.8">13018 10302 382 0,'0'0'575'15,"0"0"-504"-15,0 0 14 16,0 0 28-16,0 0-44 15,-58 121-26-15,49-85 5 16,2-2-12-16,0-10-2 16,5-6-13-16,0-10-4 15,0-8-11-15,2 0 10 16,0 0 13-16,0-12-13 16,0-16-10-16,4-11-6 15,10-12-1-15,1 1 0 16,6 8 0-16,-6 10-5 15,-9 16 1-15,2 11-1 16,-4 5 3-16,5 13-9 0,-1 20 6 16,13 13 5-16,-3 1 1 15,-1 3 0-15,12-4 0 16,0-6 1-16,0-10-2 16,7-11 2-16,-5-17-1 15,2-2 0-15,12-21-2 16,2-15 2-16,-9-12 6 15,-4-11-2-15,-17-11 1 16,-12-1 7-16,-5-1-10 16,0 14-1-16,-16 14 0 0,1 15 2 15,1 17-3 1,3 7-5-16,7 5-13 0,-8 13-31 16,10 23-39-16,2 10-88 15,0 7-245-15</inkml:trace>
  <inkml:trace contextRef="#ctx0" brushRef="#br0" timeOffset="195865.33">5675 11630 641 0,'0'0'151'0,"0"0"-108"16,0 0 40-16,0 0 4 15,0 0-24-15,0 0-15 16,0 0-7-16,0 0-2 15,0 0-8-15,0 0-10 16,9 0-1-16,7 0-4 16,8 0-2-16,2 0 2 15,15 0-2-15,3 0-11 16,8 0 6-16,4 5-8 16,-6-4 1-16,-5 3-2 15,-16-2 0-15,-11-2 0 16,-11 2 0-16,-7-2-1 15,0 0 1-15,0 0 0 0,0 0-2 16,0 0-9-16,0 0-12 16,0 0-36-16,0 0-48 15,0 0-64-15,0 0-174 16</inkml:trace>
  <inkml:trace contextRef="#ctx0" brushRef="#br0" timeOffset="199856.48">6865 11490 586 0,'0'0'84'0,"0"0"-65"15,0 0 71-15,0 0 32 16,0 0-40-16,0 0-4 16,0 0 8-16,14-12-11 15,-1-12-33-15,5-7-29 16,-3-4 4-16,10 1 5 15,-7-1-13-15,4 9-3 16,-4 8 1-16,-5 8-7 16,-3 8 1-16,-2 2-3 15,5 2 1-15,1 29 1 0,1 8 1 16,1 7 0-16,-5-1-1 16,-4 0 3-16,-5-10-3 15,1-5 2-15,-3-11-1 16,0-8 1-16,0-8-1 15,0-3 9-15,2 0 4 16,5-9 5-16,3-17-4 16,9-11-14-16,0-6 0 15,1 3-1-15,1 2 3 16,-4 9-3-16,-5 12 0 16,-6 6-3-16,-6 11 2 15,7 0 1-15,1 14-10 16,6 17 9-16,1 9 2 15,4-2-1-15,-1 0 1 16,-1-4 0-16,1-8-2 0,-5-8 1 16,8-8 0-16,-4-10-6 15,3 0 5-15,7-13-3 16,0-16-2-16,-2-7 2 16,-4-4-1-16,-7-6-6 15,-5-3-5-15,-7 5 6 16,-2 6 2-16,0 14 1 15,0 13 4-15,-13 8 2 16,-5 3-8-16,1 5 2 16,3 27 0-16,3 7 2 0,11 4-11 15,0 3-10 1,0-2 7-16,17-3 5 0,6-8-1 16,-1-8 3-16,3-13-1 15,2-7 4-15,2-5 1 16,2-10-1-16,5-17 6 15,1-6 0-15,-1-1 0 16,-3 0-9-16,-6 0 4 16,-7 1 2-16,-7 10 4 15,-8 6 2-15,-3 13 3 16,-2 4 0-16,0 0-3 16,0 22-2-16,0 14 2 15,0 7 4-15,0 3-1 0,0-2-2 16,0 0 0-16,5-10 4 15,6-10-2-15,-5-10 0 16,-1-10 4-16,4-4 4 16,2-7 32-16,9-19-10 15,4-11-31-15,5-5 0 16,-4 3 2-16,-5-5-4 16,1 9 0-16,-8 7 3 15,-5 11 0-15,-6 12-3 16,-2 5-6-16,0 5-4 15,0 24 2-15,0 5 8 16,8 0 0-16,3 0 0 0,-1-8-2 16,9-4 2-1,1-10 0-15,-3-7 4 0,4-5-1 16,1 0 0-16,2-17 3 16,5-12 4-16,-9-6 7 15,1-4-2-15,-15-5-13 16,-6-2 2-16,0 2-3 15,-6 6 3-15,-19 10-4 16,0 10-29-16,5 13-36 16,5 5-27-16,6 0-114 15,6 5-249-15</inkml:trace>
  <inkml:trace contextRef="#ctx0" brushRef="#br0" timeOffset="200472.6">8910 11249 870 0,'0'0'111'16,"0"0"-58"-16,0 0 83 16,0 0-26-16,0 0-44 15,0 0-33-15,-81-98-25 16,61 118-4-16,1 14 0 15,5 10-4-15,7 4 2 16,7 6-3-16,0-4 1 16,11-5 0-16,20-9-1 15,8-7-13-15,11-10 10 16,6-11-2-16,7-8-14 0,1 0 1 16,-4-12 12-16,-4-8-7 15,-14-6 3-15,-13-3 1 16,-13 1 9-16,-9 5 1 15,-7 1 1-15,0 5 11 16,0 10 13-16,-11 3 6 16,-5 4-4-16,-1 0-19 15,-4 18-5-15,8 14-2 16,-1 7 1-16,12 7 1 16,2 5-3-16,0-3 3 15,0-2-3-15,21-9-1 0,3-10 1 16,0-9 3-1,5-12-2-15,2-6 1 0,10-4-1 16,-1-21 3-16,-5-10-1 16,1-1-3-16,-11-7 1 15,-9-9-1-15,-10-3-1 16,-6-3 1-16,0 8-1 16,-18 8 1-16,-7 11-2 15,-6 16 1-15,-2 12-2 16,-1 3-2-16,1 10-16 15,4 21-15-15,6 2-24 16,15 3-69-16,8 1-54 16,0-5-151-16</inkml:trace>
  <inkml:trace contextRef="#ctx0" brushRef="#br0" timeOffset="200907.34">9930 11300 845 0,'0'0'140'0,"0"0"-43"16,0 0 34-16,0 0-53 15,0 0-66-15,0 0 6 16,-106 104 4-16,81-50-7 16,3 2-1-16,3-2 4 15,4-8-9-15,9-13-4 16,-1-13 0-16,4-15-4 0,3-5 0 15,0 0 8 1,0-20 6-16,14-17-3 0,11-9-9 16,4-5-1-16,0-7-2 15,2-6 0-15,-2 5 2 16,-7 9-6-16,-6 14 5 16,-8 20-1-16,-3 10 0 15,-5 6-2-15,2 9-2 16,0 22-5-16,3 15 9 15,-3 8 1-15,9 3 0 16,-2-3-1-16,-2-2 0 16,2-8-2-16,-5-10-12 0,3-11-15 15,-1-14-16-15,-6-9-19 16,2 0-64-16,-2-9 13 16,0-20-189-16,0-6-93 15</inkml:trace>
  <inkml:trace contextRef="#ctx0" brushRef="#br0" timeOffset="201062.64">9730 11451 656 0,'0'0'212'0,"0"0"-151"15,0 0-3-15,0 0 7 16,0 0-11-16,0 0 7 16,57 9-23-16,-1-9-17 15,2 0-21-15,-2 0-23 16,-2 0-54-16,0-4-33 15,-6-2-17-15,-3-2-125 0</inkml:trace>
  <inkml:trace contextRef="#ctx0" brushRef="#br0" timeOffset="202874.98">11168 11582 844 0,'0'0'119'15,"0"0"-100"-15,0 0 19 16,0 0 10-16,0 0 5 16,0 0 0-16,29-2 20 15,6-12-26-15,9-9-15 16,8-3-21-16,-3-9-7 0,-2 3 1 15,-11-4 0-15,-19-5-2 16,-6 1 0-16,-11-1 0 16,0 4-3-16,-13 11 1 15,-9 11 1-15,-5 10 3 16,1 5 2-16,-5 17-6 16,6 22 0-16,9 11-1 15,12 4 1-15,4-1-1 16,2-4 0-16,25-9 0 15,8-3 1-15,17-7-1 16,8-12 5-16,11-16-5 16,5-2 0-16,4-14-1 15,-4-15-2-15,-7-6 3 0,-11-5-2 16,-11-4 0-16,-19-6 1 16,-12-1 1-16,-11 5 0 15,-5 8 0-15,-11 16 0 16,-18 10-1-16,-9 12 1 15,2 0 1-15,-8 16-1 16,4 20 0-16,1 9 0 16,12 5 0-16,14 0-4 15,11-4 4-15,2-6 0 16,7-8 1-16,15-6-1 16,3-12 2-16,4-11 0 15,2-3 4-15,9-17 3 16,5-15-9-16,-1-6 2 0,-2-2-2 15,-5-3 1 1,-16 3 0-16,-7 8 6 0,-5 9-7 16,-7 10 2-16,-2 9 0 15,0 4-2-15,0 0-5 16,-9 14 1-16,-5 14 2 16,6 5 1-16,6 0-1 15,2 2 1-15,0-6 0 16,8-4-9-16,15-9-7 15,-1-5-2-15,7-11 2 16,7 0-23-16,4-6-33 16,-3-15 6-16,4-5-4 0,-10-6 1 15,-6-4 27-15,-8-6 31 16,-7-1 10-16,-8 7 2 16,-2 8 8-16,0 12 24 15,0 11 35-15,-10 5-5 16,-7 0-29-16,-5 21-11 15,1 13 2-15,6 4 11 16,9 1-17-16,6-1-9 16,0-4-1-16,0-8-4 15,17-8-1-15,8-10-2 16,4-8 4-16,6 0-2 16,10-8-3-16,4-16-2 15,0-7-5-15,-5-5 2 0,-3-5-5 16,-10-14-30-1,-9-6 20-15,-6-2 12 0,-10 7 7 16,-6 13 1-16,0 18 3 16,0 11 11-16,0 12 3 15,-8 2 0-15,-13 4-8 16,1 26 1-16,-4 12 1 16,12 10 1-16,10 4-8 15,2-3 6-15,0-9 2 16,0-9-1-16,2-10 3 15,10-10-5-15,-5-11-5 16,1-4 3-16,6 0 8 16,15-11 9-16,2-14-18 15,9-4-4-15,-2-4-2 0,-5 8 0 16,3 4 1-16,-14 8-2 16,-6 13 1-16,-5 0-2 15,-9 5-7-15,7 19 6 16,-4 6 2-16,4 3 1 15,-3-8 0-15,5 0-7 16,5-7-15-16,-1-6-30 16,12-5 13-16,4-7-80 15,19 0-9-15,1 0-13 16,5-15-150-16</inkml:trace>
  <inkml:trace contextRef="#ctx0" brushRef="#br0" timeOffset="203113.41">13477 10914 30 0,'0'0'771'0,"0"0"-645"15,0 0-44-15,0 0-49 16,0 0 56-16,-29 123-10 16,25-59-25-16,4-2-11 15,0 1-1-15,0-10-15 16,0-7-10-16,6-7-11 15,1-11-6-15,0-10-2 16,-7-9 0-16,2-5-35 16,3-4-36-16,-5 0-49 0,0-4-61 15,-7-22-201-15</inkml:trace>
  <inkml:trace contextRef="#ctx0" brushRef="#br0" timeOffset="203371.9">13261 11267 622 0,'0'0'133'15,"0"0"-59"-15,0 0 0 16,0 0-9-16,0 0-35 16,0 0 1-16,160-36 9 15,-102 31-19-15,-4-2 8 16,-8 5 7-16,-3 2 14 16,-3 0-10-16,-2 0-11 15,-7 12-14-15,-9 8 9 16,-8 3-19-16,-7 1 0 0,-7-1-2 15,0 4-2-15,0-5 0 16,0-2-2-16,0-8 1 16,0-5-24-16,0-7-57 15,0 0-61-15,0 0-6 16,0-26-209-16</inkml:trace>
  <inkml:trace contextRef="#ctx0" brushRef="#br0" timeOffset="203620.34">13816 10902 703 0,'0'0'199'0,"0"0"-143"16,0 0 28-1,0 0-6-15,0 0-37 0,0 0-26 16,2-17 5-16,12 17 23 16,5 1-1-16,-3-1-23 15,4 0-4-15,-4 0-5 16,-5-6 2-16,-2-10-8 15,-7 0-2-15,-2-2-2 16,0 6-10-16,-4 6-25 16,-23 6-47-16,5 0-21 15,-3 12-44-15,8 12-71 16,5 5-62-16</inkml:trace>
  <inkml:trace contextRef="#ctx0" brushRef="#br0" timeOffset="204505.06">14077 11151 448 0,'0'0'438'0,"0"0"-354"15,0 0 36-15,0 0-24 16,0 0-39-16,0 0-32 16,2 17-11-16,-2 8 17 15,0 5 6-15,0 0-18 16,0-6-4-16,0-4-4 15,0-7-4-15,0-8-4 16,0-2-1-16,0-3 2 16,0 0-1-16,7 0 3 0,15-11 5 15,9-11-11 1,9-2 0-16,2 1-2 0,3-1 2 16,-9 7-6-16,-14 7 5 15,-7 8-4-15,-3 2 3 16,-12 4-6-16,0 21 7 15,0 8 1-15,0 4 2 16,2-2 0-16,5-3-1 16,-1-7-1-16,4-5 4 15,-6-11-3-15,5-4 1 16,-3-5 7-16,10 0 0 16,11-9-1-16,4-11-4 15,11-6-2-15,6-1-2 0,-9-4 1 16,3-3-1-1,-1 6 0-15,-10 4-1 0,-7 10 1 16,-12 10 0-16,-10 4-2 16,-2 0-1-16,0 10-4 15,0 18 6-15,2 2 2 16,0 2 0-16,7-4 0 16,5-2-1-16,3-4 1 15,8-8 4-15,6-5-4 16,10-5 2-16,7-4 3 15,10 0-1-15,9-13-1 16,-7-6-1-16,-4-8-2 16,-4-5-1-16,-17-8 0 15,-8-8-7-15,-14-1 1 0,-11 3-1 16,-2 13 4-16,0 13 1 16,-15 10-3-16,-12 10-1 15,-4 0-1-15,-9 17 6 16,4 17-2-16,0 9 3 15,19 4-1-15,5-1 1 16,12-5 0-16,0-3-1 16,16-5 2-16,11-8 0 15,9-7-1-15,-1-7 1 16,9-11 0-16,10 0 8 16,-5 0-6-16,3-14 5 15,-12-5-3-15,-11 0 1 16,-10-2-2-16,-5 1-1 0,-10 1 0 15,1 4-2-15,-5 3-2 16,0 6 0-16,0 0-9 16,-5 6-27-16,-5 0-27 15,-11 0-127-15,6 11-102 16,-1 2-308-16</inkml:trace>
  <inkml:trace contextRef="#ctx0" brushRef="#br0" timeOffset="210805.39">5769 12633 909 0,'0'0'61'0,"0"0"-33"15,0 0 36-15,0 0 28 16,0 0-17-16,0 0-29 16,0 0-16-16,0 0-13 15,4 0-4-15,8 0 0 16,7 0-7-16,14 0 6 15,10 1-2-15,13-1-6 16,1 0 1-16,9 0 0 16,-2 0-5-16,-6 0 0 15,-7 5-1-15,-18-2-2 16,-10 4 0-16,-11 1-18 16,-10 0-28-16,0 4-13 0,0 0-35 15,2-1-44-15,3-2-105 16,7-9-252-16</inkml:trace>
  <inkml:trace contextRef="#ctx0" brushRef="#br0" timeOffset="214322.73">7293 12351 628 0,'0'0'60'0,"0"0"23"16,0 0 29-16,0 0-20 15,0 0 0-15,0 0-9 16,0 0-12-16,4-58-22 16,-4 58-27-16,0 25-22 15,0 21 3-15,-4 19-2 16,0 9 7-16,-3-2-6 15,7-8-2-15,0-12-4 16,0-17 4-16,0-12 4 16,0-11-4-16,5-10-2 15,-1-2 1-15,2 0 1 0,6-20 4 16,3-14 2 0,8-7-6-16,-1-5 1 0,7 11-3 15,-2 7 4-15,-1 14-4 16,-8 14 2-16,5 0-5 15,-4 17 1-15,0 20 4 16,-3 6-2-16,-1 4 0 16,-7-3-2-16,-8-2 4 15,0-6-1-15,0-5-3 16,-19-8 4-16,-20-2-3 16,2-7 3-16,-7-10-20 15,-4-4-25-15,15 0 3 16,6-18-25-16,10-13-36 15,9-5-86-15,8 1-134 0</inkml:trace>
  <inkml:trace contextRef="#ctx0" brushRef="#br0" timeOffset="214672.41">7652 12814 749 0,'0'0'125'0,"0"0"-45"16,0 0 21-16,0 0-20 16,0 0-26-16,0 0-49 15,0-51-1-15,9 21-4 16,5-6 0-16,3 0-1 0,1 6 0 16,-5 6-1-16,-3 10 1 15,-6 10 3-15,-4 4 3 16,0 0 3-16,0 0-9 15,0 18 1-15,4 12-1 16,9 10 0-16,1 0 3 16,-1-2-1-16,3-6-2 15,-3-3 0-15,3-12 0 16,-1-4-12-16,-1-12-26 16,4-1-19-16,2-12-43 15,5-24 23-15,-3-14-139 16,-11-10-33-16</inkml:trace>
  <inkml:trace contextRef="#ctx0" brushRef="#br0" timeOffset="-214675.02">7746 12354 658 0,'0'0'54'16,"0"0"-22"-16,0 0-20 15,0 0-12-15,0 0-12 16,0 0 5-16,43-6 3 15,-14 6-52-15,-6 6-89 16,4 4-219-16</inkml:trace>
  <inkml:trace contextRef="#ctx0" brushRef="#br0" timeOffset="-213108.18">8034 12537 722 0,'0'0'91'15,"0"0"-53"-15,0 0 78 16,0 0-21-16,21 122-28 16,-9-92-10-16,-3-4-3 15,-3-3-23-15,1-10-14 16,-2-6-1-16,-1-6-7 16,1-1 0-16,-3 0-2 15,6-1 6-15,6-24 12 16,4-5-25-16,0-5 4 15,-5 6-4-15,-4 9 3 0,-4 11-3 16,-5 8-1-16,0 1 0 16,0 0-8-16,2 22-8 15,0 10 12-15,2 5 4 16,10-2-5-16,-1 2-2 16,2-8-8-16,12-7 4 15,0-6 8-15,4-8-3 16,0-8-12-16,10 0-4 15,-1-15 22-15,0-13 1 16,-5-6 0-16,-8-3 0 16,-11-3 0-16,-16 2 0 15,0 2 1-15,-4 8 0 16,-21 8-1-16,-2 10-5 0,-4 10 1 16,-9 0 0-16,9 3-1 15,-5 22 4-15,10 8-2 16,3 4-5-16,9 1 8 15,12-4-6-15,2-6-11 16,0-3 8-16,16-12 1 16,9-6 1-16,4-7 4 15,2 0 3-15,5-25 7 16,1-11-2-16,3-7 1 16,1-8 13-16,-1-5-7 15,-9-8-2-15,-11-12-5 16,-7-5-3-16,-11-3 1 0,-2 10-2 15,0 20 2 1,0 17 0-16,-2 22 3 0,2 8 6 16,-4 7-11-16,-5 3-1 15,2 31-15-15,-4 19 14 16,5 20 1-16,6 7 3 16,0 2-3-16,0-4 0 15,10-6 0-15,11-11 2 16,1-11 0-16,-2-14 2 15,-2-10-3-15,-1-12-1 16,-3-10 3-16,1-4-2 16,10-8 4-16,6-22 2 15,8-10 1-15,-4-4-8 0,1 0 1 16,-9 4 0 0,-12 9 2-16,-6 14-2 0,-9 10-1 15,0 7-3-15,0 0-11 16,0 7-8-16,0 18 18 15,-7 10 2-15,3 2 2 16,4 2 0-16,0-8 1 16,0-2 1-16,4-9-1 15,14-6 4-15,-1-6-5 16,2-8-1-16,3 0-3 16,5-5 1-16,2-20 0 15,2-5-2-15,-4-4-8 16,-10-2-4-16,2 4 4 15,-11 7 11-15,-6 9-4 0,-2 13 5 16,0 3-1-16,0 0-1 16,0 12-8-16,-2 18 11 15,-4 10 1-15,4 1 6 16,2-2 4-16,0-7-2 16,0-8 1-16,0-8-1 15,0-11-3-15,0-5 2 16,6 0 7-16,7-17 8 15,5-15-14-15,3-10-7 16,0-2-2-16,0-2 0 16,-3 5 0-16,-1 12-3 15,-5 11-8-15,-1 11-6 16,-5 7 5-16,-4 7-7 0,8 23 9 16,-4 6 10-1,5 2 0-15,1-2 1 0,3-6 0 16,3-8-1-16,8-8 0 15,1-9 0-15,6-5 0 16,2 0 2-16,2-14-2 16,1-13 3-16,-5-3 0 15,-4-3-1-15,-10 7 0 16,-15 1-2-16,-4 9 6 16,0 9-6-16,-12 7-1 15,-7 0-7-15,-15 13 4 16,5 9 4-16,9 0-2 15,3 0-1-15,9-4 0 16,6-4 3-16,2-5-17 0,0-6-1 16,0-3 9-16,2 0-21 15,19 0 20-15,3-6 10 16,3-4 0-16,2 2 1 16,-5 6 3-16,-8 2-4 15,-5 0 1-15,-4 26 2 16,-2 22 18-16,-5 17 12 15,0 13-22-15,0 6-1 16,0-1 1-16,-19-11-10 16,4-9-1-16,-3-15-3 15,-2-13-60-15,0-16 25 0,4-19-37 16,-4 0-61 0,-4-29-450-16</inkml:trace>
  <inkml:trace contextRef="#ctx0" brushRef="#br0" timeOffset="-212880.77">9068 12286 181 0,'0'0'785'15,"0"0"-771"-15,0 0-12 16,0 0 8-16,0 0 46 0,0 0-5 15,-12 68-11-15,18-66-28 16,-4-2-10-16,-2 0-2 16,0-12-6-16,-10-12-102 15,-30-3-92-15,-24-2-426 16</inkml:trace>
  <inkml:trace contextRef="#ctx0" brushRef="#br0" timeOffset="-212504.03">7913 12230 356 0,'0'0'244'16,"0"0"-241"-16,0 0 17 15,0 0 42-15,0 0 30 16,0 0-26-16,-60 22-16 16,48-2-3-16,6 1-10 15,4-2-7-15,2-3-20 16,0-5-1-16,0-8-5 16,0-1-2-16,13-2 3 15,1 0 3-15,-1-10 0 16,-4-10 6-16,-9-4-10 15,0 4 5-15,0 4-9 16,-14 4-2-16,-5 5-20 0,-6 7-17 16,-2 0-18-16,9 12-47 15,5 5-65-15,9-2-216 16</inkml:trace>
  <inkml:trace contextRef="#ctx0" brushRef="#br0" timeOffset="-211471.11">10314 12430 756 0,'0'0'70'0,"0"0"0"16,0 0 7-16,0 0-11 16,0 0-22-16,0 0-16 15,0 9-19-15,0 20 24 16,2 6-8-16,9-8-10 15,5-2-6-15,-1-9-6 16,1-8 1-16,6-4-1 16,3-4 0-16,-1 0 4 15,10-21 1-15,-1-6-4 16,0-9-4-16,-4-5-7 16,-4-1 4-16,-7 4-4 0,-5 11 6 15,-6 10 1-15,-7 11-1 16,0 6-1-16,0 0-7 15,0 12-23-15,0 20 28 16,0 6 3-16,0 0 0 16,16-3 1-16,6-10-4 15,5-7-4-15,1-7-6 16,-1-11 14-16,0 0-1 16,2-8 2-16,0-20 4 15,-4-5-5-15,-3-1-2 16,-9-2 2-16,-4 4 3 0,-4 8 1 15,-5 7 6 1,0 10 15-16,0 7-2 0,0 8-23 16,-5 30 0-16,-6 19 0 15,0 19 5-15,7 10-4 16,1 4 4-16,3 0 0 16,0-7-4-16,0-13-1 15,0-15-1-15,0-20-3 16,0-17 4-16,0-13-15 15,0-5-19-15,0-13 29 16,0-27-32-16,-2-18-52 16,-9-17 56-16,0-15 18 15,-1-12-6-15,8-8 2 0,4 3 10 16,0 15 9 0,18 26 0-16,11 22 3 0,0 21 1 15,0 18-3-15,5 5 4 16,-3 4 6-16,2 26 9 15,-4 11 3-15,-4 5 6 16,-10 0-15-16,-11-3-10 16,-4-2-1-16,-4-9 5 15,-23-6-5-15,-6-4 0 16,-5-9-3-16,7-4-37 16,6-9-87-16,12 0-138 15,13-12-389-15</inkml:trace>
  <inkml:trace contextRef="#ctx0" brushRef="#br0" timeOffset="-210187.87">11589 12485 620 0,'0'0'86'16,"0"0"67"-16,0 0-27 15,0 0-27-15,0 0-26 16,0 0-25-16,-2-79-15 15,-14 51-12-15,-7 1-5 16,2-6-7-16,-6 8 0 16,-2 4-8-16,-2 9 1 15,-5 12-2-15,3 0-5 16,-6 22 4-16,6 14-2 0,6 4 2 16,12 4-1-1,11-2 1-15,4-1-1 0,0-8 2 16,17-6 0-16,12-11-4 15,9-11 4-15,0-5 3 16,11-5 6-16,2-27-7 16,3-10 1-16,-8-9 0 15,-3-5-3-15,-14-10 0 16,-7-8 2-16,-6-8-1 16,-10-1 3-16,1 11-4 15,-2 19-1-15,-5 21 1 16,0 19-1-16,0 13 1 0,0 6-13 15,0 34-21 1,0 20 34-16,-7 21 0 0,7 9 0 16,0 0-3-16,0-4-7 15,18-12 1-15,2-12 2 16,6-11 7-16,11-15-2 16,0-14-2-16,12-16-1 15,0-6 5-15,9-13 4 16,0-24-4-16,-6-11 0 15,-12-6-2-15,-16-5-3 16,-11 1 3-16,-13 11-3 16,0 16 4-16,-13 13-8 15,-18 16-2-15,-4 2 10 16,-8 14-4-16,1 20 10 16,6 8-5-16,9 4 5 0,11 0 3 15,12-2-5 1,4-9 0-16,0-8 0 0,0-9-1 15,4-7 2-15,12-8-1 16,6-3 2-16,5-3 5 16,6-19-4-16,6-7-2 15,-4-3-3-15,-6-3-1 16,-2 3 3-16,-12 6-3 16,-3 7 0-16,-10 15 0 15,-2 4-3-15,0 0-20 16,0 14-19-16,0 16 40 0,0 7 2 15,0-3 2-15,2-5-1 16,18-4 3-16,0-9-4 16,9-6 1-16,9-6 5 15,3-4-1-15,3-4 1 16,3-22 2-16,-3-6-4 16,-4-7 0-16,-9-7-3 15,-2-10-1-15,-11-14 4 16,-7-16-4-16,-9-9-2 15,-2-2-2-15,0 7-1 16,0 23 4-16,-4 23 0 16,-5 24 2-16,7 13-2 15,-6 7 0-15,-4 27-14 16,-1 26 15-16,1 17 2 16,10 13-2-16,2 1 6 0,0 1-2 15,18-3-2-15,5-9-2 16,3-12 4-16,-2-13 0 15,10-9-3-15,-1-16 3 16,-1-10 3-16,6-12-5 16,-3-1 6-16,12-11-4 15,-4-20-3-15,-4-8-1 16,-3-10-7-16,-11-4-5 16,-9-6-3-16,-10 7-14 15,-6 11 20-15,0 20 0 16,-4 17 2-16,-19 4-4 0,3 18 7 15,-4 23 4-15,10 5 7 16,6 9-1-16,8-3 2 16,0-2 5-16,8-6 3 15,19-6-9-15,2-7-3 16,11-9 2-16,1-10-5 16,1-10 2-16,-5-2-3 15,4-2-33-15,-5-21-32 16,-12-9-47-16,-13-9-132 15,-11-12-259-15</inkml:trace>
  <inkml:trace contextRef="#ctx0" brushRef="#br0" timeOffset="-210032.64">12432 12068 984 0,'0'0'9'16,"0"0"-9"-16,0 0-56 15,0 0 56-15,196-2 0 16,-82 2-37-16,21 0-200 16,8-5-346-16</inkml:trace>
  <inkml:trace contextRef="#ctx0" brushRef="#br0" timeOffset="-208723.25">14362 12677 499 0,'0'0'235'0,"0"0"-159"15,0 0-32-15,0 0 17 16,0 0-10-16,0 0 1 15,91-56-10-15,-41 26-19 16,-6-4-19-16,-3-5 0 16,-10 0 0-16,-12-1-3 15,-7-1 3-15,-10 3-2 16,-2 8-2-16,0 10-1 16,-4 12-1-16,-14 8 2 15,-5 0-3-15,-4 6 1 16,6 14-1-16,0 3 0 0,15-2-10 15,6-3-6 1,0-4 17-16,4 0 2 0,13-3-7 16,10-6 7-16,-2 2 1 15,0-5 1-15,-3-1-1 16,-9 3 0-16,3 1 1 16,-7 4-2-16,-3 5 11 15,3 4-5-15,-2 3-3 16,4 1-1-16,-2-2 3 15,-2-2-4-15,6-9 3 16,0 0 3-16,12-6-5 16,2-3 2-16,4 0 6 15,4-17-8-15,6-7 2 0,-5-5-3 16,-5-3-1 0,-12-4 2-16,-3-8 1 0,-7-2-1 15,-9 3-4-15,0 6 0 16,0 13-5-16,-4 12 7 15,-9 10-3-15,-1 2-1 16,-8 4 0-16,6 22 4 16,1 10-2-16,10 11 1 15,5 0 1-15,7 3 0 16,24-6 2-16,11-5 1 16,14-9-1-16,0-12-2 15,13-13 4-15,-2-5-2 16,-3 0 0-16,6-25-1 15,-10-5 4-15,-7-8-5 0,-18-5 7 16,-10-1-7-16,-23-4 8 16,-2 5 7-16,-4 6-8 15,-23 11 4-15,-6 14-4 16,-5 12-7-16,-2 0-1 16,4 22 1-16,8 14 0 15,7 2-1-15,13 2 5 16,8-5-4-16,0-10 8 15,0-4-6-15,6-12 0 16,9-5 5-16,12-4 9 16,2 0 2-16,7-8-7 15,-1-9-3-15,-6-4-2 16,-2 5-4-16,-9 7-2 0,-7 4 3 16,-11 5 3-1,0 0-6-15,0 12-8 0,-6 27 8 16,-15 14 3-16,2 15 7 15,-4 11-3-15,7 1-6 16,-1 3 0-16,-1-13 0 16,5-17-1-16,4-20-1 15,7-17 1-15,2-14-2 16,0-2 2-16,0-2 0 16,15-22 6-16,14-10-4 15,0-2-1-15,0 4 2 16,-2 5-3-16,-2 15 0 15,-4 10-2-15,4 2-2 16,0 12 1-16,-1 17 3 0,1 3 0 16,3-5-1-16,-3-4 0 15,-3-7-9-15,3-7-11 16,-8-9-64-16,4 0-58 16,-5-7-74-16,-3-23-146 15</inkml:trace>
  <inkml:trace contextRef="#ctx0" brushRef="#br0" timeOffset="-207307.53">15786 12235 897 0,'0'0'35'0,"0"0"-32"15,0 0 34-15,0 0 30 16,-4 107-9-16,4-78-12 15,0-5-21-15,4-7 4 16,5-7-17-16,-5-6-1 16,8-4-3-16,-1 0-3 15,7-2 3-15,7-18-3 16,2-8-4-16,-1-2-1 16,-4-2-9-16,-6 6-2 15,-3 8-5-15,-6 10 13 16,-7 6 0-16,0 2-2 15,0 4-10-15,0 20-3 0,0 8 18 16,0 4 2-16,4-6 2 16,1-2-3-16,6-10 7 15,0-9 4-15,-4-6 2 16,8-3-2-16,10 0 18 16,2-22-18-16,4-5-8 15,5-4-3-15,-5-1 0 16,-9-2 0-16,-2 0-1 15,-11 8 2-15,-2 9 4 16,-7 10-5-16,0 7-1 16,0 0-8-16,0 2-7 15,0 22 5-15,-7 6 10 16,3 5 1-16,4-1-1 0,0-7 7 16,2-3-7-16,18-8 1 15,0-8 2-15,5-8-1 16,4 0 5-16,6-8 1 15,5-18-4-15,3-3-3 16,-1-6 0-16,-11-5-1 16,-4-4 0-16,-12-1 0 15,-13 8-1-15,-2 10-3 16,0 14 2-16,0 8-5 16,-2 5-6-16,-13 0-10 15,3 3 14-15,4 11 3 16,-1 0 5-16,9 0-8 15,0-2-4-15,0-4 7 16,0-1 2-16,15 0-4 0,1-4 5 16,5 1 3-16,-6 3 2 15,1-4 1-15,-8 4-3 16,1 1 4-16,1 4 2 16,-8 7 3-16,0 0 0 15,-2 5 4-15,0 2 1 16,2-2-5-16,0-1 2 15,7-8-3-15,-3-3-3 16,8-5-4-16,6-7 3 16,2 0 10-16,12 0-6 15,11-11 0-15,3-11-5 16,8-3 1-16,-2-9-3 0,-17-4 1 16,-3-8-2-16,-16-2-2 15,-14 6 0-15,-4 12 0 16,0 16-2-16,-6 10-3 15,-23 4 1-15,-7 2 3 16,1 23-2-16,6 8 4 16,6 6-2-16,21 5 3 15,2-3 0-15,4 0 0 16,32-7-8-16,6-5 8 16,5-12-8-16,9-7 0 15,4-8 8-15,9-2 0 0,5 0-4 16,-5-14 4-1,-9-9-1-15,-11-6 1 0,-13-7 0 16,-19-6-2-16,-8-5-6 16,-9 8 0-16,-4 7 2 15,-25 16 2-15,-9 8 4 16,-2 8 5-16,5 0-5 16,-2 22-5-16,16 12 5 15,9 8 4-15,10 0 2 16,2-3-1-16,2-4 3 15,18-9-5-15,3-9 2 16,4-12 4-16,2-5 1 16,4 0 7-16,5-25-7 15,-5-10-4-15,5-9 0 16,-7-12-3-16,-2-10-3 0,-4-15 0 16,-7-12-2-1,-12-8-6-15,1 2-1 0,-7 16 8 16,0 26 1-16,0 27 3 15,0 18 2-15,-2 12-5 16,-11 24-7-16,-10 26 2 16,5 22 5-16,3 9 5 15,5 5-2-15,10 4-2 16,0-4 5-16,0-7-2 16,0-13 1-16,2-21-4 15,4-13-1-15,-6-19 0 16,0-13-16-16,-6 0-48 15,-25-25-33-15,-13-21-272 16</inkml:trace>
  <inkml:trace contextRef="#ctx0" brushRef="#br0" timeOffset="-207166.27">16444 11722 1076 0,'0'0'11'16,"0"0"-11"-16,0 0-35 15,0 0 13-15,0 0 12 16,140-5-69-16,-86 13-258 16</inkml:trace>
  <inkml:trace contextRef="#ctx0" brushRef="#br0" timeOffset="-206834.68">19045 12092 760 0,'0'0'114'0,"0"0"-35"0,0 0-42 16,0 0-8-16,0 0 24 16,-17 104 11-16,8-42-37 15,2-2 1-15,-2-4-5 16,5-8-20-16,-8-10-3 16,1-9-3-16,-4-12-60 15,-3-12-81-15,-9-5-145 16</inkml:trace>
  <inkml:trace contextRef="#ctx0" brushRef="#br0" timeOffset="-206472.98">18749 12186 919 0,'0'0'44'0,"0"0"-43"0,123-10 2 15,-54 10 38-15,6 0 13 16,12 0 11-16,-2 6-17 15,-14 18-6-15,-13 5-18 16,-17 3-11-16,-24 3-6 16,-5 0-6-16,-10-1 4 15,-2-5-1-15,0-3-1 16,2-8-2-16,5-7 1 16,-3-8 3-16,-2-3-3 15,10 0 2-15,1-19 13 16,0-11-13-16,-6-8-1 0,-7-7 3 15,0-1-2-15,-4 1 1 16,-21 4-5-16,-6 10-7 16,-12 14 7-16,3 9-6 15,7 8-13-15,6 0-51 16,21 2-46-16,6 16-46 16,8 0-35-16,34-5-206 15</inkml:trace>
  <inkml:trace contextRef="#ctx0" brushRef="#br0" timeOffset="-206091.34">19988 11901 913 0,'0'0'17'0,"0"0"35"0,0 0 27 16,0 0 3-16,0 0-17 15,0 0-53-15,-98 14 14 16,73 50-7-16,6 4-14 15,7 2 12-15,8-3-3 16,0-16-8-16,4-10-1 16,0-17-5-16,0-14 1 15,0-8 2-15,4-2 2 16,21 0 6-16,12-19-1 16,19-4-8-16,2 0 0 15,-4-2-2-15,-10 4 0 16,-5 9-3-16,-20 9 0 15,-3 3-8-15,-9 0 0 0,-7 10 7 16,0 15 0-16,-9 1 4 16,-20 3 2-16,-16-7-2 15,-9-6-2-15,-6-5 2 16,-2-6-4-16,11-5-28 16,12 0-71-16,29 0-73 15,10-10-174-15</inkml:trace>
  <inkml:trace contextRef="#ctx0" brushRef="#br0" timeOffset="-205741.62">20231 12273 771 0,'0'0'104'16,"0"0"-97"-16,0 0 40 16,0 0 39-16,0 0-2 15,0 0-21-15,56 0-17 16,-25-6-29-16,10-9-17 15,-6-2 1-15,1-9-1 16,-7-1 3-16,-7-14-3 16,-11-3 0-16,-9 4-7 15,-2 6 0-15,-4 14 7 16,-16 13-1-16,-14 7-5 16,3 0 2-16,2 27 4 15,0 16 2-15,12 3-1 16,5 4 11-16,12 0 1 0,0-6-7 15,14-7-1 1,13-5-2-16,15-15-3 0,9-8-1 16,18-9-15-16,18 0-59 15,13 0-64-15,8-17-11 16,-6-5-232-16</inkml:trace>
  <inkml:trace contextRef="#ctx0" brushRef="#br0" timeOffset="-204488.11">21263 12155 798 0,'0'0'64'0,"0"0"7"15,0 0 3-15,0 0 7 16,0 0-19-16,126 0-38 15,-80-29-11-15,1-8-4 16,-7-6 6-16,-9-12-12 16,-6-9-3-16,-16 0-2 15,-9 3 2-15,0 12 3 16,-18 14-1-16,-2 17 3 16,-5 12-1-16,3 6-4 15,-2 4-7-15,8 24 2 16,9 11 2-16,7 5-6 15,13 4 9-15,25 0-6 0,14 4 1 16,-1-1 5-16,5-4 0 16,0-2 0-16,-12-9 0 15,-11-6 0-15,-12-10 1 16,-19-5-4-16,-2-2 1 16,-12-5 1-16,-23 2-1 15,-18-4 4-15,-5-4-4 16,2 0-4-16,11-2 1 15,21 0-14-15,12 0-10 16,12 0-5-16,0-7 21 16,36-10-78-16,9-5 56 15,13-1 24-15,9 4 10 0,-5-4-8 16,-2 4 8-16,-6-4 1 16,2 0 2-16,-12-4 11 15,-2 1 5-15,-15-4-8 16,-11 0 13-16,-7 0 18 15,-9 4-18-15,0 6-7 16,-23 6 1-16,-6 8-7 16,-11 6-2-16,5 0-6 15,-3 12 1-15,9 16-2 16,13 10-1-16,3 6 5 16,13 4 5-16,0-2-4 15,0-2 5-15,15-7 3 16,10-11 5-16,2-8-14 15,2-12 4-15,4-6-1 16,9 0 4-16,1-8-6 0,1-15-4 16,-1-3-1-16,1-4 1 15,-4-5-1-15,-11-1 6 16,-9 3-4-16,-11 8 2 16,-7 13 3-16,-2 7 4 15,0 5-6-15,0 0-6 16,0 2-10-16,0 18 10 15,0 9 0-15,0 3 14 16,0-3-3-16,0-2-1 16,0-6 6-16,0-5 2 15,12-9-9-15,-12-6 1 16,11-1 2-16,5 0 3 16,5-4-2-16,16-11-11 0,3-6-2 15,-3 2 0-15,1-6-2 16,-9-3-2-16,-2 4-3 15,-9 4-4-15,-7 10 2 16,-9 9 2-16,0 1 2 16,-2 0-20-16,2 0 4 15,4 13 19-15,-2 5 0 16,7-2 2-16,-3-5 0 16,4-6 0-16,3-5 0 15,8 0 4-15,-1-4 1 16,7-21-5-16,0-9 0 15,-2-4-4-15,-3-8-3 0,-8-11 0 16,-3-10 0-16,-3-15 1 16,-8-1-3-16,-2 11 9 15,0 19 2-15,0 27 13 16,0 16 0-16,-12 10 1 16,-1 10-16-16,-3 32 0 15,-6 16 1-15,15 14 2 16,7 6 4-16,0-3 1 15,7-7 3-15,19-10 1 16,3-11-12-16,8-16-1 16,-8-9-4-16,0-12 2 15,2-10-18-15,0 0-37 16,-2-17-53-16,-9-15-90 0,-20-14-199 16</inkml:trace>
  <inkml:trace contextRef="#ctx0" brushRef="#br0" timeOffset="-204346.79">22662 11664 948 0,'0'0'45'16,"0"0"-1"-16,0 0 3 15,0 0-4-15,0 0-35 16,113 9 14-16,-12 12-22 16,19-1-101-16,7 3-191 15,-2-7-157-15</inkml:trace>
  <inkml:trace contextRef="#ctx0" brushRef="#br0" timeOffset="-202572.58">24010 12184 587 0,'0'0'0'16,"0"0"0"-16,0 0 34 16,0 0 159-16,0 0-68 0,-7-115-50 15,34 93-27-15,9-3-32 16,-3-8-5-16,5-5 26 16,-9-8-9-16,-7-8-10 15,-4-14-1 1,-13-12-10-16,-5-8-1 0,0 5-1 15,0 11 0-15,-16 13 11 16,5 18-5-16,1 16 8 16,4 11-10-16,6 12 7 15,-2 2-12-15,-7 13-4 16,-5 28 0-16,-1 28 2 16,-3 15 5-16,3 12-4 15,-6 8 12-15,11 4-1 16,-2 13 6-16,3 6 1 15,5 5-3-15,4 0-8 0,-9-10-7 16,2-11-2-16,-4-10-1 16,0-20 0-16,4-14-1 15,0-19-1-15,7-19-12 16,0-9 1-16,0-13-19 16,0-7-14-16,7 0 19 15,9-12 26-15,11-20-1 16,0-17-4-16,-6-13 5 15,2-12 0-15,-7-14-1 16,-3-5-1-16,-11 1-3 16,-2 10 4-16,0 14 0 15,-25 12 2-15,-8 9 2 16,-9 10-2-16,0 5 1 0,-1 7-2 16,12 10 0-1,10 6 1-15,15 7-3 0,4 2-3 16,2 0-6-16,0 0-12 15,14 0-1-15,19 0 17 16,20 0 8-16,5 0 0 16,6 0 0-16,2-16-1 15,-11-6-12-15,-8-4 9 16,-7-5 1-16,-9-4-8 16,-13 5 10-16,-9 8-1 15,-9 4 2-15,0 8-3 16,0 2-1-16,-23 6 4 15,4 2-1-15,-10 0 0 16,11 2-1-16,7 10 2 0,4 0-3 16,7 0 0-16,0 0 3 15,20-4 1-15,2 2-1 16,14 0 0-16,-5 0 0 16,8 2 1-16,-8 1 4 15,-7 2-4-15,-6 5 2 16,-7 3 7-16,-7 3-10 15,-4 1 6-15,0 4-1 16,0-1 4-16,-9-5 8 16,3-2-12-16,-3-9 2 0,9-9-1 15,0-3 0 1,0-2 1-16,0 0 8 0,13 0 2 16,16-9-8-16,7-11-8 15,-1-4 2-15,2-4-1 16,-6-9 1-16,-2-2-1 15,-3-2 6-15,-10 10-8 16,-10 10 4-16,-1 10 3 16,-5 8-3-16,0 3-4 15,-9 0-2-15,-16 12-3 16,-6 14 5-16,4 6 1 16,12 2-1-16,11 3 1 15,4-4 2-15,0-5-2 16,15-3-1-16,14-9 0 0,2-9 3 15,9-4-1-15,1-3 3 16,-6 0-2-16,-4-18-3 16,-8-6 0-16,-10-9 0 15,-13-1-1-15,0-6 1 16,0 2-13-16,-29 7 8 16,-2 4-4-16,-5 10 8 15,3 8-3-15,8 4-3 16,10 5 4-16,13 0-2 15,2 0-6-15,0 0-12 16,17 0 8-16,21 7 9 16,9 7 6-16,9-2 5 15,0 1-3-15,-6 1 1 0,0-2 5 16,-10 9 10 0,-9-3 3-16,-15 2-5 0,-5-1-6 15,-11-2-4-15,0-1 0 16,0-2 1-16,-15-3 2 15,-6-6-1-15,3-5 3 16,3 0 5-16,1 0-15 16,3 0 4-16,7-13 0 15,4-8 2-15,0-3-7 16,27-6-11-16,4-2-7 16,11 4 10-16,5 3 1 15,-5 11 3-15,-2 14 2 16,-9 0 0-16,-8 0 1 15,-12 3 1-15,-4 8 3 0,-3 4 3 16,-2-3-1-16,-2-2-4 16,0-3-1-16,0-7 4 15,0 0-2-15,0 0 8 16,0 0 2-16,11 0-1 16,7-5-11-16,7-9-5 15,15 0 5-15,2 3-4 16,3 8 0-16,1 1 2 15,-3 2-2-15,-12 0 4 16,-8 18-1-16,-8 8 1 16,-3 6 3-16,-10 1 1 15,0 2-4-15,-2-4 4 16,0-5-1-16,0-6-3 16,0-8 0-16,0-4-7 0,4-6-24 15,7-2-71-15,14 0-48 16,15 0-218-16</inkml:trace>
  <inkml:trace contextRef="#ctx0" brushRef="#br0" timeOffset="-201457.39">26390 11887 842 0,'0'0'111'15,"0"0"-102"-15,0 0-5 0,0 0 86 16,0 0 4-1,-77 147-16-15,52-98-28 0,7-4-25 16,7-11 0-16,2-10-18 16,7-12-6-16,2-6 3 15,0-6 2-15,0 0 11 16,0-8-9-16,9-20-1 16,11-12-3-16,4-8-2 15,3-9-2-15,6-7-4 16,6-2 2-16,-8 4 1 15,-2 16-6-15,-12 19 1 16,-7 16 5-16,-8 11-5 16,-2 0 2-16,0 20 2 15,0 18 2-15,0 10 4 0,0 3-1 16,0-4 1-16,0-2-2 16,11-12 1-16,2-8-3 15,1-11-1-15,1-11 0 16,7-3 1-16,7 0 9 15,7-7-8-15,-5-20-1 16,0-2 4-16,-2-12-3 16,-4 1 0-16,0 2 4 15,-10 9-2-15,-10 15 1 16,-3 7-4-16,-2 7 0 16,0 0 0-16,0 10-10 15,0 24 8-15,-7 13 0 16,-2 6 2-16,9 3 8 15,0-2-5-15,0-6-1 16,14-9 5-16,3-15-7 0,4-12-3 16,-4-7-7-16,8-5 9 15,4-3 1-15,0-17-14 16,2-8-4-16,4-9 2 16,-1-9-10-16,-3-6-20 15,0-7-27-15,-4 1 19 16,-2 3 37-16,-3 6 10 15,-1 10 4-15,-11 8 3 16,-1 16 21-16,-7 7 21 16,-2 4 23-16,0 4-5 0,0 0-49 15,0 8-6-15,-6 25-5 16,-9 18 22 0,-4 7 7-16,9 5-6 0,-2-4-5 15,-1-5-6-15,11-8 4 16,-8-9-14-16,6-16-2 15,4-8 0-15,-2-10 1 16,2-3 0-16,0 0 5 16,0 0 0-16,0-3 2 15,0-21-4-15,6-15-4 16,12-12 0-16,7-6-1 16,4-7 2-16,2 8-3 15,3 10 2-15,-3 12-6 16,-9 16-2-16,0 10 7 15,-2 8-4-15,1 0 5 0,-6 13 0 16,-1 20 1-16,-1 9 2 16,1 12 0-16,-6 6-3 15,3 4 0-15,3-6 3 16,-1-4-3-16,5-11-3 16,4-13 3-16,-4-12 0 15,2-12 3-15,7-6-3 16,1 0 4-16,3-16-1 15,4-20 1-15,-6-14-1 16,-12-17 1-16,-3-9-4 16,-8-8-4-16,-6 4-2 15,0 9 0-15,0 16-14 16,0 19 6-16,0 16-24 0,0 13-23 16,0 7-69-16,0 2-86 15,27 24-117-15,15 4-6 16</inkml:trace>
  <inkml:trace contextRef="#ctx0" brushRef="#br0" timeOffset="-201250.01">28301 11821 106 0,'0'0'687'16,"0"0"-537"-16,0 0-5 16,0 0-3-16,0 0-69 15,0 0-58-15,18 0-11 16,-18 51 38-16,-4 10-11 0,-6 7-20 15,6-3-6-15,-9-5-5 16,-8-10 0-16,4-10-6 16,-1-9-39-16,3-12-30 15,-1-6-87-15,-5-13-59 16,0 0-123-16</inkml:trace>
  <inkml:trace contextRef="#ctx0" brushRef="#br0" timeOffset="-200857.25">28036 11985 437 0,'0'0'230'16,"0"0"-104"-16,0 0-9 16,111-125-33-16,-49 105-17 0,8 3-28 15,3 6-7 1,0 8-21-16,-3 3-7 16,-5 2-1-16,-19 24 8 0,-13 6 24 15,-17 4 3-15,-11 2-25 16,-5 2-8-16,-9 0 2 15,-11 1 7-15,7-5-7 16,6-3-6-16,7-3 3 16,0-6 4-16,20-3 0 15,15-7 7-15,15-6-8 16,-1-8 4-16,4 0-2 16,-10-4-4-16,-6-28 15 15,-10-16-8-15,-14-15-3 0,-13-5-5 16,-6-3-3-1,-36 8-1-15,-16 8-2 0,-14 14 2 16,-8 12 0-16,2 16-7 16,11 13 6-16,13 0-49 15,21 22-16-15,20 14-72 16,13 10 1-16,31 2-101 16,36 0-317-16</inkml:trace>
  <inkml:trace contextRef="#ctx0" brushRef="#br0" timeOffset="-200601.66">29523 11739 690 0,'0'0'129'16,"0"0"15"-16,0 0-39 15,0 0-53-15,0 0-40 16,0 0 17-16,-3 94 46 15,-8-29-29-15,0 10-16 16,2-5-5-16,-2-3-15 16,2-14-9-16,-5-10-1 15,1-14-7-15,3-12-46 16,-11-7-42-16,1-10-15 16,-7 0-45-16,-4-22-165 15</inkml:trace>
  <inkml:trace contextRef="#ctx0" brushRef="#br0" timeOffset="-200223.91">29246 11969 502 0,'0'0'134'0,"0"0"-25"16,0 0-12-16,116-22-32 15,-46 22-5-15,3 3-17 16,2 4-16-16,-3 0 3 16,-3-6-4-16,-5-1-5 15,-6 0-19-15,-8-12 3 16,-10-18-4-16,-11-8 2 15,-13 0-2-15,-14 0-1 16,-2 5 2-16,0 11-2 16,-10 8-1-16,-3 9 0 0,-5 5-2 15,-7 0 3-15,2 16 5 16,-2 18 2 0,2 7 27-16,13 10 12 0,3 7-10 15,4 6-6-15,3 3 9 16,0-2-11-16,0-7-10 15,10-9-4-15,-6-14-9 16,0-12-4-16,-2-11 0 16,3-8-1-16,-5-4-10 15,0 0-19-15,0 0-24 16,4 0-52-16,6-22-102 16,5-8-162-16</inkml:trace>
  <inkml:trace contextRef="#ctx0" brushRef="#br0" timeOffset="-199773.05">30365 11907 18 0,'0'0'766'0,"0"0"-618"16,0 0-64-16,0 0-16 16,0 0-19-16,0 0-7 15,-13 60 51-15,-3-14-45 16,1 7-4-16,-1-5-20 15,3-4-8-15,-3-8-12 16,3-9-1-16,2-10-2 16,6-8 1-16,-2-4-2 15,7-3 0-15,0-2 1 0,0 0 12 16,0 0-7-16,0-24 3 16,16-10-8-1,6-12 5-15,7-11-12 0,4-5 5 16,4-5 0-16,5-4 1 15,-5 7-7-15,6 11 0 16,-3 16 4-16,-7 12-2 16,-4 18-2-16,-4 7 7 15,-2 0-4-15,-4 28 4 16,-1 16-1-16,-5 14 1 16,-1 9-4-16,-8 0 4 15,1 1 1-15,-5-2-1 16,0-9 0-16,0-10-5 0,0-9-42 15,-13-6-47-15,-8-13-71 16,-10-17-122-16,-4-2-361 16</inkml:trace>
  <inkml:trace contextRef="#ctx0" brushRef="#br0" timeOffset="-199635.84">30184 11953 768 0,'0'0'16'0,"141"2"-16"16,-41 24 2-16,14 10-2 16,2 6-5-16,-7 3-36 0,-8-6-57 15,-24-10-231-15</inkml:trace>
  <inkml:trace contextRef="#ctx0" brushRef="#br0" timeOffset="-198991.76">28261 11618 286 0,'0'0'97'0,"0"0"20"16,0 0-25-16,0 0 28 16,0 0 14-16,0 0-58 15,60-96-13-15,-56 91 10 16,-4-1-18-16,0 6 6 0,0 0 1 15,0 0-29 1,-4 12-24-16,-21 27-8 0,-8 17 12 16,2 12 1-16,6 7-8 15,12 4-6-15,11 8-17 16,2-6-91-16,11-14-120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3:54:54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9054 9564 963 0,'0'0'63'0,"0"0"-21"16,0 0 48-16,0 0-11 15,0 0-44-15,0 0-17 16,0 0-4-16,0 0-1 0,31-13 0 16,-4 11 0-1,2 2 1-15,2 0-6 0,5-2 3 16,7 2-7-16,1-4-3 15,-1 0 0-15,-3 2 0 16,-16-3-1-16,-4 5-4 16,-13 0-10-16,-7 0-5 15,0 0-5-15,0 0-29 16,-7 0-11-16,-17 0-18 16,-5 3-11-16,-4 5-54 15,-4 0-65-15,4 0-36 16</inkml:trace>
  <inkml:trace contextRef="#ctx0" brushRef="#br0" timeOffset="349.63">9054 9564 420 0,'0'60'282'0,"-11"-60"-149"16,7 3-16-16,0-1-22 16,4-2-30-16,0 0-39 15,0 0 39-15,0 2 9 16,0 0-37-16,0 1 2 15,0-3-14-15,4 3 10 16,11 1 2-16,8-2-13 16,6-2-12-16,8 0-4 15,11 0 1-15,5 0-7 16,2 0-2-16,1 0-2 16,-2-2 2-16,-8-2 0 0,-9 1 0 15,-14 3-1 1,-9-3 0-16,-14 3-1 0,0 0 3 15,0 0-1-15,0 0 4 16,0 0-2-16,0 0-2 16,-8 0-6-16,-2 0 5 15,-1 0-20-15,5 0-23 16,-1-4-22-16,7-3-102 16,0 0-203-16</inkml:trace>
  <inkml:trace contextRef="#ctx0" brushRef="#br0" timeOffset="503.9">9806 9615 959 0,'0'0'138'0,"0"0"-41"0,0 0 0 16,0 0-53-16,0 0-17 16,0 0-27-16,0 0-24 15,0 0-116-15,-13 0-244 16</inkml:trace>
  <inkml:trace contextRef="#ctx0" brushRef="#br0" timeOffset="82226.8">16656 3246 168 0,'0'0'295'0,"0"0"-284"15,0 0 8-15,0 0 40 16,0 0 3-16,0 0-27 0,0 0 1 15,0 0-10 1,-7-17 15-16,2 14 7 0,3 1-9 16,-2 0-9-16,-7-3 0 15,5 5 3-15,-6-5-5 16,1 3-9-16,-5-2 7 16,3 4-2-16,-1-1-6 15,3 1 5-15,7 0 0 16,4-3 7-16,0 3 9 15,0 0-20-15,0 0-1 16,0 0-1-16,0 0-3 16,0-2-4-16,0 0-7 15,15 0-1-15,16-2 0 16,12 3-1-16,11-5 3 16,-8 6-3-16,6 0 0 0,-8 0 1 15,-11 0-2-15,-4 0 1 16,-10 0-1-16,-13 0-2 15,-6 0 2-15,0 0 0 16,0 0 2-16,0 0 0 16,0 0-2-16,0 0-3 15,-17 0 1-15,-8 0-11 16,-4 0-29-16,0 0 10 16,2 0 3-16,-2 0-3 15,-4 0-5-15,-5 6 1 16,5-3 5-16,2-1-1 15,2 0 4-15,4-2 17 0,0 0 9 16,9 0 2 0,3 0 2-16,9 0 9 0,-3 0 22 15,5 0 2-15,2 0 2 16,0 0 3-16,0 0 1 16,0 0 12-16,0 0-4 15,0 0-21-15,0 0-5 16,0 0-13-16,0 0 0 15,2 0-5-15,20 0 1 16,7 0 4-16,10 0 2 16,-4 2-5-16,7 4 0 15,-2 0-4-15,-4-1-3 16,-2 0 0-16,-7-1 0 0,-10 0 0 16,-11-4 0-1,4 0 0-15,-8 0-2 0,0 2 3 16,0-2-1-16,-2 0 0 15,0 2-2-15,0-2 2 16,0 0-5-16,0 0-5 16,0 3 7-16,0-3-9 15,0 0-10-15,0 0-10 16,0 0-60-16,0 0-52 16,-2 0-248-16</inkml:trace>
  <inkml:trace contextRef="#ctx0" brushRef="#br0" timeOffset="85157.09">16584 1778 896 0,'0'0'63'0,"0"0"-53"16,0 0 35-16,0 0-6 15,0 0 12-15,0 0 0 16,0 0-7-16,-35-84-9 15,20 84-12-15,-8 0-17 16,-4 6-6-16,-6 27 0 16,-3 12 0-16,5 10 1 15,9 5-2-15,3-6-1 0,15-4 2 16,4-13-1 0,2-6-5-16,27-9-3 0,12-10-9 15,1-7-27-15,0-5-26 16,3 0-24-16,-1-19-142 15,-5-3-240-15</inkml:trace>
  <inkml:trace contextRef="#ctx0" brushRef="#br0" timeOffset="86245.11">16843 2005 492 0,'0'0'216'0,"0"0"-203"16,0 0 54-16,0 0 5 15,0 0-36-15,0 0-11 16,0-42-7-16,7 20-4 16,-5-2 4-16,-2-2 7 15,0-1-18-15,0 1 14 16,0 7-11-16,-9 1 1 15,1 6 10-15,-6 5-12 16,-7 7 7-16,4 0-16 16,-10 2 0-16,-2 24 0 0,0 15-3 15,0 9 1 1,9 4 0-16,7 4-1 0,4-6 2 16,9-11-7-16,0-12 3 15,7-11 2-15,11-9-4 16,-1-7 7-16,8-2 0 15,2-7 7-15,4-20-6 16,0-6-1-16,-2-4 4 16,-12-6 6-16,-1 2 5 15,-7 6-2-15,-5 4 6 16,2 19 1-16,-6 7-8 16,0 5 1-16,0 0-13 15,0 3-1-15,0 24-9 16,-12 6 10-16,1 13-4 15,5-7 2-15,0 0 1 0,6-8 1 16,0-9 0-16,6-5-2 16,4-8-7-16,11-4-1 15,-4-5 6-15,8 0 4 16,2-16 0-16,2-14 0 16,-7-5-2-16,2-11 2 15,-8-3 0-15,-1-4-1 16,-5 2 1-16,-6 16 0 15,-2 12 0-15,-2 13 0 16,0 8 0-16,0 2-4 16,-6 0-6-16,-10 5 2 15,-4 9 2-15,4 2-2 0,10-1-1 16,-1-5-7 0,4 0 4-16,3-3 1 0,0-5 3 15,3 3 5-15,12 0-3 16,1-1 6-16,2-1 0 15,-2-3 0-15,-8 4 0 16,3 3 0-16,-1-1 0 16,-6 8 2-16,7 0-1 15,-5 7 2-15,4 2-3 16,-6 3 0-16,5-2 0 16,-5-2 0-16,8-10 1 15,-6-3 0-15,3-4 1 16,7-3-2-16,-3-2 1 0,5 0 1 15,6-4-1 1,-4-14 2-16,3-6-3 0,-8-6 1 16,-1-2 0-1,-1-6 2-15,-9-1 1 0,-2 4-2 16,-2 3 3-16,0 4 3 16,0 10-5-16,-2 6 9 15,-4 7-3-15,-3 5-2 16,3 0-7-16,-4 3-7 15,-3 23 3-15,7 6 2 16,-1 7-1-16,7 4 3 16,0-3 0-16,0 2 1 15,2-8 2-15,11-6-2 16,3-7-2-16,4-7 0 0,2-11-29 16,14-3-33-16,7 0-97 15,12-12-104-15</inkml:trace>
  <inkml:trace contextRef="#ctx0" brushRef="#br0" timeOffset="87227.84">17938 1751 694 0,'0'0'136'0,"0"0"-102"16,0 0 75-16,0 0-24 16,0 0-38-16,0 0-13 15,-25-18-22-15,16 18-6 16,-5 18-2-16,-1 11-3 16,1 5 0-16,8 7-1 15,2-5 6-15,4-2-6 16,0-4 0-16,0-6-1 15,0-10 1-15,6 0-1 16,8-8-5-16,1-6 6 16,3 0 0-16,2-20 0 15,-4-12-3-15,-5 1 2 0,-4-8 2 16,-7 0-1 0,0 3 0-16,0 4-5 0,0 11 2 15,0 6 2-15,-12 11-2 16,4 3 0-16,-6 1-4 15,-1 0-8-15,-6 0 0 16,8 20-13-16,5 6 5 16,0 1-15-16,8-1-21 15,0-4-72-15,23-3-16 16,8-9 2-16,7-10-21 16,7 0-4-16,1-4 170 15,-1-18 0-15,-5-7-7 16,-11 1-30-16,-13-2 37 15,-5 1 23-15,-11-3 84 16,0 1 41-16,0 5-21 0,-2 6-2 16,-7 5 9-16,-1 8-41 15,6 3-45-15,4 1-14 16,0 3-7-16,0 0-20 16,-2 0 4-16,0 0-2 15,2 0 1-15,-2 7 21 16,-3 11 14-16,1 3-14 15,2 5 11-15,0 1-8 16,-4 9-18-16,4 8 4 16,0 9-10-16,-4 9 4 15,-3 7-12-15,-5 1 6 16,1 3-8-16,1-4 0 0,4-5 0 16,-1-2 2-16,5-10-4 15,4-6 2-15,0-8-12 16,0-9-2-16,0-10-13 15,4-4-16-15,7-10-10 16,7-5 16-16,-1 0 23 16,6 0 14-16,-3-22-8 15,3-7 8-15,-8-6 0 16,-1-1 0-16,-12 0 0 16,-2 2 6-16,0 1-4 15,-2 4 9-15,-25 3 7 16,-14 5-8-16,-1 2 0 15,-5 2-10-15,7 3 0 0,9 4 1 16,16 6 2-16,3 1 0 16,12-2-3-16,0-2 0 15,14-10-28-15,22-7-25 16,14-6-24-16,20-8-70 16,3-3-81-16</inkml:trace>
  <inkml:trace contextRef="#ctx0" brushRef="#br0" timeOffset="87861.04">18885 1923 638 0,'0'0'110'0,"0"0"-104"16,0 0 112-16,0 0-18 15,0 0-43-15,0 0-29 16,0-60-9-16,0 42 12 0,0-3-2 15,-7 3-17-15,-1 3 8 16,-8 4-12-16,3 4 6 16,-3 0-9-16,-5 7-5 15,2 0-2-15,-8 0-1 16,-4 23-4-16,6 4 6 16,-4 9-3-16,9 7 2 15,5-3 1-15,6-2-6 16,9-4 6-16,0-12-3 15,0-8 2-15,0-4-3 16,13-10 1-16,3 0 4 16,13-2 8-16,4-24-3 15,3-6 1-15,-5-5-5 16,-2 2-1-16,-2 9 3 0,-12 5-2 16,-5 11 1-16,-6 5 0 15,-2 5-2-15,-2 0 0 16,0 0-4-16,0 10-10 15,0 14 14-15,2 6 0 16,5 3-1-16,-3 6 1 16,5-5-3-16,0-6-4 15,4-5-22-15,1-14 0 16,1-6-22-16,10-3-95 16,2 0-12-16,4-12-139 15</inkml:trace>
  <inkml:trace contextRef="#ctx0" brushRef="#br0" timeOffset="88355.88">19182 1851 602 0,'0'0'70'0,"0"0"52"15,0 0 10-15,0 0-46 16,0 0-32-16,0 0-8 16,-21-91-7-16,15 89 0 15,-5 0-15-15,-3 2-19 16,-3 0-5-16,-8 10-2 15,0 15 0-15,1 5 0 16,1 5 2-16,6 4-1 16,8-2-1-16,6 0-3 15,3-4-2-15,0-8-1 16,12-9-18-16,8-8 14 16,6-8 4-16,5 0 4 0,10-28 4 15,-3-7 0-15,-5-11 2 16,-6-1 1-16,-9 1 0 15,-5-9-1-15,0-1 6 16,-8-8-1-16,2 3 0 16,-7 5-3-16,0 15-4 15,0 13 15-15,0 14-1 16,0 5-5-16,0 7-3 16,0 2-6-16,0 0-11 15,-2 13-4-15,-5 20 4 16,2 20 10-16,-2 9 0 0,7 6 1 15,0 3 0 1,0-1 0-16,0-5-1 0,9-7 1 16,14-7-9-16,-3-9-17 15,-5-11-20-15,8-14-22 16,-3-8-54-16,3-9-53 16,0-14-110-16</inkml:trace>
  <inkml:trace contextRef="#ctx0" brushRef="#br0" timeOffset="90072.85">19612 1845 657 0,'0'0'149'16,"0"0"-119"-16,0 0 74 0,0 0-18 16,0 0-27-16,0 0-23 15,-23-65-8-15,10 51-19 16,2 3 6-16,0 2 5 15,-7 1-13-15,0 8-5 16,-2 0-2-16,-9 0-3 16,0 17 3-16,-7 8-4 15,7 9 2-15,4 4 1 16,10 5-1-16,9-3-3 16,4-2-3-16,2-2-7 15,0-8-3-15,6-5-11 16,17-10 7-16,4-13 5 15,6 0 14-15,5-13 3 0,-1-22 2 16,1-7 1-16,-7-11 2 16,-4-6-3-16,-11-2 1 15,-3-5 13-15,1-2 0 16,-8 0-1-16,3 10-13 16,-7 16 0-16,-2 11 12 15,0 16 5-15,0 4-9 16,0 8 7-16,0 3-11 15,0 0-6-15,0 0-10 16,-6 17-9-16,-7 22 18 16,-1 12-1-16,3 4 0 15,7 3 2-15,4 3 0 16,0-3 0-16,0 2-1 16,0-4 2-16,4-8 0 0,11-6-1 15,3-10 0-15,3-11-1 16,-4-7 1-16,1-7-1 15,7-7 1-15,-6 0 0 16,15-18-1-16,-5-22-3 16,0-13-10-16,-9-2-6 15,-3-9 0-15,-3 9 6 16,-5 9-2-16,-9 15 1 16,0 11 3-16,0 9-8 15,-13 8 18-15,-3 3-5 16,3 0-2-16,-1 0 2 15,1 11 3-15,11 5 0 16,0 0-5-16,2 1 8 0,0-2-8 16,0-1 8-16,4 1-1 15,7-3-2-15,-5-5 3 16,6 1 0-16,-1-4 0 16,1-1 0-16,-6-2 1 15,5 3 0-15,-7-2 0 16,6 5 3-16,-8 1-2 15,2 1 1-15,5 3 3 16,-7 0-4-16,7 5 1 16,-4-2-2-16,-1 2-1 15,5 0 1-15,0-5 1 16,-2-1 7-16,4-5-5 0,0-2-2 16,0-4 4-16,7 0 5 15,2 0-9-15,7-19 3 16,0 0-4-16,0-8 0 15,-6-4 0-15,4-5 0 16,-9-4 0-16,-1 0-1 16,-3 3-3-16,-10 8-1 15,-2 8 4-15,0 9 1 16,0 4 0-16,0 6-1 16,-7 2-1-16,-4 0 1 15,-2 12-4-15,-3 14 5 16,5 4-1-16,1 6 1 15,8 2 0-15,2-1 5 16,0-3-5-16,0-8 2 16,12-6 0-16,3-7-2 0,10-6 0 15,4-7-2-15,2 0 2 16,9-7 4-16,-7-12-3 16,6-9-1-16,-8-1-1 15,-6-4-10-15,-6-2 10 16,-1-1-1-16,-7 2-4 15,0 10 5-15,-8 7 1 16,-3 8 0-16,0 7-1 16,0 2 1-16,-7 0-2 15,-6 0 1-15,-1 6 0 0,1 8 1 16,2 3-2 0,11 3 2-16,0-1-1 0,0 1-2 15,13 0 1-15,12 3-1 16,6-4 0-16,0-1 2 15,2 0 1-15,-8-1-3 16,-8-5 3-16,-9 0-1 16,-8 0-1-16,0 3-6 15,-16 5 7-15,-22-3 1 16,-7 1 3-16,-1-2-3 16,6-6 0-16,9-2-1 15,8 0 1-15,17-4 0 16,6-4 0-16,0 0 3 15,15-12-3-15,16-16-18 0,18-6-5 16,7-5 16-16,1 0 7 16,9 1-1-16,-16 1 1 15,0 5 19-15,-15 4 15 16,-10 4-1-16,-12 2 1 16,-6 3-9-16,-7 2 10 15,0 5 6-15,0 2-27 16,-3 3-10-16,-5 7-4 15,-10 0-9-15,-2 0 2 16,2 14 0-16,-2 1 5 16,6 2-2-16,8 2-1 0,6-1 2 15,0 3 1 1,0-2 2-16,0 3 4 0,18 2 0 16,6 0-4-16,-4 5 2 15,5-4 1-15,-12 1 6 16,-1-2-5-16,-10-2 0 15,-2-3-4-15,0-1-1 16,-29-2 0-16,-25-2-17 16,-17-4-137-16,-16-10-463 15</inkml:trace>
  <inkml:trace contextRef="#ctx0" brushRef="#br0" timeOffset="172768.97">9251 2166 607 0,'0'0'10'0,"0"0"70"16,-10-115-25-16,8 78 36 16,-2 8 5-16,4 0-40 15,0 12-3-15,0 3-17 16,-2 6 18-16,-3 5 16 16,5 3-14-16,-8 0-15 15,-13 28-23-15,-10 41-8 16,-23 33-2-16,-19 29 9 15,-12 19-8-15,-2-2-1 16,-4 2 1-16,8-9-8 16,14-12 6-16,13-17-6 15,14-15 0-15,13-22-1 16,13-16-1-16,10-19-3 0,4-18-3 16,-3-15-15-16,5-7-29 15,0-7-105-15,0-34 40 16,25-21-189-16</inkml:trace>
  <inkml:trace contextRef="#ctx0" brushRef="#br0" timeOffset="173257.81">9235 2464 797 0,'0'0'62'0,"0"0"-57"0,0 0 32 15,0 0 23-15,0 0-30 16,0 0-5-16,-36 15-7 16,21-13-8-16,-1-1-2 15,3-1-1-15,1 0 4 16,-1-12-9-16,11-10 1 15,0-5 4-15,2 0-7 16,0 5-1-16,0 6 1 16,0 2 0-16,2 8 0 15,0 1-1-15,7 4 0 0,-5 1 0 16,8 0-5 0,3 6 4-16,1 21 1 0,-1 14 1 15,-1 11 4-15,-5 6-3 16,-7 2-1-16,-2 5-1 15,0-5 1-15,-2-7 5 16,-21-6-3-16,1-11-1 16,-2-8-1-16,-3-8-1 15,-2-8 1-15,2-4 0 16,-2-8-9-16,9 0-28 16,5-10-14-16,7-18-93 15,8-2-63-15,10-4 10 0,21 2-51 16</inkml:trace>
  <inkml:trace contextRef="#ctx0" brushRef="#br0" timeOffset="174552.07">9291 2664 508 0,'0'0'92'0,"0"0"-53"16,0 0 72-16,0 0-14 15,0 0-29-15,0 0-12 16,0 23-1-16,0-7-15 15,0 0-17-15,0-2-3 16,0-4-8-16,0-6-5 16,2-2-2-16,0-2-5 15,2 0 0-15,4 0 0 16,5-14 0-16,5-15 6 0,1-2-3 16,-3 2-2-16,-3 12 0 15,-6 9 0-15,-4 4-1 16,-3 4 0-16,0 0 2 15,0 0-2-15,2 5-5 16,2 19 5-16,9 5 1 16,1 2 0-16,1-4-1 15,-1-8-4-15,1-4-6 16,6-11-2-16,-6-4 1 16,10-2-7-16,-5-27 17 0,-1-10 1 15,6-9 0 1,-11-6 0-16,-3-4 1 15,-11-7-1-15,0-2 1 16,0-2-2-16,-13 2 1 0,1 11 0 16,1 12 4-16,7 14-3 15,0 18 3-15,-4 8 2 16,8 4 18-16,-4 0-24 16,2 26-1-16,0 22-4 15,2 17 5-15,0 7-1 16,8-4 1-16,13-4 0 15,3-4-2-15,3-3 2 16,2-10 0-16,0-10 0 16,0-11-3-16,-7-8 2 15,-2-10-1-15,1-8 1 0,-6 0-4 16,5-8 5-16,-3-20 0 16,2-11 2-16,-6-3-2 15,-6-1-5-15,-5 6 0 16,-2 9-7-16,0 11 0 15,0 6 10-15,-7 8-3 16,-6 3-4-16,-10 0 4 16,4 7 2-16,-4 13 3 15,3 0-7-15,9-2 6 16,7 1-9-16,4-6-2 16,0-1 4-16,0-3-2 15,6-4-3-15,15-3 2 0,-2 1 3 16,4-3 8-1,-3 2-1-15,-3 0 1 16,-3 4 0-16,1 2 1 0,-1 3 3 16,-1 4 5-16,0 1-3 15,3 2-3-15,-5 0 0 16,1 0 14-16,-4-4-15 16,3-4-1-16,-3-5 5 15,-4-3-3-15,0-2 0 16,5 0 2-16,3-2 4 15,5-21-1-15,1-10-5 16,-3-4-1-16,1-2 0 16,-3 7-1-16,3 6 1 15,-9 12-2-15,-5 8 5 16,-2 6 10-16,0 0 14 0,0 0-16 16,0 0-13-16,0 16-1 15,0 13 1-15,0 7-3 16,0 0 2-16,4-1-3 15,12 0 4-15,4-7-1 16,0-7 2-16,-2-6-5 16,2-7 4-16,-2-8 0 15,-1 0 0-15,4-6 0 16,-3-20 3-16,-5-8-2 16,-9-7 1-16,-4-7-1 15,0 1-1-15,-4 1-3 16,-21 9-1-16,-2 16 1 0,6 7 2 15,-2 7 1-15,3 7-5 16,0 0 5-16,4 0-2 16,3 14 0-16,4 10 1 15,2 3-1-15,7 7-1 16,0-3 2-16,0-2-2 16,21-5 1-16,-1-8-2 15,-3-7-1-15,4-2 4 16,-4-7-12-16,-3 0-19 15,-1 0-31-15,-7-22-89 16,0-7-31-16,-6-3-134 16</inkml:trace>
  <inkml:trace contextRef="#ctx0" brushRef="#br0" timeOffset="174731.41">9458 2467 600 0,'0'0'164'0,"0"0"-148"16,0 0 23-16,0 0 4 15,0 0-43-15,0 0-15 16,0 0 10-16,123-15-45 16,-41 3-139-16,9 0-263 15</inkml:trace>
  <inkml:trace contextRef="#ctx0" brushRef="#br0" timeOffset="175673.23">10733 2632 845 0,'0'0'108'0,"0"0"-102"15,0 0 56-15,0 0 6 16,0 0-24-16,0 0-33 16,-11-51 25-16,0 30-14 15,-5 3-5-15,-4 1-6 16,2 0-1-16,-7 3-4 0,4 4 1 16,-4 5-5-16,-2 5-1 15,-2 0 1-15,0 3-3 16,7 16 1-16,2 5-6 15,11 2 0-15,4 8 3 16,5-2-4-16,0-4-8 16,14-5 5-16,12-4-4 15,5-9 2-15,4-8 8 16,0-2-5-16,1-8 8 16,-1-23 1-16,-4-8 2 15,-4-1 7-15,-12-9-7 16,1-2 3-16,-9-9-2 0,-7-5 3 15,0-3-3-15,0 2-3 16,-9 8 3-16,-5 17-2 16,10 15 3-16,-5 14 2 15,9 8 1-15,-2 4 1 16,0 0-8-16,-7 20-4 16,7 24-10-16,-3 19 11 15,3 7 2-15,2-2-3 16,0-2 4-16,7-8-1 15,8-8 1-15,1-6 0 16,2-9 0-16,-2-10 0 16,-1-8-2-16,-1-12-3 15,1-5 4-15,5 0-4 0,5-19 5 16,-1-13 2-16,-2-8-2 16,1-7 0-16,-8 6 1 15,-8 4 1-15,0 11-4 16,-5 16 4-16,-2 8-2 15,0 2 2-15,0 0 2 16,0 0-4-16,0 22-8 16,0 6 5-16,0 6 1 15,0 0 1-15,0-3 0 16,9-6 0-16,7-1-2 16,1-8-3-16,-1-9 1 15,1-7-4-15,4 0 9 0,1-11 0 16,3-17 2-1,2-4-1-15,-6-4 0 0,0-3 2 16,-8 7-3-16,-4 1 1 16,-9 11 0-16,0 10 2 15,0 8-1-15,0 2 6 16,0 0-4-16,0 4-4 16,0 18-12-16,0 10 10 15,0 2 0-15,0-2-17 16,0-2-7-16,7-5-10 15,8-7-39-15,5-9-78 16,3-9-56-16,-2 0-142 16</inkml:trace>
  <inkml:trace contextRef="#ctx0" brushRef="#br0" timeOffset="178337.08">11475 2319 460 0,'0'0'236'16,"0"0"-127"-16,0 0 28 16,0 0-55-16,0 0-36 15,0 0-1-15,-33-14-15 16,6 14-5-16,-4 2-10 15,0 15 2-15,4 5-6 16,4 6-8-16,8 7 1 16,9-2-4-16,6 4 1 15,0-2-1-15,15-5-6 16,16-3 1-16,12-13 1 0,10-14 3 16,5 0 1-1,6-21 1-15,-1-17 5 0,-10-7-6 16,-1-6 1-16,-17-9-3 15,-8-8 1-15,-14-12-5 16,-5-9 0-16,-8 2 5 16,0 12 0-16,-21 14 1 15,3 20 3-15,1 12 0 16,3 13 5-16,5 6 10 16,7 6-11-16,2 4 1 15,0 0-8-15,0 16-8 16,0 27 4-16,0 18 4 0,0 11-2 15,18 6 5-15,6 6-3 16,-6 1 10-16,5-3 3 16,-6-9 6-16,-3-15-8 15,1-14-7-15,-1-11-2 16,-1-9-2-16,1-9 0 16,-3-8 0-16,2-7-1 15,5 0 1-15,2-19 0 16,9-15 0-16,-3-5 0 15,3-6-3-15,-2 6-6 16,-9 10-3-16,-5 15 4 16,-11 8 5-16,-2 6 3 15,0 0-10-15,8 3 7 0,-4 14 3 16,-2 9-2-16,9 3 3 16,-2 0-1-16,5 0 0 15,-1-8 2-15,-2-5-2 16,0-5-3-16,-2-10 3 15,-4-1-3-15,-1 0 3 16,9-1 0-16,10-20 2 16,2-6 2-16,-4-8-2 15,2 3 0-15,-7 4-1 16,-10 10-1-16,1 12 0 16,-7 4 3-16,0 2 4 15,0 0-4-15,0 0-3 0,0 22-6 16,0 10 5-16,0 2 1 15,2 2-1-15,12-6 0 16,-1-5 1-16,5-3 1 16,-3-8-1-16,1-9 0 15,-1-5-3-15,1 0 1 16,6-5 2-16,-2-18 4 16,3-7-1-16,-8-3-3 15,-11-6 0-15,2 1 0 16,-6 0-4-16,0 12-16 15,-21 8 3-15,-8 12-7 16,-4 6-18-16,-7 0 28 16,-1 12 14-16,8 3-3 15,8-1-2-15,14-3 5 16,11-7 0-16,0-2-14 0,9-2 7 16,20 0-9-16,2 0 16 15,12-12 4-15,6 0-3 16,-2 0 1-16,-1 2 2 15,-3 6 3-15,-12 4 2 16,-2 0-6-16,-2 12 4 16,-7 8 1-16,-2 4 4 15,-5-3-9-15,-6 0-2 16,-7-3 9-16,0-6-6 16,0-2 1-16,0-4-4 15,0-4 6-15,0-2 2 16,0 0 3-16,0 0 1 0,0-9 4 15,2-17-17 1,11-11-7-16,10-4-10 0,6 4 5 16,4 4-4-16,-4 15 5 15,-2 13 8-15,-3 5 2 16,-6 0-3-16,-5 12 1 16,-1 11 3-16,-6 9 0 15,1 3 3-15,-7 0 0 16,0 2-2-16,-7-2-2 15,-13-5-14-15,-9-5-40 16,-2-2-42-16,-5-7-140 16,-4-11-198-16</inkml:trace>
  <inkml:trace contextRef="#ctx0" brushRef="#br0" timeOffset="178351.1">12063 2055 879 0,'0'0'51'15,"0"0"-40"-15,0 0 45 16,0 0 4-16,0 0-28 16,0 0-6-16,0 0-12 15,-58 80-6-15,74-76-3 16,5-2 0-16,-4-2 8 15,-1 0-12-15,-1-10 3 16,-5-10 4-16,-6 1-3 16,-4 0-5-16,0 1-18 0,0 6-19 15,-22 3-38 1,-5 2-46-16,-11 3-161 0</inkml:trace>
  <inkml:trace contextRef="#ctx0" brushRef="#br0" timeOffset="178359.11">11428 1935 1001 0,'0'0'9'0,"0"0"-7"16,0 0 2-16,0 0 23 0,126-42-2 15,-53 30-14-15,5 0-11 16,2 3 0-16,-6 4-4 16,-16 5-27-16,-12 0-115 15,-8 0-142-15</inkml:trace>
  <inkml:trace contextRef="#ctx0" brushRef="#br0" timeOffset="178384.15">12784 1999 696 0,'0'0'482'16,"0"0"-456"-16,0 0-24 16,0 0-2-16,0 0 7 15,0 0-7-15,4 0-37 16,-4 0-191-16</inkml:trace>
  <inkml:trace contextRef="#ctx0" brushRef="#br0" timeOffset="212808.96">12436 15145 363 0,'0'0'126'16,"0"0"-86"-16,0 0 17 16,0 0-4-16,0 0-4 15,0 0-14-15,0 0 9 16,0 0-6-16,0 0 7 16,0 0 12-16,0 0-15 15,0 0-9-15,0 0 5 16,0 0-4-16,0 0-6 15,0 0 4-15,0 0-4 16,0 0 2-16,0-1 1 0,0-7-3 16,0-9-21-16,0-1-7 15,5-5 0-15,-1-4 1 16,0-4 1-16,7-1-1 16,-1-1-1-16,-2-1-1 15,3-6 1-15,-6 0 0 16,6-4 0-16,-4-2 0 15,1 3 3-15,2 3-2 16,1 0-2-16,-3-1 2 16,6-5-1-16,-1 0 0 15,1-1 0-15,-3 0 0 16,-7 1 0-16,8 5 0 0,-10-3-2 16,7 3 2-1,-3-3 1-15,4-7-1 0,-4 0 3 16,5-6-3-16,0 2 0 15,1-4 0-15,-4 3-1 16,1 2 2-16,-4-1-4 16,-5 2 5-16,0-1-2 15,0-3 0-15,2-1-3 16,7-2 3-16,0-6-2 16,2-4 2-16,7-3 0 15,0 1 0-15,-1 2 1 16,-1 2-1-16,5 7 2 15,-6 3 4-15,3 5-6 0,-3 0-5 16,1-1 5-16,-1 1 2 16,6-2-2-16,-6 3-1 15,-1 2 1-15,-6 4 0 16,1 6 5-16,-4 5-1 16,2 1 2-16,-3 0 0 15,-2-2-4-15,0 0 0 16,5 0-2-16,-7 2 0 15,2 4 3-15,0 2-2 16,0 3 3-16,-2 5-2 16,3 5-1-16,2 0 0 15,-5 5-1-15,0 2 2 0,0 1-1 16,0-2 2-16,0 5-2 16,0 0 1-16,0 4-1 15,0-3 3-15,0 2-3 16,0 1-1-16,0 0 1 15,0 0-1-15,0 0 0 16,0 0 1-16,0-1 0 16,0 1-1-16,0-3 0 15,0 1 0-15,0 2 0 16,0-2 0-16,0-2 1 16,0 3-2-16,0-4 2 15,0 3-1-15,0 0 0 0,0-1 0 16,0-4-1-16,0 2 2 15,0 0-1-15,0-1 0 16,0 3 0-16,0-4 0 16,0 3-2-16,0-2 4 15,0 3-4-15,2 0 2 16,-2-1 0-16,2-1 1 16,-2-4-1-16,0 4 1 15,2-4-2-15,-2 3 1 16,2 4 0-16,-2-1 2 15,0 3-1-15,0 0-1 16,0 0 0-16,0 0 0 16,0 0 0-16,0 0-1 15,0 0 0-15,0 0 0 16,0 0-1-16,0 0 2 0,0 0 0 16,0 0-1-16,0 0-2 15,0 0 2-15,0 0-1 16,0 0 1-16,0 0 0 15,0 3 1-15,0-1 0 16,0 0 0-16,0 0-1 16,0-2-1-16,0 0 2 15,0 0 0-15,0 2-3 16,5 0 2-16,-3 2 1 16,2 0 0-16,-2 0 1 15,0-2-1-15,8 3 0 16,-8 0 0-16,11-1-2 15,-1 1 2-15,3 0 0 0,1-1 0 16,-1 0-1 0,8 0 3-16,-3 0-2 0,2 2 0 15,0-4 0-15,1 3 0 16,-4-4 0-16,2 3 0 16,-3-2 0-16,1 3 1 15,-3-2 1-15,7-1-2 16,-6 2-2-16,6 0 2 15,-3 0-2-15,-3 0 1 16,4 0 0-16,-1 0 1 16,2 2 0-16,-2-2 0 15,3 1 1-15,-6-2-2 0,1 3 2 16,-1-1-1-16,8 0 0 16,-2-1-3-16,-1 0 3 15,7 3 0-15,5-2 1 16,1 4 0-16,5 0-1 15,5-1-2-15,-1 2 2 16,1 0-1-16,-3-1-2 16,0 1 3-16,1 2-2 15,1 0 0-15,6-2-2 16,1 2 0-16,2-2-1 16,3 2 0-16,4 0 3 15,0 2 2-15,5-2-5 16,-3 0 4-16,-4 2-2 0,0-4 3 15,0 3-2-15,-2-6 2 16,0 3-1-16,-2-4 2 16,1 2-1-16,5-1 0 15,-2-2 0-15,2 1 0 16,-2-2-3-16,-2 1 1 16,-2-2 0-16,-6 3 2 15,4-1 0-15,-5-2 0 16,-5 1-2-16,5 1-1 15,6-2 3-15,1 3 0 16,2-2 0-16,2-2-2 16,-2 3 1-16,-4-2-1 15,4 1 2-15,0-1 2 16,-6 1-2-16,-2-3-2 0,-3 1 1 16,1 2 1-16,4-1-1 15,-4 1 2-15,-1-3 0 16,5 1-1-16,-4 0-1 15,1 0-1-15,2 1 2 16,-4-2 1-16,-1 2-1 16,-1-3 0-16,-1 0 0 15,0 1 0-15,1-1-1 16,-1 0-2-16,1 0 2 16,-4 0-1-16,8 0 0 15,-4 0 1-15,3 0 1 16,-1 0-3-16,-1 0 2 15,1 0 0-15,-3 0-1 16,1 0 2-16,-1 0 0 16,-2 0 0-16,-5-4 0 0,4 0-1 15,3 0 1-15,0-1 0 16,1-4 0-16,-3 4-3 16,3-2 3-16,-8 3 0 15,5-2 0-15,0 3 4 16,-9-2-5-16,3 1 1 15,2 1 0-15,-5-4 0 16,7 2 2-16,-3 0-2 16,6-1 0-16,-8 5-2 15,3-4 0-15,-3 3 4 0,-6-2-2 16,2 1 0-16,0-2 0 16,2 2 0-16,0-2 2 15,3 1 0-15,-3 1-2 16,-2-2 0-16,0 1-1 15,-4 2 1-15,-6-1 0 16,-1-2 0-16,-3 1 2 16,4 1-1-16,-1-2-1 15,-3 1 0-15,12 0-1 16,-5 0 1-16,2 1 0 16,3 0 0-16,-9-1 0 15,3 2 0-15,-11-1-1 16,-1 3 2-16,1-5 0 15,-6 3 2-15,0 0-3 16,5 0 1-16,2 0-1 0,3 1-1 16,4-5 1-16,1 3-1 15,2 0 0-15,-6 2 1 16,-8-1 0-16,-7 0 1 16,0 2 3-16,0 0 1 15,0 0 5-15,0 0-7 16,0 0-2-16,0 0 6 15,0 0-6-15,0 0-1 16,0 0-2-16,0 0 2 16,0 0 1-16,0-2-1 15,0 2 0-15,0 0 2 16,0-2-2-16,0 2 5 0,0 0 0 16,0 0-3-16,0 0 3 15,0 0-3-15,0 0-1 16,0 0 0-16,0 0-1 15,0 0 0-15,0 0 1 16,0 0-1-16,0 0 0 16,0 0-1-16,0 0 1 15,0 0-1-15,0 0 0 16,0 0-1-16,-3 0 0 16,-12 2 1-16,-1 8 1 15,-1 0 0-15,-2 0-2 16,4 0 2-16,1 2 0 0,4-2 0 15,-3 2 0-15,1 0 1 16,-1 0-1-16,-1-2 0 16,1 5 0-16,-1-3 2 15,-1 2-2-15,-1 1 0 16,-6 0-2-16,2 1 4 16,4-4-5-16,-1 1 4 15,-4-1-1-15,6 0 0 16,1 0 1-16,1-3-1 15,5-1 1-15,-2-3 0 16,-1 4-1-16,5-4 0 16,-6 4 0-16,8-4-1 15,-5 0 2-15,5-3-1 0,-6 0 0 16,8 2 0 0,-7-2 0-16,5 1 0 0,2 0 1 15,-2-1-1-15,-4 0 0 16,6-2 0-16,-2 2 0 15,-1-2 0-15,3 0 0 16,2 3 0-16,0-3 0 16,0 0 0-16,0 0 0 15,0 0 0-15,0 0 0 16,0 0 1-16,0 0-1 16,0 0 0-16,0 0 2 15,0 0-2-15,0 0 0 16,0 0 1-16,0 0-2 0,0 0 2 15,0 0-1-15,0 0 0 16,0 0 0-16,0 0 1 16,0 0-1-16,0 0 0 15,0 0-1-15,0 0 2 16,0 0-1-16,0 0 0 16,-2 0 1-16,2 0-1 15,-4 0 1-15,-3 0 0 16,2 0-2-16,1 0 2 15,-1 0-1-15,1 0 0 16,4 0 1-16,-2 0-1 16,2 0 0-16,0 0 0 0,0 0-1 15,0 0 2 1,-7 0-2-16,3 0 1 0,-8 0 0 16,4 0 0-16,-6 0 0 15,1 0 0-15,0 0-1 16,-3 0 2-16,-7 0-1 15,6 0 0-15,-10 5-1 16,2 1 1-16,1 0 0 16,-5 2-2-16,-5 0 2 15,1 4 0-15,-7-2 1 16,-3 7-1-16,1-5 0 16,-5 8-1-16,3-3 1 15,-8 4 0-15,6-1 1 16,1-1 0-16,-1 0 0 0,-2-4-1 15,9 2-3-15,-1-3 3 16,-3 2 0-16,3 0 1 16,-7 0-2-16,-2 2 1 15,-2-1 0-15,-5-1 0 16,-4 5 2-16,-5-1-2 16,1 2 0-16,-5 3 0 15,1-6 0-15,8 5 0 16,5 0-3-16,1 2 3 15,3 0 0-15,-1 0 1 16,-3 3-1-16,-1-3 0 16,3-1-2-16,-8 1 2 15,1-4 0-15,0 2 1 0,0-1-1 16,-3-1-1-16,5 2 1 16,-2-1 1-16,2-4-1 15,0 3-1-15,0-2 1 16,3 0 5-16,-3 3-5 15,0-4 0-15,-2 1-1 16,6 1 0-16,-2-2 0 16,5 4 1-16,0-6 0 15,-5 5 5-15,-2-1-4 16,-4-1-1-16,-3 0-3 16,7-2 0-16,0 2 3 15,2-3 2-15,-2 2-2 16,2-1-1-16,6 0-2 0,-4-1 3 15,2 4 3-15,4-1-3 16,-6-3 0-16,7 4-1 16,-6-3 1-16,2 1-1 15,-3 1 1-15,-4-3 0 16,2 4 2-16,-1-3 1 16,-3 3-3-16,-4 2 0 15,12-3-1-15,-2 0 1 16,2 0 0-16,8-2 0 15,1-3 1-15,1 5-1 16,5-3 0-16,-1 1-3 16,-1 0 3-16,6-1 4 15,2-3-2-15,0 3-2 16,-3-2-1-16,7-3 1 0,-2 2 0 16,0-1 0-16,0 4 0 15,-2-1 0-15,0 0-1 16,0 0-2-16,-5 0 3 15,5-2-1-15,0 0 1 16,2 0 0-16,2 0 0 16,0 0 0-16,10-3-4 15,-8 1 4-15,7-1 0 16,-5-1 0-16,6 2 1 16,-5 1-1-16,-1-1-1 15,-3-1 1-15,-3 1 0 0,0 2 0 16,2-2 0-16,-2 2 0 15,2 0 0-15,5-2 1 16,-1 1 2-16,4 1-6 16,-4 0 5-16,5-1-3 15,-1-1 2-15,-2 0-1 16,4-1 1-16,-1 0-1 16,-3 0-1-16,8-1 1 15,3-2 2-15,-2-1-2 16,3 2 0-16,3-4-1 15,-4 6 1-15,6-3-1 16,-5-2 1-16,5 4 0 16,0-2-1-16,-6 0 1 15,-1 2 0-15,5-2-1 0,-4 1 1 16,4 0-2-16,-1-1 4 16,3-2-2-16,2-3 0 15,-3 3 1-15,3-6-3 16,2 0 2-16,0 0 0 15,0 0-1-15,0 0 1 16,0 0 0-16,0 0-2 16,0 0 2-16,0 0-1 15,0 0-5-15,0 0 0 16,0 0-5-16,0 0 4 16,0 0-7-16,0 0 11 15,0 0-8-15,0 0-1 16,0-3-20-16,0-3-6 15,0 0 22-15,0 1-13 16,0 0-18-16,0-2-16 0,0-6-106 16,0-3-121-16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3:58:07.6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10414 5624 513 0,'0'0'153'15,"0"0"-141"-15,0 0 34 16,0 0 24-16,0 0-33 16,-85 102 6-16,70-79-17 15,-1-2-14-15,5-7 2 16,5-2-9-16,4-5-3 0,-4-5-2 16,6-2 2-1,0 0 1-15,0 0 1 0,0 0 13 16,14-14 9-16,7-10-18 15,2-2-7-15,6-3-1 16,5-1 2-16,-3 5-2 16,-4 2 1-16,-7 7 4 15,-11 8 10-15,-5 6 12 16,-4 2 18-16,0 0 9 16,0 0 0-16,-6 9-25 15,-23 13-13-15,-9 12 3 16,-4 5-14-16,-5 7-5 15,5 1 0-15,1-5-71 16,3-8-144-16,14-12-473 0</inkml:trace>
  <inkml:trace contextRef="#ctx0" brushRef="#br0" timeOffset="58088.46">22064 5666 773 0,'0'0'47'0,"0"0"-13"16,0 0 74-16,0 0-25 15,0 0-25-15,0 0 9 16,0 0-13-16,0 0-13 15,17-27-4-15,-17 27-19 16,0 6-7-16,0 22-4 16,-2 11 6-16,-7 14 3 0,-1 5-10 15,-4 0-2-15,-6-5-2 16,2-8-2-16,2-7-1 16,1-5-12-16,2-9-27 15,8-8-58-15,-2-7-79 16,5-9-112-16,2 0-244 15</inkml:trace>
  <inkml:trace contextRef="#ctx0" brushRef="#br0" timeOffset="58563.35">21898 5845 760 0,'0'0'141'15,"0"0"-121"1,0 0-15-16,0 0 16 0,0 0 2 15,0 0 19-15,48 6 16 16,-6 2-40-16,5-2-1 16,15-4-15-16,5 0 5 15,4-2-7-15,-3 0-5 16,-8 0-9-16,-16 0-12 16,-13 0-3-16,-6-6-9 15,-19-3 21-15,-1-6 17 16,-5-3 2-16,0-2-2 15,0-4 2-15,0 0-1 16,0 2 3-16,0 2 16 0,0 4 5 16,-5 1 9-1,3 3-9-15,2 5 11 0,0 0 11 16,-2 3 1-16,2 4-8 16,0 0-16-16,0 0-6 15,0 0-8-15,0 0-1 16,0 14-9-16,0 19 0 15,0 11 17-15,-4 11-8 16,-5 3-5-16,-1 4-1 16,2-3-3-16,-7-5 0 15,-6-5-1-15,5-7-27 16,3-8-56-16,9-6-76 0,4-10-57 16,0-15-357-16</inkml:trace>
  <inkml:trace contextRef="#ctx0" brushRef="#br0" timeOffset="59649.36">22808 5779 622 0,'0'0'134'15,"0"0"-31"-15,0 0 2 16,0 0-25-16,0 0-26 0,0 0-15 16,2-9-21-1,-2 35 3-15,-4 6 45 0,-9 7-29 16,-1 1-14-16,-1 2-13 15,1-3-1-15,-1-7-4 16,2-6-4-16,1-10 5 16,10-6-6-16,2-8-1 15,0-1 1-15,0-1 2 16,0 0 6-16,4-13 4 16,19-20-9-16,-1-11-3 15,5-6 0-15,-1-4 2 16,1-2-2-16,-2 8 2 15,-7 12-1-15,-5 10 0 16,-1 10 0-16,-8 6 6 16,-2 6-6-16,0-1 1 0,0 5 0 15,5 0-2-15,-1 11-2 16,6 22 2-16,1 13 0 16,1 9 3-16,-3 1-1 15,-5-3 0-15,3-4-4 16,-2-8 4-16,2-10-5 15,0-7 1-15,-5-9-16 16,1-5 3-16,-3-6-38 16,3-4-52-16,-3 0 2 15,-2-7-23-15,0-15-283 16</inkml:trace>
  <inkml:trace contextRef="#ctx0" brushRef="#br0" timeOffset="59851.73">22824 5935 842 0,'0'0'139'0,"0"0"-107"16,0 0 36-16,0 0 36 15,0 0-44-15,0 0-35 16,-20-10-13-16,24 10 0 16,25 4 5-16,10-1-9 15,-4-1-7-15,5-2-1 16,-11 0-28-16,-9 0-98 15,-9 0-67-15,-11 0-437 16</inkml:trace>
  <inkml:trace contextRef="#ctx0" brushRef="#br0" timeOffset="62642.92">22012 5923 446 0,'0'0'376'0,"0"0"-359"16,0 0-16-16,0 0 7 16,0 0 63-16,0 0-18 15,-133 0 7-15,88 0-27 0,-8 0-15 16,-5 0 1-16,-2 0-3 16,-6 4 3-16,4 1 4 15,5 0-14-15,1 2-1 16,11-2 2-16,5 1-9 15,11 0 1-15,11-1-4 16,5-1 2-16,13 1-17 16,0 1-55-16,0 6-45 15,0-3-136-15</inkml:trace>
  <inkml:trace contextRef="#ctx0" brushRef="#br0" timeOffset="63236.95">21348 5897 520 0,'0'0'546'0,"0"0"-538"16,0 0-4-16,0 0-4 15,0 0 26-15,0 0-7 16,-25-38-14-16,25 33-5 15,-2-7-70-15,0-5-125 16,-2-5-122-16</inkml:trace>
  <inkml:trace contextRef="#ctx0" brushRef="#br0" timeOffset="63413.3">20958 5525 963 0,'0'0'9'0,"0"0"-8"16,0 0 3-16,0 0 4 16,0 0-6-16,0 0-2 15,-82-63 0-15,68 54-106 16,-5-2-226-16</inkml:trace>
  <inkml:trace contextRef="#ctx0" brushRef="#br0" timeOffset="63580.55">20276 5460 820 0,'0'0'2'16,"0"0"-2"-16,0 0-3 16,0 0 0-16,0 0-4 15,0 0-45-15,-58 36-61 16,56-28-79-16</inkml:trace>
  <inkml:trace contextRef="#ctx0" brushRef="#br0" timeOffset="63729.77">19921 5650 592 0,'0'0'22'15,"0"0"-19"-15,0 0-3 0,0 0 0 16,0 0-4-16,0 0-50 15,-79 47-273-15</inkml:trace>
  <inkml:trace contextRef="#ctx0" brushRef="#br0" timeOffset="63905.12">19516 5951 585 0,'0'0'16'16,"0"0"-16"-16,0 0-28 16,0 0 4-16,0 0-14 15,0 0-37-15,62 90-94 16</inkml:trace>
  <inkml:trace contextRef="#ctx0" brushRef="#br0" timeOffset="64083.44">19603 6310 709 0,'0'0'13'0,"0"0"-12"0,0 0 40 16,0 0-5-16,0 0-17 16,0 0-14-16,25 72-5 15,1-62-66-15,8-6-105 16,-5 0-219-16</inkml:trace>
  <inkml:trace contextRef="#ctx0" brushRef="#br0" timeOffset="64255.75">19919 6559 750 0,'0'0'0'16,"0"0"-10"-16,0 0 10 15,0 0 6-15,0 0-6 16,0 0-21-16,98 19-56 16,-57-19-145-16</inkml:trace>
  <inkml:trace contextRef="#ctx0" brushRef="#br0" timeOffset="64431.07">20349 6627 754 0,'0'0'2'16,"0"0"-1"-16,0 0-1 15,0 0 0-15,0 0-1 16,0 0 1-16,99 4 0 0,-57-2-140 16,0-2-195-16</inkml:trace>
  <inkml:trace contextRef="#ctx0" brushRef="#br0" timeOffset="64577.4">20787 6633 708 0,'0'0'30'0,"0"0"-30"16,0 0-5-16,0 0-7 0,0 0-45 15,0 0-3 1,95-29-137-16</inkml:trace>
  <inkml:trace contextRef="#ctx0" brushRef="#br0" timeOffset="64734.67">21225 6423 569 0,'0'0'38'16,"0"0"-38"-16,0 0-28 15,0 0-57-15,0 0-17 16,0 0-99-16</inkml:trace>
  <inkml:trace contextRef="#ctx0" brushRef="#br0" timeOffset="64885.01">21333 6171 569 0,'0'0'0'0,"0"0"-27"16,0 0-52-16,0 0-91 15</inkml:trace>
  <inkml:trace contextRef="#ctx0" brushRef="#br0" timeOffset="65042.32">21444 5877 625 0,'0'0'0'0,"0"0"-22"16,0 0-28-16,0 0-131 16</inkml:trace>
  <inkml:trace contextRef="#ctx0" brushRef="#br0" timeOffset="65381.01">19877 5813 686 0,'0'0'58'0,"0"0"-42"15,0 0 102-15,0 0-14 16,0 0-35-16,0 0-18 16,42-14-23-16,-35 26-11 15,0 16 43-15,-5 8-11 16,-2 9-34-16,0 1-3 0,0 4-12 15,-4 1 0-15,-19-2-12 16,1-1-85-16,-3-9-53 16,0-13-136-16</inkml:trace>
  <inkml:trace contextRef="#ctx0" brushRef="#br0" timeOffset="65828.89">19817 6029 932 0,'0'0'48'16,"0"0"-48"-16,0 0 50 15,0 0 6-15,0 0-27 0,0 0-25 16,4-13-4-16,21 13-4 16,8 0 4-16,7 0 1 15,12-2-1-15,-1-5-15 16,0 2-12-16,-6-2 10 15,-12 0-8-15,-8-3 5 16,-12-1 0-16,-4-1 18 16,-9-2 2-16,0 0 5 15,0-4-2-15,-5 2 15 16,-3 0-6-16,-3 2 1 16,-1 5 4-16,10 0 8 15,-2 6 9-15,-1 3-11 0,5 0 1 16,0 0-7-16,0 0-16 15,0 0 0-15,0 3-1 16,0 23 0-16,0 10 9 16,0 6 6-16,0 2-15 15,0 2 7-15,0-1-7 16,0-5-4-16,0-2 2 16,0-9-73-16,-4-4-39 15,4-12-140-15,-2-10-279 16</inkml:trace>
  <inkml:trace contextRef="#ctx0" brushRef="#br0" timeOffset="67882.33">20419 6011 636 0,'0'0'151'0,"0"0"-91"16,0 0 45-16,0 0-28 15,0 0-35-15,0 0-24 16,-18 10-8-16,-3 10-9 15,6 3 2-15,7-1 0 16,0 0-2-16,8-5-1 16,0-4 0-16,0-6 4 15,0-4-6-15,2-3 2 0,10 0-2 16,5 0 2-16,6-15 2 16,2-7 0-16,-5-3 1 15,-9 1-2-15,-9 1 5 16,-2 1 1-16,0 4-4 15,-4 4 3-15,-17 7-6 16,13 0-3-16,-3 7-3 16,1 0-2-16,10 0-7 15,-2 0-4-15,2 0-14 16,0 0 4-16,0 0 15 16,18 0-16-16,7 0 12 15,-3 0 17-15,0 0 1 16,5 0 0-16,-12 0 2 15,1 8-2-15,-5 3 1 0,-11-2 1 16,4 6 9-16,-4-4 3 16,0 2-2-16,0-1 2 15,0-2 1-15,0-3-4 16,0 0-4-16,0-6-1 16,0-1 3-16,0 0-8 15,0 0 5-15,0 0 8 16,0-5-14-16,8-15-12 15,7-5 3-15,3 4-2 16,7 5 11-16,-4 3-10 16,2 8 10-16,-5 2-1 15,-7 3 0-15,-5 0 1 16,4 0 0-16,-10 3 0 0,4 8 4 16,1 3 3-1,-5 0 5-15,0 1-2 0,0-5 8 16,0-3-4-16,0-5-1 15,0-2-7-15,0 0 6 16,0 0 1-16,4 0 11 16,7-7-7-16,3-15-16 15,3-4-1-15,1-3-1 16,7 5-6-16,-8 6 6 16,-3 8 0-16,-3 6-4 15,-9 4-3-15,-2 0 3 16,4 0-10-16,6 10 15 0,1 9 1 15,-5 0-1-15,6 1-1 16,1-1 1-16,-2-5 1 16,3-2 0-16,-4-4 0 15,2-4 1-15,1-4 0 16,1 0 3-16,3-3 2 16,10-16-2-16,0-6-1 15,-2-3-2-15,-6-4-2 16,-3 0 0-16,-3 6-2 15,-5 2-2-15,-8 10 4 16,0 5-2-16,0 2 1 16,-8 3-13-16,-5 4 10 15,-1 0-2-15,-3 2-2 0,1 19 5 16,3 5-3-16,4 6 2 16,6-1 4-16,3 3-1 15,0-6 1-15,25-5-2 16,2-4-6-16,4-6-8 15,0-8 0-15,-2-3-1 16,-2-2-56-16,-11 0-128 16,-14-2-235-16</inkml:trace>
  <inkml:trace contextRef="#ctx0" brushRef="#br0" timeOffset="68547.72">20363 6404 576 0,'0'0'47'0,"0"0"-21"0,0 0 98 16,0 0-15-16,0 0-22 15,0 0-19-15,0-1-18 16,2-10-14-16,9-4-23 15,3-2-3-15,-3 2 7 16,-5 4-3-16,2 7 4 16,-8 0-5-16,0 4 4 15,0 0-12-15,0 0-5 16,0 0-3-16,2 12-3 16,2 4 6-16,5 7 3 0,-5-1-3 15,5 0 3 1,-4-6-2-16,4-6 0 0,-5-4 1 15,-4-6-1-15,4 0 4 16,3 0 1-16,7 0-2 16,3-12 0-16,8-13-1 15,-1-2-2-15,1-2-1 16,-8 10 0-16,-3 4 3 16,-7 8-3-16,-5 4 1 15,-2 3-1-15,0 0 0 16,0 0 0-16,0 6-13 15,0 14-2-15,0 5 15 16,0-1-1-16,0-2-5 16,2-3-28-16,0-4-38 15,10-3 9-15,1-10-31 0,5-2-104 16,9 0 17-16,-1-16-89 16</inkml:trace>
  <inkml:trace contextRef="#ctx0" brushRef="#br0" timeOffset="68807.14">20843 6168 569 0,'0'0'98'15,"0"0"35"-15,0 0 12 16,0 0-65-16,0 0-36 16,0 0-26-16,-6 18-8 15,2 16 42-15,-5 4-7 0,5 6-7 16,0 3-9-1,-4 0-7-15,4 4-9 0,-5-3-9 16,5-6-4-16,-5-4 0 16,7-9-5-16,2-6-10 15,0-9-34-15,0-6-61 16,0-8 2-16,11 0-104 16,4-13 40-16,1-19-306 15</inkml:trace>
  <inkml:trace contextRef="#ctx0" brushRef="#br0" timeOffset="69279.89">20980 6324 687 0,'0'0'156'16,"0"0"-120"-16,0 0 53 15,0 0-33-15,0 0-32 16,0 0-14-16,0 2 0 15,0 22 7-15,0 5 24 16,0-4-12-16,0-4-14 16,0-5-3-16,0-7-1 15,0-5-10-15,0-4 2 16,0 0 2-16,7 0 3 16,9-7-5-16,6-17-3 0,12-8 3 15,-10-1-2 1,0 9-2-16,-1 4 1 0,-15 10-4 15,2 8 3-15,-10 2 0 16,2 0-5-16,7 0-1 16,-1 10 4-16,6 8 6 15,-1-2-2-15,1-2 0 16,-1-4-1-16,1-6 4 16,-1-4-4-16,2 0 7 15,3-4-1-15,7-20 6 16,-5-3-5-16,2-10-6 15,-10 1 2-15,-10 0 1 16,-2 6-4-16,-10 4-2 16,-16 8-51-16,-8 2-22 15,-4 4-30-15,3 5-161 0</inkml:trace>
  <inkml:trace contextRef="#ctx0" brushRef="#br0" timeOffset="71430.82">23486 5859 634 0,'0'0'95'16,"0"0"-52"-16,0 0 21 16,0 0 30-16,0 0-22 15,0 0-15-15,-33 0-7 16,33 0-8-16,0 0-9 15,0 0 5-15,0 0-18 16,0 0-1-16,0 0-6 16,0 0-10-16,26 0 1 0,19 0 1 15,15 0 13-15,21-2-2 16,12-4-9-16,22-3-2 16,22 4-4-1,12-4-1-15,14 2 3 0,0 2-3 16,6-4 0-16,3 3-2 15,-10 1 2-15,-4 0 0 16,-8 3 1-16,-16-3-1 16,-9 5 3-16,-11-2 0 15,-14 1-2-15,-13 1-1 16,-12-4 2-16,-15 4 3 16,-8-2-2-16,-10 2 2 15,-13 0 8-15,-9 0-11 16,-9-2 0-16,1 2 9 0,-12 0-9 15,2 0 0-15,-2 0 2 16,0-3-2-16,0 3-2 16,0 0 0-16,0 0-3 15,0 0-8-15,0 0-18 16,2 0-40-16,9 0-173 16,3-13-111-16</inkml:trace>
  <inkml:trace contextRef="#ctx0" brushRef="#br0" timeOffset="74679.59">26168 5592 632 0,'0'0'33'16,"0"0"17"-16,0 0 20 15,0 0 44-15,0 0-61 16,0 0-7-16,31-110-10 0,-27 95-5 15,6 1 3-15,-4 2-7 16,3-8 5-16,-3 1-1 16,4-1-3-16,1 1 10 15,-7 2-21-15,5 3 5 16,-7 6-1-16,-2 0-4 16,2 8 3-16,-2-2-9 15,0 2-3-15,0 0-2 16,0 0-6-16,0 0 4 15,0 0-1-15,0 0-2 16,0 11-1-16,0 30 1 16,-2 19 7-16,-7 20 3 15,3 10-7-15,-1 9 0 0,5-1-1 16,0-5-2-16,2-12 3 16,0-9-3-16,0-12-1 15,0-14 1-15,0-9-1 16,0-16-2-16,0-7 0 15,0-5-2-15,0-6 4 16,0-3-2-16,0 0-19 16,0 0 1-16,0 0-16 15,0-12-5-15,-3-17-91 16,1-11-17-16,-3-9-78 16,5 0-69-16</inkml:trace>
  <inkml:trace contextRef="#ctx0" brushRef="#br0" timeOffset="76113.2">26279 5366 514 0,'0'0'121'0,"0"0"-62"16,0 0 30-16,0 0 21 16,0 0-31-16,0 0-34 15,0-6-7-15,0 6-12 16,0-2 4-16,9 2 7 16,16-7-1-16,12 2-6 15,19-4-11-15,13 1-7 0,14 3 1 16,2 3-9-1,4 2 0-15,0 0-4 0,5 0 0 16,-8 0 0-16,-1 0 3 16,-9 0-3-16,-7 2 0 15,-7-2-1-15,-8 0 2 16,-6 0-1-16,0 0 2 16,-15 0-2-16,-4-7 0 15,-6 4 3-15,-15 1-2 16,-1 0 4-16,-7 2 10 15,0 0 0-15,0 0-8 16,0 0 4-16,0 0-11 16,0 0 3-16,0 0-3 15,0 0-5-15,0 0 5 16,0 19 0-16,0 10 0 0,0 11 4 16,-7 6-1-16,1 6 3 15,4 9 3-15,-5 4-8 16,7 4 5-16,0 1-4 15,0-6-1-15,0-3 3 16,0-3-3-16,0-10 1 16,0-8-2-16,2-6 1 15,3-8-1-15,-3-5 0 16,-2-2 0-16,0-6-1 16,0-4 2-16,0-6-1 0,0-1 0 15,0 1 1 1,0-3-2-16,0 0 1 0,0 0 0 15,0 0 1-15,0 0 0 16,0 0 0-16,-7 0-1 16,-15 0 0-16,-18 0 0 15,-14 0-1-15,-8 0-3 16,-19 0 1-16,-10 0-2 16,-9 0 2-16,-10 0 2 15,4 0-7-15,10 0 8 16,9 0-2-16,13 0 2 15,14-3 4-15,11 0-4 16,16-1 0-16,15-3-2 16,9 4 1-16,7 1 1 15,2 0 0-15,0 0-7 0,0 2 5 16,0 0-1-16,0 0 1 16,0-3-1-16,0 0-9 15,0-2-2-15,0 0-39 16,0-2-66-16,11-2-25 15,-1-3-107-15,11-2-250 16</inkml:trace>
  <inkml:trace contextRef="#ctx0" brushRef="#br0" timeOffset="76632.12">26620 5722 637 0,'0'0'53'0,"0"0"7"16,0 0 58-16,0 0-27 15,0 0-56-15,0 0-24 16,0 0-6-16,-6 48 22 15,6-5 9-15,0 3-15 16,0-5-8-16,0-4 6 0,0-7-11 16,0-9-8-16,0-12 0 15,0-2-2 1,0-7 5-16,0 0 4 0,0 0 5 16,2 0 7-16,0-19 22 15,7-17-21-15,-7-8-18 16,2-7-2-16,6 0 1 15,-4 3 5-15,3 4-4 16,-3 10 12-16,2 6-2 16,-6 3-4-16,2 9 0 15,1 3-6-15,-3 4-1 16,0 6 4-16,2-4-5 16,4 4-1-16,-2-1 1 15,7 1-6-15,1-1 6 16,1 4-7-16,3 0-33 0,0 0-13 15,-2 0-31-15,-3 0-10 16,3 0-51-16,-8 4-71 16,-1 4-175-16</inkml:trace>
  <inkml:trace contextRef="#ctx0" brushRef="#br0" timeOffset="76839.48">26678 5743 722 0,'0'0'66'16,"0"0"-61"-16,0 0 33 0,0 0 14 15,0 0-41-15,0 0-11 16,52 2 2-16,-10-2-2 16,7 0-2-16,2-7 1 15,5 4-71-15,-7-1-49 16,-3-1-19-16,-3 0-107 15</inkml:trace>
  <inkml:trace contextRef="#ctx0" brushRef="#br0" timeOffset="77298.23">27150 5627 485 0,'0'0'135'0,"0"0"-14"16,0 0 28-16,0 0-46 15,0 0-17-15,0 0-15 0,-6-27-17 16,4 27-39-16,-11 15-5 15,-3 15 2-15,-9 7 10 16,3 5-11-16,0 4-3 16,6-9-5-16,3-2 1 15,4-10-2-15,4-6-2 16,3-5-3-16,-3-9 3 16,5-3 3-16,0-2-3 15,0 0 5-15,0-2 4 16,12-26-4-16,10-12-1 15,5-13-4-15,-7 0 0 16,-3 0 1-16,-1 16-1 0,-7 9 0 16,3 14 5-1,-12 7-4-15,2 6 8 16,0 1-4-16,-2 0-5 0,0 0-1 16,0 0 0-16,2 0-3 15,7 15 1-15,5 13 3 16,-1 9 0-16,-5 1-1 15,4 0 1-15,-3-6-3 16,-3-8 1-16,4-4-33 16,-8-8-14-16,2-5-27 15,1-7-8-15,-5 0-9 16,0 0-2-16,-9-11-108 16,-18-7-272-16</inkml:trace>
  <inkml:trace contextRef="#ctx0" brushRef="#br0" timeOffset="77418.45">27028 5765 481 0,'0'0'186'15,"0"0"-74"-15,0 0-16 16,0 0-29-16,0 0-55 16,0 0-10-16,29-4-2 15,29 4 3-15,12 0-3 16,3-6-97-16,-9-4-196 16</inkml:trace>
  <inkml:trace contextRef="#ctx0" brushRef="#br0" timeOffset="78398.2">21925 5441 595 0,'0'0'22'15,"0"0"-5"-15,0 0 23 16,0 0 79-16,0 0 0 16,0 0-37-16,0-93-12 15,0 93-14-15,0 0 2 16,0 0-16-16,0 1-26 15,0 33-8-15,-4 19-2 16,-5 17 19-16,3 12-6 16,-6 15-8-16,10 7 3 0,-2 4-10 15,-3-3 1-15,5-11-4 16,0-10 0-16,0-12-2 16,2-15 1-16,0-16-2 15,0-14 0-15,0-13 0 16,0-9-14-16,0-2-24 15,0-3-11-15,0 0 15 16,0-25 5-16,0-16-87 16,0-17-24-16,0-14-41 15,0-7-68-15</inkml:trace>
  <inkml:trace contextRef="#ctx0" brushRef="#br0" timeOffset="79363">21832 5191 448 0,'0'0'54'0,"0"0"-16"16,0 0 11-16,0 0 42 15,0 0 5-15,0 0-44 16,0 0-11-16,6-53-3 0,33 40-9 16,7 1 7-16,23-4 9 15,16 0-12-15,14 1-3 16,5-2-9-16,10 5 3 16,-1 2-11-16,5 3-12 15,-2 2 0-15,-4-2 2 16,-10 4-3-16,-10 3 0 15,-18 0 0-15,-16 0 0 16,-14 0 0-16,-15 0 0 16,-4 0 0-16,-8 2 0 15,-3 2 3-15,-8-2-3 16,3-2-1-16,3 4 1 16,-10-1 4-16,4 0 9 15,1 1-1-15,-5 0 3 0,2-1-11 16,-2 4 12-16,4 1-4 15,-4 2-2-15,0 9 5 16,0 7 10-16,-2 8-3 16,0 15 0-16,0 11-7 15,0 10-5-15,-4 11 2 16,-4 3-9-16,4 7 3 16,2 2 1-16,2-1-5 15,0-3-2-15,0-9 3 16,0-10-3-16,-2-7 0 15,-7-10-1-15,3-7 1 16,-6-7 0-16,-1-8 2 16,4-6-2-16,2-9 0 0,5-6 0 15,-5-6 0-15,7-1 2 16,0-3-2-16,0 0 0 16,0 0 0-16,0 0 0 15,0 0-1-15,0 0 1 16,0 0 3-16,0 0-2 15,0 1-1-15,0-1 0 16,0 0-2-16,0 0 2 16,0 0 0-16,-2 0-2 15,0 0-3-15,-9 0 2 16,-11 0 2-16,-18 0 1 16,-20 0-3-16,-19-1-1 15,-14-6 3-15,-30 2 0 16,-16 2-8-16,-19 3 1 15,-14 0 2-15,10 0 5 0,6 15-2 16,25 0 0-16,26 3 1 16,15 0-2-16,24-2 3 15,14 0 0-15,23-7-6 16,18-7 0-16,9-2-16 16,2 0-1-16,0 0-12 15,7 0 11-15,13 0 2 16,7-4-18-16,4-10-42 15,0-3-103-15,-6 1-306 16</inkml:trace>
  <inkml:trace contextRef="#ctx0" brushRef="#br0" timeOffset="80830.8">27800 5663 677 0,'0'0'65'0,"0"0"-55"16,0 0-2-16,0 0 60 16,0 0-28-16,0 0-19 0,0 0-8 15,-41 0-12 1,41 0 2-16,0 0 1 0,0 0 5 15,0 0 3-15,0 0 6 16,0 0 7-16,0 0-5 16,0 0 5-16,0 0-6 15,0 0-10-15,0 0-6 16,0 0-3-16,0 0-2 16,-11 0-45-16,0 0-24 15,-3 0-102-15,1 0-46 16,-3 0-128-16</inkml:trace>
  <inkml:trace contextRef="#ctx0" brushRef="#br0" timeOffset="81317.7">27610 5664 423 0,'0'0'106'0,"0"0"-49"15,0 0 37-15,0 0 9 16,0 0-23-16,0 0-14 16,-34 0-21-16,34 0 10 15,0 0-10-15,0 0 21 16,0 0 13-16,0 0-21 15,12 0-18-15,1 0-17 16,7 0-3-16,3 0-9 16,-6 0-3-16,10 0 0 15,0 0-3-15,-3 0 7 16,10 0-9-16,-1 0-1 16,5 2 5-16,5-2-6 15,-1 0 3-15,5 0-4 0,6 0 2 16,0 0 0-16,3 0-1 15,0 0 0-15,-5 0 2 16,-2 0-3-16,-4 0 0 16,-5 0 1-16,-2 0 0 15,-5 0-2-15,-2 0 1 16,-4 0 0-16,-4-2-1 16,-8 2 4-16,-8 0-4 15,0 0 1-15,-7 0 0 16,2 0 0-16,-2 0 0 15,0 0 0-15,0 0 1 16,0 0 0-16,0 0-1 0,0 0 5 16,0 0-5-16,0 0-4 15,0 0 3-15,0 0-14 16,-9 0-18-16,-7 0-24 16,1 0-129-16,-1 0-71 15,5 0-498-15</inkml:trace>
  <inkml:trace contextRef="#ctx0" brushRef="#br0" timeOffset="82202.36">28591 5618 509 0,'0'0'156'15,"0"0"-66"-15,0 0 33 16,0 0-19-16,0 0-35 15,0 0-5-15,0 2-9 16,0-2 2-16,0 0-17 16,0 0-26-16,0-7-12 15,0-3-2-15,0-2-3 0,0-5-26 16,0 2-46 0,0-6-39-16,11-1-20 0,5 2-46 15,1-2-145 1,3 1-85-16</inkml:trace>
  <inkml:trace contextRef="#ctx0" brushRef="#br0" timeOffset="82380.63">28740 5344 203 0,'0'0'233'16,"0"0"-106"-16,0 0 0 16,0 0-1-16,0 0-4 15,0 0-65-15,34-46-20 16,-30 41-21-16,0 0-16 15,3 1 0-15,2-2-4 0,0-2-43 16,2-5-58-16,5-2-139 16</inkml:trace>
  <inkml:trace contextRef="#ctx0" brushRef="#br0" timeOffset="82547.95">29025 5133 650 0,'0'0'82'16,"0"0"-74"-16,0 0 38 16,0 0-26-16,0 0-20 15,0 0 0-15,38-20-45 16,-20 18-66-16,5-2-73 0,-2 1-181 16</inkml:trace>
  <inkml:trace contextRef="#ctx0" brushRef="#br0" timeOffset="82745.25">29295 5092 561 0,'0'0'85'0,"0"0"-20"15,0 0 58-15,0 0-10 16,0 0-58-16,0 0-17 16,42-17-19-16,-32 15-19 15,-4 2 0-15,3 0 0 16,-5 0-16-16,8 0-58 0,3 0-93 15,5 0-54 1,3 0-169-16</inkml:trace>
  <inkml:trace contextRef="#ctx0" brushRef="#br0" timeOffset="82890.5">29607 5113 581 0,'0'0'48'15,"0"0"12"-15,0 0 88 16,0 0-56-16,0 0-58 15,0 0-23-15,36 0-10 16,-29 0-1-16,-1 0-1 16,5 2-99-16,7 2-124 15,5 1-234-15</inkml:trace>
  <inkml:trace contextRef="#ctx0" brushRef="#br0" timeOffset="83062.8">29949 5194 680 0,'0'0'83'0,"0"0"-82"0,0 0 70 16,0 0-10-16,0 0-41 15,0 0-19-15,46 7-1 16,-37 1-4-16,-2 4-87 16,2 0-59-16,-1 0-177 15</inkml:trace>
  <inkml:trace contextRef="#ctx0" brushRef="#br0" timeOffset="83229.06">30211 5409 488 0,'0'0'39'16,"0"0"50"-16,0 0 14 16,0 0-41-16,0 0-29 15,0 0 7-15,54 65-35 16,-48-53-5-16,-1-2-2 15,-5 2-59-15,0 0-169 16</inkml:trace>
  <inkml:trace contextRef="#ctx0" brushRef="#br0" timeOffset="83430.42">30316 5697 581 0,'0'0'39'0,"0"0"16"15,0 0 49-15,0 0-66 16,0 0-4-16,0 0-21 16,11 41-13-16,-9-32-1 15,-2 2-12-15,0 4-91 16,0-1-86-16,0 0-291 16</inkml:trace>
  <inkml:trace contextRef="#ctx0" brushRef="#br0" timeOffset="83596.7">30312 6021 525 0,'0'0'64'15,"0"0"-22"-15,0 0 84 16,0 0-55-16,0 0-30 16,0 0-31-16,-7 65 0 15,2-57-7-15,-1 2-6 16,-1-1-15-16,-2 2-113 15,-2 1-150-15</inkml:trace>
  <inkml:trace contextRef="#ctx0" brushRef="#br0" timeOffset="83783">30163 6345 134 0,'0'0'445'0,"0"0"-437"15,0 0 35-15,0 0 16 16,0 0-32-16,0 0-13 16,-25 32-14-16,21-30 0 15,-4 1-13-15,-3-3-54 16,1 2-68-16</inkml:trace>
  <inkml:trace contextRef="#ctx0" brushRef="#br0" timeOffset="83981.35">29837 6459 368 0,'0'0'238'15,"0"0"-185"-15,0 0 20 16,0 0-10-16,0 0-34 16,0 0-19-16,-76 13-7 15,71-11-3-15,-1 0-3 16,4-2-23-16,-5 0-53 15,1 0-58-15,-6 0-245 16</inkml:trace>
  <inkml:trace contextRef="#ctx0" brushRef="#br0" timeOffset="84170.66">29389 6559 534 0,'0'0'69'16,"0"0"-68"-16,0 0 4 16,0 0 11-16,0 0-16 15,0 0-1-15,-71 0-27 16,64 0-40-16,0-4-64 16,-4-5-92-16</inkml:trace>
  <inkml:trace contextRef="#ctx0" brushRef="#br0" timeOffset="84401.18">29025 6523 731 0,'0'0'70'0,"0"0"34"16,0 0 28-16,0 0-19 15,0 0-17-15,0 0-54 16,-29-15-21-16,25 14-10 15,2-1-10-15,0 0-1 16,-3-1 0-16,3 2-15 16,0-3-41-16,-3-3-81 15,-2-2-78-15,3-5-286 16</inkml:trace>
  <inkml:trace contextRef="#ctx0" brushRef="#br0" timeOffset="84579.48">28736 6400 855 0,'0'0'35'15,"0"0"-35"-15,0 0 53 16,0 0-22-16,0 0-26 16,0 0-5-16,-45-54-16 15,43 42-72-15,-7-3-53 16,5-8-68-16</inkml:trace>
  <inkml:trace contextRef="#ctx0" brushRef="#br0" timeOffset="84767.77">28589 6092 693 0,'0'0'86'15,"0"0"-71"-15,0 0 51 16,0 0-5-16,0 0-44 15,0 0-14-15,-25-46-3 16,25 38-16-16,-2-6-65 16,0-4-15-16,-5-3-107 15,0-3-269-15</inkml:trace>
  <inkml:trace contextRef="#ctx0" brushRef="#br0" timeOffset="84916.08">28517 5883 195 0,'0'0'427'15,"0"0"-406"-15,0 0 75 16,0 0-7-16,0 0-46 16,0 0-28-16,0-20-15 15,0 16-12-15,0-1-84 16,0-7-61-16,0 1-138 16</inkml:trace>
  <inkml:trace contextRef="#ctx0" brushRef="#br0" timeOffset="85080.37">28544 5733 525 0,'0'-4'89'16,"0"1"-86"-16,0 3-2 16,0-2 1-16,0 0-2 15,2-1-11-15,3-4-136 16,-1-1-196-16</inkml:trace>
  <inkml:trace contextRef="#ctx0" brushRef="#br0" timeOffset="85729.43">29048 5441 811 0,'0'0'113'0,"0"0"-31"16,0 0 10-16,0 0 9 16,0 0-29-16,0 0-30 15,11-25-21-15,-11 25-13 16,0 0-6-16,0 12-2 15,0 18 3-15,0 6-2 16,0 4-1-16,0-3 0 16,-7-5-1-16,5-6 1 15,-2-6-6-15,-1-8-12 16,5-7 0-16,-2-3 0 16,2-2 13-16,0 0 5 15,0 0 6-15,0-15 1 0,-2-9-7 16,-1-5 1-16,1-11 0 15,2 0 1-15,0-4 0 16,0 2 0-16,0 3 0 16,14 7-1-16,-1 6 0 15,-2 6-1-15,9 5 0 16,-4 1-2-16,3 4 2 16,6 2-5-16,0 5 0 15,-3 3-39-15,1 0-60 16,-6 0-18-16,-5 15-24 15,-10-4-132-15</inkml:trace>
  <inkml:trace contextRef="#ctx0" brushRef="#br0" timeOffset="86995.54">29003 5504 624 0,'0'0'93'0,"0"0"-92"15,0 0 4-15,0 0 11 16,0 0-10-16,0 0-6 16,72 4 2-16,-37-4-5 15,3 0 6-15,5 0-5 16,-12 0 2-16,-4 0-5 16,-8 0 5-16,-12 0 1 0,-5 0-1 15,-2 0 6-15,0 0 40 16,0 6 3-16,0 5-13 15,0 12 29-15,-2 2-40 16,-5 5-8-16,1-4-8 16,6-1-5-16,0-1-1 15,0-7-2-15,0-3 3 16,0-8-2-16,13-6-2 16,5 0 0-16,9-4 4 15,4-18 2-15,-4-6-5 16,-6-2 1-16,-11-5 5 15,-8-2-2-15,-2-2 12 0,0 1-9 16,-20 4-4-16,0 7 2 16,-2 10-2-16,-5 8-4 15,2 9 0-15,-2 0-3 16,3 0 1-16,2 3 0 16,6 15-2-16,1 4 3 15,11 4-3-15,4 0 4 16,0 2 0-16,2-4-4 15,25-4 3-15,1-6 1 16,6-6 0-16,4-8 1 16,-1 0 0-16,5 0 0 15,-3-18-1-15,-6 0 0 16,-4-5 2-16,-9 2-2 0,-6-1 1 16,-10 0 7-16,-4 3-7 15,0 4-1-15,0 7 1 16,0 6-1-16,-2 2 0 15,-7 0-9-15,2 0-10 16,-2 0 8-16,5 5 1 16,2 4 7-16,-3 2 3 15,5-6-2-15,0 2 1 16,0 0-5-16,0 0 5 16,0-2-2-16,7 2 3 15,-1 4 0-15,1 1 1 16,-7 2-1-16,2 2 3 0,1 2-2 15,-3 3 1 1,0-1-2-16,0 2 0 0,2-4 1 16,0-3-1-16,5-4 2 15,-3-4-1-15,5-3-2 16,0-1 2-16,4-3 1 16,8 0 4-16,-2 0-2 15,6-7 1-15,-3-4-1 16,-1-6 3-16,-6 1-4 15,-1-1-3-15,-10-3 0 16,-2-1 7-16,-2 0-6 16,0 0-1-16,0 7 2 15,-4 4-1-15,-10 4-1 16,-1 6-3-16,3 0-4 16,-1 0 5-16,2 2-3 0,2 14 5 15,0 4-5-15,5 4 5 16,4 0-1-16,0 3 2 15,0-3-2-15,2-2 0 16,15-7 1-16,-1-2 1 16,5-5-1-16,-6-6 0 15,3-2 2-15,4 0-1 16,0-5 6-16,5-6-5 16,0-7-1-16,0 1 0 15,-5-2-1-15,-4-3 1 16,-7 0 3-16,-6 3-2 15,-3 10-2-15,-2 2 1 0,0 7 6 16,0 0-7-16,0 0-6 16,0 0-3-16,0 12 8 15,-2 11 1-15,2-1 1 16,0 3-1-16,0 0-1 16,0-4 1-16,15-2 0 15,-1-7-1-15,-1-5 1 16,-3-4-1-16,4-3-12 15,-1 0-44-15,1-7-80 16,-5-15-103-16</inkml:trace>
  <inkml:trace contextRef="#ctx0" brushRef="#br0" timeOffset="87141.83">29862 5346 636 0,'0'0'61'0,"0"0"-32"15,0 0 8-15,0 0-8 16,0 0-29-16,0 0-13 16,0-10-67-16,0 16-57 15,0 8-193-15</inkml:trace>
  <inkml:trace contextRef="#ctx0" brushRef="#br0" timeOffset="88030.29">30009 5584 595 0,'0'0'101'0,"0"0"-26"15,0 0 47-15,0 0-67 16,0 0-24-16,0 0 3 16,42-50-12-16,-40 38-12 15,-2 3 15-15,0 0-5 16,0 5-7-16,0 0-10 15,-11 4-6-15,-3 0 0 16,-1 0-4-16,-5 6 5 16,5 10-1-16,1 0-1 15,5 4-5-15,7-3 3 0,2-2 6 16,0-2-1 0,0-4-2-16,0 0 0 0,4-6 3 15,14-3 2 1,0 0 3-16,4 0-3 0,1-5 2 15,1-6 1-15,-6 2 5 16,-5-2 16-16,-1 5 5 16,-10 6 10-16,0-2-4 15,-2 2-17-15,0 0-12 16,0 0-8-16,0 16-10 16,0 10 10-16,0 10 1 15,-4 9-1-15,-1 5 1 16,0 6 1-16,1-4-2 15,-5-2 0-15,3-10 0 0,-8-6-3 16,3-8 2-16,0-9 0 16,4-5 0-16,-2-7-1 15,7-5 0-15,0 0 1 16,-3 0-2-16,1 0-4 16,-1-20-32-16,3-9 1 15,2-12 27-15,0-10 0 16,0-7-2-16,11 7 8 15,12 7 1-15,1 16 3 16,5 9 0-16,-7 10-4 16,3 3 3-16,0 6 2 15,-8 0 2-15,1 0 0 16,-5 0-1-16,1 6 2 0,-5 10 0 16,-5 1 4-1,-2 0-3-15,-2-3 15 0,0-4-6 16,0-5-6-16,0-2-3 15,0-1 6-15,0-2-1 16,0 0 8-16,0 0 12 16,0-18-9-16,9-13-20 15,5 0 0-15,4 0-3 16,1 6 2-16,2 6-6 16,-6 12 7-16,1 2-4 15,-1 5-5-15,3 0 9 16,-3 0 0-16,4 16-6 15,-9 6 4-15,-2 5-1 16,-8 3 1-16,0 0-8 0,-2 4-31 16,-25-2-39-16,-9 0-32 15,-2-4-115-15,-15-4-198 16</inkml:trace>
  <inkml:trace contextRef="#ctx0" brushRef="#br0" timeOffset="88565.4">29054 6053 589 0,'0'0'213'16,"0"0"-173"-16,0 0 82 15,0 0-34-15,0 0-50 16,0 0-2-16,21-51-12 16,-13 42-4-16,1 4-19 15,3 0 4-15,1 3-5 16,-5 2 1-16,4 0-1 16,-1 0 0-16,1 0-1 15,-8 0 0-15,0 7-4 16,-2 7 5-16,3 4-1 15,-5 0 1-15,0-1 0 0,0 2 1 16,0-6-1-16,0-6 3 16,0-2-3-16,0-5 3 15,0 0 4-15,0 0 0 16,0 0 8-16,6-9-8 16,10-14-5-16,7-5-2 15,3-2-1-15,-2 4 1 16,1 9 0-16,-7 9-1 15,-7 5 1-15,-2 3-2 16,-7 0-5-16,3 11-3 16,2 11 8-16,-1 7 2 15,1 2-1-15,-3-4-27 16,0-5-54-16,4-3-25 16,-2-7-79-16,7-10-28 0,3-2-124 15</inkml:trace>
  <inkml:trace contextRef="#ctx0" brushRef="#br0" timeOffset="88778.76">29523 5874 635 0,'0'0'72'0,"0"0"60"16,0 0-1-16,0 0-53 16,0 0-35-16,0 0-22 15,0 3-10-15,0 32 60 16,0 6-24-16,0 5-18 0,0 3-14 15,0-1-4 1,-5-4-7-16,-8-2-4 0,-3-8-18 16,3-6-84-16,8-11-49 15,3-8-81-15,2-9-242 16</inkml:trace>
  <inkml:trace contextRef="#ctx0" brushRef="#br0" timeOffset="89212.54">29634 6016 762 0,'0'0'157'16,"0"0"-102"-16,0 0 16 15,0 0-51-15,0 0-9 0,0 0 30 16,0 68-19 0,0-42 1-16,0-4-1 0,0-6-1 15,0-7-2-15,0-4-8 16,0-3-1-16,0-2-2 15,0 0 10-15,4 0 2 16,14-19-7-16,3-1-13 16,-2 5 3-16,-7 4-4 15,-6 8 2-15,-1 3-2 16,-5 0 0-16,4 0-4 16,8 3-3-16,1 11 8 15,0 3 0-15,5-2-1 16,-2-4 0-16,1-5 1 15,4-4 0-15,-6-2 1 0,5 0 1 16,-2-10 4-16,0-12-4 16,-8-4 4-16,0-5-4 15,-10-1 0-15,0 5 5 16,-2 1-5-16,-21 7-2 16,-6 9-14-16,-4 8-42 15,2 2-94-15,6 0-84 16,10 0-288-16</inkml:trace>
  <inkml:trace contextRef="#ctx0" brushRef="#br0" timeOffset="89371.79">30024 6108 964 0,'0'0'37'0,"0"0"-37"15,0 0-8-15,0 0 4 16,0 0-99-16,0 0-236 16</inkml:trace>
  <inkml:trace contextRef="#ctx0" brushRef="#br0" timeOffset="94246.46">28722 5811 486 0,'0'0'138'0,"0"0"-97"16,0 0 46-16,0 0-8 15,0 0-21-15,0 0-19 16,0 0-35-16,0 0 7 0,0 17 40 16,-4 2-23-1,-5-1-12-15,3-2-2 0,-2-2-5 16,2-9 4-16,6 2-9 15,0-7 0-15,0 0-3 16,0 0 1-16,0 0 12 16,0 0-1-16,0 0 6 15,0-16-10-15,0-6-9 16,0-5-2-16,0-4 1 16,0 2 1-16,2 5-1 15,4 9 0-15,2 3 2 16,-4 3-2-16,5 6-3 15,-7-1 2-15,2 1-1 16,-2 3 0-16,3 0-1 0,2 0 4 16,0 7-2-16,-5 7 2 15,2 3-1-15,-2 3 2 16,-2-6-2-16,0-2 2 16,0-5-2-16,0-3 1 15,0-4 0-15,0 0 0 16,0 0 4-16,0 0-3 15,2 0 6-15,3 0-6 16,2 0 0-16,2-11-1 16,4-1-9-16,-6 3 2 15,0 4-1-15,-3 2 2 16,-2 1 2-16,-2 2-3 16,0 0 6-16,0 2-8 0,0 15 5 15,0 6 2 1,0-2-2-16,0 2-11 0,-2-3-34 15,2-5-56-15,0-1-37 16,0-9-24-16,0-5-120 16</inkml:trace>
  <inkml:trace contextRef="#ctx0" brushRef="#br0" timeOffset="94725.2">28940 5775 296 0,'0'0'107'0,"0"0"-1"16,0 0 23-16,0 0-17 0,0 0-31 16,0 0-2-1,0-10-39-15,0 10-17 0,0 0-11 16,-2 12-4-16,-4 4 25 16,-3 0-11-16,5 3-14 15,-4-2 1-15,6-5-4 16,2-6 0-16,0-4-4 15,0-2 2-15,0 0 2 16,0 0-1-16,0 0-1 16,0 0 3-16,0-14-4 15,8-4-1-15,-2-4 0 16,3 2-1-16,-5 4 0 16,0 4 1-16,2 7-1 0,-4 4 0 15,-2 1 0-15,0 0-3 16,4 0-1-16,-2 0-3 15,5 13 5-15,-1 4 2 16,1 1 2-16,-2-2-2 16,-1-4 0-16,3-6-3 15,-7-3 4-15,2-3-1 16,0 0 4-16,2 0-1 16,6-7 0-16,3-15-3 15,0-4 0-15,-1 0 0 16,-12 0-8-16,0 3-52 15,0 6-57-15,-5 0-191 16</inkml:trace>
  <inkml:trace contextRef="#ctx0" brushRef="#br0" timeOffset="98682.26">25127 8524 466 0,'0'0'109'16,"0"0"-81"-16,0 0 75 16,0 0 5-16,0 0-30 15,0 0-12-15,0 0-14 16,2-20-9-16,-2 20-7 16,0-2 25-16,0 2 2 15,0 0-10-15,0 0-14 0,-4 0-17 16,-19 0-13-1,1 2-3-15,-7 18-4 0,-5 6 1 16,12 4-3-16,-2 5 2 16,12-1-4-16,8-1 2 15,4-3-1-15,0-3 1 16,14-3-3-16,7-8 1 16,13-4-4-16,4-6-30 15,11-6-11-15,-2 0-18 16,7-10-26-16,-12-10 29 15,-5-4-2-15,-3 0-33 16,-14-5 26-16,-7 0-9 16,-1 0 50-16,-10 5 18 15,-2 6 12-15,0 6 35 16,0 4 28-16,0 4 4 0,0 4 24 16,0 0-55-16,0 0-17 15,0 12-8-15,-2 16 4 16,0 8 7-16,-3 3-2 15,5-1 0-15,0-1-3 16,0 0-11-16,0-9 4 16,0-4-5-16,0-9-2 15,0-8-5-15,0-5 5 16,0-2-3-16,0 0 6 16,0 0 7-16,0-22-6 15,0-11-5-15,0-11-2 16,0-7-4-16,0 0 2 0,0 5 2 15,0 6 0-15,0 10 0 16,0 6 1-16,0 7 2 16,7 5 13-16,-7 5 9 15,2 7-6-15,0 0-13 16,5 0-6-16,-1 10-2 16,8 19 1-16,3 4 2 15,6 6 1-15,-7-2-2 16,1-2 1-16,4-3-1 15,-4-6 1-15,-1-6 0 16,-1-6 4-16,-3-8-5 16,-4-4 0-16,-1-2 5 15,-3 0-5-15,-1 0 5 0,4 0 1 16,-5 0 0 0,2 0 5-16,3-8-1 0,-1-10-9 15,2-7 6-15,-6-4 0 16,0-7-6-16,0-10 5 15,-2-9 3-15,0-4-2 16,0 4 0-16,0 6-4 16,-2 14 0-16,0 11-3 15,-5 6-1-15,0 7-1 16,3 7-38-16,-7 4-99 16,-5 0-149-16,-11 0-512 15</inkml:trace>
  <inkml:trace contextRef="#ctx0" brushRef="#br0" timeOffset="99245.23">24919 8318 734 0,'0'0'80'16,"0"0"3"-16,0 0 18 15,0 0-20-15,0 0-18 16,0 0-7-16,0-29-26 16,0 29-11-16,0 0-2 15,0 14-10-15,-10 29 4 16,-13 23 8-16,-2 16 1 0,3 8-4 15,2 2-13-15,2-3 10 16,0-7-5-16,5-6-8 16,4-14 1-16,2-11-1 15,5-18 0-15,2-12-1 16,-2-14 3-16,2-5-3 16,0-2 1-16,0 0-7 15,0-14-6-15,0-20-27 16,0-11-38-16,0-10-26 15,0-5 4-15,0 2-74 16,0 2-132-16</inkml:trace>
  <inkml:trace contextRef="#ctx0" brushRef="#br0" timeOffset="100146.93">24882 8231 779 0,'0'0'34'15,"0"0"12"-15,0 0 56 16,0 0-29-16,0 0-28 16,0 0-20-16,2-16-11 15,4 16 3-15,15 0-10 0,10 0 3 16,15-1 6-16,12-5-6 15,11 3 6-15,14 1 0 16,6 0-2-16,9 2 1 16,3 0-9-16,3 0 1 15,6 0-6-15,-8 0 1 16,-6 0-2-16,-16 0 0 16,-17 0 0-16,-17 0 0 15,-7 0 1-15,-18 0-1 16,-5 0 3-16,-7-2-2 15,-7 0 4-15,2 2-1 16,2-2 8-16,-4 1-4 16,-2 1 1-16,0 0-4 15,0 0-1-15,0 0 0 16,0 0 1-16,0 0-4 0,0 0-1 16,0 0-1-16,0 0 1 15,0 17 0-15,0 14 6 16,0 6-2-16,0 13 4 15,-8 9-4-15,0 11 10 16,-3 8-8-16,-1 3-2 16,4-3 2-16,-5-10-6 15,1-6 0-15,-1-10 2 16,9-8 4-16,-4-8-9 16,6-5 5-16,0-9-4 0,0-5 2 15,-5-3-1 1,3-4 1-16,2-1 0 0,-5-5 2 15,7-3-2-15,-2-1 1 16,2 0 0-16,-5 0 4 16,-4 0-5-16,1 0 0 15,-15 0 4-15,-2-4-4 16,-10-4 0-16,-7 3-5 16,-16-4-4-16,-7 6 8 15,-7-1-1-15,-7-1-7 16,-13 3 4-16,-1 2-6 15,-15 0 3-15,-1 0-4 16,-6 0 5-16,3 0 2 16,12 2 4-16,15 0-3 15,25 1 1-15,17-3-4 0,17 0-1 16,12 0 8-16,5 0 0 16,7 0 0-16,2 0 0 15,0 0-2-15,0 0 2 16,0 0-4-16,0 0-21 15,0 0-18-15,0 0-31 16,11 0 1-16,3 0-24 16,-1-5-84-16,3 3-150 15</inkml:trace>
  <inkml:trace contextRef="#ctx0" brushRef="#br0" timeOffset="100815.04">24783 9071 651 0,'0'0'110'0,"0"0"-82"16,0 0 82-16,0 0-41 15,0 0-33-15,0 0-1 16,-109 14-20-16,76 2 1 16,-8 5-1-16,-1 5-2 0,-5 0 9 15,1 3-12 1,-6 3-3-16,6-6-1 0,3 1-1 16,3-8-3-16,11-4-2 15,14-5 1-15,5-6-3 16,6-4 2-16,4 0 0 15,0 0 0-15,0 0 6 16,0 0-4-16,14 0 15 16,10-2 7-16,9-6 8 15,12-2-7-15,15 1-7 16,16 4-9-16,6 1 4 16,18 4-1-16,8 0 6 15,4 0-8-15,3 0 3 16,-1 2-2-16,-9 8-9 0,-7 2 4 15,-11 5 0-15,-14-3-5 16,-6 1-1-16,-9 2 0 16,-7-5 0-16,3 2 0 15,-1-4 1-15,5-3 0 16,-2 0-1-16,-5-6-2 16,1-1 1-16,-8 0 1 15,-4 3 0-15,-11-3-2 16,-11 0 2-16,-7 1 0 15,-11-1 0-15,2 0-1 16,0 0 0-16,6 0 1 16,-4 0-9-16,0 0-7 15,-4 0-14-15,0-1-19 0,0-12-60 16,0 1 1 0,0-3-49-16,0-3-99 0,0-5-259 15</inkml:trace>
  <inkml:trace contextRef="#ctx0" brushRef="#br0" timeOffset="101282.87">26141 9034 496 0,'0'0'69'0,"0"0"11"16,0 0 51-16,0 0-43 15,0 0-9-15,0 0-30 0,-13-27-11 16,11 27-15-16,2 0-4 16,0 0-4-16,0 0-6 15,0 6-8-15,0 10 13 16,0 8 19-16,13 5 3 16,5 3-16-16,-1 6 5 15,8-1-12-15,6 2 1 16,0-3-9-16,7 0-3 15,-5-6 5-15,-2-2-2 16,-2-5-5-16,-4-7 3 16,0-4-3-16,-9-5 0 0,-3 0 0 15,-9-4 1 1,0-1-1-16,-4-2 2 0,0 0 0 16,0 0-1-16,0 0 0 15,0 0 9-15,0 0-4 16,-21 0 7-16,-20 0-9 15,-21 0-4-15,-23 3 0 16,-22 5-1-16,-15-1 2 16,-7 4-4-16,-1-1-23 15,19-1-47-15,28-2-69 16,36-7-168-16</inkml:trace>
  <inkml:trace contextRef="#ctx0" brushRef="#br0" timeOffset="103682.85">22855 6427 522 0,'0'0'5'16,"0"0"0"-1,0 0-2-15,0 0 18 0,0 0 13 16,0 0-18-16,0 0-14 16,0-11 3-16,0 11 20 15,0 0 38-15,0 0-9 16,0 0-28-16,0 0 12 16,0 0 11-16,0 0 1 15,0 0-6-15,0 0-4 16,0-2-3-16,0 2-7 15,0-3-3-15,-4 1-3 16,4-3-2-16,0 1-9 16,-2 3-3-16,0-3 7 15,-4 0-10-15,4 2 1 16,2-1 1-16,0 3-1 0,0-2 5 16,0 0-9-16,-2-1 3 15,2-4-2-15,-2 3-3 16,0 3-1-16,2-3 4 15,0 4 1-15,0-3 1 16,0 3 0-16,0 0-3 16,0 0 0-16,0 0-2 15,0 0-3-15,0 0 2 16,0 0-2-16,0 0 0 16,0 0 1-16,0 0-5 0,0 7 5 15,0 8 4 1,4 2-4-16,10 0 1 0,-1 4-2 15,3-4 2-15,-3 3-1 16,3 1 5-16,-3-3-5 16,3 1 4-16,-1 0-3 15,-1-1-1-15,1 0 2 16,3 2-2-16,2 4 0 16,-4 0 1-16,1 0 0 15,-1-1-1-15,2-1 2 16,0-1-2-16,0 1 2 15,-5 2-3-15,3-1 1 16,3-3 0-16,-3 0-1 16,5 1 1-16,-4-1 1 15,6 5 1-15,-6 1-2 0,3 0 0 16,1 1 1-16,-2-1 1 16,4 1-4-16,-3 1 4 15,7 0-3-15,-3-2 3 16,-2 3-2-16,5-3 3 15,2 2-3-15,0 0 0 16,0 2 0-16,-4 2 0 16,4-2 0-16,-10 0 0 15,4 2 4-15,4-2-4 16,-7 2 0-16,7 0 0 16,-1 0 1-16,3 3-1 15,2-1 3-15,0 0-2 0,6 0 0 16,-4-2 0-1,0 2-1-15,3-1 1 0,-3 1-1 16,-2-2 0-16,5-1-1 16,-7 1 2-16,0-1-1 15,-4 1 0-15,-1 1 1 16,-1-2 1-16,3-1-1 16,-8-2-1-16,2-6-1 15,0 0 1-15,2 0 1 16,1-2-1-16,-6 1 0 15,6-4 0-15,-7-1 1 16,1 0-1-16,1 2 0 16,2-2 1-16,-4 2-1 0,2 2 0 15,-3 0 2 1,1-1-2-16,4 4 0 0,-2 0 0 16,-1-4 0-16,-3 1 0 15,-1-7 0-15,1 0 1 16,-10-4-1-16,5 1 0 15,3-2 0-15,-6 2 1 16,5-1-1-16,-5 3 0 16,2-1 1-16,-2-1-1 15,3 3 0-15,-5-3 0 16,6 1 0-16,-4 1 1 16,3-1-1-16,-3-2 0 15,2 1 0-15,-6-3 0 16,0-4 4-16,-2-3-7 0,0 0 6 15,0 0-4-15,0 0 1 16,0 0 0-16,0 0 3 16,0 0-2-16,0 0 1 15,0 0-2-15,0 0 0 16,0 0 0-16,0-3-3 16,-12-22-143-16,-9-10-407 15</inkml:trace>
  <inkml:trace contextRef="#ctx0" brushRef="#br0" timeOffset="106094.9">27536 6330 534 0,'0'0'76'0,"0"0"-30"0,0 0 14 16,0 0 12-16,0 0-26 16,0 0 9-16,-60 4-16 15,40 8-13-15,-4 0 11 16,-5 4 2-16,0 2-14 16,0 1 2-16,0 2 2 15,-2 4-8-15,-7 1 11 16,7 4-3-16,-10 2-13 15,3 4 4-15,1 0-11 16,1 4 3-16,2 0-2 16,-2 1-8-16,1 0 13 15,-3-3-4-15,3-1-2 16,-2-5-1-16,2 0-1 0,-1-2-1 16,1 0-1-16,-7 3-1 15,1-4 1-15,3 1-3 16,-1 0 0-16,-2 2-1 15,3-1-1-15,5 3 1 16,-5 0-1-16,5 5 0 16,2-2 0-16,-6 1 0 15,4 0 0-15,4-4 2 16,-2 2 0-16,-3-4-2 16,7 0 0-16,-4-1 0 0,0-1 2 15,2-4-2 1,0-2 0-16,3-4-1 0,1 0 0 15,3 1 1-15,-3-7 0 16,3 7 0-16,-2-5 0 16,6 0 0-16,-7 2 4 15,8-2-9-15,-6-2 5 16,5 1 0-16,1-4 0 16,-4-1 1-16,13-1-1 15,-4-2 0-15,1 2 0 16,2 0-2-16,0 3 3 15,0-3-1-15,5 0 0 16,2-2 0-16,-3-5-1 16,5-1 1-16,0-1 0 15,0 0 0-15,0 0-1 0,0 0 1 16,0 0 0-16,0 2-1 16,0-2 1-16,0 0-4 15,0 0-21-15,0-13-57 16,18-22-115-16,6-13-270 15</inkml:trace>
  <inkml:trace contextRef="#ctx0" brushRef="#br1" timeOffset="125586.81">24168 8671 200 0,'0'0'75'16,"0"0"-16"-16,0 0 34 16,0 0-14-16,0 0-5 15,0 0-13-15,0 0-5 16,0 0 15-16,0 0-25 16,0 0 4-16,0 0-3 15,0 0-12-15,0 0-2 16,0 0-9-16,0 0-2 15,0 0-2-15,0 0-5 0,0 0 4 16,0 0 4-16,0 0-4 16,0 0 3-16,0 0 0 15,0 0-1-15,0 0-1 16,0 0 3-16,-4-7-4 16,-1 6 4-16,1-3-10 15,2-1-2-15,-6 3-2 16,4 0 0-16,2 1-1 15,-2-1-3-15,-1 0-2 16,3-3 1-16,0 1-1 16,0 0-2-16,0 3 2 15,-6-3-1-15,4-1-2 16,2 0 1-16,-5 1 5 0,3-3-4 16,0 2 0-1,-6-2 2-15,6-3-3 0,-7 2-1 16,2 2 4-16,2-4-1 15,-2 5 0-15,5-2 4 16,-5 2-6-16,2-2 1 16,5 3 1-16,-7-2-3 15,7 2 4-15,-7 0-2 16,2 0 0-16,-2 1 0 16,-2-6-1-16,7 4 1 15,-3-4-2-15,-4 1 1 16,9 2 0-16,-7-4 0 15,5 4 2-15,-6-2 0 16,6-1-1-16,-9 1 0 0,5-1 3 16,-2 3-2-16,-3-2-2 15,1 0 3-15,1 1-4 16,7 2 4-16,-8-2-4 16,8 2 3-16,-7-1-1 15,2-2-1-15,2 2 1 16,5-3-2-16,-7 4 3 15,7-2-1-15,0 2-2 16,-5 1 2-16,2-2-2 16,3-1 2-16,-7-1-2 15,5 2 0-15,2 1 0 16,-5 0 0-16,5 0 1 16,-3 1 1-16,3-1 0 0,-5 0-2 15,3-2 0-15,-3 3 1 16,5-1-1-16,-2-2 1 15,1 1-1-15,1 1 0 16,-5-2 1-16,3 2 0 16,2-2-1-16,-5-1 4 15,3 2-4-15,-6-2 2 16,4 0-2-16,-3 1 2 16,5-4 0-16,0-1-1 15,-8-2-1-15,5 0 0 16,1-2 1-16,-4 2-1 15,6 2 0-15,0 1 0 0,-3 2 1 16,5 1 1-16,0 2-2 16,-6-2 1-16,4 2 0 15,2-3 1-15,0 2-2 16,0 2 0-16,-5-4 0 16,5 1 0-16,0-1 1 15,-5 1-1-15,2 3 1 16,3-2 0-16,0 2-1 15,-5-2 0-15,5 2 1 16,0-3 0-16,-7-2 0 16,4 2-1-16,3 0-1 15,-5-1 1-15,3 2 0 16,2-1 0-16,0-1 0 0,-5 1 1 16,0 0 0-16,5-1-1 15,-5 0 0-15,3 2 1 16,-5-2-1-16,2-1 0 15,5-1 1-15,-7-1 0 16,0 0-2-16,3-2 1 16,-6 1 0-16,6 1 0 15,-3 0 2-15,7 3 0 16,-8-4-2-16,6 3 0 16,0 1 0-16,-5-4-4 15,7 3 8-15,-8-4-3 16,6 2-1-16,0-4-1 0,-7 0-1 15,1 0 2 1,4 0 0-16,-5 0 1 0,2 2-1 16,2-3 2-16,-4 6-2 15,5-4 0-15,-6 4-1 16,3-2 1-16,5 1 1 16,-7 1 0-16,4-4-1 15,-4 1 0-15,-2-2 0 16,-3-2 0-16,3 2 0 15,-1-1 1-15,1 0 1 16,-1 0-2-16,3 2 0 16,3 1 0-16,-6-1 0 15,3 4-1-15,7 3 1 16,-6-2 1-16,6 1-1 16,-3 1-1-16,3 1 0 0,2 0 1 15,-5 2 3-15,2-2-2 16,3 2-1-16,-7-2 0 15,5-1 1-15,0 3-2 16,-3-4 2-16,2 0-1 16,3 3 0-16,-7-3 0 15,5 4-3-15,2-2 3 16,-3 3 0-16,0-1 4 16,3-1-4-16,-2 1 0 15,-5-2-1-15,7 0 0 16,-5-3 1-16,0 0 0 15,0 0 2-15,1-2-4 0,-3-2 1 16,3 4 1 0,-4-2 2-16,6 2 0 0,-5 2-4 15,5 0 2-15,-1-2 0 16,-4 3 0-16,7-2 2 16,-7 1-2-16,5-2 0 15,-6-2-1-15,4-2 0 16,-3 0 1-16,5 2 0 15,0 1 0-15,-6 6 0 16,8-1 1-16,0 3-2 16,-5-2 2-16,3-3-1 15,4 1 1-15,-4 4-1 16,-4-4 0-16,4 0 0 0,-5-2 0 16,5 0 0-1,-5 1 0-15,4-2-1 0,-4-2 1 16,3 2 0-16,-6-1 0 15,10 1 0-15,-7 2 0 16,5-4 0-16,0 2-1 16,-5 1 1-16,4-3 0 15,-2 1 0-15,3 2-2 16,2 0 3-16,-5 1-1 16,5 4 0-16,0 1 0 15,0-2 0-15,2 3 0 16,0-2 0-16,0 2 0 15,-3 1 0-15,3-2 0 16,0 1 0-16,-5-1-1 0,5 0 1 16,0 1-1-16,-2 0 1 15,2-3 0-15,-2 2 0 16,0-1 0-16,2-3 0 16,-2 4 1-16,0-1-2 15,-3-1 1-15,3 0 0 16,0 1-1-16,2 0 1 15,0 2 0-15,0 0 0 16,0-1 0-16,0 3 0 16,0 0 0-16,-2-3 0 15,2 3 1-15,0 0-1 16,0 0 0-16,0 0 0 16,0 0-1-16,-3 0 1 0,-2 0 0 15,5 0-4 1,0 0 3-16,0 0-1 0,0 0-2 15,-2 0 3-15,0 10-3 16,0 4 4-16,-2 2 0 16,-3 2-1-16,5 0 0 15,0 2 1-15,0-2 1 16,-4 0-1-16,6-2 0 16,0 1-1-16,0-5 0 15,0-2 1-15,0-5 0 16,0 0 1-16,0-1-3 15,0-1 3-15,0 2-1 0,0-3 2 16,0-2-2-16,0 0-2 16,0 0 2-16,0 0 0 15,0 2 1-15,0-2-1 16,0 0 3-16,0 0-3 16,0 0 0-16,0 0 1 15,0 0 1-15,0 0-1 16,0 0 0-16,0 0 1 15,0 0-1-15,0 0 1 16,0 0-1-16,0 0 0 16,0 0 1-16,0 0-2 15,0 0 1-15,0 0 1 16,0-11 0-16,0-1-2 16,0-1-1-16,0-1 1 15,0-1 2-15,0 1-2 0,0 3 0 16,0-2-5-16,0 1 5 15,6-2 0-15,-4 0 0 16,0 2 2-16,0-2 0 16,0 2-2-16,-2 3-1 15,5 0 0-15,-5 1-1 16,0 2 2-16,0 2 4 16,2-1-3-16,-2 0-2 15,0 3 1-15,0 0 0 16,0 2 1-16,0 0-1 15,0 0 0-15,0 0 0 16,0 0-1-16,0 0 1 0,0 0-3 16,0 0 6-16,0 0-8 15,0 0 5-15,2 0-1 16,-2 0-1-16,0 0-6 16,4 0 8-16,6 0-7 15,3 2 7-15,3 3 5 16,3 4-5-16,4 1 0 15,-8-2-1-15,5 0-3 16,3 3 4-16,-6-2 0 16,6-1 1-16,-9 1-1 15,-4-6 1-15,-1-1 1 16,-5 1-2-16,4-2-3 16,-6 1 3-16,0 0 4 0,-2-2-4 15,0 0 0 1,0 0-1-16,0 0 2 0,0 0-1 15,0 0 1-15,0 0 1 16,0 0 1-16,0 0-3 16,0 0 0-16,0 0 0 15,0 0 4-15,0 0-4 16,0 0-1-16,0 2 1 16,0-2 0-16,0 2-9 15,0 1-18-15,0 4-54 16,0 3-160-16,0-6-203 15</inkml:trace>
  <inkml:trace contextRef="#ctx0" brushRef="#br1" timeOffset="127677.52">20847 7908 817 0,'0'0'144'0,"0"0"-58"16,0 0 40-16,0 0-9 0,0 0-64 16,0 0-13-16,0 0-16 15,-29-43-10-15,17 43 0 16,-1 0-5-16,-3 0-5 15,-3 17-1-15,-6 12-2 16,0 9-1-16,8 3 0 16,1 4 0-16,12-2 1 15,-1-6-1-15,5-7-1 16,0-4-2-16,15-8-4 16,8-4-9-16,-3-10 6 0,5-4 1 15,1 0 3 1,3-20 5-16,4-10-1 0,2-8 1 15,-4-3 1-15,-5 2 0 16,-8 7 3-16,-2 6-2 16,-7 7 2-16,-5 10 2 15,-4 3 4-15,0 4 6 16,0 2-10-16,0 0-2 16,0 0-3-16,0 4-6 15,0 18 5-15,0 10 1 16,0 8 1-16,-2-5-1 15,-7 0 0-15,4-9 0 16,-4-8 0-16,5-5 1 16,2-10-3-16,2-3 4 15,0 0-2-15,0 0 2 0,0 0 1 16,0-12 3-16,0-18-6 16,0-11-5-16,0-2 4 15,6 3 0-15,8 4 1 16,-1 8-3-16,1 6 5 15,-3 8-5-15,-7 4 3 16,-2 3 0-16,3 5 0 16,-5 2 0-16,0 0-1 15,4 0-3-15,12 15 4 16,-3 10 0-16,7 8 0 16,1 3 0-16,-4-1-1 15,-3-1 1-15,-3-1 0 0,-3-8 0 16,2-6 0-1,-4-9 0-15,-1-4 1 0,-1-6 0 16,-4 0 0-16,2 0 0 16,8 0 1-16,3-10 8 15,2-15-3-15,1-2-2 16,0-9 8-16,-3 0-8 16,-2 0 8-16,-4 0-6 15,0 4 1-15,-3 3-4 16,-4 4 3-16,0 4-3 15,2 3-4-15,-2 4 2 16,0 4-4-16,0 2-2 16,0 2-3-16,0 2-11 0,0 2-16 15,0 2-6 1,0 0-17-16,0 0-87 0,-2 0-140 16,-16 0-391-16</inkml:trace>
  <inkml:trace contextRef="#ctx0" brushRef="#br1" timeOffset="133797.03">21653 7828 130 0,'0'0'166'15,"0"0"-94"-15,0 0 3 16,0 0 40-16,0 0-10 15,0 0 4-15,0 0-24 16,5-38 6-16,-2 36-15 0,-3 2-6 16,0 0 11-1,0 0-4-15,0 0-27 16,0 0-13-16,0 0-20 0,0 0-11 16,0 16-2-16,0 13-1 15,0 10 9-15,0 0-11 16,0-3 0-16,0-2-1 15,0-2 1-15,0-4-1 16,0-5 0-16,-3-6-2 16,-2-3-27-16,5-6-49 15,-2-4-78-15,2-4 5 16,0 0-46-16,-2 0-16 16,-2-14-234-16</inkml:trace>
  <inkml:trace contextRef="#ctx0" brushRef="#br1" timeOffset="134343.01">21549 7961 450 0,'0'0'130'15,"0"0"-41"-15,0 0 43 16,0 0-32-16,0 0-32 16,0 0-27-16,-4-26 3 15,4 22-16-15,0 0-10 16,15-2-7-16,7-1-4 15,7 1 4-15,7 1-2 16,4 1-1-16,5-3-5 16,-1 3-3-16,-1 2 0 15,-10 1 0-15,-6-2-2 16,-10 3-2-16,-7 0-2 16,-6 0 2-16,-4 0 3 0,0 0 1 15,0 0-2-15,0 0 1 16,0 0-3-16,0 10 4 15,-4 9 3-15,-8-2-2 16,8 2 2-16,-5-1-2 16,7 2 4-16,2-2-1 15,0-1 0-15,0 0 2 16,0-5-2-16,0-3-2 16,11-2 3-16,3-6-2 15,1-1-1-15,1 0 5 0,1 0 3 16,1-9 2-1,0-7 0-15,-7-2 3 0,-4-5-1 16,-3 0-5-16,-4-4 1 16,0 2-1-16,0-1-1 15,-11 4-1-15,-5 3-7 16,-3 3-2-16,1 6 2 16,-5 5-6-16,4 2-12 15,-4 3-46-15,3 0-18 16,-1 0-40-16,6 6-171 15</inkml:trace>
  <inkml:trace contextRef="#ctx0" brushRef="#br1" timeOffset="134684.63">22280 7742 757 0,'0'0'95'16,"0"0"12"-16,0 0 3 16,0 0-37-16,0 0-25 0,0 0-19 15,0-7-12 1,0 10-10-16,0 17 6 0,0 8 16 15,0 6-4-15,0 4-13 16,0 1-2-16,-2 0-7 16,-12-4-3-16,-1-3 2 15,-3-4-2-15,0-4-49 16,12-8-108-16,-6-6-18 16,10-10-117-16,-2 0-234 15</inkml:trace>
  <inkml:trace contextRef="#ctx0" brushRef="#br1" timeOffset="135153.43">22122 7927 581 0,'0'0'160'0,"0"0"-53"15,0 0 16-15,0 0-44 16,0 0-26-16,0 0-25 16,-14-37-19-16,30 37-5 15,13 0 1-15,11 0-4 16,5 0 7-16,1 0-6 15,4 0-1-15,-13 0-1 16,-1 0-1-16,-7 0-1 16,-9 0-2-16,-7 0-12 15,-4-4 7-15,-4-1 7 16,-5-4 0-16,0 0-2 16,0-1-1-16,0-1-9 15,0-1 8-15,0 2 6 0,0 0 0 16,-5 0 2-1,5 5 5-15,-2 3 23 0,2-1 5 16,-2 1 17-16,2 2 1 16,0 0-26-16,0 0-13 15,0 0-2-15,-5 0-10 16,5 5 1-16,0 14-2 16,0 9 4-16,0 6 7 15,0 5-3-15,0-2 2 16,0 2-9-16,0-5-1 15,0-4-1-15,0-5 1 16,0-6-1-16,0-5 0 0,0-3-17 16,0-6-29-16,-2-3-89 15,2-2-50 1,0 0-127-16</inkml:trace>
  <inkml:trace contextRef="#ctx0" brushRef="#br1" timeOffset="135709.46">22791 7853 443 0,'0'0'496'0,"0"0"-401"16,0 0 8-16,0 0 38 16,0 0-70-16,0 0-29 15,0-43-16-15,-7 43-9 16,-13 9-14-16,-11 16 4 0,-5 9 1 15,5 6-1-15,4 0 2 16,9-1-3-16,3-5-5 16,1-7-1-16,7-4 0 15,3-14 3-15,4-2-3 16,0-7-2-16,0 0 2 16,0 0 2-16,0 0-1 15,0-8 1-15,9-20 2 16,9-8-4-16,7-10 0 15,-8 3 3-15,3 6-3 16,0 5-2-16,-6 7 2 16,-6 5 0-16,2 8 0 0,-4 2 0 15,-1 6 0-15,-5 4 2 16,0 0-4-16,2 0 1 16,2 0-3-16,7 11-3 15,7 15 7-15,5 11 0 16,-6 1 0-16,-3 1 1 15,-3-1-2-15,-5-8 1 16,4-2 0-16,-6-7-1 16,5-7-4-16,-7-5-4 15,0-3-4-15,0-4-10 16,-2-2-4-16,0 0-11 16,0 0-9-16,0 0-44 15,0 0-68-15,0-2-82 16,-2-6-91-16,-13 4-90 15</inkml:trace>
  <inkml:trace contextRef="#ctx0" brushRef="#br1" timeOffset="135914.84">22679 8029 486 0,'0'0'225'0,"0"0"-112"16,0 0 30-16,0 0-46 15,0 0-35-15,0 0-16 16,0 0-20-16,-23-9-11 15,29 9-14-15,11 0 12 16,10 0 1-16,4 0-10 0,9 0-4 16,-4 0-5-1,4 0-93-15,2 0-42 0,10-3-123 16,-1 3-292 0</inkml:trace>
  <inkml:trace contextRef="#ctx0" brushRef="#br1" timeOffset="136054.1">23138 8041 312 0,'0'0'544'0,"0"0"-387"16,0 0-63-16,0 0-10 15,0 0-34-15,0 0-36 16,-11 0-14-16,5 0-18 16,-15 0-154-16,-3-6-444 15</inkml:trace>
  <inkml:trace contextRef="#ctx0" brushRef="#br1" timeOffset="139145.46">23227 8340 802 0,'0'0'185'15,"0"0"-129"-15,0 0 18 16,0 0 9-16,0 0-31 16,0 0-23-16,0 0-20 15,2 32 8-15,-2-2 2 16,0 1-11-16,0-4-4 0,0-5-4 15,0-5-4-15,-4-8 3 16,4-3-51-16,0-4-84 16,0-2-14-16,0 0-85 15,9-8-178-15</inkml:trace>
  <inkml:trace contextRef="#ctx0" brushRef="#br1" timeOffset="139626.37">23227 8340 516 0,'96'-109'120'0,"-96"92"-4"16,-9 0 0-16,3 5-24 0,-8-2-26 15,1 6-19-15,-3-2-3 16,-8 6 4-16,-5 2-5 16,-4 2-8-16,-10 0-10 15,3 0-5-15,-3 6-8 16,3 11-1-16,5 2-6 15,-1 7 0-15,9 4-4 16,5 8 0-16,9 7 2 16,3 5-3-16,10 2 0 15,0 3 0-15,8-6 0 16,19-3 3-16,4-6-6 16,4-3 5-16,7-9-2 15,8-5 0-15,-6-7-5 0,1-9-62 16,-3-7 67-1,0 0 0-15,3-21 2 0,-3-8-2 16,1-7 23-16,-3-5-4 16,-9-5-1-16,-13-4 2 15,-3-5-2-15,-8 0-6 16,-7-3-2-16,0 1-8 16,-9 9 4-16,-16 7-6 15,-4 6-2-15,-4 12 2 16,-9 4 0-16,-3 13-6 15,-1 6-31-15,-4 0-47 16,10 6-85-16,5 18-126 0</inkml:trace>
  <inkml:trace contextRef="#ctx0" brushRef="#br1" timeOffset="142277.93">23595 5488 144 0,'0'0'341'16,"0"0"-282"-16,0 0-27 15,0 0 29-15,0 0-4 16,0 0-12-16,0 0-13 16,0 0 5-16,0 0 2 15,0 0 6-15,0 0-12 16,0 0-9-16,0 0 1 16,0 0-3-16,0 0 1 15,0 0-13-15,0 0 3 16,0 0-10-16,-2 0 8 15,2 0 2-15,0 0-7 0,0 0 6 16,0 0-2-16,0 0-5 16,0 0 10-16,0 0 1 15,0 0-4-15,0 0 1 16,0 0-7-16,14 0 4 16,3-2 9-16,10 0 4 15,2 2-10-15,2-2-7 16,7-1-1-16,-2 3-1 15,4 0-3-15,0 0 4 16,-5 0-4-16,4 0 1 0,-8 0-2 16,-2 0 0-1,2 0 0-15,-2 0 0 0,5 0 2 16,-5 0-2-16,0 0-2 16,-6 0 0-16,4 3 3 15,2-1-2-15,-4 0 0 16,2 2 1-16,-2-2 0 15,-6 2 0-15,8-1 2 16,2-3-7-16,2 0 4 16,10 0 0-16,-6 0 1 15,5 0-1-15,2 0-1 16,1 0-1-16,-1 0-3 16,-1 0 2-16,-1-3-1 0,-7-1 3 15,7 2 2 1,-5-4-1-16,6 1 1 0,-1 0 0 15,0 1 0-15,-6 1-1 16,6 0 1-16,-9 3 1 16,2 0 2-16,3 0-3 15,-7 0 0-15,2 0-2 16,-4 0 1-16,2 0 0 16,2 0 1-16,0 0-7 15,5 0 2-15,-3 0 1 16,4 0 4-16,-6 0-1 15,2 0 1-15,3 0 0 16,-3-2-1-16,7 0-1 16,-7 0 2-16,8-3 0 0,-10 2 0 15,0-1 2 1,-2 0-1-16,-7 3-1 0,-8 1 1 16,-8-3-1-16,1 1 1 15,-5 0 0-15,5 2 0 16,2 0-1-16,4-2-2 15,5 2 1-15,-3 0 1 16,6 0 0-16,-5 0 0 16,-1 0 0-16,-9 0 0 15,4 0 0-15,-6 0 1 16,3 0-1-16,-3 0 0 16,5 0-2-16,-4 0 1 15,1 0 1-15,1 0 0 0,-5 0 1 16,0 0-1-1,-2 0 0-15,0 0 5 0,0 0-5 16,0 0 14-16,0 0-4 16,0 0-6-16,-2-6-4 15,-7-4-2-15,1 0-2 16,-6-4-6-16,1-3-6 16,-3 0 1-16,3-1 6 15,-5 2 0-15,5-1 6 16,-1 3 2-16,1 0 1 15,1 2 0-15,3 4 0 16,3 3 1-16,4 0-1 0,2 3 9 16,0 2 2-16,0-2 4 15,0 2-5-15,0 0 10 16,0-2-11-16,0 2-3 16,0 0-6-16,0 0-2 15,0 4 2-15,8 15 4 16,6 1 1-16,4 1 0 15,2 0-1-15,-3-1-3 16,6-2 0-16,-5-4 1 16,-1-4-1-16,4 0 0 15,-6-4 0-15,-6-3 1 16,4 0-1-16,-4-1 2 16,-6-2-3-16,4 0 1 0,-7 0 3 15,0 0-3 1,0 0 0-16,0 0 3 0,0 0-3 15,0 2 1-15,0 0 4 16,0 1-4-16,0 6-1 16,-14 7 1-16,-15 5-1 15,-11 8 9-15,-2 0-7 16,-3-4 0-16,9-2 1 16,7-5-4-16,9-5 3 15,5-2 0-15,8-8-3 16,5 1 0-16,2-4 0 15,-2 0 0-15,2 0-1 16,-3 0-4-16,3 0-7 16,0 0-43-16,0 0-41 0,0-2-82 15,0-15-266-15</inkml:trace>
  <inkml:trace contextRef="#ctx0" brushRef="#br1" timeOffset="143013.19">23852 5034 660 0,'0'0'74'0,"0"0"-17"16,0 0 70-16,0 0-38 16,0 0-64-16,0 0-10 15,11-55-3-15,7 49-10 16,-1 2 3-16,8 4 2 16,-7 0-1-16,-1 0 1 15,-3 0-2-15,-5 10 0 16,-9 10 1-16,0 4-5 0,0 6 3 15,-27 0 1-15,-4 2-4 16,-7-4 5-16,3-4-5 16,1-2 5-16,12-8-1 15,8-4-1-15,5-3-3 16,9-7 1-16,0 0 0 16,0 0 6-16,0 0-4 15,16 0-4-15,10 0 4 16,13-4-3-16,5-4 0 15,-1-1-1-15,5-1-45 16,0 3-24-16,-2-4-86 16,-5-1-86-16,-10-4-45 0</inkml:trace>
  <inkml:trace contextRef="#ctx0" brushRef="#br1" timeOffset="143477.97">24035 4845 608 0,'0'0'52'0,"0"0"11"16,0 0 62-16,0 0-49 15,-121-21-29-15,86 21-8 16,-6 0-2-16,-1 12-8 16,2 5 12-16,9-2-16 15,2 3 0-15,0 3-11 0,4 2-4 16,5 8 1-1,-5 3-3-15,8 5 3 0,5 6-7 16,8 1 2-16,4 2-6 16,0 4 2-16,4-2 0 15,23-1 1-15,2-7-3 16,12-6 1-16,3-6-1 16,3-9 0-16,6-7 4 15,5-9-4-15,-2-5 0 16,2-2 1-16,0-22 3 15,-2-10-2-15,-12-4-1 16,-9-8 2-16,-12-8 5 0,-9-9-1 16,-10-7 16-1,-4-5-13-15,0-3-3 0,-14 11-5 16,-5 9-2-16,-10 16-2 16,-2 12 2-16,-8 7-4 15,1 7-23-15,-4 6-36 16,4 8-45-16,0 2-75 15,7 0-363-15</inkml:trace>
  <inkml:trace contextRef="#ctx0" brushRef="#br1" timeOffset="144086.04">24467 4517 738 0,'0'0'89'15,"0"0"36"-15,0 0-22 0,0 0-37 16,0 0-31-1,0 0-20-15,0-8-13 0,2 33-1 16,0 7 16-16,5 3 19 16,-2 2-10-16,-3-4-15 15,2-1-10-15,1-6 0 16,-5-5-1-16,0-5-4 16,0-4-37-16,0-3-49 15,0-4 10-15,0-5-47 16,0 0-59-16,-11-1-193 15</inkml:trace>
  <inkml:trace contextRef="#ctx0" brushRef="#br1" timeOffset="144498.72">24371 4666 562 0,'0'0'93'0,"0"0"-27"15,0 0 13-15,0 0-52 16,0 0 10-16,0 0-2 15,98-16-19-15,-56 16-7 16,1-2 0-16,1 0-7 16,1-4-2-16,-3-2 0 15,-9 0-4-15,-8-3-1 16,-9 2-4-16,-7-3 0 16,-7-5 1-16,-2 4-13 0,0-3 19 15,0-1-1 1,0 4 3-16,0 3 0 0,-4 1 12 15,-1 5 24-15,3 4-2 16,2 0 5-16,0 0-7 16,0 0-12-16,0 0-9 15,0 0-4-15,0 9-4 16,0 17 25-16,0 3 10 16,0 10-10-16,0-1-9 15,0-4-2-15,0-2-11 16,0-3-6-16,0-8-1 15,0-5-3-15,0-2-39 16,0-6-46-16,0-8-90 16,0 0-165-16</inkml:trace>
  <inkml:trace contextRef="#ctx0" brushRef="#br1" timeOffset="144944.57">24973 4524 837 0,'0'0'84'0,"0"0"-11"16,0 0 6-16,0 0-41 15,0 0-18-15,0 0 10 16,0 51 34-16,0-18-25 16,0 4-8-16,-7-4-12 15,-4-3-10-15,0-4-3 0,5-8-6 16,-2-6 1-1,6-6 0-15,0-6 1 0,2 0-2 16,0 0 3-16,0 0 3 16,0-14 3-16,0-16-9 15,14-8 0-15,1-2-1 16,-1 0 1-16,-1 6 1 16,0 10-1-16,-4 8-1 15,-2 7 1-15,-1 5 2 16,-4 4-1-16,5 0-1 15,0 0-4-15,4 11 4 16,7 12-1-16,0 8 1 0,-2 3 0 16,-3-2 0-16,-11-2 0 15,2-4-1-15,-2-4-6 16,-2-3-31-16,0-4-62 16,0-4-19-16,-6-8-72 15,-7-3-219-15</inkml:trace>
  <inkml:trace contextRef="#ctx0" brushRef="#br1" timeOffset="145091.79">24855 4684 824 0,'0'0'23'0,"0"0"-7"15,0 0 24-15,0 0-32 16,0 0-8-16,0 0-61 0,129-6-190 15</inkml:trace>
  <inkml:trace contextRef="#ctx0" brushRef="#br1" timeOffset="146120.57">25501 4493 334 0,'0'0'399'15,"0"0"-318"-15,0 0 54 16,0 0-51-16,0 0-38 15,0 0-13-15,0-8-8 0,0 8-6 16,2 0-5 0,5 14 10-16,-2 8 42 0,4 3-34 15,-5-1-13-15,-4-2-10 16,2-1-2-16,-2 0-4 16,0-1-1-16,0-3-1 15,0 0-1-15,0-2 0 16,0-1-4-16,-2-5-59 15,0-1-60-15,-7-2-12 16,4-6-88-16,-4 0-205 16</inkml:trace>
  <inkml:trace contextRef="#ctx0" brushRef="#br1" timeOffset="146609.44">25374 4634 687 0,'0'0'66'0,"0"0"-28"16,0 0 63-16,0 0-62 16,0 0-27-16,0 0 1 15,67-21-2-15,-36 18-5 16,7-1-2-16,-5-1 3 16,-2 4-7-16,-2-1 0 15,-6 0 9-15,-5-1 1 16,-7 3-4-16,-11 0 2 15,0 0-1-15,0 0 2 16,0 0-3-16,0 0-6 0,0 0 5 16,0 0-5-16,0 13 1 15,0 3 0-15,0 0 4 16,6 0 10-16,4 1-12 16,-4-4 0-16,3-5-3 15,3-2 6-15,-4-4-4 16,10-2 4-16,0 0 3 15,0 0-5-15,-1 0 8 16,-3-14-3-16,-5-1 7 16,-5-4-3-16,-4-3-1 15,0-2 13-15,0 0-8 16,-6-1-17-16,-15 7 10 16,-3 7-10-16,-3 3 0 15,-1 5-4-15,1 3-6 16,2 0-36-16,5 3-23 0,0 13-43 15,11-2-89-15,2-4-307 16</inkml:trace>
  <inkml:trace contextRef="#ctx0" brushRef="#br1" timeOffset="147161.4">26018 4463 679 0,'0'0'36'16,"0"0"59"-16,0 0 55 0,0 0-73 16,0 0-26-16,0 0-19 15,11-22-15-15,-6 22-5 16,0 20 17-16,-3 8 32 15,-2 7-32-15,0 1-14 16,0-3-3-16,0-2-3 16,0-5-9-16,0-5 0 15,0-10 0-15,-7-2-1 16,7-8 2-16,0-1 0 16,0 0 1-16,0 0 2 15,-2 0 4-15,-3-10-1 0,3-13-4 16,-5-6-3-1,5-8 2-15,2-1-2 0,0-1 1 16,0 3-1-16,0 7 0 16,0 8 2-16,0 4-2 15,0 4 1-15,2 4 0 16,5 4 1-16,-5 0-3 16,5 1 1-16,2 1-2 15,6 0 2-15,1-1-2 16,7 4 1-16,-4 0 0 15,8 0-1-15,2 0 1 16,0 0-1-16,-2 0-10 0,0 0-22 16,-7 0-36-16,2 0-22 15,-6 0-47-15,-10 0-158 16,-6 4-384-16</inkml:trace>
  <inkml:trace contextRef="#ctx0" brushRef="#br1" timeOffset="147371.79">26049 4582 740 0,'0'0'119'15,"0"0"-68"-15,0 0 8 16,0 0-35-16,0 0-15 0,0 0-7 15,119-16-2-15,-84 12-19 16,3-1-118-16,9 0-216 16</inkml:trace>
  <inkml:trace contextRef="#ctx0" brushRef="#br1" timeOffset="147933.81">26643 4480 795 0,'0'0'31'0,"0"0"82"0,0 0-4 15,0 0-30-15,0 0-9 16,0 0-22-16,0-34-19 16,0 34-16-16,-2 0-5 15,-6 0-8-15,4 5 3 16,-9 18 0-16,-3 5-1 15,1 4 5-15,-8 1 3 16,5-2-9-16,3-5 4 16,-1-2-5-16,5-8 1 15,2-9-1-15,7 0 1 16,2-7-1-16,0 0 1 16,0 0-1-16,0 0 8 15,0-7 1-15,2-18-8 16,16-8-1-16,0-6 0 15,0-3 0-15,6-1 0 0,-6 5-4 16,5 7 8-16,-6 9-8 16,-3 5 10-16,-1 4-8 15,-7 6 5-15,2 3 2 16,-6 4 3-16,-2 0-3 16,0 0-1-16,0 2-4 15,4 27-1-15,5 6 1 16,-3 8 1-16,4 0 0 15,1 0 0-15,-5-3-1 16,3-7 0-16,-2-6 1 0,0-5-1 16,-5-8-2-1,0-2 2-15,0-4-12 0,2-4-27 16,1 1-71-16,-3-5-37 16,1 0-70-16,-3-14-185 15</inkml:trace>
  <inkml:trace contextRef="#ctx0" brushRef="#br1" timeOffset="148169.21">26502 4578 777 0,'0'0'82'16,"0"0"13"-16,0 0 1 15,0 0-30-15,0 0-28 16,0 0-21-16,27-3-5 0,6 3 3 15,7 0-4-15,1 0-7 16,-6 0-3-16,-8 0-1 16,-14 0-2-16,-9 0-17 15,-4 0-38-15,0 0-4 16,-21 0-31-16,-16 5-149 16</inkml:trace>
  <inkml:trace contextRef="#ctx0" brushRef="#br1" timeOffset="152046.91">27204 4301 38 0,'0'0'271'0,"0"0"-235"16,0 0 29-16,0 0-3 0,0 0 24 16,0 0-42-16,0 0 46 15,0-83-7-15,0 82-12 16,-2-1-6-16,2 0-12 15,0 0-1-15,0 2-3 16,0 0-8-16,-2 0-9 16,-9 0-10-16,-7 27-18 15,-11 16 38-15,-7 15 11 16,3 12-17-16,-5 9-12 16,4 0-1-16,6-1-15 15,1-6-1-15,4-14-4 16,5-7 0-16,5-14-4 15,5-11 1-15,0-11 0 16,6-8 0-16,0-5 0 16,2-2-1-16,0 0 1 0,0 0-18 15,0-14-14-15,4-14-96 16,8-10-80-16,3-4-96 16</inkml:trace>
  <inkml:trace contextRef="#ctx0" brushRef="#br1" timeOffset="152709">27347 4421 522 0,'0'0'113'0,"0"0"-46"16,0 0 71-16,0 0-45 15,0 0-32-15,0 0-23 16,0-30-17-16,-11 30-7 0,-5 2-7 16,-4 17-1-1,0 3 8-15,4 2-12 0,8 1 2 16,-1 3-3-16,9 3 2 15,0-6-2-15,0-2 3 16,0-5-2-16,17-6 0 16,8-4-2-16,4-4 0 15,9-4 0-15,-1 0-6 16,4-4-14-16,-3-11-29 16,-3 0-26-16,-8-5-54 15,0-1-21-15,-2-2-25 16,-10-2-137-16</inkml:trace>
  <inkml:trace contextRef="#ctx0" brushRef="#br1" timeOffset="153078.62">27630 4427 242 0,'0'0'100'15,"0"0"-7"-15,0 0 16 16,0 0-21-16,0 0 24 16,0 0-4-16,6-10-6 15,-6 10-34-15,0 0-11 16,0 0-11-16,0 0-11 15,0 0-19-15,-4 3-15 16,-5 14 2-16,1 12 9 16,-6-2-9-16,12 4 7 15,2-3-3-15,0-2-5 16,0-4 0-16,6-4-2 16,12-6 0-16,3-4 0 0,-2-8 0 15,6 0 4 1,4 0-2-16,-2-20 2 0,-5-5-2 15,0-1 2-15,-10-2 6 16,-10-5-5-16,-2-3-2 16,0-2-1-16,0 6-2 15,-9 7-1-15,-9 9 0 16,2 12-35-16,-10 4-6 16,-1 0-21-16,2 16-21 15,3 11-16-15,1-2-63 16,15 0-106-16</inkml:trace>
  <inkml:trace contextRef="#ctx0" brushRef="#br1" timeOffset="153626.69">27964 4432 602 0,'0'0'69'15,"0"0"-18"-15,0 0 55 16,0 0 7-16,0 0-48 16,0 0-28-16,2-27-20 15,-2 27 3-15,0 0-11 16,0 2-3-16,-4 14 10 16,-9 9 21-16,-5 1-5 15,3-1-21-15,-1 1 12 16,-3-1-10-16,4-8-9 0,7-2 0 15,-2-7-3-15,8-6 4 16,2-2-4-16,0 0 3 16,0 0 6-16,0 0 8 15,0-6 3-15,14-18-12 16,5-9-9-16,6 0 0 16,2-5 0-16,-5 0 0 15,1 4 1-15,-6 3-2 16,1 9 4-16,-7 8-3 15,-2 6 9-15,-7 4 7 16,-2 4-4-16,0 0-5 16,0 0-7-16,0 0 0 0,0 12-3 15,0 16-1 1,5 8 4-16,0 1 0 0,-3-1 0 16,4-3 5-16,-4-2-5 15,5-5 0-15,-5-5-3 16,3-4 0-16,2-5-27 15,-3-4-37-15,5-2-53 16,-3-6 14-16,4 0-49 16,-6 0-83-16</inkml:trace>
  <inkml:trace contextRef="#ctx0" brushRef="#br1" timeOffset="153805.96">27908 4507 665 0,'0'0'129'0,"0"0"-67"16,0 0 27-16,0 0-49 15,0 0-12-15,0 0-14 16,54-5-14-16,-21 2-11 16,3 1-93-16,-5-2-225 15</inkml:trace>
  <inkml:trace contextRef="#ctx0" brushRef="#br1" timeOffset="156866.34">28450 4215 79 0,'0'0'87'0,"0"0"-48"16,0 0 63-16,0 0 4 15,0 0-40-15,0 0 57 0,0 0-74 16,31-109 53 0,-29 99-33-16,3 5 16 0,-5-2-12 15,0 7-14-15,0-1-22 16,0 1 13-16,0 0-3 15,-11 0-34-15,-16 27-10 16,-13 20 11-16,-5 11 5 16,1 11 3-16,4 2-5 15,4 4 2-15,0-6-8 16,9-6-9-16,8-12-2 16,1-12 0-16,9-9-1 15,5-9 1-15,-4-7-2 16,8-9-11-16,0-3-47 15,0-2-39-15,0 0-6 16,10 0-42-16,15-21-149 0</inkml:trace>
  <inkml:trace contextRef="#ctx0" brushRef="#br1" timeOffset="157542.51">28483 4375 662 0,'0'0'110'16,"0"0"17"-16,0 0-40 15,0 0-33-15,0 0-29 16,0 0-20-16,-4 28 5 0,-7 3 26 16,-3-2-8-1,6 1-7-15,-1-2-11 0,3-6 1 16,0-5-5-16,4-10-5 15,-2 0 3-15,4-7-3 16,0 0 4-16,0 0 13 16,0 0 3-16,0 0 9 15,0-19-12-15,12-11-17 16,3-2-1-16,1-3 1 16,-3 0-4-16,3 5 3 15,-1 4 0-15,-1 8 1 16,-3 8-1-16,-7 4-1 15,0 4 0-15,1 2 1 16,-3 0-2-16,5 0-3 16,2 16-2-16,2 11 6 0,-5 4 1 15,4 3 7-15,-10-2-7 16,0-4 2-16,0-7-3 16,0-7 2-16,0-6 0 15,0-7-1-15,2-1 0 16,0 0 6-16,7 0-2 15,7-1 2-15,3-21-6 16,8-5 3-16,-2-3-3 16,2-1 0-16,-12 4 1 15,-1 8 0-15,-8 4-1 0,-4 7 0 16,-2 4-2 0,0 4 1-16,0 0 1 0,0 0-2 15,0 6-4-15,0 17 4 16,0 2 2-16,0 5-3 15,0 1 5-15,0-3-4 16,0-6 0-16,0-4-22 16,0-5-81-16,0-2-8 15,14-10-56-15,8-1-98 16,-4 0-322-16</inkml:trace>
  <inkml:trace contextRef="#ctx0" brushRef="#br1" timeOffset="158112.4">28898 4363 655 0,'0'0'93'16,"0"0"7"-16,0 0-23 15,0 0-50-15,0 0-4 16,0 0 41-16,-2 62-14 16,-4-34-7-16,4-1-2 15,-8-5-2-15,8-4-9 16,0-6-15-16,2-6-4 15,0-5-4-15,0-1 1 16,0 0 9-16,0 0-4 16,0-3 5-16,0-17-9 15,4-7-7-15,12-6-2 16,1-6-3-16,4 1 3 0,-7 1 0 16,1 14 3-1,-7 7-3-15,0 6 0 0,-4 6-3 16,-4 4 3-16,0 0 0 15,0 0 0-15,7 12-4 16,-3 17 2-16,7 4 4 16,3 4 1-16,-10 0-3 15,7-3 1-15,-4-3-1 16,0-12 0-16,1-2 1 16,-1-9-1-16,-7-4 0 15,2-4 0-15,0 0 2 16,1 0 5-16,6 0 1 15,4-8 9-15,1-10-15 16,1-7 3-16,3-4 0 16,-5-6 3-16,-1-5-6 0,-8-4 4 15,-2-2 12-15,-2-6-12 16,0 4-6-16,0 3 4 16,-4 12-4-16,-6 9-1 15,2 8-1-15,1 7-2 16,1 9-14-16,-4 0-36 15,4 6-84-15,-5 16-100 16,4 1-358-16</inkml:trace>
  <inkml:trace contextRef="#ctx0" brushRef="#br1" timeOffset="168310.25">27971 6427 475 0,'0'0'25'0,"0"0"57"16,0 0 16-16,0 0 5 15,0 0-31-15,0 0 1 0,0 0-22 16,3-13-4 0,-3 13-11-16,0 0 0 0,0 0-7 15,0 0-1-15,0 0-6 16,0 0-6-16,0 0 6 15,0 0-9-15,0 4 0 16,-14 13 19-16,-7 2-5 16,0 1-4-16,-4 3-9 15,3 0-9-15,-5 0 5 16,2 0-4-16,1 3-1 16,-7 3 8-16,0-1-13 15,0 2 6-15,-6 4 7 16,4 0-8-16,2 3-5 15,-7 1 9-15,5 0-9 16,-5 2 1-16,5 0 0 0,2-4 1 16,-4-1-1-16,9-1 0 15,-3-5-1-15,5 3 0 16,-5 3-1-16,0-1 1 16,-5 3 0-16,1 0 0 15,2 1 0-15,-6-2 2 16,4 1-3-16,2 0 1 15,-3-2 0-15,3-2-1 16,2-1 2-16,-2-1 0 16,2-2 1-16,-2 4-4 15,-5-1 4-15,3-2-4 16,0 4 2-16,-3-2 0 0,5-1 0 16,0 1 0-1,4-5 3-15,2-2-3 0,5 0-2 16,-2-2 2-16,4-1 0 15,2-4 1-15,3-3-1 16,2 2 1-16,-3-3-1 16,8-2 2-16,-5-2-4 15,6-2 1-15,-4 1 1 16,5-7 0-16,2 3 0 16,-3 2 0-16,3-7 0 15,0 5 0-15,2-3 0 16,0 0 1-16,-2-2-1 15,2 0 0-15,0 0-1 16,0 0 1-16,0 0-3 16,0 0-10-16,0-2 3 0,-2-10-11 15,-6-4-4-15,6 2 7 16,0-2-5-16,0-3 8 16,2 4-4-16,0-4 3 15,-2 3-1-15,-3 2 9 16,1 2-6-16,2 5 11 15,2-2 3-15,-2 5 0 16,-4-1 0-16,4 0 4 16,0 3 4-16,2-1-1 15,0 0 2-15,0 3 8 16,0-3-1-16,0 3-3 16,0-1 1-16,0 1-1 0,0 0-5 15,0 0 0-15,0 0-4 16,0 0 2-16,0 0 0 15,0 0-1-15,0 0-3 16,0 0-1-16,0 0 2 16,0 17 2-16,0 8 0 15,0 5 3-15,0-2-2 16,0 2-6-16,2-3 1 16,6-3 1-16,-6 0-2 15,0-6 0-15,0-2 0 16,0-4 0-16,3-5 1 15,-3 0 1-15,-2-3-2 0,0-2 0 16,0-1 3-16,0-1-3 16,0 0 0-1,0 0 0-15,0 0 1 0,2 0 2 16,-2 0-1-16,2 0 1 16,-2 0 1-16,2 0 0 15,8 0-2-15,7-1 0 16,10-15-1-16,11-2-1 15,0 0 0-15,2-1 1 16,2 4-1-16,-1 1 0 16,-6 4-3-16,-1 2 3 15,-19 2 0-15,-1 4-13 16,-10-1-6-16,0 1-17 16,1 2-91-16,-5-3-111 0,0-4-623 15</inkml:trace>
  <inkml:trace contextRef="#ctx0" brushRef="#br1" timeOffset="169191.81">27474 7488 488 0,'0'0'216'0,"0"0"-112"16,0 0 15-16,0 0-42 16,0 0-27-16,0 0-30 15,0 0-5-15,33-33 3 16,-17 27 4-16,6 1 0 15,5-2-5-15,0 3-11 16,-5 3 1-16,-5 1 3 0,-5 0-7 16,-5 0 3-16,-7 0-6 15,0 0-2-15,0 13 2 16,-9 0 6-16,-11 3-2 16,-7-2 2-16,-2-5-4 15,0 1-2-15,7-2 3 16,10-2-2-16,8-3-2 15,4-3 1-15,0 0 0 16,0 0-2-16,0 0-3 16,0 0-2-16,14 1 1 15,5 3 6-15,6 6 0 16,0 1 1-16,-6 3 3 0,2 0-4 16,-13 0 0-1,2 0 0-15,-6-2 0 0,-4 1-1 16,0-4 1-16,-2 1 5 15,-18-3 3-15,-7 2 8 16,-7-5-14-16,1-3 3 16,4-1-5-16,0 0-1 15,4 0-2-15,6 0-30 16,5-15-27-16,10-5-25 16,4-5-71-16,0 0-171 15</inkml:trace>
  <inkml:trace contextRef="#ctx0" brushRef="#br1" timeOffset="169693.7">27762 7303 128 0,'0'0'628'0,"0"0"-557"15,0 0 33-15,0 0-13 16,0 0-44-16,0 0-9 15,-68-50 6-15,37 47 1 16,-2 3 4-16,-7 0-12 16,2 0-10-16,2 8-8 15,0 7-3-15,5 1-8 0,4 8-2 16,8 2-1 0,3 6-3-16,3 6 1 0,6 6-3 15,4 5 1 1,3 2 2-16,0-2 0 0,8-3-1 15,7-4 2-15,12-4-4 16,2-5 1-16,2-4-1 16,9-9 0-16,3-8 2 15,1-6-1-15,5-6-1 16,3 0-1-16,-8-16 1 16,0-8 0-16,-3-3 1 15,-10-6-1-15,-6-4-2 16,-4-2 2-16,-5-9 4 15,-7 0-1-15,-7-6-1 16,-2-1-1-16,0 3 0 0,-17 4-2 16,-10 9 2-16,-4 8-3 15,-7 10 1-15,-5 0-21 16,-1 7-6-16,-3 8-34 16,3 6-101-16,1 0-127 15,1 0-486-15</inkml:trace>
  <inkml:trace contextRef="#ctx0" brushRef="#br1" timeOffset="177716.19">28531 7316 761 0,'0'0'107'0,"0"0"-29"0,0 0 9 15,0 0-35-15,0 0-28 16,0 0-1-16,0 0 11 16,0-8-9-16,0 8 5 15,0 0-7-15,0 15 2 16,-5 9 9-16,-11 10-2 15,1 2-14-15,-5 2-8 16,5-1 3-16,1-12-12 16,1-4-1-16,5-9 3 15,4-6-2-15,2-2 1 16,2-3-3-16,0-1 5 16,0 0 1-16,0 0-1 0,0-15 4 15,0-16-8-15,2-6 0 16,12-9 0-16,3-7 0 15,8 7-4-15,0 4 4 16,-5 9 0-16,-3 13 1 16,-3 11-3-16,-5 2 0 15,-5 7 0-15,3 0 0 16,-5 0 0-16,5 5-1 16,4 15 3-16,-2 8 0 15,-5 2 0-15,-2 2 0 16,1 2 4-16,-3-8-4 0,0-3 1 15,0-11-2 1,0-7 3-16,0-3-2 0,0-2 0 16,7 0 1-16,6-2-1 15,5-20 0-15,11-7 1 16,11-10-1-16,-7 3 0 16,-2 6 0-16,-6 5-4 15,-10 7 7-15,-3 11-3 16,-8 5 0-16,-4 2-1 15,0 0 1-15,0 0 0 16,0 6-7-16,0 16 7 16,2 8 0-16,-2 8 0 15,5 0 0-15,-5-1 1 16,0 0-2-16,0-4 1 16,0-8-4-16,0-3 4 0,0-6-24 15,0-1-20-15,-5-7-107 16,5-4-35-16,0-4-152 15</inkml:trace>
  <inkml:trace contextRef="#ctx0" brushRef="#br1" timeOffset="178310.26">29046 7353 719 0,'0'0'144'0,"0"0"-124"0,0 0 30 16,0 0-2-16,0 0-26 16,0 0 19-16,0 76 18 15,-9-34-12-15,-3 0-4 16,6 1-8-16,-3-7-9 16,5-8-6-16,1-8-7 15,3-8-4-15,0-7-8 16,0-2 2-16,0-3 2 15,0 0 8-15,0-10 0 16,0-18-5-16,0-15-8 16,7-8 0-16,6-7 0 15,1 1 0-15,-3 9 0 16,0 14 1-16,-7 18-1 16,1 8 0-16,-5 8 0 15,0 0 0-15,7 0-1 0,-3 1-5 16,7 22 6-16,5 11 0 15,3 1 1-15,2 6-1 16,-1-1 3-16,-5-4-2 16,1-3 0-16,-3-8-1 15,-1-8 0-15,-1-7-1 16,-9-6 1-16,0-4 2 16,7 0-1-16,0 0 7 15,11-19 1-15,2-12-4 16,1-12-3-16,-6-6-2 15,-1-6 2-15,-7 0-2 16,-5 12 0-16,-4 5 0 0,0 12 0 16,0 10-2-16,-2 4 1 15,-9 4-16-15,-5 6-10 16,-1 2-57-16,-4 0-84 16,2 0-78-16,1 6-194 15</inkml:trace>
  <inkml:trace contextRef="#ctx0" brushRef="#br1" timeOffset="179110.56">29679 7215 622 0,'0'0'94'0,"0"0"-52"16,0 0-3-16,0 0-9 15,0 0 22-15,0 0 21 16,6 98-22-16,-6-62-22 16,0-4 3-16,0-6 1 15,0-6-5-15,0-8-5 16,0-6-17-16,0-4-2 16,0-2 11-16,0 0-5 15,0 0 4-15,7 0 4 16,9-18 7-16,1-5-23 15,8 3-2-15,2 3 0 0,-12 9-1 16,1 4 1-16,-5 4-3 16,-2 0-1-16,0 6-1 15,2 14 4-15,-7 3 1 16,-2 3 1-16,-2-3-1 16,0-4-8-16,-4-3 7 15,-20-4 1-15,-5-7 0 16,-5-2-6-16,-2-3-48 15,1 0-31-15,8-7-90 16,10-15-179-16</inkml:trace>
  <inkml:trace contextRef="#ctx0" brushRef="#br1" timeOffset="179592.46">30194 7375 800 0,'0'0'59'16,"0"0"1"-16,0 0 30 15,0 0-42-15,0 0-19 16,-37-105-1-16,16 88-13 16,-4 7-5-16,0 3 2 15,1 7-6-15,-3 0-2 16,3 0-4-16,-1 14 0 15,5 9 0-15,5 3 1 0,3 3-1 16,10-3 2-16,2 1-2 16,0-2 0-16,2-10-1 15,14-3 1-15,7-10 3 16,3-2 1-16,3 0 0 16,9-12 3-16,-4-11-4 15,-3-2-2-15,-4 1 19 16,-14 1 10-16,-7 10 5 15,-2 3-9-15,-4 7-10 16,0 3-2-16,0 0-14 16,0 0-4-16,0 9-7 15,-6 17 4-15,2 6 5 16,-3-1 1-16,7-2-20 16,0-3-22-16,0-6-44 0,9-5-8 15,9-8 0-15,7-7-34 16,3 0-38-16,1-12-171 15</inkml:trace>
  <inkml:trace contextRef="#ctx0" brushRef="#br1" timeOffset="180010.12">30385 7270 582 0,'0'0'105'16,"0"0"14"-16,0 0-8 16,0 0-24-16,0 0-32 15,0 0-26-15,2-32-19 16,-8 44-5-16,-8 15 11 0,1 4 17 15,2 6-4 1,6-3-2-16,5-2-14 0,0-2-5 16,0-7-3-16,2-6-4 15,16-6-1-15,3-8 1 16,6-3 5-16,4 0-4 16,4-20-2-16,3-10-1 15,-5-8-13-15,-4-9-3 16,-6-8-6-16,-3-5-8 15,0 0 26-15,-14 6 2 16,2 11 3-16,-8 15 1 16,0 13 0-16,0 10 13 15,0 5 9-15,0 0-23 16,0 14-9-16,-6 22-1 16,0 15 10-16,4 3 10 0,2 0-10 15,0-1 1-15,0-8-1 16,0-3 0-16,0-10 1 15,0-9-1-15,0-10-9 16,0-6-53-16,0-7-46 16,8 0-89-16,13-17-134 15</inkml:trace>
  <inkml:trace contextRef="#ctx0" brushRef="#br1" timeOffset="180318.66">30855 7161 437 0,'0'0'307'16,"0"0"-283"-16,0 0 19 16,0 0 61-16,0 0-46 15,-142 24-5-15,101-5-20 16,8 4-10-16,9-1-4 16,6-1-11-16,14-4-1 15,-1 1-2-15,5-2 3 16,0-2-8-16,7 0 8 15,13-2 5-15,2 2 6 16,5 0-4-16,0-3-3 16,-5 2-12-16,1-1 1 15,-10-2-1-15,-3 2 0 16,0-4-1-16,-6 1-34 0,1-2-38 16,-5 1-56-1,0-6-88-15,0 0-296 0</inkml:trace>
  <inkml:trace contextRef="#ctx0" brushRef="#br1" timeOffset="181444.48">31694 7282 695 0,'0'0'169'16,"0"0"-92"-16,0 0-4 15,0 0-21-15,0 0-34 16,0 0-12-16,4 9-1 15,0 21 4-15,2 10 31 16,-4 10-4-16,0 0-20 16,-2 0 20-16,0-8-27 15,0-3-8-15,0-9 3 16,0-7-8-16,0-4 4 16,0-9-27-16,-4-2-68 0,-2-8-51 15,0 0-149-15</inkml:trace>
  <inkml:trace contextRef="#ctx0" brushRef="#br1" timeOffset="181907.23">31565 7474 721 0,'0'0'154'0,"0"0"-112"16,0 0 7-16,0 0-9 15,0 0-7-15,0 0-10 0,158-10-7 16,-103 10-5-16,4 0 2 16,-1 0-10-16,-8 0 1 15,0 0-4-15,-17 0 2 16,-11 0-1-16,-6 0 2 16,-12 0 0-16,-4 0-2 15,0 0 23-15,0 0 8 16,0 0-19-16,-4 0-13 15,-12 21 0-15,3 4 0 16,0 3 2-16,2-2-1 16,11-3-1-16,0-2 3 15,0-5 1-15,0-7 0 16,11-2-3-16,9-7 3 16,6 0 5-16,13 0 1 0,-2-15-3 15,3-6 2-15,-5-8-7 16,-5-5 4-16,-14-5-3 15,-14-2 4-15,-2 3-7 16,-15 4-12-16,-24 10-26 16,-7 10-45-16,-6 12-27 15,3 2-94-15,9 0-239 16</inkml:trace>
  <inkml:trace contextRef="#ctx0" brushRef="#br1" timeOffset="182756.71">32614 7308 810 0,'0'0'89'0,"0"0"-30"15,0 0 41-15,0 0-37 16,0 0-23-16,0 0-21 16,-40-6-10-16,20 25 15 15,-2 7 9-15,4 6-16 16,7 4 3-16,5 1-9 16,2-4-4-16,4-5-2 0,0-3-2 15,10-6-1-15,5-4-2 16,6-8 1-16,1-4-1 15,5-3 0-15,4 0-2 16,5-15-2-16,-1-11-3 16,1-4 1-16,-5-3 3 15,-6-6 1-15,-10 7 2 16,-1 8 2-16,-14 8 2 16,0 10 15-16,0 5 5 15,0 1-3-15,0 0-13 16,0 0-8-16,-7 23-4 15,-9 14 0-15,-1 4 4 0,1 1 2 16,3-4 0-16,3-5-1 16,2-10-1-16,1-5-1 15,3-8 0-15,4-3 1 16,0-7-2-16,0 0 0 16,0 0-1-16,0-12 2 15,0-16-17-15,0-11 1 16,4-3 10-16,7 2-1 15,1 6 5-15,-4 10 3 16,1 10 0-16,-5 8 1 16,-2 6 4-16,0 0 1 15,4 0-6-15,5 6-1 16,2 18 1-16,3 8 4 0,1 5-1 16,3 0-3-1,1 1 2-15,0-6-2 0,0-6 2 16,-5-6-2-16,-6-11 0 15,-3-3 4-15,-3-4 0 16,2-2 7-16,0 0 11 16,11-10-6-16,6-17-10 15,6-4-1-15,2-11-2 16,-6-7 4-16,-5 1-7 16,-5 8 1-16,-4 6-1 15,-6 16 2-15,-3 6-2 16,-2 6 0-16,0 3-6 0,0 3 4 15,-2 0-38 1,-18 0-65-16,0 18-97 0,7 3-211 16</inkml:trace>
  <inkml:trace contextRef="#ctx0" brushRef="#br1" timeOffset="182928.01">33234 7597 1091 0,'0'0'154'16,"0"0"-66"-16,0 0-25 16,0 0-19-16,0 0-22 15,0 0-17-15,0 0-5 16,0 0-8-16,-6 0-48 16,-25 0-234-16,-17 0-478 0</inkml:trace>
  <inkml:trace contextRef="#ctx0" brushRef="#br1" timeOffset="187674.17">24623 7470 606 0,'0'0'30'0,"0"0"-23"16,0 0 90-16,0 0-6 15,0 0-25-15,0 0-11 16,0 0-4-16,2 1-16 0,-2-1-7 15,0 3 2-15,0-3 1 16,0 0 8-16,0 0 1 16,0 0 0-16,0 0-5 15,0 0-11-15,0 0-4 16,0 0-3-16,0 0-4 16,0 0 1-16,0-9-8 15,0-7-5-15,-13-4 5 16,-3-3-3-16,-6-8 3 15,-5-4-6-15,-2-6 0 16,-4-2 2-16,-6-10-1 16,0-4 2-16,-3-1 0 15,-10-5 2-15,7 0 0 0,1-7-1 16,4 0-1-16,1 0 0 16,4 5-2-16,-1 9-1 15,5 14-2-15,4 8 2 16,8 6 2-16,-4 6 4 15,7 3-3-15,10 7-2 16,-1 5 4-16,5 2 3 16,2 4 1-16,0 1-5 15,0 0-2-15,0 0-2 16,0 0 1-16,0 0 1 16,0-2-1-16,0 2 0 15,0 0 3-15,0 0-3 0,0 0 2 16,0 0-3-1,0 0 1-15,0 0-2 0,0 0 1 16,0 0-1-16,2 0 0 16,27 0-3-16,20 0 4 15,13 0 2-15,17 6-2 16,1 5-2-16,7 6 2 16,11-2-3-16,9 4 2 15,0-1 1-15,2 0 0 16,-8 2 0-16,-8-4 2 15,-8-2-2-15,-5-2 0 16,-4-1 0-16,-7-6 0 16,-7 1-2-16,-4-3 2 0,-8 0 0 15,-6-1 2-15,-11 0-2 16,3-2 3-16,-7 2-5 16,-7-2 2-16,3 0 0 15,2 3 3-15,0-2-3 16,2 1 0-16,4 3 0 15,3-4 0-15,-7 1-1 16,-8 4 0-16,4-3 2 16,-11-1-2-16,-1-1 1 15,-7-1 0-15,-6 0 0 16,0 0 0-16,0 0 3 16,0 0 0-16,0 0 0 0,0 0 0 15,0 0 1 1,0 0-1-16,0 0-3 0,0 4-2 15,-8 4 2-15,-19 10 0 16,-15 9 0-16,-14 6 3 16,-11 9 2-16,-2 2-1 15,-9 4 3-15,2 1-7 16,-6 1 6-16,3-1 3 16,6-3-9-16,9-3 2 15,1 1 3-15,12-3-4 16,-3-2 4-16,12-7-5 15,7-6 5-15,-2-3-4 16,10-7-1-16,8-4-1 16,5-5 0-16,5-4 1 15,7-3 0-15,0 2 0 0,0 0 2 16,2-2-4 0,-7 4 2-16,2-2 0 0,3-2 4 15,2 1-4-15,0-1 0 16,0 0-3-16,0 0 3 15,0 0-3-15,0 0 3 16,0 0-5-16,0 0-3 16,0 0-11-16,0 0-6 15,0 0-23-15,-2-7-58 16,-5-19-171-16,7-8-285 16</inkml:trace>
  <inkml:trace contextRef="#ctx0" brushRef="#br1" timeOffset="188225.08">24803 6890 893 0,'0'0'47'0,"0"0"-34"15,0 0 66-15,0 0 17 16,0 0 3-16,0 0-44 16,0-29-32-16,-2 24 1 0,-4-5-12 15,-6 0 2 1,1-1-4-16,7 0 0 0,2-1 7 16,2 1-11-16,0-1 1 15,0-1-6-15,0 1-1 16,6-2 0-16,17 2-1 15,-4 4 1-15,6 5-1 16,-3 3-6-16,-1 0 5 16,-13 0 1-16,-1 0-1 15,-5 8 1-15,-2 14 1 16,0 6-1-16,-13 4 1 16,-14 5 3-16,-6-1-2 15,-8 0-1-15,-1-2 2 16,2-5-1-16,5-2 2 0,6-2 0 15,4-2 2-15,7-5-1 16,5 0 0-16,4-5-2 16,4-6-2-16,5-2 0 15,0-3 0-15,0-1-3 16,0 1 2-16,0 2-2 16,14 0-5-16,3 2-21 15,8 2-45-15,-5 3-76 16,3 0-32-16,-6 2-237 15</inkml:trace>
  <inkml:trace contextRef="#ctx0" brushRef="#br1" timeOffset="188535.6">24654 7265 898 0,'0'0'150'0,"0"0"-113"16,0 0 72-16,0 0-21 15,0 0-48-15,0 0-28 16,-2 16 6-16,2-6-3 16,2-2-9-16,14-2 0 15,1-3-4-15,6 0-1 16,-5-3 1-16,-1 0 1 16,-3 0 6-16,-3-4-7 15,-2-10 8-15,-9 2-1 16,0 1 3-16,0-2-2 15,0 3-4-15,-11 1-5 0,-5 6-2 16,-10 3-4-16,3 0 1 16,3 0-26-16,5 0-25 15,5 8-97-15,10 2-117 16,2-2-431-16</inkml:trace>
  <inkml:trace contextRef="#ctx0" brushRef="#br1" timeOffset="188691.84">25031 7363 1038 0,'0'0'155'0,"0"0"-129"0,0 0 8 16,0 0-34-16,0 0-5 16,0 0-150-16,-45-23-322 15</inkml:trace>
  <inkml:trace contextRef="#ctx0" brushRef="#br1" timeOffset="197858.56">6973 7888 596 0,'0'0'0'0,"0"0"-88"16,0 0 63-16,0 0 25 15,-52-113 6-15,41 96-2 16,2 3-4-16,0 2 0 15,3 2-5-15,-1-2-4 0,5 0-206 16</inkml:trace>
  <inkml:trace contextRef="#ctx0" brushRef="#br1" timeOffset="198839.25">6973 7696 486 0,'0'0'114'0,"0"0"-101"0,0 0 52 16,0 0 44-16,0 0-53 16,0 0 12-16,0 0-31 15,0 0-6-15,-5-2-15 16,-9-2 8-16,-3 0-2 16,-1 0-1-16,-5 0 6 15,-1 3 10-15,-2-2-1 16,-3 0-5-16,-2 2 4 0,4 1 1 15,4-2-6 1,9 2-9-16,6 0-2 0,8 0-2 16,0 0-3-16,0 0-3 15,0 0-7-15,0 0-2 16,0 0-2-16,11 0-3 16,23 0 3-16,14 10 1 15,19 2 4-15,13 1-1 16,12-2 0-16,8 1-3 15,-7-2 6-15,-3-2-5 16,-16 0 0-16,-23-4-2 16,-15 1 0-16,-19-5-1 15,-13 0 3-15,-4 0-2 16,0 0 3-16,0 0 2 16,-10 0-4-16,-26-5-1 0,-13-5-16 15,-4 2 6 1,-5 2-6-16,4 2-5 0,5 0-2 15,0 4-1-15,2-2 9 16,3 0 5-16,-3 0 3 16,0-1 7-16,4 2 0 15,1-1 1-15,-3-2-1 16,8 2 11-16,3-1 18 16,3 0-11-16,9 1-3 15,4 0 8-15,11 2-9 16,3 0 1-16,4 0-3 15,0 0-7-15,0 0 6 0,0 0-5 16,0 0-6-16,0 0 2 16,20 0-1-16,24 0 0 15,28 4 4-15,28 8-2 16,25-2 5-16,18 3-7 16,4 1 0-16,-3-2 1 15,-18-3-2-15,-26-1 0 16,-33-5 1-16,-30-2 0 15,-21-1 1-15,-9 0-2 16,-7 0 6-16,0 0 4 16,0 0-1-16,0 0-1 15,0 0-5-15,0 0-3 16,0 0-3-16,0 0-5 16,0 0-20-16,0 0 3 15,-7 4-30-15,-9 0-59 0,-5 1-146 16,-2-4-213-16</inkml:trace>
  <inkml:trace contextRef="#ctx0" brushRef="#br1" timeOffset="200074.28">11390 7578 730 0,'0'0'83'0,"0"0"-67"16,0 0 70-16,0 0 12 15,0 0-43-15,0 0-11 16,-58 9 10-16,31-4-12 16,8-1-7-16,-6-1-4 15,3 0-12-15,7-1 0 16,3 0-4-16,5 0 0 16,5-2 1-16,2 0-3 15,0 0-2-15,0 2 4 0,0-2 1 16,0 0-9-16,0 0 0 15,0 0-4-15,0 0 0 16,21 4-1-16,16 2-2 16,26 2 4-16,13-3 6 15,6 0-7-15,3-3 2 16,-7-2-2-16,-11 0-3 16,-11 0-1-16,-19 0 1 15,-10 0 1-15,-14 0 1 16,-11 0-4-16,-2 0 4 0,0 0-1 15,0 0 2 1,0 0-1-16,0 0-2 0,0 0 0 16,0 0-3-16,-15 0-1 15,-20 0 4-15,-28 0 0 16,-15 0 0-16,-16 2 0 16,1 4-3-16,-1 0 2 15,9 0-1-15,21 0 2 16,10-2 0-16,23 0 0 15,13-1 1-15,11-3 3 16,7 1 2-16,0-1 1 16,0 2-6-16,0 0 2 15,0-2-3-15,16 0-2 16,24 1 2-16,29-1 0 16,27 0 5-16,15 0-5 0,14 0 3 15,-9 0-2-15,-8 0 0 16,-24 0 0-16,-22 0 3 15,-19 0-1-15,-18 0 2 16,-17 0-3-16,-8 0 0 16,0 0 1-16,0 0-2 15,0 0-1-15,0 0-4 16,0-3-23-16,0-3-35 16,-14 0-71-16,-3 0-183 15,-12 0-611-15</inkml:trace>
  <inkml:trace contextRef="#ctx0" brushRef="#br1" timeOffset="-182722.11">10127 11967 414 0,'0'0'153'0,"0"0"-130"16,0 0-13-16,0 0 54 15,0 0 9-15,0 0-6 16,0 0-17-16,0 0-7 16,0 0 1-16,0 0-2 0,0 0 6 15,0 0-12-15,0 0 27 16,0 0-2-16,0 0-9 15,0 0-9-15,0-2-16 16,0 1-8-16,-5-1-4 16,-8-1-5-16,0 1-5 15,-1 0 2-15,3 0 0 16,-1 2-1-16,8 0-2 16,-2 0 13-16,1 0-6 15,5 0-2-15,0 0-1 16,0 0-6-16,0 0-1 15,0 0-2-15,0 0 2 16,0 0-2-16,21 0-2 16,10 0 3-16,9 2 0 0,4 2 3 15,3 1-1-15,-1-5-2 16,-7 3 0-16,-12-1 0 16,-12 0-1-16,-11 0-1 15,-4 1 2-15,0 0 3 16,-8 3-1-16,-26 5 0 15,-11 1-2-15,-3-1-3 16,-2 1 3-16,13 0 1 16,-1-1-1-16,5-4 0 15,6 0-1-15,4-4 1 16,9-1 2-16,12 0-2 16,2-2 0-16,0 0-1 0,0 0 0 15,0 0 0-15,0 0-5 16,2 0-4-16,21 0 7 15,8 0 3-15,2 0-2 16,8-4 2-16,-3 1 0 16,-3 1 1-16,-1 0-2 15,-12-1 2-15,-1 3-2 16,-13 0 3-16,-8 0-2 16,0 0 0-16,0 0 0 15,0 0 2-15,0 0 2 16,0 0-3-16,-14 0-1 15,-9 0 0-15,-16 0 0 16,1 0 0-16,3 0 6 0,-1 3-6 16,3-3 1-16,2 2-1 15,6 0 0-15,9-2 0 16,5 1 0-16,9-1 0 16,2 0-1-16,0 0-2 15,0 0-2-15,4 0-4 16,25 0 6-16,13 0 2 15,14 0-2-15,2 0 3 16,5-5 0-16,-12-4-1 16,-9 2 0-16,-15 7-47 15,-25 0-102-15,-2 0-217 16</inkml:trace>
  <inkml:trace contextRef="#ctx0" brushRef="#br1" timeOffset="-173658.59">29366 6240 804 0,'0'0'14'16,"0"0"-3"-16,0 0 71 16,0 0-7-16,0 0-6 15,0 0-17-15,0 0-15 16,10-11-13-16,-10 11-9 15,0 3 4-15,0 21 3 16,0 15 22-16,0 15-11 16,0 15-13-16,0 16-4 15,0 16 1-15,-23 20-4 16,3 12-3-16,-7 5-2 16,5 0-4-16,-2-2-2 15,-3-7-2-15,0 0 1 0,0-5-1 16,8-8 1-1,-6-6-1-15,2-3 0 0,3-14 0 16,5-12 1-16,1-14-2 16,5-14 1-16,3-9 0 15,4-9 0-15,2-10-1 16,-5-6 1-16,5-11-12 16,0-2-12-16,-2-4-9 15,2-2-36-15,-5 0-67 16,-2 0-14-16,-1 0-158 15</inkml:trace>
  <inkml:trace contextRef="#ctx0" brushRef="#br1" timeOffset="-173382.04">28731 8318 993 0,'0'0'36'0,"0"0"-34"16,0 0 0-16,0 0 39 15,0 0-6-15,0 0 6 16,49 29 1-16,-9-7-27 16,7-1-10-16,-3-1 2 15,6-4-6-15,-8-2-1 16,1-4-22-16,-6-4-45 0,-1-4-19 15,-7-2-48-15,-2 0-100 16,-11-17-130-16</inkml:trace>
  <inkml:trace contextRef="#ctx0" brushRef="#br1" timeOffset="-173211.72">29249 8301 694 0,'0'0'94'0,"0"0"-4"15,0 0 11-15,0 0-14 0,0 0-42 16,0 0-18-16,0-5-16 16,0 24-10-16,-12 17-1 15,-21 8 0-15,-19 5-47 16,-1 1-166-16</inkml:trace>
  <inkml:trace contextRef="#ctx0" brushRef="#br1" timeOffset="-172572.68">29380 8761 877 0,'0'0'26'0,"0"0"-3"16,0 0 13-16,0 0 29 0,0 0-14 15,0 0-18-15,0-17-24 16,0 16-6-16,-18-2-3 16,-18 2-17-16,-1-2-21 15,-6 3-44-15,1 0-21 16,4 7-84-16,5 6-39 16,-1 1-91-16</inkml:trace>
  <inkml:trace contextRef="#ctx0" brushRef="#br1" timeOffset="-172374.31">28865 8907 483 0,'0'0'102'0,"0"0"7"16,0 0 19-16,0 0-14 0,0 0-48 15,0 0-24-15,-100 60-10 16,100-54-10-16,0 2-7 16,0 3-12-16,0 0 0 15,0 1-3-15,0 5-41 16,0 2-33-16,-2 3-32 15,-1 6-65-15,-4 2-56 16,3 1-161-16</inkml:trace>
  <inkml:trace contextRef="#ctx0" brushRef="#br1" timeOffset="-172233.11">28703 9428 627 0,'0'0'30'0,"0"0"17"0,0 0 25 16,0 0-17-16,0 0-30 15,0 0-21-15,15 69-4 16,5-60-31-16,9 0-59 16,7 1-61-16,-1 2-198 15</inkml:trace>
  <inkml:trace contextRef="#ctx0" brushRef="#br1" timeOffset="-172074.82">29006 9851 716 0,'0'0'31'16,"0"0"-20"-16,0 0 43 0,0 0-19 16,0 0-3-1,0 0-18-15,57 63-14 0,-32-59-30 16,6 0-107-16,4 0-82 16</inkml:trace>
  <inkml:trace contextRef="#ctx0" brushRef="#br1" timeOffset="-171902.55">29679 10142 719 0,'0'0'60'16,"0"0"-58"-16,0 0 25 16,0 0 65-16,142 26-50 15,-97-23-31-15,-1-3-11 16,8 0-70-16,-8 0-157 0,3-11-309 15</inkml:trace>
  <inkml:trace contextRef="#ctx0" brushRef="#br1" timeOffset="-171725.3">30510 10120 1004 0,'0'0'17'0,"0"0"-12"15,0 0-5-15,0 0-1 0,0 0-2 16,0 0-45 0,133-77-86-16,-98 56-85 0,-6-4-184 15</inkml:trace>
  <inkml:trace contextRef="#ctx0" brushRef="#br1" timeOffset="-171565.02">30992 9832 756 0,'0'0'133'16,"0"0"-110"-16,0 0-9 16,0 0 18-16,0 0-9 15,0 0-23-15,46-89-8 16,-21 61-58-16,-3-5-83 16,5-4-23-16,4-5-167 15</inkml:trace>
  <inkml:trace contextRef="#ctx0" brushRef="#br1" timeOffset="-171374.7">31187 9381 752 0,'0'0'64'0,"0"0"-3"15,0 0 28-15,0 0-24 16,0 0-13-16,0 0-9 16,-46-55-33-16,44 39-9 15,2-1-2-15,0-8-20 16,0-3-11-16,0-2-44 15,0-4-101-15,4 2-44 16,5 3-144-16</inkml:trace>
  <inkml:trace contextRef="#ctx0" brushRef="#br1" timeOffset="-171236.44">30936 8941 432 0,'0'0'188'0,"0"0"-173"16,0 0 0-16,-138-38 35 15,118 30 0-15,6-1-8 16,5-3-42-16,7-2-3 16,2-7-136-16,0-4-74 15</inkml:trace>
  <inkml:trace contextRef="#ctx0" brushRef="#br1" timeOffset="-171057.14">30406 8650 617 0,'0'0'100'0,"0"0"-99"15,0 0-2-15,-125-12 1 16,102 5 0-16,1-4 0 16,-5-6-89-16,-4-2-105 15,-11-5-206-15</inkml:trace>
  <inkml:trace contextRef="#ctx0" brushRef="#br1" timeOffset="-170914.92">29505 8511 740 0,'0'0'6'16,"0"0"-3"-16,0 0 0 16,-116 46-3-16,103-46 0 15,13 0-2-15,0 0-30 16,0 0-137-16</inkml:trace>
  <inkml:trace contextRef="#ctx0" brushRef="#br1" timeOffset="-170113.55">30701 5624 1027 0,'0'0'68'15,"0"0"-50"-15,0 0 49 16,0 0 12-16,0 0-58 15,0 0-9-15,0 61 0 16,0-15-9-16,0 5-3 16,-8 2-146-16,-21-9-352 15</inkml:trace>
  <inkml:trace contextRef="#ctx0" brushRef="#br1" timeOffset="-168709.15">29399 9019 936 0,'0'0'88'16,"0"0"-80"-16,0 0 45 16,0 0 19-16,0 0-18 15,0 0-22-15,6 10-15 16,-6 17 3-16,0 9 9 16,0 0-7-16,-6-4-13 15,0-3-2-15,2-8-4 16,-3-7-2-16,5-6 2 0,0-5-1 15,2-3-2-15,-2 0 5 16,2 0-3-16,-5 0 4 16,0 0 3-16,-1 0 11 15,-5-15-2-15,-3-7-15 16,3-8-2-16,7-7 4 16,2-2-4-16,2-2 5 15,0 3-6-15,17 8 0 16,3 8 0-16,1 5 0 15,-4 3 0-15,8 2 0 16,4 0 0-16,0 1-8 16,2 2-15-16,2 0-17 0,3 4-29 15,7 5-117-15,-6 0-38 16,-3 0-280-16</inkml:trace>
  <inkml:trace contextRef="#ctx0" brushRef="#br1" timeOffset="-168529.87">29262 9196 956 0,'0'0'48'16,"0"0"-47"-16,0 0 4 15,0 0-5-15,137-16-1 0,-60 8-27 16,-11 0-122-1,-3 1-211-15</inkml:trace>
  <inkml:trace contextRef="#ctx0" brushRef="#br1" timeOffset="-166707.84">29939 9115 886 0,'0'0'63'16,"0"0"-61"-16,0 0 26 0,0 0 45 16,0 0-32-16,0 0-15 15,-6-5-19-15,-1 5-7 16,-5 21 0-16,4 5 2 16,-5 6-1-16,6-6-1 15,2-1 0-15,5-4-1 16,0-8-1-16,0-3-9 15,18-8 0-15,7-2 2 16,2 0 0-16,2-18 8 16,-3-8 1-16,-6-2 4 15,-8-4 1-15,-6 0 2 16,-6 1 8-16,0 6-4 16,0 4-6-16,-9 8 12 0,-4 4-12 15,2 6-3 1,-3 3-1-16,3 0-1 0,0 0-4 15,0 9-2-15,9 7 5 16,-3 1-7-16,5-1 4 16,0 0-5-16,18-5-5 15,6-4 2-15,5-7 7 16,5 0 0-16,-3 0 4 16,-2-12 1-16,-4-5 0 15,-9-2 0-15,-8 0 0 16,-1 2 8-16,-7 2-8 15,0 3 2-15,0 7 0 16,-2 5 0-16,-11 0-2 16,3 0-6-16,6 0 3 0,-5 3-7 15,9 8-1-15,0-1 0 16,0 2 2-16,0-3 3 16,9 0 2-16,7 0 2 15,1 0-1-15,1-1 3 16,-5-1 0-16,1 4 0 15,-7-2-3-15,-3 0 4 16,-4 1-1-16,0 2 2 16,0 2 0-16,0-1-1 15,0 1 0-15,0-2 0 16,0-1 2-16,0-2-3 16,9-6 0-16,2-3 1 15,7 0 1-15,6 0-2 0,10-10 3 16,-5-10-3-16,2-4 0 15,-4-4 1-15,-5 0-1 16,-1-3 0-16,-8 3 0 16,-7 7 1-16,-6 5-1 15,0 6 0-15,0 7-1 16,-2 3 1-16,-13 0-1 16,-3 3 0-16,-1 14 1 15,9 8-3-15,-3 1 1 16,7 2 0-16,6 2 1 15,0-2-3-15,0-4 4 16,8-6 2-16,9-6-2 0,6-4-6 16,1-6 6-16,10-2 5 15,1 0-3-15,5-10-2 16,-1-6 0-16,-6-2-1 16,-8-1 1-16,-6 2 0 15,-7 1 1-15,-8 3 0 16,-4 6-1-16,0 1 0 15,0 6 0-15,0 0 0 16,0 0-4-16,-6 4-3 16,-6 12-3-16,3 0-10 15,5 2-29-15,4-1-40 16,0-3 26-16,0 1-3 16,15-7 17-16,8-2 10 15,-3-6 37-15,7 0 1 16,-1 0-3-16,-4-10 1 0,1-9 1 15,-8-2 2-15,-1-1 4 16,-8-2 8-16,-6 3 33 16,0 3 15-16,0 8-7 15,-2 5-15-15,-14 3-13 16,-3 2-23-16,-2 0 0 16,1 10 1-16,5 11 7 15,2 1-5-15,3 1 0 16,8-2-1-16,2-2 1 15,0-7-3-15,4-6 9 0,15-5-4 16,3-1 5 0,2 0-4-16,5 0-4 0,4-5 2 15,2-2 19-15,-2 2 26 16,-8 3-28-16,-12 2-5 16,-9 0 3-16,-4 0-11 15,0 7-10-15,-4 22 10 16,-19 17 21-16,-6 10-15 15,-2 7-1-15,0 5-4 16,-7-4-1-16,5-6-3 16,-3-9-7-16,3-17 0 15,6-6 4-15,7-17-3 16,-1-5 1-16,15-4 7 16,-1-4-9-16,7-24-13 15,0-14-18-15,25-8-7 0,13-8 12 16,9-9-6-16,6-3-1 15,9 1 4-15,6 11 3 16,-8 15 7-16,-7 11 19 16,-6 12 0-16,-12 6 7 15,-10 7 1-15,-8 7 0 16,-11 0 15-16,-4 0-18 16,-2 21 7-16,0 7 13 15,-8 8 4-15,-15 2-16 16,-4-6 0-16,2-4-4 15,5-12-5-15,9-6 2 16,4-8 10-16,7-2-4 0,0 0 5 16,0 0 4-16,0-20 10 15,18-9-29-15,13-10-2 16,4 1 2-16,4 4-6 16,-8 7 3-16,-9 12 1 15,-8 9 0-15,-4 6-3 16,-5 0-4-16,-3 21 1 15,-2 10 5-15,0 7 1 16,-2-2 1-16,-13-3 0 16,-10-4-1-16,0-7-26 15,-6-6-39-15,0-8-20 16,-5-8-101-16,-6 0-254 16</inkml:trace>
  <inkml:trace contextRef="#ctx0" brushRef="#br1" timeOffset="-166550.53">30771 8860 696 0,'0'0'209'0,"0"0"-209"16,0 0 0-16,0 0-3 16,0 0-19-16,0 0-29 15,40 49-104-15,-27-14-282 16</inkml:trace>
  <inkml:trace contextRef="#ctx0" brushRef="#br1" timeOffset="-166171.87">31480 9368 862 0,'0'0'11'0,"0"0"25"15,0 0 47-15,0 0-31 16,0 0 8-16,2 121-11 16,-2-85 7-16,-15-2-18 15,1-4-19-15,-1-6-10 16,3-8-5-16,8-9-4 16,-1-2 2-16,5-5 1 15,0 0-2-15,0 0 7 0,5-17-8 16,17-10-1-16,14-4-7 15,1 0-5-15,6 7 6 16,-5 7-7-16,-7 9-1 16,-8 8 7-16,-10 0-7 15,-13 3 6-15,0 16-6 16,-7 12 7-16,-26 5-3 16,-10 2-23-16,-8 0-36 15,-5-2-60-15,-2-9-203 16</inkml:trace>
  <inkml:trace contextRef="#ctx0" brushRef="#br1" timeOffset="-165392.43">29835 9529 748 0,'0'0'53'16,"0"0"-50"-16,0 0 81 16,0 0-9-16,0 0-43 15,0 0-2-15,42-58-23 16,-20 54-5-16,7 2-2 16,0 2 9-16,-4 0-5 15,-10 0 0-15,-3 0 3 0,-10 2-4 16,-2 12 0-16,0 8 3 15,-27 7 8-15,-14 3 4 16,-5-3 6-16,1-3 8 16,5-4 9-16,11-6-6 15,12-5-13-15,12-4-12 16,5-5-4-16,0-2-6 16,29 0-3-16,29 0 3 15,22 0-16-15,18-9-64 16,5 0-20-16,2 3 10 15,-14 0-121-15,-10 2-474 16</inkml:trace>
  <inkml:trace contextRef="#ctx0" brushRef="#br1" timeOffset="-165238.18">30557 9719 980 0,'0'0'41'0,"0"0"-40"16,0 0-2-16,0 0 1 16,0 0-57-16,0 0-222 15</inkml:trace>
  <inkml:trace contextRef="#ctx0" brushRef="#br1" timeOffset="-162325.25">28664 9842 703 0,'0'0'228'16,"-127"0"-199"0,56 0-17-16,9 0 30 0,10 0 13 15,25 0-5-15,17 0-13 16,10 0-23-16,0 0-7 15,0 0-3-15,0 0-2 16,0 0-2-16,4-2-3 16,0 2-15-16,-2 0-10 15,-2 0-21-15,0 0-28 16,-4 0-74-16,-29 0-82 16,-21 9-254-16</inkml:trace>
  <inkml:trace contextRef="#ctx0" brushRef="#br1" timeOffset="-161258.28">27430 9697 625 0,'0'0'195'0,"0"0"-117"16,0 0-36-16,0 0-1 15,0 0 10-15,0 0-5 16,-37 135 2-16,16-72-29 16,-2 4-8-16,3-5 2 15,5-6-6-15,1-5-3 16,1-14-3-16,6-11-1 16,0-12 0-16,5-10 0 15,2-4 1-15,-5 0 4 16,3 0 4-16,-2-16-9 15,4-18-6-15,0-10-2 0,0-5 0 16,0-9 3 0,11 3 5-16,5-3-2 0,-1-5-4 15,1 3 3-15,-1 6 2 16,-3 13 1-16,-6 8 3 16,1 13 3-16,-7 8 1 15,2 7 1-15,0-2-1 16,3 5-5-16,4 0 0 15,8 2-1-15,10 0-1 16,12 0 2-16,3 0-1 16,14 4 1-16,6 6-2 15,13-4-1-15,10-1 1 0,7 0 0 16,-3-5 1-16,-4 0 4 16,-6 0-4-16,-9 0 12 15,-16-2-9-15,-19-3 8 16,-15 0-1-16,-15 3-2 15,-5 2 18-15,0 0 4 16,0 0-11-16,0 0-8 16,0 0-2-16,0 0-8 15,0 0-2-15,0 2 0 16,0 20 0-16,0 12 0 16,0 12 1-16,-5 4-1 15,-2 6 0-15,-1 2 1 16,1 0-1-16,3 0-2 15,1-2 2-15,1-10 1 16,2 0-1-16,0-12 0 0,-5-8-1 16,5-9 2-16,0-2-1 15,0-10 0-15,0 0-1 16,0-3 1-16,0-2-1 16,-2 0 1-16,-2 0-2 15,-7 0 2-15,-9 0-1 16,-18 0 0-16,-9 0-3 15,-20 0 4-15,-9-2-6 16,-16-7-1-16,-16 4 7 16,-8-4-1-16,-9 2 1 0,9-2 0 15,16-1-5-15,13 0 5 16,20 1 0-16,22 1 0 16,26 1-1-16,7 3 1 15,12 4-14-15,0-3-28 16,0-2-31-16,22-5-19 15,14-3-27-15,7-5-138 16,-1-3-317-16</inkml:trace>
  <inkml:trace contextRef="#ctx0" brushRef="#br1" timeOffset="-160793.46">27719 9811 848 0,'0'0'70'0,"0"0"-40"16,0 0 11-16,0 0 11 16,0 0-25-16,0 0-7 15,0 43 5-15,0-5-2 16,0 4-4-16,0 2 2 15,0-4-6-15,-4-3-6 16,-7-8-3-16,6-12 1 16,0-5 2-16,3-8-1 15,2-4 1-15,0 0 7 0,-2 0-3 16,-2-4 0 0,-7-20-9-16,3-9-2 0,0-7-1 15,8-6-1-15,0-5-2 16,0-3-1-16,16 4 1 15,8 4 1-15,-4 8-5 16,5 10 4-16,-5 5 0 16,2 6-4-16,-6 7-3 15,4 6-13-15,2 4-11 16,-2 0-10-16,3 0-11 16,0 12-3-16,-2 9-60 15,-5 0-143-15,-3 2-198 16</inkml:trace>
  <inkml:trace contextRef="#ctx0" brushRef="#br1" timeOffset="-160605.15">27764 9888 707 0,'0'0'104'0,"0"0"-42"15,0 0 23-15,0 0-33 16,0 0-24-16,0 0-22 15,11 0-6-15,22 0-7 16,7 0-28-16,7 0-27 16,-3 0-82-16,-3 0-79 0,-5 0-211 15</inkml:trace>
  <inkml:trace contextRef="#ctx0" brushRef="#br1" timeOffset="-160142.28">28074 9856 568 0,'0'0'168'15,"0"0"-54"-15,0 0-15 16,0 0-27-16,0 0-26 16,0 0-24-16,0 4-7 15,-14 17 11-15,-1 10-5 16,-6-2 0-16,6 4-3 0,-1-5-3 15,3-6-14-15,4-3 2 16,0-10 1-16,7-5 0 16,2-4-4-16,0 0 0 15,0 0 0-15,0-10-13 16,4-16 11-16,14-9-11 16,5-2 6-16,3-4-5 15,3 2 6-15,0 3 4 16,-2 5-3-16,2 11 2 15,-11 6 2-15,-5 10 0 16,-1 2 0-16,-8 2 1 16,0 0-1-16,1 14 1 15,-5 12 0-15,0 5 2 0,0 2-2 16,0 2-2-16,0-3-1 16,-5-4-25-16,-3-8-10 15,-2-3-23-15,4-8-49 16,-5-4-64-16,-3-5-8 15,-1 0-243-15</inkml:trace>
  <inkml:trace contextRef="#ctx0" brushRef="#br1" timeOffset="-160015.06">27960 9992 492 0,'0'0'55'15,"0"0"-43"-15,0 0 44 16,0 0-40-16,147-4-16 0,-95 1-15 15,-6 3-115-15,-1 0-96 16</inkml:trace>
  <inkml:trace contextRef="#ctx0" brushRef="#br1" timeOffset="-159642.46">28383 10043 701 0,'0'0'249'0,"0"0"-230"16,0 0-2-16,0 0 17 15,0 0-25-15,0 0-4 16,52-32-5-16,-27 32 0 0,-10 0-3 16,-2 0 3-16,-6 9 0 15,-7 11 0-15,0 9 2 16,-14 3 8-16,-13 5 8 15,-8 1 8-15,-1 1 8 16,3-7 11-16,2-4-13 16,8-6 20-16,10-8-16 15,4-6-19-15,9-6-2 16,0-2-11-16,22 0 0 16,28 0-3-16,21-19-2 0,14-4-26 15,8 0-61 1,1 3-51-16,-16 3-65 0,-20 1-419 15</inkml:trace>
  <inkml:trace contextRef="#ctx0" brushRef="#br1" timeOffset="-157986.22">27380 5895 603 0,'0'0'101'0,"0"0"-22"16,0 0 44-16,0 0-54 15,0 0-23-15,0 0-12 16,0 0-9-16,0 0-7 15,7 0 9-15,-7 0-3 16,0 0 3-16,0 0 3 16,0 0 3-16,0 0-3 15,0 0-10-15,0 0-6 16,0 0-1-16,0 2-2 16,0-2-5-16,0 0 1 15,0 0-4-15,0 0 2 16,0 3-3-16,0-3-2 0,0 12-1 15,0 1-1-15,0 9 2 16,0 5 1-16,0-4 2 16,0 4-2-16,0-5 6 15,0-4-7-15,0-4-1 16,2-2 1-16,-2-6 1 16,0-5 0-16,0-1-1 15,0 0 0-15,0 0 1 16,0 0-1-16,0 0 0 15,0 0-6-15,0 0-8 16,0 0-28-16,0 0-109 16,-17 0-38-16,-10 2-391 15</inkml:trace>
  <inkml:trace contextRef="#ctx0" brushRef="#br1" timeOffset="-154655.08">29106 9247 535 0,'0'0'26'16,"0"0"-11"-16,0 0 4 15,0 0 21-15,0 0 39 16,0 0 5-16,0 0-14 16,2 5-12-16,0-5-23 15,-2 2 7-15,0-2-12 16,0 0-10-16,0 0 7 16,0 0 9-16,0 0 2 15,0 0-3-15,0 2-11 16,-16 0-6-16,-15 4-6 15,-15 0-5-15,-21 5-1 16,-16-2 1-16,-10 3-1 0,-17 0-2 16,6 4 3-16,-8 0 6 15,12 3-1-15,6 1-7 16,14-1 3-16,11-2 1 16,15-2-7-16,12 2 7 15,11-3 4-15,2-2-13 16,4 2 7-16,3-4-5 15,7 2 5-15,1-4-6 16,5-2 1-16,5-3-2 16,4 0 0-16,0-3-2 15,0 0 2-15,0 2-1 16,0-2 2-16,0 0 0 16,0 0 0-16,0 0 3 0,0 0-1 15,0 0-1-15,0 0-4 16,0 0 3-16,0 0-1 15,0 0 3-15,0 0-3 16,0 0-3-16,0 0 3 16,0 0-2-16,0 0 2 15,0 0-8-15,0 0-1 16,0 0-16-16,0 0-18 16,0 2-33-16,0-2-20 15,0 0 2-15,0 0-23 16,-2 0-57-16,-6 0 20 15,2 0-138-15</inkml:trace>
  <inkml:trace contextRef="#ctx0" brushRef="#br1" timeOffset="-152168.68">27260 5971 189 0,'0'0'36'16,"0"0"21"-16,0 0 5 15,0 0-17-15,0 0-21 16,0 0-7-16,0 0-11 16,0 0-5-16,0 0-1 0,0 0-2 15,0 3-45-15,0-2-123 16</inkml:trace>
  <inkml:trace contextRef="#ctx0" brushRef="#br1" timeOffset="-145838.72">23653 6162 136 0,'0'0'19'0,"0"0"14"16,0 0-13-16,0 0-17 15,-138-110-1-15,116 94 3 16,-1 1 0-16,8 3-2 15,1 2 19-15,3 4-18 16,5-2 0-16,1 4-8 16,-4 1-7-16,5-1-13 15,-3 4-21-15,5 0 10 0,2 0-72 16</inkml:trace>
  <inkml:trace contextRef="#ctx0" brushRef="#br1" timeOffset="-101476.61">7409 12023 109 0,'0'0'343'16,"0"0"-309"-16,0 0-29 0,0 0 12 15,0 0 38-15,0 0-16 16,0 0-13-16,0 0-12 16,0 0 2-16,0 0 12 15,0 0 17-15,0 0 0 16,0 0-4-16,0 0 24 15,0 0 1-15,0 0-13 16,-8 0-20-16,-11 0-9 16,-5 0-16-16,-2 0-7 15,-1 0 5-15,-2 0-3 16,0 0 4-16,-2 0-1 16,-3-1-4-16,3-2 6 0,0 3-6 15,4-2 8-15,7 2-1 16,4 0-1-16,9 0 13 15,3 0 4-15,4 0 6 16,0 0-4-16,0 0-16 16,0 0-6-16,0-2-1 15,2 2-4-15,25 0 0 16,8 0 1-16,23 0-1 16,11 0 2-16,5 0 1 15,13-4-2-15,-3-2 3 16,-3 0-4-16,-9-2 0 15,-15 5 2-15,-18-2-2 16,-18 5 0-16,-11 0 1 0,-10 0 0 16,0 0 6-1,-2 0 7-15,-33 0-6 0,-11 0-8 16,-23 6-1-16,-16 4-4 16,-4 1-1-16,-2 1 4 15,8-3-1-15,10-1 1 16,13-1 2-16,12-2 0 15,17-2 3-15,6-2-2 16,19-1 10-16,2 2-3 16,4-2 20-16,0 0-16 15,0 0 1-15,0 0-3 16,0 0-5-16,2 0-4 0,20 0 4 16,16 0-4-1,16 0 4-15,12-3-1 0,19-10 3 16,11 1 6-16,4 0-10 15,-1 0 2-15,-3 3-3 16,-15 4 0-16,-15 2 1 16,-20 0-3-16,-17 3 0 15,-20-2-5-15,-9 2 8 16,0 0-3-16,0 0 6 16,0 0-3-16,0 0 4 15,0 0-6-15,0 0 3 16,-2 0-2-16,-9 0-2 15,-5 0-4-15,-4 6-9 16,-2 2 2-16,-1-6-25 16,2 4-10-16,-8-6-80 0,-10 0-98 15,-1 0-470-15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4:21:36.4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961 940 854 0,'0'0'130'16,"0"0"-35"-16,0 0 60 16,0 0-71-16,0 0-38 15,0 0-6-15,0 0-17 16,0-12 2-16,0 12-10 16,0 2-8-16,0 16-3 0,6 13 3 15,9 8 9-15,-1 3-5 16,-7 0-11-16,1 1 0 15,2-8 0-15,-4-2-8 16,1-3-17-16,-3-10-37 16,-2-6-22-16,0-6-82 15,-2-8-61-15,0 0-168 16</inkml:trace>
  <inkml:trace contextRef="#ctx0" brushRef="#br0" timeOffset="211.49">909 1239 947 0,'0'0'69'0,"0"0"3"16,0 0 34-16,0 0-54 0,0 0-35 15,0 0-6-15,-11 10 12 16,26-7-9-16,8 2-2 16,6-5-2-16,4 0-5 15,3 0-2-15,-3-5-3 16,3-9-10-16,-7-5-80 15,-9 1-75-15,-5-3-108 16,-10 8-435-16</inkml:trace>
  <inkml:trace contextRef="#ctx0" brushRef="#br0" timeOffset="425.8">637 967 775 0,'0'0'243'0,"0"0"-209"16,0 0 32-16,0 0 7 15,0 0-69-15,0 0 1 16,71-57-5-16,-11 45-1 16,0 4-37-16,-2-5-71 15,1 6-114-15,-6 0-364 16</inkml:trace>
  <inkml:trace contextRef="#ctx0" brushRef="#br0" timeOffset="661.26">1188 819 1041 0,'0'0'122'15,"0"0"-61"-15,0 0 11 16,0 0-43-16,0 0-14 15,0 0 31-15,26 71-26 16,-5-38-8-16,-4 2-6 16,-1 0-4-16,-5 0-1 15,-5 1-1-15,2-1-3 16,-6-5-18-16,0-6-28 0,0-6-44 16,-2-9-108-1,0-9-112-15</inkml:trace>
  <inkml:trace contextRef="#ctx0" brushRef="#br0" timeOffset="925.78">1127 758 939 0,'0'0'75'0,"0"0"-15"15,0 0 17-15,0 0-24 16,45-115-13-16,-9 99-27 15,6 7-11-15,5 9 5 16,-7 0-7-16,-5 3-1 16,-10 19 1-16,-12 6 0 0,-10 4 0 15,-3 12 1-15,-12 7 4 16,-17-7-5-16,-4 0-12 16,0-14-69-16,6-8-39 15,6-5-87-15,6-12-188 16</inkml:trace>
  <inkml:trace contextRef="#ctx0" brushRef="#br0" timeOffset="1357.67">1589 830 906 0,'0'0'51'0,"0"0"53"16,0 0-3-16,0 0-11 15,0 0-43-15,0 0-23 16,-5-18-1-16,5 18-16 16,16 7 5-16,6 14 28 15,5 9-20-15,-3 6-3 16,-1 2 4-16,0 1-11 15,-6 1-5-15,-1-7-5 16,-5-4 0-16,-3-8 0 0,-2-6 0 16,-4-12 0-1,0-3 0-15,-2 0 1 0,4-27 8 16,5-15-5-16,-1-11 0 16,2-5-3-16,-1-4-1 15,-5-1-1-15,-2 10-10 16,0 14-8-16,1 14-11 15,-3 19-22-15,4 6-43 16,1 0-141-16,2 7-117 16,1 16-330-16</inkml:trace>
  <inkml:trace contextRef="#ctx0" brushRef="#br0" timeOffset="1825.64">2149 771 730 0,'0'0'150'15,"0"0"-52"-15,0 0 26 16,0 0-9-16,0 0-38 15,0 0-27-15,-50-45-26 16,31 50 1-16,-4 24-2 16,1 3-6-16,-1 6-8 0,2 6-6 15,4-4-1-15,7 6 0 16,8 0-2-16,2 0-1 16,0-3 0-16,10-11-1 15,15-4-5-15,2-12-7 16,0-10-1-16,4-6-4 15,-5 0 7-15,-1-2 12 16,-7-16 0-16,-7 0 2 16,-7-4 0-16,-4 0 5 15,0 5 0-15,0 5 4 16,-15 9-4-16,-3 3-5 16,-2 0-2-16,-2 10 0 0,1 14-2 15,6 3-12-15,5 2-24 16,10-2-68-16,0-6-126 15,0-3-191-15</inkml:trace>
  <inkml:trace contextRef="#ctx0" brushRef="#br0" timeOffset="1967.85">2356 1203 1053 0,'0'0'96'16,"0"0"-67"-16,0 0 72 15,0 0-89-15,0 0-12 16,0 0-82-16,2 0-246 0</inkml:trace>
  <inkml:trace contextRef="#ctx0" brushRef="#br0" timeOffset="3023.77">4055 1235 738 0,'0'0'164'15,"0"0"-129"-15,0 0-21 0,0 0 38 16,0 0 12-16,0 0-1 16,-14 0-11-16,12 0-7 15,2 0-22-15,0 0 4 16,0 0-8-16,0 0-3 15,0 0-8-15,0 0 3 16,0 0-8-16,0 0 2 16,0 0-2-16,0 0 1 15,0 0 4-15,-2 0-5 16,2 0-1-16,0 0 0 16,0 0 0-16,0 0-1 15,0 0-1-15,0 0 0 0,0 0 0 16,-3 0 0-16,3 0 0 15,0 0 1-15,0 0-1 16,0 0 0-16,0 0 0 16,0 0 0-16,0 0-2 15,0 0-6-15,-2 0-34 16,0 0-60-16,-12 0-57 16,-13 0-228-16</inkml:trace>
  <inkml:trace contextRef="#ctx0" brushRef="#br0" timeOffset="4241.06">535 1627 779 0,'0'0'235'0,"0"0"-202"16,0 0-24-16,0 0 35 15,0 0 23-15,0 0-15 16,6-3-28-16,7 3 8 16,8 0 5-16,12 0-5 15,3 0-22-15,1 0 6 16,2-2-6-16,-8-12 3 0,0-6-4 16,0 1 0-16,-2-4-6 15,-4 5 4-15,-6 4-2 16,-7 6 0-16,-5 6 0 15,-5 2-3-15,-2 0 1 16,2 0-3-16,7 0 0 16,9 0 4-16,4 0-4 15,2 4 0-15,-1-3 2 16,-3-1-1-16,0 0-1 16,0 0 2-16,0 0-2 15,5 0 4-15,-1-10-4 16,3-4 5-16,-5 3-4 15,-4 2 1-15,-5 4-4 16,0 1 2-16,3 4-1 16,-3-3 2-16,8 3-3 0,3 0 6 15,1 0-6-15,4 0 2 16,0 0-1-16,-3 0 1 16,-1 0 3-16,-3 0-3 15,1 0 0-15,-4-2 0 16,2-3 2-16,-1-3-2 15,0 0 1-15,-4-3 1 16,-3 4 2-16,-2-3-4 16,0 1 1-16,3 4-3 15,-1-2 4-15,-2 3-4 16,5 0 4-16,-1 2-5 16,5 2 2-16,3 0 0 0,2 0 1 15,0 0 0 1,0 5-1-16,0-1 1 0,-5-3 0 15,-2-1 1-15,0 0-1 16,-1 0 1-16,6 0-1 16,1-10 1-16,3 0 2 15,0-2-3-15,-2 2 0 16,-4 2 0-16,0 0 1 16,-3 0-2-16,-5 3 2 15,-2-4-1-15,-2 7 0 16,-2-4 0-16,-1 4 0 15,-1 0 0-15,-3-2-6 16,0 3-16-16,0-4-38 0,5-1-77 16,0-4-153-16,-1-1-531 15</inkml:trace>
  <inkml:trace contextRef="#ctx0" brushRef="#br1" timeOffset="14999.94">1486 1927 577 0,'0'0'131'0,"0"0"-19"15,0 0 28-15,0 0-38 16,0 0 5-16,0 0-5 16,0 0-43-16,0-32-23 15,0 32-9-15,0 0-6 16,0 0-10-16,0 8-11 16,0 16 0-16,15 10 8 0,-1 7-3 15,-1 3-5 1,-1-3 2-16,-5-5-2 0,1-7 0 15,-1-14 2-15,-4-6-2 16,-1-8-5-16,-2-1-2 16,2 0 1-16,-2 0 0 15,0-6 2-15,0-17 3 16,0-14-13-16,0-5 0 16,0-2 1-16,4 2 1 15,3 3-1-15,2 9 9 16,0 7-2-16,-5 6 4 15,-1 7 4-15,-3 6-2 16,0 4 1-16,0 0-1 0,0 0 8 16,0 0-8-1,0 0-4-15,-3 12 4 0,-13 11-2 16,-5 0 6-16,-2 1-6 16,-1 3 3-16,-1-8-1 15,2 0 0-15,6-3 1 16,3-8-1-16,8-5 0 15,1 0 2-15,3-3-2 16,2 0 1-16,0 0-1 16,0 0 3-16,0 0-1 15,0 0 1-15,0 0-2 16,0 0 1-16,0 0-2 16,0 0-1-16,2 0 0 15,17 0 1-15,0 0 2 0,6 0 2 16,2 0-2-16,-1 0 0 15,1 0 0-15,-2 9-2 16,-1-2-3-16,-4 0 1 16,-2-4-5-16,-9-1-59 15,-5-2-123-15,-4 0-131 16</inkml:trace>
  <inkml:trace contextRef="#ctx0" brushRef="#br1" timeOffset="34284.03">2209 1755 572 0,'0'0'125'15,"0"0"-68"-15,0 0 82 16,0 0-48-16,0 0-27 15,0 0-15-15,0 0 5 16,0 0-1-16,0-17 5 16,0 17-17-16,0 0-16 15,0 0-5-15,0 0-6 0,0 0 0 16,0 0-5-16,0 0 1 16,0 2-6-16,0 18-2 15,6 7 4-15,7 7 5 16,-1-4-8-16,-1 0-2 15,-3-4 0-15,0-3-1 16,-2-4 0-16,-1-7 0 16,-1-4 0-16,-4-1-4 15,2-4-4-15,-2-1-13 16,0-2-4-16,0 0 3 16,0 0-4-16,0 0-16 15,0 0 11-15,0 0-5 16,0 0-4-16,0 0 5 15,0 0-37-15,-4 0-4 0,-5 0 3 16,3 0-44-16,-2 0-8 16,2 0 21-16,1 0-39 15,5 0-4-15,-2 0 35 16,0 0 55-16,0 0 45 16,-2 0 10-16,-4 0 0 15</inkml:trace>
  <inkml:trace contextRef="#ctx0" brushRef="#br1" timeOffset="35032.56">2178 1752 421 0,'0'0'91'0,"0"0"-64"16,0 0 26-16,0 0-22 15,0 0-3-15,0 0 1 16,2-1-1-16,-2 1 5 15,0 0 7-15,0 0 4 16,0 0-12-16,0 0-1 16,0 0 1-16,0 0-13 15,0 0-8-15,4 0-2 16,-2 0 2-16,0 7 24 0,3 8-16 16,1 1-8-16,0 1 8 15,0 3-4-15,0 5-4 16,-1 3-4-16,-3 6 8 15,2 4-3-15,-4 2-8 16,0 0-3-16,0-4-2 16,0-6-1-16,0-1 2 15,0-12 3-15,0-5-3 16,0-5-1-16,0-5 1 16,0 0-2-16,0-2-1 15,0 0-5-15,0 0 8 16,0 0 0-16,0 0-5 15,0 0 5-15,0 0-1 0,0 0-4 16,0 0-2-16,0-7-7 16,0-2-4-16,0 2-6 15,0-1-10-15,0 4-13 16,0 3-38-16,0 1-36 16,0 0-36-16,0 0-166 15</inkml:trace>
  <inkml:trace contextRef="#ctx0" brushRef="#br1" timeOffset="35541.46">2195 1766 552 0,'0'0'80'15,"0"0"-43"-15,0 0 70 16,0 0-9-16,0 0-39 16,0 0-26-16,27-42-10 15,-19 42-8-15,4 0-5 16,3 0 3-16,6 14 6 15,6 16 10-15,-3 12 16 16,-2 3-25-16,-2 3 2 16,-9 0-14-16,-1-2-5 15,-6-4-3-15,-4-6 0 16,0-5-30-16,0-6-19 0,-4-6-40 16,-10-10-70-16,-4-9-158 15</inkml:trace>
  <inkml:trace contextRef="#ctx0" brushRef="#br1" timeOffset="36139.55">2184 2013 736 0,'0'0'150'16,"0"0"-148"-16,0 0 10 15,0 0 33-15,0 0-30 16,0 0-14-16,150-76 1 15,-108 60-1-15,0 0-1 0,0-5-3 16,-10 4-22-16,-10-3-3 16,-11 1 26-16,-11 4 2 15,0-2 3-15,0 1 16 16,-7 4 21-16,-3 2 11 16,-2 3-13-16,5 2 0 15,5 5 18-15,0 0-16 16,2 0-12-16,0 0-22 15,0 14-6-15,0 13 0 16,4 7 6-16,15 1-2 16,7 0 2-16,3-3-3 15,0-4 1-15,-3-3-4 16,-3-8-2-16,-3-8 2 16,-4-2-4-16,2-7 1 15,-3 0-22-15,-1-7 1 0,-1-19-1 16,-1-13-3-16,-4-3-5 15,-6-4 11-15,-2-2-2 16,0-1 12-16,0 5 11 16,-2 12 1-16,-4 8 6 15,4 14 19-15,-6 6 11 16,4 4 21-16,-1 0-16 16,3 0-17-16,2 16-24 15,0 20 2-15,0 12 6 16,13 5 7-16,8-2-14 15,1-2 5-15,3-1-2 16,-4-2-3-16,0-6-2 0,-10-5 1 16,0-8-31-16,-2-8-80 15,0-12-66-15,0-7-305 16</inkml:trace>
  <inkml:trace contextRef="#ctx0" brushRef="#br1" timeOffset="36973.15">3292 1855 931 0,'0'0'117'0,"0"0"-105"0,0 0 65 15,0 0-18-15,0 0-24 16,0 0-18-16,0-27-15 16,16 9-1-16,-1 4-2 15,-4 5 1-15,-2 4-2 16,-5 5 0-16,1 0 2 16,0 0-1-16,6 7 1 15,2 14 3-15,1 7-1 16,-1 6 0-16,-2 1 4 15,-2-1-6-15,-5-6 0 16,3-4 0-16,0-10 0 0,-5-8 2 16,3-2-2-16,-3-4 2 15,0 0 2-15,2-4-4 16,5-21-4-16,3-7 2 16,1-6 0-16,5 4-12 15,-5 5 4-15,-1 9 3 16,-4 9 0-16,-3 8 0 15,-5 3 7-15,0 0 0 16,2 0-7-16,4 16 1 16,4 7 6-16,3 6 12 15,0-4-3-15,1 0-5 16,-4-5 1-16,2-8-5 16,-5-4 4-16,-1-6-2 0,-2-2 0 15,1 0-1-15,2 0-1 16,6-18 5-16,0-10-1 15,3-2-4-15,-1 2 0 16,-3 3 0-16,-8 10 2 16,3 6-4-16,-7 7 2 15,0 2-3-15,2 0 3 16,2 9-16-16,4 11 8 16,7 8 8-16,-1-2 1 15,3-3 2-15,3-2-1 16,-2-9-1-16,-4-4-2 0,-1-5-1 15,-2-3 2 1,2 0 2-16,3-20 5 0,-1-6 0 16,-1-6-3-16,-5-2 2 15,-9 3-1-15,0 0 0 16,0 6-3-16,-9 6 0 16,-9 5 2-16,-2 13-4 15,-2 1-13-15,4 0-19 16,3 9-38-16,1 9-24 15,12 3-47-15,2-2-103 16,0-1-156-16</inkml:trace>
  <inkml:trace contextRef="#ctx0" brushRef="#br1" timeOffset="37905.87">4244 1813 795 0,'0'0'93'15,"0"0"-43"-15,0 0 17 16,0 0-7-16,0 0 1 16,0 0-10-16,-58-99-20 15,35 99-5-15,3 0-1 16,1 0-23-16,-4 17-1 16,3 8-1-16,5 6 0 15,1 1 0-15,7 1 0 16,7-2 0-16,0-4-1 15,2-2 0-15,19-7-2 0,1-6 1 16,5-8-2-16,-1-4 4 16,8-6-1-16,2-25 2 15,-1-8-1-15,1-9 1 16,-3-5 2-16,-6-3-1 16,-7-6-1-16,-11-2-1 15,-9-3 3-15,0 8-2 16,-6 9-1-16,-13 11 1 15,11 17 1-15,-1 12-1 16,5 8-1-16,-2 2 0 16,6 0-1-16,-2 22-22 15,2 21 10-15,0 15 12 16,0 8-1-16,19 2-12 16,1-4-8-16,4-12 9 15,0-8 11-15,1-9-2 0,2-13 1 16,0-6 0-16,-2-11-6 15,-6-5 6-15,1 0-3 16,-2-9-1-16,2-17 4 16,-6-8-8-16,-5-5-6 15,-9-3 7-15,0 0 2 16,0 5 3-16,-3 8 4 16,-3 15 1-16,-4 8 0 15,6 6 0-15,0 0 0 16,-1 6 0-16,5 23-3 15,0 6 3-15,0 2 1 16,5 2-1-16,17-3 0 0,3-9-5 16,3-5 1-1,1-8 3-15,0-9 2 0,-4-5-1 16,-1 0 0-16,-1 0 4 16,-4-23 3-16,-5-12 1 15,1-4-4-15,-7-7 0 16,-6 3-3-16,-2 5 0 15,0 6-1-15,0 15 2 16,-7 8 5-16,2 6 12 16,-1 3 4-16,-1 0-23 15,1 9-9-15,-2 17 9 0,4 4-5 16,4 0 0-16,0 3-4 16,2-6 1-16,14-1-1 15,4-6 6-15,-2-1-1 16,2-5 2-16,-2 0 2 15,-2-3 0-15,-8 1 2 16,1-2-1-16,-7-1 1 16,-2 0-2-16,0 1 4 15,-15 2-6-15,-14 1 2 16,-9-4-74-16,-7-2-148 16,5-7-153-16</inkml:trace>
  <inkml:trace contextRef="#ctx0" brushRef="#br1" timeOffset="38529.8">5557 1453 321 0,'0'0'698'16,"0"0"-675"-16,0 0 2 16,0 0 19-16,0 0-10 15,0 0 49-15,45 102-48 16,-32-61-19-16,-2-1-5 15,-2-3-10-15,-7-8-1 16,5-2-1-16,-7-8-25 0,0-7-56 16,0-2-36-16,0-5-46 15,0-3-51-15,-7-2 16 16,-11 0-105-16,-7 1 240 16,4-1 64-16,0 2 104 15,5 0 100-15,12-2-48 16,4 0-12-16,0 0-20 15,0 0-45-15,0 0-52 16,12 0-16-16,15 0 17 16,8 0 14-16,3 0-33 0,-3-12-3 15,1 2-6-15,-7-6-2 16,-2-2-59-16,-5-3-101 16,-9-6-109-16</inkml:trace>
  <inkml:trace contextRef="#ctx0" brushRef="#br1" timeOffset="38740.11">5380 1451 671 0,'0'0'227'0,"0"0"-226"15,0 0 1-15,0 0 15 16,0 0-10-16,0 0-4 15,137-49-2-15,-83 45-2 0,-2 1-2 16,2 3-83-16,-4 0-93 16,-6 0-115-16</inkml:trace>
  <inkml:trace contextRef="#ctx0" brushRef="#br1" timeOffset="38955.42">5929 1412 314 0,'0'0'496'0,"0"0"-385"15,0 0-25-15,0 0-14 16,0 0-35-16,0 0 0 16,0 76 50-16,7-36-38 15,0 4-22-15,-1 2 1 0,1-2-15 16,-3-1-10-16,-2-5-3 16,0-8 1-16,-2-7-4 15,0-9-9-15,0-5-49 16,0-7-64-16,0-2-27 15,0-7-81-15,0-23-474 16</inkml:trace>
  <inkml:trace contextRef="#ctx0" brushRef="#br1" timeOffset="39226.98">5927 1385 649 0,'0'0'93'16,"0"0"-22"-16,0 0 56 0,0 0-66 15,0 0-21-15,0 0-23 16,74-84-9-16,-41 82 1 16,0 2-4-16,3 0 14 15,-5 8-11-15,-13 15 5 16,0 1 1-16,-14 3 0 16,-4 1 0-16,0 1 4 15,-22-2-4-15,-7-3-3 16,-2-4-10-16,2-3-2 15,2-5 1-15,7-8-57 16,5-4-67-16,7 0-91 16,8-7-333-16</inkml:trace>
  <inkml:trace contextRef="#ctx0" brushRef="#br1" timeOffset="39624.75">6328 1414 806 0,'0'0'187'15,"0"0"-177"-15,0 0 94 16,0 0-16-16,0 0-44 16,0 0-28-16,-18-2-14 15,23 28 5-15,11 8 19 16,-1 3-14-16,1 4 6 15,-3-3-12-15,-2-2 1 0,-2-4 3 16,-2-8-9-16,-5-8 8 16,0-7-9-16,0-8 1 15,0-1-1-15,-2 0 4 16,5-1 4-16,-3-22 8 16,3-13-15-16,-3-12 0 15,7-8-1-15,0-1 1 16,-1 6-2-16,2 8 0 15,3 13-6-15,1 6-18 16,-1 8-17-16,5 8-69 16,-1 8-20-16,1 0-27 15,7 2-67-15,-3 18-96 0</inkml:trace>
  <inkml:trace contextRef="#ctx0" brushRef="#br1" timeOffset="40106.61">6848 1470 674 0,'0'0'88'16,"0"0"50"-16,0 0-29 0,0 0-32 15,0 0 14 1,0 0-4-16,4-10-40 0,-6 10-14 16,-14 0-16-16,-4 14-11 15,-8 14-6-15,-5 12 12 16,12 6-6-16,-2 4 1 16,10 4-5-16,8-3-2 15,5-5-1-15,0-11 1 16,14-10-6-16,11-7-4 15,4-11-1-15,0-7 7 16,2 0-1-16,-2-5 3 16,-3-22 1-16,-4-2 2 15,-8-4-1-15,-9 1 5 16,-5 10-2-16,0 6 5 0,-10 8 7 16,-5 4 6-16,-8 4-11 15,6 0-5-15,-8 12-5 16,1 14-2-16,3 4-2 15,8 2-29-15,13-2-54 16,0-7-162-16,9-7-201 16</inkml:trace>
  <inkml:trace contextRef="#ctx0" brushRef="#br1" timeOffset="43875.3">8076 1462 342 0,'0'0'104'15,"0"0"-71"-15,0 0 88 16,0 0-22-16,0 0 10 16,0 0-8-16,0 0-41 15,16 8-3-15,-16-8-16 16,0 0-3-16,2 0 2 16,-2 0-5-16,0 0-4 15,0 0 11-15,0-8-10 16,0-15-24-16,0 3-6 0,-12 1-2 15,-1 2 1-15,-1 7-1 16,-1 5 0-16,1 2-2 16,1 3 1-16,-5 0-3 15,-1 12-8-15,-2 18 6 16,3 7 1-16,5 3 2 16,11-1-7-16,2-5-8 15,0-7 9-15,2-7-17 16,14-11 16-16,-3-4 4 15,3-5-3-15,-1 0 9 16,8-20 2-16,2-12 1 16,-2-4-1-16,-2 0 0 0,-5 0 0 15,-5 5 6 1,-7 9 3-16,-2 8 15 0,0 6-11 16,-2 8 5-16,0 0-2 15,0 0-18-15,0 6-1 16,2 19-7-16,8 5 4 15,3 6 2-15,0-7-4 16,5-3-54-16,0-6-14 16,2-9-12-16,2-11-22 15,1 0-82-15,-4-6-120 16</inkml:trace>
  <inkml:trace contextRef="#ctx0" brushRef="#br1" timeOffset="44393.31">8441 1456 434 0,'0'0'59'16,"0"0"15"-16,0 0 28 16,0 0 9-16,0 0 1 15,0 0-23-15,11 0-16 16,-11-3-21-16,0-9 4 16,0-2-16-16,-2 1-16 15,-11-3-7-15,-5 3-4 16,3 4-2-16,-6 2 6 15,8 6-10-15,-1 1-5 16,-1 0-2-16,1 5-6 16,6 20 0-16,-1 3 2 15,7 4-2-15,2-2-10 0,0-2-5 16,0-6-1 0,13-5 14-16,5-10-6 0,-1-5 4 15,2-2 6-15,1 0 4 16,-3-25 2-16,8-8-2 15,-7-6 0-15,-7-2 4 16,-7-5-2-16,-4-3 2 16,0 2 1-16,0-4 0 15,-13 12-4-15,2 5 0 16,0 17 2-16,4 10 4 16,5 4-1-16,-1 3-2 15,3 0-4-15,0 13-21 16,0 24 16-16,0 9 4 0,5 6-1 15,15 0 1 1,2-2 0-16,1-7-8 0,-4-7-27 16,4-6-34-16,-3-11-25 15,5-9-53-15,-1-10-19 16,5 0 42-16,0-12 3 16</inkml:trace>
  <inkml:trace contextRef="#ctx0" brushRef="#br1" timeOffset="45976.36">8776 1400 200 0,'0'0'190'0,"0"0"-84"16,0 0 13-16,0 0-25 16,0 0-2-16,0 0 16 0,-38-58-30 15,24 58-25-15,-1 0-27 16,-3 0-10-16,-2 12-11 16,4 7 6-16,3 6-7 15,9 0-2-15,1 3-2 16,3-2 1-16,0 1-1 15,3-8 0-15,12 0-1 16,3-9 0-16,0-7-1 16,0-3-1-16,1 0-1 15,2-17 0-15,-3-13 2 16,-3-8 2-16,-1-5 0 16,-8-3-2-16,-6-4 2 15,0-4 0-15,0 0 1 16,-4-1-1-16,-10 16 0 15,-1 7 1-15,3 11 1 16,6 11 3-16,4 4-2 0,2 6 6 16,-5 0-9-16,5 0-2 15,0 16-6-15,0 18 8 16,0 15 0-16,9 5 0 16,7 4-1-16,1-2 1 15,6 0 0-15,-3-8-2 16,0-7 4-16,-2-14-4 15,2-8 4-15,-5-9-4 16,6-10 3-16,-1 0-1 16,4-19 0-16,5-16 1 15,0-9-2-15,0-6 2 0,-9-3-3 16,-9 7 1 0,-9 8-4-16,-2 10 3 0,0 14 1 15,-6 7 1-15,-11 7-1 16,-2 0-2-16,1 0-4 15,1 21 4-15,3-1-1 16,5 0 3-16,5 0-1 16,4-4-3-16,0-2 2 15,0-2 2-15,0-2-1 16,11-4-4-16,-3-2 6 16,6-2 0-16,-1-2-1 15,3 0 1-15,-5 3 0 16,1-1 0-16,-1 3 0 0,2 4 0 15,-2 2 1-15,9 3-2 16,-2 5 1-16,5 0 0 16,-4 1 0-16,-1 1 1 15,-2-6-1-15,-3 0 0 16,3-8 0-16,-3-4 1 16,0-3-1-16,3 0 0 15,5-13 3-15,-2-13-1 16,-1-2-2-16,-5-4 1 15,1-2 1-15,-14 0 1 16,0 0-1-16,0 2 5 16,0 4-1-16,-9 8-2 0,-2 8 7 15,2 8 0 1,0 4 6-16,0 0-6 0,-2 0-11 16,-1 21-5-16,8 8 5 15,2 7-1-15,2 3-2 16,0-4 1-16,12 2 1 15,7-8 1-15,4-2 0 16,-1-8-1-16,3-7 1 16,-1-5 0-16,-2-7 1 15,3 0-1-15,0-20 0 16,-2-10 1-16,4-4-1 16,0-7 1-16,-9 0-2 15,-5 4 0-15,-8 3 0 16,-5 10 0-16,0 8 2 15,0 10-1-15,-7 6 0 0,1 0-6 16,-3 2-3 0,-1 21 5-16,8 3-2 0,2 3 2 15,0-1-7-15,16-2 3 16,13-2 3-16,5-2 1 16,-3-3 4-16,0-1-3 15,-6-2 3-15,-8 0 1 16,-5-2-1-16,-6 4-2 15,-6-4 1-15,0 1 0 16,-2 4-7-16,-16-6-3 16,3 1-4-16,1-7 4 15,5-5-17-15,9-2-22 16,0 0 0-16,0-6-12 16,2-18-28-16,21-8 47 0,4-7 33 15,2-3 7-15,6 0 3 16,-1-6 11-16,1 4 31 15,-6 4 3-15,-11 5 8 16,-5 12 6-16,-8 3-4 16,-5 5-8-16,0 6-6 15,0 3-9-15,0 6-13 16,0 0-4-16,-5 0-4 16,-1 0-11-16,-3 11 0 15,-5 10-1-15,12-1 2 16,0 1 0-16,2-2-1 0,0 0-2 15,4 2 0 1,12-1 1-16,2-2 0 0,2-2 1 16,-3 1 0-16,-3-2 0 15,-1 2 1-15,-3-3-1 16,-4-2 0-16,-6 0-1 16,0-3 1-16,0 2 2 15,0-4-2-15,-14 3 1 16,-5-1-1-16,-4-7-1 15,8-2-12-15,-5 0-19 16,2-7-58-16,-2-19-89 16,6-6-204-16</inkml:trace>
  <inkml:trace contextRef="#ctx0" brushRef="#br1" timeOffset="47310.73">11419 1124 670 0,'0'0'99'16,"0"0"-74"-16,0 0 37 16,0 0 29-16,0 0-23 15,0 0-21-15,0 0-10 16,5-5-8-16,-5-12-21 0,0 0 9 16,-7-5-7-16,-6-4 4 15,-14-1-9-15,5 5-3 16,-5 6-2-16,0 4 1 15,0 12-2-15,-2 0 0 16,3 0-1-16,-3 19-1 16,7 8 0-16,-1 8-4 15,10 0 5-15,11 4-3 16,2-3 2-16,0-7 2 16,13-3-1-16,5-6-3 15,6-8 2-15,3-9 3 16,0-3 1-16,2 0 1 15,2-18 3-15,2-8 3 16,-4-4-2-16,0 2 0 0,-4 2-3 16,-9 0 2-16,-5 8 0 15,-7 8-2-15,-4 3 2 16,0 7-2-16,0 0 3 16,0 0-6-16,0 0-11 15,0 8-2-15,0 17 4 16,0 7 9-16,0-3 2 15,9-4-2-15,3-7 0 16,-4-4 0-16,3-6 1 16,1-2 4-16,1-6-3 15,3 0 3-15,3 0 7 16,8-16 3-16,0-5-5 0,4-8-6 16,-4 0-3-16,-7 2 0 15,-2 1-2-15,-9 5-2 16,0 10 1-16,-7 2-3 15,0 9-1-15,-2 0 0 16,2 0-5-16,7 13 1 16,-4 10 9-16,8 5 2 15,0-1-1-15,1-3 0 16,1-8-1-16,-3-7 1 16,-1-2-2-16,-5-7 5 15,6 0 0-15,-1 0 0 16,5-11 4-16,3-10-1 15,2-3-4-15,-4-3 2 0,-3 1-4 16,-3 6 3-16,-7 2-3 16,-1 8 2-16,-1 5-2 15,-2 5 0-15,0 0-7 16,0 0-2-16,0 15-5 16,2 9 13-16,7 2-1 15,2-2 2-15,1-4 0 16,-2-3 0-16,9-8 0 15,-4-4 2-15,3-5 0 16,7 0 0-16,-4-17 2 16,10-6-2-16,1-7 3 15,-10-5-3-15,-6-3 3 0,-3-7-1 16,-6-4-4-16,-7-7 0 16,0-2 5-16,0 5-1 15,-7 3-3-15,3 18-1 16,2 13 3-16,-3 9 2 15,3 10-2-15,2 0-3 16,0 10-1-16,0 26-16 16,0 11 17-16,0 10-1 15,9 1 1-15,8-6 0 16,-3-3-1-16,-1-8-1 16,1-4-8-16,-8-11-30 15,1-8-17-15,-5-9-9 16,-2-9-105-16,0 0-130 0</inkml:trace>
  <inkml:trace contextRef="#ctx0" brushRef="#br1" timeOffset="47789.71">12046 890 614 0,'0'0'86'15,"0"0"-82"-15,0 0 47 16,0 0 16-16,0 0-3 15,125 0-29-15,-81-4-10 16,3 0-17-16,-3-1 5 16,6-4 15-16,-3 6 6 0,-9-4-21 15,-7 5-9 1,-11 0 5-16,-7 2-5 0,-2 0-1 16,-7 0 1-16,-4 0-3 15,8 4 5-15,-4 10 1 16,-2 8 16-16,5 8 1 15,-3 2-4-15,0 2-13 16,8-4-1-16,-1-4-6 16,3-6 4-16,-1-5-2 15,0-6 2-15,3-7 0 16,0-2 5-16,3 0 7 16,2-11 17-16,-2-10-10 15,-5-5-5-15,-5-2 4 16,-7-4-4-16,-2-2-4 15,0-3-7-15,-13 6 0 0,-10 5-1 16,-4 6-5 0,8 6 2-16,-8 8-6 0,2 6 3 15,-4 0-6-15,0 4-14 16,0 17-45-16,0 8-42 16,9-1-25-16,5-7-213 15</inkml:trace>
  <inkml:trace contextRef="#ctx0" brushRef="#br1" timeOffset="50343.31">12973 860 610 0,'0'0'93'0,"0"0"35"15,0 0 1-15,0 0-31 0,0 0-30 16,0 0 30-16,-24-14-49 16,10 14-33-16,-3 19-6 15,-8 4 4-15,7 12 1 16,3 2-11-16,3 4-1 16,12-1-3-16,0-3 1 15,0-6-2-15,12-5 0 16,3-10 1-16,1-3 0 15,1-9-1-15,6-4 1 16,2 0-2-16,-3-1 2 16,2-20 0-16,-4-3 0 0,1 1-1 15,-13-2 1 1,1 3-1-16,-7 4-1 0,0 9 2 16,-2 4 2-16,0 5 0 15,0 0-1-15,0 0-1 16,0 0-7-16,0 7-2 15,0 17 3-15,0 3 0 16,0 1 6-16,14-1-5 16,-3-7 0-16,3-6 2 15,-3-6 1-15,-3-6 2 16,6-2-5-16,-1 0 4 16,1-17 2-16,1-8 1 15,-1-4-2-15,-7-1 0 16,-7-4-5-16,0 2 5 15,-5 3-3-15,-13 3-1 0,-7 6 2 16,6 11 0-16,1 7 0 16,5 2-4-16,-3 0 1 15,7 0-7-15,-3 11 5 16,10 10-2-16,2 6-13 16,0-2 13-16,0-1 6 15,2-4-2-15,19-6 4 16,-5-4-5-16,3-5 1 15,6-5 5-15,6 0 2 16,7-3 0-16,5-15-1 16,-6 0-1-16,-1 6 0 15,-16-2-1-15,-5 6 1 0,-5 5 1 16,-10 0-1 0,0 3 1-16,0 0-1 0,0 0 0 15,0 18 1-15,0 6 3 16,4 1 7-16,3-2-3 15,-3-5-6-15,-2-6-1 16,0-5 0-16,-2-7 0 16,5 0 0-16,0 0 5 15,-1 0 4-15,9-19-4 16,8-3-3-16,-4-3-3 16,1 1 0-16,-3 1 0 15,-5 5-1-15,-4 6-1 16,-4 7 1-16,3 5-4 0,-5 0-12 15,2 0 2-15,2 15 5 16,6 9 10-16,1 0-1 16,5-2 2-16,-3-5-2 15,3-5 0-15,-3-5 1 16,0-4 0-16,-2-3-2 16,7 0 2-16,-2-10 1 15,4-14 0-15,-5-6-1 16,-4-5-1-16,-1-1-2 15,-10-2-2-15,0-6 0 16,0-2-2-16,-7 2 4 16,-7 6 1-16,8 13 2 15,-1 12 5-15,5 8 8 16,2 5 11-16,0 0-9 0,-2 0-10 16,-3 21-3-16,-2 9-2 15,7 10 9-15,0 3 0 16,0 8-4-16,2 5 6 15,10 4-4-15,1 9 5 16,-4 1 5-16,5 4 3 16,-6-2-12-16,5-2-1 15,-3-4-4-15,-4-9-3 16,1-7 0-16,-5-10-2 16,0-13-15-16,-2-8-12 15,2-12-12-15,-2-4-26 16,8-3 18-16,-2-3 13 15,5-18-3-15,3-9 8 0,-1-3 25 16,-7-4 4 0,4-1 1-16,-6-3 2 0,-4 4 0 15,0-2 2-15,-12 6 4 16,-3 1 6-16,-3 3-6 16,-6 7 7-16,6 4-4 15,-9 4 1-15,9 5-4 16,-4 6 7-16,6-1-11 15,10 4-2-15,-3 0-2 16,9 0 1-16,0 0-2 16,0 0 1-16,0 0-2 15,0 0 0-15,2-2-4 16,21-4 6-16,-4-5 0 16,15-5 1-16,1-3 1 0,-4-4-1 15,8 0 0-15,-8 2 0 16,-6 2 0-16,-10 4 0 15,-11 8 0-15,1 0 5 16,-5 7 7-16,0 0 15 16,0 0-13-16,0 0-14 15,0 21-5-15,0 9 5 16,5 6 1-16,1-2 1 16,7-5-1-16,1-6 0 15,-1-9 0-15,0-5-2 16,3-6-1-16,-3-3-13 0,3 0-28 15,-3-16-64 1,1-12-141-16,-5-6-201 0</inkml:trace>
  <inkml:trace contextRef="#ctx0" brushRef="#br1" timeOffset="50520.71">13859 836 752 0,'0'0'94'16,"0"0"-75"-16,0 0 5 16,0 0-14-16,0 0-10 0,0 0-2 15,57-28-31-15,-41 28-94 16,-10 0-101-16,3 8-233 16</inkml:trace>
  <inkml:trace contextRef="#ctx0" brushRef="#br1" timeOffset="53339.68">14135 1076 577 0,'0'0'111'0,"0"0"-50"16,0 0 46-16,0 0-7 15,0 0-29-15,0 0-44 16,29-25-9-16,-27 6-4 15,-2 2 11-15,0-2 15 0,0-1-22 16,0 4-1-16,0 3-5 16,-16 4-12-16,3 6 2 15,-3 3-2-15,3 0-10 16,-9 0 2-16,1 23-7 16,0 3 3-16,2 6 1 15,13 0 1-15,2-2-1 16,4-2 7-16,0-3 4 15,0-8-2-15,6-6 1 16,7-3 1-16,3-8-1 16,1 0 1-16,6 0 4 15,4-14 3-15,-5-8-3 0,5 1 1 16,-5-2-1 0,-4 0 14-16,-5 5 10 0,-6 9 1 15,0 2 0-15,-7 7-4 16,0 0 3-16,0 0-28 15,0 21 2-15,0 13-2 16,0 14 2-16,0 10 3 16,0 10-1-16,0 3-4 15,0 2 1-15,0-2-1 16,0-10 0-16,0-10-1 16,-9-13-2-16,-7-12 2 15,5-12 0-15,2-7-6 16,-4-7 3-16,2 0-7 0,-5-9-25 15,3-17 6-15,1-9-3 16,8-11 5-16,2-12 5 16,2-8 3-16,0-2-4 15,16 6 15-15,13 8 4 16,4 10 1-16,-2 5 2 16,3 10 2-16,-1 4 1 15,-6 5 3-15,0 6 5 16,-8 4 2-16,2 7-5 15,-13-1 14-15,4 4-1 16,-10 0-14-16,5 0-4 16,-1 0 3-16,-2 10 5 0,6 6 3 15,-8-2-8 1,5 4-3-16,-3-4 3 0,-2-6 0 16,-2-2 1-16,2-5-3 15,-2-1-1-15,5 0 7 16,-3 0-2-16,2 0 3 15,8-17-1-15,1-7-7 16,1-8-2-16,1 0-4 16,-3 4 2-16,-4 5-1 15,-6 14 0-15,3 4 4 16,-5 5-1-16,0 0-4 16,0 0 0-16,4 22-6 15,-2 7 11-15,8 3 1 16,-6-1-1-16,9-2 2 15,-1-5-1-15,1-8-1 0,1-7 0 16,-6-4 0-16,5-5 4 16,8 0 2-16,1-13 5 15,7-14-10-15,-3-5 1 16,3-5-2-16,-13 1-1 16,-3 1-1-16,-3 4-11 15,-10 9 5-15,0 6 7 16,0 8-2-16,-2 4 3 15,-12 4-14-15,-4 0-6 16,0 0 9-16,2 11 7 16,5 1 0-16,9 3-1 15,0-3-6-15,2 0 9 0,0 0-3 16,0-4 5 0,0 0 0-16,4-4 0 0,7 0 0 15,3-1 4-15,-1-1-2 16,-1-1 1-16,1 3 1 15,-5 3 4-15,6-2-4 16,-3 5-1-16,-1 0 0 16,-4 4 5-16,5 1-6 15,-7 1 6-15,4 0-6 16,-4 0 1-16,-2 1-2 16,7-3 0-16,-3-1-2 15,4-3 1-15,-6-4 0 16,9-4-1-16,1 1 2 0,5-3 0 15,10 0-1 1,9 0 1-16,3-11-1 0,-6-5-6 16,5-3-6-16,-9-2-3 15,-4-5 7-15,-2-4 0 16,-12-2 0-16,-8-1 1 16,-5 8 4-16,0 4 2 15,0 8 1-15,-14 6 4 16,-1 7 7-16,-7 0-7 15,-10 2 2-15,3 23 18 16,-2 6-3-16,2 3-1 16,11 0-6-16,5-1-2 15,4-8-12-15,6-1 0 16,3-5 0-16,0-9 0 0,0-4 0 16,14-6 0-16,1 0 2 15,10 0 3-15,4-12-3 16,0-8 1-16,0-7-1 15,-4 0-2-15,-5-6 1 16,-7 3 3-16,-2 6-4 16,-6 10 1-16,-5 6 2 15,2 8-3-15,-2 0 6 16,0 0-6-16,0 0-5 16,0 17-4-16,5 5 7 15,1 3 2-15,5 1-1 16,1-3-1-16,1-3 1 15,3-5 1-15,1-5 0 0,-1-1 0 16,-1-9 0 0,10 0 1-16,-7-2-1 0,9-16-1 15,-3-8 1-15,-4-5 0 16,3-6 3-16,-8-10-3 16,-1-9 0-16,-8-8-3 15,3-10 1-15,-9-18-7 16,0-3-1-16,0 13 7 15,0 14 3-15,-5 29 2 16,3 24 9-16,0 11 7 16,0 4-10-16,0 0-8 15,-8 32-9-15,6 21 7 16,2 12 2-16,2 15 2 16,0-2 0-16,0-1 1 0,0-1 9 15,6-16-9-15,6-3 7 16,-1-8-7-16,-2-15-1 15,2-8-2-15,2-12 0 16,-3-7 0-16,-4-7 0 16,5 0 0-16,5 0 0 15,1-11 1-15,8-6-1 16,-5-5-1-16,5 1-6 16,-10 4-12-16,-1 5 7 15,-3 5-3-15,-9 3 11 16,-2 4-3-16,2 0 2 0,0 4-1 15,5 15 6 1,-5 0 0-16,3 1 1 0,2-1-2 16,-3-3 3-16,5-9-2 15,-5 0 0-15,1-5 2 16,6-2-1-16,2 0 10 16,12-6-1-16,2-16-4 15,4-2-3-15,-2-2-3 16,-9-1 0-16,-5 1 0 15,-3 4 0-15,-8 8 5 16,3 6 0-16,-7 6 1 16,0 2-6-16,0 0-1 15,0 6-4-15,0 17 5 0,0 6-1 16,0 3 0-16,0-1 2 16,0-3-2-16,0-6-1 15,6-7 2-15,6-6-1 16,1-6 1-16,0-3-6 15,3 0 6-15,1-1 0 16,8-17 1-16,-2-7 1 16,-7-1-2-16,-8-1 1 15,-1-2 0-15,-7 2 2 16,0 6-1-16,-9 6 0 16,-11 3-2-16,-5 12-3 15,0 0-10-15,4 0 1 16,-2 0-1-16,8 7 13 15,1 3-1-15,10-2-1 16,-3-3 0-16,7 0-8 0,0-1 0 16,0-4 0-16,7 0 9 15,13 0-4-15,6 0 4 16,5 0 0-16,4 0 1 16,-4 0 0-16,-2 0 0 15,0 0 3-15,-1 0 3 16,-1 9 6-16,-5 1 14 15,1-1-20-15,-8 2-4 16,-5-4 3-16,-6 3 3 16,-2-1-1-16,-2-2-3 15,0-1 0-15,0 1 2 0,0-6-3 16,0-1-1-16,-2 0-2 16,0 0-8-16,2 0-6 15,0-16-4-15,0-5-14 16,6-12 18-16,21-1 7 15,2 6-1-15,11 6-4 16,-7 10-3-16,3 6 15 16,-7 6 0-16,-7 0 1 15,3 0-1-15,2 18 3 16,-8 4-3-16,-3 6 14 16,-5 2-14-16,-11 0 3 15,0 0-2-15,0-5-1 16,-17-6-14-16,-10-3-25 0,-6-3-31 15,-6-5-99 1,-3-6-196-16</inkml:trace>
  <inkml:trace contextRef="#ctx0" brushRef="#br1" timeOffset="53641.2">15708 793 853 0,'0'0'82'0,"0"0"-55"15,0 0 54-15,0 0-8 16,0 0-13-16,0 0-36 15,0 0-12-15,20 29-7 16,-9-27-3-16,-3-2-2 16,-2 0 0-16,5 0-58 15,-7 0-19-15,-4-14-45 16,0-6-132-16,0 0-315 16</inkml:trace>
  <inkml:trace contextRef="#ctx0" brushRef="#br1" timeOffset="53842.59">15080 635 957 0,'0'0'65'16,"0"0"-61"-16,0 0 8 16,0 0 20-16,0 0 3 15,0 0 21-15,160 0-40 16,-91-2-15-16,-1-10-1 15,-6 2-17-15,-5-4-63 16,-12 4-112-16,-5-3-223 16</inkml:trace>
  <inkml:trace contextRef="#ctx0" brushRef="#br1" timeOffset="54323.34">17342 928 987 0,'0'0'58'15,"0"0"-42"-15,0 0 91 16,0 0 7-16,0 0-67 0,0 0-24 16,2 7-20-16,-2-7 6 15,0 0-8-15,0 0-1 16,0 0-25-16,0 0-111 15,0-12-226-15</inkml:trace>
  <inkml:trace contextRef="#ctx0" brushRef="#br1" timeOffset="58439.03">8852 1722 621 0,'0'0'276'15,"0"0"-223"-15,0 0 7 16,0 0 19-16,0 0 6 16,0 0-9-16,0 0-37 0,11 12-27 15,-5 22 1-15,6 17 30 16,-3 11-24-16,-3 8 9 15,-2 10-14-15,-4 4-6 16,0 2 2-16,0-5-10 16,-8-12 1-16,-1-11-1 15,2-15 0-15,0-9-2 16,3-7-15-16,2-8-22 16,-5-7-13-16,3-4-105 15,-8-4-4-15,-5-4-106 16,-6 0-209-16</inkml:trace>
  <inkml:trace contextRef="#ctx0" brushRef="#br1" timeOffset="58821.68">8566 2467 851 0,'0'0'33'0,"0"0"-31"15,0 0 63-15,0 0 39 16,0 0-44-16,152 23-7 16,-107 3-12-16,1 4-7 15,-1 5 2-15,-3 3-12 16,-9 0-10-16,1-4-2 0,-12-4-10 16,-7-6-2-1,-3-8 0-15,-5-8 2 0,-5-6 0 16,-2-2-2-16,2 0 1 15,0 0 2-15,0-16-2 16,10-16-1-16,1-9 0 16,7-2-3-16,3 1 3 15,1 5-2-15,-2 9 2 16,1 6 0-16,-6 6-3 16,-5 4-2-16,-6 6-22 15,-6 2-26-15,0 4-39 16,0 0-33-16,0 4-157 0,-13 16-250 15</inkml:trace>
  <inkml:trace contextRef="#ctx0" brushRef="#br1" timeOffset="60071.96">7596 3296 588 0,'0'0'36'0,"0"0"-9"16,0 0 82-16,0 0 8 15,0 0-30-15,0 0-27 16,12 0-26-16,-12 0-9 15,0 0 1-15,0 0 3 16,0-12-4-16,0-6-3 16,0-4-8-16,-12 2-5 15,-5 1-3-15,-8-1 1 16,-4 9-2-16,2 5-1 16,-2 6 0-16,-2 0 3 0,2 16-5 15,-2 14-1 1,4 6 0-16,8 6-1 0,5 3-1 15,7 0 1-15,7-4 0 16,0-5-1-16,13-12-1 16,10-8-2-16,4-10 0 15,2-6 0-15,4 0 4 16,0-20 2-16,3-12-1 16,-1-8 1-16,-6-2-2 15,-4-1 2-15,-7 7 3 16,-7 7-1-16,-4 8 1 15,-2 13 8-15,-5 6 1 0,0 2 1 16,0 0-7-16,0 0-7 16,0 14-1-16,4 15-2 15,-2 9 2-15,7-1-2 16,2-6 1-16,-2-9-1 16,0-4-34-16,2-9-48 15,1-4-1-15,5-5-23 16,3 0-149-16,1-22-180 15</inkml:trace>
  <inkml:trace contextRef="#ctx0" brushRef="#br1" timeOffset="60342.58">7926 3184 569 0,'0'0'243'0,"0"0"-194"16,0 0 81-16,0 0-35 15,0 0-13-15,0 0-15 16,-31-13-32-16,16 13-10 16,-1 0-3-16,1 5-9 15,-1 11-6-15,3 4-2 16,3 5-4-16,4 4 4 16,6 3-4-16,0-2-2 15,0-3-3-15,8-5 3 16,21-8-14-16,8-10-50 15,7-4-61-15,8 0 21 16,-2-26-131-16,2-6-323 0</inkml:trace>
  <inkml:trace contextRef="#ctx0" brushRef="#br1" timeOffset="61241.35">8312 3237 486 0,'0'0'172'16,"0"0"-81"-16,0 0 34 15,0 0-40-15,0 0-53 16,0 0-5-16,-14-25-7 16,6 15-2-16,-3 2 14 15,-7-2 1-15,-3 4-11 16,4 6-4-16,-8 0 11 15,3 0-2-15,-2 13-18 16,-3 13-2-16,0 5 2 16,7 5 1-16,5 1-7 15,5-2-3-15,10-7 0 16,0-5 0-16,0-7-2 16,14-9-4-16,11-7 3 15,1 0-4-15,5-9 7 0,5-21 3 16,4-5-3-16,-4-2-2 15,-7 5-2-15,-9 5 4 16,-9 11 3-16,-5 10-3 16,-6 5 10-16,0 1 23 15,0 0-10-15,0 17-10 16,0 21-10-16,0 17 10 16,0 7-3-16,0 2-4 15,0-3-6-15,-6 0 1 16,4-6 0-16,-5-9 1 0,7-17-2 15,0-15-1 1,0-11 0-16,0-3 0 0,0 0-4 16,0-26-6-16,11-9 4 15,14-1-1-15,-3 3 7 16,5 13 1-16,-12 8-1 16,-1 5 1-16,-7 7-3 15,1 0 2-15,1 0-9 16,3 10 10-16,1-1-2 15,-5 3-29-15,4-7-53 16,-1-5-13-16,3 0-22 16,-1 0-102-16,3-17-44 15,-3-15-114-15</inkml:trace>
  <inkml:trace contextRef="#ctx0" brushRef="#br1" timeOffset="62937.68">8466 3200 346 0,'0'0'305'0,"0"0"-282"16,0 0 123-16,0 0-12 15,0 0-80-15,0 0-27 16,-20-12-12-16,20 32 5 16,0 6 37-16,11-2-4 15,7 5-6-15,-2-7-22 16,1-5 0-16,-1-2-5 15,-3-9-8-15,1-3-7 0,-3-3-4 16,2 0 1-16,3 0 1 16,0-19-1-16,-3-3-2 15,-5-7-17-15,4 3 7 16,-3 2-5-16,-3 8 1 16,-4 7 10-16,5 4-2 15,-7 5 3-15,0 0 1 16,0 0-7-16,2 2 2 15,3 16 0-15,6 6 7 16,0 0 0-16,5 0 1 16,-5-3 1-16,5-8-3 15,-3-6 1-15,-5-3-1 16,6-4 0-16,-1 0 2 16,3-14 6-16,3-17-6 15,-4-1 3-15,-2-2-4 0,-4 2 0 16,-2 6-1-16,-5 8 1 15,-2 10 0-15,0 5 2 16,0 3-1-16,0 0-1 16,0 0-2-16,0 13-5 15,0 9 6-15,0 6 1 16,4 2-2-16,5-6 0 16,3-5 1-16,-2-6 1 15,4-7-2-15,-1-6 1 16,8 0 1-16,0-14 0 15,6-18 1-15,0-6 0 16,-7-4-1-16,-7 1-6 0,-5 6 0 16,-8 3-7-16,0 11 0 15,0 7 1-15,-2 10 8 16,-10 4 1-16,-1 0-6 16,-1 0 0-16,-1 14-3 15,1 1-1-15,5 1 7 16,7-4 3-16,2-2 0 15,0-4-1-15,0-2-1 16,0-2 2-16,2-2 3 16,11 0-8-16,1 0 7 15,-3 1 1-15,-5 2 0 16,4-1 1-16,-6 0 3 16,1 3 3-16,-1 2-1 0,0 3-3 15,6 4 1-15,-6 1 0 16,3 2 3-16,-3 1 0 15,0 2-5-15,6 0 1 16,-4 0 2-16,5-4-4 16,-4-4 1-16,2-2 0 15,-2-1-1-15,1-8 2 16,-1-1-3-16,5 0 2 16,3 0 2-16,3-10-2 15,-1-9 3-15,-1-4 0 16,0-1-5-16,-7-2 2 15,-5 0 2-15,5 2-2 0,-7 6 2 16,0 10-4 0,-2 4 3-16,0 4 15 0,0 0 10 15,0 0-11-15,0 0-17 16,0 12-1-16,0 10 0 16,2 6 2-16,12 0-1 15,-3-4 0-15,3-2 1 16,1-5 0-16,-5-8-1 15,-2-4 1-15,3-5-1 16,3 0 0-16,3-12 2 16,8-17-1-16,0-3-1 15,-3-2-1-15,-2 4 1 16,-4 7 0-16,-10 9 1 16,3 9-1-16,-9 5 0 15,0 0 4-15,0 0 0 0,0 8-3 16,4 14-1-16,-2 6 5 15,6 0-3-15,-2 0-2 16,-1-8 0-16,1-4 2 16,-4-8-2-16,0-6 2 15,4-2-1-15,0 0 4 16,5-12 1-16,7-15-2 16,2-8-4-16,-2 3 1 15,-2 2-1-15,-5 11-4 16,-5 6-2-16,-4 7 2 0,3 6 2 15,-1 0-7 1,1 6-1-16,10 14 9 0,6 8 1 16,-2 0-1-16,6-6-1 15,2-3 2-15,0-10 0 16,6-6-1-16,0-3-3 16,5-3-1-16,-4-21-7 15,0-4 0-15,-11-2 2 16,-2-1 6-16,-7-1 3 15,-10 3-5-15,-4 5 6 16,0 10 2-16,0 6-2 16,0 8 1-16,-14 0-1 15,-3 10 1-15,-6 13 1 16,5 2 2-16,7-1-3 16,7-6 3-16,4-2-3 0,0-2-1 15,0-4 1-15,17-2 1 16,6 2 5-16,1 0 7 15,3 0 7-15,-4 8-7 16,-4 2-1-16,-3 10 2 16,-5 5 1-16,-9 4-13 15,-2 6 10-15,0-3-10 16,-13-2-2-16,-16-5-1 16,0-6-14-16,-6-9-68 15,-4-11-66-15,-1-9-96 16,-2 0-400-16</inkml:trace>
  <inkml:trace contextRef="#ctx0" brushRef="#br1" timeOffset="63117.03">9507 2740 1145 0,'0'0'58'16,"0"0"-45"-16,0 0 4 15,0 0 36-15,0 0-43 16,0 0-10-16,-20-23-12 16,20 23-121-16,0 0-28 15,0 0-250-15</inkml:trace>
  <inkml:trace contextRef="#ctx0" brushRef="#br1" timeOffset="63467.6">11018 2523 1067 0,'0'0'16'0,"0"0"-16"16,0 0 0-16,0 0 12 15,0 0 47-15,0 0-29 16,27 46 40-16,-25 7-38 16,-2 7-17-16,0 1 4 15,-4-1-10-15,-16-6-9 16,-3-8 0-16,4-8-14 15,-2-12-59-15,6-9-81 16,1-16-35-16,-1-1-210 16</inkml:trace>
  <inkml:trace contextRef="#ctx0" brushRef="#br1" timeOffset="63988.49">10825 2784 307 0,'0'0'602'0,"0"0"-590"16,0 0-8-16,0 0 12 15,0 0 29-15,129-20-14 16,-73 13-11-16,2-1-17 16,-8-3-3-16,-9-2 1 15,-15-3-1-15,-8-1-3 16,-7-4-7-16,-8-4 4 16,4-2 5-16,-5-4 0 15,-2 3 0-15,0 9 1 16,0 8 0-16,0 7 6 15,0 4 27-15,0 0-3 0,0 0-15 16,0 11-1 0,0 23 14-16,0 8 30 0,0 8-16 15,0-2-7-15,0-2-3 16,0-4-16-16,0-8-1 16,6-10-8-16,3-10-5 15,-2-8 2-15,6-6-4 16,8 0 1-16,2-18 3 15,14-16-3-15,-4-7-1 16,3 2 0-16,-7 9 2 16,-9 9-6-16,-9 12 5 15,-7 6-1-15,-4 3 0 16,0 0 1-16,2 17 0 0,9 17 4 16,-1 4 1-1,1 0-1-15,-3-5-5 0,2-4 1 16,-4-9-5-16,3-6 4 15,5-7-25-15,5-7-60 16,10 0-125-16,12-21-1 16,-1-7-263-16</inkml:trace>
  <inkml:trace contextRef="#ctx0" brushRef="#br1" timeOffset="64908.17">12675 2556 910 0,'0'0'8'0,"0"0"26"15,0 0 61-15,0 0-28 16,0 0-4-16,0 0-2 15,-105 4-35-15,84 24-10 0,2 8 5 16,1 7-2-16,0 5 0 16,7 0-10-16,4-1-4 15,7-2-1-15,0-7-1 16,11-10-5-16,16-8 2 16,2-8-1-16,4-12 1 15,10 0-4-15,1-7-24 16,6-23-49-16,-2-7-51 15,-3 0 22-15,-3-4 16 16,-11 4-13-16,-2 6 29 16,-6 3 53-16,-10 8 21 15,-6 6 21-15,-2 2 48 16,-5 4 24-16,0 2-19 16,0 2-9-16,0 4 9 15,0 0 3-15,0 0-19 0,0 0-29 16,0 2-10-16,0 18-7 15,-7 9 9-15,0 10-4 16,0 3-5-16,7-2-8 16,0-2 0-16,0-6-3 15,16-6-1-15,4-8 0 16,0-10 0-16,3-8 0 16,-2 0-3-16,8-9 1 15,5-19-2-15,-12-8 3 16,3-7-5-16,-19-3 5 0,-6-2 0 15,0-4-1 1,-6 10 2-16,-19 6-5 0,-4 12-6 16,-2 13 11-16,-7 11-24 15,5 0-28-15,-5 9-29 16,14 14-29-16,5 2-11 16,17-6-95-16,2-2-234 15</inkml:trace>
  <inkml:trace contextRef="#ctx0" brushRef="#br1" timeOffset="65389.06">13566 2520 937 0,'0'0'26'15,"0"0"51"-15,0 0 5 16,0 0 21-16,0 0-64 15,0 0-23-15,-14 44-3 16,-5 2 0-16,-8 4 8 16,-2 3-12-16,0-5 2 15,0-4 0-15,2-7-6 16,8-16 1-16,7-9-4 16,10-8 0-16,2-4 1 15,0 0-2-15,0 0 6 16,0-20-7-16,14-12 1 15,3-11-1-15,10-8 0 0,0-2 0 16,2-3-2 0,0 8 2-16,-2 13 0 0,-6 12-3 15,-7 11 3-15,-7 10 0 16,-5 2 3-16,0 0-2 16,2 10 6-16,8 20-6 15,-3 11 8-15,-3 6-5 16,1 1-3-16,-2-2 0 15,-1-1 0-15,-4-11-1 16,0-6 0-16,0-10-3 16,0-10-17-16,0-4-24 15,0-4-77-15,0 0-62 16,0-8-86-16,-14-8-245 16</inkml:trace>
  <inkml:trace contextRef="#ctx0" brushRef="#br1" timeOffset="65584.45">13386 2775 662 0,'0'0'197'16,"0"0"-155"-16,0 0 32 15,0 0-16-15,0 0-31 16,0 0-8-16,100-12 20 16,-44 4-19-16,-5 2-20 15,-7-3 1-15,-3 4-2 16,-12-1 1-16,-14 3-19 0,-6 2-46 15,-9-3-93-15,0 2-79 16</inkml:trace>
  <inkml:trace contextRef="#ctx0" brushRef="#br1" timeOffset="65768.73">13930 2717 1065 0,'0'0'32'0,"0"0"14"16,0 0 52-16,0 0-38 16,0 0-41-16,0 0-16 15,20 0-3-15,-18 0-17 0,0 4-120 16,-2 4-103 0,0-2-418-16</inkml:trace>
  <inkml:trace contextRef="#ctx0" brushRef="#br1" timeOffset="67187.38">14474 2912 703 0,'0'0'43'16,"0"0"-25"-16,0 0 107 16,0 0-29-16,0 0-37 15,0 0-17-15,35 7-5 16,-14-7-6-16,8-12-5 15,2-10-15-15,0-6-8 0,-4 2 1 16,-10 0 2-16,-3 8-5 16,-10 6 0-16,-4 6 5 15,0 6 10-15,0 0 1 16,0 0 1-16,0 0-18 16,0 8-1-16,0 18-9 15,0 13 9-15,0 2 0 16,0-1 1-16,0-10 0 15,11-8-3-15,5-5 2 16,-3-13-1-16,3-4-6 16,6 0 8-16,-2-15 0 15,9-13 0-15,-2-4 2 16,0 0-1-16,-10 2 5 16,-3 2-3-16,-7 6 5 15,-5 6 2-15,-2 7 6 0,0 9-3 16,0 0-2-16,0 0-11 15,0 12-3-15,0 15 1 16,0 5 1-16,0-2 1 16,2-8 0-16,4-6 1 15,4-9-2-15,-6-6 2 16,7-1-1-16,3 0 6 16,5-14 1-16,13-10-3 15,-3-4 0-15,-5-2-1 16,-3 8 2-16,-8 5-1 0,-7 8-3 15,-6 6 2 1,0 3-3-16,2 0 0 0,8 7-1 16,-4 17-2-16,7 8 3 15,1-4 0-15,-1 0-1 16,1-8-4-16,-3-8-34 16,-9-6-40-16,0-6-24 15,-2 0-21-15,0-10-64 16,0-18-275-16</inkml:trace>
  <inkml:trace contextRef="#ctx0" brushRef="#br1" timeOffset="67444.92">14654 2569 783 0,'0'0'11'16,"0"0"7"-16,0 0 80 15,-2 104-45-15,15-88-23 16,3-8 1-16,1-4-10 16,6-4 2-16,-5 0-5 15,4-19-3-15,-2-3-4 16,-11-2-5-16,-7 1 1 16,-2 2-7-16,0 7-4 15,-15 9-17-15,-8 5-15 16,5 0-46-16,3 22-98 15,2 4-126-15</inkml:trace>
  <inkml:trace contextRef="#ctx0" brushRef="#br1" timeOffset="67805.61">15998 2574 623 0,'0'0'290'0,"0"0"-261"15,0 0 97-15,0 0 0 16,0 0-57-16,0 0-40 16,13 2-25-16,-5 36 2 15,-4 12 6-15,-2 7-9 16,-2-5-1-16,0-6-2 16,0-6-4-16,-16-10-60 15,1-7-80-15,-3-14-33 16,-4-9-194-16</inkml:trace>
  <inkml:trace contextRef="#ctx0" brushRef="#br1" timeOffset="68488.83">15713 2773 86 0,'0'0'871'16,"0"0"-844"-16,0 0-16 16,0 0 38-16,0 0-38 15,0 0 6-15,109-2 23 16,-49 2-23-16,9 0-17 15,1-8 1-15,-8-3-1 16,-4-1 2-16,-14-3-2 16,-15-4-14-16,-8 0-6 15,-15-4 16-15,-4 0 4 16,-2 1 0-16,0 2 0 16,0 8 10-16,0 3 12 0,0 9 13 15,0 0 0-15,0 0-17 16,0 3-7-16,-4 22-10 15,-5 14 1-15,5 7 3 16,4 1-4-16,0-4 2 16,0-5 11-16,0-8-5 15,9-10 6-15,-5-10 5 16,5-6 1-16,-3-4-5 16,8 0 0-16,11-14-7 15,8-13-3-15,5-5-4 16,-5 6-1-16,-8 11-1 15,-12 7 1-15,-8 8-3 0,-5 0 1 16,4 0-2-16,3 2 3 16,-1 14 0-16,6 6 0 15,-1 0 2-15,-7-3-1 16,7-2-1-16,-4-5 0 16,2-8 0-16,2-4 0 15,1 0-2-15,-2 0 1 16,9-16 1-16,-2-10-3 15,-3-8 0-15,-6-2-2 16,-3-2-4-16,-5 2-2 16,0 6-3-16,0 10 8 15,0 10 3-15,0 10 3 16,-9 0 6-16,-3 0 3 16,-3 19-4-16,-1 10-5 15,3 3 1-15,9 2 2 0,4-2-1 16,0-4-2-16,4-4 2 15,23-9-2-15,6-6-2 16,14-9-11-16,6 0-95 16,10-16-113-16,-3-12-288 15</inkml:trace>
  <inkml:trace contextRef="#ctx0" brushRef="#br1" timeOffset="70471.48">17441 2849 937 0,'0'0'15'16,"0"0"-14"-16,0 0 21 16,40-134 38-16,-32 92-22 15,1-4 6-15,3-3-22 16,-8 1 0-16,-4-3 3 16,0-2 0-16,0 3-21 0,-11 2 3 15,-5 13-7-15,3 10 4 16,4 11-2-16,0 9 4 15,-2 5-2-15,4 0-4 16,-6 15-3-16,-2 26-4 16,1 14 5-16,3 11 2 15,9 6-2-15,2 4 2 16,0 1 0-16,4-3 0 16,16-12 0-16,2-14 3 15,5-8-3-15,2-15 0 16,-2-11 0-16,-2-11 0 15,-6-3 3-15,6-1-3 16,-5-24-1-16,-3-4 1 16,-3-6 0-16,-3-1-12 0,-11 0 7 15,0 7-13-15,0 8 5 16,0 8 6-16,0 8-3 16,0 5 1-16,-4 0-7 15,-7 0-10-15,-5 0 14 16,1 10 1-16,1 6 5 15,3 2 0-15,9 0 4 16,2-3 0-16,0 0 2 16,2-5-1-16,21-3 0 15,0-7 1-15,4 0 0 16,7 0-2-16,-1-3 2 16,-4-9 0-16,0-2-1 0,-4 4 1 15,-9 2 0-15,-10 4 0 16,1 2 0-16,-7 2-1 15,0 0 2-15,2 0-3 16,0 0 5-16,8 14-3 16,-6 4 2-16,5 3 0 15,-1-7 0-15,4-1-2 16,1-5 3-16,1-4-1 16,-1-4 12-16,5 0-4 15,-1 0-2-15,8-12-2 16,0-6-4-16,-8-3 3 15,1-2-4-15,-5 2 2 0,-3 4-2 16,-6 7 7-16,-4 3 0 16,0 6-3-16,0 1 5 15,0 0-10-15,0 0-1 16,0 6-4-16,0 14 4 16,0 8 1-16,2 2 3 15,9-2 1-15,1-3 3 16,-1-8-4-16,-1-5 2 15,4-6 2-15,-1-6 1 16,10 0 13-16,-3 0-13 16,7-20 0-16,2-2-4 15,-7-6 0-15,-6 0 0 0,-3-2 0 16,-7-2-2 0,6-3 2-16,-8 4-4 0,5 1-1 15,-7 1-3-15,0 6 2 16,-2 0-5-16,0 2 4 15,0 2 0-15,0-3-1 16,0 0 4-16,0 2 0 16,-2 4 0-16,-2 4 1 15,-1 7 1-15,3-2 2 16,0 5-3-16,2 0 2 16,0 0 2-16,0 0-1 15,0 2 0-15,0 0-3 16,0 0 0-16,0 0-1 15,0 0-2-15,0 18-8 0,0 10 10 16,0 8 3-16,0 1 5 16,0 2-4-16,9-1 2 15,7 4-4-15,1 1 2 16,6-3 7-16,-1-3 2 16,5-2-2-16,-3-9-1 15,-4-4-3-15,-2-10-6 16,-7-8 1-16,2-4 0 15,1 0 1-15,1-2-3 16,12-20 4-16,0-9-3 16,-5-6-1-16,1-5-1 15,-6-7 1-15,-1-2-1 16,-1-6 1-16,-3 3-1 16,-1 4 1-16,-9 12 0 15,-2 8 0-15,0 10 0 0,0 8 3 16,0 2 3-16,0 0-2 15,-6 0-4-15,-3 1 0 16,4 4 0-16,-2 0 0 16,5 5-1-16,2-2 0 15,0 2 1-15,0 0-1 16,0 0 1-16,0 0-1 16,0 0-2-16,0 0 3 15,0 0 3-15,0 0-3 16,0 0-4-16,0 0 0 0,0 9 1 15,0 17-6-15,0 14 9 16,0 4 2-16,0 2 0 16,9-3-3-16,-4-8 1 15,8-5 0-15,-2-7 0 16,-2-10 0-16,2-6 0 16,2-6-1-16,1-1-2 15,-3 0 3-15,-4 0 0 16,6-9-1-16,-2-16 0 15,1 0 0-15,-6-12 1 16,1-5 0-16,-3-7 0 16,-4-14-2-16,2-4-9 15,-2-11 6-15,0 8 0 16,0 14 0-16,0 15 5 16,-4 24 2-16,-5 8 2 0,7 6 6 15,0 3-6-15,0 0-4 16,-6 15-2-16,4 24-4 15,2 21 6-15,2 15 0 16,0 1 1-16,0 0 2 16,16-6-2-16,-1-4 5 15,1-5 2-15,-3-8-6 16,1-2-1-16,-3-9 0 16,-5-7 0-16,6-6-2 15,-8-9 1-15,5-9-1 16,-3-8-14-16,6-3-48 15,3 0-48-15,10-24-6 0,0-6-177 16,-6-8-313-16</inkml:trace>
  <inkml:trace contextRef="#ctx0" brushRef="#br1" timeOffset="70713.95">18696 2482 888 0,'0'0'141'16,"0"0"-135"-16,0 0 7 15,0 0 35-15,0 0-22 16,0 0-11-16,122-24-9 16,-64 12-4-16,0 1-2 0,-2-3-3 15,-1-1-6-15,-12 1-28 16,-5 2-14-16,-18 4-37 15,-18 2-86-15,-2-2-67 16,-18 1-301-16</inkml:trace>
  <inkml:trace contextRef="#ctx0" brushRef="#br1" timeOffset="70923.3">18187 2009 831 0,'0'0'211'0,"0"0"-188"16,0 0 0-16,0 0 70 15,0 0-24-15,0 0-61 16,7-21-8-16,11 21-5 16,0 0-81-16,-3 5-50 15,-2 9-158-15,3 6-381 16</inkml:trace>
  <inkml:trace contextRef="#ctx0" brushRef="#br1" timeOffset="71681.78">19489 2613 1045 0,'0'0'78'15,"0"0"-74"-15,0 0 33 16,0 0 52-16,0 0-38 16,0 0-33-16,98-76-14 15,-80 53-4-15,-5 2 2 16,1-2 0-16,-1 1-2 15,-9 4-3-15,1 9 3 16,-5 4 0-16,0 3-4 0,0 2-6 16,0 0 6-16,0 0-10 15,0 21 1-15,-9 4 11 16,0 5-3-16,5 0 5 16,4-4-1-16,0-6 0 15,0-5 2-15,4-8-3 16,9-7 2-16,10 0-1 15,4-3 1-15,4-22-4 16,0-1-15-16,-2-4-15 16,-2 5 15-16,-10-4 11 15,4 0 7-15,-11 6 1 16,0 5 0-16,-10 8 0 16,0 10 1-16,0 0-1 15,0 0 0-15,0 2 0 0,0 15 1 16,0 8 18-16,0 3 4 15,0-3-3-15,0 1-6 16,0-11 4-16,0-5-5 16,0-5-4-16,0-5 1 15,0 0 7-15,0 0-5 16,13-9-4-16,14-11-6 16,2-7-2-16,2-2 0 15,7 3 0-15,-7 2-1 16,-4 10-1-16,-9 6 0 15,-5 5 0-15,-7 3-4 16,4 0 3-16,-6 14 3 0,5 11 0 16,-7 5 0-16,0-4 0 15,6-3 1-15,-6-8-1 16,0-5 0-16,0-3 0 16,-2-7 0-16,0 0-18 15,0 0-76-15,0 0-65 16,0-19-179-16</inkml:trace>
  <inkml:trace contextRef="#ctx0" brushRef="#br1" timeOffset="71868.13">19614 2027 1054 0,'0'0'7'0,"0"0"-6"15,0 0 3-15,0 0 8 16,0 0-12-16,0 0 0 16,0 0-65-16,33-13-145 15,-10 1-376-15</inkml:trace>
  <inkml:trace contextRef="#ctx0" brushRef="#br1" timeOffset="73887.98">21005 2392 180 0,'0'0'728'16,"0"0"-728"-16,0 0 0 16,0 0 0-16,0 0 5 0,0 0 32 15,67-26-6-15,-45 6-21 16,5-4-6-16,-2-6 5 15,-8-3 2-15,-3-9-4 16,-8 1-1-16,-1-2 7 16,-5 2-9-16,0 9 5 15,0 6 1-15,0 6 6 16,-5 8 5-16,3 5 5 16,0 5-5-16,2 2 9 15,0 0-5-15,0 0-9 16,0 0-13-16,0 16 1 0,0 21 4 15,0 16 22 1,0 7 3-16,2 12-7 0,7 2-9 16,-7 1-4-1,0 1-8-15,-2 0 4 0,0 1-9 16,0-1 3-16,0-2-7 16,-11-6 9-16,3-10-6 15,-2-9 1-15,8-13 0 16,2-10-2-16,0-8 1 15,0-7-14-15,14-6-4 16,3-5-7-16,8 0-14 16,4-2 21-16,-2-19 6 15,-5-2 7-15,-2-8 6 16,-11-3 1-16,0-6 1 16,-7-6 0-16,-2-6 0 0,0 0-2 15,-2-2-2-15,-16 0-1 16,-2 7-1-16,0 10 2 15,-3 4 1-15,1 10 2 16,-2 2-1-16,6 1 2 16,5 1 6-16,1 4-2 15,8-2-6-15,4 2 1 16,0-1-2-16,2-6-9 16,25 2-6-16,6 0-1 15,7 4 0-15,5 4 5 16,-1 1 6-16,-3 8 3 15,-3-2 3-15,-7 3 0 0,-2 2 3 16,-11 0 3 0,-3 0 0-16,-6 0 0 0,-2 19-2 15,-2 3-1-15,-3 12 4 16,-2 2-4-16,0-2 8 16,0-2-6-16,0-4 0 15,4-8-3-15,7-6-2 16,1-4 3-16,-6-5 0 15,7-5 6-15,5 0 5 16,5 0 1-16,4-11-9 16,-6-9 1-16,2-8-1 15,-7-8 2-15,-5-4-3 16,-9-10-4-16,-2-5-2 16,0 6-2-16,0 6-5 15,-11 17 0-15,-5 13 4 0,-4 6-13 16,-4 7 11-16,-3 0-3 15,7 7 9-15,-3 13 0 16,10 3-1-16,7 7-3 16,6 1 2-16,0-1 2 15,0-2 0-15,17-4 0 16,10-6 1-16,4-6 10 16,10-7-4-16,1-5 6 15,4 0-7-15,-3-5 1 16,1-13-2-16,-5-5-4 15,-8-9 0-15,-12-7-1 0,-5-1 1 16,-5-1-1-16,-9 11-8 16,0 13 1-16,0 6 7 15,-11 8-10-15,-3 3-5 16,-1 0 12-16,-1 0 0 16,1 9 1-16,5 1-4 15,6 2 3-15,4-2 3 16,0 0-5-16,0 0 0 15,0 1 4-15,12 1-2 16,5 1 2-16,1 4 2 16,7 3-1-16,-8-2 13 0,-1 2-1 15,-3-2-4 1,-2 2-2-16,-1 4 0 16,-6 1 2-16,-4 1 5 0,0-1-5 15,0-6 0-15,0-5 0 16,0-3-3-16,2-5-3 15,0-6-1-15,0 0 1 16,3 0 7-16,1 0-5 16,10-10-1-16,5-11-1 15,2-4-3-15,4-5 1 16,0-2-6-16,0 3 3 16,-7 8-7-16,-7 7 4 15,-4 10 2-15,-6 4-1 16,-3 0-5-16,0 0 6 15,0 14-1-15,0 11 5 0,0 4 9 16,0 0-8-16,2 0 14 16,5-5-1-16,-5-5 2 15,-2-6-8-15,0-9 0 16,2-4-3-16,-2 0 0 16,2 0 6-16,9-2-5 15,5-16 4-15,9-5-9 16,-4-9 1-16,6-1-2 15,0 1 0-15,0 5-3 16,-7 8-2-16,-7 9 5 16,-3 10 0-16,-6 0-2 15,3 0 1-15,-1 14 1 16,5 5 3-16,1 8 0 16,-6-3 2-16,1-1-4 15,-5-9 2-15,-2-5-1 0,0-6 0 16,0-3 0-16,0 3 2 15,2-3 4-15,3 0-8 16,4-3 2-16,8-16-2 16,10-9-2-16,6-2-1 15,6 6-7-15,1 6 5 16,-9 9-1-16,-11 9-1 16,0 0 7-16,-6 3-1 15,-8 15-1-15,5 5 2 16,-4 8 1-16,-2-1-1 0,-5 2 4 15,0-4-3-15,0-10 2 16,0-6 0-16,0-6-2 16,0-4-2-16,0-2-4 15,0 0-31-15,0 0-117 16,17-2-70-16</inkml:trace>
  <inkml:trace contextRef="#ctx0" brushRef="#br1" timeOffset="74068.28">23312 2456 977 0,'0'0'135'16,"0"0"-129"-16,0 0 84 16,0 0-10-16,0 0-55 0,0 0-25 15,0 0-7-15,13 2-116 16,-1 0-108-16,-1 0-493 15</inkml:trace>
  <inkml:trace contextRef="#ctx0" brushRef="#br1" timeOffset="86540.15">6460 3405 718 0,'0'0'187'0,"0"0"-165"15,0 0 72-15,0 0-12 16,0 0-22-16,0 0-6 15,0 0-9-15,-7-7-17 16,7 7 1-16,0 0 1 16,0 0-10-16,0 0-4 15,0 0 5-15,0 0-12 16,7 0 2-16,20 2-4 16,8 3 2-16,9-1 1 15,10-3-9-15,4-1 1 16,2 0-1-16,-2 0 1 15,-16 0-4-15,-3 0 2 16,-20 0 0-16,-7 0-1 0,-10 0 3 16,-2 0-2-1,0 0 0-15,0 0-2 0,-9 0-16 16,-15 4-21-16,-10 3-34 16,0 4-133-16,13-1-158 15</inkml:trace>
  <inkml:trace contextRef="#ctx0" brushRef="#br1" timeOffset="122438.6">6543 4145 494 0,'0'0'82'0,"0"0"-58"15,0 0 54-15,0 0 35 16,0 0-43-16,0 0 0 15,0 0-12-15,0 0-3 16,-6 0-5-16,6 0 8 16,0 0 4-16,0 0-17 15,0 0-4-15,0 0-20 16,0 0-6-16,6 0 0 16,13 0-13-16,12-3 8 15,12-2-2-15,10-5-2 16,3 1-1-16,0 0-3 0,-5 0-1 15,-7 4 0 1,-1-2-1-16,-14 2 3 0,-1 0-6 16,-14 3 4-16,-1 0-1 15,-11 2 0-15,-2-1 0 16,0 1 0-16,0 0 0 16,0 0-1-16,0-2-22 15,8-5-46-15,-2 0-92 16,3-4-12-16,0-3-211 15</inkml:trace>
  <inkml:trace contextRef="#ctx0" brushRef="#br1" timeOffset="127468.09">7806 4167 682 0,'0'0'146'15,"0"0"-123"-15,0 0 42 16,0 0 6-16,0 0-23 16,0 0-11-16,0 0 13 0,-4 0 8 15,4-3 20 1,4-15-20-16,14-4-44 0,7 1-12 15,-6 2 0-15,-3 6-1 16,4 4 4-16,-11 6-5 16,0 1-1-16,2 2 0 15,-2 0 0-15,2 2 1 16,5 17 2-16,-5 3-2 16,0 7 3-16,-5-1-3 15,4-3 0-15,-6-2 0 16,-2-7 0-16,-2-8 2 15,0-4-2-15,5-4 2 16,-5 0-1-16,2 0-1 16,2 0 3-16,6-15-2 15,1-11 0-15,5-7 1 0,-1 3-2 16,-2 6 1 0,-4 7-2-16,0 10 1 0,-7 4 0 15,-2 1 0-15,0 2 0 16,2 0-1-16,0 0-1 15,12 5 0-15,-1 10 2 16,8 7 0-16,-2 1-1 16,-1-4 0-16,-4 1 2 15,1-3 0-15,-4-7-1 16,-1-4 0-16,-4-4-1 16,1-2 1-16,1 0 0 15,8-6 1-15,7-18-1 0,-4-4 2 16,4-5-1-1,-7 0-1-15,-12-1-1 0,3 0-1 16,-7 4 1-16,0 13 1 16,0 5-2-16,0 6 0 15,-2 4 2-15,-5 2-6 16,-5 0-1-16,-3 8-4 16,-3 16 3-16,1 11 7 15,1 4-3-15,9 2 3 16,7-2-2-16,0-1 0 15,7-7 1-15,15-4 0 16,7-10-4-16,7-9-5 16,-1-8-2-16,5 0 4 15,-6-6-2-15,2-18 4 0,-7-4-3 16,-10-2 10-16,-5-3-3 16,-1 0 2-16,-11-2 2 15,-2 6 1-15,0 7 0 16,0 7 4-16,0 9-1 15,0 6-2-15,0 0 12 16,0 0-15-16,0 4 0 16,-4 20 0-16,2 6 3 15,2 5-3-15,0-1 0 16,0-4 0-16,16 0-2 16,1-6 0-16,-1-4 2 15,6-6-2-15,-2-8-18 16,1-6-43-16,0 0-28 0,2-8-43 15,-3-22-97 1,-9-5-168-16</inkml:trace>
  <inkml:trace contextRef="#ctx0" brushRef="#br1" timeOffset="127637.48">8609 3802 775 0,'0'0'13'16,"0"0"38"-16,0 0 37 0,0 0-64 16,0 0-24-1,0 0-11-15,-12-32-84 0,22 32-33 16,3 0-104 0</inkml:trace>
  <inkml:trace contextRef="#ctx0" brushRef="#br1" timeOffset="130986.17">8900 4013 645 0,'0'0'70'16,"0"0"-67"-16,0 0 109 15,0 0-14-15,0 0-58 0,0 0-7 16,0 0-6-16,0 0-5 15,0-9-15-15,0-3-2 16,0 0 6-16,0 2-9 16,-8 2 6-16,-3 6-8 15,-3 2 6-15,3 0 0 16,-3 0-6-16,1 14-1 16,5 11 1-16,-4 1 0 15,3 1 1-15,9-1-2 16,0 1 0-16,0-5 1 15,0-4 0-15,13-6 0 16,1-5 0-16,1-7-4 16,4 0 4-16,1 0 4 15,-1-15-1-15,2-3 7 16,-4-4 4-16,-1 1-11 0,-5 4 19 16,-4 3-2-16,-7 7 6 15,0 3 5-15,0 4-1 16,0 0-26-16,0 2-4 15,0 26-5-15,0 18 4 16,0 12 1-16,0 15 3 16,0 11-1-16,0 4-2 15,0 3 2-15,0-9-2 16,0-14-1-16,0-14-2 16,-16-13 4-16,8-18-1 15,-4-9 0-15,3-10 1 16,3-4 6-16,-3 0 4 0,-3-30-3 15,4-16-8-15,-1-21-12 16,9-12 9-16,0-9-15 16,0-4 12-16,24 8-10 15,5 6 12-15,2 11-6 16,2 5 9-16,8 10 1 16,-3 1 0-16,-5 5 0 15,-4 4 0-15,-6 2 0 16,-8 5 0-16,-8 6 0 15,-7 7 1-15,0 4 1 16,0 1 11-16,0 6-9 16,-5 0 0-16,-6 3-1 15,3 6-1-15,1 1 8 0,2 1 3 16,-2 0-13-16,-1 15 1 16,-1 17-3-16,2 11 4 15,2 6-2-15,5 0 0 16,0-1 0-16,5-8 0 15,11-3 0-15,-1-8 0 16,1-7-1-16,-1-7 1 16,-1-8 2-16,-3-3-1 15,-2-4-1-15,2 0 1 16,4-4 2-16,1-19-2 16,5-5 2-16,-8-1-3 15,-5 7 0-15,0 10-1 0,-6 8 1 16,-2 2 0-1,0 2-1-15,0 0 0 0,0 0-5 16,4 3-11-16,3 20 13 16,6-1 2-16,-2 0 1 15,9-4 2-15,-2-8 0 16,0-3 1-16,2-7-2 16,0 0 1-16,5-11 4 15,-3-16-5-15,6-10 2 16,-3-9 0-16,-7-4 2 15,-11-11-2-15,-7-13-2 16,0 1-1-16,-21 0 1 16,2 11-1-16,-1 18-2 15,7 12 3-15,1 15 0 16,5 5 3-16,5 11-1 0,0 1-1 16,2 0-1-16,-4 16-10 15,4 24 8-15,0 12-1 16,0 13 3-16,2 7 0 15,18 1-2-15,2 0 2 16,3-9 0-16,-1-7 0 16,5-12 0-16,0-9 2 15,-2-12-2-15,-3-11-1 16,1-9 1-16,-3-4-4 16,1 0 3-16,-2-25-1 15,-2-7-6-15,-9-4-2 16,-2-4 0-16,-8 5 2 0,0 3-7 15,-8 7-7-15,-2 9 20 16,-3 6-4-16,1 6-3 16,5 1-4-16,5 3-2 15,2 0-7-15,0 0-18 16,0 0-1-16,0 12 24 16,0-3 2-16,7-1 8 15,11-2 0-15,1-4 2 16,6-2-1-16,0 0 1 15,-3 0-4-15,3 0 7 16,-10 0 2-16,-4 0 0 16,-6 0 0-16,-5 0 0 15,7 0-2-15,-7 0 1 0,4 0 1 16,0 18 1-16,5 6 1 16,-2 1-1-16,6 2 9 15,1-1-8-15,-1-6-2 16,2-2 5-16,-1-5-5 15,1-6 4-15,4-2-3 16,-3-5 0-16,1 0 0 16,1 0 9-16,4-16-1 15,-4-7 4-15,-5-1-10 16,-8-2 5-16,-5 0 9 16,0-4-9-16,-5 0-3 15,-17 0-3-15,2 4 4 0,-5 3-3 16,6 11-2-16,1 5 6 15,-1 5 13-15,6 2-19 16,3 0 1-16,-2 9-1 16,3 10-1-16,7-1 0 15,2 3 0-15,0 4-1 16,2-1 1-16,13-2-2 16,10-3 2-16,2-8-4 15,2-3 4-15,4-6 0 16,8-2 0-16,3 0 0 15,0-18-13-15,6-3 8 16,-5-2-8-16,-10 0 0 16,-6 6-1-16,-16 3 14 15,-4 6-4-15,-9 6 4 16,0 2 2-16,0 0 6 0,0 0-8 16,0 10 1-16,-2 14-1 15,-5 3 6-15,7 5-3 16,0-6-2-16,0 3 2 15,9-5-2-15,7-7 0 16,-1-4 0-16,3-8 1 16,-2-5 4-16,8 0 14 15,1-9 5-15,-3-14-17 16,5-8-4-16,-4-1 4 16,-8-4-7-16,-4-4-1 15,-4 4 4-15,-5 5-1 16,-2 12-3-16,0 10 0 0,0 8 1 15,0 1-1-15,0 0-6 16,0 5-10-16,0 18 6 16,0 4 9-16,0 2 2 15,0-3-2-15,5-3-3 16,5-9 4-16,11-1 0 16,-6-8 0-16,5-5 1 15,3 0 0-15,-1-9 2 16,4-14 3-16,1-2-5 15,-9-5 5-15,-5 2-6 16,-8-3 2-16,-5 4 0 16,0 3-2-16,-7 10 0 15,-4 3 2-15,3 11-2 0,-2 0 0 16,-1 0-7-16,3 8 1 16,0 5 4-16,4 1-2 15,2-5-3-15,2 1 2 16,0 1 3-16,0-2-4 15,6-2 6-15,6-2 0 16,-1 2 0-16,3-3-1 16,-6 2 1-16,5 2-1 15,1 4 2-15,-1 2-1 16,1 4 0-16,1 2 1 16,1 2-2-16,-1 0 1 15,4-2 0-15,-4-3 3 0,1-4 0 16,-3-5-1-1,-7-3 1-15,8-4 1 0,-5-1 3 16,-1 0 1-16,6-1 7 16,7-19-7-16,-4-6-5 15,1-3-1-15,-3-9-1 16,-7-4 0-16,-2 4-2 16,-6 6-5-16,0 11-3 15,0 13 9-15,0 6 1 16,0 2 1-16,0 0-2 15,0 14-2-15,0 15 1 16,0 5 0-16,0 2 1 16,2-2 0-16,9-6 0 15,5-5 0-15,-3-6 0 16,3-5 0-16,-5-6 0 0,2-4 0 16,-1-2 1-16,1 0-1 15,1-8-2-15,1-12 2 16,1-3 0-16,-5 0 0 15,-5 3-1-15,-4 6 1 16,-2 5 0-16,0 6 3 16,0 3 3-16,0 0 4 15,0 0 3-15,0 0-1 16,0 10-6-16,-8 10 4 16,1 4-6-16,1-2-2 0,-2-3-1 15,8-7 0 1,0-4-1-16,0-5-2 0,0-3 0 15,0 0 1 1,0 0-3-16,2-10-13 0,19-10-2 16,-1-6 3-16,3 1-3 15,-2 4-7-15,2 7-11 16,-3 8 20-16,2 4 15 16,-4 2-3-16,5 0 3 15,-2 14 2-15,8 1 0 16,0-1-4-16,0-2 4 15,0-9 0-15,0 1 1 16,-2-4-2-16,0 0 2 16,-9-7 2-16,2-10-3 15,-6-5 0-15,-6-2-1 0,-6-6-2 16,-2-6 0 0,0-4-1-16,-6 0-6 0,-17 9 3 15,6 13 7-15,-3 10 2 16,-3 8 35-16,1 0-24 15,-2 26 3-15,-1 14 0 16,9 6-14-16,3 1-2 16,9-5 0-16,4-9-1 15,0-6 1-15,4-9 0 16,7-10-2-16,3-8 0 16,1 0-3-16,3 0 5 15,11-14 0-15,-2-8 0 16,-3-2-6-16,-4 0 1 0,-4 3-2 15,-3 6 5-15,-6 7-2 16,-3 4 0-16,-2 4 4 16,-2 6-6-16,10 24 6 15,-4 12 7-15,3 12 13 16,-3 12-4-16,-6 13-6 16,0 7 3-16,0 2-8 15,-4-7-3-15,-11-16-1 16,-3-13 0-16,-2-14-1 15,0-11 1-15,-5-9-1 16,-4-8 0-16,2-10-29 16,-2 0-76-16,2-14-162 15</inkml:trace>
  <inkml:trace contextRef="#ctx0" brushRef="#br1" timeOffset="131228.6">11230 3485 898 0,'0'0'74'0,"0"0"-48"16,0 0 31-16,0 0-14 0,0 0-36 15,0 0-7-15,0 0-3 16,-13-9-53-16,13 9-59 16,0 0-114-16</inkml:trace>
  <inkml:trace contextRef="#ctx0" brushRef="#br1" timeOffset="133173.2">13172 4004 555 0,'0'0'69'16,"0"0"-3"-16,0 0 95 15,0 0-53-15,0 0-57 0,0 0-31 16,6-32-5-16,-6 13 1 15,0-4 9-15,-8-1-14 16,-13 2-10-16,2 1 5 16,-6 6 5-16,0 5-7 15,5 9 24-15,-5 1-19 16,4 0-7-16,-2 9-2 16,5 8 0-16,5 8 0 15,2 3-6-15,8 0 4 16,3-5 1-16,0 0-1 15,3-5-2-15,12-6 0 16,10-7 2-16,2-2 2 16,6-3 0-16,5-8 6 15,2-20-3-15,-2-9-3 0,4-9 4 16,-6-5-4-16,-5-5 0 16,-11-7-2-16,-7 1-1 15,-11 0 3-15,-2 0-1 16,0 9 1-16,0 12 1 15,-6 12 2-15,-3 13-2 16,7 9 12-16,2 7 7 16,0 0-14-16,-4 0-6 15,-4 14-15-15,4 27 11 16,0 17 4-16,4 14 0 16,0 9 0-16,0 3 1 15,16-3 0-15,1-13-1 16,1-14 0-16,5-14-2 15,-4-15 4-15,4-8-4 16,-5-11 3-16,-1-6-1 0,10 0 7 16,0-16 2-16,2-14-8 15,0-5-1-15,-4-6-2 16,-6-1-1-16,-7 1-11 16,-10 10 8-16,0 12 6 15,-2 10 0-15,0 7-1 16,0 2-2-16,0 3-3 15,0 24-8-15,0 12 14 16,-2 6-1-16,2 1 1 16,0-4 0-16,0-8-1 15,13-6 1-15,3-10 0 0,-3-6 1 16,1-7 0 0,-1-5 0-16,3 0 7 0,8-3 13 15,3-16-20-15,-3-8 2 16,1-3 1-16,-8-5-4 15,2-11-7-15,-13-3-6 16,-4 5 7-16,-2 5-4 16,0 16 9-16,0 6 1 15,0 7 0-15,-15 10-2 16,1 0-10-16,-1 0 3 16,1 15 0-16,1 6 7 15,7 6 1-15,6 2 0 0,0 3-4 16,6-3 5-16,19 0 0 15,2-8 2-15,0-1-1 16,-6-6-1-16,4 0 1 16,-7-2 0-16,-5-1 0 15,-1-4-1-15,-12 1 1 16,0 2-1-16,-18 2 2 16,-30 0-2-16,-10-1-85 15,-6-8-157-15,-3-3-231 16</inkml:trace>
  <inkml:trace contextRef="#ctx0" brushRef="#br1" timeOffset="133338.51">13415 3573 866 0,'0'0'31'0,"0"0"-17"16,0 0 45-16,0 0-56 15,0 0-3-15,0 0-93 16,31-24-156-16</inkml:trace>
  <inkml:trace contextRef="#ctx0" brushRef="#br1" timeOffset="135835.54">14050 3775 295 0,'0'0'60'15,"0"0"-13"-15,0 0 51 0,0 0-3 16,0 0-16-16,0 0 41 16,60-72-12-16,-60 70-24 15,0 2-9-15,0 0-6 16,0 0-12-16,0 0-9 15,-8 12-11-15,-15 18-26 16,-4 11-3-16,7-1-5 16,5-1-1-16,5-2-1 15,10-7-1-15,0-4 0 16,0-6-3-16,16-8 3 16,5-7-3-16,2-5 0 15,14 0 3-15,-2-3 2 16,5-20 0-16,2-6-2 0,-5-3 0 15,-6-4-4 1,-4-4-5-16,-8 8 5 0,-7 1 1 16,-8 11 3-16,-4 11 0 15,0 2 7-15,0 7-5 16,0 0-2-16,0 0-7 16,0 23-3-16,0 11 5 15,0 8 4-15,0 2 0 16,0-6 0-16,0-6-1 15,15-6 1-15,1-9-9 16,7-11-18-16,-6-6 0 16,6 0 12-16,-4-3 8 15,-3-20 7-15,-3-6-5 0,-13-5-7 16,0-4 5 0,0 2-2-16,-24-1 2 0,-5 8 0 15,5 4 4-15,-1 11-2 16,2 10-3-16,6 4 2 15,1 0 6-15,3 14-5 16,-1 8 0-16,12 5 4 16,2 1 0-16,0 2 1 15,2-4 1-15,21-2-1 16,4-4 1-16,4-11 0 16,2-2 0-16,7-7 0 15,-4 0 0-15,6-12 1 0,-2-9-2 16,-1-4 3-16,-8 1 0 15,-7 3 0-15,-8 8 0 16,-10 3 10-16,1 8 3 16,-7 0 3-16,0 2-5 15,0 0-13-15,0 9-4 16,0 21 4-16,5 5 2 16,-1 2 0-16,5-4-2 15,0-8 0-15,-5-5 1 16,-2-11 0-16,3-5-1 15,0-2 3-15,-3-2 8 16,2 0 25-16,9-6-6 16,3-18-11-16,5-4-14 15,-2-7-3-15,-1-2-2 16,5 3-1-16,-4 3-1 0,2 13 1 16,-6 9-3-16,-6 9-4 15,2 0 2-15,-7 0-1 16,6 8 5-16,1 9-2 15,-5 6 4-15,8-3-1 16,-1 0-1-16,0-4 2 16,3-8 0-16,-5-2 2 15,3-6-1-15,3 0 0 16,-1 0 3-16,11-6 1 16,-5-14-5-16,-2-4 0 15,-6-2 0-15,-10 0-2 16,-4 4 2-16,0 4-4 0,0 8 0 15,-4 2 1-15,-10 8-6 16,-1 0-4-16,-3 0 7 16,3 19 0-16,1 8 2 15,3 5 3-15,9 2-7 16,2-2 7-16,0-2 1 16,13-4 1-16,9-8-1 15,5-7 0-15,2-11 4 16,7 0 2-16,-1 0-1 15,3-9 4-15,-1-15-6 16,4-4-1-16,-12-4-1 16,-4-4-1-16,-14-4-3 15,-11-1-5-15,0 9-8 16,0 8 7-16,-14 12 2 0,1 11 2 16,-2 1-10-16,1 0-1 15,1 3 7-15,1 7 3 16,8 2-1-16,4-1 5 15,0-1-3-15,0-1 3 16,4 0 0-16,12-4 2 16,7 0 1-16,-4-1 0 15,4 1-1-15,-5-1 1 16,-3 5 6-16,-2-1-3 16,-1 7-1-16,-6 6 0 15,5 1 10-15,1 3 3 0,-8 0-1 16,7-4 3-1,-4 0-2-15,2-7-9 0,-5-6 1 16,5-5-8-16,-7-3 3 16,0 0 0-16,12 0-1 15,-1-7 6-15,10-18-3 16,1-4-4-16,5-9-1 16,-2-2-4-16,-3 0-8 15,-6 6-2-15,-5 11-8 16,-3 13 14-16,-6 6 5 15,-4 4-2-15,0 0 3 16,0 8-5-16,0 16 7 16,0 5-2-16,0-2 4 15,11-2-2-15,-4-5 0 16,4-7 0-16,2-6 1 0,-1-7 1 16,-1 0 6-16,-3 0 15 15,13 0 3-15,-1-12-10 16,-1-8-14-16,4-2 0 15,-5-1 3-15,-3 4 3 16,-3 4 3-16,-8 5-3 16,1 7-5-16,-3 3-1 15,-2 0-1-15,0 16-1 16,2 24 5-16,0 18 14 16,5 12 12-16,-3 14-10 15,-4 7-8-15,0 3-7 16,0-4-1-16,-13-12-5 0,-5-15 0 15,-4-19 1 1,6-16 2-16,3-14-3 0,7-9 1 16,-6-5 2-16,1 0 5 15,-3-10-3-15,6-20-5 16,1-16-1-16,7-15-7 16,0-22 0-16,7-9-24 15,15-1-10-15,3 19-25 16,-1 22-5-16,-8 25 27 15,-12 9-22-15,-4 9-179 16</inkml:trace>
  <inkml:trace contextRef="#ctx0" brushRef="#br1" timeOffset="136609.06">13535 3559 160 0,'0'0'79'15,"0"0"-3"-15,0 0 32 16,0 0-20-16,0 0 3 16,0 0-15-16,13-28 42 0,-13 26-14 15,0 2-26 1,0 0-24-16,0 0-19 0,0 0-8 15,0 0-1-15,0 5-8 16,-6 7-13-16,1-3-3 16,3-5-1-16,2-3-1 15,0-1 0-15,0 0 0 16,0 0 0-16,0 0 2 16,2-1 0-16,11-12 4 15,-1-2-6-15,-10 1 5 16,-2 4-1-16,0 2-4 15,0 4-4-15,-2 4-11 16,-18 0-30-16,-7 2-30 16,0 15-71-16,0 0-131 0</inkml:trace>
  <inkml:trace contextRef="#ctx0" brushRef="#br1" timeOffset="138321.37">16644 3724 635 0,'0'0'184'0,"0"0"-173"0,0 0 74 16,0 0 7-16,0 0-44 16,0 0-20-16,0 0 7 15,23-28-6-15,4 12-6 16,6-2-16-16,3-5-4 16,-3 1-1-16,-6 0-2 15,-9 7 1-15,-7 2 2 16,-9 6 5-16,-2 6 6 15,0 1-8-15,0 0-6 16,0 0-4-16,0 4-13 16,0 18 1-16,0 10 16 15,0 1-2-15,0 1 4 0,12-9-3 16,1-4 1-16,3-9-2 16,1-8 2-16,-1-4 1 15,1 0-1-15,8-11 0 16,0-15 2-16,-5-3 1 15,-5-6-3-15,-4 3-9 16,-11-1-4-16,0-1 6 16,0 5 2-16,-17 5-11 15,-6 6-8-15,8 11 21 16,1 7-9-16,6 0 0 16,-1 0 2-16,-3 13 2 15,10 3 5-15,2 1 0 16,0 3-2-16,18-8-4 15,6-3-5-15,8-7-15 16,4-2 2-16,-3 0 17 0,0-18 5 16,1-4-2-16,-7-2-30 15,-7-4 5-15,-5 2 24 16,-6-3 5-16,-7 6 3 16,-2 3 3-16,0 2 15 15,0 7 46-15,0 4-14 16,0 4-15-16,0 3 6 15,0 0-31-15,0 0-2 16,0 19-7-16,-2 11 19 16,-3 7 9-16,5 8 5 15,0 7 8-15,0 10-1 0,0 8-1 16,0 7-10-16,0 3-10 16,0 0-8-16,0 0 1 15,0-3-11-15,-10-5-1 16,-2-6 1-16,1-8-2 15,7-12 0-15,4-12 0 16,0-10-1-16,0-10 1 16,0-8 0-16,2-6-3 15,11 0-1-15,5-2-10 16,9-22 13-16,0-11-5 16,-5-8-3-16,0-5 8 15,-10 2-3-15,-8 1 0 16,-4 4 3-16,0 5 2 15,-12 1 1-15,-7 0-2 0,-6 6-1 16,-4 3-1-16,2 3 2 16,5 9-1-16,2 2 0 15,11 0 1-15,0 4 0 16,9-4 0-16,0-2-5 16,0-3-21-16,16-9-58 15,13 1-14-15,13 1-2 16,14 5-57-16,11 4-72 15,9 0-179-15</inkml:trace>
  <inkml:trace contextRef="#ctx0" brushRef="#br1" timeOffset="139219.2">18013 3662 750 0,'0'0'72'0,"0"0"-63"16,0 0 119-16,0 0-34 16,0 0-44-16,0 0-34 15,0-38-15-15,18 15-1 16,7 2 0-16,-8-2-1 16,6 5 1-16,-5 6 0 15,-3 2 4-15,-3 4-4 16,-6 4 0-16,3 2 2 0,-7 0-1 15,0 0-1-15,8 16 0 16,-8 14 2-16,2 10 4 16,3 4-4-16,-5-2 0 15,-2-7-1-15,2-9 2 16,0-12-2-16,3-11 3 16,-5-3-2-16,5 0 2 15,6 0 15-15,6-13 48 16,12-13-42-16,2-10-22 15,6-5 1-15,-4 3-4 16,-4 6 2-16,-2 8-2 16,-10 9 0-16,-3 10 0 15,-5 5-3-15,-5 0-3 16,7 2 5-16,-4 22 0 0,4 10 1 16,4-2 4-16,-3 0-3 15,-6-1 4-15,5-12-2 16,-8-5 1-16,6-7-4 15,-7-7 1-15,2 0 3 16,9 0 12-16,12-7 4 16,4-9-8-16,14-8-7 15,-5 0-3-15,-9 2 0 16,-10 4-2-16,-7 9 2 16,-10 6 1-16,-2 3-3 15,0 0-2-15,0 0 1 16,0 14-8-16,0 16 6 15,0 9 2-15,0-2 2 0,9-2-2 16,-3-6 0 0,8-9 1-16,-1-8 0 0,-9-4-4 15,8-8 4-15,-3 0 2 16,9 0-2-16,1-15 4 16,8-6-2-16,-4-6 1 15,-15-10-1-15,2-4-2 16,-10-10-3-16,0 3-5 15,-10 6-6-15,-9 8-2 16,-4 13 1-16,3 9-2 16,5 11 13-16,-3 1-9 15,-3 0-10-15,6 10 7 0,2 10 1 16,6 9 11-16,5 0 2 16,2 3-6-16,0 2 8 15,20 0-4-15,9-6-9 16,13-2-27-16,5-8-42 15,11-7-33-15,0-8-1 16,-1-3-140-16</inkml:trace>
  <inkml:trace contextRef="#ctx0" brushRef="#br1" timeOffset="140268.37">19344 3731 600 0,'0'0'144'0,"0"0"-84"0,0 0 73 16,0 0-49-16,0 0-33 16,0 0-17-16,4-23-27 15,-2 3-5-15,-2-5 3 16,0-5 2-16,0 1 3 16,0-2 7-16,-8 4-4 15,-12 8-6-15,0 5 4 16,-7 10 2-16,2 4-13 15,-4 0-3-15,0 2 1 16,0 21 0-16,10 3 0 16,3 11 1-16,7 4-3 15,7-2 2-15,2-3 2 16,0-6-2-16,11-7 2 0,7-11 2 16,9-5-2-16,2-7 8 15,9 0 30-15,-1-7-16 16,5-19-14-16,1-6-7 15,-5-8-1-15,-7-5 0 16,-6-7-2-16,-7-4 2 16,-3-8-1-16,-6-4-10 15,-5-1 4-15,-4 11-6 16,0 12 0-16,0 18 12 16,0 12 2-16,0 12 0 15,0 4-1-15,0 0 0 16,-15 28-9-16,-3 20 2 15,3 12 7-15,3 9 1 16,10 1 1-16,2-5-2 0,0 2 0 16,7-9 0-16,15-6 0 15,0-13 0-15,3-12-1 16,4-10 1-16,0-11 4 16,9-6 3-16,-3 0 11 15,8-14-14-15,-1-14-4 16,-9-11-7-16,-8-10-9 15,-10-2 1-15,-5-2-23 16,-10 6 2-16,0 16 28 0,0 16 2 16,-7 11 6-1,0 4 7-15,-6 0-4 0,-5 0-3 16,-4 18 2 0,6 14 1-16,3 6 2 0,11 6-5 15,2 2 1-15,0-3-1 16,11-5 3-16,9-8 1 15,6-11 2-15,3-2 5 16,4-9 18-16,6-6-2 16,3-2 0-16,3 0-7 15,-1-20-19-15,-2-2-1 16,-3-8-2-16,-10-9-4 16,-14-5-5-16,-9-2-6 15,-6 9-9-15,0 8 9 16,-2 11 2-16,-15 7 5 0,-1 6-3 15,-7 5 11 1,8 0 0-16,-4 0-2 0,13 0 0 16,1 12 3-16,4 6-3 15,3 3 4-15,0 4-1 16,10 3 1-16,7 2 1 16,8-2 7-16,-5 3 0 15,3-6 3-15,-6 1 10 16,-1-4-1-16,-3-5-4 15,-11-8-6-15,0 0-1 16,-2-5-6-16,0-3 10 16,-17 2 2-16,-26-3-7 15,-15 0-8-15,-4 0-92 16,-3-10-46-16,9-10-266 0</inkml:trace>
  <inkml:trace contextRef="#ctx0" brushRef="#br1" timeOffset="149737.94">2450 5187 909 0,'0'0'94'0,"0"0"-85"16,0 0 54-16,0 0 1 15,0 0-51-15,0 0 7 16,0 123 45-16,0-55-32 16,0 0-13-16,0-3 1 15,0-12-13-15,0-7-2 16,0-11-6-16,0-12 3 0,0-11-3 16,0-7 0-16,0-5 5 15,0 0-5-15,0 0 7 16,0 0 9-16,0-22-1 15,-5-14-11-15,-4-13-4 16,-2-11-2-16,2-5 2 16,4 0 0-16,3 2 3 15,2 13-3-15,0 10 0 16,0 13 0-16,0 10 1 16,0 8-1-16,0 4 0 15,0 3-1-15,0 0-3 16,16 0-5-16,15 1-7 0,5 1-8 15,13 0-4-15,-3 0-45 16,-1 3-14-16,-5 6-45 16,-13-2-102-16,-14 3-274 15</inkml:trace>
  <inkml:trace contextRef="#ctx0" brushRef="#br1" timeOffset="149932.28">2369 5492 902 0,'0'0'92'0,"0"0"-92"16,0 0 0-16,0 0 0 16,0 0 3-16,147-39-6 15,-69 10-52-15,0 0-111 16,-9 2-149-16</inkml:trace>
  <inkml:trace contextRef="#ctx0" brushRef="#br1" timeOffset="150404.22">3071 5150 881 0,'0'0'117'0,"0"0"-105"0,0 0 57 15,0 0-17-15,0 0-37 16,0 0 39-16,-71 143-8 16,49-82-31-16,1 1 1 15,4-6-5-15,1-8-9 16,5-9 1-16,2-12 3 16,2-10-5-16,3-12 1 15,4-3-2-15,0-2 5 16,0 0 7-16,0-11-2 15,0-22-7-15,0-15-3 16,7-12-1-16,8-8 0 16,6-2-2-16,-2 7 1 15,1 15-1-15,-4 16 1 16,-3 17-1-16,-8 8 3 0,-5 7 0 16,2 0 0-16,-2 0-1 15,4 4-3-15,8 22 2 16,1 13 2-16,3 7 5 15,-3 6-4-15,-2-2-1 16,-2-4 1-16,-2-6-1 16,-3-6 0-16,-2-6-1 15,0-10-33-15,-2-6-58 16,0-8-10-16,0-4-34 16,0 0-45-16,-10-2-140 15</inkml:trace>
  <inkml:trace contextRef="#ctx0" brushRef="#br1" timeOffset="150563.47">2897 5476 600 0,'0'0'157'15,"0"0"-130"-15,0 0 80 16,0 0-57-16,0 0-45 16,0 0-4-16,83-9-1 15,-34 2 0-15,-5 0-48 16,-8-2-155-16,-14 6-274 15</inkml:trace>
  <inkml:trace contextRef="#ctx0" brushRef="#br1" timeOffset="151118.5">2139 5007 562 0,'0'0'8'16,"0"0"-6"-16,0 0 83 15,0 0 60-15,0 0-36 16,0 0-41-16,-19-46-1 16,19 44-9-16,0 2-5 15,0 0-5-15,0 0-19 16,0 8-19-16,26 18 13 15,16 12 30-15,16 6-33 16,9 6-2-16,12 4-2 16,16 0-7-16,7 1-5 15,6-1 0-15,-2-8 0 0,-7 0-4 16,-7-8 0-16,-6-4 0 16,-14-8 0-16,-22-6-1 15,-13-6 1-15,-22-7 0 16,-11-4-5-16,-4-3-13 15,0 0-1-15,0 0-10 16,-19-7-21-16,-12-20-103 16,-1-7-3-16,3-7-99 15,7 4-399-15</inkml:trace>
  <inkml:trace contextRef="#ctx0" brushRef="#br1" timeOffset="151535.28">3089 4750 711 0,'0'0'84'0,"0"0"-84"15,0 0 75-15,0 0 19 0,0 0-28 16,-172 173-9-16,101-69 16 16,-14 19 20-16,-12 16-34 15,-11 4-29-15,2-4-17 16,5-15-9-16,19-18 1 15,17-18-5-15,20-22 0 16,16-26-1-16,14-21 2 16,8-13-2-16,7-6 1 15,0 0-12-15,0 0-45 16,5-18-69-16,14-17-127 16,2-3-325-16</inkml:trace>
  <inkml:trace contextRef="#ctx0" brushRef="#br1" timeOffset="161704">6188 3292 674 0,'0'0'51'0,"0"0"37"15,0 0 49-15,0 0-61 16,0 0-31-16,0 0-11 16,0 0-14-16,0 0-9 0,-79-17-7 15,44 38 3 1,-1 2-6-16,3 3 1 0,6 1 3 15,5 1-2-15,11 2-1 16,2-1-2-16,9 3 1 16,0 2 6-16,0 4-4 15,15-2-1-15,12 3 0 16,9-1 1-16,1-2 0 16,6-1-1-16,-3-2 0 15,-7-3-2-15,-6-2-1 16,-8-3 1-16,-13 1 2 15,-6 1-2-15,0 3 0 16,-25 4 1-16,-2-4 1 16,-10 1 2-16,1-6-4 15,9-3 0-15,5-5 1 0,7-8-1 16,7-5 1-16,6-1 0 16,0-3-1-16,2 0 0 15,0 0 4-15,0 0-2 16,0 0-1-16,0 0-1 15,0 0-6-15,12 1 0 16,3 6 6-16,5 3 3 16,0 1-2-16,0 6-2 15,-2 1 2-15,4 6 0 16,-8 2-1-16,-6 3 0 16,1 6 4-16,-6 1-2 15,-1 3-1-15,-2 0 0 0,0-1 1 16,0 0-2-16,0-2 2 15,0 1-2-15,0-3 1 16,0-5 1-16,5 2 2 16,-1-5-4-16,0-5 1 15,5-7-1-15,3-5 0 16,-4-3-3-16,11-2 3 16,-2-4 0-16,10 0 0 15,6-7-9-15,5-16-46 16,5-3-27-16,-10-2-27 15,-13 4-66-15,-20 4-180 16</inkml:trace>
  <inkml:trace contextRef="#ctx0" brushRef="#br1" timeOffset="162444.44">5972 4458 395 0,'0'0'172'0,"0"0"-91"16,0 0 62-16,0 0-19 15,0 0-46-15,0 0-23 0,4-9-7 16,-4 9 14-16,0 0-22 16,-14 0-19-16,-5 0-9 15,-8 18-2-15,-4 8 3 16,-3 9 6-16,-1 7-1 15,-2 6 1-15,8 5-9 16,6 5 3-16,2 0-8 16,13-4 0-16,8 1 0 15,0-2 1-15,4-3-3 16,18 2 1-16,10 1-3 16,10 2 6-16,7-1-3 15,11-3-4-15,5-8-1 0,6-4 1 16,5-11 4-16,-1-12-3 15,-4-11-1-15,-1-5-1 16,-10 0 1-16,-13-13 0 16,-10-3 2-16,-10-1 0 15,-9 4-2-15,-9 2 3 16,-5 3-1-16,-4 7 2 16,0-1 1-16,0 0-5 15,0 2-3-15,0 0-17 16,0 0-67-16,0-5-107 15,0-2-250-15</inkml:trace>
  <inkml:trace contextRef="#ctx0" brushRef="#br1" timeOffset="164252.44">6678 5467 400 0,'0'0'115'15,"0"0"-27"-15,0 0 67 16,0 0-3-16,0 0-49 16,0 0-20-16,-2-5 2 15,13-15-25-15,7-10-46 16,7-10-8-16,-2-4-2 16,6-6-3-16,-2 1-1 15,-2 2 0-15,-7 6 1 0,-7 9 0 16,-9 10-2-16,-2 8 2 15,0 8-2-15,0 6 1 16,0 0-4-16,-6 0-2 16,-15 0 2-16,-3 20-14 15,4 4 5-15,6 1-18 16,10-2-13-16,4 3 17 16,0 0 11-16,18 1 5 15,7-1 4-15,4-6 4 16,0 0 3-16,-5-2 0 15,-4-4-1-15,-7-1 1 16,-8 1 0-16,-5-7 0 16,0 5-4-16,0 1 4 15,-18-2 1-15,-9-1 0 16,0 0 0-16,10-4-1 0,5-4-1 16,10-2-13-16,2 0-24 15,0 0-24-15,12-13-79 16,14-8 81-16,10-4 41 15,8-1 12-15,-2-1 7 16,1-4 1-16,-3 6 3 16,-9-1 21-16,-10 6 10 15,-6-1 18-15,-8-1 9 16,-7 4-20-16,0 2-17 16,0 2-8-16,0 6-11 15,-14 4 6-15,4 4-8 16,-4 0-4-16,-4 7-1 0,7 16-4 15,-2 5 5-15,8 10 0 16,5 1 0-16,0 0 2 16,21 2-1-16,10-10 1 15,2-6 1-15,7-9-3 16,-2-8 2-16,-1-8-2 16,6 0 6-16,-5-17-2 15,0-15-3-15,-7-9 2 16,-9-3-2-16,-8-6 1 15,-3-3-1-15,-9-3 3 16,-2 4-1-16,0 5-3 16,0 8 0-16,-2 15 0 15,-4 9-1-15,1 12 3 0,5 3-4 16,-5 0 2-16,1 10-3 16,-3 17-2-16,1 17 4 15,6 3 2-15,0 3-1 16,0 6 5-16,8-5-3 15,13-5 0-15,0-6 8 16,6-13-2-16,-4-4 3 16,-1-13 0-16,-1-10-4 15,-2 0 9-15,8-7-2 16,-2-24-9-16,-1-10-3 16,0-5-2-16,-6-5-1 15,1-7-7-15,-9 1-6 0,-3 3 2 16,-3 5 2-1,-4 14 10-15,0 7 1 0,0 10 0 16,0 5 8-16,-6 8 7 16,1 0-2-16,3 5-8 15,0 0-6-15,0 0-3 16,-2 14 2-16,-2 14 1 16,4 13 3-16,0 4 16 15,2 8 9-15,-2 5-11 16,0 2 0-16,2 11-6 15,0-1-2-15,0 1 6 16,0-1 3-16,0-3-12 16,2-6-3-16,0-8-3 0,0-7 0 15,0-9-1 1,-2-11-1-16,6-8-3 0,-4-9-12 16,0-9-24-16,2 0-6 15,5 0 17-15,5-20 11 16,1-9-28-16,3-10 11 15,-5-4 2-15,-3-4 2 16,-4 0 6-16,-6 2-11 16,0 7 29-16,0 8 8 15,-14 7 0-15,-7 4 6 16,-4 3-2-16,-2 2 7 16,2 2 6-16,7 4-12 15,3 2-3-15,11 1 2 16,2 5 3-16,2-1 3 0,0-3-6 15,0-8-1 1,19-4-3-16,14-6-19 0,10-5-24 16,7 4-43-16,5 2-137 15,9 5-200-15</inkml:trace>
  <inkml:trace contextRef="#ctx0" brushRef="#br1" timeOffset="165371.47">8742 5270 603 0,'0'0'70'16,"0"0"90"-16,0 0-19 15,0 0-67-15,0 0-19 16,0 0 2-16,114-76-21 16,-94 48 1-16,-6-2-15 15,-8-2-14-15,-6 3-1 16,0 3 4-16,0 4-2 16,-13 3-6-16,-7 10-2 15,-3 5-2-15,-6 4 0 0,-2 0-1 16,-7 25-2-16,3 10 1 15,-1 5 1-15,7 3-2 16,13 1 1-16,8-1 3 16,3-4 1-16,5-12-1 15,0-4-1-15,0-13 1 16,0-9 0-16,7-1-1 16,6 0 2-16,7-8 2 15,9-18 1-15,2-8-4 16,-2 1 2-16,-4-4-2 15,-10 12-1-15,-3 2 0 16,-8 11 1-16,-2 6-3 16,-2 4 3-16,0 2 0 15,0 0-4-15,0 10-9 16,0 16 2-16,0 8 9 0,0 5 2 16,0-6-1-16,0-1 1 15,9-8 0-15,3-5 1 16,-6-9-2-16,7-5 4 15,1-5-1-15,3 0-2 16,10 0 3-16,4-22-3 16,5-2 3-16,-5-3-4 15,-4-6 1-15,-7-1-1 16,-7-4-9-16,-1 1-4 16,-8 0 3-16,1 7 6 15,-3 7-1-15,0 11 6 16,-2 1 0-16,0 8 0 0,0-2 0 15,0 5-5-15,0 0 5 16,0 0-1-16,0 0-4 16,0 0 2-16,0 0 0 15,0 0 2-15,0 0 1 16,0 0 2-16,0 0-1 16,0 0 8-16,0 0-5 15,0 0-2-15,0 0-2 16,0 0 0-16,0 0 2 15,0 0-1-15,0 0-1 16,0 0-2-16,0 0 2 16,0 0-1-16,0 0-1 15,0 0 2-15,0 0 1 0,0 0-1 16,0 0 3-16,0 0 0 16,0 0-1-16,0 0 2 15,0 0-1-15,0 0-3 16,0 0 0-16,0 0 1 15,0 0 1-15,0 0-2 16,0 0-2-16,0 0 2 16,0 0 0-16,0 0-1 15,0 0-1-15,0 0 2 16,0 0 0-16,0 0 0 16,0 0-1-16,0 0 1 15,0 0 0-15,0 0-2 0,0 0 0 16,0 0 2-1,0 0-4-15,0 0 0 0,0 0-20 16,0 0-14-16,0 0-25 16,0 0-64-16,0 0-157 15,0 0-384-15</inkml:trace>
  <inkml:trace contextRef="#ctx0" brushRef="#br1" timeOffset="166338.12">9110 4918 241 0,'0'0'19'0,"0"0"29"16,0 0 85-16,0 0-39 15,0 0-32-15,0 0-44 16,0 0-18-16,18-23-6 15,-18 23-31-15,0 0-67 16,0 12-66-16</inkml:trace>
  <inkml:trace contextRef="#ctx0" brushRef="#br1" timeOffset="168801.15">9181 5145 147 0,'0'0'241'0,"0"0"-140"16,0 0 24-16,0 0 13 15,0 0-54-15,0 0-21 16,14-28-25-16,-14 12-3 16,0 0-15-16,0 2-5 15,-2 0 12-15,-12 6-8 0,1 2 7 16,0 4-17-16,-10 2-3 16,5 0-6-16,-9 14 0 15,8 9 2-15,1 3 1 16,5 1-3-16,5 1 5 15,8 0-4-15,0-4-1 16,0-2 0-16,23-6 0 16,-1-9 2-16,5-7 0 15,2 0 5-15,7-21-3 16,-1-8-1-16,1-7 3 16,-5-5-4-16,-6-5-1 15,-5 0 2-15,-7-3-1 0,-9-9-1 16,-4 2 1-16,0 3-2 15,0 12-1-15,0 13 1 16,0 16 3-16,0 10-1 16,-2 2 0-16,0 0-4 15,-7 4-10-15,3 24 0 16,-4 14 10-16,6 11 2 16,4 5 0-16,0 2 0 15,0-2 2-15,12-4-2 16,1-6 2-16,3-4-2 15,-1-10 1-15,-2-6 1 16,1-11-2-16,-1-9 1 16,-2-7-1-16,7-1 2 15,2-11 2-15,3-18-1 16,1-7-3-16,-2-4-5 0,-6 0-9 16,-5 0-4-16,-5 10-7 15,-4 10 13-15,4 11 11 16,-6 9 0-16,0 0-1 15,0 0-3-15,0 19-5 16,0 9 10-16,0 9 0 16,0 2 1-16,4 2 0 15,11-5 12-15,3-9-2 16,-5-8-8-16,1-7-3 16,-7-11 14-16,-1-1-11 0,6 0 26 15,5-23-15 1,10-9-11-16,-2-3-1 0,-3-1-1 15,-7 4-2-15,-2 6 1 16,-1 9-5-16,-5 6 0 16,-3 10 4-16,-4 1-4 15,0 0 4-15,2 0-6 16,0 0-7-16,8 17 14 16,-4 7 0-16,7 0 1 15,3 0-1-15,5-4 1 16,-2-4-1-16,-1-4 0 15,4-6 1-15,-4-4 11 16,-2-2-5-16,6-2 9 16,0-16-5-16,7-7-11 15,-2-3 0-15,-4-3 0 0,-10-3-1 16,-7 2-14-16,-6 2-3 16,0 7 9-16,0 6-7 15,0 7 9-15,-13 10-7 16,-3 0-1-16,-3 4 9 15,-4 19 6-15,7 9-3 16,3 5 0-16,13 1 0 16,0 3 3-16,0-2 0 15,9-5 0-15,9-3 1 16,-1-12 1-16,6-8 1 16,2-10 6-16,4-1 7 15,6-5 1-15,5-21-5 0,5-6-7 16,-3-5-4-1,-9 2-2-15,-8-4-2 0,-13 3-5 16,-8 4-11-16,-4 8-10 16,0 10 16-16,-12 6 2 15,-5 8 4-15,-1 0 0 16,-5 0-4-16,8 5 0 16,7 10-8-16,2-5 3 15,4 0 7-15,2-4 5 16,0 2 1-16,8-2 2 15,9 0 1-15,1 0 0 16,-1 0 2-16,2 2 2 16,-9 2 1-16,4 3 6 0,-1 4 2 15,-3 3-5 1,1 6 14-16,-3-2-8 16,4 0-2-16,-1-3 1 15,-5-5-6-15,3-7 3 0,-4-4-6 16,-3-5 5-16,9 0 8 15,5-5 7-15,6-20-8 16,5-10-5-16,-3-4-7 16,3-7 6-16,-2-12-9 15,-8-5-1-15,-1-11-1 16,-5-7-15-16,-9 2-15 16,-2 6-1-16,0 19 19 15,0 18 10-15,0 16 2 16,0 14 1-16,0 6 0 0,-13 0 0 15,-3 27-11-15,-11 20 11 16,8 17 1-16,1 8 3 16,9 0-4-16,9-1 7 15,0-8-5-15,0-5 12 16,2-7-6-16,9-7 2 16,3-10-1-16,-1-12-2 15,1-9-4-15,1-10 7 16,5-3-6-16,7-2 14 15,9-22-12-15,1-8-6 16,5-7 0-16,-3-8-7 16,-8 3-11-16,-14 4-7 15,-3 12-15-15,-7 13 27 0,-7 8 13 16,0 7-1-16,0 0-10 16,-7 7 7-16,-7 20 4 15,-1 4 1-15,9 1 4 16,4 5-4-16,2-2 2 15,0-3 5-15,4-3 1 16,13-7 6-16,-1-10 31 16,6-5-32-16,-2-7 0 15,7 0 3-15,4-23-5 16,5-7-10-16,-3-4-2 16,-6-2 0-16,-11-1-7 15,-14-2-5-15,-2 5-2 0,0 8-15 16,0 9 19-16,-4 13-1 15,-12 4 2-15,1 0 2 16,-6 4 0-16,8 17 2 16,6 1 2-16,7 2 0 15,0 4 2-15,0 0 0 16,12 2 1-16,9 3-5 16,8-4 10-16,5 1 2 15,-5-2-1-15,-7-3-2 16,1-6-2-16,-10-2 0 15,-6-2-1-15,-5-3 0 16,-2 2-1-16,-2-2 4 16,-20 0 4-16,-5-1-7 15,2-5-1-15,8 0-1 16,7-4 1-16,8-2-1 0,2 0-7 16,0 0-5-16,0 0 4 15,16-14-17-15,11-9 16 16,6 0 5-16,7-5 3 15,7-5 2-15,6 1 0 16,1 0 8-16,-5 0-3 16,-7 2 1-16,-13 1 4 15,-2 0-7-15,-12 3-2 16,-7 3 10-16,-8 8-1 16,0 4-1-16,-6 8 5 0,-9 3-10 15,-3 0-4 1,-8 14-7-16,-1 16 1 0,7 4 6 15,7 4 3-15,13 0-1 16,0-4 0-16,0 3-1 16,2-10 0-16,11-5-1 15,3-3 1-15,-1-12-1 16,1-2 0-16,4-5-2 16,2 0-32-16,-1-17-44 15,-6-9-108-15,-9-1-124 16</inkml:trace>
  <inkml:trace contextRef="#ctx0" brushRef="#br1" timeOffset="169082.66">10831 4736 802 0,'0'0'94'15,"0"0"-90"-15,0 0 82 16,0 0-15-16,0 0-44 16,0 0 6-16,9 14-15 15,-5-12-8-15,3-2-8 0,-2 0-2 16,-1 0-12-1,-4-9-59-15,0-5-86 0,0-9-170 16</inkml:trace>
  <inkml:trace contextRef="#ctx0" brushRef="#br1" timeOffset="169257.05">10269 4729 739 0,'0'0'97'15,"0"0"-95"-15,0 0 68 16,0 0 7-16,0 0-33 16,0 0-17-16,141 9-27 0,-70-9-40 15,1 0-201 1,-12 0-424-16</inkml:trace>
  <inkml:trace contextRef="#ctx0" brushRef="#br1" timeOffset="171651.39">12160 5078 4 0,'0'0'305'0,"0"0"-240"16,0 0 34-16,0 0 11 16,0 0-3-16,0 0-11 0,-12 26 7 15,12-26-13 1,5 0-11-16,13 0-20 0,9-5-8 15,6-19-26-15,9-8-16 16,5-3-5-16,-5-4-1 16,-1 0-3-16,-12 0 0 15,-14 1 0-15,-6 8 1 16,-9 7-1-16,0 11-1 16,0 6-1-16,0 4 2 15,-9 2-4-15,3 0-22 16,-8 15-16-16,-1 13 25 15,4 5 6-15,8 3-6 16,3 2 5-16,0-6-2 16,20-1 2-16,7-4 2 15,0-6-1-15,0-1 2 0,-8-6 4 16,-5 0-9-16,-12-2 8 16,-2-4 4-16,0 2-2 15,-4-2-3-15,-21-2 7 16,-2 0 3-16,3-4-3 15,4-2 3-15,6 0-6 16,10 0 6-16,4 0-6 16,0 0-9-16,0 0-36 15,20-12-42-15,14-6 57 16,3-1 25-16,13-4 8 16,-4 0 0-16,-1-3 1 15,-3 5-1-15,-13 1 1 0,-4-2 11 16,-10 2 13-1,-13-3-5-15,-2 5 17 0,0 4-11 16,-4 4-14-16,-16 5 9 16,4 5-18-16,-2 0-1 15,1 0-2-15,-4 17 0 16,6 6 1-16,9 2-1 16,3 5 0-16,3 1 9 15,0 3-4-15,22-2 2 16,7-2 13-16,9-6 2 15,3-8-3-15,-6-6 8 16,5-10-11-16,1 0 6 16,-8-12-7-16,-2-16-1 15,3-4-5-15,-13-6-8 0,-5-3 1 16,-5 2-2-16,-11-1-2 16,0 3-2-16,0 10-3 15,-6 8 6-15,-5 12-8 16,1 4 5-16,4 3 2 15,-1 0-7-15,5 3-1 16,-2 11 8-16,4 2 0 16,0-5-6-16,0 3 2 15,0 3-2-15,13-5 7 16,5-1-1-16,-1 0 2 16,6-1 3-16,-5-3-3 0,-3 1-1 15,1 1 1 1,-3-1 0-16,-1 1 0 0,-6 3 1 15,5-1-1 1,-9-2 2-16,5 3-2 0,-4 2 0 16,-1-2 0-16,0-1 1 15,5-2 0-15,-5-4-1 16,0-1 1-16,0-1 1 16,0-3 0-16,5 1 2 15,-2 1-4-15,2-2 1 16,1 0 1-16,1 0-1 15,-2 0 4-15,6 0 0 16,-2 0-4-16,3-2 0 16,-3-6-1-16,3-2 1 15,-6-2 2-15,5 0-3 0,1-2 3 16,-7-2-3-16,-1-3 5 16,-6 0 0-16,0-3-3 15,0 2-1-15,0 2-1 16,0 4 0-16,0 5 2 15,0 4-2-15,0 5 3 16,0 0 1-16,0 0-4 16,0 0 0-16,2 0-3 15,8 15-4-15,-4 10 7 16,5 3 7-16,5-1-6 16,-5 2 2-16,3-5 1 15,-3-2-2-15,-3-7-1 0,4-6 0 16,-10-3 0-16,5-6 3 15,-5 0 0-15,2 0 7 16,10-10 3-16,1-15-9 16,1-4-5-16,-5-7 0 15,-9 0-14-15,-2 2-11 16,0 7 10-16,0 11 5 16,0 8 4-16,0 6 4 15,0 2 0-15,0 0-5 16,0 0-5-16,13 0 6 15,1 13 3-15,3 0 2 16,6-2 0-16,-3-6 1 16,7-1-1-16,-5-4 2 0,0 0-2 15,1 0 1 1,-5 0 0-16,-7-5 2 0,-7 1-2 16,-2 4 1-16,-2 0 14 15,0 0-2-15,0 4-10 16,5 13 3-16,1 6 0 15,6-1 2-15,-1-4-3 16,-2 0-5-16,4-7 0 16,-2-2-1-16,-1-6 0 15,-2-3-1-15,5 0-34 16,8-7-24-16,-3-13-127 16,-5-11-106-16</inkml:trace>
  <inkml:trace contextRef="#ctx0" brushRef="#br1" timeOffset="171882.86">13767 4613 636 0,'0'0'132'16,"0"0"-115"-16,0 0 91 16,0 0-42-16,0 0-24 15,-22 104-26-15,24-92-5 16,11-5-4-16,1-5 1 15,1-2 3-15,-1 0-10 16,-3-4-1-16,-5-10-18 16,-6 2-27-16,0-2-39 0,0 4-53 15,-13 6-62-15,1 2-300 16</inkml:trace>
  <inkml:trace contextRef="#ctx0" brushRef="#br1" timeOffset="172383.64">14036 4784 736 0,'0'0'66'15,"0"0"52"-15,0 0-35 0,0 0-43 16,0 0-22-16,0 0 2 15,-77 28-1-15,54 6 6 16,10 6-6-16,6-1 8 16,5-2-20-16,2 0 8 15,0-5-11-15,9-6-3 16,15 0 5-16,3-8-4 16,6-8-2-16,6-6 8 15,7-4-2-15,8 0 2 16,4-20-6-16,0-2-1 15,-12-5-2-15,-17 1-3 16,-15-9-22-16,-12-1 6 16,-2 3 6-16,0 8 5 15,-8 6 3-15,-11 10 6 16,1 6 1-16,3 3 0 0,-10 5 7 16,5 19 1-16,3 5 3 15,5 3 1-15,10 6 17 16,2-1-19-16,0-1 0 15,18-2-2-15,7-5-1 16,6-12-8-16,4-8-1 16,19-6 1-16,6-3-39 15,11 0-27-15,0-6-73 16,-5-14-131-16</inkml:trace>
  <inkml:trace contextRef="#ctx0" brushRef="#br1" timeOffset="172514.81">14736 5020 732 0,'0'0'25'15,"0"0"-13"-15,0 0-12 16,0 0-37-16,0 0-421 16</inkml:trace>
  <inkml:trace contextRef="#ctx0" brushRef="#br1" timeOffset="186036.62">4391 6372 499 0,'0'0'515'0,"0"0"-515"15,0 0 0-15,115-23 11 16,-63 20 15-16,4 3-12 15,-9 0-12-15,-5 0 1 16,-11 0 0-16,-10 3-3 16,-13 1 0-16,-3-1-1 15,-5-1 0-15,0-2-4 16,0 2 0-16,0 3-23 0,-5-2-22 16,-13 1-116-16,1-4-306 15</inkml:trace>
  <inkml:trace contextRef="#ctx0" brushRef="#br1" timeOffset="189282.51">5470 6282 37 0,'0'0'455'16,"0"0"-427"-16,0 0 41 16,0 0 30-16,0 0 7 15,0 0-32-15,20-42-9 16,-20 40-14-16,2 2-8 16,-2 0-2-16,0 0-12 15,0 0-10-15,0 0-13 0,0 20-6 16,0 14 16-1,0 7 10-15,-6 7 0 0,-8-2-6 16,-1-2-16-16,1-10 6 16,3-12-8-16,5-8 0 15,3-10-2-15,3-4 1 16,0 0 8-16,0 0 5 16,0-13 5-16,0-19-17 15,0-7-1-15,7-11 2 16,8-3-3-16,3-1-4 15,3 4 4-15,2 8-1 16,2 14-1-16,-2 8 0 16,-5 12-4-16,-5 6 4 15,0 2 1-15,3 2 0 16,-1 22 2-16,-1 10-2 0,-8 4 2 16,3 5 1-16,-4-4-2 15,0-6 0-15,-1-8 1 16,0-8 2-16,-2-10-3 15,5-2 0-15,-5-5 0 16,5 0 2-16,6-12 3 16,12-15-3-16,6-9-4 15,7-8 1-15,-3-2-11 16,1 6 6-16,-4 8 0 16,-10 14 3-16,-8 9 2 15,-8 8 0-15,-6 1 0 16,0 0-2-16,0 18 3 0,0 14 0 15,0 8 1-15,0 1 3 16,0-4 0-16,0 2-4 16,0-7 0-16,0-2 0 15,0-5-1-15,0-4-3 16,0-7-107-16,9-9-112 16,13-5-55-16</inkml:trace>
  <inkml:trace contextRef="#ctx0" brushRef="#br1" timeOffset="189848.78">6350 6214 994 0,'0'0'23'0,"0"0"-7"15,0 0 56-15,0 0-59 16,0 0-8-16,0 0 24 15,0 0-6-15,2 139-13 16,-2-101 8-16,-6-8 3 16,2-6-13-16,-3-8-3 15,3-10 2-15,1-4 5 16,-2-2 4-16,5 0 7 16,0-8 0-16,0-18-8 15,0-14-15-15,0-5 1 0,8 2 0 16,0 2-1-16,5 7-1 15,1 12 0-15,-3 8 0 16,-7 9 0-16,3 5 0 16,-2 0-2-16,4 0-4 15,-1 12 4-15,6 14 3 16,4 6 2-16,-7-1-1 16,7 3 0-16,-2-6-1 15,-3-1 0-15,3-9 0 16,-3-4 0-16,3-9-1 15,-8-5 1-15,5 0 3 16,8-2 0-16,1-23 5 16,5-10-4-16,-3-9-1 15,-6-4 7-15,-7-6 1 16,-6-2-1-16,-3 3-7 0,-2 7 1 16,0 11 4-16,0 14-4 15,0 12-2-15,0 4-2 16,0 5-1-16,0 0-7 15,0 3-28-15,0 23-50 16,0 8-71-16,7 2-111 16</inkml:trace>
  <inkml:trace contextRef="#ctx0" brushRef="#br1" timeOffset="190566.23">7783 6541 957 0,'0'0'22'16,"0"0"-21"-16,0 0 22 16,0 0 24-16,0 0-18 15,0 0 6-15,23 0 8 0,-7-4 4 16,3-8 12-16,8-8-37 16,9-6-15-16,-3-4-5 15,-1-5 1-15,-6 0 4 16,-8 2-6-16,-5 6 0 15,-5 4-1-15,-6 9 1 16,0 7 2-16,-2 7-6 16,0 0 3-16,0 0-3 15,0 0-2-15,0 27-5 16,0 7 8-16,0 4 1 16,0-1 0-16,0-9 1 15,15-6-2-15,8-9 2 16,6-6 0-16,0-7 0 15,6 0 0-15,8-12 1 0,-3-16-1 16,0-4-5-16,-9-5-13 16,-6-1-1-16,-9 2-4 15,-10 4-1-15,-6 8-1 16,0 11 13-16,0 4 10 16,0 9-8-16,-2 0-2 15,-12 2 11-15,1 16-2 16,-1 3 0-16,12 5-2 15,2-1 4-15,0-3 1 16,0 2-2-16,10-3-1 0,5-4 2 16,-1-2 2-1,-1-3-1-15,-7-3 1 16,-4-2-2-16,-2-1 0 0,0-2 1 16,0 1-4-16,-17 2-11 15,-12-3-71-15,-12-4-106 16,4 0-145-16</inkml:trace>
  <inkml:trace contextRef="#ctx0" brushRef="#br1" timeOffset="190894.98">8082 5997 781 0,'0'0'3'0,"0"0"1"16,0 0 28-16,0 0-31 15,0 0-1-15,0 0 3 16,16 17-2-16,-11-14 5 16,-3-3 6-16,-2 0 11 15,0 0 23-15,0 0 9 16,0 0-8-16,0 0-28 15,0-3-4-15,0 0-7 16,0 3 2-16,0 0-10 16,0 0-4-16,0 0 0 15,-2 0-1-15,-9 14-17 0,1 2-69 16,6 0-127-16,4-6-341 16</inkml:trace>
  <inkml:trace contextRef="#ctx0" brushRef="#br1" timeOffset="193782.05">9286 6075 560 0,'0'0'17'16,"0"0"-14"-16,0 0 24 15,0 0 3-15,0 0-23 16,0 0-6-16,0 0 0 16,0-9-1-16,0 9 2 15,0 0 7-15,0 0 6 16,0 0 0-16,0 0 27 15,0-2-8-15,0 0-13 16,0 2-2-16,0 0 11 0,0-2-6 16,0 2 5-1,0 0-3-15,0 0-9 0,0 0 1 16,0 0-6-16,0 0-1 16,0 0-4-16,0 0-1 15,0 0-4-15,0 0-1 16,0-3-1-16,0 3 1 15,0 0 5-15,0 0-6 16,0 0 8-16,0 0 1 16,0 0 9-16,0 0-11 15,0 0 5-15,0 0-3 16,0 0-3-16,0 0 7 16,0 0-7-16,0 0-2 0,0 0 8 15,0 0-10 1,0 25-1-16,0 18 22 0,0 16 14 15,0 7-12-15,0 6-7 16,0-2-18-16,0-3 2 16,0-11-4-16,-4-12-7 15,-8-14-38-15,4-10-24 16,-3-10 5-16,-1-10-134 16,1 0-138-16</inkml:trace>
  <inkml:trace contextRef="#ctx0" brushRef="#br1" timeOffset="194198.79">9108 6399 680 0,'0'0'121'15,"0"0"-59"-15,0 0 45 16,0 0-64-16,0 0-32 16,0 0-3-16,0 0-5 15,45-22 4-15,-1 10-2 16,10-7-4-16,4 1 3 15,-3-1-4-15,-4 2 1 16,-8 3-1-16,-14 8 0 16,-9 4 1-16,-12 2 0 15,-2 0-1-15,-6 18 10 16,0 10 11-16,0 5 5 16,0 0 1-16,0-1-16 15,0-5-10-15,0-6-1 0,0-7 0 16,4-4 0-1,9-6-3-15,5-4-3 0,7 0 3 16,-1-21-3-16,-2-9 5 16,-6-6 1-16,-7-2 2 15,-9-1 2-15,0 4-2 16,-18 5 5-16,-11 5-7 16,-3 11 0-16,9 4-1 15,0 8-6-15,3 2-29 16,7 0-49-16,6 10-97 15,7 4-262-15</inkml:trace>
  <inkml:trace contextRef="#ctx0" brushRef="#br1" timeOffset="194998.19">10180 6150 973 0,'0'0'32'0,"0"0"-31"16,0 0 63-16,0 0 0 16,0 0-48-16,-121 41-3 15,115-6-10-15,4 0 2 16,2 2-5-16,0-5 0 16,8-4 0-16,11-12 0 15,1-4-1-15,-3-9 0 16,8-3-2-16,2-7 6 0,2-22 2 15,-2-8 4-15,-6-4 3 16,-7-5 3-16,-14 1 17 16,0 1-10-16,0 5-8 15,-14 10-1-15,1 12 14 16,7 8-10-16,-3 4-10 16,6 5-5-16,-3 0-2 15,-3 14-3-15,-2 13-1 16,6 7 1-16,5-2-14 15,0 0-16-15,7-4-8 16,22-7-27-16,9-12 24 16,0-9-1-16,-1 0 11 0,4-14-8 15,-3-19 15-15,-3-4 2 16,-1-7 25-16,-12-2 3 16,-1-2 6-16,-13-1 5 15,-6 3 23-15,-2 11-8 16,0 8 0-16,0 13 14 15,0 8 7-15,0 6-22 16,0 0-28-16,0 15-4 16,-2 24 4-16,-6 9 0 15,-2 6 6-15,1 3 4 16,7-8-3-16,0-5 13 16,0-15-4-16,2-7-7 15,0-12 0-15,0-6-3 0,0-4-1 16,0 0 3-1,4 0-4-15,17-7 7 0,10-14-5 16,4 1-6-16,1 3 0 16,-3 12-4-16,-6 5-3 15,-2 0 4-15,-8 2 0 16,-10 15 1-16,0 2-1 16,-7 3 2-16,0-2 1 15,-12 0 0-15,-17-2 1 16,-9-4 1-16,-1-4-2 15,-9-4 0-15,4-3 0 16,9-3-5-16,1 0-48 0,16-7-46 16,12-16-54-1,6-12-230-15</inkml:trace>
  <inkml:trace contextRef="#ctx0" brushRef="#br1" timeOffset="195215.57">10945 5833 994 0,'0'0'62'0,"0"0"-1"15,0 0 36-15,0 0-65 16,0 0-3-16,0 111 7 16,-3-58-21-16,3 0-9 0,0-7-5 15,-2-9 0-15,0-2-1 16,-5-12-7-16,5-4-38 15,-4-9-82-15,-1-10-32 16,-7 0-145-16</inkml:trace>
  <inkml:trace contextRef="#ctx0" brushRef="#br1" timeOffset="196350.84">10730 6086 794 0,'0'0'61'0,"0"0"-57"15,0 0 55-15,0 0-51 0,0 0 14 16,0 0-14 0,172 15-5-16,-101-10-3 0,8-5-13 15,-1 0-33-15,-7 0 28 16,-11 0-25-16,-10-10 12 16,-21-2 4-16,-21-2 3 15,-8-3 24-15,0 2 46 16,-16-2 28-16,-11 5-11 15,-4 5-13-15,0 4-18 16,-7 3-1-16,7 0 3 16,0 18 0-16,2 11-22 15,2 3 1-15,8 1-1 16,5 1 0-16,7-3-9 16,7-7-2-16,0-4 0 15,0-8 0-15,7-8-1 0,9-2 1 16,3-2-1-1,8-4 8-15,4-20-4 0,7-4-1 16,-6-2-2-16,-4-2-1 16,-5 4 0-16,-7 3-2 15,-5 8 2-15,-7 8 0 16,0 6 0-16,-4 3-4 16,0 0 0-16,0 3-16 15,0 22 19-15,0 5 0 16,0 6 1-16,0 0 0 15,0-1-1-15,12-9 2 16,-3-3 0-16,4-7-1 16,-2-6 0-16,10-6 1 15,-2-4-1-15,10 0 0 0,2-16 0 16,5-10-6-16,-3-4-6 16,-4 0 0-16,-6-2 9 15,-9 2-6-15,-8 6 2 16,-4 8 0-16,-2 8 7 15,0 8-2-15,0 0 1 16,0 0-1-16,0 20-4 16,0 12 6-16,0 5 7 15,0 2-3-15,0-3 14 16,0-9-7-16,9-6 0 16,5-7 8-16,-3-6-15 15,2-8 2-15,5 0 3 16,4 0 8-16,12-22-10 0,8-6-4 15,1-6-2-15,-6-2-1 16,-1 2-1-16,-14 4 0 16,-4 4 2-16,-9 10-1 15,-2 8 0-15,-5 5-2 16,-2 3-4-16,0 0-4 16,0 12 2-16,0 13 8 15,0 3 2-15,0-1-2 16,0 0 0-16,0-7 4 15,0-9 8-15,0-2-5 16,0-6-7-16,4-3 13 16,5 0-3-16,7 0-1 0,9-17 0 15,6-4-9-15,0-4-5 16,2-1-5-16,-6-1-5 16,-2 6 0-16,-8 4-2 15,-8 9 4-15,-2 7 2 16,-7 1 2-16,7 0 4 15,-3 13 1-15,0 12 4 16,1 4 7-16,-1 6 6 16,1-5 2-16,2-2 5 15,-1-8-14-15,5-5 1 16,-4-8 12-16,6-5-16 16,6-2 3-16,2 0-5 15,10-6 7-15,10-9-8 16,-3 0-5-16,-7 3 1 15,-13 4-40-15,-5 0-5 0,-13-4-12 16,0-2-45-16,-13 0-171 16</inkml:trace>
  <inkml:trace contextRef="#ctx0" brushRef="#br1" timeOffset="196656.44">11600 5782 1071 0,'0'0'7'15,"0"0"-5"-15,0 0 8 16,0 0 13-16,0 0 0 16,0 0-13-16,0 97-3 15,14-85-5-15,1-6 3 16,-4-6-5-16,-2 0 7 15,4-2-1-15,-1-19 5 16,-8-4-5-16,-4 1-4 16,0 2 2-16,0 3-4 15,-11 10-25-15,0 4-11 16,2 5-8-16,5 0-64 16,4 11-158-16,0 4-326 15</inkml:trace>
  <inkml:trace contextRef="#ctx0" brushRef="#br1" timeOffset="197029.03">13747 5704 894 0,'0'0'93'15,"0"0"-93"-15,0 0 59 16,0 0 4-16,0 0-52 15,0 0 30-15,0 112 7 16,0-51-25-16,0 1-4 16,0-6-6-16,-12-3-10 15,-1-11-1-15,5-8-2 16,-11-10-26-16,2-10-67 16,-8-8-42-16,3-6-171 15</inkml:trace>
  <inkml:trace contextRef="#ctx0" brushRef="#br1" timeOffset="197786.36">13421 5970 982 0,'0'0'15'16,"0"0"85"-16,0 0-11 16,0 0-62-16,0 0-25 15,0 0-2-15,158-7-1 16,-86 5-2-16,-1-4 2 15,-2 2 0-15,-11-1-27 16,-11-2 14-16,-9 3 11 0,-18 3 3 16,-9 1 0-1,-9 0 0-15,-2 0 2 0,0 0 0 16,0 0-2-16,0 17 2 16,0 7 6-16,0 3-6 15,5-4-2-15,1 0 0 16,4-4-2-16,-2-4 2 15,11-7 0-15,-2-6 0 16,5-2-1-16,10 0 1 16,-3-10 0-16,-5-15-4 15,-1-7 4-15,-12-1 8 16,-9-6-1-16,-2-1-6 16,0 2 1-16,-16 5-1 15,-8 10-1-15,-5 7 1 16,2 9-2-16,-2 7 1 0,4 0-8 15,5 3 8-15,1 19-6 16,5 4-2-16,5 1-10 16,9-1-3-16,0-3-7 15,2 0-7-15,27-8-2 16,0-5 1-16,11-6 4 16,1-4-2-16,1 0-2 15,0-4-13-15,1-12 42 16,-6 0 7-16,-1-3 13 15,-5-1 33-15,-6 6 16 16,-7-1-5-16,-3 7 1 16,-11 4-1-16,1 4-4 0,-2 0-15 15,-1 0-4-15,2 15-31 16,5 24 16-16,-7 15 10 16,-2 18-13-16,0 17 8 15,-2 7-16-15,-23 6-7 16,8-5 2-16,-1-9-1 15,3-21-4-15,5-16 2 16,-1-17 0-16,9-15 3 16,0-14-3-16,2-5 0 15,-4 0-10-15,-4-16-9 16,4-19-84-16,-3-18-24 16,7-7 17-16,0-14-87 15,0-12-148-15</inkml:trace>
  <inkml:trace contextRef="#ctx0" brushRef="#br1" timeOffset="198051.79">14451 5813 630 0,'0'0'6'15,"0"0"80"-15,0 0 29 16,0 0-14-16,0 0-59 16,125-84-16-16,-103 84 3 15,3 0-5-15,2 0-3 16,-3 4 6-16,-4 13-15 15,-4 6 1-15,-5 0-3 16,-9 4 1-16,-2-3 0 0,0 0-2 16,-20-4 9-1,-9-2-15-15,-7-4 5 0,1-2-4 16,-3-3-4-16,9-6-10 16,11-1-64-16,9-2-33 15,9 0-65-15,0-8-222 16</inkml:trace>
  <inkml:trace contextRef="#ctx0" brushRef="#br1" timeOffset="199014.81">15082 5678 831 0,'0'0'86'0,"0"0"-54"15,0 0 53 1,0 0-32-16,0 0-31 0,0 0-9 15,-87 17-4-15,67 9-2 16,5 2-3-16,6 0-2 16,4-4 3-16,5-2-3 15,0-6-2-15,0-6-1 16,9-5 0-16,11-5 1 16,2 0 5-16,7-3-2 15,7-17 3-15,-3-8-5 16,-2-5 4-16,3-2-5 15,-14-5 1-15,-6 2-1 16,-14 3 0-16,0 9 0 16,-3 4 0-16,-26 8 0 0,-2 4-1 15,-9 10-1-15,2 0 2 16,-2 4-3-16,9 20 0 16,9 4-6-16,3 5 8 15,17-1-3-15,2-4-11 16,9-6 11-16,20-5-4 15,7-6-5-15,15-11 11 16,7 0 0-16,4-11 2 16,7-16-8-16,1-9-5 15,-10-7 6-15,-2-3 4 16,-9-6 3-16,-14-3 0 16,-6-10-1-16,-4-7 1 15,-11 1-4-15,-10 9 2 0,-4 12 2 16,0 22 0-16,0 10 6 15,0 18 7-15,0 0-13 16,-12 20-4-16,-3 29 4 16,-3 14-1-16,1 16 4 15,3 1-6-15,5 4 7 16,7-3 0-16,2-11-1 16,0-10 3-16,0-12-2 15,9-14 7-15,-3-14 5 16,2-10 7-16,-4-8 3 15,9-2 22-15,5 0 9 16,11-17-42-16,11-9-14 0,0-6-1 16,-6-3 0-1,2 5 0-15,-12 3-2 0,0 8-5 16,-10 7-3-16,-5 10 4 16,-5 2-1-16,-2 0-6 15,8 26 7-15,-4 6 3 16,5 4 2-16,3 0 1 15,3-2 0-15,6-6 0 16,-1-5 0-16,5-9 1 16,2-9 0-16,2-5 2 15,7 0 1-15,-5-5-2 16,7-18 0-16,-11-9 1 16,-6-2-2-16,-15-4 5 15,-8-4-5-15,0-2-1 16,-19 1-3-16,-22 5 1 0,-3 12-6 15,-3 15 6-15,3 8-6 16,8 3 1-16,5 8-17 16,6 18-32-16,13 5-13 15,10 0-48-15,2-1-144 16,27-1-198-16</inkml:trace>
  <inkml:trace contextRef="#ctx0" brushRef="#br1" timeOffset="199645.29">16621 5661 565 0,'0'0'45'0,"0"0"94"15,0 0 1-15,0 0-58 16,0 0-55-16,-119-101-7 16,59 101 8-16,-4 0-12 15,0 16-3-15,14 8-7 16,9 5-5-16,15-4 0 15,12 1-1-15,10-6-2 16,4-5 2-16,0-6 0 16,0-2 1-16,11-7 1 15,11 0-1-15,16 0 8 16,5-10-8-16,1-8 1 16,3 0-1-16,-5-3 6 15,-2 6 1-15,-9-2 6 0,-2 7-1 16,-13 5 18-1,-1 5 2-15,-3 0-21 0,1 12 2 16,-1 20-1-16,-4 11 6 16,3 14-2-16,-3 10-7 15,-8 5-2-15,0 2 1 16,-6-2-8-16,-13-5-1 16,-8-9 0-16,-2-13 0 15,4-12 0-15,7-16 2 16,1-11-2-16,1-6 6 15,3 0-1-15,2-8-5 16,-1-20-2-16,10-5-13 16,2-13 3-16,4-5-13 15,30-12-21-15,13-5-19 0,9 9 8 16,2 8-3-16,-3 17 38 16,-8 16 19-16,-7 12-2 15,-9 6 5-15,-2 0 1 16,-4 0 15-16,-7 2 4 15,-5 10-7-15,-4 4 0 16,-2 1-1-16,0-2-6 16,-5 2-2-16,2-8-3 15,-2-1-2-15,-2-4-4 16,0-4-33-16,0 0-51 16,0 0-185-16</inkml:trace>
  <inkml:trace contextRef="#ctx0" brushRef="#br1" timeOffset="199818.59">16921 5446 840 0,'0'0'78'16,"0"0"-67"-16,0 0 63 15,0 0-39-15,0 0-35 16,0 0-13-16,43-25-115 15,-24 25-152-15</inkml:trace>
  <inkml:trace contextRef="#ctx0" brushRef="#br1" timeOffset="200802.5">17532 5557 863 0,'0'0'23'0,"0"0"80"16,0 0-16-16,0 0-32 15,0 0-23-15,0 0-17 16,-89-49-10-16,58 69 3 16,0 9 12-16,-6 5-5 15,16 4-7-15,-2 4-6 0,12 4 6 16,6-5-7-16,5 0 5 15,0-5-4-15,0-6-2 16,29-4-1-16,4-5 1 16,15-10 0-16,1-7 2 15,9-4-2-15,-1 0-8 16,3-7-27-16,1-13-16 16,-8-6 18-16,1-6 9 15,-12-3 12-15,-1 1 9 16,-20 4 1-16,-9 8 4 15,-12 4-2-15,0 7 29 16,-16 6-1-16,-17 5-18 0,-11 0 0 16,-8 5 0-1,-2 22 10-15,8 4-20 0,7 3 12 16,18-1-5-16,5-3-7 16,9-6 5-16,7-4 0 15,0-6-2-15,0-3 2 16,13-10 5-16,14-1 7 15,4 0-1-15,12-5-5 16,-1-14-8-16,3-3-3 16,-3 0-1-16,-4-2 1 15,-9 0 4-15,-9 2-4 16,-2 6 1-16,-11 6 1 16,-7 6-1-16,0 4 1 15,0 0-2-15,0 0-1 16,-2 14-6-16,-16 12 5 0,-1 4-1 15,11 0 2-15,1 0 1 16,7-4 3-16,0-6-1 16,0-4-2-16,5-4 4 15,11-6-3-15,3-2 5 16,8-4 1-16,11 0-2 16,5-10-3-16,3-14 1 15,-1-5-3-15,-1-6 1 16,-6-7-1-16,-7-8 2 15,-2-6-2-15,-11-7-4 16,3 5 1-16,-13 7-4 16,-1 12 5-16,-5 19 2 0,-2 8 0 15,0 8-2-15,0 4-1 16,0 2-7-16,-25 28 7 16,1 10 3-16,2 10-1 15,6 3 1-15,7-3 9 16,7 0-4-16,2-4 0 15,0-4 1-15,0-1-2 16,2-10-2-16,12-4-1 16,3-6 0-16,4-7-1 15,-4-6 2-15,1-5-1 16,7-3-1-16,0 0-8 16,-4-19-35-16,2-5-85 15,-7-4-20-15,-5-2-161 0,-5 0-367 16</inkml:trace>
  <inkml:trace contextRef="#ctx0" brushRef="#br1" timeOffset="201540.86">17851 5645 413 0,'0'0'0'15,"0"0"-358"-15</inkml:trace>
  <inkml:trace contextRef="#ctx0" brushRef="#br1" timeOffset="204402.07">19460 5842 941 0,'0'0'57'0,"0"0"-7"15,0 0 101-15,0 0-70 16,0 0-44-16,0 0-18 15,29-61-6-15,-29 37-2 16,0-2-2-16,0-1-4 16,0 3-3-16,0 7-1 15,-11 3 1-15,4 6-1 16,-4 6-2-16,-4 2 1 16,-1 0-4-16,-11 20 2 15,0 10 2-15,10 3-1 0,3-2-3 16,10-5 1-16,4-6 2 15,0-6 0-15,4-6-4 16,16-8 3-16,5 0 1 16,8 0-2-16,5-20 2 15,-5-4-2-15,1 2 5 16,-16 5-4-16,-5 1 4 16,-11 9 3-16,-2 4 3 15,0 3 3-15,0 0-4 16,0 0-7-16,0 3-5 15,0 17 0-15,0 3 1 16,0 0 2-16,14-1-12 0,1-8-22 16,14-3-1-1,7-8-38-15,2-3-24 0,2 0 16 16,-7-15 13-16,-4-8 36 16,-6-3 6-16,-8-6 9 15,-1-3 19-15,-10-1 3 16,1 4 4-16,-5 6 15 15,0 11 25-15,0 5 7 16,-13 7-20-16,-12 3-19 16,-4 5-1-16,-11 18 8 15,4 12 6-15,0 1-14 16,17 2-4-16,7-3-3 16,10-4-3-16,2-3-3 0,0-9 1 15,4-5-2 1,19-7 0-16,6-7 10 0,4 0 1 15,-2-18-4-15,5-14-1 16,-7-2-3-16,-7-10 2 16,-1-6 1-16,-8-6-6 15,-7-7 0-15,4-5-2 16,-8 5 2-16,0 5 0 16,-2 11 0-16,0 17 3 15,0 11-3-15,0 11 3 16,0 8-3-16,0 0-3 15,-16 27-11-15,-1 15 12 16,1 13-1-16,7 8 1 16,9 4 1-16,0 1-2 0,4-7 3 15,21-4-3-15,4-11 3 16,4-12-1-16,5-10 0 16,4-10 1-16,-3-14-1 15,-2 0-1-15,1-8-3 16,-9-19-4-16,-4-5-5 15,-10-3 3-15,-10-5 7 16,-1 4 3-16,-4 3 1 16,0 10 0-16,0 9 2 15,-4 5 0-15,-16 9 0 16,-5 0 0-16,-6 11-2 16,-9 17 6-16,7 9-3 15,-1 7 0-15,12 2 1 0,8-2-4 16,5-7 3-1,9-7-1-15,0-6-2 0,2-8 0 16,23-10 5-16,0-6 0 16,6 0 6-16,9-16-1 15,-3-18-9-15,2-6 5 16,-8-10-5-16,-7-11 4 16,-4-4-2-16,-4-10-3 15,-3-3 0-15,-2-4 0 16,1 7-3-16,-8 13 3 15,-2 23 1-15,-2 15 5 16,0 15 18-16,0 7-7 0,0 2-11 16,0 2-6-1,0 31-9-15,-4 15 7 0,-7 12 2 16,6 9 1-16,5 6 0 16,0 1-1-16,0-2 1 15,0-4 0-15,10-10 0 16,5-17 4-16,5-8-3 15,5-16 1-15,2-9 2 16,6-10 3-16,9 0 6 16,5-17-3-16,4-15-11 15,-8-11 2-15,-14-3-2 16,-12-2-17-16,-5 6-8 16,-10 9-2-16,-2 9 1 15,0 12 15-15,0 6-10 16,-12 5 12-16,-1 1-5 0,-5 0-4 15,3 4 11 1,-1 8 1-16,5 0-4 0,9-3-9 16,2 1-12-16,0 2 10 15,15-2 8-15,5 0 6 16,3 2 5-16,2-2 1 16,-8 2-2-16,-1 2 3 15,-5 3 0-15,-5 2 3 16,3 1-1-16,-6 3 16 15,-3 0-6-15,2-2-1 16,0-1-10-16,7-3 1 16,0-3 6-16,7-7-3 0,3-2-3 15,10-5 10-15,10 0-6 16,-2 0-4-16,3-17-1 16,-4-7 0-16,-7-7 0 15,-11-6-2-15,-3-8-8 16,-3-1-2-16,-12 2-2 15,0 10 10-15,0 10 2 16,-7 9 0-16,-4 10 1 16,-11 5 4-16,4 0-4 15,-9 20 0-15,2 12 0 16,10 8 1-16,3 2 1 16,12 1-2-16,0-3 1 15,0-5-1-15,21-3 0 16,8-9 1-16,2-8 0 0,9-10 1 15,-2-5 0-15,9 0 0 16,0-17-2-16,-5-6 0 16,0-7-2-16,-11-6 1 15,-8-6 1-15,-15-6-6 16,-5 3 1-16,-3 10 4 16,0 9 2-16,-7 11 0 15,-6 10 1-15,-3 5 2 16,1 0-4-16,1 5 1 15,3 15-2-15,11 6 1 16,0 1-2-16,9 3 0 0,11 0 2 16,7-1-2-1,-2-2-3-15,-8-3 3 0,-1-6 2 16,-7-2 0-16,-9-2-1 16,0-1 0-16,-7-4 1 15,-13 1 1-15,-7 0 1 16,-2-1-2-16,3-4 0 15,8-1 0-15,7-2 1 16,6-2 1-16,5 0 0 16,0 0 0-16,14-11-2 15,19-15-11-15,13-1 2 16,10-7 3-16,14-4-14 16,-1 0 9-16,4 0 1 0,-9 3 0 15,-12 9 8-15,-14 3 2 16,-18 4 5-16,-11 3 3 15,-9 2 17-15,0 5 5 16,-18 4-24-16,-11 5-6 16,-4 0 2-16,2 7 0 15,2 14-1-15,6 7 0 16,15 5-1-16,8 3 0 16,0-3 4-16,4 3-3 15,23-5 0-15,-6-1 2 16,4-4-2-16,2-2 1 15,-11-2 17-15,-1-4-3 16,-6-4 2-16,-6-4-3 16,-3-2-8-16,0 0 6 0,-10-2-1 15,-19-3-6-15,-15-3-1 16,-7 0-5-16,-12 0-87 16,1-14-129-16</inkml:trace>
  <inkml:trace contextRef="#ctx0" brushRef="#br1" timeOffset="210382">6571 7092 546 0,'0'0'58'0,"0"0"-40"16,0 0 105-16,0 0-44 16,0 0-20-16,0 0-4 15,0 0-6-15,7-42 4 16,-7 38-10-16,0 4-5 15,0 0-14-15,-12 0-5 16,-3 0 2-16,-3 6 0 0,-1 16 5 16,-2 7-1-1,3 4-8-15,5 4 2 0,4 1-12 16,9 1-3-16,0 0 1 16,0-7-5-16,18-6 1 15,6-10-1-15,3-5 0 16,4-10 0-16,11-1 0 15,1-10 1-15,13-20 0 16,-3-6 1-16,-4-5 0 16,-2 2 2-16,-13 2-3 15,-15 8 5-15,-5 7-4 16,-7 8 2-16,-7 10 5 16,0 4 1-16,0 0-9 0,0 0-1 15,0 7-7-15,2 19 3 16,2 9 4-16,-2 1 2 15,10-3-2-15,-1-2-2 16,2-5 2-16,3-8 4 16,1-10-4-16,4-6-2 15,3-2 0-15,5-4 2 16,7-20 4-16,-1-4-1 16,-1-2-1-16,-10 0-2 15,-3 1-3-15,-8 7 3 16,-7 4 5-16,-4 10-4 0,-2 5 0 15,0 3-1-15,0 0-2 16,0 0-5 0,0 10-2-16,0 16 7 0,0 8 2 15,12 0 2-15,1-2-2 16,5-2 0-16,5-7-5 16,1-11 5-16,5-7-4 15,7-5 4-15,6-6 2 16,4-22-2-16,6-6 0 15,-5-7-2-15,-7 0-1 16,-11-1 1-16,-13 2 1 16,-12 5 1-16,-4 9 0 15,0 8 0-15,-4 8 0 16,-12 8 0-16,-4 2-2 16,0 0-6-16,0 15 5 0,-1 5-1 15,6 0 0-15,9-2 2 16,-2-5-3-16,8-3-6 15,0-4-1-15,0-2-4 16,0 0 4-16,14-2 4 16,9 0 4-16,-4-2 0 15,-3 0 3-15,-3 3 1 16,1 0 0-16,-7 4 0 16,-1 1-1-16,1 6 1 15,-3 2 0-15,6 0 0 0,-2 0-4 16,1-2 4-1,-2 0 0-15,0-4 1 0,-1 0-1 16,1-7-5 0,1 0 4-16,2-3 1 15,3 0 1-15,7 0 3 0,7-6-4 16,4-8 0-16,9-3 0 16,-4 0 0-16,-1-2 0 15,-3 0 0-15,-8-1 3 16,-6-2-2-16,-9 0 4 15,-7 1 0-15,-2 3 0 16,0 4 0-16,0 7 6 16,-11 0-1-16,-3 5-6 15,1 0-4-15,5 2-6 16,-4 0 5-16,1 0-5 0,5 4 5 16,1 5-1-16,5-4 0 15,0 1-7-15,0 1 0 16,7-2 4-16,13 1-4 15,6-2 3-15,-1 3 5 16,-5-3 0-16,-5-1 1 16,-5 8-1-16,-1-1-1 15,-3 4 1-15,-2 2 1 16,1 4-2-16,-2 0 2 16,1 0-2-16,-2-2 6 15,7 0-8-15,-3-4 4 16,4-2-1-16,1-4 1 15,-5-6 0-15,10-2 0 16,6 0 2-16,3-19-1 16,8-6-2-16,-4-5 3 0,-2-4-2 15,-7-5 2-15,-7 1-2 16,-3 3 1-16,-8 0 0 16,-2 9-1-16,0 8 3 15,0 7-3-15,0 10 0 16,-10 1-1-16,-5 0-3 15,-1 10-1-15,-3 13 4 16,-2 4 1-16,5 7-1 16,10 0-3-16,4 1 0 15,2-1 1-15,0-5 2 16,0-4 1-16,14-5-1 16,5-6-1-16,6-7-3 0,4-7 5 15,6 0 0 1,8 0 0-16,6-21-8 0,2-4 1 15,-1-2-7-15,-13-2 6 16,-8 0 3-16,-7 0 4 16,-15 7 0-16,0 8 1 15,-7 9 4-15,0 2 8 16,0 3-12-16,0 0-1 16,-2 11 0-16,-7 12-1 15,-1 5-1-15,10 1 0 16,0-1 6-16,0-4-2 15,5-9 3-15,2-3 1 16,-5-5 1-16,3-7 3 0,3 0 4 16,8 0 13-1,6-14-13-15,7-11-6 0,0 2-6 16,-2-5 0-16,-5-1 3 16,-3 4 0-16,-9 4-3 15,1 9-1-15,-4 6 0 16,-2 6 0-16,-5 0-5 15,2 0-5-15,0 17 8 16,5 9 2-16,-1 3 3 16,1 3 6-16,2-6-8 15,4-5 4-15,1-8-4 16,-3-6 0-16,2-7-1 16,3 0 12-16,4-7-5 0,8-17-5 15,-1-8 4-15,2-4-4 16,-6-4 5-16,-7-6-4 15,-5-8-2-15,-5-4 2 16,-4-6 0-16,-2 9-3 16,0 10 1-16,0 15 0 15,0 18 3-15,0 8 9 16,0 4-10-16,0 0-3 16,0 23-8-16,-6 23 3 15,-1 13 5-15,5 7 0 16,2 0 0-16,0-5-2 15,0-10 2-15,0-6 0 16,7-9 0-16,-1-13-3 0,1-6-27 16,-2-12-75-16,-1-5-2 15,-2-5-168-15,-2-23-405 16</inkml:trace>
  <inkml:trace contextRef="#ctx0" brushRef="#br1" timeOffset="210528.28">8943 6974 637 0,'0'0'243'0,"0"0"-242"16,0 0 19-16,0 0-16 15,0 0-4-15,0 0 0 16,183-2-23-16,-97 9-88 16,3 0-30-16,6 1-158 0</inkml:trace>
  <inkml:trace contextRef="#ctx0" brushRef="#br1" timeOffset="211182.61">10044 7072 783 0,'0'0'169'16,"0"0"-101"-16,0 0 50 16,0 0-60-16,0 0-27 15,0 0-4-15,-109 43-14 16,87-16-3-16,4 6-6 15,9-4-3-15,7 2-1 16,2-3-1-16,0-9-1 0,0-5-5 16,11-5-12-1,7-9-4-15,-1 0-3 0,4-2 5 16,-2-20 0-16,-5-6 17 16,-3-4 4-16,-9-7 0 15,-2-7 0-15,0-2-4 16,0 0 4-16,0 4-8 15,0 13 7-15,0 10-1 16,0 9-2-16,0 8-2 16,14 4-16-16,11 0-11 15,12 6 21-15,5 13 7 16,1 12 0-16,-1 3 5 0,-11 7 0 16,-2 3 0-1,-10 2 0-15,-17 4 0 0,-2 8 10 16,-10 8 18-16,-17 8 7 15,-8 4-7-15,-1 3-21 16,3-4-1-16,6-7-6 16,12-7 0-16,5-10 0 15,10-16 0-15,0-8 0 16,19-11-7-16,12-13 5 16,11-5 1-16,14 0-19 15,4-11-16-15,-2-12 19 16,-9-1 8-16,-11 1 3 15,-13-4 5-15,-17-3 1 16,-8-2 1-16,0-3 7 0,-8-6 2 16,-19 1-3-16,-2 1 0 15,2 2 3-15,2-3-6 16,6-1-3-16,3-1-1 16,9-6-8-16,7 1-19 15,0 0-47-15,13 6-114 16,10 8-67-16</inkml:trace>
  <inkml:trace contextRef="#ctx0" brushRef="#br1" timeOffset="-214215.72">9899 7159 881 0,'0'0'27'0,"0"0"-14"16,0 0 63-16,0 0-51 15,0 0-18-15,116-14-2 16,-49 8-5-16,9-1-2 16,-3-1 1-16,4 2 1 15,-20 1-1-15,-19 2-5 16,-18 1-3-16,-18-3 6 15,-2 2 1-15,-9-1 2 16,-20 4 0-16,-6 0 0 16,-5 0 0-16,-1 0 0 15,1 7 10-15,11 3 4 16,5 4-5-16,4-2 1 16,6 2-3-16,12-3-3 0,2 2-4 15,0-3 0-15,0 0-2 16,16-4 1-16,13-2 1 15,0-2 1-15,5-2-1 16,-1 0 0-16,-4 0-1 16,-12 0-3-16,-5 0-1 15,-10 0-4-15,-2 0 3 16,0 3 4-16,0 6-1 16,-16 6 3-16,-11 10 1 15,-6 7 1-15,2 3-2 16,2 0 2-16,7-1-2 15,6-8 0-15,7-4 0 0,7-6 1 16,2-3-1 0,0-8-1-16,27-1-1 0,11-4 1 15,8 0-17-15,12 0-45 16,9-16-94-16,-2-2-1 16,6-6-331-16</inkml:trace>
  <inkml:trace contextRef="#ctx0" brushRef="#br1" timeOffset="-213904.12">11157 7069 203 0,'0'0'865'0,"0"0"-854"15,0 0 61-15,0 0 42 16,0 0-80-16,0 0-29 16,19 70 11-16,-7 3 18 15,-10 17-17-15,-2 7-7 16,0 3 3-16,-2-3-10 16,-16-10-3-16,2-14-1 15,3-15-9-15,4-18-26 16,7-16-28-16,2-16-53 15,0-8 0-15,0-16 1 0,0-27-192 16,4-16-109-16</inkml:trace>
  <inkml:trace contextRef="#ctx0" brushRef="#br1" timeOffset="-213647.55">11128 7245 665 0,'0'0'121'0,"0"0"-61"15,0 0 60-15,-2-117-43 16,2 104-32-16,4 2-19 15,11 3-14-15,8 4-10 16,6 2-2-16,4 2 1 16,-2 0 4-16,3 0-4 15,-12 18 3-15,-7 2 2 16,-7 5-1-16,-8 3 1 16,0 0 4-16,-10-1 5 0,-19 0-8 15,-2-5 3-15,-2-2-10 16,1-6-1-16,12-5-5 15,9-4-45-15,11-5-41 16,0 0-49-16,9-10-170 16</inkml:trace>
  <inkml:trace contextRef="#ctx0" brushRef="#br1" timeOffset="-212549.44">11488 7153 777 0,'0'0'84'16,"0"0"58"-16,0 0-2 15,0 0-36-15,0 0-62 0,0 0-27 16,-13 1-15-16,-2 30 0 16,-5 5 0-16,-1 4 1 15,15-2-1-15,6-6-2 16,0-6-1-16,0-8-1 16,4-7-2-16,17-11-4 15,-4 0-3-15,5-7 9 16,10-21 0-16,-8-7 2 15,-1-2 2-15,-12-4 0 16,-9 3 0-16,-2 6 0 16,0 6 0-16,-21 8-1 15,6 11 1-15,-5 5-1 16,3 2-3-16,-4 0-3 0,6 19 1 16,-1 6 4-16,10 1-4 15,6 0-2-15,0-1-1 16,6 0 3-16,23-7 2 15,9-6-3-15,5-8 1 16,1-4 6-16,1 0-2 16,-1-14 2-16,-2-10-5 15,-3 0 5-15,-6-2 0 16,-16 1 2-16,-3 6 3 16,-7 5-1-16,-7 4 7 15,0 5 3-15,0 5 3 16,0 0-17-16,0 2-12 0,-7 23 2 15,-7 6 10 1,6 6 0-16,3-3 0 0,5-1 0 16,0-4-1-16,0-7 1 15,9-8 0-15,7-8 1 16,1-6 4-16,8 0 1 16,6-13-1-16,9-16-4 15,7-7-1-15,-3 0 1 16,-1 0-2-16,-14 0 1 15,-9 8 0-15,-13 3-1 16,0 14 1-16,-7 4 2 16,0 7-1-16,0 0-1 15,0 0-3-15,-7 22 3 16,-11 7 12-16,3-3 0 16,3-2-4-16,6-8 1 0,1-7 3 15,5-5-1-15,0-4 5 16,0 0 9-16,0 0-6 15,0-5-1-15,15-18-8 16,12-4-10-16,2-5 0 16,0 3-2-16,-4 5-1 15,-7 6 0-15,-5 8 1 16,-4 8-11-16,-7 2 9 16,2 0-3-16,2 10 1 15,2 10 5-15,1 4 1 16,5-3 0-16,-1-5 0 15,3-4 0-15,-1-7-2 0,1-5 2 16,1 0 1-16,4-5 2 16,8-26 1-16,2-11-4 15,2-10 4-15,3-8-2 16,-7-8-2-16,-7-10-3 16,-9-7 3-16,-3 3-1 15,-10 11-1-15,0 24 2 16,0 17-1-16,0 18 1 15,0 12 1-15,0 0-1 16,-10 16-7-16,-5 31 7 16,-1 20-3-16,5 13 3 15,9 7 0-15,2-7 2 16,2-10-2-16,13-12 0 0,6-16-2 16,-5-14-4-1,-8-14-22-15,3-10-39 0,-1-4-41 16,-4-9-26-16,3-21-214 15</inkml:trace>
  <inkml:trace contextRef="#ctx0" brushRef="#br1" timeOffset="-212358.11">12302 6870 835 0,'0'0'105'0,"0"0"-65"16,0 0 76-16,0 0-67 0,0 0-34 15,114-12-2-15,-38 8-6 16,6-3-7-16,-8 2-3 16,-16-3-31-16,-18-1-42 15,-23 1-60-15,-17 1-91 16,0 0-159-16</inkml:trace>
  <inkml:trace contextRef="#ctx0" brushRef="#br1" timeOffset="-212209.89">11870 6863 960 0,'0'0'26'0,"0"0"-7"16,0 0 51-16,0 0-70 16,0 0-15-16,0 0-83 0,102 0-134 15</inkml:trace>
  <inkml:trace contextRef="#ctx0" brushRef="#br1" timeOffset="-211528.57">13249 6914 1084 0,'0'0'36'0,"0"0"-34"0,0 0 50 16,0 0-19-16,-127 60-20 16,110-23 0-16,3 4-13 15,14-3 0-15,0-8 0 16,0-8-6-16,16-5-2 16,4-12-3-16,-2-5 11 15,-2 0 1-15,-1-7 3 16,-4-18 5-16,-4-7 2 15,0-4-10-15,-7-4 1 16,0-2-2-16,0-2 3 16,0 4-5-16,0 5 4 15,0 9-3-15,0 11 1 16,8 8-3-16,13 4-15 16,6 3-12-16,8 0-2 0,5 22 15 15,-7 9 16-15,1 11 0 16,-12 7-1-16,-6 3 2 15,-9 4 0-15,-7 4 2 16,-9 6 16-16,-25 5 3 16,-4 5-5-16,-4 2-3 15,7-3-9-15,-2-12-4 16,9-6 0-16,12-11 1 16,5-12-1-16,9-12 0 15,2-8-1-15,0-11-2 16,11-3 0-16,18 0-4 15,13-17-12-15,5-12 0 16,5-2 13-16,-8-6 6 0,-11-4 1 16,-12-4 1-16,-13-1-1 15,-8 0 13-15,0 2 11 16,-8 4 7-16,-15 6-16 16,-4 6-13-16,10 7 0 15,-1 8-3-15,9 3-2 16,2-1 1-16,7 2-24 15,0-6-63-15,24-2-50 16,32-7-141-16,15-2-348 16</inkml:trace>
  <inkml:trace contextRef="#ctx0" brushRef="#br1" timeOffset="-210531.55">14636 7014 868 0,'0'0'78'15,"0"0"-67"-15,0 0 80 16,0 0-37-16,0 0-38 16,2-108-2-16,-2 76-8 15,0-5 2-15,-8 2 6 0,-15 4-1 16,-4 5-5-1,-2 10-5-15,2 12 4 0,1 4-4 16,-5 3-3 0,-10 30 2-16,2 13 4 0,3 10-1 15,7 1 0-15,15-1-4 16,14-8-1-16,0-6 0 16,0-12 1-16,27-8 5 15,4-12 0-15,5-10 15 16,7 0-2-16,5-11-4 15,-1-20-7-15,3-5-8 16,-10-3 2-16,-7-7-1 16,-8-1 4-16,-8-1-5 15,-10 7-1-15,-2 15-6 16,-5 12 5-16,0 14 1 0,0 0-12 16,0 13-10-16,-7 25 7 15,-7 8 9-15,12 6 2 16,2 0-4-16,0-2-1 15,9-6 3-15,11-10 4 16,9-10 0-16,-2-12 1 16,0-9 0-16,2-3 1 15,2-11 0-15,9-18-2 16,-7-10-16-16,-2-7-13 16,-6-4 6-16,-10-5 20 15,-3-12-12-15,-12-2-1 16,0 3 3-16,0 12-2 15,0 22 10-15,0 18 8 16,-4 10 8-16,-4 4-8 0,0 10-1 16,-5 24-4-16,-6 21 5 15,11 9 3-15,1 8-3 16,7 2 0-16,0-8 2 16,7-12-2-16,13-8 0 15,2-14 3-15,0-10 2 16,5-9 2-16,0-13 5 15,2 0 14-15,11-17-14 16,2-14-4-16,1-14-8 16,-3-5-10-16,-16-10 3 15,-1-10 1-15,-12-8-15 16,-5-3-9-16,2 0 8 16,-4 16 3-16,-2 17 18 0,0 18 1 15,-2 16 7-15,0 14 5 16,0 7-12-16,0 34 0 15,-14 22 12-15,8 15 9 16,-1 10-3-16,7 3-5 16,0-4 8-16,0-13 14 15,7-10-6-15,5-11-6 16,3-14-4-16,1-8-3 16,-1-13-13-16,-2-12-3 15,1-6 1-15,1-2-2 16,1-25-31-16,-1-4-65 15,-3-8-26-15,-12 1-157 0,0 4-326 16</inkml:trace>
  <inkml:trace contextRef="#ctx0" brushRef="#br1" timeOffset="-210341.19">14806 6863 726 0,'0'0'112'0,"0"0"-71"15,0 0 70-15,0 0-48 16,0 0-41-16,0 0-14 16,176-11-3-16,-76 11-5 15,-2 0 0-15,-2 0-8 16,-16-3-62-16,-9 0-97 16,-13-3-33-16,-15 2-200 15</inkml:trace>
  <inkml:trace contextRef="#ctx0" brushRef="#br1" timeOffset="-209628.76">15894 7006 857 0,'0'0'55'0,"0"0"38"16,0 0-22-16,0 0-33 0,-10-104-1 15,4 88-18-15,-7 2-17 16,-3 7-2-16,-9 7 0 16,-2 0-4-16,-6 9 2 15,-7 19 1-15,-2 6 1 16,1 6 0-16,12 2 0 16,12-3 1-16,3-6-1 15,14-8 0-15,0-8-4 16,0-4 4-16,16-9 2 15,13-4 9-15,11 0 29 16,5-21-22-16,8-7-13 16,-4-3-5-16,-5-1 0 15,-3-3-2-15,-12 3 4 16,-7 6-4-16,-13 9 1 16,-2 8 0-16,-7 9 0 0,0 0-12 15,0 10-12-15,0 20 24 16,0 8 2-16,-9 4-2 15,7-3 1-15,2-1 0 16,0-8-3-16,0-7 4 16,22-9-3-16,0-7 4 15,14-7-2-15,1 0 0 16,11-26-2-16,-4-10-25 16,-6-3-1-16,-9-7 11 15,-5-8 3-15,-6-7 0 16,-5-19-8-16,-1-3-14 15,-10-4-10-15,0 7-1 0,-2 17 25 16,0 24 22 0,0 16 19-16,0 20 19 0,0 3-25 15,-6 10-9-15,-17 28-4 16,5 16 18-16,5 16-7 16,11 10-3-16,2 2 4 15,0-3 3-15,0-11 4 16,2-12-5-16,14-14-11 15,4-10 2-15,-6-13-5 16,-6-15 0-16,3-4 0 16,-7-7-40-16,6-23-126 15,-10-8-252-15</inkml:trace>
  <inkml:trace contextRef="#ctx0" brushRef="#br1" timeOffset="-209496.55">16077 6770 649 0,'0'0'10'16,"0"0"-7"-16,0 0 5 16,0 0-6-16,0 0-2 15,149 52-90-15,-90-42-160 16</inkml:trace>
  <inkml:trace contextRef="#ctx0" brushRef="#br1" timeOffset="-207582.51">16613 6837 487 0,'0'0'140'16,"0"0"47"-16,0 0-9 0,0 0-89 16,0 0-17-16,0 0-33 15,-15-9-22-15,-5 33 11 16,-3 4 12-16,6 6-5 16,-1 2-11-16,5 0 0 15,3 0-8-15,4-6-11 16,6-2-2-16,0-5 5 15,0-8-8-15,4-2 1 16,16-8 0-16,9-5 0 16,11 0 1-16,3-4-2 15,1-20-1-15,1-7-21 16,-5-9-4-16,0-11-16 16,-7-11-21-16,-4-13-65 0,-4 0 41 15,-7 3 9 1,-5 13 14-16,-3 20 38 0,-8 18 25 15,-2 13 1-15,0 8 35 16,0 0-18-16,-14 17-12 16,-6 20 40-16,-2 11-10 15,4 15 2-15,5 2 4 16,3 4-15-16,8-7 14 16,0-10 33-16,2-6-11 15,0-14-30-15,0-10-3 16,0-10-8-16,0-6-2 15,2-6 1-15,12 0-1 0,9-3 17 16,12-22-26-16,7-5-10 16,3-4-2-16,-3-2-6 15,-13 4-16-15,-2 6 3 16,-12 10-5-16,-1 7 11 16,-12 9 3-16,0 0-6 15,3 12 2-15,-3 15 16 16,0 6-1-16,-2 4 1 15,2-3 0-15,0-3-1 16,6-10-1-16,-4-7 2 16,0-5 1-16,3-5 1 15,-3-4 10-15,10 0-2 16,1-9 7-16,8-13-16 16,-3-2 0-16,4-1 1 0,-6-4-4 15,-5 5-3-15,1 4 3 16,-5 9-6-16,-5 6 4 15,-2 5 1-15,-2 0-7 16,0 10 0-16,0 18 9 16,0 2 1-16,0 2 1 15,0-2 7-15,0-4 4 16,0-6 3-16,0-5-5 16,0-9 0-16,0-5-5 15,0-1 12-15,0 0-3 16,0 0 8-16,23-19-14 0,6-9-8 15,6-5-1-15,3-1 1 16,-7 2-11-16,-4 4 2 16,-9 9-12-16,-7 7 7 15,-9 9 9-15,-2 3 2 16,0 2-9-16,0 20 7 16,0 8 5-16,0 3 0 15,0-1 0-15,0-3 2 16,0-7-2-16,0-8 2 15,0-4-2-15,2-8 4 16,6-2 4-16,-4 0 11 16,7 0-4-16,7-17-1 15,9-10-12-15,0-1-4 16,2 0-3-16,-1-2-1 16,-1 8-10-16,-7 4-3 0,-7 10 7 15,-3 8 1-15,-6 0 6 16,-2 0-10-16,0 16 11 15,5 8 3-15,-3 2 1 16,-2 0 3-16,8-4-3 16,-4-4 0-16,5-6 0 15,1-8 1-15,1-4 0 16,5 0 2-16,11 0 1 16,0-22-4-16,4-3-1 15,1-7 1-15,-7-1-8 16,-10-6-11-16,-5 4 2 15,-6 3-6-15,-4 6-15 0,-2 13 11 16,0 10 23 0,0 3-18-16,-13 5 4 0,-11 21 17 15,-3 8 0-15,2 5-1 16,7 1-5-16,7 0 7 16,7-6 0-16,4-6 0 15,0-10 1-15,0-8 0 16,0-6 9-16,15-4 4 15,5 0 21-15,9-5-19 16,9-17-9-16,-3-7-7 16,2-3-8-16,-6 0-12 15,-6-5 12-15,-6 0-15 16,4 4-14-16,-8 1-11 0,-1 15 5 16,-10 11 26-1,-4 6 13-15,0 0-8 0,0 23 12 16,0 9 1-16,-13 7 18 15,-3-6 21-15,3 2 1 16,3-9-3-16,6-6 8 16,4-6 2-16,0-7-10 15,0-6-3-15,0-1-8 16,0 0 9-16,14-4-7 16,17-16-26-16,11-2-3 15,3 0 0-15,-5-1 0 16,-13 6-5-16,-2 1-2 15,-10 10-2-15,-11 4-1 16,0 2 6-16,1 2-4 0,-2 20 5 16,-1 6 3-16,-2 4 0 15,0-2 1-15,0-4 0 16,2-8-1-16,5-6 0 16,-1-3 0-16,3-9 8 15,7 0 3-15,6 0 6 16,12-18-17-16,1-12 5 15,1-8-4-15,-3-11-2 16,-4-12-2-16,-2-14-5 16,2-15-5-16,-4-7-10 15,-6-1-1-15,-5 11 5 16,-3 20-5-16,-7 20 17 16,-1 21 6-16,-3 18 2 0,0 8-2 15,0 8-3-15,-18 28 1 16,-7 17 3-16,8 9 6 15,3 6 0-15,12 6 2 16,2-2 2-16,0-7 6 16,0-12-13-16,11-12-2 15,3-11-1-15,-8-12 0 16,3-10-1-16,-2-8-45 16,6-7-111-16,0-25-160 15</inkml:trace>
  <inkml:trace contextRef="#ctx0" brushRef="#br1" timeOffset="-207403.18">18555 6663 951 0,'0'0'11'0,"132"0"70"15,-59 0 15-15,-2 0-57 16,-3-4-39-16,-22-6-1 15,-17 0-28-15,-16-2-35 16,-13 2-60-16,-24-3-206 16</inkml:trace>
  <inkml:trace contextRef="#ctx0" brushRef="#br1" timeOffset="-206779.05">16040 6691 532 0,'0'0'85'0,"0"0"40"15,0 0 57-15,0 0-103 16,0 0-10-16,0 0 4 16,0 0-12-16,0 0-1 15,0 4-20-15,14-2-11 16,28-2-3-16,30 0-5 16,32 0-17-16,19 0-4 15,-5 0 0-15,-16-8-1 16,-32 3-8-16,-30-4-15 15,-36-3-15-15,-4-2-32 0,-42-4-153 16,-18 4-255-16</inkml:trace>
  <inkml:trace contextRef="#ctx0" brushRef="#br1" timeOffset="-196850.72">5349 4231 11 0,'-13'162'213'16,"13"-3"-213"-16</inkml:trace>
  <inkml:trace contextRef="#ctx0" brushRef="#br1" timeOffset="-192175.89">2202 8886 671 0,'0'0'237'0,"0"0"-193"15,0 0 12-15,0 0 18 16,0 0-45-16,0 0-13 16,0 0-12-16,13-3-1 15,-4 26 2-15,5 8 51 16,1 10-18-16,-1 3-11 0,-1 2-13 15,-2 0 6-15,0-4-13 16,-2-7 2-16,-3-8-8 16,2-10-1-16,-6-5 0 15,2-10 0-15,-1 1 1 16,-3-3-1-16,0 0 9 16,0 0-2-16,0-8 0 15,0-16-7-15,2-7-3 16,2-10-1-16,0 1-4 15,3 0-9-15,5 4 12 16,-4 3-7-16,3 10 8 16,-4 6 3-16,-4 9 1 0,-1 6 1 15,-2 2 2 1,0 0 0-16,0 0 4 0,0 0-5 16,0 8 0-16,-16 13 1 15,-4 3 1-15,-2 1 0 16,-5 4 0-16,0-3-4 15,0-2 2-15,-2-2 1 16,8-6-6-16,2-6 4 16,11-2-3-16,3-6 4 15,3-2-1-15,2 0 4 16,0 0 0-16,0 0-1 16,0 0-2-16,0 0 3 0,0 0-5 15,0 0-2-15,9 0 0 16,8-4 1-16,8-4 1 15,4 0-1-15,4 0 2 16,3 5-2-16,0 3 2 16,-3 0-2-16,-1 0 2 15,-8 0 0-15,-9 3 0 16,-4-1-1-16,-5 0-2 16,-4-2 2-16,-2 2-1 15,0-2-2-15,0 0-33 16,0 0-89-16,0 0-46 15,0 0-182-15</inkml:trace>
  <inkml:trace contextRef="#ctx0" brushRef="#br1" timeOffset="-185533.55">3493 8494 890 0,'0'0'12'15,"0"0"29"-15,0 0 21 16,0 0-7-16,0 0-45 16,0 0-8-16,0 0 12 15,-13 156 16-15,13-84-6 16,0-1-15-16,8-7 5 15,3-10-6-15,-5-12-2 16,0-16-2-16,-2-13 3 16,-2-8-2-16,0-5 12 15,1 0 26-15,3-2-2 16,8-24-12-16,3-11-29 0,12-2-1 16,0 3-4-16,2 14-5 15,-4 10-7-15,-2 10 10 16,-2 2-1-16,-6 10 3 15,-1 22 2-15,-3 8 3 16,-7 6 3-16,-4-3-3 16,-2-6 0-16,0-6 0 15,-6-8 0-15,-11-5 7 16,-10-4 0-16,2-7 1 16,-2-7-8-16,-2 0 0 15,0 0-1-15,2-21-8 16,6-5-64-16,7-3-53 0,10 2-48 15,4 10-175-15</inkml:trace>
  <inkml:trace contextRef="#ctx0" brushRef="#br1" timeOffset="-185161.82">3804 9126 600 0,'0'0'57'15,"0"0"46"-15,0 0 10 16,0 0-33-16,0 0-19 0,0 0-19 16,27 5-20-1,-4-26-13-15,1-9-8 0,3-2 0 16,-5-5 3-16,-4 5-4 16,-7 0 1-16,-1 8-1 15,-6 8 0-15,-2 8 0 16,-2 4 6-16,0 4 14 15,0 0-14-15,0 11-6 16,0 18-5-16,0 9 4 16,0 4 2-16,9-1-1 15,5-10 0-15,-4-4 2 16,9-10-2-16,-6-8 0 16,-1-9 0-16,2 0-3 15,4-9 3-15,4-23-3 16,1-7-20-16,-6-6-54 0,-7-3-66 15,-10 2-46-15,0-1-195 16</inkml:trace>
  <inkml:trace contextRef="#ctx0" brushRef="#br1" timeOffset="-184975.37">3972 8603 796 0,'0'0'104'0,"0"0"-44"16,0 0 25-16,0 0-33 16,0 0-30-16,0 0-22 15,-4-37-10-15,4 37-58 16,17 10-24-16,3 12-118 0,1 7-225 16</inkml:trace>
  <inkml:trace contextRef="#ctx0" brushRef="#br1" timeOffset="-183348.76">4195 8949 748 0,'0'0'122'0,"0"0"-77"16,0 0 42-16,0 0-42 0,0 0-33 15,0 0 27 1,0 66 13-16,0-42-30 0,4 1 4 15,3-7-8-15,-2-6 1 16,-1-5-11-16,-2-7-5 16,0 0 3-16,3 0 2 15,5-2 6-15,4-22 2 16,13-12-13-16,0-8-3 16,-2-2 0-16,-4 6 0 15,-2 8-2-15,-4 10 0 16,-6 14-3-16,-4 6-7 15,-3 2 11-15,0 0-14 16,7 20-4-16,2 12 18 16,4 6 1-16,4 3 0 15,2-7 0-15,6-8-4 0,2-5-17 16,4-7-18-16,4-10-16 16,3-4 19-16,0 0 0 15,-3-15-3-15,0-7 0 16,-8-3 20-16,-8-3-1 15,-5-2 7-15,-9-2 7 16,-7-2 2-16,0 5 1 16,-2 4 3-16,-17 9 4 15,0 8 19-15,-1 4 8 16,-5 4-20-16,3 0-3 16,-2 18-4-16,1 12 4 15,7 1-4-15,5 6-2 0,7 1 3 16,4-2-4-1,0-4 2-15,4-8 0 0,14-6 2 16,0-11-4-16,4-7 5 16,3 0 15-16,6-18 10 15,0-18-18-15,9-10-12 16,-4-9 1-16,-3-3 0 16,-4-6 6-16,-9-8 6 15,-11-10-8-15,-9-13-6 16,0 1 0-16,0 10 0 15,-9 16 0-15,-1 27 6 16,2 18-1-16,2 14 19 16,1 9 11-16,5 0-35 15,-4 16-11-15,0 31 5 16,-1 18 5-16,5 18 1 0,0 9-1 16,7-4 0-16,13-9 1 15,4-9 0-15,1-12 1 16,-1-10-1-16,3-9 1 15,0-13 8-15,-2-9 1 16,-4-13-4-16,2-4 8 16,2 0 9-16,2-26-14 15,4-6-8-15,-2-6-1 16,-8 0 0-16,0 1-2 16,-13 10-6-16,-2 9-3 0,-6 12 9 15,0 6-2 1,0 0-8-16,0 13-9 0,0 16 18 15,0 7 0-15,0 3 1 16,0-4 0-16,13 0 2 16,5-8 0-16,1-5-2 15,4-11 0-15,2-9-2 16,1-2-11-16,3-4 0 16,3-23-5-16,1-2 0 15,-4-6 5-15,-4 3-1 16,-8 4 7-16,-8 7 5 15,-4 10 4-15,-5 5 1 16,0 6 5-16,0 0 2 16,0 6 7-16,0 17-6 15,-8 9 8-15,2-3-1 0,4 1-5 16,2-5-1-16,0-10 9 16,0-5-12-16,0-6 8 15,0-4-3-15,0 0 20 16,0 0 0-16,8-12-9 15,11-10-19-15,5-4-4 16,1 6-1-16,-8 6-2 16,4 7-14-16,-8 7 5 15,-2 0 0-15,0 0 0 16,2 14 6-16,3 9 6 16,5 3 0-16,0-6 0 15,8-4 1-15,2-6-1 0,8-8 0 16,1-2 3-1,4-2-2-15,1-20 3 0,-5-5-2 16,-5-4-1-16,-6 2-1 16,-8-6 4-16,-13 0-2 15,-8 6 9-15,0 7-8 16,0 7 6-16,-22 14 18 16,-7 1-4-16,-9 9-21 15,-2 24-1-15,1 6-1 16,4 8 1-16,14-7-1 15,9-6-1-15,10-7-12 16,2-10-2-16,0-5 7 16,16-3-9-16,11-8 4 0,6-1-2 15,0 0 10-15,5 0 3 16,-5 4 1-16,3 6 2 16,-5 7 1-16,-6 10 1 15,-5 11 4-15,-9 15 9 16,-11 7-5-16,0 6 5 15,-2 2-9-15,-23-8-7 16,1-9 0-16,2-11 0 16,-3-10-1-16,0-13 0 15,-4-4-23-15,-4-13-47 16,-7 0-58-16,-5-13-128 16,3-20-437-16</inkml:trace>
  <inkml:trace contextRef="#ctx0" brushRef="#br1" timeOffset="-183153.39">5584 8395 1017 0,'0'0'4'16,"0"0"-4"-16,0 0 58 15,0 0 10-15,0 0-35 16,0 0-33-16,-7-35-22 15,7 35-39-15,2 16-11 16,5 3-126-16,-7-4-242 16</inkml:trace>
  <inkml:trace contextRef="#ctx0" brushRef="#br1" timeOffset="-181582.45">7868 8631 501 0,'0'0'82'0,"0"0"-24"16,0 0 92-16,0 0-22 15,0 0-26-15,0 0-24 16,-37-33-13-16,37 33-29 16,0 6-23-16,0 25-12 15,2 9 51-15,16 6-25 16,6-2-13-16,3-7-6 16,4-6-2-16,2-9-5 15,-2-12 0-15,6-8 1 16,-4-2 0-16,5-7 2 15,-3-22-4-15,3-9 0 0,-7-6-3 16,-13-5-11-16,-5 1 11 16,-7 6 2-16,-6 6 0 15,0 12 1-15,0 17 0 16,0 4 0-16,0 3 0 16,0 8-8-16,0 24-2 15,0 15 9-15,0 4 1 16,8-3 0-16,17-7-2 15,2-9-1-15,2-10 1 16,2-10 2-16,-5-10-2 16,5-2 1-16,1-7 1 15,-4-24-2-15,1-5-1 16,-2-6 3-16,-13-1 0 0,-10 2 5 16,1 7-3-16,-5 7 1 15,0 11 5-15,0 13 12 16,0 3-7-16,0 9-13 15,-9 35-3-15,-3 23 3 16,-1 16 4-16,5 10-1 16,0 5-2-16,2 3 0 15,-1-6-1-15,-1-14 0 16,0-14 0-16,8-20 2 16,-2-17-2-16,2-14-5 15,0-12-4-15,0-4-11 16,0-5 4-16,0-27-15 0,-2-16-51 15,-2-17 48-15,-5-13 10 16,-2-16-5-16,4-9-1 16,0-7 4-16,7 8 11 15,0 10 3-15,27 15 4 16,2 19 8-16,0 18 8 16,0 12-1-16,0 14-2 15,5 14 4-15,-1 0 13 16,-2 18 0-16,-2 19-10 15,-11 10 0-15,-7 3 4 16,-11-1-11-16,0-5 4 16,-14-9 7-16,-14-3-6 15,-1-13-3-15,2-5-3 0,5-6-4 16,6-8-5-16,9 0-91 16,5-16-117-16,2-18-477 15</inkml:trace>
  <inkml:trace contextRef="#ctx0" brushRef="#br1" timeOffset="-179999.64">9041 8705 486 0,'0'0'233'0,"0"0"-155"15,0 0 102-15,0 0-76 0,0 0-64 16,0 0-17-1,2-92-5-15,-2 51-2 0,0 0 0 16,0 2-4-16,-14 9-3 16,-1 9 4-16,1 13 12 15,-1 8-15-15,-5 0-4 16,-7 25-6-16,-1 16 0 16,3 10 3-16,7 3-3 15,12-4 0-15,6-9 0 16,0-7 0-16,17-12-2 15,5-15-2-15,5-7 4 16,2 0 9-16,5-15-9 16,1-23 7-16,-4-13-3 0,3-11 2 15,-10-10-5 1,-10-8 4-16,-12-9-2 0,-2 3-2 16,0 4 1-16,-6 12-2 15,-6 18-1-15,1 22-1 16,9 14 3-16,0 12-1 15,2 4 0-15,-4 9-16 16,1 32 9-16,3 15 3 16,0 14 4-16,0 8 0 15,16 4-1-15,6 3 2 16,5-11-4-16,-3-10 5 16,3-12-4-16,0-17 1 15,-3-11-1-15,3-12-1 16,-2-12 1-16,4 0-9 0,0-20-10 15,-3-17-8-15,-4-9 11 16,-3-6 7-16,-15-1-2 16,-4 4 4-16,0 13 8 15,-14 12 0-15,-8 13 2 16,0 11-4-16,-3 0 4 16,-2 13-2-16,-2 16-3 15,10 17 3-15,3 0 1 16,7 7-1-16,9-4 1 15,0-8 0-15,0-5 1 16,9-9-1-16,5-11 0 16,-1-8 1-16,-3-8 1 15,11 0 2-15,-1-12 9 0,2-16-6 16,-2-7-7-16,-2-2 1 16,-5-4 2-16,-6 1-3 15,-5 10-1-15,-2 6 1 16,0 16 0-16,0 8 0 15,0 0-5-15,0 8-9 16,0 18 8-16,0 12 4 16,0 2 2-16,0-4-1 15,3-1 0-15,12-10 1 16,6-7 2-16,0-8 0 16,2-8 12-16,4-2 4 15,4-9 8-15,4-23-7 0,8-7-13 16,-12-9-3-1,1-10-2-15,-13-8 6 0,-14-11-6 16,0-5-1-16,-5-5-1 16,-8 6-8-16,-9 17 1 15,-1 18 8-15,7 22 0 16,2 14 6-16,7 10-6 16,-5 0-6-16,-4 26-13 15,0 23 16-15,4 14 3 16,7 11-4-16,0 7 4 15,16 6 0-15,8 0 0 16,8-9 1-16,-3-8 1 0,2-13 1 16,-4-13-3-1,-6-14 2-15,2-12-1 0,-7-10 1 16,-1-8 1-16,3 0 5 16,11-25 2-16,0-16-10 15,5-12-18-15,-5-9-6 16,-10-7-4-16,-5 8 1 15,-12 11 12-15,-2 15 15 16,0 19 3-16,-4 16 3 16,-19 0-2-16,1 15 2 15,-1 23-5-15,4 13 4 16,12 4-4-16,7 6 1 16,0-6 0-16,11-3 1 0,14-4 1 15,2-7-3-15,4-9 4 16,0-10-2-16,-2-13-1 15,2-6 4-15,0-3 6 16,5-15 3-16,-1-16-5 16,5-14-5-16,-9-6 0 15,-2-10-5-15,-6-1-4 16,-19-2 1-16,-4 10 2 16,0 13 0-16,0 16 1 15,-8 12 1-15,-5 13 7 16,-8 0-8-16,5 13-4 15,-1 19-1-15,3 7 4 16,12 5-2-16,2-5-1 16,0-1 0-16,22-4 3 0,10-2 1 15,-1-6 0-15,2-3 0 16,-4-5-1-16,-4-4 2 16,-8-4-1-16,-7-1 4 15,-6-2-4-15,-4-1 0 16,0-1 6-16,-11 2-1 15,-23-2-3-15,-19-2-2 16,-17-3-54-16,-1 0-89 16,-7-15-163-16,3-17-406 15</inkml:trace>
  <inkml:trace contextRef="#ctx0" brushRef="#br1" timeOffset="-179847.4">9600 8203 843 0,'0'0'66'0,"0"0"-63"16,0 0 16-16,0 0-1 15,0 0-18-15,137-4 1 16,-50 4-1-16,11 0-96 16,-3 8-138-16</inkml:trace>
  <inkml:trace contextRef="#ctx0" brushRef="#br1" timeOffset="-179571.97">10784 8696 948 0,'0'0'19'15,"0"0"6"-15,0 0 101 16,114 11-58-16,-60-11-19 15,12 0-21-15,3-4-17 16,-2-4-6-16,-7 2-4 16,-6-1 0-16,-17 3 0 15,0 1-1-15,-18 1 3 16,-5 0-3-16,-12-1-14 16,3 3-37-16,-1-2-62 0,0-1-100 15,8-1-398 1</inkml:trace>
  <inkml:trace contextRef="#ctx0" brushRef="#br1" timeOffset="-178029.88">11897 8497 1066 0,'0'0'0'15,"0"0"0"-15,0 0 33 0,0 0 93 16,0 0-68-16,0 0-37 16,64-102-9-16,-35 102-6 15,-2 0 2-15,-2 9-2 16,-6 20-2-16,-3 8 3 15,-3 1 1-15,-11 0 3 16,-2-2-2-16,0-3-2 16,0-8-4-16,-2-8 1 15,0-8 0-15,0-7-2 16,2-2 1-16,0 0 0 16,0 0 3-16,0-5 3 15,0-23-9-15,12-15-1 0,9-9-14 16,8-2-4-1,5 4 0-15,-5 14 3 0,-9 17 9 16,-9 12 1-16,-5 7 3 16,4 0-1-16,3 12 3 15,3 20 1-15,-3 8 4 16,-7 4 7-16,4-6 2 16,-6-4-1-16,-4-7-5 15,2-10-1-15,3-7-5 16,-1-7 1-16,-2-3 0 15,10 0 2-15,5 0 4 16,12-21 4-16,12-9-12 16,-1-4 1-16,-5-1-1 0,-1-2 0 15,-12 7 1 1,-7 10-1-16,-3 8-2 0,-10 7 2 16,-2 5 0-16,0 0 0 15,0 0-8-15,0 0 5 16,0 0-4-16,0 0 2 15,0 0 5-15,0 0 0 16,0 0 0-16,0 0 1 16,0-1 5-16,0-10-6 15,0-10-5-15,0-6-3 16,0 2 6-16,-4 3 0 16,-8 5-1-16,6 9 1 15,-1 7 1-15,-7 1 0 16,-1 0 0-16,-5 14-5 0,-2 13 6 15,0 9 0-15,1 8 1 16,13 5-1-16,1-3-2 16,7-4-1-16,0-5 3 15,9-10 0-15,18-6 0 16,8-11 0-16,17-9 5 16,6-1-4-16,4-4-1 15,9-24-1-15,-6-6-3 16,-7-12-2-16,-11-10 1 15,-9-9-7-15,-16-8 5 16,-13-7-7-16,-9 3-1 16,0 5-10-16,0 6 7 15,0 10 1-15,-7 8 15 0,5 6 4 16,-3 10-1-16,1 7 1 16,-1 13 1-16,1 7 9 15,2 5-12-15,2 0-1 16,-7 23-6-16,5 10 7 15,2 4 3-15,0 6-1 16,0 3 6-16,0 2-1 16,2 4 7-16,9 4 5 15,-2 4-3-15,-5 7 4 16,1-2-7-16,4 0-5 16,-5-11-4-16,5-11-4 15,-2-8 0-15,2-12-1 0,0-8 0 16,1-9 0-1,9-6 1-15,3 0 1 0,7 0-1 16,2-16 1-16,-6-10-4 16,-10-11 0-16,-4-6 3 15,-11-6-1-15,0-2-9 16,0 5 3-16,-11 8-1 16,-4 9 1-16,-3 12 6 15,5 10-3-15,1 5 1 16,1 2-4-16,5 0 2 15,1 14-1-15,0 7 2 16,5 2 1-16,0 0 1 0,14-6 1 16,11 1 1-1,4-7 0-15,4-9-3 0,9-2 3 16,2 0-1-16,4-14-7 16,-13-7 1-16,-6 6 4 15,-4-2 3-15,-19 8 0 16,1 0 5-16,-7 9 7 15,0 0 8-15,0 0-11 16,0 2-9-16,0 24-7 16,0 10 7-16,0 7 7 15,0-5-6-15,0-3 1 16,0-6 2-16,3-9-1 16,6-6-2-16,-1-7 1 0,3-7 1 15,7 0-3 1,3 0-5-16,0-19-28 0,4-9-74 15,-9-10-44-15,-3-5-90 16,-9 0-272-16</inkml:trace>
  <inkml:trace contextRef="#ctx0" brushRef="#br1" timeOffset="-174365.47">13228 8390 604 0,'0'0'115'0,"0"0"-36"16,0 0 56-16,0 0-61 15,0 0-29-15,0 0-2 16,0 0-5-16,6-68-7 16,-6 47 14-16,0-1-25 15,-2-4 1-15,-12 2-7 16,1 2 1-16,-5 2-3 15,-4 6 2-15,2 4 3 16,-5 6-10-16,3 4-3 16,-4 0-2-16,-3 9-1 15,-5 14 0-15,5 12-1 16,7 6-1-16,1 7-1 16,15 1 2-16,2 1-1 15,4-8 1-15,0-6 0 16,8-12 2-16,15-8-2 0,-3-10 0 15,8-6 0-15,9 0 0 16,-2-14 4-16,7-13-2 16,-6-6-1-16,-7-4-1 15,-7 2 2-15,-8 1 2 16,-5-1 3-16,-7 12-4 16,-2 2 4-16,0 14 2 15,0 2 3-15,0 5-4 16,0 8-8-16,-16 31-7 15,1 21 6-15,-6 14-1 16,11 9 2-16,1 1 5 16,6-3-5-16,-6 0 0 0,9-9 0 15,-11-8 0-15,5-10 0 16,-6-15-2-16,-1-13 4 16,4-10-7-16,-2-11 6 15,0-5-1-15,-3 0 10 16,-1-3-10-16,-1-23-6 15,3-8-4-15,1-7 2 16,8-5-3-16,4-2 6 16,0-2-10-16,12 3-11 15,17-1-8-15,6 1 9 16,14-1 0-16,2-9-6 16,9 1 3-16,5-5 6 15,-5 1 10-15,-2-1 7 16,-6 2 2-16,-15 5 3 0,-10 3 0 15,-12-2 0-15,-9 3 4 16,-6 3 10-16,0-1 1 16,-6 13 19-16,-2 4-24 15,-1 13 14-15,5 7-4 16,2 6-6-16,-4 5-12 16,2 2-2-16,-9 33-7 15,-3 17 7-15,5 14 5 16,5 6 1-16,6 2-1 15,0-4 11-15,2-3-4 16,11-5 2-16,-6-13-3 0,4-12-6 16,-7-16-1-1,3-10-1-15,-5-9-2 0,0-2 1 16,8 0 6-16,1-10-2 16,9-25 7-16,5-6-13 15,-4-5-1-15,4 6 0 16,-7 13-7-16,-9 11 7 15,-5 10-1-15,3 6-4 16,-2 0-1-16,-1 10-2 16,9 19 9-16,1 4-2 15,1 6 2-15,12-3 1 16,-2-7-1-16,2-9-1 16,-4-8 1-16,2-7 0 0,-2-5 2 15,-3 0-1 1,2-24 2-16,-2-8-3 0,-4-6 0 15,-1-5-1-15,-6-4-2 16,-7-10 1-16,-2 3-9 16,0-2-7-16,0 8-5 15,-9 12 3-15,7 7 14 16,-2 9 3-16,-3 8 2 16,5 7 1-16,0 3 0 15,2 2-4-15,0 0-2 16,0 0-2-16,0 0 2 15,0 0 4-15,0 0 2 16,0 0-3-16,0 0 3 16,0 0 0-16,0 0 3 0,0 0-1 15,0 0 2-15,0 0-4 16,0 0 4-16,0 0 1 16,0 0-5-16,0 0 8 15,0 0 0-15,0 0-7 16,0 0-1-16,0 0-1 15,0 0-3-15,-3 0 3 16,1 4 1-16,0 10 4 16,-3 1-1-16,3 2-3 15,2-2 1-15,0 2-1 16,0 0 2-16,0 4-2 16,0 2 0-16,0 3 1 15,0 3 3-15,0 7-2 0,0 5 2 16,0 3 2-1,0-1 5-15,0-3-1 0,0-5-6 16,0-12-1-16,0-6-3 16,0-8 5-16,0-6-4 15,0-3 1-15,0 0 2 16,0 0 1-16,2 0 7 16,10-20-5-16,-3-10-7 15,6-11 0-15,1 1-2 16,1 4 2-16,-1 10-10 15,9 15 3-15,4 6-10 16,2 5 12-16,7 0 4 0,-5 20 1 16,-4 11 0-16,0 3-4 15,-4 2 8-15,-8 0-3 16,-7-4 0-16,-6-4-1 16,-4-4 0-16,0-6 4 15,-12-4 4-15,-9-3-1 16,-13-4 2-16,1-2-2 15,-8-3-5-15,10-2-2 16,4 0-2-16,8 0-23 16,9-2-73-16,10-15-55 15,0-3-159-15,8-4-380 16</inkml:trace>
  <inkml:trace contextRef="#ctx0" brushRef="#br1" timeOffset="-172498.96">14474 8351 648 0,'0'0'155'0,"0"0"-22"16,0 0 4-16,0 0-47 15,0 0-27-15,0 0-41 16,0 0-17-16,-23 25-3 16,10 15 5-16,8 4-1 15,5-2-3-15,0-6 0 16,3-5-2-16,12-8-1 15,3-9 3-15,6-5 0 0,5-9 3 16,-2 0-3 0,4-5 3-16,-2-21-6 0,-2-6 4 15,-11-6-4-15,-7-6 0 16,-9-6-3-16,0-1-2 16,-23 4-9-16,-6 13 9 15,2 13-2-15,4 14 5 16,0 7-4-16,3 0 4 15,0 15-8-15,11 13 10 16,4 2-11-16,5 5 7 16,0 1 3-16,23-4-1 15,4-6-1-15,6-3 3 16,7-9 1-16,3-7-1 16,-3-5 7-16,-3-2-3 15,3 0-3-15,-11-9 1 16,0-2-1-16,-6-1 1 15,-15 1-1-15,2 6 2 0,-8 1 3 16,-2 4 0-16,0 0-6 16,0 0-2-16,0 9-20 15,0 16 20-15,0 7 2 16,0 1 2-16,4-2 1 16,7-7 5-16,-1-6 0 15,-6-10 1-15,5-4-3 16,-5-4 8-16,10 0 4 15,5-8 11-15,8-14-22 16,9-4-5-16,-5-1-1 0,-2-4-1 16,-2-1-1-1,-9 0 0-15,-5 3-1 0,-9 10-4 16,1 9-1-16,-5 8 2 16,0 2-3-16,0 4-9 15,0 20 9-15,-7 10 8 16,1 4 1-16,6-2 0 15,0-2 1-15,0-3 0 16,16-10-2-16,1-7 3 16,-1-5 4-16,8-9-2 15,-2 0 8-15,7 0 3 16,9-23-10-16,-7-3-4 16,-2-6-2-16,-4-6 0 0,-11-2 0 15,-12-2-6 1,-2 2 1-16,0 10-7 0,0 12 4 15,-12 9 1-15,4 9 1 16,-5 0-1-16,-3 5-6 16,3 10 6-16,3 4-1 15,6-5 2-15,4 2-10 16,0-2 9-16,0 2 3 16,6-4-3-16,10 2 0 15,7-2 5-15,-6-1 2 16,6 0-2-16,-5 1 2 15,-3 0 0-15,1 2 0 16,-5 2 1-16,-5 0 0 16,6 2 1-16,-5-1 6 0,-1-8-3 15,-2 0 9-15,3-8-6 16,-5-1 0-16,0 0 7 16,10 0 8-16,5-15-4 15,4-12-13-15,1-6-6 16,-5-6 2-16,4-7-2 15,-7 0 0-15,-8 2 0 16,1 11-3-16,-5 13 0 16,-2 14 2-16,0 6 0 15,0 0-7-15,0 19-6 16,0 11 12-16,-11 10-1 16,11-2 2-16,0 2 2 15,0-8 2-15,0-4-3 0,15-9-4 16,3-8 4-1,2-7 0-15,0-4 2 0,9 0-2 16,7-14-1-16,-5-10-6 16,-2-2-9-16,-9-2-5 15,-7-2-1-15,-3 0 0 16,-10 2 5-16,0 7 7 16,0 12 8-16,0 9 2 15,0 0-6-15,-2 4-3 16,-10 20 9-16,-1 6 5 15,3 2 3-15,8-2 3 16,2-4 4-16,0-6 3 16,0-10-4-16,0-3 3 15,0-7 1-15,0 0 5 0,0 0 5 16,0 0-10-16,8-19-9 16,7-5-9-16,3-4-5 15,-3 2 2-15,-1 2-17 16,1 6-4-16,-6 7 6 15,-4 10 2-15,-1 1-19 16,7 0 3-16,0 8 26 16,5 10 6-16,0 3 0 15,10-6 0-15,1-1 0 16,4-8 1-16,10-4 0 16,-6-2 5-16,7 0-4 15,1-18 0-15,-3-6-2 16,-7-2-3-16,-6-4 2 0,-6-2-3 15,-15-3-1-15,-6 10 3 16,-2 7-6-16,-25 10 0 16,-6 8 1-16,-8 0 7 15,1 24 0-15,7 6 0 16,8 0 0-16,12-5-5 16,9-4 5-16,4-5-4 15,0-9-1-15,4-2 1 16,23-5 3-16,2 0 1 15,2 0 0-15,3 0-1 16,-5 0 1-16,-8 0 0 16,-3 8 13-16,1 14 6 0,-6 15 17 15,-7 9-6-15,-6 13-2 16,0 13 4-16,-4 10-6 16,-23 7-10-16,-11-4-1 15,7-15-11-15,0-19 0 16,6-17-4-16,7-15 0 15,1-14 0-15,-6-5-2 16,-2-10-14-16,-4-23-74 16,0-20-63-16,-4-13-35 15,-9-14-297-15</inkml:trace>
  <inkml:trace contextRef="#ctx0" brushRef="#br1" timeOffset="-172330.61">15639 7943 909 0,'0'0'70'0,"0"0"-57"15,0 0 49-15,0 0-17 16,0 0-35-16,0 0-10 16,14-22-4-16,-14 17-85 15,-33 0-215-15</inkml:trace>
  <inkml:trace contextRef="#ctx0" brushRef="#br1" timeOffset="-171664.45">12802 8293 302 0,'0'0'25'0,"0"0"49"15,0 0 31-15,0 0-35 16,0 0-25-16,0 0 3 15,-25 0 41-15,23 0-10 16,2 0 5-16,-2 0-13 16,0 0-8-16,-3 3-30 15,0 21-22-15,-1 14 44 16,-1 10-5-16,7 4-28 16,-2-4-10-16,2-8-7 15,0-8-1-15,-2-6-4 0,2-12-1 16,0-4-4-16,0-10-105 15,0 0-57-15,0-11-110 16</inkml:trace>
  <inkml:trace contextRef="#ctx0" brushRef="#br1" timeOffset="-171353.94">12655 8011 760 0,'0'0'69'0,"0"0"10"0,0 0-30 16,0 0-13-16,0 0-4 15,0 0-2-15,-21 58-16 16,33-46-3-16,5-4-3 16,10-8 2-16,2 0 1 15,9-2 0-15,-5-20-3 16,-6-4-4-16,-13 0 0 15,-10-2 4-15,-4 1-3 16,-4 8 0-16,-14 7-5 16,-3 8 0-16,2 4-7 15,3 0-33-15,5 24-35 16,9 6-106-16,2 0-235 16</inkml:trace>
  <inkml:trace contextRef="#ctx0" brushRef="#br1" timeOffset="-169316.23">16594 8214 500 0,'0'0'470'15,"0"0"-462"-15,0 0 62 0,0 0 17 16,0 0-42-16,0 0-41 16,75-97 0-16,-46 87-3 15,-2 4 0-15,-2 6 1 16,-6 0 4-16,-3 0-2 16,-3 14 3-16,-1 12 10 15,-6 10-12-15,5 6 15 16,-1 0-12-16,-6-2-2 15,7-8 13-15,-7-11-6 16,4-10-8-16,-4-4 8 0,-2-7 0 16,0 0 7-16,13-7 6 15,14-21-4-15,7-8-17 16,7 0-5-16,-8-1 0 16,3 3 0-16,-5 3-3 15,-6 7 0-15,0 9 1 16,-11 6 0-16,-5 9-3 15,-7 0 2-15,3 2 0 16,0 22 1-16,4 8 2 16,-5 3 0-16,3 4 1 15,1-7-1-15,-4-5 2 16,-4-10-2-16,7-8 0 16,-7-8 0-16,-2-1 4 15,14 0 12-15,1-5-2 0,12-17 2 16,4-10-14-16,5 0-2 15,-4-3 0-15,-11 1 0 16,2 2-2-16,-10 4-6 16,-8 12 3-16,2 6 2 15,-7 10 3-15,0 0-7 16,0 0-3-16,0 28 4 16,0 8 6-16,-7 7 1 15,7-2-1-15,0-4 0 16,2-8 0-16,18-5 0 15,0-12-1-15,-2-9 2 0,6-3 0 16,5-4 3 0,-2-25-4-16,-2-3 3 0,-7-5-1 15,-7-4-2-15,-11-3 0 16,0 1-4-16,0 4 0 16,-21 11 0-16,4 8 0 15,1 12 4-15,-1 6 0 16,-8 2-7-16,0 0 5 15,3 19-3-15,-3 13 4 16,12 3-2-16,11 2-5 16,2 2-12-16,2 0 4 15,29-8-9-15,11-4 2 16,14-10 2-16,2-6-8 16,7-8 0-16,-3-3-30 15,6 0 5-15,-8-15 11 16,-7-12 13-16,-6-5 1 0,-16-2 13 15,-16-2 7-15,-13-1 9 16,-2 2 0-16,-17 9 15 16,-16 6 15-16,-10 6-2 15,-6 12-5-15,2 2 18 16,5 4-15-16,1 22-10 16,8 12-1-16,14 5-1 15,5 3 10-15,14-2-10 16,0-5-12-16,0-11 8 15,20-7-2-15,7-13 3 16,2-8 7-16,4 0 10 0,9-19-15 16,3-14-7-1,-3-8-3-15,-4-5-2 0,-7-6 7 16,-4-10-5-16,-4-13-3 16,-13-6-1-16,0-8-1 15,-10 3-5-15,0 14-6 16,0 20-2-16,0 20 12 15,0 15 3-15,0 16 0 16,-2 1-8-16,-10 14-12 16,1 28 12-16,3 15 7 15,0 12 1-15,8 7 0 16,0 2 3-16,0-1-1 16,14-7 2-16,3-7 2 0,8-5-3 15,-2-12 4-15,-1-11-1 16,5-10 3-16,-3-17-3 15,-2-8-1-15,12 0 5 16,-1-22-10-16,8-10 0 16,-8-11-5-16,5-6-16 15,-11-6-10-15,-7-1-38 16,-16 10 22-16,-4 7 17 16,0 17 25-16,-2 12 4 15,-12 10-4-15,-3 0 5 16,1 13-6-16,-9 16 6 15,8 10 0-15,5 7 1 16,10 4 2-16,2 1-1 16,0-4 3-16,12-2 1 0,7-8 3 15,8-6 13-15,0-12-12 16,2-11 14-16,4-8 3 16,5 0 5-16,7-17-15 15,6-14-16-15,-2-4-1 16,5-8 0-16,-14-7-8 15,-11 0-15-15,-11 0-7 16,-16 6 3-16,-2 15 11 16,0 12 15-16,-12 9-1 15,-5 8 0-15,-3 0-3 16,0 5 3-16,6 13 0 16,10 9 0-16,4 1-2 15,0 2-5-15,0 2 7 16,13 1 2-16,3-4 1 0,-3-3-1 15,3-2 1-15,-7-4 9 16,-5-1 7-16,0-6 1 16,-4-1-10-16,0 0 1 15,0-3-4-15,0-2 11 16,-8 1-9-16,-17-3 4 16,-13-5-5-16,-4 0-6 15,-3 0-11-15,10 0-89 16,8-18-130-16</inkml:trace>
  <inkml:trace contextRef="#ctx0" brushRef="#br1" timeOffset="-169142.91">19155 8333 1018 0,'0'0'24'15,"0"0"-14"-15,0 0 34 16,0 0-44-16,0 0-12 16,0 0-340-16</inkml:trace>
  <inkml:trace contextRef="#ctx0" brushRef="#br1" timeOffset="-151568.78">12447 3206 831 0,'0'0'115'16,"0"0"-97"-16,0 0 57 0,0 0 13 16,0 0-31-16,0 0-11 15,0 0-13-15,7 0-15 16,15 0-1-16,9-10-2 16,9-2 8-16,5-1-12 15,-3 4-4-15,-1-1-3 16,-10 2 0-16,-5 3-3 15,-14 2-1-15,-8 1 4 16,-4 2 1-16,0 0-4 16,0 0 4-16,-6 0 9 15,-19 0-13-15,-8 0 1 0,-5 5-1 16,-3 6-1 0,8 1-1-16,-5 2 1 0,9-2 2 15,11-4-2 1,7-4 0-16,7-2 0 0,4-2 0 15,0 0 0-15,0 0 0 16,0 0-3-16,20 0 3 16,8 0 3-16,13 0 2 15,-1 0 1-15,-7 0 0 16,-2-2-5-16,-4-4 1 16,-13 3-2-16,-14-4-10 15,0 3-38-15,-29-2-183 16,-18 6-659-16</inkml:trace>
  <inkml:trace contextRef="#ctx0" brushRef="#br1" timeOffset="-128385.11">2666 10182 608 0,'0'0'104'0,"0"0"-8"16,0 0 4-16,0 0-58 15,0 0-22-15,0 0-10 16,0 0 47-16,-2 105-7 15,2-52-9-15,0 8-3 0,0-3 1 16,0 0-8-16,0-7-22 16,-10-9-1-16,3-12-2 15,3-13-1-15,2-8-4 16,2-7 2-16,-4-2 1 16,-3-6 10-16,-2-28 16 15,-6-14-26-15,3-8-3 16,1-13-1-16,9-5 2 15,2-2 0-15,0 2-2 16,8 11-3-16,13 15 2 16,1 17-3-16,0 11 4 15,-2 11 3-15,1 9-3 16,-4 0 0-16,3 2 0 0,-1 22 0 16,-9 10 1-1,-3 10 3-15,-7 9 0 0,0 0 1 16,-15 0-4-16,-14-4 0 15,-2 0 4-15,2-9-5 16,-3-8-3-16,3-12-6 16,9-11-1-16,3-9 0 15,3 0 2-15,5-12 0 16,3-9-21-16,6-3 10 16,0 6 2-16,8 3 3 15,15 8 5-15,1 7 7 16,2 0-8-16,6 2 10 15,3 12 0-15,-1 4 1 16,0-4-1-16,-1 2-1 0,-8-2 1 16,-1-4 0-16,-4-4 0 15,-7-3 0-15,-1-3 0 16,-4 0 2-16,1 0 3 16,1-20-2-16,0-9 1 15,4 0-3-15,-3 0 0 16,-4 7 1-16,-5 3 0 15,-2 12 5-15,0 5 4 16,0 2 11-16,0 0-11 16,0 16-11-16,0 16-2 15,0 8 1-15,0-3 1 16,2 0-2-16,14-7 2 16,1-7-5-16,1-6 1 0,3-6-2 15,-2-11-6 1,4 0-4-16,-3-4 13 0,-3-22 1 15,-3-4 2-15,-9-3 3 16,-3-1-1-16,-2-3 12 16,0 4-9-16,-11 1 11 15,-9 8-4-15,-3 6-3 16,1 6 2-16,0 8-7 16,2 4 2-16,-1 0-4 15,4 10-2-15,-1 19-3 16,5 2 0-16,6 3-2 15,7 0 0-15,0-3-4 0,7-2-10 16,14-6 8-16,6-8-2 16,8-7-2-16,-4-5 3 15,6-3-2-15,1 0 2 16,-3-20-1-16,-1-3 10 16,-5 0 2-16,-9-3 1 15,-3 5 3-15,-7 3 2 16,-3 4-3-16,-5 9 13 15,-2 2 10-15,0 3 10 16,0 0-30-16,0 0-5 16,0 20-2-16,4 6 1 15,0 1 0-15,6-4-2 16,1-3 2-16,0-8-1 16,0-4 1-16,-4-6 1 15,4-2 0-15,-2 0 3 0,6-10 1 16,6-16-1-16,-4-3 8 15,1-4-6-15,-5 3-3 16,-8 4 0-16,-5 8-2 16,0 4 0-16,0 12 3 15,0 2-6-15,0 0-2 16,0 7-6-16,0 16 4 16,3 3 2-16,1 2 2 15,7-4-1-15,0-7-2 16,0-4 6-16,2-5-3 15,-1-8 2-15,3 0 1 16,-1 0 1-16,3-16 6 0,6-14 2 16,-3-8-5-16,0-10 13 15,-2-3-11-15,-7-7-2 16,-9-4 0-16,-2-6 3 16,0 4-4-16,-2 6-1 15,-9 12-2-15,0 18 0 16,4 10 10-16,2 8 6 15,1 8 0-15,2 0-11 16,2 2-2-16,-2 4-3 16,2 28-8-16,0 19 4 15,0 16 2-15,0 9 2 16,13 3-1-16,5-3-1 16,4-4 3-16,2-11-2 0,3-12 1 15,4-13-1-15,-4-8-1 16,2-11-1-16,-4-13-2 15,-3-4-9-15,3-9-2 16,-1-21-15-16,-2-10 17 16,-1-4 2-16,-11-4 4 15,-5 0-4-15,-5 4 5 16,0 10 6-16,0 11 1 16,-7 15 1-16,-3 7 21 15,-4 1-7-15,1 8-3 0,-3 22-9 16,3 8-3-1,6 2-4-15,7 0 3 0,0-1 1 16,0-5 0-16,7-8 13 16,8-3-11-16,3-9 3 15,2-6-2-15,2-8-2 16,3 0 0-16,-1-13 1 16,10-21 0-16,-1-7 3 15,-4-5-2-15,-4 2-1 16,-12 3 0-16,-9 7-1 15,-4 6 6-15,0 10-2 16,0 8 10-16,-6 5 6 16,-1 3-11-16,-2 2-3 15,3 0-6-15,-4 0-1 16,10 0 0-16,0 3-1 0,0 1-6 16,0-1 3-16,0 1-1 15,0-1-3-15,5 4 7 16,6-1 0-16,5-1 1 15,2 6 1-15,2-1-1 16,0 6-1-16,2 4 1 16,3 4 2-16,0 1 0 15,-2 8-2-15,2-5 5 16,0 2-5-16,-3-5 0 16,-2-8 0-16,-2-3 0 15,-5-10-1-15,-1-2 1 16,5-2 0-16,1-2 3 0,7-24-1 15,2-10 4 1,-4-6-3-16,0-8-2 0,-3-6 2 16,-7-2-2-16,-6 4-1 15,-7 9 2-15,0 14-1 16,0 10 3-16,0 9 7 16,-9 4-1-16,3 8-1 15,-1 0-3-15,1 0-6 16,-2 10 0-16,2 16-1 15,4 4-3-15,2 0 1 16,0 0 0-16,10-4-1 16,9 1 3-16,5-3 0 15,1-5-1-15,-1 1 2 0,3-8-1 16,-5 2-3 0,-6-1 4-16,-5-3 1 0,-7-1 1 15,-4-2-2-15,0 3 1 16,-22 2-1-16,-16 0-9 15,-8-4-33-15,-12-2-58 16,-14-3-35-16,-8-3-44 16,-11 0-227-16</inkml:trace>
  <inkml:trace contextRef="#ctx0" brushRef="#br1" timeOffset="-128104.54">3499 10205 711 0,'0'0'155'0,"0"0"-147"15,0 0 95-15,0 0-34 16,0 0-50-16,0 0-12 16,31-5 34-16,12 5 17 15,10 0-4-15,10 0-28 16,6-6-21-16,2-10 5 15,-9 2-3-15,-16 0-7 16,-20 4 0-16,-13 8-16 16,-13 0-8-16,0 2 1 15,-4 0-30-15,-23 0-51 16,-4 6-72-16,0 8-177 0</inkml:trace>
  <inkml:trace contextRef="#ctx0" brushRef="#br1" timeOffset="-127716.79">5962 10369 570 0,'0'0'0'0</inkml:trace>
  <inkml:trace contextRef="#ctx0" brushRef="#br1" timeOffset="-126835.03">5648 10086 939 0,'0'0'94'0,"0"0"-69"16,0 0 14-16,0 0 27 15,0 0-43-15,0 0-2 16,-56 138-14-16,56-97-5 15,12-4-1-15,7-8-1 16,6-9-1-16,-2-8 0 16,-1-10 2-16,0-2 0 15,-4-2 7-15,-1-22-4 16,-3-8 5-16,-5-8-4 16,-5-3 6-16,-4-3 12 15,0 3-3-15,-13 2-2 16,-7 9-6-16,-3 10-3 0,2 10 5 15,0 6-2 1,6 6-7-16,1 0-1 0,1 0-4 16,9 10-4-16,1 14 2 15,3 4-6-15,0 3-7 16,20-6-14-16,14-6-19 16,3-12 12-16,8-7-15 15,-3 0-14-15,8-26 24 16,-3-10 10-16,-5-2 17 15,-9-4 14-15,-4 3 0 16,-18 0 4-16,-11 3 10 16,0 0 8-16,-11 4 12 15,-5 5 16-15,1 10 1 0,1 5-6 16,10 7 8 0,0 5-17-16,-1 0-31 0,5 0-4 15,-2 25-1-15,0 13 0 16,2 8 0-16,0 5 1 15,0 5 0-15,4 3-1 16,12-2 0-16,-5-6 0 16,0-3 0-16,-1-7 0 15,-4-12-1-15,3-4-36 16,7-11-73-16,3-10-81 16,12-4-185-16</inkml:trace>
  <inkml:trace contextRef="#ctx0" brushRef="#br1" timeOffset="-126318.03">6371 10089 986 0,'0'0'40'16,"0"0"20"-16,0 0 62 15,0 0-52-15,0 0-38 16,0 0-7-16,-110-63-19 15,97 63 1-15,-3 17-7 16,1 12-1-16,1 7 0 16,10 6-2-16,4 1 0 15,0-1 0-15,0-7-1 16,16-8-2-16,3-8-8 0,4-9 11 16,1-10-6-1,1 0 9-15,0-12 0 0,1-20 1 16,-4-11 7-16,1-11-1 15,-3-9 6-15,-5-4-8 16,-6-3 8-16,-5-9-2 16,-4-4-2-16,0 3-7 15,-2 8-1-15,-11 18 4 16,2 22 6-16,6 13 15 16,3 14 6-16,2 5-20 15,0 0-11-15,-2 12-1 16,2 32-6-16,0 19 3 15,0 10 3-15,0 4 4 16,16-3-4-16,1-2-3 0,1-2 3 16,1-3 1-16,-2-12 1 15,-1-8-2-15,-3-13-1 16,1-13-2-16,-6-9 1 16,5-9-51-16,3-3-46 15,11-12-138-15,11-21-190 16</inkml:trace>
  <inkml:trace contextRef="#ctx0" brushRef="#br1" timeOffset="-126175.8">6908 10154 948 0,'0'0'169'0,"0"0"-165"0,0 0 78 15,0 0-29-15,0 0-53 16,0 0-18-16,0-4-168 15,0-2-392-15</inkml:trace>
  <inkml:trace contextRef="#ctx0" brushRef="#br1" timeOffset="-123600.48">5452 11021 793 0,'0'0'194'0,"0"0"-173"15,0 0 52-15,0 0 44 16,0 0-49-16,0 0-31 16,-16-49-12-16,16 37-10 15,0-2-3-15,0 3 1 16,9-2-6-16,5 3-7 15,1 2 3-15,1 4 0 0,-1 4-1 16,1 0-1-16,-1 0 5 16,-1 10-5-16,-1 15 7 15,1 2 0-15,-5 4-8 16,-3-3 9-16,-4-2-8 16,-2-6 1-16,0-9-1 15,0-2 1-15,0-7 0 16,0-2-2-16,0 0 3 15,3 0-1-15,-1-2-2 16,3-24 0-16,6-12-9 16,4-6-1-16,10 0 1 15,4 3-7-15,0 12 9 16,-5 15 3-16,-11 9 1 0,1 5 3 16,-7 0-3-1,1 2 3-15,11 21 3 0,-1 6 0 16,3 3 2-16,0 0 0 15,1-3-3-15,0-7 2 16,-2-7-4-16,-1-4 0 16,-9-8 0-16,6-3 1 15,2 0-1-15,4-26 2 16,3-7-1-16,2-8 0 16,-8-4-1-16,-7-3 0 15,-12 4-3-15,0 11-6 16,0 8 9-16,-2 14 0 15,-10 8 1-15,3 3-1 16,-7 0 0-16,3 23-3 0,3 12 1 16,2 8-1-16,6 3-1 15,2-2-7-15,0-3-1 16,12-9-6-16,9-8-3 16,8-8 9-16,5-8-2 15,0-8 9-15,6 0 3 16,0-17 2-16,-3-14-2 15,6-6 2-15,-9-3-1 16,-10 3 1-16,-9 3 3 16,-1 2-2-16,-7 13 6 0,-3 7 10 15,-4 8-5 1,0 4 4-16,0 0-16 16,2 0 1-16,3 9-1 0,1 12 3 15,-1 5-2 1,8 2 1-16,-2-2 2 0,1-6-4 15,-6-6 0-15,3-6 0 16,-2-4 2-16,-2-4 2 16,1 0 1-16,9-14 4 15,8-15-6-15,4-10-1 16,6-1-2-16,-4 4-1 16,-6 10-2-16,-6 12 3 15,-10 7 0-15,0 7-1 16,-3 0-2-16,3 0-2 15,2 19 5-15,2 5 2 0,2-2-2 16,-1-3 0 0,3-2 1-16,-1-9 1 0,1-1-2 15,3-7 0-15,-3 0-1 16,3-7 2-16,0-15 4 16,-2-4-2-16,-3-6-2 15,-6-4 2-15,-7-3-2 16,0 0 4-16,-2 3-3 15,-18 5 0-15,-1 12 1 16,2 6 1-16,-2 10-1 16,3 3-3-16,5 0-6 15,-1 0-16-15,6 13-24 0,3 9-73 16,5 3-86-16,0-2-177 16</inkml:trace>
  <inkml:trace contextRef="#ctx0" brushRef="#br1" timeOffset="-123428.18">7175 10764 1059 0,'0'0'123'0,"0"0"-112"16,0 0 110-16,0 0-79 15,0 0-42-15,0 0-8 16,-2-17-78-16,-3 10-207 0,-1-1-497 15</inkml:trace>
  <inkml:trace contextRef="#ctx0" brushRef="#br1" timeOffset="-117155.27">6950 9985 869 0,'0'0'101'15,"0"0"-91"-15,0 0 47 16,0 0 12-16,0 0-25 16,0 0-25-16,0 0-1 15,158-59 4-15,-106 49-7 16,-1 0-8-16,2 2-7 16,-10 0 3-16,-10 1-2 15,-8 5-1-15,-12-1-1 16,-9 1-7-16,1 2-30 15,-5 0-18-15,7 0-19 16,2 0-109-16,6-2-133 0</inkml:trace>
  <inkml:trace contextRef="#ctx0" brushRef="#br1" timeOffset="-116534.98">7897 9699 709 0,'0'0'245'0,"0"0"-216"0,0 0 56 16,0 0 52 0,0 0-49-16,0 0-47 0,-37-50-23 15,30 50-7-15,-5 0-10 16,4 14 2-16,-1 14-3 15,-3 7 0-15,8 2-1 16,4 1 2-16,0 1-3 16,0-1 2-16,10-9-2 15,11-2 1-15,6-8-1 16,4-10 1-16,7-9-4 16,3 0-1-16,3-12-12 15,1-19-9-15,-5-2-9 16,-5-6 6-16,-8 3-4 15,-9 4 26-15,-9 2 8 0,-7 7 3 16,-2 8-1-16,0 5 49 16,0 8-9-16,0 2-15 15,0 0-11-15,-2 0-16 16,-7 24 0-16,0 9-3 16,2 7 3-16,7-1 0 15,0 0 0-15,0-7-4 16,16-6 3-16,4-8 1 15,-4-10-2-15,1-8 2 16,1 0 0-16,3-5 7 16,0-21-5-16,0-3 0 15,-8-5 0-15,-6 0-2 16,-7 2 2-16,0 3-2 16,-4 3 5-16,-14 6-5 0,-5 8-5 15,-2 10-3-15,4 2-16 16,-6 8-34-16,4 17-47 15,10 0-43-15,6 1-163 16</inkml:trace>
  <inkml:trace contextRef="#ctx0" brushRef="#br1" timeOffset="-116085.22">8578 9668 943 0,'0'0'107'0,"0"0"-73"16,0 0 112-16,0 0-66 0,0 0-55 16,0 0-19-16,-8 47 19 15,0-2-9-15,-1-2 1 16,-3 0-7-16,8-8-3 16,0-9-2-16,-1-7-4 15,5-9 2-15,0-7-1 16,0-3 1-16,0 0 1 15,0 0 1-15,0-17 11 16,0-17-15-16,9-10-1 16,7-7 0-16,1 0-2 15,4-2 2-15,-3 13 0 16,-3 13 0-16,-4 12 0 16,-6 9 0-16,-3 4 0 0,-2 2 0 15,13 0-7-15,3 18 2 16,4 12 5-16,2 5 0 15,-6-2 2-15,-3-3-2 16,0-3 0-16,-5-6-2 16,-4-7-14-16,-4-2-13 15,0-6-11-15,0-1-44 16,-16-5-98-16,-9 0-103 16,-1-5-314-16</inkml:trace>
  <inkml:trace contextRef="#ctx0" brushRef="#br1" timeOffset="-115999.09">8578 9668 789 0</inkml:trace>
  <inkml:trace contextRef="#ctx0" brushRef="#br1" timeOffset="-115877.9">8578 9668 789 0,'-50'99'163'0,"50"-99"-146"0,0 0 60 0,13 0-4 0,26 0-7 16,5 0-41-16,1 0-22 16,-5 0-3-16,-9-6-40 15,-16 2-58-15,-13 3-91 16,-2 1-150-16</inkml:trace>
  <inkml:trace contextRef="#ctx0" brushRef="#br1" timeOffset="-115436.06">7569 10557 188 0,'0'0'124'0,"0"0"-92"16,0 0 92-16,0 0 15 15,0 0 1-15,0 0-9 16,-39 3-26-16,39-3-26 16,0 0-10-16,-5 0 10 15,5 0-12-15,0 0-29 16,0 0-15-16,0 0-9 15,15 0-8-15,26 0-3 16,13 0 0-16,15-17 1 16,2-1-3-16,-5 3 3 15,-10-2-4-15,-13 7-5 0,-23 6-1 16,-14 1-6 0,-6 0 5-16,-2 1-11 0,-29 2-14 15,-13 0-93-15,-12 0-38 16,0 8-178-16</inkml:trace>
  <inkml:trace contextRef="#ctx0" brushRef="#br1" timeOffset="-114770.93">6165 10275 791 0,'0'0'106'0,"0"0"-73"15,0 0 62 1,0 0-39-16,0 0-41 0,0 0 20 16,27 88 42-16,-12-44-16 15,-1 0-28-15,1 0-7 16,-3-8-15-16,-1-6-8 16,-5-4-1-16,2-7 0 15,-6-7-4-15,-2-4 2 16,0-5-10-16,0-3-38 15,0 0-50-15,-2 0 5 16,-21 0-65-16,-8-11-140 16,0 1-21-16</inkml:trace>
  <inkml:trace contextRef="#ctx0" brushRef="#br1" timeOffset="-114434.4">6047 10578 529 0,'0'0'103'0,"0"0"-2"16,0 0 43-16,0 0-52 15,0 0-36-15,0 0-17 16,38-5 20-16,-4 5 9 16,-1 10 0-16,7 6-26 15,-9 3-6-15,-2-4-7 16,-8 2-11-16,-6-1-6 16,1-5-7-16,-7 1 1 15,-1-7-4-15,-1-3 2 16,-2-2-4-16,6 0 0 15,2 0 4-15,7-14 1 0,7-13-3 16,4-6 0-16,0-6-4 16,-2 2 1-16,-2 6-5 15,-6 6 6-15,-11 11-2 16,-3 3 2-16,-5 5-2 16,-2 4-4-16,0 2-15 15,0 0-33-15,0 0-135 16,0 0-21-16,0 7-183 15</inkml:trace>
  <inkml:trace contextRef="#ctx0" brushRef="#br1" timeOffset="-114268.14">6834 10555 1062 0,'0'0'130'0,"0"0"-112"16,0 0 108-16,0 0-90 15,0 0-34-15,0 0-2 16,-29-20-43-16,16 20-179 16,-5 0-243-16</inkml:trace>
  <inkml:trace contextRef="#ctx0" brushRef="#br1" timeOffset="-110652.75">3040 11350 861 0,'0'0'60'0,"0"0"0"16,0 0 41-16,0 0-25 15,0 0-38-15,0 0-24 16,0 5-13-16,0 23-1 16,0 8 35-16,2 1-14 15,5-3-7-15,-2-7-8 16,-3-10-5-16,-2-8 1 15,0-2-2-15,0-7 7 16,0 0 1-16,0 0-4 0,0-7 4 16,0-19 4-16,-10-20-12 15,-5-13-3-15,1-7 0 16,8-5 2-16,6 5-6 16,0 8 1-16,0 14 2 15,16 15 3-15,-3 15 1 16,-1 11 0-16,5 3-1 15,3 3 1-15,3 23 0 16,3 11 0-16,-4 7 4 16,-6 4-4-16,-5 2 2 15,-9-5 3-15,-2-1-3 0,0-9 2 16,-13-2-2 0,-9-8-1-16,4-8-1 0,-2-7 0 15,2-8-1 1,7-2-2-16,-3 0 2 0,1-15-12 15,9-4-18-15,2-1-9 16,2 1 20-16,0 10 11 16,15 1 1-16,5 8 6 15,9 0-3-15,3 3 5 16,1 18 3-16,2 1 9 16,1 2-4-16,-7-4-6 15,2-3-1-15,-6-4 10 16,-9-5-11-16,-3-6 3 15,-9-2-1-15,0 0 0 0,1 0 5 16,2-10 6-16,-2-15-6 16,1-6-7-16,-2-1 1 15,-2 6-1-15,1 6 0 16,-3 9-1-16,2 7 0 16,-2 4 1-16,0 0-2 15,0 0-1-15,9 18-14 16,4 10 15-16,10 2 1 15,2 1 1-15,0-7 0 16,2-5 0-16,2-4 1 16,-6-9-1-16,-3-6-2 15,-2 0 2-15,-7-6 7 16,-2-18-4-16,-5-6-3 0,-4-8 4 16,0 0-4-1,-6-3 2-15,-19 7-2 0,-2 5 0 16,-2 6 0-16,2 11-2 15,4 6 2-15,2 6 5 16,3 0-3-16,7 0-2 16,0 12-3-16,6 14 1 15,3 3-2-15,2 3-1 16,0-1-2-16,18-5-3 16,7-3 7-16,6-9-2 15,0-7 2-15,3-4 3 16,-3-3 0-16,0 0 0 15,2-20-1-15,1-9-2 16,-3-3-4-16,-4-2 4 0,-9 2 0 16,-7 6 3-16,-5 6 0 15,-6 10 1-15,0 8 2 16,0 2 8-16,0 0-6 16,0 0-5-16,0 18-4 15,0 11-1-15,2 0 5 16,12 0-2-16,-3-7 2 15,3-6 0-15,-3-7 4 16,-3-5 6-16,-3-4-8 16,2 0 6-16,0-4 4 15,6-24 1-15,5-8-11 16,-1-1-2-16,-3-2 1 16,-8 9-2-16,1 6-2 0,-7 8-8 15,2 10 3-15,-2 6 0 16,5 0-7-16,2 9 0 15,4 16 11-15,3 2 3 16,1-1 0-16,3-6 1 16,-1-7 0-16,-1-4 0 15,-1-8-1-15,4-1 1 16,-9-4 0-16,11-23 6 16,-6-11-5-16,3-8 0 15,-7-7-2-15,-4-4-1 16,-7-3 1-16,0-3-4 15,-2-4-14-15,-14 7-2 0,0 13 15 16,7 14 4-16,3 17 2 16,2 10 0-16,1 6 10 15,1 0-10-15,2 16-1 16,0 23-2-16,0 19 3 16,7 5 1-16,13 2 0 15,2-3-1-15,5-4 2 16,-1-6 0-16,1-6-1 15,2-8 3-15,3-10-4 16,-8-12 0-16,-4-6-1 16,0-10 1-16,-2 0-1 15,6-24-9-15,1-12-20 16,-1-6-1-16,-7 0-8 0,-13-2 10 16,-4 2 7-16,0 6-1 15,-10 6 14-15,-9 12 7 16,1 10 2-16,0 8 0 15,2 0 17-15,3 8-17 16,-1 20-3-16,10 8 3 16,4 3 0-16,0 5 0 15,14-1 6-15,12-5 7 16,5-3-1-16,3-10-1 16,0-7-3-16,-1-7-6 15,-2-11 2-15,-2 0 1 16,2-23 0-16,-4-11-2 0,-1-12-3 15,-5-1-3 1,-13-5-17-16,-8 5 15 0,0 5-4 16,0 8 7-16,-11 11 2 15,-4 11 1-15,-1 8 4 16,3 4 0-16,-1 0-4 16,4 7-1-16,1 8-4 15,6 2 1-15,3-1-2 16,0-2-7-16,0-3-10 15,16-2 10-15,6-3 7 16,-2-2 4-16,-2 1 0 16,0 2 1-16,-5-2 0 15,0 3 1-15,-1 4 9 16,-1 0 7-16,1 2-4 0,-2 6-1 16,3-5 1-16,1-1-2 15,-1-2-1-15,1-2-3 16,-1-3 4-16,-2-7 4 15,-2 0-2-15,2 0 9 16,5-7 7-16,-1-19-8 16,4-8-13-16,-2-6-5 15,-5-6-2-15,-4-5 0 16,-3-3-1-16,-5 4-17 16,0 6 11-16,0 14 5 15,0 14 0-15,0 10 1 16,-11 6 6-16,-1 0 4 15,1 4-10-15,3 21-2 0,0 4-3 16,8 5 1-16,0 0-2 16,12-3 2-16,13-4 3 15,-2-3 1-15,10-3 0 16,-5-6 0-16,-2 0 0 16,-5-1 1-16,-8-4-1 15,-4 0 0-15,-9 0 0 16,0 1 1-16,-4 7-4 15,-32 1-3-15,-15 2-65 16,-19 0-88-16,-9-7-186 16</inkml:trace>
  <inkml:trace contextRef="#ctx0" brushRef="#br1" timeOffset="-110464.46">3812 11025 1055 0,'0'0'77'0,"0"0"-77"16,0 0-3-16,0 0 3 15,0 0 7-15,171-49-7 16,-70 35-2-16,3 0-78 16,0 1-158-16,-9 3-567 15</inkml:trace>
  <inkml:trace contextRef="#ctx0" brushRef="#br1" timeOffset="21556.26">3287 12799 730 0,'0'0'107'0,"0"0"-73"16,0 0 44-16,0 0-44 15,0 0-13-15,0 0-12 16,0 0 8-16,0 0 10 15,0 0 9-15,-79 133-20 16,45-91 11-16,-4-2-2 16,-4-2-4-16,-3-6-8 15,3-6-6-15,6-8-6 16,9-6 2-16,14-7 3 16,4-5-6-16,4 0 14 15,5-3 0-15,0-13-9 16,0-6 1-16,0-2-6 0,7 4-6 15,9 3 5-15,-1 10-5 16,1 5 3-16,-1 2-1 16,8 6 0-16,1 18 4 15,1 6 0-15,2 6 5 16,-8 0-5-16,6 1 3 16,-2-3-1-16,-1-8-1 15,-2-2 0-15,0-6 0 16,0-12-1-16,2-6 2 15,5 0 7-15,4-6-3 0,2-15 2 16,1-5-1 0,-3-3 0-16,-4-4-5 0,-5-4 0 15,-3 0 0-15,-9-5 3 16,-3 0-4-16,-7 1 2 16,0 6 2-16,0 5-2 15,-4 6-2-15,-15 6 7 16,0 4-2-16,-4 3 0 15,3 10-3-15,1 1-3 16,-2 0-1-16,-1 5-1 16,4 19-2-16,2 10-1 15,8 5-7-15,5 3 2 16,3 0-2-16,0-3 5 16,7-4 1-16,13-3 0 15,7-4 5-15,4-7 0 0,5-8 1 16,-1-6-2-16,5-7 2 15,1 0 0-15,-3-7 0 16,-1-13 0-16,-3-2-2 16,-8-2 4-16,-7 0-2 15,-4 2 2-15,-6 6-1 16,-4 4-1-16,-5 4 1 16,0 8 1-16,0 0 2 15,0 0-4-15,0 2 0 16,0 18-11-16,-5 9 5 15,2 4 1-15,3 6 0 16,0-6 5-16,0-1-7 0,16-6 4 16,3-8 2-1,-2-8 1-15,5-6-3 0,5-4 3 16,2 0 0-16,0-16 3 16,-2-8-1-16,-1-3 1 15,-3-1-2-15,-5-2-1 16,-5-2 3-16,-5 6-2 15,-2 9-2-15,-6 5 3 16,0 4-2-16,0 4 3 16,0 4-2-16,-12 0-1 15,1 0-4-15,0 0 3 16,2 9-9-16,2 4-8 16,5 1 7-16,2 5-4 15,0-2 6-15,4 3 5 16,10 1 0-16,-1 0 4 0,8 0-1 15,-6-2 1-15,1 2 1 16,-3-8-1-16,-2 1 1 16,-2-3 1-16,-4-3-2 15,-3-2 0-15,-2-4 0 16,0 0-11-16,-5 1-22 16,-17-3-30-16,-5 0-43 15,-6 0-129-15,-1-9-79 16</inkml:trace>
  <inkml:trace contextRef="#ctx0" brushRef="#br1" timeOffset="21784.59">3733 12865 789 0,'0'0'136'16,"0"0"-114"-16,0 0 43 15,0 0 2-15,0 0-20 16,0 0-33-16,11-32-14 16,-11 32-2-16,0 0-43 15,0 0-96-15,0 9-224 16</inkml:trace>
  <inkml:trace contextRef="#ctx0" brushRef="#br1" timeOffset="24973.8">4413 13251 563 0,'0'0'139'0,"0"0"-57"16,0 0 30-16,0 0-51 16,0 0-13-16,0 0 8 15,7-95 11-15,-7 72-17 16,-11 4 5-16,-7 1-23 16,-2 2-5-16,-3 2-7 15,2 6-14-15,-4 5-5 16,5 3-1-16,-1 0 0 0,2 3 0 15,1 19-3-15,0 6 1 16,4 6-1-16,8-2 2 16,4 1-2-16,2-6 2 15,0-3-1-15,0-6 1 16,11-6-1-16,5-7 2 16,5-5 1-16,10 0 1 15,4-13 1-15,2-6 2 16,-3-3-4-16,-3 1 0 15,-6 1-1-15,-6 6 3 0,-3 4-3 16,-9 4 0 0,-3 6-4-16,-4 0 4 0,0 0-9 15,4 6 6-15,4 14-1 16,2 4 4-16,3 2-2 16,1 1-14-16,7-5 3 15,-2-4-10-15,4-6 10 16,-1-9-2-16,3-3 5 15,1 0 3-15,1 0 4 16,2-12-2-16,-5-5-4 16,-1-4 3-16,-6 1-3 15,-5-2 8-15,-8 0-2 16,-4 3 2-16,0 0 0 16,0 7-2-16,-8 4-1 15,-13 6-1-15,-1 2 2 0,-5 0 1 16,-2 16-5-16,2 10 6 15,5 6 0-15,4 3-2 16,12-1 0-16,6-3-3 16,0 0 2-16,0-11-1 15,18-6 4-15,6-13-4 16,5-1 10-16,4-11-4 16,0-21 5-16,6-8 8 15,-6-4-7-15,3-4 10 16,-5-7-2-16,-2-6-1 15,-6-11-8-15,-8-3 6 16,-6 4 1-16,0 7-6 0,-7 20-7 16,-2 15 7-1,0 12 13-15,0 11-1 0,0 6-7 16,0 0-12-16,-11 30-5 16,-9 24-5-16,-3 17 6 15,6 10 4-15,5 6-10 16,8-5 3-16,4-3 4 15,0-10-1-15,0-6-2 16,11-13 4-16,7-14-3 16,2-14-2-16,2-12 0 15,3-10 7-15,4 0 0 16,4-30 5-16,5-13-2 16,0-8-2-16,-2-10-1 0,-7 6 5 15,-2 2-5 1,-12 15 2-16,-3 13-1 0,-8 14 1 15,-4 10 0-15,0 1-2 16,0 0-2-16,0 15-2 16,0 17-8-16,-12 12 12 15,4 5 0-15,5-2-5 16,3 0 5-16,0-3 2 16,0-12-2-16,0-10-2 15,3-10 2-15,5-10 1 16,4-2 7-16,3-5 11 15,12-21 5-15,4-9-14 16,2-9 1-16,1-6 4 0,-1-4-12 16,-1 1-1-16,-4 9-1 15,-5 16-1-15,-11 14 0 16,-6 7-14-16,-6 7-3 16,0 0-36-16,0 12-39 15,0 19 49-15,-12 10-12 16,8 5-42-16,4 2-75 15,0-4 5-15,0-7-7 16,4-4 118-16,15-13 22 16,-3-8 34-16,-1-10 16 15,1-2 72-15,-1-2 30 16,3-16-45-16,-3-5 16 16,1-2-19-16,-3-3-20 15,1-5 14-15,-5 1-9 0,-3 0-16 16,-6 0 10-16,0 8-17 15,0 5-6-15,-2 10 13 16,-11 3-12-16,-5 6-19 16,-2 0-8-16,-2 3 0 15,-7 21-1-15,4 7 0 16,1 5 0-16,5 5 1 16,6 1-2-16,5-3 1 15,0-4-2-15,8-5 0 16,0-11 2-16,0-7 2 15,0-9-2-15,16-3 1 16,3 0 0-16,4-15 7 0,4-12-1 16,0-9-4-1,0 0 0-15,-2-3 1 0,-5 8-5 16,-5 4 2-16,-6 12 0 16,-5 8 0-16,-4 3 0 15,0 4-1-15,0 0-1 16,0 7-11-16,-2 16 9 15,-7 5 3-15,1 5-1 16,6-4 2-16,-1-2-2 16,3-3 2-16,0-10 0 15,0-6-1-15,0-6 1 16,11-2-1-16,5 0 2 16,4-10 1-16,4-13 1 15,3-2-2-15,0-6 2 16,-2 4-3-16,-4 3 0 0,2 3-6 15,-7 8 5-15,-7 6-2 16,-5 5 2-16,-2 2-6 16,-2 9 1-16,2 16 6 15,-2 9 0-15,2 2 2 16,3-2-2-16,0-3-1 16,-1-11 1-16,1-10 0 15,-1-6 0-15,0-4 4 16,5 0-3-16,9-4 1 15,7-20 3-15,6-8-1 0,7-7-4 16,-3 3 1 0,1 0-2-16,-7 8 1 0,-9 10 0 15,-9 10-1-15,-6 6-1 16,-5 2 1-16,0 0-4 16,0 10-1-16,0 18 6 15,0 6 1-15,0 1-1 16,2-1 3-16,9-4-2 15,-2-8-2-15,5-7 1 16,-1-10 0-16,-2-5 3 16,11 0 0-16,5-16 18 15,6-12-10-15,-2-11-2 16,3-7-2-16,-5-8-4 16,-5-10 0-16,-3-11-2 15,-4-4-2-15,-1 3 1 0,-7 14-4 16,-7 18 4-16,-2 14 0 15,0 16 1-15,0 5 6 16,0 9-7-16,-9 2 0 16,-7 31-8-16,-1 17 6 15,1 12-3-15,7 6 2 16,5 4-2-16,2-6-2 16,2-4 5-16,0-6-7 15,0-9-9-15,4-10 6 16,7-7-23-16,3-18-25 15,-3-10-17-15,-3-2-96 16,2-14-186-16</inkml:trace>
  <inkml:trace contextRef="#ctx0" brushRef="#br1" timeOffset="25151.12">6181 13016 820 0,'0'0'96'0,"0"0"-87"16,0 0-3-16,0 0 42 16,165 42-29-16,-101-25-13 15,11 0-6-15,4 1-2 16,4-2-17-16,2 0-104 16,-10 1-156-16</inkml:trace>
  <inkml:trace contextRef="#ctx0" brushRef="#br1" timeOffset="26409.46">6968 13302 796 0,'0'0'92'15,"0"0"-41"-15,0 0-1 16,0 0-13-16,0 0 1 16,0 0 18-16,0-130-5 15,0 100 6-15,-7 2-29 16,-4 6 6-16,-2 5-15 15,-5 4-7-15,0 6-6 0,0 4-6 16,0 3 2 0,-4 0-2-16,0 12-1 0,-3 16 0 15,3 4-1-15,1 8-2 16,6 3 1-16,11-1 3 16,2-3-3-16,2-4-1 15,0-7-4-15,2-10 2 16,13-6 0-16,3-12 2 15,9 0 2-15,2-6 2 16,2-20 0-16,1-9-2 16,1-3-1-16,-4-1-7 15,0 2-1-15,-4 5 7 16,-8 11 0-16,-5 10-4 16,-8 5-10-16,-4 6 6 15,0 0-3-15,0 17 4 0,0 10 11 16,0 6-1-16,0-3 0 15,0-1-3-15,11-7-4 16,5-1 2-16,1-11 4 16,1-6 1-16,7-4 1 15,1 0 0-15,3-12 4 16,2-11 0-16,-2-2-1 16,-4-6 0-16,-5-3 1 15,-7-2-3-15,-5 2 0 16,-8 7 1-16,0 10 5 15,0 11 7-15,-16 6 0 16,-7 0-10-16,-6 11-4 0,2 16 0 16,1 9-1-16,6 3-2 15,6 2 2-15,5-1-2 16,7-5 2-16,2-8-3 16,0-6 4-16,2-9-2 15,17-8 4-15,0-4-1 16,8 0 3-16,2-11 9 15,0-10-3-15,0-2 4 16,-9 2-2-16,3-6 5 16,-6 3 0-16,-3 9-3 15,-5 3-6-15,-5 7 3 16,-2 5-1-16,-2 0-3 16,2 32-2-16,3 19 3 15,2 17 2-15,-3 12 0 16,5 8 2-16,2 12-2 0,-4 9-2 15,4-3-6-15,-11-8-2 16,0-20-5-16,-13-21-18 16,-12-21 1-16,3-20 6 15,-1-13 11-15,2-3 5 16,-4-15 3-16,0-25 0 16,-4-9-2-16,9-10 1 15,5-12-1-15,8 1-1 16,7-1 2-16,0 3-1 15,7 10 2-15,14 3 0 0,16 4 0 16,5 0-3 0,5 5 0-16,6-1 0 0,5 3 1 15,2 3-1-15,0 6 0 16,-2 1 0-16,-2 8 0 16,-4 2 1-16,-8 4-2 15,-9 3 1-15,-3 1 0 16,-12 4 2-16,-9 2-1 15,-4 2 3-15,-7 1-3 16,0-2 2-16,0 1-1 16,0 2-2-16,-7 2 0 15,-6 4-2-15,-10 0-1 16,4 0-1-16,-4 16 3 16,3 7-3-16,5 6 4 15,5 0-3-15,6 6 1 0,4 3 2 16,0-4-1-16,0-2 2 15,6-1-1-15,15-7 0 16,1-6 1-16,12-8-1 16,3-10 0-16,13 0 0 15,0-6 0-15,4-18-2 16,-9-6-17-16,-9-7-59 16,-12-5-98-16,-2 3-156 15</inkml:trace>
  <inkml:trace contextRef="#ctx0" brushRef="#br1" timeOffset="26956.42">8784 12476 653 0,'0'0'92'0,"0"0"-83"15,0 0 54-15,0 0 12 16,0 0-38-16,0 0 36 15,-6 120-18-15,-17-36-21 16,-8 20 11-16,-9 17 3 16,-9 12-10-16,-11 5-17 0,-5-5-14 15,5-15-7-15,7-23 0 16,10-25-5-16,16-21-8 16,10-15-6-16,13-15-21 15,4-13-3-15,0-6-21 16,15-11-18-16,18-24-135 15,12-14-220-15</inkml:trace>
  <inkml:trace contextRef="#ctx0" brushRef="#br1" timeOffset="27758.84">9168 12867 703 0,'0'0'46'0,"0"0"-3"15,0 0 19-15,0 0-7 16,0 0-28-16,0 0 0 16,81 72 7-16,-60-72 15 15,8-19-13-15,5-13-29 16,-3-9 0-16,-4-7 2 15,-5-2 2-15,-6-4-2 16,-5-2-5-16,-7 6 3 0,1 8-6 16,-3 10 0-16,-2 14 1 15,0 10 4-15,0 8-1 16,-2 0-5-16,-20 17-9 16,-9 27 5-16,-8 16 0 15,2 13-2-15,1 7 5 16,1 4-1-16,1 1 0 15,-2-3-1-15,0-6-3 16,7-4 4-16,0-9-6 16,0-13 0-16,8-14 3 15,0-14 2-15,5-9 3 16,3-8-2-16,7-5 2 16,-4 0 0-16,8-22-4 15,2-10-19-15,0 0 19 16,0 1 3-16,5 7 1 0,13 5 0 15,-2 4 0-15,1 10 1 16,-1 2-1-16,1 3-1 16,-1 0 1-16,5 14 3 15,-2 11-3-15,-1 0 2 16,7 1-2-16,-8-1 0 16,10-10 0-16,-4-2 0 15,-1-5 0-15,4-6 2 16,3-2-2-16,-2 0 1 15,0-7-1-15,-2-12 2 0,-3-4-1 16,0-2 0-16,-2 0 5 16,-4 6-5-16,-5 7 0 15,-7 7-1-15,-4 5 0 16,0 0 1-16,0 8-1 16,0 23 0-16,0 10 0 15,0 5 1-15,0-1-2 16,5-3 2-16,11-6-1 15,1-9 2-15,1-13-2 16,3-5-2-16,-2-9-7 16,6 0-32-16,2-20-114 15,-3-12-141-15,-2-9-132 16</inkml:trace>
  <inkml:trace contextRef="#ctx0" brushRef="#br1" timeOffset="27949.16">9607 12974 892 0,'0'0'59'15,"0"0"-27"-15,0 0 24 16,0 0-26-16,0 0-28 16,0 0-4-16,32-40-3 15,-21 40-9-15,-3 0-44 16,-1 16-53-16,-2 10-44 15,-5 6-156-15</inkml:trace>
  <inkml:trace contextRef="#ctx0" brushRef="#br1" timeOffset="30806.87">9706 13305 428 0,'0'0'358'16,"0"0"-335"-16,0 0 8 15,0 0 46-15,0 0-37 16,0 0-10-16,71-84 8 16,-61 77-8-16,-2 3-12 15,-4 2-10-15,-2 2-2 16,-2 0-3-16,0 0-2 16,0 6 1-16,0 22-2 15,0 5 5-15,0 3 0 16,0-4-3-16,0-6-2 0,0-8 2 15,0-10-2-15,0-4 4 16,0-4-2-16,0 0 5 16,13-12 6-16,14-15-11 15,2-4-1-15,2-3-1 16,-2-3-3-16,0 5 3 16,-6 11 0-16,-8 5-1 15,-5 11 0-15,-8 5-3 16,0 0 2-16,-2 19 0 15,0 15 2-15,0 5 3 0,0-3-2 16,0 1 5 0,0-9-3-16,0-10-2 0,0-6 8 15,0-8-8-15,0-4 1 16,0 0 15-16,2 0-3 16,13-10-1-16,10-14-10 15,0-7-2-15,-1-1 1 16,1 1-1-16,-3 2-2 15,-6 9 1-15,-8 12-1 16,-1 4 0-16,-7 4-1 16,0 0-3-16,0 10-5 15,0 14 5-15,0 4 5 16,0 2 0-16,0 2 0 16,0-9-2-16,2-1 3 15,3-9-1-15,-5-8 1 0,7-3 1 16,-3-2 3-16,5 0 10 15,2-14 1-15,11-12-15 16,-2-2 0-16,7-8-1 16,-2 0 0-16,2-1-1 15,-6 10-2-15,0 9-1 16,-13 9-1-16,-1 9-4 16,-4 0-1-16,-3 9 0 15,0 19 9-15,0 2 1 16,0 3-2-16,2-2 2 15,5-5 0-15,6-5 0 16,3-7 0-16,3-3 0 0,-1-5 6 16,5-6 6-16,-4 0-3 15,8-5 1-15,2-19-2 16,0-7 1-16,-2-14-3 16,-4-9-4-16,-1-17 0 15,-7-8-1-15,6-13-2 16,-4 0-1-16,-3 7-16 15,-8 15 16-15,1 20 2 16,-7 13 1-16,0 12 10 16,0 11-4-16,0 8-1 15,0 6-6-15,-2 4-7 16,-16 25-6-16,2 18 7 16,1 15 5-16,10 6 2 0,3 9 0 15,2 3 1 1,0 2 8-16,0 0 4 0,0-4-1 15,0-9-7-15,0-15-6 16,4-12 0-16,6-12-5 16,-4-10-20-16,5-10-2 15,7-10-10-15,7 0-4 16,4 0-15-16,4-20-6 16,5-8-14-16,-5-10 1 15,5-8 28-15,-5-7 17 16,-4 7 12-16,-6 5 18 15,-15 10 4-15,-2 7 22 16,-6 4 47-16,0 4-28 16,-16 6-15-16,-7 4-13 0,-1 6 8 15,0 0-11-15,-5 11 13 16,2 20-19-16,0 10 4 16,4 5-5-16,6 0-7 15,1-2 8-15,7-6-6 16,7-8 3-16,2-6-2 15,0-8-2-15,0-8 1 16,11-8 1-16,7 0 9 16,9-2-6-16,4-18 0 15,3-8-5-15,-3-5 1 16,-4-3-2-16,-6 0 2 16,-5 2-1-16,-5 10 1 15,-7 10-2-15,-4 10 7 0,0 4-5 16,0 0-2-16,0 0-4 15,0 6 0-15,-6 16-1 16,-3 7 3-16,3 2 2 16,4 4 0-16,2-3 1 15,0-4 0-15,0-4-1 16,8-7 3-16,5-5 0 16,10-7 9-16,-3-5-3 15,9 0 0-15,0-2-4 16,5-16 1-16,-3-11-4 15,0-6 2-15,-2-15 0 16,0-17-3-16,-2-13-1 0,0-5-11 16,-6 1-8-16,-7 13 12 15,-1 11 5-15,-6 13 2 16,-2 9 2-16,-5 10 6 16,0 10-4-16,0 4-4 15,0 8-1-15,0 4 1 16,0 2-5-16,0 0-3 15,-5 25-2-15,-4 14 10 16,5 11 2-16,-3 8 6 16,3 7 2-16,2 1-1 15,-1 4 5-15,-2 3 3 16,5-8-7-16,0-2-4 16,0-10 1-16,0-12-1 15,10-12-6-15,-6-9 1 16,5-11-1-16,-5-3 5 0,8-6-2 15,3 0 2-15,12-10-5 16,2-16 0-16,2-6-10 16,0-9-1-16,-4-4-9 15,2 2 1-15,-4 12 3 16,-12 11 7-16,-7 13 3 16,-1 3 6-16,-5 4 0 15,0 0-1-15,0 8 1 16,-7 20-1-16,-4 6 0 15,9 1 1-15,2-1 5 0,0-7-4 16,0-2 3 0,0-11-4-16,0-4 8 0,11-6-6 15,3-4 8-15,3 0 1 16,10-7 0-16,4-10-10 16,0-5 0-16,-4-6 1 15,2-4-4-15,-6 0 1 16,-6 3-1-16,-5 11 1 15,-8 10 0-15,-4 6 2 16,0 2 2-16,0 0-3 16,0 8-5-16,-2 17-3 15,-10 4 7-15,6 3 1 16,6 0 1-16,0-4 1 16,0-3 3-16,0-7 2 15,0-10 1-15,0-2 9 0,6-6-9 16,8 0 5-16,6 0-7 15,2-12 1-15,-4-8-7 16,-5-8 3-16,-1 0-3 16,-10-4-6-16,-2-2-8 15,0 5 11-15,0 8-2 16,-14 4-1-16,1 9 5 16,-3 2-5-16,3 5 2 15,7 1 0-15,1 0-2 16,0 0-6-16,5 0 3 15,0 0-4-15,0 0 2 16,14 0 9-16,13 1 0 0,-1 7 4 16,3 2-1-1,-2 3 1-15,0 6 10 0,2 5 10 16,-2 8-3-16,-5 2 16 16,-5 1-20-16,-5-5 6 15,-5-6-8-15,-7-9-2 16,0-8-5-16,0-2-3 15,0-5 2-15,0 0 2 16,0 0 2-16,0 0-1 16,0-7-4-16,0-13 1 15,0-2-2-15,0-10-2 16,20-12 2-16,9-1-3 16,4 0-1-16,5 10-1 0,-9 14 2 15,-4 16-1 1,-10 5 2-16,-9 0-3 0,4 0 5 15,-6 17-2-15,7 9 0 16,-7 8 2-16,6 3-2 16,-6-3 1-16,7-1-2 15,1-9 0-15,-6-8 3 16,7-7 0-16,-4-4-3 16,5-5 5-16,6 0 4 15,9 0-5-15,9-20 1 16,-5-9-4-16,5-6-1 15,-5-15 2-15,3-8-2 0,-5-5-1 16,-11 10-2 0,-6 14-10-16,-14 13 7 0,0 10 2 15,0 8 1-15,-16 6 2 16,-4 2 1-16,-7 2-6 16,3 22 3-16,10 10-2 15,8 0-1-15,6 4 3 16,0 2 3-16,0-2-1 15,13 0-2-15,3-1 3 16,-1-7 4-16,-1-4-3 16,-3-6-2-16,-5-4 1 15,-3-4 0-15,-3-7-1 16,0-3 1-16,-27-2-6 16,-11 0-15-16,-15-3-83 15,-15-21 0-15,-5-12-44 0,-12-12-180 16</inkml:trace>
  <inkml:trace contextRef="#ctx0" brushRef="#br1" timeOffset="31049.29">11847 12668 689 0,'0'0'232'16,"0"0"-164"-16,0 0-24 15,0 0 8-15,0 0 30 16,0 0-14-16,0 0-40 0,-42 35-19 16,40-33-9-16,0 0 2 15,0-2-5-15,2 0 1 16,0 0-23-16,-10 0-47 16,-7-2-1-16,-16-14-104 15,-23-8-153-15</inkml:trace>
  <inkml:trace contextRef="#ctx0" brushRef="#br1" timeOffset="31239.64">10911 12547 368 0,'0'0'434'0,"0"0"-428"0,0 0-4 16,0 0 28-1,163 26 4-15,-103-23-26 16,3 4-7-16,-15-3 2 0,-11 0-6 15,-22-2-15-15,-15 1-26 16,0 2-17-16,-25 1-13 16,-21 0-56-16,-19-2-245 15</inkml:trace>
  <inkml:trace contextRef="#ctx0" brushRef="#br1" timeOffset="31442.94">10352 12739 624 0,'0'0'41'0,"0"0"4"0,0 0 54 15,135 0-64-15,-71 0-18 16,-2 0-1-16,-2 0-7 16,-7 0-9-16,-12 0 0 15,-20 0-39-15,-11 0-36 16,-10 0-72-16,-12-6-199 15</inkml:trace>
  <inkml:trace contextRef="#ctx0" brushRef="#br1" timeOffset="31620.26">10173 12673 862 0,'0'0'113'0,"0"0"-113"16,0 0-37-16,0 0 15 16,0 0-69-16,0 0-112 15,0 0-174-15</inkml:trace>
  <inkml:trace contextRef="#ctx0" brushRef="#br1" timeOffset="33251.18">2657 13842 527 0,'0'0'70'0,"0"0"-44"15,0 0 39-15,0 0 0 16,0 0-16-16,0 0 0 15,0 0-1-15,0 0-10 16,0 0-5-16,17 0-5 16,12 4 0-16,0 1-6 15,5 2 6-15,3 1-13 16,9-2-9-16,9 0 6 0,8-1 0 16,8 0-5-1,9 5-5-15,10 1 2 16,7 4 11-16,6 2 2 0,2-1-1 15,1 2-9-15,6-1 4 16,4 2-3-16,-3-1-7 16,3 0 9-16,5-3-1 15,-1 2-8-15,5 5 3 16,5-4-2-16,-5-3 4 16,-1 5-6-16,1-3 1 15,-2 1 4-15,6 2-2 16,1-3-3-16,3 4 3 15,10 2-2-15,-1-4 1 16,10 3 0-16,11 0-1 16,-1 0-1-16,15 0 1 0,-6 5-1 15,1-1 0-15,-5-2-2 16,4 5 4-16,1 0-2 16,-2-1 1-16,-3 2-1 15,3 0 0-15,-4 3 0 16,6 2 2-16,-3 0-2 15,-1-1-1-15,-4-1 1 16,6 2-1-16,-1-3 0 16,1 6 1-16,-6 0 1 15,6-1-1-15,4 1 0 16,-3-1 0-16,8-7 1 16,-3-2-1-16,-2-2 0 15,5-3-2-15,1-1 0 0,3-1 1 16,0-2 1-16,0-1-3 15,6 0-4-15,-6-4-1 16,-9 4 2-16,-12-4-5 16,-17 0 9-16,-18-2 2 15,-19 0-3-15,-29-3 3 16,-21-7 0-16,-22 1 2 16,-20-3-1-16,-12 0 5 15,-4 0 11-15,0 0 17 16,0 0-8-16,0 0-13 15,0 0-10-15,0 0-3 16,0 0-3-16,0 0-11 0,0 0-20 16,-6-3-61-16,-6-10-74 15,-5-8-356-15</inkml:trace>
  <inkml:trace contextRef="#ctx0" brushRef="#br1" timeOffset="40891.21">3046 15163 645 0,'0'0'81'16,"0"0"-2"0,0 0 24-16,0 0-41 0,0 0-4 15,0 0-2-15,0 0 0 16,0-8-2-16,0 8-11 16,0 0-17-16,0 0-15 15,3 15-10-15,8 13 10 16,4 10 6-16,-1 5-5 15,1 3-9-15,2-5-2 16,-7-1 0-16,2-10 0 16,-5-5-1-16,-3-13 0 15,-2-5 0-15,0-7 0 16,-2 0 0-16,2 0 0 16,0 0-7-16,-2 0 0 0,3-16 1 15,-3-12 2-15,0-16-8 16,0-6 2-16,4 6 4 15,3 2-11-15,2 12 8 16,0 8 7-16,-5 13-5 16,-2 5 5-16,0 4 0 15,-2 0 0-15,0 0 2 16,0 0-7-16,3 0 5 16,0 3 2-16,-3 11 0 15,0 6 0-15,0 2 3 16,-8 0 6-16,-13 0-3 15,-6 0-4-15,-2-1 2 16,-5-7-3-16,12-2 2 0,-1-5-2 16,8-7 6-1,3 0-2-15,6 0 1 0,4 0 2 16,2 0-1-16,0 0-7 16,0-4 0-16,4-5-6 15,16 2 3-15,12 5 3 16,3 2 0-16,10 0 2 15,-1 0 6-15,8 3 0 16,-8 4-6-16,-3-5-2 16,-8-2 1-16,-11 0-2 15,-13 3-57-15,-9 3-141 16,0-1-304-16</inkml:trace>
  <inkml:trace contextRef="#ctx0" brushRef="#br1" timeOffset="52574.05">3916 15538 345 0,'0'0'232'16,"0"0"-150"-16,0 0 42 15,0 0-19-15,0 0-23 16,0 0-30-16,0 0-18 15,47-36 0-15,-27 14 8 0,2-1 2 16,1-4-7 0,-2-3-19-16,0 2-14 0,-3 2 2 15,-5 5-1-15,-2 4 0 16,-4 7-4-16,-5 6-1 16,-2 1-1-16,0 3 0 15,0 0-1-15,0 3-10 16,3 19 6-16,3 8 6 15,3 7 1-15,0 2 0 16,2 0-1-16,5-8 1 16,-1-3-1-16,6-10 0 15,2-1 1-15,0-11 1 0,2-1 0 16,-1-5 0 0,5 0 0-16,-2-7 6 0,-2-14-5 15,-6-1-1-15,-5-4 2 16,-7-2-1-16,-7-2 1 15,0-2-1-15,0 8 1 16,-7 2-4-16,-7 5 0 16,6 8 0-16,-1 4 0 15,2 2-1-15,0 3 1 16,1 0-3-16,1 0-4 16,1 12-4-16,2 14 5 15,2 4 3-15,0 0 3 16,0 2-3-16,11-6 2 15,9 0 1-15,4-8-2 16,1 0 0-16,4 1 2 0,-5-10-5 16,1 0 1-1,-6-5 1-15,-5 0 0 0,1-3-6 16,-5 3 4-16,-3-1 2 16,-3-1-3-16,-2-2-7 15,-2 2-13-15,0-2 3 16,0 1 3-16,0 6 8 15,-2-3 7-15,-9 2 4 16,-3-4 1-16,8 0-1 16,1-2 1-16,1 0 0 15,4 0 2-15,0 0 2 16,0-9-4-16,0-8-3 16,0-8-1-16,13-4 4 15,14-6-1-15,4-5-4 0,2 0 5 16,-1 6 2-16,-8 4-1 15,-8 6-1-15,-7 6 0 16,-7 4 7-16,-2 2 1 16,0 6 0-16,0 1 1 15,-2 5-5-15,-10 0-4 16,-1 0-5-16,-5 12 1 16,3 9-1-16,1 4 3 15,5-5-2-15,9-1 3 16,0 0-1-16,0-5-1 15,21-1 3-15,1-1 0 16,7 0-2-16,-1 0 1 16,-3 0 1-16,-2 2 0 0,-5-1 0 15,-7 1 1-15,-7-5-1 16,-2 1 0-16,-2-2 2 16,0 2-2-16,-6 1 1 15,-13-4 1-15,4-3 0 16,5-4-2-16,0 0 0 15,6 0-2-15,4-9-9 16,0-9-16-16,0-5 6 16,6 2 6-16,12 2 1 15,5 3 2-15,-4 0 10 16,4 2 1-16,-5 2 1 16,-5 8 0-16,-9 1 0 0,3 3 3 15,-5 0 8-15,1 0-2 16,4 0 1-16,1 11 8 15,1 9-14-15,0 0 9 16,0 4 0-16,0-2-6 16,0-5-1-16,0-3 2 15,-3-9-7-15,-1-3 9 16,-1-2-6-16,0 0 6 16,6 0 0-16,1-12 1 15,5-7 0-15,-1-1-10 16,1 0 2-16,-5 5 1 15,-3 5-4-15,-3 4 0 16,-2 4 2-16,-3 2-5 16,0 0 2-16,0 0-2 0,2 0-6 15,2 0 3-15,5 7 6 16,0 1-2-16,-2-5 5 16,-3 1-2-16,1-4-1 15,-1 0 1-15,0 0 2 16,8 0-3-16,-1-2 7 15,2-14-1-15,1 0-5 16,-6-2 1-16,-1 2 0 16,-5-1-2-16,-2 0 8 15,0 5-2-15,-2 0-3 16,-9 7-2-16,-3 5 0 0,3 0-2 16,-2 0 1-1,-3 0-5-15,8 14-3 0,-1 7 0 16,2 2 5-16,7 4 3 15,0 1-1-15,0 1 1 16,7-4 0-16,10 1 0 16,6-6 0-16,2-1 0 15,-1-5 0-15,2-10 0 16,5-3-2-16,4-1 2 16,2 0 3-16,3-19-3 15,-2-2 3-15,-2-1 0 16,-10 0-3-16,-3-2 5 0,-15 5 0 15,2-4 7 1,-8 1 11-16,-2 1-8 0,0 4-8 16,0-1 4-16,-12 8-10 15,4 2 2-15,1 6-3 16,1 2 0-16,-4 0-6 16,-1 0 4-16,1 10-6 15,2 9 4-15,4 2-1 16,4-2 0-16,0 4-5 15,0-2 10-15,4-4-1 16,10 1 0-16,1 1 1 16,6-6-2-16,-3-3 2 15,-1-2 0-15,-1-3-2 0,-5-3 0 16,-5-2 0 0,4 0 2-16,-8 0-26 0,-2 0-22 15,0-15-29-15,0 0-73 16,-25-8-96-16,-8-5-164 15</inkml:trace>
  <inkml:trace contextRef="#ctx0" brushRef="#br1" timeOffset="52794.48">4217 14899 853 0,'0'0'59'15,"0"0"-55"-15,0 0 17 16,0 0 3-16,0 0-24 16,0 0-25-16,-16-8-193 15,16 8-393-15</inkml:trace>
  <inkml:trace contextRef="#ctx0" brushRef="#br1" timeOffset="53838.6">6181 15654 535 0,'0'0'41'0,"0"0"12"15,0 0 44-15,0 0 15 16,0 0 7-16,0 0-38 16,113-31-55-16,-86-4-4 15,0-3-8-15,-4 0 2 16,-8 2-7-16,-1 1-5 15,-6 9-2-15,-3 3 2 16,-5 14-3-16,0 4 1 0,0 3 3 16,0 2-4-16,0 0-1 15,0 0-4-15,0 0 0 16,0 0-1-16,0 0-1 16,0 2 4-16,-3 10-1 15,1 7 1-15,2 2 1 16,0 6 1-16,0 0-1 15,0 1 0-15,16-3 0 16,-1-3 1-16,4-6 0 16,-4-4 0-16,5-6 0 15,-3-6 0-15,6 0 1 16,-3-5 1-16,5-18 0 0,-3-4-1 16,-4 0 4-16,-7-8-3 15,-6 0 2-15,-5 2-1 16,0 8-2-16,0 5 0 15,0 14 1-15,0 0 0 16,-5 5-2-16,-2 1 0 16,-1 0-1-16,1 0 0 15,3 0-3-15,-4 0 0 16,8 0-3-16,0 0 2 16,0 0-4-16,-2 4-7 15,0 2-12-15,2 6-15 16,0 2-7-16,-4 0-32 15,-3 4-83-15,-9 2-272 16</inkml:trace>
  <inkml:trace contextRef="#ctx0" brushRef="#br1" timeOffset="55974.84">6333 15615 663 0,'0'0'124'15,"0"0"-110"-15,0 0 58 0,15-111 4 16,-6 75-41 0,0-3-2-16,6 0-8 0,-3 3-9 15,-3 7 0-15,-5 6-5 16,0 11-3-16,-4 4 4 15,0 5 5-15,0 3-9 16,0 0-1-16,0 0-7 16,0 0-6-16,-2 5-6 15,-11 13-1-15,-1 0 3 16,8-1-10-16,6-3 8 16,0 4 5-16,0-4 3 15,0-2-3-15,16 1 3 16,1-5 2-16,4 2 2 15,-2-2 1-15,-1-1-1 16,1 5 0-16,-4-3-1 16,-1 2 1-16,-6 4-3 0,-1 1 3 15,-3 4-4-15,-2 4 4 16,0 1 0-16,4-2 0 16,-6-2 0-16,4-1 0 15,-2-6 0-15,0-6 0 16,0-4 0-16,3-4 1 15,1 0 0-15,4 0-1 16,5-4 2-16,5-14 4 16,5-4-6-16,-1-6 0 15,3 2 0-15,-5-5 2 16,-4-1 0-16,0 0-2 16,-12 3 3-16,-4 3-1 15,-2 6 4-15,0 8 0 0,0 5 2 16,-8 1-8-16,-5 6 2 15,-1 0-4-15,-1 0 2 16,1 4-2-16,1 14-1 16,4 6 1-16,2 1-1 15,7 2 3-15,0-1-2 16,0 0 0-16,16-1 2 16,1-5 0-16,1-6 2 15,5-2-2-15,-2-7-1 16,2-5 1-16,4 0 2 15,0-1 1-15,4-21-1 0,0-6 0 16,-4-5 1 0,-7-4-1-16,0-6-1 0,-11-6 0 15,-2-9 6-15,-7-1-5 16,0 2-2-16,0 11 0 16,-10 19 1-16,4 13 2 15,1 9 3-15,3 5-4 16,-2 0-2-16,0 7-9 15,-1 27 3-15,0 16 4 16,5 9 2-16,0 4 0 16,0-1 0-16,14-6-5 15,11-5 5-15,4-7 1 16,8-8-1-16,3-12 1 16,3-8 1-16,1-8-2 0,-2-8 0 15,3 0 1-15,-5-10 0 16,-1-14-2-16,-6-8 0 15,-7 1 1-15,-10-2 0 16,-7-2 0-16,-9 9 1 16,0 5-1-16,0 4 0 15,-20 11-1-15,-2 6 1 16,-7 0-2-16,0 0 1 16,4 17-2-16,2 4 3 15,6 2-1-15,5 3-2 16,6-3 2-16,6-1 1 15,0-3 0-15,0-7 0 16,0-6 2-16,6-1-1 0,8-5 1 16,7 0 4-16,0-7 11 15,6-15-9-15,-2 0-4 16,-3-5 3-16,-2 1-7 16,-4 2 0-16,-10 6 3 15,3 7-2-15,-6 6-1 16,-3 5-2-16,0 0 0 15,0 0-7-15,0 18 2 16,0 8 7-16,0 2-1 16,7-2 1-16,3-2 0 15,4-7 0-15,-1-5 2 16,-2-8-4-16,3-4 4 0,-1 0-1 16,7-4 5-1,3-21-3-15,-2-6 2 0,6-6-5 16,-4-5 1-16,-3-8-1 15,-5-8-1-15,-1-12 1 16,-7 0-2-16,-7-2 1 16,0 12-1-16,0 13 2 15,0 19 0-15,-7 13 0 16,2 12 0-16,3 3 0 16,-5 3-3-16,1 30-10 15,-3 15 11-15,2 12 1 16,5 7 1-16,2-4-1 0,0 0 1 15,0-10 0-15,5-7 0 16,8-7 2-16,5-11-2 16,-3-10 0-16,1-6 0 15,-1-8 0-15,-2-4 0 16,8 0 2-16,-5-8 0 16,3-14-2-16,-3-3 3 15,-3 0 0-15,-5 4-3 16,-8 7 1-16,0 3-1 15,0 4-1-15,0 6 0 16,-10 1-2-16,-3 0-3 16,-1 8-1-16,6 20 4 15,3 4 0-15,5 7-5 0,0-4-10 16,7-1 1 0,15-3-1-16,12-9-3 0,10 0-6 15,12-6 8-15,10-10-1 16,6-6 5-16,-1 0-20 15,1-6-5-15,-7-16-19 16,-15-3 0-16,-2 0 30 16,-24-1-1-16,-11 4-4 15,-8 4 14-15,-5 5 18 16,-13 11 2-16,-21 2 6 16,-9 0 58-16,-1 16-27 15,-1 11-17-15,5 0 6 16,9 0-2-16,13 5-16 15,9-6-5-15,9-3-3 16,0-6 3-16,0-5-3 0,16-6 2 16,4-6 8-16,2 0 17 15,7-4 10-15,0-20-3 16,9-6-20-16,-7-2-6 16,0-10-2-16,-2-4-3 15,-2-7 8-15,0-10-3 16,-9-6 6-16,-5-1-5 15,-8 10 2-15,-5 13 1 16,0 19 6-16,0 16 3 16,0 8 11-16,-5 4-16 15,-3 4-12-15,-13 32-4 16,8 18-2-16,-3 17 2 16,8 3-3-16,3 2 0 15,5-9 3-15,0-9-13 0,0-12-11 16,0-12-17-16,0-14-9 15,0-8-34-15,0-12-13 16,0 0-78-16,0-8-146 16</inkml:trace>
  <inkml:trace contextRef="#ctx0" brushRef="#br1" timeOffset="56163.12">7287 15228 712 0,'0'0'24'0,"0"0"-6"16,0 0 6-16,0 0-10 15,0 0 14-15,195 4-4 16,-81 0-15-16,13-2-9 16,10-2-35-16,-2 0-324 15</inkml:trace>
  <inkml:trace contextRef="#ctx0" brushRef="#br1" timeOffset="58292.04">9542 15605 481 0,'0'0'132'16,"0"0"-107"-16,0 0-10 15,0 0-10-15,0 0 12 16,0 0 15-16,-2 32 1 16,16-20-10-16,5-4 8 15,8-6-20-15,2-2 10 0,0 0 8 16,5 0-7-1,-5-18-1-15,0-6-17 0,-2-2 0 16,-9-4 1 0,-12-2-5-16,1-3 1 0,-7-2 4 15,0 0-5-15,-7 0 2 16,-1 4 0-16,-6 8 3 16,5 11 7-16,5 5 12 15,-4 9 10-15,8 0-9 16,0 0-15-16,0 0-4 15,0 0-6-15,0 0 0 16,0 0-2-16,0 0 2 16,0 0 3-16,0 3-3 15,0 3 0-15,0-5 0 16,0 1-1-16,0-2 4 0,0 0 0 16,0 2-2-1,0-2-1-15,0 2 0 0,0-2 0 16,0 2 7-16,0-2-7 15,0 0 2-15,0 0 2 16,0 0-2-16,0 0-2 16,0 0 7-16,0 0-5 15,0 0 3-15,0 0-4 16,0 0 8-16,0 0-9 16,0 0 8-16,0 0-2 15,0 0-5-15,0 0 0 16,0 0 1-16,0 0-2 0,0 0 2 15,0 0 1-15,0 0-5 16,0 0 4-16,0 0-1 16,0 0-1-16,0 0-1 15,0 0 1-15,0 0 0 16,0 0 0-16,0 0 1 16,0 0-1-16,0 0 5 15,0 0-5-15,0 0 1 16,0 0 1-16,0 0-2 15,0 0 0-15,0 0 2 16,0 0-1-16,0 0 2 16,0 0 4-16,0 0-6 15,0 0 3-15,0 0-2 0,0 0 2 16,0 0-3 0,0 0 7-16,0 0-5 0,0 0 1 15,0 0-2-15,0 0 3 16,0 0 0-16,0 0-3 15,0 0 2-15,0 0-4 16,0 0 0-16,0 0 0 16,0 0-3-16,0 0 3 15,0 0 0-15,0 0 1 16,0 0 3-16,0 0-3 16,0 0-1-16,0 0 1 15,0 0 3-15,0 0-1 16,0 0 2-16,0 0-3 15,0 0 3-15,0 0 1 0,0 0 1 16,0 0-1-16,0 0-4 16,0 0-2-16,0 0 2 15,0 0 0-15,0 0-2 16,0 0 0-16,0 0 0 16,0 0-1-16,0 0 1 15,0 0 0-15,0 0-1 16,0 0 1-16,0 0-3 15,0 0 2-15,0 0-1 16,0 0 1-16,0 0 0 16,0 0 2-16,0 0-3 15,0 0 1-15,0 0-1 16,0 0 2-16,0 0 0 16,0 0 0-16,0 0 1 15,0 0-1-15,0 0 1 0,0 0-1 16,0 0 0-16,0 0-1 15,0 0 1-15,0 0 0 16,0 0 0-16,0 0 0 16,0 0-6-16,0 0 1 15,0 0-4-15,0 0-9 16,0 0-17-16,0 5-7 16,-13 4-50-16,3-1-144 15,-2-2-331-15</inkml:trace>
  <inkml:trace contextRef="#ctx0" brushRef="#br1" timeOffset="60205.04">9793 15320 343 0,'0'0'93'15,"0"0"-28"-15,0 0 22 16,0 0-33-16,0 0-3 0,0 0 5 15,0-6-17-15,0 6-16 16,0 0-8-16,0 16-13 16,0 20 47-16,0 18 6 15,0 14-18-15,0 17-20 16,0 7 9-16,0 10-12 16,-10 0-2-16,4-5-9 15,-3-5-2-15,5-10-1 16,4-14-1-16,0-10 1 15,0-15 0-15,0-18-22 16,0-8 11-16,8-12-5 16,5-5-29-16,3 0 5 15,-1-22-1-15,-1-7 15 0,-1-7 17 16,-3-5 8 0,-8-3 1-16,-2-2 14 0,0-2 8 15,0-2-8-15,0 0 5 16,-16 1-11-16,-9 3 7 15,4 4-1-15,-8 8-1 16,-5 6-8-16,10 7 0 16,1 9-4-16,3 5-1 15,7 3-1-15,4 4 1 16,4 0-1-16,5 0-5 16,0 0 4-16,0 0-16 15,27 0-3-15,11 0 20 16,17 0 1-16,3-9 0 15,7-4-1-15,0-5 3 0,-2-3-4 16,-11-2 1-16,-4 1 1 16,-13 0 0-16,-17 4-2 15,-7 0-1-15,-9 1 3 16,-2 8 2-16,0 0-2 16,0 6 1-16,-8 3-1 15,-4 0 2-15,-1 0-2 16,2 16 0-16,7 6-2 15,4 3 2-15,0 1 0 16,0-1-1-16,19 2-2 16,2-10 3-16,1-3 4 15,-2-8-3-15,2-4 0 16,5-2 2-16,0 0 7 0,4-18 1 16,0-3-5-16,-2-6-2 15,0-1 6-15,-7-7-8 16,-10 5 1-16,-6 1-1 15,-6 4 2-15,0 10-1 16,0 5 1-16,0 3-4 16,-13 7 0-16,-3 0-2 15,1 0-4-15,1 8 5 16,3 3-7-16,5-2-2 16,3-1-1-16,3 0-1 15,0-2 0-15,0-2 2 16,7 0-2-16,4 1 10 0,2-1 1 15,3 1 0 1,-3 2 1-16,-1 0-2 0,1 4 4 16,-4 0-4-16,4 4 4 15,-2 1-1-15,1 2 4 16,3 4-5-16,-1-1 3 16,3-1 0-16,1-3-1 15,-3 1 11-15,6-6-12 16,-3-6 17-16,-1-3-13 15,4-3 12-15,-4 0-4 16,3-12 2-16,3-11-13 16,-4-5 2-16,2-2-3 15,-10-5 4-15,0-2-4 0,-11-2-1 16,0 7 1 0,0 11 0-16,0 9 0 0,-6 9 3 15,-10 3 0-15,-2 0-5 16,2 24 1-16,-2 6-9 15,7 15 9-15,11-3 0 16,0 2-1-16,7-4 0 16,13-4 0-16,5-6 1 15,2-8 1-15,4-6-1 16,0-8 2-16,-2-6-2 16,-2-2 1-16,-8 0 0 15,0-21-1-15,-13-8-23 16,-6-3-68-16,0-6-72 15,-27-2-186-15</inkml:trace>
  <inkml:trace contextRef="#ctx0" brushRef="#br1" timeOffset="60391.34">10209 15328 762 0,'0'0'91'15,"0"0"-63"-15,0 0 13 16,0 0-14-16,0 0-22 16,0 0 0-16,27-10-5 15,-5 10 0-15,5 0-27 16,2 0-127-16,0 0-172 0</inkml:trace>
  <inkml:trace contextRef="#ctx0" brushRef="#br1" timeOffset="60971.18">11083 15569 780 0,'0'0'72'0,"0"0"-69"16,0 0 1-16,0 0 49 0,4 129-14 15,6-92-8-15,-2 1-19 16,3-7 6-16,-1-10-10 16,-4-9-2-16,1-6-5 15,-3-4 5-15,-2-2 13 16,5 0 17-16,2-14 5 16,6-13-33-16,10-7-8 15,0-1 0-15,-3 7 1 16,2 4-1-16,-8 10 0 15,-7 4 0-15,-3 10-1 16,2 0-4-16,-2 7 0 16,5 18-3-16,5-1 8 15,-1 5 0-15,3-3 0 0,7-3 2 16,-3-5-1 0,-4-8 2-16,-3-3-2 0,3-7 1 15,3 0 9-15,0-12 3 16,4-13 4-16,-5-3-5 15,3-4 8-15,-10-6-14 16,-7-4 2-16,-6-1-9 16,0 5 3-16,0 6-2 15,-17 13 1-15,-1 2-4 16,-3 9-14-16,6 1-21 16,1 4-15-16,6 3-8 15,-1 0-25-15,7 0-52 16,2 4-17-16,0 12 9 15,9 0 21-15,15 2 3 0,3 1-3 16</inkml:trace>
  <inkml:trace contextRef="#ctx0" brushRef="#br1" timeOffset="61840.64">11963 15634 296 0,'0'0'62'15,"0"0"-10"-15,0 0 77 16,0 0-8-16,0 0 11 15,0 0-67-15,38-38-20 16,-62 26-10-16,-5 3-8 16,0 3 3-16,-4 3-14 15,2 3 5-15,2 0-10 16,4 9-6-16,0 9-5 0,11 4 4 16,1 4-3-1,11-1-1-15,2 2 0 0,0-8 0 16,0-4 0-16,13-7 1 15,3-5-1-15,-3-3 1 16,3 0 3-16,5 0 10 16,0-15-4-16,4-5 2 15,2-6-12-15,-7 3-1 16,4-3 1-16,-6 3 0 16,-2 2 1-16,-5 10-2 15,-9 3 2-15,-2 8-1 16,0 0 3-16,0 0-3 0,0 23-2 15,0 8 2-15,0 7 0 16,2-2-4-16,9 0 4 16,7-7 2-16,1-4-2 15,-2-11 0-15,-1-2-2 16,-1-12 4-16,3 0-2 16,9 0 3-16,2-19-2 15,2-8 1-15,3-7-1 16,-3-8-1-16,-4-8 0 15,-6-8 5-15,4-5-4 16,-7 9-1-16,-5 14-1 16,-13 18 1-16,2 14 0 15,-2 8 1-15,0 0-1 0,0 16-7 16,-6 24 5 0,-3 11 1-16,5 5 1 0,4 0-1 15,0-8-1-15,0-4-2 16,13-12 2-16,5-4-2 15,-3-12 3-15,8-8-20 16,-3-8-14-16,4 0 30 16,5-17 5-16,2-9 3 15,-2-9-3-15,0-8 0 16,-4-6 0-16,-7-11 5 16,-3-10-1-16,1-2-4 15,-3 7 0-15,-11 17 0 16,-2 20 4-16,0 16 4 15,0 8 18-15,0 4-19 16,-8 8-3-16,-15 28-3 0,8 12 0 16,1 6 1-16,10 3-2 15,4-2 0-15,0-5 5 16,0-1 0-16,4-10 10 16,8-10 0-16,1-5-7 15,-2-10 1-15,-2-4-6 16,2-8-2-16,-7-2-2 15,8 0-28-15,-3-2-55 16,4-17-200-16</inkml:trace>
  <inkml:trace contextRef="#ctx0" brushRef="#br1" timeOffset="62634.21">14173 15492 736 0,'0'0'117'0,"0"0"-91"15,0 0-22-15,0 0-3 16,0 0 21-16,0 0 8 15,31 150-8-15,-27-80-17 16,-4-1 4-16,0 3-8 16,0-3-1-16,-6-8 0 15,-15-10-23-15,8-15-162 16,7-16-144-16</inkml:trace>
  <inkml:trace contextRef="#ctx0" brushRef="#br1" timeOffset="63309.48">14106 15392 819 0,'0'0'78'16,"0"0"-16"-16,0 0-25 16,0 0-5-16,0 0-18 15,115-74 1-15,-72 74-8 16,-1 16-1-16,-1 10-1 0,-6 9 1 15,-10-1-4-15,-12-1 0 16,-13 2-2-16,0-3 0 16,-11-4 0-16,-7-6-1 15,-7-5 2-15,4-5-2 16,2-3 2-16,13-9-2 16,2 0-5-16,4 0 0 15,0-22 0-15,0-8-15 16,10-5 13-16,24 4 4 15,1 11 4-15,8 3 0 16,-3 8 0-16,-7 6 0 16,5 3 12-16,-7 0-5 15,-4 0-2-15,-4 16 0 16,-13 5-1-16,0-1-3 16,-8-3 2-16,-2 2 0 0,0-5-1 15,0-5 1-15,-4-2 1 16,-6-3 5-16,10-4-4 15,0 0 4-15,0 0-3 16,0-4 3-16,0-21-9 16,16-4-6-16,11 0-3 15,4 5 4-15,5 8 0 16,-5 7 4-16,-4 6 0 16,-8 3-3-16,2 0 4 15,-5 0 0-15,-8 15 1 16,3-4-1-16,-1 4 3 15,-6-2-2-15,3-1-1 0,-3 0 0 16,0-4 1-16,-2 1 1 16,3-4-1-16,0 2-1 15,-3-4-1-15,-2-1 1 16,2-2-1-16,3 0 0 16,-5 0-6-16,2 0-17 15,-2 0-19-15,0 0-58 16,0-17-247-16</inkml:trace>
  <inkml:trace contextRef="#ctx0" brushRef="#br1" timeOffset="63497.8">14868 15170 853 0,'0'0'76'16,"0"0"-43"-16,0 0 8 15,0 0-27-15,0 0-14 16,0 0-14-16,-20-38-103 16,34 42-72-16,5 11-46 15,10 4-153-15</inkml:trace>
  <inkml:trace contextRef="#ctx0" brushRef="#br1" timeOffset="63791.36">15142 15323 611 0,'0'0'164'0,"0"0"-156"0,0 0 46 16,0 0 49-16,-29 107-49 15,29-73-8-15,0-1-12 16,0-6-12-16,0-4-12 16,0-9-3-16,7-6-5 15,-3-7 1-15,-2-1 6 16,10 0 4-16,3-9 47 15,1-18-24-15,11-8-32 16,-12-6 0-16,6-2 0 16,-11 2-4-16,-1 9-2 15,-4 15-17-15,0 10-16 16,-5 7-29-16,2 0-74 16,4 7-105-16,7 10 45 0,14 7-227 15</inkml:trace>
  <inkml:trace contextRef="#ctx0" brushRef="#br1" timeOffset="64888.42">15550 15497 528 0,'0'0'125'15,"0"0"1"-15,0 0-28 16,0 0-14-16,0 0-30 16,0-102-14-16,0 81-16 15,-2 4 9-15,-7 2-13 0,-5 10-7 16,-1 5-9-1,-1 0-4-15,-1 0 0 0,-6 21-1 16,8 4-4-16,1 7 4 16,8-3-1-16,6-3 0 15,0-6 1-15,0-3-1 16,0-9-1-16,0-7 3 16,0-1 0-16,6 0 3 15,8 0 4-15,3-12 0 16,8-12 5-16,0 5-2 15,-6 2-3-15,-5 5-4 16,-7 6 0-16,-3 6 0 16,-2 0-3-16,-2 0-4 15,4 0-2-15,6 20 0 16,-6 4 4-16,7 3 0 0,3-8-28 16,-1-1-18-1,3-4-17-15,6-7-35 0,2-5-2 16,3-2 75-16,4 0-91 15,-4-19 14-15,0 0-40 16,-4-8 11-16,-8-3 76 16,-7-2-47-16,2 0 41 15,-10 3 63-15,0 2 119 16,0 5 66-16,0 4-33 16,0 7-16-16,-2 2-28 15,-8 6-16-15,8 0-7 16,-2 3-33-16,-5 0-23 0,3 3-13 15,-6 16-10 1,1 6 0-16,7 2 1 0,2 3 3 16,2 2 0-16,0-3-1 15,0-4-4-15,4-4-4 16,7-6 1-16,-3-6 2 16,6-5 6-16,1-4-10 15,10 0 10-15,2-4-5 16,2-17-5-16,2-5 1 15,-2 0 1-15,-2 3-2 16,-4 3 2-16,-15 5-3 16,1 9 3-16,-7 6-1 15,-2 0-1-15,0 0-3 0,0 12-7 16,0 10 10-16,0 6 0 16,0 0-3-16,0-5 3 15,4-6 3-15,10-2-3 16,-3-8-3-16,5-3 3 15,1-4 0-15,8 0 5 16,2-6-3-16,4-11-1 16,-4-3 4-16,-7-5-5 15,0 4 3-15,-13-2 5 16,2 5-5-16,-7 8 5 16,-2 6 12-16,0 4 5 15,0 0-24-15,0 6-1 16,0 24-10-16,-11 14 10 15,6 9 0-15,-4 7 0 0,5 12 1 16,0 6-1 0,-5 2 0-16,4-6 1 0,-4-7-1 15,-4-15-1-15,-1-16 1 16,-1-12 2-16,1-13-2 16,6-9 2-16,-3-2 13 15,-1 0-3-15,-1-25-4 16,1-15-5-16,8-11-1 15,4-13 2-15,0-10-4 16,29-6-3-16,23-2-1 16,14 14-40-16,13 14 1 0,-8 16-19 15,-9 15-37 1,-20 5-135-16</inkml:trace>
  <inkml:trace contextRef="#ctx0" brushRef="#br1" timeOffset="66258">17117 15250 821 0,'0'0'116'0,"0"0"-112"16,0 0 3-16,9 133 47 15,-7-62-5-15,-2 8-17 0,0-1-10 16,0-2-10-1,0-5-9-15,-13-8-3 0,-3-12-1 16,5-15-19-16,5-14-42 16,4-16-34-16,2-6-87 15,0 0-26-15,0-23-223 16</inkml:trace>
  <inkml:trace contextRef="#ctx0" brushRef="#br1" timeOffset="67655.73">17059 15462 370 0,'0'0'119'15,"-2"-120"-8"-15,2 78 41 16,0 8-22-16,13 6-48 16,10 6-31-16,-1 4-21 15,5 6-14-15,2 8-6 16,0 4 1-16,-5 0-5 0,-4 12-5 16,5 14 1-16,-14 6 2 15,-5 0-1-15,-6 0-3 16,0-6-1-16,0-2 0 15,-2-7 2-15,-9-5 2 16,5-7-2-16,-3-5 11 16,9 0 9-16,0 0 2 15,0-5 12-15,0-18-18 16,0-12-17-16,15-4-6 16,21 3-6-16,1 10 1 15,11 11 5-15,-6 12 3 16,-6 3 2-16,-5 2 0 0,-7 20 1 15,-1 6 0 1,-13 4 0-16,0 0 0 0,-10-3 0 16,0-2-1-16,0-8 1 15,0-2-1-15,-4-9 2 16,-6-4 1-16,10-4-1 16,0 0 1-16,0 0 9 15,0-4-2-15,2-21-9 16,23-6-13-16,6 1-14 15,8 7 19-15,-4 9-5 16,1 5 12-16,-9 9-1 16,-8 0 2-16,-3 6-3 15,-1 16 3-15,1-1 1 0,5 4-1 16,-4-3-2 0,-1-5 2-16,-1-3 0 0,-1-9 0 15,-3-3 0-15,-7-2 2 16,5 0-2-16,-4-14 12 15,-1-10-2-15,-4-5-9 16,0-10 1-16,0-7 1 16,-16 2 0-16,-5-2-3 15,-6 11-2-15,-4 12 1 16,-4 11 1-16,4 10-4 16,3 2 2-16,6 0-5 15,3 15 2-15,15 10-18 16,4 3-16-16,0-2 3 15,25-4 9-15,8-6-1 0,7-8-5 16,3-8 1-16,1 0-1 16,3-8 9-16,4-18-20 15,-4-4 20-15,-3-5-2 16,-3-4 7-16,-12 1 15 16,-5-2-2-16,-6 2 6 15,-2 5 6-15,-14 13 14 16,-2 12 37-16,0 6 11 15,0 2-28-15,0 2-28 16,-16 26-8-16,-1 8 9 16,1 10-10-16,5 2 6 15,1 2-7-15,10-5 0 16,0-7 5-16,0-10 0 16,0-10 1-16,0-11 7 0,0-2 8 15,6-5 9-15,2 0 8 16,15-5-4-16,8-12-26 15,11 1-9-15,0 2-1 16,3 14 0-16,-7 0 0 16,-9 0 0-16,-11 10 0 15,-5 15-1-15,-11 4-3 16,-2 0 2-16,0 0 0 16,-20-7 1-16,-18-6 1 15,-2-8 0-15,-7-4 3 16,3-4-2-16,2 0 1 0,5 0-1 15,14-12 0-15,2-6-1 16,17 1 0-16,4-6-7 16,2 2-11-16,34-2 0 15,8 0 2-15,12 3 6 16,4-3-6-16,0-4-8 16,-2-2-5-16,-2-6 6 15,-7-1 4-15,0-4 6 16,-8-4 8-16,-10-2 1 15,-14-3-3-15,-3 0 4 16,-12-3 1-16,-2-1 2 16,0 6 0-16,0 2 12 15,-7 11 4-15,-2 17 8 0,7 6-10 16,-2 7 4 0,-5 4-13-16,-1 4-4 0,2 32-1 15,-5 18 5-15,3 13 4 16,8 3 0-16,2-1-2 15,0-2 11-15,0-1 5 16,0-4 4-16,2-5-22 16,0-9-5-16,6-8 0 15,-6-14-37-15,11-8-62 16,7-18-128-16,14 0-449 16</inkml:trace>
  <inkml:trace contextRef="#ctx0" brushRef="#br1" timeOffset="68839.13">18997 15158 262 0,'0'0'363'0,"0"0"-329"16,0 0 0-16,0 0 61 15,0 0-15-15,0 0-5 16,19 15-16-16,6-15-21 15,-5-15-23-15,3-7-13 16,-6-2 2-16,-5-5-1 16,-6-3-3-16,1-4 3 15,-7 4-3-15,0 4 2 16,0 9-2-16,-7 8 0 0,-7 9-1 16,-3 2 2-16,-8 0-2 15,5 22 1-15,-7 9 0 16,12 8 0-16,4 3-1 15,8 2 1-15,3-4 0 16,0-1 0-16,14-6 0 16,11-8 1-16,-4-7 2 15,10-12-2-15,4-6 7 16,0 0 0-16,9 0-2 16,4-22-2-16,-4-2-3 15,-1-8 0-15,-8-1 0 16,1 1-1-16,-12 4-3 0,-1 10 2 15,-12 8 1-15,-7 8 0 16,-4 2-1-16,0 0 0 16,0 2-10-16,0 21 5 15,0 6 6-15,0 6 1 16,0-1 0-16,0-5 2 16,0 0 3-16,0-9 0 15,9-8-2-15,-4-7 0 16,4-2 4-16,1-3 12 15,11 0 15-15,1-12-26 16,12-8-4-16,-1-6-4 16,-4-3-1-16,2 2 0 15,-4-1 0-15,-3 7-9 0,-6 7 1 16,-9 13 5 0,-5 1-9-16,-4 0-2 0,0 13 5 15,0 15 9-15,0 7-5 16,0 3 5-16,0-2 2 15,0-6 4-15,0 0-5 16,0-10 11-16,0-8-5 16,5-7 1-16,0-5 2 15,1 0 0-15,7 0 25 16,7-11-7-16,12-11-27 16,-1-2-1-16,0-8 1 15,-2 0-1-15,0 2-16 16,-9 3-2-16,-7 12 14 15,-4 7-1-15,-9 8 2 0,0 0-1 16,0 0-10-16,0 9-9 16,0 14 21-16,0-1 2 15,0 4 0-15,12-2 1 16,-4-4 0-16,11-6 1 16,-9-6-2-16,9-6 3 15,0-2 6-15,6 0 16 16,2-14-9-16,-3-11-13 15,1-4 4-15,-1-6-6 16,-6-6 3-16,-5-4-4 16,-1 2-10-16,-10 8 0 15,-2 9 5-15,0 9 5 16,-2 11 0-16,-12 0-4 0,-1 6 1 16,-6 0-1-16,6 15-2 15,9 7-4-15,-2 5 3 16,8-1-7-16,0 3 4 15,8 0 5-15,7 5 3 16,3-1 2-16,-3 0 0 16,1-1 1-16,-5-4 1 15,-2 0 2-15,-7-6 3 16,-2-5 1-16,0-2-3 16,-2-5 1-16,-20-3-2 15,2-2 1-15,-5-5-2 16,-2 0-3-16,12 0-44 0,1-14-41 15,12-9-123-15,2-3-315 16</inkml:trace>
  <inkml:trace contextRef="#ctx0" brushRef="#br1" timeOffset="69000.39">20633 15276 155 0,'0'0'808'0,"0"0"-756"16,0 0-49-16,0 0 11 16,0 0-4-16,0 0-10 15,-14-14-183-15,-1 2-331 16</inkml:trace>
  <inkml:trace contextRef="#ctx0" brushRef="#br1" timeOffset="72540.88">13637 14857 590 0,'0'0'80'16,"0"0"-42"-16,0 0 1 15,0 0 9-15,0 0 2 0,0 0-5 16,0 0-3-16,0-2-2 16,0 2-6-16,5-2 2 15,-5 2-9-15,0-2 2 16,0 2 9-16,0 0 7 16,0 0-5-16,0-2-6 15,0 2-14-15,0 0-2 16,0 0 0-16,0 0-8 15,0 0 4-15,0 0-7 16,0 0-2-16,0 0-5 16,0 0 0-16,0 6 0 15,-13 26 0-15,-21 26 0 16,-11 22 8-16,-13 32-7 0,-13 23 8 16,-14 19-3-1,-4 11-6-15,-2-3 1 0,11-14-1 16,10-17 1-16,13-27-1 15,21-24-1-15,12-22 1 16,10-17 0-16,5-19 1 16,9-13 0-16,0-4 0 15,0-5-1-15,0 0-3 16,0 0-8-16,7 0-20 16,-1-17-66-16,4-2-84 15,-8-1-191-15</inkml:trace>
  <inkml:trace contextRef="#ctx0" brushRef="#br1" timeOffset="77918.85">14966 15877 927 0,'0'0'39'0,"0"0"-22"15,0 0-4-15,0 0 19 16,0 0-7-16,0 0-22 0,0 0 8 16,-13 123 13-1,-1-39 1-15,6 18-12 0,-1 10 19 16,-3-1-10-16,-1-7-13 15,7-18-7-15,-4-22-2 16,-1-11 0-16,7-21 3 16,0-15-2-16,2-6-1 15,-4-8-4-15,6-3-17 16,-2 0-24-16,2-14-23 16,-2-15-60-16,0-17-96 15,2-7-44-15</inkml:trace>
  <inkml:trace contextRef="#ctx0" brushRef="#br1" timeOffset="78355.6">14888 15962 621 0,'0'0'215'0,"0"0"-181"15,0 0 23-15,0 0 14 16,0 0-17-16,0 0-25 16,3-26-3-16,-3 26 4 15,0 4-3-15,-21 19-20 16,1 8 0-16,-11 4 4 16,0-6-4-16,-5 0-3 0,9-3-1 15,7-3-2 1,9-11-1-16,7-6 0 0,4-6-6 15,0 0 2-15,20-12 4 16,20-22 4-16,16-10 0 16,8-8 4-16,3-1-2 15,-7 7 5-15,-4 7 9 16,-14 15 8-16,-13 7-6 16,-15 15-1-16,-10 2-17 15,-4 20 1-15,0 28-3 16,5 16 9-16,-5 7-8 15,0 3-3-15,0-5-6 0,0-11-105 16,0-12-123-16,0-18-645 16</inkml:trace>
  <inkml:trace contextRef="#ctx0" brushRef="#br1" timeOffset="79184.18">10666 15765 306 0,'0'0'120'0,"0"0"-1"16,0 0-30-16,0 0 29 15,14 157-34-15,-10-87-1 16,-4 8-57-16,2 6-18 0,-2 4 55 15,0-1-47-15,0-3-14 16,0-8 16-16,0-10-14 16,0-6-2-16,0-7 2 15,0-12-4-15,-2-12 0 16,0-15-2-16,2-10-6 16,0-4-23-16,0 0-42 15,0-23-86-15,0-8-72 16,0-8-121-16</inkml:trace>
  <inkml:trace contextRef="#ctx0" brushRef="#br1" timeOffset="79655.92">10693 15971 491 0,'0'0'269'0,"0"0"-205"16,0 0 0-16,0 0 26 15,0 0-36-15,0 0-11 16,-18-26-6-16,9 26-21 16,-6 0-13-16,-8 26 3 15,-8 6-3-15,-7 9 2 16,1 2-1-16,-2-2-2 15,6-4-1-15,4-6-1 0,9-11 0 16,6-6 0-16,12-9 0 16,2-5-1-16,0 0-1 15,2-23-3-15,27-7 3 16,9-12 2-16,5-2 0 16,1 4 0-16,-1 10 0 15,-10 10 5-15,-6 8 5 16,-5 12 10-16,-2 4-8 15,-2 27 2-15,6 18 17 16,-1 6 0-16,-3 6-10 16,3 6-11-16,-4-1-7 15,1-6-1-15,3-8-2 16,-6-14-6-16,-3-14-50 0,-3-14-66 16,-7-10-122-16</inkml:trace>
  <inkml:trace contextRef="#ctx0" brushRef="#br1" timeOffset="79824.23">11433 16395 395 0,'0'0'722'16,"0"0"-682"-16,0 0-40 15,0 0 0-15,0 0-2 16,0 0-63-16,-45-5-165 0,18-10-493 15</inkml:trace>
  <inkml:trace contextRef="#ctx0" brushRef="#br1" timeOffset="82905.77">8370 16854 632 0,'0'0'156'16,"0"0"-92"-16,0 0-50 15,0 0 16-15,0 0 28 16,0 0-15-16,0 0-14 16,-2 133-9-16,2-101 0 0,-2-3 7 15,-8-4 2-15,6-9-9 16,0-9 7-16,-3-7 1 16,7 0-1-16,0 0-4 15,-4 0 3-15,-6-12-4 16,6-15-20-16,0-11 3 15,4-7-4-15,0-2 0 16,0-2-1-16,18 8-5 16,1 15 2-16,6 6-6 15,-7 13 8-15,0 7-3 16,0 0-5-16,-1 0 2 16,1 24 6-16,-2 5 1 0,2 6 0 15,-12 1 2 1,-6-3 1-16,0-1 2 0,0-11 4 15,0-4-1-15,0-9-6 16,0-7 8-16,0-1-1 16,0 0 1-16,0 0-1 15,0-21 1-15,16-16-10 16,9-10 1-16,6 1-2 16,5 5 1-16,-1 15-1 15,-4 20-2-15,-2 6 1 16,0 2 1-16,-4 23-7 15,-8 16 8-15,6-1-4 16,-9 6 8-16,-10-2-4 0,-2-4 1 16,-2-5-1-1,0-10-7-15,0-8-40 0,0-9-60 16,0-8-25-16,7 0-135 16,11-11-66-16</inkml:trace>
  <inkml:trace contextRef="#ctx0" brushRef="#br1" timeOffset="83403.75">8972 16958 494 0,'0'0'193'0,"0"0"-58"15,0 0-6-15,0 0-62 16,0 0-26-16,0 0 11 16,0 62 8-16,-3-32-22 15,-1-1-3-15,0 0-11 0,-3-4-5 16,3-7-5-16,-3-10-4 15,7-2-7-15,-2-6 5 16,2 0-2-16,0 0 4 16,-3-25 0-16,3-10-10 15,0-9 0-15,0-6 0 16,0 1 1-16,10 9-2 16,3 16 1-16,-5 9 0 15,-5 10-2-15,6 5 2 16,0 0-4-16,1 17-4 15,11 10 8-15,-3 9 3 16,-1 0 2-16,-1 1-4 16,-5-7 0-16,3-4-1 0,-5-8 0 15,-3-8-1 1,-4-6 1-16,3-4 1 0,0 0-1 16,6-13 7-16,2-16 0 15,1-10-4-15,1 0-3 16,1-2 2-16,-8 10 2 15,3 4-4-15,-8 17 0 16,2 6 0-16,-5 4 0 16,0 0-10-16,0 0-30 15,0 9-83-15,0 11-43 16,0 6-121-16,0 3-279 16</inkml:trace>
  <inkml:trace contextRef="#ctx0" brushRef="#br1" timeOffset="83535.95">9471 17108 804 0,'0'0'267'0,"0"0"-88"16,0 0-91-16,0 0-44 15,0 0-3-15,0 0-41 16,0-7-3-16,-6 2-53 16,-21 5-202-16,-20 0-736 15</inkml:trace>
  <inkml:trace contextRef="#ctx0" brushRef="#br1" timeOffset="88405.93">21406 15259 761 0,'0'0'120'15,"0"0"-71"-15,0 0-38 16,0 0 40-16,0 0 16 16,0 0-9-16,0 0 0 15,0 0 1-15,9-15-4 16,-9 7-11-16,0-8-15 15,0-9-29-15,-22-2 5 16,-3-1-5-16,-4 0 2 16,-2 5-2-16,0 5 2 15,0 6-2-15,-7 7 0 16,5 5-1-16,-8 0 0 0,3 21-1 16,5 13 0-1,2 2-1-15,8 5-1 0,19-6 1 16,4-6 3-16,0-7-3 15,4-10-2-15,23-6 4 16,9-6 1-16,7 0 9 16,1-20-4-16,0-6-3 15,-8 6 1-15,-9 0-3 16,-3 2 2-16,-10 4 0 16,-8 1 3-16,1 8-1 15,-7 2 5-15,0 3-4 16,0 0-5-16,0 0-1 0,0 21-4 15,-9 7 5-15,7 0-2 16,2-6 2-16,0-5-1 16,0-5-3-16,9-7 4 15,9-1 0-15,3-4 3 16,14 0 1-16,0-4 0 16,3-14-4-16,-3-4 6 15,-1-4-5-15,-12-5-1 16,1 3 0-16,-10 2 3 15,-11 2-1-15,0 8-2 16,-2 2 0-16,0 6 0 16,0 3 0-16,0 5 0 15,0 0-5-15,0 0 5 16,0 0-13-16,0 7 7 16,0 3-6-16,0 0-2 0,0 1 5 15,14-3-1-15,-1-1 2 16,5 1 8-16,5 1-2 15,-6-1 1-15,-1 3 1 16,-1 4 0-16,-1 2 3 16,-5 4-3-16,-5 1 1 15,0 4 4-15,1-3-5 16,-1-4 1-16,1-3-1 16,4-5 1-16,6-2 0 15,-1-6 4-15,11-3 6 16,-2 0-1-16,6 0-7 15,6-19-1-15,-9-3-2 0,-4-7 0 16,3-2 1-16,-10-7 0 16,-1-2-1-16,-3-1 0 15,-11 7-1-15,0 10-1 16,0 11 1-16,0 8 2 16,-18 5-2-16,-2 2-2 15,-5 26-1-15,4 13 3 16,5 5 0-16,7 4-1 15,9 0 2-15,0-6-3 16,13-4 3-16,14-2 0 16,4-12-1-16,7-10-1 15,5-6-16-15,7-10-78 16,10 0-132-16,8 0-24 0,1-17-439 16</inkml:trace>
  <inkml:trace contextRef="#ctx0" brushRef="#br1" timeOffset="89605.27">23179 15213 792 0,'0'0'133'0,"0"0"-87"16,0 0-12-16,0 0 19 16,0 0 0-16,0 0-3 15,75-101-21-15,-48 86-11 16,-2 1-1-16,-1 6-9 16,0 2 3-16,-1 6-9 0,-7 0-1 15,-3 2-1-15,-9 22 1 16,5 8 2-16,-6 3 2 15,-3-3-3-15,0-8 1 16,0-10-2-16,0-8 0 16,0-2 1-16,0-4-1 15,0 0 0-15,0 0 2 16,0 0 1-16,8-6 8 16,15-21 2-16,10-2-14 15,7-1-1-15,0 2 0 16,3 10 0-16,-8 7-1 15,-8 9 2-15,-2 2-3 0,-12 6-2 16,-2 21 4 0,-4 7 0-16,2-1 1 0,-7 2 0 15,2-9 0-15,-2-8 1 16,5-9 0-16,-7-9-1 16,5 0 4-16,4 0 16 15,6-7 7-15,5-18-17 16,9-4-7-16,7-3-5 15,-5 0 4-15,0 2-2 16,-4 10 3-16,-2 3-3 16,-12 9 0-16,-6 8-3 15,2 0-6-15,-5 16-4 16,7 13 11-16,-4 9 2 0,4-5 0 16,2 0 0-1,1-11-6-15,1-6 6 0,-1-10-6 16,-3-6 6-16,-3 0 0 15,4 0 5-15,-1-16-3 16,3-8 3-16,-10-4 0 16,-4-6-5-16,0-9 1 15,0-2-2-15,-14 0-8 16,-5 5 6-16,-8 10-6 16,4 13 4-16,1 6 2 15,-2 11-3-15,6 0-8 16,-5 11-11-16,15 21-17 0,1 3-7 15,7 3 15-15,11-6 6 16,27-2 21-16,5-6-4 16,3-6 10-16,10-9-1 15,-5-9 2-15,3 0 0 16,-1-6 1-16,-10-19 0 16,-3-7 1-16,-11-4 0 15,-7-8 2-15,-2-10-1 16,-4-10-1-16,-10-17-2 15,3-1 0-15,-7 9 0 16,1 16 4-16,-3 23 2 16,0 16 32-16,0 17-17 15,0 1-21-15,-7 35-8 0,-13 23 2 16,4 14 6 0,10 2 0-16,-1 1-1 0,7-9 1 15,-2-8-1-15,2-10 0 16,0-8 0-16,0-10-5 15,0-11-39-15,-2-11-38 16,-8-8-97-16,-3-4-134 16</inkml:trace>
  <inkml:trace contextRef="#ctx0" brushRef="#br1" timeOffset="89756.54">24143 14770 137 0,'0'0'630'0,"0"0"-541"15,0 0-33-15,0 0-28 0,0 0-14 16,0 0-14-16,99-8-3 16,-26 26 2-16,14 2-72 15,22 3-89-15,3-1-27 16</inkml:trace>
  <inkml:trace contextRef="#ctx0" brushRef="#br1" timeOffset="92256.3">25245 15320 641 0,'0'0'220'16,"0"0"-195"-16,0 0-23 15,0 0 8-15,67-125 21 16,-36 89 0-16,9 1-5 16,-9-2-11-16,7-9-13 15,-14-8-2-15,3-10 0 16,-4-4-8-16,-10 1 8 16,-6 16-1-16,-5 10 1 15,-2 17 9-15,0 16 13 16,0 8-6-16,-9 22-16 0,-20 31-2 15,-5 19 2 1,3 8 0-16,12 5-1 0,3-2 1 16,5-9 1-16,11-12 3 15,0-15 4-15,0-13 2 16,0-14 3-16,0-11 1 16,2-6 11-16,9-3 22 15,11-8 25-15,14-20-50 16,6-6-20-16,5-3-2 15,-3 4 0-15,-3 2 1 16,-3 11-1-16,-9 8 0 16,-7 12-3-16,0 0-6 15,-6 17-2-15,-1 12-7 16,5 6 10-16,1 0-6 16,1-4-14-16,2-7 8 0,1-6 3 15,2-10 8-15,-3-5 7 16,3-3 2-16,0 0 1 15,-3-11 1-15,-4-11 3 16,-4-6-2-16,-7-4-1 16,-7-8-2-16,-2-3-1 15,0 5 1-15,-4 6 1 16,-17 13 2-16,1 12 0 16,-6 7-3-16,-5 0-1 15,-8 24-3-15,4 14 3 16,-1 3-3-16,14-2 4 15,9-2-6-15,3-11 1 0,10-6 5 16,0-8-1 0,0-3 1-16,10-9 0 0,12 0 6 15,6 0 12-15,9-21-5 16,3-4-3-16,-9 1-2 16,-2-3-5-16,-2 0 0 15,-7 5-2-15,-3 2-1 16,-3 11 1-16,-7 2-1 15,-5 7-5-15,0 0-20 16,0 20-8-16,-2 13 29 16,0 3 0-16,0-2 4 15,2-7-2-15,5-7 0 16,-1-5-1-16,4-7 2 0,3-7 0 16,5-1 1-16,7 0 0 15,2-9 1-15,4-11-1 16,-3 2 0-16,-1 2 0 15,-5 0 0-15,-3 2 0 16,-15 6 0-16,-2 4 1 16,-2 4 1-16,0 0-2 15,0 9-7-15,0 20 7 16,-11 1 2-16,2 0 2 16,-4-2 11-16,6-10-14 15,2-6 1-15,5-6-2 16,0-6 2-16,0 0 19 0,0 0 26 15,3-11 7-15,21-12-53 16,-2-1-1-16,5 0-1 16,-2 2 0-16,2 4-1 15,0 8-16-15,-4 7 2 16,0 3 4-16,-5 3-19 16,2 19 24-16,-9 2 0 15,7 2-9-15,-4-3 15 16,3-6-13-16,-3-5-1 15,1-6 10-15,5-6 2 16,5 0 3-16,2-4 0 16,-1-10 2-16,-6-12-2 15,-6 3 3-15,-5-9 0 16,-7-3 0-16,-2-2-3 16,0 7 1-16,-2 9 1 0,-23 10 3 15,-2 10-5-15,-4 1 0 16,-5 1-5-16,3 22 5 15,2 4-2-15,8 4-8 16,8 3 7-16,8 0 2 16,7-2-3-16,0-3 4 15,0-10-2-15,14-3 2 16,5-11 1-16,8-5 5 16,6 0 4-16,4-12 5 15,3-14-3-15,-7-8 2 16,0-5 3-16,1-12-2 15,-3-10-5-15,0-13-8 0,-2-7 0 16,-2 3-2-16,-2 8 0 16,-10 16-1-16,-6 22 1 15,-2 11 3-15,-5 17-3 16,-2 4 0-16,0 0-10 16,-11 35-3-16,-11 13 12 15,-5 12-1-15,4 10 0 16,8-1-1-16,9 2 2 15,6-5 1-15,0-7 1 16,0-9 0-16,6-13 0 16,11-8 4-16,4-15 1 15,-3-11 3-15,9-3 1 0,6 0 9 16,7-25-18-16,4-8 0 16,-3-14 5-16,-6-12-6 15,-1-10-7-15,-5-10 3 16,0-5-12-16,-9 6-14 15,-5 13 14-15,-8 18 11 16,-3 16 5-16,-4 14 2 16,0 8-2-16,0 9 0 15,0 4-8-15,-15 32 1 16,-8 14 4-16,2 12 2 16,-2 5 0-16,9 2-3 15,6-2 4-15,1-3 0 16,5-4 4-16,2-9-2 15,0-9 6-15,4-10-1 0,17-7 0 16,-2-11 13-16,8-9-2 16,4-5-5-16,7 0 0 15,5-12-4-15,-1-16-7 16,-2-8-1-16,-8-9-1 16,-6-1 0-16,-10 4-11 15,-12 9-3-15,-4 11 10 16,0 10 2-16,-2 7 2 15,-16 5-13-15,-8 2-2 16,-3 26 7-16,6 8-4 16,7 9 1-16,12 1 1 15,4-2 1-15,0-1-1 16,14-2 4-16,21-7-1 16,16-5 5-16,7-4-1 0,6-11 2 15,4-5 1-15,-1-9 3 16,-11 0-3-16,-6-9-2 15,-5-13 2-15,-7-9 0 16,-11-7 0-16,-11-1 0 16,-10 0-1-16,-6 7 1 15,0 11 8-15,-9 4 1 16,-19 12 7-16,-9 5-8 16,0 0-7-16,-3 22 4 15,9 11-5-15,6 8 0 16,9 1-4-16,9-4 3 15,7-3-1-15,0-9 1 0,0-6-2 16,9-8 3 0,7-9 3-16,9-3-2 0,4 0 7 15,6-12-5-15,1-14-2 16,4-8-1-16,-4-12 6 16,6-16-6-16,2-21-3 15,8-15-7-15,-3-14-3 16,2 1-2-16,-13 6 9 15,-4 12 6-15,-17 21 0 16,-5 22 1-16,-12 24 21 16,0 16-4-16,0 10-2 15,-16 12-16-15,-20 32-4 16,-10 26 0-16,-1 12 4 0,-3 11 1 16,15-5 4-16,6 0-4 15,14-6 7-15,1-7 5 16,3-9-5-16,9-14-2 15,0-10-6-15,2-14 1 16,0-8-1-16,0-10-2 16,0-10-63-16,19 0-36 15,15 0-81-15,15-18-377 16</inkml:trace>
  <inkml:trace contextRef="#ctx0" brushRef="#br1" timeOffset="92416.57">28481 15372 755 0,'0'0'92'0,"0"0"-80"15,0 0 76-15,0 0-15 16,0 0-52-16,0 0-21 16,0 0-4-16,-6 0-125 15,-17 0-410-15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4:30:51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1314 671 973 0,'0'0'88'15,"0"0"-27"-15,0 0 45 0,0 0-61 16,0 0-32-16,0 0-8 15,0 0 4-15,39 28 16 16,-22 3-9-16,-3 3-1 16,-1 8-7-16,-2 3-1 15,-4-2-6-15,0-2-1 16,-7-4-5-16,0-7-33 16,0-4-51-16,0-10-76 15,0-8-102-15,-7-8-327 16</inkml:trace>
  <inkml:trace contextRef="#ctx0" brushRef="#br0" timeOffset="174.39">1239 1048 752 0,'0'0'121'0,"0"0"-100"16,0 0 31-16,0 0-15 15,0 0-13-15,147 0-10 16,-98-2-10-16,2-3 1 15,-7-9-5-15,-5-3-22 16,-10-3-58-16,-12-3-93 16,-12-2-82-16</inkml:trace>
  <inkml:trace contextRef="#ctx0" brushRef="#br0" timeOffset="372.87">1123 653 786 0,'0'0'132'16,"0"0"-69"-16,0 0-35 15,0 0-17-15,0 0 3 16,168-58-10-16,-106 48-4 16,0 6-3-16,-1 3-28 15,-11-2-103-15,-5 3-166 16</inkml:trace>
  <inkml:trace contextRef="#ctx0" brushRef="#br0" timeOffset="602.3">1669 597 893 0,'0'0'104'0,"0"0"-29"15,0 0-4-15,0 0-30 16,0 0-27-16,0 0 36 15,0 115-13-15,0-66-22 16,2 2-5-16,-2-3-9 16,0-2 2-16,0-8-3 15,0-3-12-15,0-9-28 16,0-13-51-16,0-4-23 16,-2-9-50-16,-4 0-115 15</inkml:trace>
  <inkml:trace contextRef="#ctx0" brushRef="#br0" timeOffset="857.71">1618 633 657 0,'0'0'197'0,"0"0"-79"16,0 0-36-16,0 0-21 16,0 0-18-16,55-105-11 15,-21 98-11-15,9 3-15 16,1 4 3-16,-2 0 8 15,-6 10-15-15,-16 12 3 16,-11 1-3-16,-9 6-1 0,-2 3 1 16,-27 2 3-16,-12 2 1 15,-3-5-6-15,-1-5-13 16,3-8-77-16,9-8-35 16,8-8-145-16,12-2-379 15</inkml:trace>
  <inkml:trace contextRef="#ctx0" brushRef="#br0" timeOffset="1320.59">2122 490 780 0,'0'0'160'16,"0"0"-84"-16,0 0 15 16,0 0-26-16,0 0-42 15,0 0-12-15,0 1-5 16,22 25 32-16,0 10-7 15,3 8-1-15,-1 11-15 16,-5 1-7-16,-7 0-4 0,-1-8 0 16,-1-9-3-16,-2-10-1 15,-3-13 1-15,-1-9 2 16,-2-1-2-16,-2-6-1 16,2 0 13-16,6-11 23 15,1-21 1-15,6-15-29 16,5-16-8-16,7-8 2 15,0-1-5-15,2 7 3 16,-2 12-1-16,-8 23-19 16,-5 14-17-16,-8 11-33 15,-6 5-117-15,0 7-216 16</inkml:trace>
  <inkml:trace contextRef="#ctx0" brushRef="#br0" timeOffset="1888.66">2774 645 910 0,'0'0'79'0,"0"0"31"16,0 0-26-16,0 0-33 16,0 0-29-16,-127 32-5 15,101-1-8-15,6 1-6 16,8 4-2-16,8 2-1 16,4-1-1-16,0 2 0 0,9-6 1 15,18-9-3-15,11-9-14 16,2-7 0-16,4-8 2 15,-7 0 7-15,-8-1 8 16,-12-20 3-16,-3-1 4 16,-10-1 10-16,-4 4 15 15,0 5 5-15,-25 4-13 16,-6 8-18-16,-6 2-6 16,-13 2 0-16,-4 24-21 15,8 4-75-15,11 2-98 16,25-1-378-16</inkml:trace>
  <inkml:trace contextRef="#ctx0" brushRef="#br0" timeOffset="4255.5">3350 851 410 0,'0'0'105'16,"0"0"-27"-16,0 0 15 0,0 0 29 16,0 0-12-16,132 52-45 15,-109-52-2-15,2-9-6 16,2-17-3-16,-2-8-14 16,-1-7-8-16,-6-6-16 15,-4-1-2-15,-6-9 5 16,-8-3-13-16,0 0-1 15,0 4-4-15,-6 6 0 16,-3 13 0-16,0 14 3 16,4 8 2-16,5 15 7 15,-2 0-10-15,-2 12-3 16,-3 31-13-16,1 13 9 16,3 10 2-16,3 4 1 15,0-4-4-15,3-4 1 16,8-4 4-16,2-9-4 0,3-15 3 15,-6-8 1-15,2-12 0 16,-3-8 3-16,-1-6-3 16,6 0 1-16,4-16 14 15,6-12-9-15,3-6-1 16,-2 2-5-16,-6 6 2 16,2 7-2-16,-8 10-3 15,-4 5 2-15,0 4-10 16,0 0-13-16,2 12 12 15,4 13 7-15,6 2 1 16,-1 1 4-16,2-3-1 16,0-4-1-16,5-7-9 0,-4-4 11 15,-6-6-3-15,-3-4 2 16,-1 0 1-16,1-4 2 16,-1-15 1-16,0-4 5 15,-2-5 0-15,-4-5-5 16,-5 1 7-16,-2-2-7 15,0 6 3-15,0 9-4 16,-2 5-1-16,-5 7 1 16,-2 7-2-16,0 0-2 15,-4 7-10-15,-1 18 2 16,4 6-4-16,3 5-23 16,7-1-13-16,0 2 11 15,0-4-11-15,17-8 23 0,10-4 4 16,11-7 10-16,9-9 2 15,5-5-3-15,0 0 3 16,0-5-3-16,-3-18 12 16,-9-3-8-16,-6 0 5 15,-14 0 5-15,-16-3 8 16,-4 6 10-16,0-1 21 16,-8 5-7-16,-8 7 5 15,-2 7 7-15,4 5-13 16,-1 0-21-16,-3 2-10 15,0 20-1-15,5 5-3 16,4 4 1-16,7-1-1 0,2-1-1 16,0-6 1-1,0-5 1-15,4-4 2 0,7-6-1 16,-2-6 2-16,3-2 1 16,-2 0 3-16,4 0 7 15,4-18 2-15,2-6-2 16,-3 1-3-16,1-2-1 15,-5 4-5-15,-3 4 0 16,-6 9-2-16,-4 4 0 16,0 4 0-16,0 0 0 15,0 2-13-15,9 16-10 16,-3 10 21-16,8 2 2 16,1-2-7-16,6-1-7 0,4-6-3 15,4-4-15 1,0-8 9-16,2-7-1 0,-2-2 8 15,2 0 9-15,-2-14 4 16,-2-7 1-16,-8-4 2 16,0-1 4-16,-9-4 8 15,0 0 8-15,-8 2-2 16,-2 2 2-16,0 8 16 16,-16 9-6-16,-7 5 9 15,-3 4-20-15,0 0 0 16,1 11-14-16,2 7-3 15,3 4-1-15,5 5-1 16,3-1-4-16,10 1 4 16,2-1-7-16,0-7 0 0,2-1 4 15,14-11-8-15,0-3 5 16,6-4-2-16,3 0 3 16,-1-16-1-16,3-10 6 15,-5-6 2-15,-2-7-1 16,-4-4 2-16,-5-9 4 15,-7-10 11-15,-4-6-5 16,0-3-2-16,0 3-6 16,0 2 2-16,-4 15 3 15,-2 18 4-15,-1 15 10 16,5 11 2-16,2 7-11 16,-5 0-15-16,0 12-4 15,-1 24 4-15,2 17 0 0,1 10-1 16,3-5 1-16,0 0 0 15,5-7-1-15,10 0 0 16,5 0-6-16,-2-6-3 16,6-7 6-16,-1-8-7 15,-1-8-3-15,-1-5-9 16,-4-8 4-16,-1-9 8 16,1 0-17-16,-1-4 16 15,7-22 7-15,-6-6 4 16,-1-9-4-16,-7 0 5 15,-5 0 1-15,-4 5 3 16,0 13 2-16,0 8 9 16,0 11-1-16,0 4 20 15,-4 0-25-15,-7 0-9 0,-1 20-8 16,4 6 3-16,3 5-4 16,5 1-4-16,0-3 13 15,5 0-3-15,13-1 0 16,1-8 5-16,8-6-4 15,0-6 4-15,2-5-2 16,0-3 9-16,0 0 1 16,2-15 2-16,-2-11 4 15,-2-4 5-15,-3-4-9 16,-4-2 0-16,-9 3-3 16,-3 8 7-16,-8 8-8 15,0 8-1-15,0 6 2 16,0 3-4-16,0 0-4 0,0 0-1 15,0 0-3-15,-10 3-2 16,6 4-9-16,-1 0 11 16,5-2-5-16,0 2-7 15,0-4 2-15,0 1 7 16,0 1 5-16,9-2-2 16,5 3 3-16,-1 1 3 15,1 1-3-15,-1 2-1 16,-5 2 0-16,4 2 1 15,-5 2-4-15,-3 4 4 0,-2-2-1 16,2 0 1 0,-4-2 0-16,0-6-1 0,6-2 2 15,-4-4-1-15,2-4 1 16,5 0-1-16,9 0 0 16,7 0-13-16,10-15-32 15,5 1-21-15,-2-1-62 16,-9 5-173-16</inkml:trace>
  <inkml:trace contextRef="#ctx0" brushRef="#br0" timeOffset="5191.31">1272 1291 469 0,'0'0'200'16,"0"0"-190"-16,0 0 40 16,0 0 68-16,0 0-18 15,0 0-49-15,-62 10-9 16,62-8-11-16,-2-2-6 16,2 4-4-16,0-1-9 15,0 6-10-15,22 2 22 16,16-2 18-16,22 3-10 15,20-4-19-15,23 2-1 0,24-3-5 16,25-3 7 0,26-1-10-16,25-1 6 0,24 1-5 15,20-3-2-15,15 1-3 16,7 3-3-16,-4 5 3 16,-4 1-1-16,-16 5 4 15,-6 4-2-15,-12-2 3 16,-15 1-4-16,-11-2-1 15,-25-4 0-15,-22 0-2 16,-23-1 3-16,-26-4 0 16,-25 0-2-16,-24-3 1 15,-23-4 1-15,-19 2 6 16,-10-2-6-16,-4 0 2 16,0 0 12-16,0 0-3 15,0 0 3-15,0 0-14 0,0 0 0 16,0-4-5-1,0-5-3-15,-2 4-23 0,-4-3-17 16,-2-4-45-16,2 4-37 16,-1-4-168-16,1 2-385 15</inkml:trace>
  <inkml:trace contextRef="#ctx0" brushRef="#br0" timeOffset="5327.57">5708 1460 67 0,'0'0'1062'0,"0"0"-1062"0,0 0-18 16,0 0 8-16,0 0-36 15,0 0-147-15,63 16-370 16</inkml:trace>
  <inkml:trace contextRef="#ctx0" brushRef="#br0" timeOffset="8693.79">3976 3062 505 0,'0'0'84'16,"0"0"-42"-16,0 0 113 15,0 0-21-15,0 0-72 16,0 0-11-16,7-20-11 16,-5 20 0-16,-2 0-4 15,0 0-4-15,0 0-3 16,0 0-9-16,2 0-20 0,0 10 0 16,6 22 0-16,0 4 21 15,1 3-8-15,-3-2-7 16,2-9-4-16,-4-4-4 15,1-8 4-15,-3-2-3 16,0-5 4-16,-2-4-3 16,2-1 1-16,-2-4-1 15,0 0 3-15,0 0-2 16,0 0 0-16,0 0 13 16,0 0-6-16,0 0 1 15,0-4-9-15,0-6 1 16,0 3-2-16,-4-5 0 15,-3 3-10-15,-1 3-6 16,0 2-57-16,2 2-20 16,1 0 2-16,5-1-44 0,0-5-57 15,-2 1-97-15</inkml:trace>
  <inkml:trace contextRef="#ctx0" brushRef="#br0" timeOffset="10671.62">4028 3046 542 0,'0'0'41'0,"0"0"-14"16,0 0 51-16,0 0-17 15,0 0-17-15,0 0-2 16,0 2 2-16,0-2-2 16,2 0-4-16,-2 0-5 15,2 0-11-15,-2 0 8 16,0 0 16-16,0 0-20 15,0 0-7-15,0 4-3 0,0 1 9 16,0 4 2-16,0 3 10 16,0 2-7-16,-4-2-8 15,0-3-15-15,-2 2-4 16,2-1-3-16,2 0 3 16,0 2-2-16,-3 0 0 15,3 2 3-15,-2 6-2 16,-4 4 2-16,-2 4 0 15,1 5 0-15,-3 1 3 16,4 1-6-16,-1 0-1 16,0 1 4-16,2 2-4 15,-2-4 0-15,1 4 3 16,-2 0-3-16,1 4 3 16,1 0 1-16,-1-2-3 0,2 0 3 15,0 1-4-15,-1 1-2 16,-1 4 2-16,-1 2 2 15,4 0-1-15,-3 1 1 16,0-3-2-16,0-2 1 16,3 2 0-16,-1-3-1 15,1 0 0-15,0 1 1 16,2-4-1-16,2 2 0 16,-2 0 1-16,-1 4-1 15,3 2 0-15,-4 3 0 16,0 5 0-16,0-1 0 15,-1 3 1-15,-1 3 3 16,-2 3-1-16,4 3 0 0,-3 5-2 16,3 2 3-16,1 0-3 15,0 6 0-15,1-1 0 16,-1-1-1-16,3-2 1 16,2 0 1-16,-2 1-2 15,2 3 2-15,0 0-4 16,-4-2 4-16,2 2-4 15,-6-3 4-15,4 0-2 16,-3 1 1-16,-1 1 0 16,1 4-1-16,-5-1 0 15,4 0 0-15,-3 0 0 16,-1 1-2-16,4 5 2 0,-1-2 0 16,2 2 0-16,-2-7 1 15,0 0-2-15,3-2 3 16,-2-3-2-16,0 2 0 15,1 0 2-15,-1 0-4 16,-2-2 2-16,1-2 0 16,1-3-1-16,-2-3 6 15,-1-2-7-15,1 0 2 16,-4 3-2-16,1-1 2 16,-1 3 0-16,-1-2 1 15,1-1 0-15,-1 0 1 16,-1 0-2-16,3 5 0 15,-3 2-4-15,5 0 4 0,-2 1 0 16,1-4 0 0,1-1 2-16,-1-1-2 0,0 4 4 15,1 4-4-15,-3 4 2 16,1 1-5-16,1-2 4 16,1 2-1-16,3 1 0 15,-2 1 2-15,4 1-6 16,1 2 7-16,-1-3-3 15,2 3 1-15,-1 0-1 16,-4 7 1-16,4 2 2 16,-3 3-3-16,-3-3 0 15,1-4 1-15,2 2-1 16,-1 2 6-16,-1 1-6 16,2 0 0-16,-5-4 3 0,-1-3-1 15,3-4-1-15,-1-4 0 16,2-1-1-16,3-5 0 15,-2-5 1-15,2-4 0 16,3-4-1-16,-1-2 1 16,3-1 0-16,0-10-1 15,0-3 0-15,0-8-1 16,2-9 1-16,0 0 0 16,0-10-2-16,-2 2 6 15,-1-6-4-15,0-1 0 16,1 0 0-16,2-4 0 15,-2 2 0-15,0 0 0 16,0 4 1-16,2 0-1 0,-5 4 0 16,1 2 3-1,0-2-3-15,-1-4 0 0,0 0 2 16,3-5-2-16,2-8 0 16,0-1-2-16,0-4 0 15,0 0-1-15,0 0-2 16,0 0-14-16,-2-32-22 15,-7-27-121-15,1-32-134 16,-4-25-429-16</inkml:trace>
  <inkml:trace contextRef="#ctx0" brushRef="#br0" timeOffset="15870.63">3881 3014 452 0,'0'0'106'0,"0"0"-97"16,0 0 23-16,0 0 25 16,0 0-25-16,0 0-4 15,10 0-10-15,-1 0 29 16,5 6-8-16,-1-1-2 16,7 2-6-16,5 0 7 15,4 0-18-15,4-3-2 16,5-2-2-16,5-2-11 15,3 0-3-15,6 0 7 0,6 0-7 16,0 0 6 0,2 0 2-16,-3 0-4 0,-1-2 1 15,-2 0-2-15,-3-3 7 16,-2 4-2-16,2-3 6 16,5 0 0-16,7 0 1 15,-1 2-5-15,7-1 9 16,3-1-13-16,1 4-5 15,-2 0 8-15,5 0-2 16,-5 0-7-16,1 0 13 16,-3 0-8-16,2 0-4 15,1 0-1-15,3 0-1 16,-4 2 3-16,10 0-3 16,-3 5-1-16,0-5 3 0,9-1-3 15,0-1 1-15,4 0-1 16,-4 0-2-16,-7 0 2 15,-6 0 2-15,-5 0-2 16,-2 0 0-16,0-3-1 16,9-1-1-16,0-4 4 15,1 0-2-15,6-2 1 16,2 2-1-16,4-2 0 16,3 1 0-16,3 1 1 15,1 3-2-15,-2 2 1 16,1 3 0-16,5 0 4 15,10 0-4-15,6 0 0 16,0 0 0-16,0 0 0 0,4 0-1 16,5 0 1-1,2 0 0-15,9 3 2 0,-2 0-1 16,-3-1 11-16,10 1-2 16,-1-3 1-16,-4 0 7 15,6 2 1-15,1-2-2 16,-2 0-6-16,-5 0-1 15,-4 0-5-15,-5 0-3 16,-5 0 1-16,3 0-2 16,-7 0 3-16,-7 0-4 15,-1 0 2-15,-5 0-1 16,-7 0 0-16,-9 0-1 0,-5 0 2 16,-8 0 1-16,3 0-3 15,-8 0 0-15,-5 3-2 16,3-1 5-16,-6 1-4 15,-3-2 1-15,-4 2-2 16,-5-3 1-16,-7 1 0 16,-1-1 1-16,-1 0 0 15,-6 0 0-15,0 3 0 16,-2-3 0-16,-3 0 0 16,-4 0-1-16,-4 0 1 15,4 0 0-15,0 0 1 16,-9 0-1-16,4 0 0 15,-4 0 0-15,-5 0 0 16,-1 0 1-16,-1 0-1 0,-5 0 0 16,-4-3 0-16,4 2 0 15,-2-2 0-15,0 2 1 16,3-2-1-16,-1 0 0 16,4 1 0-16,-6 0 2 15,-2 2-2-15,5 0 0 16,-7 0 0-16,2 0 0 15,-2 0 3-15,0 0-6 16,0 0 4-16,0 0-2 16,4 0 1-16,4 0 0 15,0 0 2-15,7 0-2 16,8 0-1-16,-5 0 1 16,7 0-3-16,-6 0 3 0,6 0 3 15,-5 0-3-15,7 0 0 16,-3-3 0-16,1 1-1 15,4 0 1-15,-5-2 0 16,8 1 0-16,-3-2 1 16,-7 0 1-16,7 0-2 15,-9-1 0-15,2 2 0 16,1-1-2-16,4-4 4 16,4 1-3-16,0-1 1 15,0 2-2-15,5-1 2 16,-1-2 2-16,-4 4 0 15,7-4-1-15,-7 5-1 16,-2-2-4-16,-2 2 4 0,-9 5 0 16,-3-5 4-16,4 5-8 15,-9-2 5-15,9 0-2 16,0 2 0-16,1 0 1 16,7 0 0-16,0 0 1 15,0 0 0-15,-4 0-1 16,-8 0 1-16,-9 0-2 15,1 0 1-15,-4 0 0 16,1 0 0-16,-2 0 0 16,0 0 0-16,7 0 0 15,2 0 0-15,5 0-1 16,0 0 1-16,3 0-3 0,4 0 3 16,-6 0 0-1,1 0 0-15,1 0-1 0,-11 0 1 16,1 0 1-16,-7 0-1 15,-2 0 0-15,0 0 9 16,0 0-5-16,0 0 4 16,0 0 3-16,0 0-9 15,0 0 6-15,0 0-5 16,0 0-2-16,0 0 2 16,0 0-2-16,0 0 2 15,0 0-3-15,0 2 0 16,0-2 1-16,0 2 3 15,0 0-2-15,0 1-2 16,0 4 1-16,0 3-1 16,0 0 4-16,0 2-2 0,0 0-1 15,2 0 0-15,6 4 0 16,-6 2 0-16,0 1-1 16,-2 0 1-16,2-2 0 15,-2-2 3-15,2 1-3 16,3-2 0-16,-5 2-1 15,0 3 0-15,0 5 0 16,0 2 3-16,0 9-3 16,0 8 4-16,0 5-3 15,0 3-2-15,0 4 4 16,0 6-2-16,2 10 2 16,4 4 1-16,2 12-1 0,-2 1-2 15,1 2-2-15,-1 0 2 16,-6 2 0-16,7 3 0 15,-4 0 1-15,-3 4 1 16,0 0-1-16,0-1 2 16,0-1-4-16,0 4 1 15,0 1-1-15,-8 1 7 16,2 1-7-16,-3 2 0 16,-3 5 1-16,2-2 1 15,-3 4-2-15,-8-7 0 16,5-4 3-16,-1-2-1 0,-1 1-1 15,-2-1 0 1,4-1 0-16,3-4-1 0,4 0 1 16,-2 1-1-1,2 3 0-15,0-3 2 0,2 2-1 16,1 1-2-16,-1 2-1 16,5 4 2-16,-5-2 2 15,0-8-2-15,-6-3-1 16,5-3 0-16,-2-3 1 15,-1 0 2-15,-1-4-2 16,4 1-1-16,-7-5 1 16,1 1 0-16,1-1 0 15,-3-2 0-15,1 0-2 16,-6-2 2-16,6-2 2 0,1 1-2 16,-1-4 0-1,-1 6 0-15,5-3 1 0,-3 2-1 16,12-2 0-16,-2-1 0 15,2-7 0-15,2-1-1 16,0-2 2-16,0 1-1 16,0 5 0-16,0-4 0 15,0 8 0-15,0-3 0 16,0 0 0-16,0 2 1 16,0-2 1-16,0 4-2 15,0 1 0-15,0-1 0 16,0 2 0-16,0-2 0 15,0 2 0-15,-5 1 1 16,3 3-1-16,0 2 2 16,-2 0 1-16,1 0-3 0,-2-1 0 15,5-5 1-15,0-2 0 16,0 1-1-16,0-1 1 16,0-2 1-16,5 0-2 15,4-5 0-15,0 1 0 16,-3-5 1-16,8-3-1 15,-5-1 3-15,-5-3-3 16,3-4 1-16,-2 0 0 16,-3-2 0-16,0-1 0 15,5-2-1-15,-7-2 5 16,2-9-5-16,-2-4 1 16,0-4 1-16,0-6-2 0,0-5-1 15,0 2 1-15,0-5 0 16,0-4-1-16,0 0 1 15,0-1 1-15,0-4 0 16,0 1-1-16,0 0 0 16,0-1 0-16,0-2-1 15,0 3 1-15,0 3 1 16,0 2-1-16,0 2 1 16,0 1-1-16,0-1 0 15,0 1 0-15,0 4 0 16,0 2 2-16,0 4-2 15,0 10-1-15,0 4 1 16,0 7 1-16,0-6 3 0,0 0-3 16,0 1 1-1,0-2 1-15,0-2-2 0,0-4-2 16,0-1 1-16,0-4 0 16,0 1 0-16,-2-3 2 15,2-3-3-15,0-2 1 16,0-5 0-16,0 2 0 15,0-1 0-15,0-4 0 16,0-3 0-16,0 0 1 16,0-7-2-16,0 2 1 15,0-2 0-15,0 0 3 16,0 0-3-16,0 0 4 0,0 0-4 16,-2 0 4-1,-3 0-4-15,3 0 3 0,-10 0-3 16,4-6-1-16,-8-4 1 15,-4 0 0-15,2-2-1 16,-11 0 0-16,-9 2 1 16,-6-2-3-16,-16 2-1 15,-14-1 1-15,-9 1 1 16,-8 0 2-16,-3-2-2 16,-4 5 2-16,5-4 0 15,-5 2 0-15,0 2 2 16,-3-3-1-16,1 4-1 15,0-2-4-15,-1 2 4 0,-8 2 4 16,-2-1-2 0,-8 0-2-16,3 1-2 0,8 1 2 15,-2-2-6-15,1 1 6 16,2 2 0-16,5 1-2 16,1 1 2-16,5 0 0 15,0 0 3-15,1 0-5 16,-3 0 2-16,-3 1-2 15,-1 7 2-15,-6-2 0 16,-7 0-2-16,-5 2 4 16,-3-2-4-16,3 3-3 15,1-4 4-15,3-1-2 16,2 1 2-16,-6-2 1 16,-5-1-1-16,7 2 1 0,-9-4 0 15,0 4 2-15,0-1-2 16,3-2 0-16,-2 3 2 15,-5-4-2-15,-3 0 4 16,0 0-4-16,1 0-6 16,4 0 4-16,-1 0 0 15,1 0-1-15,0-4 2 16,2 0 0-16,2-4 1 16,9 1 0-16,8-3 2 15,13-1-4-15,12 2 4 16,3 0 2-16,8 1-4 15,-1-1 0-15,-3 2 0 16,3 2 0-16,2 3-5 0,3 2 4 16,6 0 1-1,-1 0-3-15,5 0 4 0,0 0-4 16,1 0 2-16,-3 0-1 16,-2 0 2-16,-4 0 0 15,2 5 2-15,-3 4 0 16,-2-2-2-16,0-1 1 15,-3 2-6-15,-1 0 7 16,-1-2-2-16,3 1 1 16,0-3-1-16,9-3 0 15,-1-1 0-15,5 0 2 16,2 0-2-16,-2 0 0 0,5 0 0 16,-8 0 1-16,3 0-1 15,-2 0 0-15,4 2-2 16,4-2-3-16,2 0 5 15,8 0 0-15,1 0-2 16,8 2-1-16,4-2 2 16,2 5 1-16,3-3 0 15,6 0 1-15,5-2-2 16,4 1 4-16,6-1-3 16,1 0 0-16,-2 0-4 15,2 0 3-15,-5 2 1 16,5 0 2-16,-5 0-2 15,-4 1-1-15,-5-2-3 16,-1 3 7-16,-6 0-5 16,-2 3 2-16,2-3-2 0,-4-2 2 15,-2-1-1-15,-5 1 1 16,-2 3 0-16,-2-1 0 16,1-2-5-16,3 1 1 15,7-1 3-15,9 1 1 16,5-1 2-16,9 0-2 15,0-2 0-15,1 1-1 16,3-1 1-16,0 0 0 16,-3 0-1-16,3 0 0 15,-6 2 1-15,-3 5-4 16,-4-2 3-16,-7 3 1 16,-3 2 0-16,-1-1 0 0,0 0 0 15,-3 1 0-15,0-2 0 16,-4-1 0-16,2 1-1 15,-4-2 1-15,1-1 0 16,3 2-2-16,5-5 2 16,1-2-2-16,8 3 5 15,1-3-3-15,3 0 0 16,3 0 0-16,-2 0-3 16,1 0 3-16,3 0 0 15,0 0 0-15,-2 0 0 16,-1 0 0-16,-4 0-1 15,0 0 1-15,0 0-1 16,-3 0 1-16,3 0 0 0,1 0 0 16,3 0 0-16,5 0-1 15,2 0-1-15,0 0-5 16,2 0-12-16,0-7-8 16,0-19-33-16,6-20-184 15,23-22-294-15</inkml:trace>
  <inkml:trace contextRef="#ctx0" brushRef="#br0" timeOffset="17656.21">4192 4200 339 0,'0'0'17'16,"0"0"-5"-16,-131-11-2 0,80 2 12 16,-1 2-20-16,6-3 116 15,8 4-114-15,11 3 60 16,11 2-9-16,10-2 16 15,4 3 23-15,2-1-28 16,0 1-30-16,0 0-19 16,0 0-12-16,0 0 1 15,2 0-5-15,25 0-1 16,12 0 8-16,15 4 17 16,15 3 6-16,9 4-1 15,16-2-8-15,10 2-15 16,8 1 3-16,6 0-1 0,-2-2-2 15,3 3 1-15,1 2 0 16,5 2-1-16,-3-3-1 16,1 1-6-16,-3-3 6 15,3 2 1-15,-3-4 0 16,3 0 2-16,6 2 7 16,7-2-8-16,6 0 3 15,1 1-9-15,5-6 5 16,-3 2 6-16,1 0-6 15,1 2-2-15,7-5 1 16,-7 1 3-16,7 0-4 16,-2-3 0-16,4 1-3 15,9-1 2-15,0-2-2 16,-2 0 6-16,-3 0-4 16,-8 0-4-16,-3 0 5 0,3-5-2 15,-7-4-2-15,-3 2 0 16,-1-4 6-16,-6 4-2 15,6-2-1-15,0 1-3 16,-6 2 5-16,4 2-6 16,-12 0 0-16,-9-2 0 15,-5 0 0-15,-3 0 0 16,-5 2 0-16,-9-2 2 16,-3 0-5-16,1 3 8 15,4-4-5-15,4 3 1 0,3-4 0 16,2 0-2-1,2 1 1-15,5-2 0 0,9 1 2 16,-3 2-1 0,-6 0 1-16,-5 0-4 0,-2 0 0 15,2 1 2-15,-2 2 1 16,6 3-1-16,1-2-1 16,0 2 1-16,2 0 1 15,-7-2 0-15,-6 2 1 16,-9 0-2-16,-17-2 0 15,-9 2 1-15,-13-3 1 16,-15 3-2-16,-8 0-3 16,-10-5 3-16,-7 5 0 15,-6 0 0-15,5 0 1 16,-1 0-1-16,5 0 0 0,-1 0 0 16,6-2 2-1,-3 2-2-15,1 0 3 0,0 0-3 16,4 0-4-16,6 0 3 15,9 0 1-15,5 2 3 16,1 3-3-16,6 0 0 16,-7-1-1-16,-10-1 1 15,1 0-4-15,-16-3 5 16,-5 2-2-16,-6-2 1 16,-9 0 0-16,0 0 8 15,0 2-8-15,0-2-4 16,0 0-16-16,-27 2-33 15,-15 2-66-15,-22-4-44 16,-19 0-145-16</inkml:trace>
  <inkml:trace contextRef="#ctx0" brushRef="#br0" timeOffset="18720.32">4012 3463 580 0,'0'0'83'16,"0"0"-50"-16,0 0 66 15,0 0 2-15,0 0-66 16,0 0-10-16,45 13 5 15,-26 24 31-15,2 10-17 16,-1 10-19-16,-3 3 8 16,-3-7-8-16,4-12-13 15,-7-10 10-15,-2-17-14 16,-5-6 11-16,-2-8 12 16,1 0 16-16,3-12 3 0,6-25-22 15,-1-13-25-15,3-9-2 16,-4-2 0-16,1 7-1 15,-3 8 0-15,-6 9-2 16,-2 18-3-16,2 9-29 16,0 8-14-16,2 2-82 15,9 0-67-15,1 16-16 16,3 7 50-16,-3 3-200 16</inkml:trace>
  <inkml:trace contextRef="#ctx0" brushRef="#br0" timeOffset="19437.59">4387 3684 382 0,'0'0'166'0,"0"0"-85"0,0 0 37 15,0 0-21-15,0 0-23 16,0 0-28-16,0 0-3 16,2 0-3-16,2 0-11 15,5-3 11-15,9-15 26 16,4-7-56-16,3-6-4 15,-3-1-1-15,-5 3 3 16,-5-3 0-16,-10 6-3 16,-2 0 7-16,0 1-7 15,0 5 2-15,-8 6 1 16,-8 3-1-16,5 6-3 0,-3 5-3 16,3 0-2-1,-5 0-5-15,3 22 0 0,0 8 4 16,8 7-7-16,5 4 9 15,0 5 0-15,18-4-3 16,9-8-3-16,4-6 2 16,0-11 4-16,3-10 2 15,-3-7-2-15,-2 0-1 16,0-7 1-16,0-20 2 16,-2-9-2-16,-5-4 4 15,0 0-2-15,-10-4-1 16,-4 2 1-16,-6 4-1 15,-2 8-1-15,0 14 0 16,0 5 1-16,0 11 7 0,0 0-8 16,-8 0-7-16,-2 3-2 15,-3 11 2-15,5 0 1 16,0-2-4-16,6-6-1 16,2-2 6-16,0-3-2 15,0-1 3-15,0 3-8 16,0-2 6-16,10 2 5 15,0 1 1-15,-1 1 0 16,5 0 1-16,-3 2-1 16,1 6 0-16,-2-1 0 15,3 4 2-15,-3 1 0 0,3 4 2 16,-2 1-1 0,0-5 1-16,0 3 2 0,1-8 0 15,-3-7-2-15,-3 3 2 16,-2-6 1-16,10-2-4 15,1 0-2-15,10 0-1 16,0-15-1-16,-4-8-70 16,0 0-95-16,-9 2-273 15</inkml:trace>
  <inkml:trace contextRef="#ctx0" brushRef="#br0" timeOffset="20937.41">5455 3130 199 0,'0'0'49'16,"0"0"2"-16,0 0 18 16,0 0 8-16,0 0-31 15,0 0 36-15,0-82-31 16,0 77 41-16,0 4-11 16,0-2-9-16,0 2-3 15,0 1-12-15,0 0-23 16,0 0-13-16,0 0-13 0,0 0 7 15,0 0-5 1,0 0-4-16,0 0 1 0,0 0-5 16,0 0 4-16,0 0-5 15,0 5 1-15,0 16 20 16,0 7-2-16,2 12 8 16,0 6 2-16,0 10-12 15,2 11-1-15,-4 9-4 16,7 6-7-16,-5 8 3 15,0 6-8-15,0 2-1 16,-2-3 0-16,0-7 1 16,0-8 0-16,0 1-1 15,0-5 0-15,0-8 0 16,0-3-1-16,0-12 1 16,0-9 0-16,0-14 1 0,0-10-2 15,0-10-6-15,0-5-6 16,0-5-26-16,0 0 2 15,0 0 19-15,0-19 11 16,0-17-63-16,6-10-117 16,-4-4-297-16</inkml:trace>
  <inkml:trace contextRef="#ctx0" brushRef="#br0" timeOffset="21326.21">5847 3374 587 0,'0'0'91'0,"0"0"28"15,0 0 19-15,0 0-58 16,0 0-39-16,0 0-3 0,-12-3-13 16,12 3-14-16,0-2-9 15,25 0 0-15,15-1 0 16,11 3 2-16,16-4-1 15,3 4 2-15,1-1-5 16,-7 1-2-16,-14 0-37 16,-15 0-50-16,-15 0-67 15,-17 0-92-15,-3 0-291 16</inkml:trace>
  <inkml:trace contextRef="#ctx0" brushRef="#br0" timeOffset="21550.57">6018 3398 651 0,'0'0'163'16,"0"0"-147"-16,0 0 1 15,0 0 16-15,0 0 27 16,0 0-21-16,0 122 8 16,10-82-25-16,-2 4-1 15,-3-7-14-15,-1 2 0 16,-2-10-7-16,2-4 0 15,-4-7-4-15,6-8-45 16,-2-5-72-16,2-5-165 16,7 0-234-16</inkml:trace>
  <inkml:trace contextRef="#ctx0" brushRef="#br0" timeOffset="23454.25">6207 3691 496 0,'0'0'52'15,"0"0"6"-15,0 0 20 16,0 0-6-16,0 0-15 16,0 0 39-16,74 30-22 15,-40-60-35-15,1-8-22 16,3-3-5-16,-9-2-12 16,-7 1 3-16,-8 3-1 15,-14 6 0-15,0 5 8 16,0 10-4-16,-5 7 0 15,-6 9 13-15,-2 2-13 0,2 0 0 16,-7 7-6-16,4 11-4 16,8 2 2-16,2-2-2 15,4-4 4-15,0-4 1 16,0-2-1-16,0-4 0 16,4 0 0-16,9-1 0 15,5-3 1-15,0 0 0 16,4 0 4-16,-2 0-5 15,-4 0 0-15,-3 0-2 16,-4 0 2-16,1 7 0 16,-4 1-2-16,5 6 2 15,-5 1 0-15,10 5-1 16,-3-5-2-16,-1 1-8 16,1-4 1-16,-1-4 0 0,1-4 2 15,-5-4 3-15,6 0 3 16,6 0 1-1,0-16 1-15,3-8-1 0,-4-2 1 16,4-2 0-16,-5-2 0 16,-5 1 1-16,-5 2-1 15,-8-1 0-15,0 4 0 16,0 7 2-16,-4 5-2 16,-13 11 2-16,-6 1-2 15,1 0-4-15,-7 20 4 16,0 10-1-16,5 6 1 0,6 2 0 15,9 2 3-15,9-6-3 16,0-6 0-16,0-6-2 16,7-12 2-16,3-3 1 15,2-6 1-15,1-1 5 16,5-4 3-16,2-16 13 16,2-8-17-16,-1 1-5 15,-6-2 2-15,-7 5-1 16,4 2 0-16,-10 6-1 15,-2 6 1-15,0 6-1 16,0 4-1-16,0 0-6 16,0 0-15-16,0 21-1 15,5 5 21-15,3 6 0 16,6-6-1-16,-1-3 1 16,3-7 0-16,-1-9-6 0,-3-2 5 15,-1-5 2-15,2 0 0 16,3-17 2-16,4-10-2 15,0-6 0-15,-2-2 1 16,-3-1 0-16,-1-4 0 16,-3-2-1-16,-5-4 1 15,-4 3-1-15,-2 11 4 16,0 12-4-16,0 11 25 16,0 6 5-16,0 3-7 15,0 0-20-15,0 6-3 0,0 24-4 16,0 14 4-1,-2 7 13-15,2 7-9 0,0 4 2 16,0 4 5-16,10 7-2 16,-4 0-9-16,5-1 0 15,1-5 1-15,-6-17-2 16,-1-7 1-16,-1-14-8 16,0-9-10-16,1-11-7 15,0-4-12-15,-3-5-6 16,2 0 13-16,3-10 22 15,-3-18 6-15,-2-6 2 16,-2-10 8-16,0-7-5 16,0-11 2-16,-13 3-1 15,-9 6-4-15,-1 11 0 16,-4 12 7-16,6 12 9 0,0 6-8 16,4 8-4-16,3 2-3 15,6 2-1-15,3 0-4 16,3 0 1-16,2 2 0 15,0 10-3-15,0-3-10 16,17 0 16-16,12-5-4 16,3-4 4-16,3 0 1 15,4-4-1-15,-2-17 0 16,5-4-1-16,-6-3 0 16,-5-2 1-16,-6-4-3 15,-7-2 2-15,-9-4 1 16,-7-3 0-16,-2 1 0 0,0 3 0 15,-7 7 4-15,-7 11-2 16,8 7 12-16,2 8 12 16,-1 4 4-16,3 2-16 15,0 0-14-15,0 10-4 16,0 20 4-16,2 14 6 16,0 8 6-16,0 4-1 15,4 2-3-15,11 3-4 16,1-3 10-16,1 4-4 15,-3 3-8-15,1-4 0 16,-1-3-2-16,-5-5-4 16,-5-13 0-16,4-8-20 15,-6-8-11-15,2-9-16 16,-2-6-1-16,3-7-10 16,3-2-74-16,2-4 45 0,1-18 7 15,-3-12 61-15,-1-7 22 16,-2-6 1-16,-5-7 12 15,0 0-2-15,0 2-6 16,0 8 29-16,-14 10-11 16,-6 8 20-16,-2 6 2 15,0 11 1-15,3 3 1 16,4 6-18-16,1 0-20 16,8 0-6-16,2 0 1 15,-1 0-3-15,5 6 0 16,0-2-4-16,0-2 4 15,11 0 0-15,7-2 0 0,3 0 3 16,0-2-2-16,6-10 3 16,-2 0-2-16,0 1 0 15,-6-2-2-15,-5 6 0 16,-8 4 11-16,3 3-2 16,-4 0-6-16,4 8 2 15,-3 13 1-15,3 8 11 16,-5 1-13-16,8 0 1 15,-3-4-1-15,-3-8-4 16,2-6 0-16,-4-4-2 16,0-8-3-16,-4 0-21 15,7 0-42-15,-3-22-106 0,-2-8-222 16</inkml:trace>
  <inkml:trace contextRef="#ctx0" brushRef="#br0" timeOffset="23631.59">7496 3242 918 0,'0'0'59'16,"0"0"-34"-16,0 0 7 16,0 0-25-16,0 0-7 15,0 0-54-15,0-8-121 16,15 8-36-16,-1 0-390 0</inkml:trace>
  <inkml:trace contextRef="#ctx0" brushRef="#br0" timeOffset="23940.28">7741 3349 594 0,'0'0'77'15,"0"0"-1"-15,0 0 54 16,0 0-39-16,0 0-47 16,0 0-21-16,-66-33-5 15,43 55-5-15,1 9 15 16,4 3-17-16,7 4-2 0,6 2 9 16,5 2-14-16,0-6 2 15,0-6-2-15,16-6-4 16,11-8 0-16,0-6-2 15,4-4 1-15,-3-6-4 16,-1 0-34-16,-4-4-40 16,-7-13-25-16,-10-2-150 15,-6 1-348-15</inkml:trace>
  <inkml:trace contextRef="#ctx0" brushRef="#br0" timeOffset="25622.53">6150 3987 534 0,'0'0'90'16,"0"0"-14"-16,0 0 85 16,0 0-33-16,0 0-56 15,0 0 7-15,-34-34 0 16,21 34-30-16,-5 0-29 16,-4 9-7-16,2 13 0 15,-1 4-7-15,6 6 0 16,9 2-2-16,6 4-4 0,0-2 2 15,2 1-1-15,17-6-1 16,10-8 0-16,10-5 0 16,1-10 1-16,6-8-1 15,1 0 0-15,3-18-3 16,0-14 2-16,-2-5-8 16,-4-9 7-16,-6 0-1 15,-2-8-4-15,-9-1 0 16,-10-10-3-16,-7 1-2 15,-10 2 7-15,0 13 5 16,0 13 4-16,0 21-3 16,0 11-1-16,-6 4 1 15,0 4-1-15,-5 28-11 0,-1 14 11 16,6 13 0-16,6 4-2 16,0-1 3-16,0-6-1 15,18-3 0-15,5-7-3 16,0-5 2-16,6-2 0 15,10-11-5-15,1-8-1 16,0-12-10-16,-1-8-17 16,4 0 10-16,-1-15 11 15,-1-12-11-15,-5-8 14 16,-5 0 1-16,-12-3-10 16,-11-1 17-16,-8 5 1 15,0 4 1-15,-10 9 3 16,-9 10 2-16,-6 8 19 0,-2 3-15 15,-2 0-3-15,2 7 1 16,0 15 4-16,8 6 2 16,7 4-8-16,6 0 2 15,6-1 4-15,0-4-7 16,0-2-3-16,14-7-1 16,1-8 0-16,1-8-4 15,1-2 4-15,1 0 2 16,2-12 5-16,-2-9-7 15,2-2 1-15,-5-3-1 16,-1-3 2-16,-3 3-2 16,-7 1 0-16,1 10 0 15,-5 7 0-15,0 5 0 16,0 3-3-16,0 0-7 0,0 1-21 16,0 19 18-16,0 6 10 15,0 2 2-15,6 1 0 16,8-8 0-16,1-3 1 15,1-3-3-15,-1-9 3 16,4-5-1-16,-1-1 2 16,1 0-1-16,6-19 3 15,2-8-3-15,0 0 1 16,-7-5 1-16,-3-4-1 16,-3-3 1-16,-7 1-1 15,-3 8 0-15,-4 9 0 16,0 10 3-16,0 9 2 0,-2 2-6 15,-7 0-1-15,4 0-15 16,-4 18-1-16,9 8 12 16,0 4-17-16,0 4 1 15,14-1 21-15,8-4-1 16,3-3 0-16,-1-1 1 16,-3-4 0-16,-6-3-2 15,-9-1-4-15,-1-1-8 16,-5 0-9-16,0 0-13 15,-9-2-18-15,-14-4 7 16,6 0 44-16,-3-4-4 16,5-3 6-16,5 0 1 15,6-3 0-15,4 0-10 16,0-6 3-16,2-15 1 0,18-6 3 16,5-4 3-16,8-5 1 15,3-1-1-15,-1-3 12 16,1-1 9-16,-7 6 4 15,-7 0-10-15,-3 7 16 16,-15 8-6-16,-4 8 19 16,0 6-10-16,0 3-3 15,0 2 27-15,-4 1-42 16,-8 0-16-16,1 0-3 16,0 6-3-16,4 10 5 15,0 0 0-15,7 2-4 0,0 2 1 16,0 2-2-1,0 2 6-15,9-2 0 0,5 2 0 16,1 2-1 0,1-3 2-16,-5-1-1 0,-5-6 0 15,-6-4 0-15,0-4-1 16,0-4 1-16,0 2 0 16,-21 2-2-16,-15 0-60 15,-7-3-84-15,1-5-146 16</inkml:trace>
  <inkml:trace contextRef="#ctx0" brushRef="#br0" timeOffset="26706.45">8370 2977 455 0,'0'0'94'16,"0"0"-29"-16,0 0 50 0,0 0-51 16,0 0-17-16,0 0-21 15,0 8-1-15,0 28 24 16,0 17-4-16,0 12-4 15,11 16 0-15,-7 9-2 16,8 13 7-16,-5 15 2 16,-1 10-27-16,-4 5 16 15,-2-1-28-15,0-8 1 16,0-8-3-16,0-7-5 16,-13-11-1-16,-1-16 2 15,6-15 0-15,-3-13-1 16,1-15 0-16,8-14-2 0,-2-11 0 15,4-10-3-15,0-1 2 16,0-3-11-16,0 0-30 16,0 0-3-16,0-23 1 15,11-13-54-15,3-12-56 16,-6-8-162-16</inkml:trace>
  <inkml:trace contextRef="#ctx0" brushRef="#br0" timeOffset="28387.93">8742 3497 413 0,'0'0'174'15,"0"0"-94"-15,0 0 82 16,0 0-42-16,0 0-67 16,0 0-21-16,0-9-8 15,0 30-7-15,0 16 14 16,0 14 10-16,0 5-12 0,0 4-10 15,0-3-8-15,0-11-9 16,0-12-1-16,0-12 0 16,0-10-1-16,0-8 0 15,0-4 1-15,0 0-1 16,0 0 11-16,0 0 2 16,0-20 3-16,0-11-4 15,0-14-7-15,0-8-3 16,0-5 6-16,0-2-2 15,0 6-2-15,0 8-4 16,9 13 0-16,3 4 1 16,3 7-1-16,5 3 0 0,5 8-1 15,4 2 0 1,4 6-5-16,1 3 6 0,1 0-10 16,-4 0-14-16,-2 3-74 15,0 12 3-15,-4 2-31 16,-10-2-138-16,-8-1-261 15</inkml:trace>
  <inkml:trace contextRef="#ctx0" brushRef="#br0" timeOffset="29663.32">8838 3615 813 0,'0'0'42'0,"0"0"5"16,0 0-6-1,0 0-26-15,0 0-12 0,0 0-1 16,158-30-1-16,-100 14-1 16,0 0 0-16,-6 0-14 15,-10 2-10-15,-11 0 6 16,-11 0-2-16,-13 0 20 16,-5-4 1-16,-2-3-1 15,0-3 9-15,-2-2 0 16,-11-2 11-16,-1 1 7 15,1 0-7-15,4 4-2 16,0 2 7-16,2 5 4 16,5 3-4-16,0 0-1 15,0 3-2-15,0 2 15 0,-3 2-7 16,5 4-12-16,0 2 4 16,-2 0-11-16,-1 0-3 15,-1 4-8-15,-1 26-8 16,-1 18 8-16,2 13 5 15,-1 5-1-15,3 2-4 16,2-2 8-16,0-2-7 16,0-6 0-16,0-9-1 15,9-14 0-15,4-12-1 16,1-11-2-16,3-9 3 16,1-3-3-16,5 0 3 15,0-18 0-15,4-14-2 16,-2-4-1-16,-7-6 3 0,-5 3 0 15,-1 10-1 1,-8 6-1-16,3 10 2 0,-5 9 2 16,-2 4-2-16,0 0-2 15,0 4-1-15,0 23-19 16,4 10 22-16,8 3 2 16,1 2-2-16,7-3 0 15,0-10-1-15,0-4 0 16,-2-12 0-16,-5-4-1 15,2-9 1-15,-3 0 1 16,3 0 3-16,-3-21 1 16,-3-5-1-16,-5-7 2 15,-4-5-2-15,0-5 0 16,-13 2-3-16,-16 4 0 0,2 11-3 16,0 8 2-16,7 10-1 15,5 5-2-15,6 3-9 16,-3 0-8-16,10 1-18 15,2 19 6-15,0 5 17 16,0 1-1-16,16 3 6 16,10-2 9-16,6-4 1 15,2-6 1-15,1-7 0 16,3-7 2-16,-7-3-3 16,2 0 2-16,-4-5 0 15,-2-11 1-15,0-1-2 0,-12 2 5 16,-5 0-5-1,-8 3 10-15,-2 3 7 0,0 2-5 16,0 6-6-16,0 1 11 16,0 0-13-16,0 1-4 15,0 19-5-15,0 5 5 16,4 6 10-16,5 0-8 16,-3-8 2-16,4-6-1 15,-6-7-1-15,-4-6 2 16,5-4 1-16,-5 0 6 15,6 0-1-15,-2-10 8 16,10-15 4-16,9-5-20 16,-6 2-2-16,-1 3 0 15,-1 8-2-15,-6 10 0 0,-4 1-9 16,2 6 6-16,-1 0-8 16,3 21 7-16,5 10 3 15,-1 0 3-15,-4 3 2 16,4-5-2-16,2-8 0 15,-1-6-1-15,1-10 1 16,-1-5 4-16,1 0-3 16,-1-9 19-16,11-16 3 15,-6-4-18-15,6-5 3 16,-9-1-5-16,-3 0 1 16,-13-4-2-16,0 0 2 15,0 8-4-15,-13 4-1 16,-1 13-11-16,-1 7-20 0,1 5-45 15,6 2-4-15,-1 0-62 16,9 2-147-16</inkml:trace>
  <inkml:trace contextRef="#ctx0" brushRef="#br0" timeOffset="30486.97">10746 3904 191 0,'0'0'721'0,"0"0"-693"16,0 0 17-16,0 0 73 15,0 0-30-15,0 0-67 16,67-116 17-16,-49 70 3 15,-3-5-25-15,-3-1 8 16,-3-2-11-16,-5-4-8 16,-4 6-2-16,0 4-2 15,0 8 5-15,-11 16-5 16,5 8 0-16,-2 11 3 16,6 5-4-16,-4 0-8 15,-3 8-3-15,-3 24-3 16,-3 18 8-16,11 9-13 15,4 7-3-15,0 2 8 16,6 0 9-16,21-7 0 0,2-13-3 16,5-8-9-16,3-10 6 15,3-10-10-15,-1-10 5 16,-4-8 10-16,1-2 4 16,-3 0 0-16,-2-12 2 15,-4-14 0-15,-9-3 3 16,-5-3-7-16,-13 1 3 15,0 4 1-15,0 7 4 16,-4 2-2-16,-14 8 2 16,-2 4-4-16,-2 6-6 15,-3 0 2-15,0 10 1 0,4 21-9 16,0 2 11-16,13 5 2 16,2-1-2-16,6-7-1 15,0-6 2-15,0-6-1 16,8-8 1-16,-2-4 0 15,5-4 0-15,1-2 6 16,1 0 5-16,5-4 3 16,7-15-9-16,-6-6 2 15,4-3-5-15,-6-3 0 16,-5 4 0-16,-6 7-2 16,1 8 0-16,-5 5 0 15,-2 5 0-15,0 2-4 16,0 0-2-16,0 10-14 0,0 15 8 15,0 7 12 1,0-5 2-16,0-4-2 0,0-2 0 16,5-10-1-16,6-3-1 15,0-4 0-15,3-4-1 16,1 0-6-16,7 0-34 16,3-9-62-16,-3-2-160 15</inkml:trace>
  <inkml:trace contextRef="#ctx0" brushRef="#br0" timeOffset="31304.4">11413 3275 679 0,'0'0'150'0,"0"0"-141"0,0 0 28 16,0 0-24-16,0 0-7 16,0 0 7-16,-38 172 21 15,36-92-26-15,2 6 16 16,0-6-15-16,0-14-6 15,0-13-2-15,0-19-1 16,0-17 0-16,0-6 0 16,0-10 4-16,0-1-3 15,0 0 12-15,13-7 10 16,14-15-18-16,2-7-4 16,4 0 0-16,3 3-1 15,-3 7-1-15,-2 10-8 16,-2 9-5-16,-2 0 8 0,-13 0 4 15,-5 15-2 1,-5 7 1-16,-4 3 3 0,0-1 0 16,0-2-1-16,-18-1 1 15,-6-9 0-15,-9 1 21 16,-6-5 2-16,-3-6-4 16,7-2-15-16,1 0 2 15,12 0-6-15,6-16-1 16,5-3-23-16,2-4-37 15,9-1-2-15,0 6-75 16,25 2-70-16,8 4-252 16</inkml:trace>
  <inkml:trace contextRef="#ctx0" brushRef="#br0" timeOffset="31869.44">11770 3824 603 0,'0'0'61'0,"0"0"-53"16,0 0 74-16,0 0-2 16,0 0-28-16,0 0-9 15,8 14-11-15,5-15 39 16,8-20-43-16,-3-2-19 16,-3-4-4-16,-5-1-5 15,-4-2 0-15,-6-1 0 16,0 4-1-16,0 8 0 15,-2 5-2-15,-10 9-5 0,4 5 5 16,-5 0-2-16,-3 9-3 16,-3 18 6-16,4 10-4 15,11 5 6-15,4 1-4 16,0-1 1-16,4-4 1 16,17-8-1-16,0-6 3 15,4-7 1-15,2-8 0 16,-5-7-1-16,12-2 5 15,3-8 17-15,11-21 3 16,0-8-22-16,-5-5 1 16,-10-7-1-16,-6-9-2 15,-7-6-1-15,-11-10-11 0,-9-2-10 16,0 6 0-16,0 12 10 16,-9 19 7-16,-2 20 4 15,2 15 8-15,-5 4 8 16,1 23-10-16,4 23-3 15,-2 19 16-15,7 10 1 16,4 8-8-16,0-3 18 16,8-3-5-16,13-17-11 15,-4-14-8-15,1-14-6 16,-4-12 0-16,-5-11-12 16,-1-9-62-16,1 0-91 15,-4-21-752-15</inkml:trace>
  <inkml:trace contextRef="#ctx0" brushRef="#br0" timeOffset="35103.25">3937 5649 357 0,'0'0'123'16,"0"0"-91"-16,0 0 11 16,0 0 17-16,0 0-5 15,0 0-13-15,-8 0 0 16,6 0-3-16,0 0-11 15,-5 0-2-15,1 0-9 0,-6 0-6 16,-1 0 2-16,-2 0 17 16,-5 0-5-16,-3 0-9 15,-2 0-12-15,4 0 2 16,0 0 5-16,5 0-1 16,3 0-6-16,11 0 0 15,-2 0 1-15,4 0-4 16,0 0-1-16,0 0 3 15,0 0 5-15,0 0-7 16,0 0-1-16,4 1 0 16,17 8 2-16,4-2 13 15,10 2-4-15,9-2 2 0,5-2-1 16,6 0-1-16,13 0-1 16,3-2 1-16,7 0 1 15,12-2-3-15,3 2 1 16,3 1-8-16,-3 0 6 15,-1-2-8-15,-3 2 1 16,0 1 3-16,-2 0-3 16,-3-1-1-16,-3-1 3 15,-8 0-2-15,-5 1 0 16,-4 0-1-16,-4 0 0 16,5 0-1-16,-1 0 4 15,7 0-1-15,12 1-2 16,2 0 3-16,6 2 3 0,5 4-2 15,6-1 0-15,6 3-3 16,-4-1 2-16,-5-3 0 16,-8 1-3-16,-7-3 0 15,-1 0 2-15,2-3-1 16,0 0 3-16,4 1-1 16,0-4-2-16,9 1 5 15,0 0 0-15,4 2 5 16,1-1-6-16,6 2-3 15,-6 1-2-15,-1 0 2 16,-2 0-1-16,10-2 1 16,4 3-2-16,2-4 6 0,-3 1-4 15,1-2-2 1,0 1 0-16,2-1 1 0,0-2 1 16,-1 0-2-16,-1 0-3 15,-2 0 3-15,-6 0 1 16,4 0 1-16,-10 0-2 15,1 0 2-15,-5 0-1 16,-1 0-1-16,3 0 1 16,0 0-1-16,1 0 4 15,-3 0-4-15,-15 0 0 16,0-2-4-16,-5-3 4 16,-9 1 1-16,-5 1-1 15,3 0-2-15,-5 2 1 0,0 1 1 16,5 0 0-16,-1 0 0 15,5 0 0-15,3 5 0 16,-3 1 1-16,2 4-1 16,1-3 0-16,-3 0 3 15,-3 1-3-15,4 0 0 16,-5 0 0-16,-1 2 0 16,3-3-2-16,6-2 3 15,1 2-1-15,-1-4 2 16,4 4-2-16,-9-4 0 15,1-3 0-15,-4 3-3 16,-3-3 3-16,-2 0 1 16,6 0-1-16,-11 0-2 15,1 0 1-15,-7 0 1 0,3 0 0 16,-4 0 0-16,6 0 0 16,-3 0 0-16,4 0 0 15,1 0 0-15,0 0 0 16,-2 0 0-16,-5 0 0 15,4 0 1-15,-4 1 1 16,1 6-2-16,-4-1 0 16,-4-2 0-16,3 1 0 15,-3 2 0-15,3-4 0 16,-3 1-1-16,-6-1 2 16,-3-1-2-16,-4 2 2 15,-2-3-1-15,-7 4 0 16,7-3 0-16,-2-1 0 0,-6 2-1 15,8-2 2-15,-4 4 0 16,4-3-1-16,6 4 0 16,-2-2 0-16,5 1-3 15,-3 2 3-15,-2-2-2 16,0 2 0-16,-4-2 2 16,-2 2 0-16,-7-3-2 15,4 0 1-15,-2 1 1 16,3 0 0-16,-2 1 1 15,-5-5-1-15,-1 1 0 16,-5 1 0-16,-8-1 0 16,0-2 0-16,-2 0 4 15,0 0-4-15,0 0-4 16,0 0-39-16,-6 0-45 0,-23 0-39 16,-12-5-308-16</inkml:trace>
  <inkml:trace contextRef="#ctx0" brushRef="#br0" timeOffset="36683.32">4175 4542 796 0,'0'0'115'0,"0"0"-80"16,0 0-2-16,0 0-11 0,0 0-22 16,0 0 14-16,0 138 12 15,2-84-15-15,7-1-7 16,-7-6-3-16,-2-7-2 15,0-5 1-15,0-7-1 16,0-10-49-16,0-11-77 16,-4-7-108-16,-5 0-304 15</inkml:trace>
  <inkml:trace contextRef="#ctx0" brushRef="#br0" timeOffset="36932.75">4117 4529 658 0,'0'0'74'0,"0"0"20"16,0 0-22-16,0 0-27 16,0 0-14-16,0 0 8 15,109-94-8-15,-78 94-14 16,-2 11-3-16,-4 14-4 16,-7 8-2-16,-9-1-4 15,-9-1-3-15,0 2 1 16,-9 1-2-16,-20-4 0 15,-4-3-1-15,0-10-13 16,8-8-31-16,4-6-65 16,8-3-110-16,6-3-252 15</inkml:trace>
  <inkml:trace contextRef="#ctx0" brushRef="#br0" timeOffset="38174.74">4567 4666 616 0,'0'0'185'15,"0"0"-83"-15,0 0 3 16,0 0-44-16,0 0-41 16,0 0-5-16,-28-76 3 15,9 60-3-15,5 4 19 16,-1 5 2-16,-3 4-23 0,1 3-1 15,-4 0-12-15,-3 10-10 16,2 14 4-16,0 3 2 16,8 6-4-16,7 1 7 15,7 0-2-15,0-2-6 16,0-6 5-16,9-7 3 16,5-10-1-16,1-7 1 15,5-2 1-15,5 0 6 16,4-14-4-16,0-10-1 15,-2-4 2-15,-8 0 1 16,-3 2-3-16,-7 3 1 16,-5 6-1-16,-2 5 1 15,-2 7 1-15,0 5 2 16,0 0-5-16,0 0 0 0,0 15-21 16,0 11 19-16,-4 4 0 15,4-2 1-15,0-3 1 16,0-10-1-16,2-4-1 15,8-8 2-15,1-1 0 16,-3-2 2-16,11 0-1 16,-2-10 6-16,5-10-3 15,1-6-4-15,-3 0 2 16,-5-1 0-16,-6 4-2 16,1 5 1-16,-4 8-1 15,-4 3-1-15,-2 7-1 16,0 0-4-16,0 0-13 15,0 21-5-15,0 4 23 0,0 7 0 16,2-6-2-16,9-7 2 16,1-5-7-16,1-8-4 15,1-6 3-15,-1 0 9 16,1 0 1-16,3-20 1 16,3-6-1-16,-7 0 5 15,6 1-5-15,-9 4 3 16,-3 3 1-16,-7 4 5 15,0 6 1-15,0 6 8 16,0 2 1-16,0 0-20 16,0 17-13-16,-9 22 8 15,-2 14 4-15,2 6 2 0,7 3-2 16,-3-2 1-16,5-1-1 16,0-9 1-16,-2-4-1 15,-2-8-6-15,-5-8-11 16,-3-6-7-16,-3-10-5 15,-3-8 13-15,1-6-26 16,-6 0-22-16,3-15 16 16,5-16 34-16,5-5 11 15,8-4 0-15,2 0 3 16,2-2 1-16,25 0-3 16,4 2 2-16,10-4-2 15,10-4-5-15,2 2-14 16,12-1-14-16,-5 1 33 0,-8 2 3 15,-15 4-2-15,-10 2 2 16,-16 5 1-16,-11 5 25 16,0 7 36-16,0-2 0 15,-9 7-3-15,-6 4-19 16,1 5 3-16,6 1-6 16,1 6-24-16,-2 0-13 15,0 18-1-15,0 19 1 16,5 14 0-16,4 7 1 15,0 3-1-15,0 2 1 16,0-2 1-16,0-3-2 16,0-9 2-16,0-8-2 0,4-7-1 15,1-10 1 1,-3-10 0-16,2-6-2 0,-2-6-2 16,8-2-18-16,1 0 4 15,6-12 13-15,1-7-10 16,-2 2-7-16,-1 2-9 15,-1 5-3-15,-3 3-21 16,0 3-44-16,-5 1-51 16,4 3 20-16</inkml:trace>
  <inkml:trace contextRef="#ctx0" brushRef="#br0" timeOffset="38736.57">5403 4856 614 0,'0'0'94'0,"0"0"17"16,0 0-11-16,0 0-47 15,0 0-8-15,0 0-10 16,0-46-1-16,0 38-2 0,0-3-4 16,0 0-11-1,0 1-2-15,-2 4 9 0,-5 3-11 16,3 0-2-16,-1 1-11 16,0 0-1-16,-1 0-4 15,2 2-10-15,-7 0 5 16,-3 0-8-16,-1 0-6 15,-3 9 8-15,-1 2 0 16,4 4 9-16,-3 3-2 16,5 8 7-16,-1 3-1 15,8 6 0-15,4 0 3 16,2 0 0-16,0-5-9 16,8-5 4-16,10-6 4 15,3-7-14-15,0-12 12 16,2 0 0-16,2-5 2 0,-1-18 1 15,3-7 0-15,-7-1 1 16,-4 1-1-16,-8 1 0 16,-8 0 3-16,0 4-2 15,0 2-1-15,0 9 1 16,-13 4-1-16,-5 4-44 16,-2 5-165-16,5 1-188 15</inkml:trace>
  <inkml:trace contextRef="#ctx0" brushRef="#br0" timeOffset="39232.4">5278 4819 548 0,'0'0'129'15,"0"0"-121"-15,0 0 43 16,0 0 40-16,0 0-15 0,0 0-31 16,42 94-11-1,-19-72-15-15,-3-7-10 0,2-3-9 16,0-7 0-16,3-3-49 16,0-2-116-16,-4 0-149 15</inkml:trace>
  <inkml:trace contextRef="#ctx0" brushRef="#br0" timeOffset="39773.42">5664 4976 426 0,'0'0'143'0,"0"0"-32"16,0 0 40-16,0 0-62 16,0 0-53-16,0 0-11 15,2-34 6-15,-2 22 2 16,0-4-12-16,-7 5 2 16,-4 0 0-16,-2 8-13 15,1 0-5-15,-3 3-5 16,4 0-9-16,-7 0 2 15,2 18 5-15,5 5 0 16,3 3-5-16,0 2 6 16,8-2-2-16,0-4 0 15,0 0 1-15,14-7-2 16,-1-6 1-16,-1-6 3 0,3-3-3 16,1 0 3-16,4-15 1 15,2-9-1-15,-4 0-1 16,0-3 0-16,-2 1 1 15,-8 1 1-15,-1 2-1 16,-3 8 2-16,-4 5-3 16,2 5 2-16,-2 5-1 15,0 0 0-15,0 0-16 16,0 0-13-16,0 15 5 16,0 7 20-16,0 4-21 15,10-2-42-15,1-4-8 0,-3-3-26 16,13-5-44-1,-1-12-48-15,3 0-99 0</inkml:trace>
  <inkml:trace contextRef="#ctx0" brushRef="#br0" timeOffset="40371.44">6028 4969 574 0,'0'0'82'0,"0"0"48"0,0 0-28 16,0 0-55-16,0 0-16 15,0 0 10-15,6-53-4 16,-6 40-8-16,-4-4-2 15,-10 5 2-15,-6 3-22 16,2 2 2-16,0 7-6 16,-1 0-3-16,0 2-1 15,2 19-7-15,3 1 6 16,3 5-1-16,9 2 3 16,2-3-3-16,0 0-7 15,7-6 7-15,10-8-9 16,3-4 9-16,3-8-3 0,2 0 3 15,-4-5-1-15,2-18 4 16,1-5-1-16,-5-2 2 16,-4-5-1-16,1-3 3 15,-5-8-3-15,-1-13 3 16,2-14-3-16,-3-5 0 16,-3-3 0-16,-1 18 0 15,-5 20 0-15,0 21 2 16,0 18 14-16,0 4 3 15,-7 7-19-15,-11 29-8 16,3 19 8-16,-1 14 1 16,9 5 0-16,7 4 1 15,0-4-1-15,0-6 1 16,0-10-2-16,12-9 1 0,-1-15-2 16,-3-8-16-16,6-11-53 15,6-8-246-15</inkml:trace>
  <inkml:trace contextRef="#ctx0" brushRef="#br0" timeOffset="42654.59">6852 4907 336 0,'0'0'203'0,"0"0"-177"16,0 0 54-16,0 0 22 15,0 0-22-15,0 0 0 16,20-15-14-16,0-5-26 16,-2-7-32-16,4-6 2 15,-8-1-3-15,-3-1 7 16,-7 0-10-16,-4 3 5 16,0 2 0-16,0 9 4 15,-4 9-3-15,-1 7-6 16,-1 5-4-16,-3 0 0 0,-5 30-7 15,-1 20 2-15,-1 14 5 16,7 8-3-16,5-1 4 16,2-7-1-16,-1-8 0 15,-4-10 0-15,1-10 0 16,-1-12 1-16,1-12-1 16,-4-4 0-16,6-8 0 15,-5 0-3-15,-7-5 2 16,8-24-17-16,1 0-2 15,1-6 15-15,6 3-2 16,0 6 4-16,0 8-3 16,0 10 3-16,0 8-4 0,8 0-2 15,13 0 5 1,-2 17 4-16,2 7 4 0,1 3-3 16,4-3 2-16,-1 0 3 15,2-7-1-15,-3-8 2 16,1-3-2-16,2-6 8 15,0 0-8-15,4-8 0 16,-2-12-3-16,-3-6 1 16,-6-2-2-16,-9 0 1 15,-6-2 0-15,-5 2-1 16,0 3-1-16,0 10-1 16,-14 7-1-16,-1 6-4 15,-1 2 0-15,3 0-3 16,-5 18-5-16,5 10 9 0,6 6-2 15,2 2 6-15,5 5 1 16,0-4 0-16,16-1 1 16,2-5-1-16,0-11 0 15,-3-6 1-15,-1-11 8 16,1-3 2-16,3 0 3 16,5-8-4-16,-2-12-8 15,6-6-1-15,-2-3 1 16,-7 4-2-16,-3 1 0 15,-5 3-1-15,-6 10 0 16,-4 3 1-16,0 8 0 0,0 0 0 16,0 0-10-1,0 0 3-15,0 10 2 0,0 8 5 16,-2 5 0-16,0-6 4 16,0-1-1-16,2-4 3 15,0-8 0-15,0-2 1 16,0-2-2-16,0 0 7 15,0 0 0-15,6-2-3 16,9-16-9-16,8-1 2 16,-3 0 0-16,-5 3-2 15,-1 7-4-15,-3 2-1 16,-2 7 0-16,0 0-2 16,0 0 1-16,2 2 4 15,3 10-4-15,-1 4 6 16,-3-6 0-16,4-2 0 0,1-4 0 15,-3-4 0 1,1 0 0-16,1 0 0 0,-1-12 0 16,1-9 0-16,-3 4 3 15,-7-5-3-15,-2 3 1 16,-2-2-1-16,0 4 0 16,0 6-2-16,-11 4-1 15,-5 7-3-15,-1 0 3 16,-3 0-3-16,-1 18 3 15,2 7 1-15,5 3 2 16,5-4 0-16,5-2-2 16,4-5 3-16,0-8-2 15,0-1 0-15,0-6 1 16,9-2 0-16,9 0 0 0,3-2 1 16,2-12 0-16,-3 0-2 15,0 2 2-15,-6 3-1 16,-6 0 0-16,2 7 0 15,-8 2-1-15,0 0 0 16,-2 0 1-16,2 20 1 16,-2 12 7-16,0 12 4 15,0 8-2-15,0 2 5 16,0 0-9-16,0-5-4 16,-2-9 3-16,-14-8-5 15,1-11 0-15,1-6 0 0,3-9 1 16,7-6 1-1,-6 0-2-15,8 0-2 0,0-24-7 16,2-8-1-16,0-6 5 16,4-12 0-16,19-3 1 15,6-3-4-15,11 5-1 16,3 5 6-16,1 7 3 16,1 3-1-16,-3 7 0 15,-2-2 1-15,-4 1 0 16,-5-5 0-16,-11-1 0 15,-13 1 0-15,0-2 5 16,-7 7-5-16,0 6 8 16,-2 8 6-16,-10 8-9 15,3 7 7-15,-2 1-12 0,-5 0-3 16,-1 21-1-16,3 16-4 16,3 10 8-16,11 8 0 15,0-4-1-15,0 0 1 16,11-10 0-16,5-8 1 15,-1-5-1-15,6-8-4 16,-4-10-6-16,1-8-4 16,3-2-2-16,2-6-17 15,6-22-18-15,-2-5 15 16,0-6-43-16,-11-6 19 16,-3-6 35-16,-2-7 17 15,-11-3 7-15,0 5 1 16,0 12 6-16,0 14 27 0,-2 16 32 15,-5 8-9-15,3 6 4 16,-5 0-55-16,0 22 2 16,-2 20 2-16,-2 10 32 15,3 7-30-15,10-6 3 16,0-4-8-16,0-9 11 16,0-12-12-16,0-12-4 15,0-8 11-15,0-7-8 16,0-1 2-16,5 0 2 15,11-1 2-15,4-15-6 16,4-2-4-16,-4 0-2 16,1 8-8-16,-8 3-3 15,-4 7-3-15,0 0 13 16,-5 5-3-16,-2 17 6 0,-2 2-1 16,0 2 1-16,0 1-3 15,0-8 0-15,0-1-15 16,-13-4-18-16,-3-7-18 15,-13-7-79-15,0 0-118 16</inkml:trace>
  <inkml:trace contextRef="#ctx0" brushRef="#br0" timeOffset="42832.9">7677 4708 765 0,'0'0'40'15,"0"0"-28"-15,0 0 102 16,125 0-68-16,-76 2-33 16,4 8-9-16,3 0-4 15,-5 3 0-15,-9-2-81 16,-11-4-311-16</inkml:trace>
  <inkml:trace contextRef="#ctx0" brushRef="#br0" timeOffset="43636.42">9008 4323 111 0,'0'0'482'0,"0"0"-440"15,0 0-5-15,0 0 43 16,0 0-49-16,0 0 14 15,0 63 58-15,0-15-61 16,0 7 3-16,0 11-3 16,0 11-3-16,0 8-2 15,-8 7 4-15,2 2-20 16,-3 0-2-16,3 1-6 16,-6 2-4-16,1 0-3 0,5-5 1 15,-1-8-4-15,0-5-1 16,-2-2 1-1,3 4-2-15,-8 1 0 0,-1 2-1 16,1-3 0-16,-3-6-1 16,3-10 1-16,1-13 0 15,4-12-5-15,3-15 5 16,0-11-6-16,6-5-41 16,0-9 11-16,0 0-32 15,0-30-24-15,8-16-130 16,0-17-83-16</inkml:trace>
  <inkml:trace contextRef="#ctx0" brushRef="#br0" timeOffset="44236.43">9324 4788 666 0,'0'0'91'0,"0"0"-32"15,0 0 38-15,0 0-69 0,0 0-3 16,0 0 15-16,-17 104-3 15,9-54-13-15,8 1-7 16,-2-7-13-16,0-10 3 16,0-8-6-16,0-10 0 15,2-10 0-15,0-4 1 16,0-2 11-16,0 0 6 16,0-17 31-16,0-18-36 15,0-9-14-15,8-8 0 16,2-5-1-16,1 6 2 15,-3 9-1-15,2 14 0 16,-6 15-1-16,-2 9 0 16,3 4 0-16,-3 0-4 0,4 24-10 15,6 10 15 1,3 11 3-16,-1-5-3 0,3-6 2 16,-3-6 0-16,-1-12-2 15,-4-7-2-15,-7-4 2 16,0-5 0-16,8 0 13 15,-4-14 36-15,10-16-25 16,-3-7-21-16,-4-6-1 16,-7 3 1-16,-2 0-3 15,0 6-8-15,0 13-23 16,0 10-33-16,0 11-24 16,0 0-56-16,-2 15-187 15,0 7-227-15</inkml:trace>
  <inkml:trace contextRef="#ctx0" brushRef="#br0" timeOffset="45143.25">9600 5013 622 0,'0'0'105'16,"0"0"-79"-16,0 0 91 15,0 0-30-15,0 0-60 16,0 0-8-16,63-28-7 15,-41 12 2-15,1-3 4 16,-6-1 2-16,-3-3-3 16,-8 0 8-16,-1-1-11 15,-5-2-10-15,0 6-1 0,0 6-2 16,-11 5-1-16,-1 9-4 16,-3 0-11-16,-5 4-4 15,0 22 9-15,2 9 6 16,5 9-3-16,6-2 3 15,7 4 1-15,0-11 2 16,0-5-1-16,9-4 2 16,11-10-1-16,-4-7 2 15,1-9-1-15,3 0 0 16,5 0 9-16,0-21-9 16,2-5 3-16,-4-4-2 15,4 2-2-15,-2-2 3 16,-7 2-2-16,-3 8 2 0,-3 6-2 15,-10 7 0-15,0 7-5 16,-2 0 3-16,0 7-7 16,5 18 5-16,-5 8 3 15,0 1 1-15,0-6 0 16,0-2 0-16,0-8 0 16,0-6 0-16,0-3 0 15,0-9 0-15,0 0 4 16,0 0 6-16,0-13-9 15,6-13 1-15,10-4-4 16,-1-2 1-16,-1-2 0 16,-3 2-1-16,-7 6 1 0,3 8 0 15,-5 9 0 1,-2 9 2-16,0 0-2 0,0 0-2 16,0 7-12-16,0 14 14 15,0 4 0-15,-2 0 1 16,2-2 0-16,0-8 0 15,0-4 0-15,0-7 0 16,0-2 0-16,6-2 7 16,4 0 17-16,9-14-4 15,4-12-15-15,-3-7 0 16,-5-3-5-16,-1-5 6 16,-3-7-4-16,-9-9-2 15,-2 1-7-15,0 7 3 16,0 12 4-16,-8 16-1 15,3 14 3-15,1 7-6 0,0 0 0 16,-4 6-13-16,2 30 16 16,-1 13 1-16,5 16 1 15,2 1-1-15,0-3 0 16,0-10-4-16,11-6-7 16,1-12-2-16,-4-8-17 15,-1-15-8-15,-3-10-21 16,-2-2-80-16,8-7-9 15,-6-16-345-15</inkml:trace>
  <inkml:trace contextRef="#ctx0" brushRef="#br0" timeOffset="45354.66">9986 4678 694 0,'0'0'89'16,"0"0"-84"-16,0 0 63 15,0 0 4-15,0 0-47 16,139 2-17-16,-91 2 2 16,2-2-6-16,-13 3-4 15,-3 2-1-15,-16 5 0 16,-14 7-75-16,-4 2-67 16,-20 7 5-16,-22 6-354 15</inkml:trace>
  <inkml:trace contextRef="#ctx0" brushRef="#br0" timeOffset="47569.08">8969 5599 488 0,'0'0'147'0,"0"0"-132"16,0 0 92-16,0 0 2 15,0 0-40-15,0 0-22 16,12 25-14-16,7-25-9 15,8 0 6-15,10-16-6 16,-2-6-10-16,1-4-3 16,-7 0-3-16,-7-2 2 15,0-4 4-15,-8-6-6 16,-8-8 0-16,-6-2-8 16,0 6 1-16,0 9-1 15,0 15 0-15,0 11 0 0,0 7 0 16,-2 0-16-16,-9 10 4 15,-3 26 1-15,-1 13 11 16,1 9 1-16,10 3 1 16,4-6-1-16,0-7 1 15,0-8-2-15,0-8 1 16,0-10-1-16,0-7 3 16,4-6-2-16,-4-6-1 15,5-3 5-15,-1 0-3 16,8 0 10-16,3-14-4 15,5-6-6-15,1-6-2 16,-6 2 2-16,1 2-2 16,-5 7-5-16,-5 4 0 15,-4 9 0-15,-2 2-2 0,0 0-6 16,0 0-6-16,0 14 12 16,8 12 5-16,-2-2 2 15,3 0 0-15,5-4 0 16,1-3 0-16,3-6 2 15,-3-4-5-15,1-5 8 16,-1-2-1-16,-1 0 1 16,-1-9 5-16,3-9-3 15,4 0-1-15,-6-6-3 16,-8-2 1-16,1 1-3 16,-7 0 0-16,0 4-1 15,0 7 0-15,0 7 0 16,-5 7-12-16,1 0-7 0,-8 7 1 15,-1 14 5-15,5 7 7 16,3 3-2-16,5-2-2 16,0 0 2-16,0-3 4 15,20-6-3-15,2-6 5 16,7-8 0-16,7-6 2 16,6 0 0-16,1-4 1 15,1-15 1-15,1 0-2 16,-12-4 6-16,-4 0-6 15,-6-1 0-15,-12-1 2 16,-9 1 0-16,-2 2-1 16,0 4 9-16,-15 6-6 0,-6 6 13 15,1 6-17 1,-7 0-3-16,0 12 3 0,1 12 0 16,4 4-2-16,8 0 2 15,7-1 2-15,7-6-1 16,0-3 1-16,0-6-2 15,5-5 6-15,6-3 2 16,7-4-1-16,2 0 21 16,3 0-9-16,0-16-7 15,2-3-8-15,-7-1-2 16,3 2-1-16,-8 0-1 16,-5 6 0-16,-6 4 3 0,4 2-3 15,-6 6 0 1,0 0-13-16,0 0-24 0,0 4 11 15,0 16 25-15,0 4 0 16,0 0 0-16,6-2-1 16,7-3 2-16,5-3-2 15,11-8 1-15,5-6 1 16,1-2-1-16,1 0 1 16,-1-4 0-16,-4-13-2 15,3 0 1-15,-7-3 2 16,-3-1 3-16,-8-4-3 15,-3-6 2-15,-6-1-1 16,-7 2-2-16,0 7 6 16,-7 8 0-16,-8 9-6 15,-3 4-6-15,-7 2 6 0,3 0-2 16,-6 11-2-16,5 14 1 16,3 1 2-16,9 2 0 15,7 0 1-15,4-6 1 16,0-3-1-16,0-5-1 15,8-9-4-15,7-3 5 16,4-2 5-16,1 0 1 16,-3-7 12-16,6-14-8 15,-3-3 0-15,0-3-10 16,0-8 6-16,-2-1-1 16,-3-8-2-16,4-8-2 15,-11-9 5-15,3-4-6 16,-9 2 0-16,-2 12 0 0,0 22 2 15,0 12 2-15,0 12-2 16,0 5-2-16,0 0-13 16,-13 26-3-16,-1 16 13 15,1 15 3-15,9 3 1 16,4-2-1-16,0-2-4 16,4-4 4-16,9-8-2 15,8-4 4-15,-1-10-2 16,-3-8 0-16,8-8 3 15,-7-8-3-15,2-6 1 16,2 0 6-16,3-3 1 16,2-16-7-16,-7-5 2 0,2-2 0 15,-13-4-2 1,-2-2-1-16,-7 2 0 0,0 4-5 16,0 10-1-16,-12 8 3 15,-1 8-6-15,-3 0 1 16,-1 0-2-16,1 17 9 15,3 8-2-15,4 3 3 16,4 4 1-16,5-1-1 16,0-6 0-16,0-2-3 15,14-4 3-15,-3-5 0 16,0-3 0-16,7-8 3 16,0-3 5-16,1 0 1 0,8-2 2 15,2-16-6-15,0-1-1 16,-2-5-4-16,-2-5 2 15,-3-3-3-15,-9-4 1 16,3 2-10-16,-9 3-1 16,-5 8 7-16,-2 9 0 15,0 5-3-15,0 4-7 16,-9 1-18-16,0 0 13 16,0 2-2-16,3 2 1 15,1 0 8-15,5 0 2 16,0 0 9-16,0 3-5 15,0 11 5-15,0-2 1 16,5 3-1-16,5-1 1 16,4 0-1-16,-1-2 1 15,-2 2 0-15,1 0 0 0,-6 2 2 16,1 1 0-16,-1 4-2 16,-6 1 10-16,0-2-4 15,0-3 5-15,0-5-5 16,0-2-3-16,0-5 0 15,0 0-3-15,0-5 0 16,0 0-17-16,0 0-19 16,8 0-85-16,11-5-57 15,6-12-288-15</inkml:trace>
  <inkml:trace contextRef="#ctx0" brushRef="#br0" timeOffset="48404.63">11145 4463 292 0,'0'0'187'16,"0"0"-106"-16,0 0 4 0,0 0-3 16,0 0-5-1,0 0 0-15,0 0-17 0,21-50-20 16,-21 50-12-16,0 0-13 16,0 0-12-16,0 12-1 15,0 29-2-15,0 18 27 16,-7 22 0-16,-7 19 2 15,1 17 6-15,-5 10-8 16,3 18-14-16,-3 3-5 16,5-1-3-16,1-7-2 15,1-21-2-15,-3-15 2 16,10-18-2-16,-5-16-1 16,5-18-1-16,2-18 1 15,2-12-2-15,0-11-26 16,0-11-32-16,0 0-42 0,6-11-19 15,9-18-166-15</inkml:trace>
  <inkml:trace contextRef="#ctx0" brushRef="#br0" timeOffset="48715.27">11789 4542 662 0,'0'0'46'16,"0"0"38"-16,0 0 24 15,0 0-58-15,0 0-44 16,0 0 11-16,0 103 25 15,0-38-15-15,0 3-21 16,0-1-1-16,0-9-5 16,0-12 1-16,0-10-2 15,0-10-48-15,-2-14-43 16,-7-10-102-16,3-2-92 16</inkml:trace>
  <inkml:trace contextRef="#ctx0" brushRef="#br0" timeOffset="49104.97">11562 4877 615 0,'0'0'152'15,"0"0"-138"-15,0 0 24 16,0 0-6-16,0 0-10 16,0 0-11-16,167-22 10 15,-107 8-21-15,-2-1 2 16,-6-2-6-16,-10-1 4 15,-6-1-3-15,-10-1-8 16,-10 2 4-16,-9-2 4 16,-7 0-11-16,0 0-6 15,-7 0 19-15,-7 4 1 0,6 3 0 16,-3 6 40-16,7 5 4 16,-1 2-4-16,0 0-26 15,1 0-5-15,-3 22-7 16,3 14 22-16,-3 7 10 15,7 6-25-15,0 1-1 16,0 1 8-16,0-9-11 16,0-4-4-16,0-9 0 15,0-8-1-15,0-7-2 16,7-5-21-16,4-9-61 16,7 0-95-16,7-3-150 15</inkml:trace>
  <inkml:trace contextRef="#ctx0" brushRef="#br0" timeOffset="49404.51">12142 4768 680 0,'0'0'113'0,"0"0"-13"16,0 0-23-16,0 0-54 16,0 0 4-16,0 0 9 15,-31 127-17-15,31-87-7 16,0-6-1-16,8-6-8 15,8-8-1-15,2-8 2 16,-2-7 1-16,1-5 9 16,3 0 13-16,5-17-4 0,0-12-5 15,-8-2-8-15,-7-8-4 16,-10-2-4-16,0-3 0 16,-6 3-4-1,-13 7 0-15,-6 12-24 0,5 10-16 16,-2 10-3-16,4 2-35 15,5 0-97-15,1 10-129 16</inkml:trace>
  <inkml:trace contextRef="#ctx0" brushRef="#br0" timeOffset="49868.37">12418 4778 660 0,'0'0'170'15,"0"0"-71"-15,0 0 25 16,0 0-66-16,0 0-40 16,0 0-16-16,0 38 7 15,0 4 8-15,-2 4-3 16,2 0-9-16,0-8-4 16,0-3-2-16,0-9 1 15,0-9-1-15,0-10-5 16,0-5-17-16,0-2 0 15,0 0 12-15,0-16-14 16,0-9-21-16,0-10 27 16,0-5 11-16,0-8 7 15,0-8 0-15,0-3-3 0,9 5 4 16,7 12-1-16,-1 13 1 16,3 14 3-16,0 7-3 15,4 6 0-15,-2 2 3 16,-7 0 3-16,3 8 0 15,-7 12 9-15,-7 9-2 16,-2 0-10-16,0 0 1 16,-9-2-2-16,-13-3 3 15,-7-3-5-15,-9-4 0 16,9-2 0-16,0-6-1 16,2-2-58-16,12-7-175 15,11 0-386-15</inkml:trace>
  <inkml:trace contextRef="#ctx0" brushRef="#br0" timeOffset="51586.81">11245 5781 207 0,'0'0'458'15,"0"0"-436"-15,0 0 101 16,0 0 20-16,0 0-71 16,0 0-29-16,58 28-5 0,-17-44 13 15,3-12-21-15,1-8-12 16,-3-4-2-16,-4-3-5 15,-9-4-7-15,-4-10-3 16,-7-6 2-16,-12-4-6 16,-1-1 2-16,-5 8-13 15,0 14 4-15,-5 21 3 16,-1 13 1-16,-4 12-4 16,-3 0-19-16,5 20 4 15,-13 23 15-15,3 13 7 16,7 7 2-16,11 4-1 15,0-3 2-15,0-5-1 16,0-8 2-16,9-4-2 16,3-9 2-16,-4-9-1 15,3-14 3-15,-9-5 0 0,6-8 3 16,-4-2-3-16,0 0 1 16,17 0 3-16,-2-16 4 15,8-7-10-15,-2-3-1 16,-8 3 0-16,-1 3 0 15,-5 8 0-15,-4 3-2 16,-7 7-5-16,5 2-14 16,-5 0-4-16,0 5 2 15,0 17 17-15,0 6 5 16,0 2 1-16,0 0 0 16,2-4 0-16,4-5 0 15,5-10 0-15,-6-2 0 0,4-8 0 16,-5-1 0-16,7 0 1 15,3-10 9-15,3-13-6 16,-1 0-2-16,-1-3-2 16,-1 2-1-16,-1 4 0 15,-1 4 1-15,-10 5 1 16,5 6-1-16,-7 3 0 16,0 2-6-16,0 0-11 15,0 9 10-15,0 14 6 16,0 3-1-16,0 0 2 15,2-2 5-15,0-5-5 16,2-2 4-16,1-9 1 16,-5-4 7-16,2-4-5 0,3 0 3 15,6 0 8-15,2-6-5 16,7-14-5 0,7-2-7-16,0-2-1 0,-8 0 1 15,8 4 0-15,-11 3-1 16,-3 5 0-16,-3 8-4 15,-8 4 3-15,0 0-9 16,-2 0-6-16,0 11 11 16,0 11 5-16,2 2 2 15,-2 2-2-15,7-3 0 16,-1-4 8-16,2-9-8 16,-4-4 5-16,-2-4 8 0,0-2-10 15,7 0 7 1,2 0 0-16,7-8-5 0,7-12-2 15,-3-1-3-15,4 1 0 16,-8-1-1-16,1 4 3 16,-9 6-4-16,1 4 0 15,-9 7-8-15,-2 0-2 16,6 0-6-16,-6 5 13 16,0 15 1-16,0-1 4 15,0 0 0-15,0-1 1 16,2-8-1-16,0-4 3 15,0-3 1-15,-2-3 4 16,2 0 8-16,0 0-1 16,9 0-2-16,7-12-3 15,9-5-7-15,-2-3-3 0,-1-1 2 16,-4 1-2-16,-4 3 0 16,-3 6 2-16,-6 6-2 15,-5 3 0-15,-2 2-8 16,0 0-6-16,2 16 4 15,0 8 10-15,1 1-1 16,6 2 2-16,-3-6-2 16,8-2 3-16,-1-7 1 15,2-6-2-15,-3-6 1 16,1 0 8-16,3-2 6 16,7-21 1-16,-4-4-12 15,-1-6-3-15,-3 0 2 16,-1-10-2-16,-3-4 0 15,-7-14-1-15,6-10-1 0,-10-10-13 16,0-5-5-16,0 11-3 16,0 20 18-16,0 23 3 15,0 19-1-15,-3 13 0 16,-4 2-13-16,3 37-19 16,-2 19 33-16,-1 11 0 15,7 8 3-15,0-5 1 16,0-8-4-16,15-6 2 15,1-5 2-15,2-11 1 16,0-10-5-16,-5-11 0 16,1-11 0-16,-6-8 0 0,5-2-32 15,-1-2-37 1,-8-20-135-16,1-5-114 0</inkml:trace>
  <inkml:trace contextRef="#ctx0" brushRef="#br0" timeOffset="51794.12">12561 5479 667 0,'0'0'138'15,"0"0"-99"-15,0 0 38 16,0 0-13-16,0 0-32 16,125-26-6-16,-85 17-13 0,-5 1 1 15,-4 2-11-15,-6-3-3 16,-11 6 0-16,-10-3-1 15,-4 0-23-15,0-2-94 16,-29-2-135-16,-11 0-230 16</inkml:trace>
  <inkml:trace contextRef="#ctx0" brushRef="#br0" timeOffset="51954.41">12369 5332 754 0,'0'0'137'16,"0"0"-126"-16,0 0 22 0,0 0-12 16,0 0-21-1,0 0-3-15,0-27-50 0,0 26-157 16</inkml:trace>
  <inkml:trace contextRef="#ctx0" brushRef="#br0" timeOffset="52155.83">11861 5383 935 0,'0'0'72'15,"0"0"-71"-15,0 0 25 0,0 0-19 16,0 0-7-16,0 0-11 15,0-1-94-15,0 1-191 16</inkml:trace>
  <inkml:trace contextRef="#ctx0" brushRef="#br0" timeOffset="55103.55">3617 8027 317 0,'0'0'278'0,"0"0"-266"16,0 0-4-16,0 0 73 16,0 0 3-16,0 0-38 15,0 12-1-15,0-12 1 16,0 0-14-16,0 0 2 15,0 0 9-15,0 0-11 16,0 0-4-16,0 0-7 16,0 0-7-16,0 0-5 15,5 0-7-15,2 2 4 0,4 2 9 16,2 0 4-16,1 2 5 16,3-3-9-16,1 5-5 15,0-1 2-15,4 3-2 16,-2-3-6-16,3 4 1 15,4 1-4-15,2-1-1 16,6 6 0-16,14-1 4 16,11 0 5-16,14 2 8 15,13-2-12-15,13 0 4 16,21-1-5-16,12-4-3 16,14 3 11-16,11 0 0 15,6 0-11-15,2 2 0 0,2 5-1 16,-6-2 2-1,1 3-1-15,-6 4-1 0,-1-5 2 16,-3 4 0-16,-3-1-2 16,-3 3 0-16,-7 3-1 15,-4-4 1-15,-2 0-4 16,2 3 3-16,-5-4 0 16,-2-1 1-16,6 0 0 15,-6-2 2-15,0 1-1 16,0-4-1-16,1 2 2 15,-1-5-2-15,-2-4 3 16,0 0-3-16,-5-4-2 16,1-1 0-16,-1 2 0 0,-1-3 2 15,-3 0-1-15,-4 0 1 16,-4 0 1-16,-4 0 0 16,-4-1-1-16,-1 2 1 15,-7 0-1-15,-1 2 0 16,5-3 0-16,4 2 1 15,-1-2-1-15,-1-2 0 16,0 2-5-16,-3-4 5 16,-1 4 0-16,-3-4 2 15,3 2-4-15,-5 1 2 16,5-2-3-16,-2 1 3 16,-1 1 3-16,3 2-2 0,3-3-2 15,1 0 2 1,2 1-3-16,3-4 2 0,2-1 0 15,0 0 2-15,-5 0 0 16,-4 0-2-16,-15 0 1 16,-14 0-1-16,-9 0-3 15,-13 0 3-15,-9 0 3 16,-7 0-3-16,0 0 0 16,-2-1 0-16,7-4-1 15,2 3 1-15,4-4 0 16,6 4 2-16,-2-3-6 15,1 5 4-15,-3 0 0 16,-1 0 0-16,-1 0 0 0,0 0 1 16,3 0-1-1,-1 0 0-15,12 0 0 0,0 0 3 16,9 0-3-16,-5 0-1 16,-2 0 1-16,-11 0-1 15,-19 0 1-15,-3 0 1 16,-21 0-1-16,4 0 0 15,-6 0 1-15,-2 0-1 16,2 0 0-16,0 0-2 16,7 0 0-16,3 0-14 15,-4 0-4-15,1 0-11 16,-5 0-41-16,-4-3-16 16,0-3-21-16,-11-6-203 15</inkml:trace>
  <inkml:trace contextRef="#ctx0" brushRef="#br0" timeOffset="57173.63">4206 6729 496 0,'0'0'49'16,"0"0"13"-16,0 0 61 16,0 0-29-16,0 0-2 15,0 0-26-15,13 9-14 16,-8-9-12-16,-5-7-5 16,2-9-12-16,-2-8-18 15,0 3-3-15,-9-2 5 0,-13 3-7 16,-5 4-1-16,2 6-5 15,-1 8-1-15,1 2-2 16,1 5-7-16,1 24 9 16,2 9 4-16,2 8 2 15,17 4-7-15,2 0-2 16,0 1-1-16,2-5 2 16,21-7 4-16,1-2 2 15,0-5-2-15,3-2 7 16,-6 0-2-16,-8-4 0 15,-7 0-1-15,-6-3 1 16,0-5-2-16,-6 2-8 16,-19-6 8-16,3-2 0 15,-5-2 0-15,5-8-4 16,5-2 6-16,5 0-3 0,5 0 3 16,5-14-2-16,2-2-2 15,0-2-4-15,13-1 4 16,16 6-2-16,7-1 5 15,4 2-3-15,2 2-2 16,1-4 4-16,-1-1 2 16,6-1-2-16,-9 1-27 15,-3-4-11-15,-7 1-1 16,-11 2 21-16,-7 2 15 16,-7 3 5-16,-4 8 21 0,0 1 30 15,0 2 3 1,0 0-42-16,0 0-12 0,-6 8-3 15,-3 12 1-15,2 9 1 16,7-3-1-16,0 1 1 16,0-3 1-16,7-8-5 15,4-4 4-15,4-3-7 16,1-9 8-16,-1 0 1 16,1 0-1-16,3-23 2 15,-4 0 1-15,-5-7 3 16,-2 1-6-16,-8 0 1 15,0-3 9-15,-4 1-1 16,-19-1-3-16,-2 6-6 0,-4 10 5 16,2 7-5-1,1 9-8-15,1 0 7 0,5 10-2 16,2 15-6-16,7 5 7 16,9 2-7-16,2 0-12 15,2-2 11-15,25-4 7 16,7-6 1-16,5-8-2 15,4-6 3-15,-3-6-1 16,2 0 2-16,-4-8 0 16,0-13 2-16,-4 0-2 15,-7-1 3-15,-3 0 2 16,-11 6-4-16,-4 2-1 16,-7 6 7-16,-2 5-4 15,0 3 10-15,0 0-1 16,0 0-12-16,0 9-6 0,0 15 5 15,0 1 1-15,0 1 0 16,0-4 0-16,4-4 0 16,8-5 2-16,-1-4-2 15,1-8 0-15,1-1 0 16,3 0 15-16,3-12 5 16,4-6-14-16,-3-6-3 15,-3 2-1-15,4-2-2 16,-13 2 3-16,-1 0 0 15,-7 4-3-15,0 7 3 16,0 5-3-16,0 6-5 16,0 0-17-16,0 7-4 0,-2 13 21 15,-3 8 1 1,5-2-4-16,0 0 5 0,0-4-3 16,21-3 4-16,-2-8-2 15,6-5 4-15,4-6 6 16,-2 0 21-16,2 0 14 15,2-22-35-15,-4-2 1 16,-2-5-5-16,-8-4 4 16,-8-1-5-16,-6-1 2 15,-3 0-3-15,0 8-7 16,-5 9 1-16,-13 9 2 16,0 9 0-16,-2 0-4 0,2 0-3 15,5 14 10-15,1-1-4 16,10 0-6-16,2-3-4 15,0-2 3-15,0 0 4 16,2-2 2-16,12 0 4 16,4 0-3-16,-2 4 9 15,-1-3-8-15,1 8 6 16,-3 2-2-16,1-3 6 16,-6 7-4-16,3-1-2 15,-8 0 5-15,6 2-3 16,-5-6 1-16,1-2-3 15,-3-4-4-15,2-1 0 16,0-5-67-16,8-4-166 16,3 0-226-16</inkml:trace>
  <inkml:trace contextRef="#ctx0" brushRef="#br0" timeOffset="57636.45">5470 6842 671 0,'0'0'115'0,"0"0"-12"15,0 0 22-15,0 0-70 16,0 0-22-16,0 0-13 16,-56-18-14-16,43 26-6 15,2 14 0-15,1 7 1 0,4 8-1 16,6-1-1-16,0 4 1 15,0-5 2-15,0-6-2 16,13-7 0-16,5-4-3 16,7-8 3-16,2-7 0 15,4-3 0-15,2 0-4 16,3-18 4-16,-5-8 0 16,-4-5 3-16,-5-1-3 15,-9-7-4-15,-6 0-5 16,-7 3-11-16,0 5 13 15,0 16 7-15,-7 9 0 16,-8 6 1-16,-5 7 2 16,-1 21 0-16,2 13-2 0,7 3 2 15,8 2 1-15,4-2-4 16,0-6 0-16,18-4-1 16,13-2 1-16,11-8-3 15,14-2-35-15,7-10-52 16,5-5-224-16</inkml:trace>
  <inkml:trace contextRef="#ctx0" brushRef="#br0" timeOffset="60369.81">6366 7117 468 0,'0'0'40'0,"0"0"49"16,0 0 24-16,0 0-18 15,0 0-23-15,0 0 0 16,29-14-19-16,-22 1-11 16,-3-3-20-16,-2-4 0 15,-2 0 18-15,0-3-10 16,0 2-24-16,-6-2 7 16,-10 9-12-16,3 5 1 15,-3 9-2-15,3 0-11 0,-3 4-2 16,1 20-3-1,-4 6 12-15,6 6-4 0,5 4 1 16,0-1 5-16,8-7 1 16,0-10-6-16,0-8 7 15,14-7-5-15,-1-7 5 16,3 0 1-16,4 0 4 16,2-14-1-16,5-7-4 15,-2-4 2-15,-3 1-2 16,-2 0 0-16,-6 9 2 15,-6 5-1-15,-3 3-1 16,-3 7 0-16,-2 0 0 16,2 0-6-16,2 12 2 0,4 14 4 15,0 1-2 1,7 1 2-16,6-5 0 0,6-2 0 16,6-7 0-16,7-8-3 15,5-6 2-15,4 0-2 16,4 0 3-16,-1-17-2 15,-3 2-1-15,-7-1-1 16,-11-3 2-16,-6 1 2 16,-10-2-2-16,-11-4 1 15,-4 1 2-15,0-2 1 16,0 7 4-16,-8 6-5 16,-12 9 6-16,-2 3-7 0,-7 0 0 15,0 1 0-15,-5 21-5 16,5 6 4-16,7 2 1 15,5 0 0-15,9 1 0 16,8-8 0-16,0-5 0 16,0-3 3-16,16-9-3 15,7-5 0-15,3-1 4 16,3 0 9-16,2-14 3 16,0-5-8-16,0-10 2 15,-2 2 6-15,-4-8-9 16,-5-3 1-16,-2-5-4 15,-7-12-2-15,-4-6 1 16,-3 0 3-16,-4 6-5 16,0 16-1-16,0 19 0 15,0 11 2-15,0 9-2 0,0 0-2 16,0 0-15-16,0 26-20 16,-2 19 33-16,-7 10 1 15,9 12-11-15,0 1-6 16,7-6 0-16,15-4 2 15,7-10 7-15,5-8-2 16,1-9 8-16,5-9 4 16,3-8-3-16,1-11-1 15,1-3 5-15,-3 0 0 16,0-9 0-16,-11-11-1 16,-4 0 1-16,-11-6 0 15,-11-5 1-15,-5-1 1 0,0 1 2 16,-13 4-1-16,-12 10-1 15,-4 8 7-15,-2 9-7 16,-3 0 3-16,1 0-1 16,4 16 1-16,4 11-1 15,11 4-4-15,10 3 5 16,4 1-4-16,0-4 0 16,2-4 0-16,19-6 1 15,3-6 1-15,3-7-2 16,4-8 1-16,1 0 5 15,-1 0-3-15,0-14 6 16,-2-11-6-16,0 0 4 16,-4-11-2-16,-4-3 1 0,6-11-5 15,-9-11 5-15,-5-16-1 16,1-3-6-16,-9 1 1 16,-5 9-3-16,0 18 1 15,0 16-2-15,0 16 3 16,0 12 0-16,-3 8-1 15,-6 0-10-15,0 8-5 16,-2 26 13-16,7 19 3 16,2 15 0-16,2 12 0 15,0 2-3-15,2-4 3 16,11-8 0-16,5-12 0 16,4-7-1-16,0-10 1 0,5-8 0 15,-2-11 2 1,2-10-2-16,0-10 0 0,-4-2 4 15,9-2 0-15,-3-20-2 16,0-6 0-16,-5-4 0 16,-5-8-4-16,-9 0 1 15,-10 0-5-15,0 8-12 16,0 7 10-16,-2 11 7 16,-14 8-5-16,-1 6-8 15,1 0-12-15,5 0-5 16,2 0 1-16,5 11 3 15,4-2 7-15,0 3 9 16,0-4 10-16,15 2-7 16,3 0 5-16,2 0 3 15,-2 2-2-15,-5 1 2 0,3-2-4 16,-1 7 4-16,-1 3 0 16,3 0 0-16,2 3 6 15,1 3 1-15,4-1-3 16,-2-2 5-16,3-2 6 15,-5-6-2-15,4-5 2 16,-6-4 0-16,3-7 1 16,-4 0-1-16,3 0-7 15,7-16 11-15,0-6-6 16,0-6 0-16,-3-2-7 16,-2-7-3-16,-6-3 3 15,-3-2-4-15,-2 4-1 0,-11 8 0 16,0 10-1-1,0 11-2-15,-11 9 1 0,-7 0-9 16,-6 0 0-16,8 26 6 16,-1 1-1-16,5 9 2 15,10 5-6-15,2-1 5 16,0 0-8-16,0-3 5 16,14-4 2-16,5-5 5 15,8-8 1-15,0-8 3 16,2-6-1-16,7-6 5 15,1 0 3-15,4-18-8 16,-1-8-3-16,-5-5 4 16,3-2-2-16,-7-4-2 0,-6-2 0 15,-13-2 0 1,-10 4-1-16,-2 8-4 0,0 9 2 16,-2 12 3-16,-12 8 0 15,-1 0-2-15,-1 4-2 16,3 14 3-16,6 4-4 15,4 2 5-15,3 4-4 16,0 1 2-16,12 0 2 16,5 1-1-16,1-3 1 15,-3-1-3-15,6-2 3 16,-9-2 0-16,-4-3 3 16,-6 1-3-16,-2-5-1 0,0 1-6 15,0-1 2 1,-6-6-22-16,-17 1 19 0,3-3-21 15,-2-6-23-15,6-1 2 16,8 0 12-16,8 0 26 16,0-4-31-16,0-12-51 15,13-6 35-15,7-2 41 16,5-6 1-16,4-4 13 16,2-4 4-16,7-5 6 15,1 3 7-15,4 0-8 16,-5 2 26-16,-5 4-13 15,-4 1 11-15,-8 7 10 16,-8 7-11-16,-11 9 18 16,-2 4-17-16,0 2 13 15,0 2-26-15,-11 2-16 0,-3 0-1 16,1 0 1-16,1 8 0 16,8 16 12-16,0 2 3 15,4 5-5-15,0 0 6 16,0-1 1-16,0 0 8 15,4 1 7-15,10-5 14 16,-3 2-16-16,1-5-7 16,-2 0-7-16,-3-5 0 15,-5-2-11-15,-2-3-4 16,0-2 1-16,-17 4-1 16,-24 2-1-16,-17 3-46 15,-15-2-129-15,-14-4-299 0</inkml:trace>
  <inkml:trace contextRef="#ctx0" brushRef="#br0" timeOffset="61936.82">4134 9529 891 0,'0'0'110'0,"0"0"-107"15,0 0 12-15,0 0 19 16,0 0 8-16,-17 124-8 15,3-72-12-15,-1 0 13 16,1-6 1-16,1-9-17 16,1-9-5-16,4-13-11 15,1-6 0-15,5-8 3 16,2-1 2-16,-2 0 3 16,-2-3 2-16,-2-18-12 15,4-4-1-15,2-5-4 0,0 0-8 16,0 6 6-1,14 6-1-15,1 7 0 0,1 9 0 16,-3 2-6-16,8 0 10 16,1 23-3-16,-2-1 4 15,2 4-1-15,3-3 2 16,0-2-1-16,2-5 1 16,-2-2 0-16,4-7-2 15,-4-5 0-15,-2-2-4 16,-3 0 0-16,-3-2 1 15,-1-14 3-15,-5-2 1 16,-6-8 0-16,-5-4 0 16,0-9 1-16,-16-6-5 0,-13-5-5 15,-6 0 2-15,2 7 2 16,0 10-4-16,8 13 8 16,2 10 3-16,7 8-3 15,3 2-5-15,-1 0 2 16,5 21-3-16,3 10 8 15,6 7 0-15,0 6 1 16,13 0-1-16,14-2-3 16,6-1 4-16,8-12 2 15,3-3 0-15,5-9-4 16,0-9 5-16,0-8-3 16,-1 0 1-16,-2-19-1 15,-1-9 0-15,-5-4 0 16,-9-3-1-16,-11 0-2 0,-9 1-1 15,-11 4 2-15,0 4-2 16,0 10 2-16,-6 6 1 16,-10 10 0-16,-2 0-8 15,0 3 8-15,-2 16 1 16,5 6 0-16,6 4 2 16,9 2-2-16,0 2 0 15,6 1-1-15,19-6 0 16,1-4 1-16,3-6-3 15,2-7 3-15,4-8 2 16,-2-3 1-16,2 0 10 16,1-12-2-16,-3-13-10 0,-2-2 1 15,-6-2 0-15,-7-2-1 16,-9 2 1-16,-7-2-2 16,-2 6 0-16,0 8-2 15,-14 7-3-15,-1 6 5 16,-3 4-8-16,3 0 6 15,1 0 1-15,5 4-6 16,7 14 6-16,2 0 1 16,0 5-2-16,0-2 0 15,20-1-1-15,4 2 2 16,3 1 1-16,-2-4-4 16,-5-1 4-16,-5-4 1 15,-5 0-1-15,-6-6 1 0,-4 2 3 16,0-2-2-16,-14 1 4 15,-15-5-6-15,-2-3-4 16,0-1-21-16,7 0-70 16,6 0-99-16,9-19-70 15</inkml:trace>
  <inkml:trace contextRef="#ctx0" brushRef="#br0" timeOffset="62176.25">5222 9411 785 0,'0'0'101'0,"0"0"-23"15,0 0 37-15,0 0-60 16,40 128-4-16,-30-77-10 0,-4 2-4 16,1-2-17-16,-5-3-5 15,0-11-9-15,-2-9-5 16,0-5-1-16,0-11-3 15,0-7-70-15,0-5-65 16,-11 0 3-16,-7 0-79 16,-7-17-122-16</inkml:trace>
  <inkml:trace contextRef="#ctx0" brushRef="#br0" timeOffset="62423.75">5127 9740 459 0,'0'0'135'15,"0"0"-19"-15,0 0-17 16,0 0-38-16,0 0-9 15,0 0-23-15,73-65-5 16,-32 55-3-16,3 4 4 16,-1 3-15-16,-6 3 28 15,-5 0-21-15,-8 7-8 16,-9 15 1-16,-1 7 2 16,-5 0-4-16,-7 2 0 15,0-4-5-15,-2-3-3 16,0-7-1-16,0-8-1 15,0-4-25-15,2-5-32 16,-2 0-36-16,0-10-110 16,0-15-205-16</inkml:trace>
  <inkml:trace contextRef="#ctx0" brushRef="#br0" timeOffset="62668.13">5452 9508 708 0,'0'0'137'0,"0"0"-60"16,0 0 7-16,0 0-32 16,0 0-15-16,0 0-20 15,-22 61-8-15,22-55-2 16,6-3-2-16,10-3 4 16,-3 0-1-16,0-5 2 15,1-11-6-15,-3 0-1 0,-9 2-6 16,-2 4 1-1,0 1-43-15,0 7-17 0,-6 2-118 16,-1 0-106-16</inkml:trace>
  <inkml:trace contextRef="#ctx0" brushRef="#br0" timeOffset="64551.85">5604 9714 745 0,'0'0'115'0,"0"0"-18"16,0 0-25-16,0 0-30 0,0 0 27 15,0 0-7-15,22 97-20 16,-22-68-8-16,0-1-7 16,0-6-19-16,0-5-8 15,0-5 3-15,0-5-2 16,0-6 0-16,0-1 4 15,0 0 3-15,7 0-6 16,8-21 0-16,8-7-1 16,6-6 0-16,2 0-1 15,0 5-3-15,-6 9 3 16,-6 8 0-16,-5 8-2 16,-5 4-2-16,-3 0-7 0,1 0 11 15,0 20-5 1,2 4 5-16,2 2-1 0,0 3 2 15,4-5-1 1,4-2 2-16,-4-2-2 0,5-4 0 16,1-3 0-16,-2-8 0 15,1-5-2-15,7 0 1 16,0 0 2-16,2-3-7 16,0-12 5-16,-5-1 1 15,-6-2 0-15,-5-2 0 16,-3-3 2-16,-8 2 0 15,-2-1 0-15,0 0-2 0,-2 3 0 16,-17 7-4 0,-3 6 3-16,0 6-6 15,2 0-1-15,-5 9 8 0,6 14 0 16,-4 5 0-16,7 5 0 16,5-5 0-16,5-1 0 15,6-3 0-15,0-2 1 16,0-5 1-16,4-7-1 15,7-6 4-15,1-4-2 16,3 0 3-16,5-4 0 16,0-16 1-16,0-4-6 15,-2 0 2-15,-3 5-3 16,-3 2 0-16,-5 4 1 16,-3 8 0-16,-4 3 1 15,0 2-2-15,2 0-2 0,-2 0-5 16,0 12 0-16,2 13 7 15,0 1 1-15,5 6-1 16,0-3 0-16,6-3 0 16,6-4 0-16,-2-10 0 15,-1-6 0-15,1-6 0 16,6 0 1-16,4-10 6 16,2-15-7-16,0-2 0 15,-5-6-1-15,3-8 1 16,-3-6 1-16,-4-11-1 15,1-6-1-15,-6-8-1 16,-3 2-2-16,-8 6 2 0,-2 13 2 16,-2 18 3-1,0 15 1-15,0 8 6 0,0 8 6 16,0 2-8-16,0 0-8 16,-6 9-3-16,-6 26 3 15,-3 9 0-15,1 16 2 16,5 5-2-16,3 4-1 15,6 0 1-15,0-8 2 16,0-4-1-16,0-11-2 16,0-10-1-16,8-11 2 15,3-4 0-15,1-13-2 16,1-6 1-16,1-2-3 16,3 0 1-16,3-19 0 0,3-4-2 15,-4 0-4 1,2 4 0-16,-8 5 2 0,-4 6 2 15,-4 4 3-15,-3 4 0 16,-2 0 0-16,0 0 1 16,2 0-6-16,-2 4 1 15,2 13 6-15,0 6 2 16,0 3-2-16,5-5-1 16,0 0 1-16,2-5 1 15,-3-4 1-15,3-8-2 16,-4-4 0-16,8 0 3 15,3-2 5-15,2-18-7 16,0-4 0-16,1 0-1 16,2-3 0-16,-5 1 0 15,-3 6 2-15,-5 6-2 0,-8 9 1 16,0 5 6-16,0 0 17 16,0 0-13-16,0 0-10 15,0 5-1-15,0 16 0 16,5 1 3-16,4 2-3 15,4-2-4-15,1-5 3 16,1 4 1-16,1-10 0 16,4-4-2-16,-2-5-3 15,-1-2 5-15,-1 0-7 16,7-14 5-16,-4-10 1 16,-3-4-8-16,2-2 1 15,-9 2 1-15,-7 0-2 0,-2 1-1 16,0 6 2-16,-6 4 2 15,-17 5 4-15,3 7-5 16,-5 2 5-16,6 3 2 16,3 0 0-16,5 0-4 15,2 0 4-15,9 0 0 16,0 0-2-16,0 3-3 16,0 1-5-16,5 1 7 15,16-1 2-15,8 0 1 16,8 1 0-16,-2 0 0 15,-4 4 0-15,3 3 0 16,-5-1 0-16,-7 2 6 0,-2 1-5 16,-6 0 3-16,-8-2 3 15,-6-3 0-15,0 3-1 16,0-5 1-16,0-2 0 16,-4-3-5-16,-6-2-1 15,4 0 1-15,1 0-1 16,5 0-2-16,0-14-10 15,0-9-8-15,27-5-25 16,7 0 16-16,1 3 11 16,-4 9-5-16,-6 11 20 15,-7 5 2-15,-7 0 9 16,0 4 22-16,1 11 13 16,-2 6-20-16,2 3-14 0,1 2-10 15,-2 2 2 1,-4 0 3-16,0-3-1 0,-7-8-4 15,0-3-29-15,-12-2-42 16,-17-8-8-16,-2-2-67 16,-7-2-184-16</inkml:trace>
  <inkml:trace contextRef="#ctx0" brushRef="#br0" timeOffset="64754.21">6709 9694 1004 0,'0'0'56'0,"0"0"-29"15,0 0 16-15,0 0-21 16,0 0-2-16,0 0-12 16,42-7-4-16,-34 2-4 15,-8-2-52-15,0-3-94 16,-10-2-244-16</inkml:trace>
  <inkml:trace contextRef="#ctx0" brushRef="#br0" timeOffset="64904.44">5996 9694 1067 0,'0'0'12'0,"0"0"-12"0,0 0-1 16,136 7-1-16,-32-7-1 15,17 0-64-15,7 0-183 16</inkml:trace>
  <inkml:trace contextRef="#ctx0" brushRef="#br0" timeOffset="67688.1">8094 10014 466 0,'0'0'101'15,"0"0"7"-15,0 0 65 16,0 0-64-16,0 0-38 16,0 0-16-16,44-29-6 15,-42 8-4-15,-2-2-2 16,0-2-3-16,0-3-8 16,-4-2-8-16,-23 4-12 15,0 4 0-15,-4 8-4 16,-7 9-2-16,9 5-5 15,-4 0-1-15,4 15 0 16,4 12 0-16,12 9-2 16,7 1 2-16,6-2-1 0,0 2 0 15,11-7 1-15,11-7 0 16,2-8 0-16,10-9 0 16,0-6 1-16,3-4 1 15,1-20-2-15,-3-6 0 16,-3 1-1-16,-8 3 1 15,-8 1 0-15,-7 6 5 16,-7 5-5-16,0 5 0 16,-2 6-2-16,0 3 1 15,0 0-1-15,0 14-5 16,0 10 2-16,0 8 3 16,0 1-15-16,0-3-22 15,14-1-20-15,14-4 2 0,7-7 9 16,2-8 18-16,7-8 22 15,8-2 1-15,-3 0-11 16,-7-14 2-16,0-6 2 16,-13 0 10-16,-6-4 4 15,-9-2 2-15,-10 0-2 16,-4 0 5-16,0 3 14 16,-16 6 8-16,-9 8 5 15,-8 6 11-15,-5 3-13 16,-4 3-5-16,8 18 7 15,8 7-21-15,6 2-7 16,7 4 2-16,5 3-4 0,8-2-2 16,0 0 1-1,14-5 0-15,11-7 0 16,3-9 0-16,6-9-1 0,2-5 1 16,-1-9 1-16,5-17 0 15,-1-6 3-15,-6-2-2 16,-2-4-1-16,-7-6 0 15,-6-5 1-15,-2-9-2 16,-9-6-1-16,-7-3 0 16,0 4 0-16,0 13 3 15,-2 21-3-15,-10 9 5 16,1 13-4-16,0 7 1 16,0 0-2-16,-2 10-7 0,6 21 4 15,4 10 0 1,3 9 1-16,0 7 0 0,18 3-7 15,11 3 2-15,5 0-6 16,1-1 8-16,2-6 5 16,-2-10-1-16,-4-8-2 15,5-13-6-15,-3-14-34 16,-2-11-8-16,-2 0 34 16,0-14-11-16,0-14 2 15,-8-6 14-15,-8-4 10 16,-7-1 2-16,-6-5 0 15,0 5 1-15,0 11 1 16,-13 10 6-16,-7 10 9 0,-3 8 13 16,-6 0-16-1,2 8-7-15,6 14 1 0,-2 6 0 16,10 2-5-16,11 7 0 16,2-2-1-16,0 0-2 15,0-1 0-15,13-10 1 16,2-8 0-16,1-9-1 15,7-7-1-15,-4 0 1 16,8-18 6-16,-2-14-3 16,-3-4 0-16,5-5-2 15,-2-3 7-15,-1-9-5 16,-4-7 1-16,-5-13-4 16,-1-7 0-16,-7 0-1 15,-5 10 1-15,-2 14 0 16,0 23 4-16,0 12 13 15,-9 10 8-15,-2 9-2 0,4 2-23 16,-6 13-7-16,2 22 7 16,-1 18 0-16,8 10 0 15,4 6 0-15,0 1-1 16,4-1 1-16,10-7-1 16,1-6 2-16,6-7-1 15,-2-12 1-15,2-9 6 16,-1-10-6-16,5-14-1 15,-4-4 8-15,8-9-6 16,0-23-2-16,7-3-2 16,-7-7-9-16,-2-6-10 0,-5-3-7 15,-1 2-17-15,-13 10 15 16,-8 11 12-16,0 12 18 16,0 12-10-16,-18 4-2 15,-6 0 7-15,2 8 2 16,-1 8 3-16,15 1 0 15,3 3 2-15,5-3-2 16,0 0 1-16,0 1-1 16,7-7 0-16,6 1 1 15,3-3-1-15,-1-4 3 16,3 2-3-16,-3 1 1 16,-1 0-1-16,-1 1 1 0,-3 3-1 15,-2 2 2-15,-1 3 1 16,-3-2-3-16,-2 4 2 15,6-3-2-15,-2 0 1 16,1-4 3-16,-3-3 0 16,5-2 1-16,0-5 2 15,2-2-3-15,7 0 7 16,4 0-3-16,7-11-5 16,4-8 3-16,6-6-6 15,-4-1 0-15,3-8 7 16,-5-1-7-16,-4-5-2 15,-8 1 1-15,-13 12-13 16,-3 4 13-16,-5 11-4 16,0 11 5-16,-13 1 0 0,-10 0-2 15,-4 13 2-15,6 11 5 16,0 9-3-16,13 1 3 16,2 4-4-16,6 2-1 15,0-2 2-15,8-4-2 16,7-6 5-16,3-8-4 15,4-10 0-15,5-7 14 16,-3-3-2-16,5-5-1 16,0-19 1-16,5-4-8 15,-3-7-3-15,-4 0-2 16,-5-3 0-16,-9-3 0 16,-3 5-13-16,-8 10 7 15,-2 6-2-15,0 10 8 0,0 6 0 16,-10 4 0-16,2 0-8 15,-3 2 7-15,-1 16-2 16,8 5 1-16,4-4 0 16,0 6-1-16,2-1 3 15,16 0 2-15,-3 2-2 16,8 2-2-16,-5 0 2 16,-5 0 5-16,1-5 8 15,-10-2-9-15,1-1-2 16,-5-3-1-16,0-2 1 15,-7-3 1-15,-9-3-2 16,-4-2 1-16,0-1-4 0,4-4 2 16,8-2-2-16,1 0-13 15,5 0 6-15,2-12-8 16,0-8-8-16,9-6 15 16,15-4 0-16,16-6 4 15,5 0 1-15,6-3 4 16,-2 4 1-16,3 0 0 15,-8 5 3-15,-6 2-1 16,-7 2 12-16,-4 4-2 16,-11 2-5-16,-10 7 3 15,-6 2 6-15,0 8 30 16,0 3-18-16,-22 0-9 16,-3 0-12-16,-2 18 10 0,3 3-12 15,8 4-2 1,10 1-2-16,6 0 3 0,0-1-2 15,0 4 0-15,6-5 1 16,15 2-3-16,-4-3 4 16,-1-2-4-16,-3-1 1 15,-1-3 2-15,1 2 5 16,-5-5-5-16,0-1 2 16,-4-1 1-16,-4 0-2 15,0-3 6-15,-12 1-2 16,-7-2 0-16,-8-4-3 15,-2-4 0-15,2 0-5 16,2 0-1-16,15 0-20 16,1-9-62-16,7-8-122 0,2 0-270 15</inkml:trace>
  <inkml:trace contextRef="#ctx0" brushRef="#br0" timeOffset="67850.36">10755 10136 468 0,'0'0'648'0,"0"0"-620"16,0 0-28-16,0 0-15 16,0 0-111-16,0 0-658 15</inkml:trace>
  <inkml:trace contextRef="#ctx0" brushRef="#br0" timeOffset="76361.2">3929 2659 445 0,'0'0'134'16,"0"0"-36"-16,0 0 38 15,0 0-18-15,0 0-57 0,0 0 11 16,0 0-7-16,0 0 2 15,3-54-17-15,-3 54-17 16,0 0-15-16,-5 9-12 16,-8 18-4-16,-3 7 0 15,7 2 2-15,3 2-4 16,6-8 0-16,0-2 0 16,0-5-5-16,6-11 4 15,10-7-6-15,4-5 5 16,0 0-1-16,7-16 3 15,-4-14 2-15,-6-2 0 16,-1-4 1-16,-12 2-1 0,-4 2-2 16,0-1 5-16,-8 8-1 15,-13 8-4-15,-8 8-20 16,0 9-31-16,0 0-72 16,7 16-21-16,15 9-187 15</inkml:trace>
  <inkml:trace contextRef="#ctx0" brushRef="#br0" timeOffset="77368.23">5202 2576 615 0,'0'0'253'0,"0"0"-153"15,0 0-1-15,0 0-27 16,0 0-47-16,0 0-6 16,5-24-19-16,15 18-1 0,4 4 1 15,1 2 2-15,-2 0-2 16,-8 7-3-16,-1 15 0 16,-6 4 0-16,-8 2-1 15,0-2 3-15,0 1 0 16,0-1 1-16,-14-6 3 15,-3-1-1-15,1-7-1 16,3-5 0-16,1-2 6 16,6-5 1-16,6 0 7 15,0 0 15-15,0 0 6 16,0 0-18-16,0 0-15 16,0 0-3-16,2 0-3 0,12 0-4 15,1 0 2 1,3 0 2-16,5 0 1 0,-6 12 1 15,-1 3 1-15,-7-2 1 16,-7 3-1-16,-2-2 2 16,0 2 5-16,-18 2 2 15,-22 0 1-15,-14-4-7 16,-10-3 2-16,-5-10-5 16,0-1-45-16,1-5-126 15,6-26-247-15</inkml:trace>
  <inkml:trace contextRef="#ctx0" brushRef="#br0" timeOffset="80572.14">8219 2520 580 0,'0'0'233'0,"0"0"-105"15,0 0-52-15,0 0-34 16,0 0-18-16,0 0-18 16,0 10 1-16,0 16-4 15,0 8 30-15,0 5-14 16,0-4-12-16,0 2-5 15,0-5-2-15,0-2-2 16,0-4-3-16,0-6-41 16,0-4-35-16,4-6-49 15,0-8-117-15,9-2-274 16</inkml:trace>
  <inkml:trace contextRef="#ctx0" brushRef="#br0" timeOffset="80800.52">8375 2574 155 0,'0'0'537'0,"0"0"-354"16,0 0-37-16,0 0-44 15,0 0-14-15,0 0-46 16,15-48-26-16,-8 66-15 16,2 14 3-16,2 9 8 15,-2 2 3-15,0-2-6 16,-3-2-5-16,-1-2-4 15,-1-5 0-15,3-4-19 16,2-6-160-16,8-12-175 0</inkml:trace>
  <inkml:trace contextRef="#ctx0" brushRef="#br0" timeOffset="84098.93">13934 2462 436 0,'0'0'63'0,"0"0"-4"16,0 0 32-16,0 0 31 16,0 0-49-16,0 0 1 0,0 0-25 15,-112 0-11-15,97 0-3 16,-3 0-15-16,5-2-8 15,4 2-4-15,6 0-3 16,1 0-5-16,0 0 0 16,0 0 0-16,-5 0-1 15,3 0-22-15,-5 0-46 16,4 0-67-16,-4 0-88 16,5 0-87-16</inkml:trace>
  <inkml:trace contextRef="#ctx0" brushRef="#br0" timeOffset="84817.34">13305 2363 589 0,'0'0'144'15,"0"0"-33"-15,0 0 20 0,0 0-56 16,0 0-30-16,0 0-12 15,27-23-5-15,-7 17-12 16,9 3-13-16,9 2 2 16,-5 1-3-16,3 0-1 15,-14 0-1-15,1 0 1 16,-10 10-1-16,-7 1 1 16,4 1-2-16,-10 1 1 15,0 5 0-15,-4 2 1 16,-19 1 5-16,-6 0-6 15,-2-3 1-15,2-2 3 16,0-5-3-16,4-2 1 0,8-3-2 16,5-4 0-16,6 0-1 15,6-2 1-15,0 0 2 16,0 0-2-16,0 0-1 16,2 0-4-16,18 0-3 15,7 3 6-15,2 4 3 16,0 2-2-16,-5-2 1 15,-8 6-1-15,-3 2 0 16,-9 8 0-16,-2 1 1 16,-2 1 0-16,0 0-1 15,-2-2 1-15,-19-2 0 16,-13-5 3-16,1-2-2 0,-14-9 2 16,3-3-3-16,1-2 1 15,5 0-1-15,7-5 3 16,4-13-3-16,4 0 0 15,8-4-6-15,8-3-28 16,5-3-14-16,2 1-48 16,5 1-77-16,23-1-165 15</inkml:trace>
  <inkml:trace contextRef="#ctx0" brushRef="#br0" timeOffset="85087.93">13745 2446 573 0,'0'0'146'15,"0"0"-57"-15,0 0 42 16,0 0-46-16,0 0-40 16,0 0 1-16,6-11-6 15,-6 11-5-15,0 0-18 16,2 3-11-16,3 23 5 15,-1 11 25-15,-4 6-6 16,0 1-4-16,0 0-10 16,0 1-8-16,-4-5-7 15,-11 0-1-15,1-6-35 16,1-8-150-16,4-10-209 16</inkml:trace>
  <inkml:trace contextRef="#ctx0" brushRef="#br0" timeOffset="88317.08">9978 6874 744 0,'0'0'161'0,"0"0"-105"16,0 0 10-16,0 0 0 15,0 0-34-15,0 0 13 16,-137 105-1-16,108-39 6 16,4 6-29-16,4 1-9 15,7 2-2-15,5-7-5 0,7-8-2 16,2-14-2-1,0-10-1-15,25-9-9 0,10-12-43 16,9-11-82-16,12-4-15 16,0-6-131-1,-4-24-146-15</inkml:trace>
  <inkml:trace contextRef="#ctx0" brushRef="#br0" timeOffset="88515.43">10136 7099 750 0,'0'0'157'0,"0"0"-43"16,0 0-3-16,0 0-51 16,0 0-46-16,0 0 25 15,-48 79-9-15,48-35-12 16,0 7-9-16,0-5-7 0,0 0 1 16,0-8-3-16,0-9-12 15,0-6-90-15,12-7-44 16,1-9-79-16,3-7-173 15</inkml:trace>
  <inkml:trace contextRef="#ctx0" brushRef="#br0" timeOffset="89184.72">10200 7229 758 0,'0'0'117'0,"0"0"0"15,0 0-19-15,0 0-5 16,0 0-35-16,0 0-31 0,31-95-11 15,-18 95-13-15,8 0-2 16,-1 8-1-16,-7 16 0 16,-9 5 0-16,-4 7 3 15,0 3-3-15,-21-1 1 16,-10 1-1-16,-3-7 2 16,5-2-1-16,7-10 0 15,6-8 0-15,9-4 1 16,5-5 1-16,2-3 0 15,0 0-3-15,18 0-3 16,22-5-3-16,18-10 6 16,2-4-24-16,9-1-34 15,-4 4-10-15,-1 0 26 16,2 4 25-16,-7-2-2 16,-10 2-36-16,-13 0 23 0,-14-3 20 15,-13 0 12-15,-5 1 2 16,-4-4 42-16,0-4 0 15,0 2 15-15,0-2-3 16,-13 1-23-16,-3 6 7 16,3 2-8-16,-2 5-7 15,-1 4-23-15,3 4-2 16,-3 0 0-16,3 0 0 16,-1 18-4-16,12 4 3 15,0 9-2-15,2 3 0 0,0 4 0 16,13 0 2-1,7-1-4-15,7-2 3 0,-9-3 0 16,2-4 1-16,-11-4-6 16,0-4-1-16,-9-6 3 15,0-3-4-15,0-4-1 16,-16-5 9-16,-8 0-1 16,4-2 4-16,-3 0 1 15,8-11 1-15,1-12 1 16,14-3 2-16,0-4-7 15,0-4-5-15,29 2-31 16,9 4-57-16,3 3 4 16,7 8-82-16,8 5-148 15</inkml:trace>
  <inkml:trace contextRef="#ctx0" brushRef="#br0" timeOffset="89834.02">11268 7032 650 0,'0'0'123'16,"0"0"-15"-16,0 0 31 15,0 0-39-15,0 0-33 16,0 0-26-16,-25-58-28 16,19 76-13-16,-5 22 0 15,-1 12 12-15,-1 6 2 16,2 3 4-16,2-6-14 15,0-5-2-15,5-7 1 16,-3-11-2-16,7-15 0 0,0-6 0 16,0-9 2-16,0-2-1 15,11 0 1-15,16-14 4 16,11-6-5-16,1-2-2 16,4 5-1-16,-3 8-9 15,-4 6 8-15,-7 3-4 16,-7 5 1-16,-6 16 4 15,-7 8-2-15,-9-1 2 16,0-2 1-16,-27-2 0 16,-11-6 1-16,3-5 1 15,-4-6 0-15,6-4 2 16,6-3-2-16,8 0-1 16,5 0 0-16,7-14 0 0,7-4-1 15,0-7-7-15,13 3-21 16,24-2-51-16,0 2 14 15,10 6 18-15,2 0 7 16,-2 2 3-16,0 4 12 16,0-3 16-16,-5 4 8 15,-9 1 1-15,-10 2 1 16,-15 3-1-16,-3 3 10 16,-5 0 33-16,0 0-25 15,0 17-13-15,0 12 42 0,0 8-7 16,0-2-10-16,0 0-9 15,2-5-12-15,3-3-7 16,-3-12 0-16,0-2-2 16,3-8-2-16,1-5-2 15,5 0-63-15,3-15-34 16,-1-14-185-16</inkml:trace>
  <inkml:trace contextRef="#ctx0" brushRef="#br0" timeOffset="90080.54">11698 7131 802 0,'0'0'99'0,"0"0"-57"16,0 0 21-16,0 0-13 0,0 0-38 16,0 0-1-16,-13 33-2 15,24-33 6-15,7 0 10 16,-1 0-7-16,1-10-14 15,-5-10-3-15,-3 1-1 16,-10-1-1-16,0 2-19 16,0 3-16-16,-10 5-11 15,-3 10-42-15,3 0-109 16,0 0-90-16</inkml:trace>
  <inkml:trace contextRef="#ctx0" brushRef="#br0" timeOffset="90317.04">11984 7117 897 0,'0'0'138'16,"0"0"-108"-16,0 0 2 16,0 0 39-16,0 0 0 15,0 136-37-15,0-93-27 16,-2-2-1-16,-3-7-6 15,-4-5-1-15,-2-6-38 16,-3-7-78-16,-1-8-22 16,-8-6-118-16,6-2-214 15</inkml:trace>
  <inkml:trace contextRef="#ctx0" brushRef="#br0" timeOffset="90701.79">11818 7335 631 0,'0'0'140'0,"0"0"-71"15,0 0 42-15,0 0-49 16,143-54-19-16,-101 40 0 16,1-4 9-16,-3 0-4 15,0-4-12-15,-9 0-20 16,-6-2-2-16,-9 2-10 16,-12-1-1-16,-4 5 5 15,0 6-7-15,0 4-1 0,-13 5 0 16,-12 3 0-1,5 0-2-15,-5 7 1 0,8 15-3 16,5 3 2-16,12 3-2 16,0 0 4-16,0-3-2 15,16 3 4-15,9 2-2 16,1-5 3-16,6 3 9 16,-1 0 0-16,-3-2 10 15,-3-4-11-15,-9-1-11 16,-14-8 4-16,-2-1-1 15,0-2-3-15,-8-4 0 16,-27-3-1-16,-2-3-38 16,-10 0-111-16,2-17-31 15,3-10-193-15</inkml:trace>
  <inkml:trace contextRef="#ctx0" brushRef="#br0" timeOffset="90893.07">12144 6863 519 0,'0'0'389'0,"0"0"-336"16,0 0 33-16,133 57-1 15,-83-10-24-15,-1 17-4 16,2 1-19-16,-8 10-13 16,-14 3-5-16,-16 1-17 15,-13-1-3-15,-23-5-8 16,-34-6-108-16,-21-14-123 0,-20-10-527 15</inkml:trace>
  <inkml:trace contextRef="#ctx0" brushRef="#br0" timeOffset="91603.33">10942 9645 846 0,'0'0'110'0,"0"0"-25"16,0 0 19-16,0 0-3 0,0 0-47 16,0 0-21-16,-144 4-13 15,108 32-4-15,12 10-4 16,1 7-6-16,7 5 2 15,5 6-6-15,11 0-1 16,0-2-1-16,0-4 0 16,14-8-3-16,14-9 0 15,4-12-34-15,10-15-44 16,5-9-110-16,0-5-109 16,0-8-379-16</inkml:trace>
  <inkml:trace contextRef="#ctx0" brushRef="#br0" timeOffset="91851.7">11159 9775 851 0,'0'0'138'16,"0"0"-89"-16,0 0 25 16,0 0-22-16,0 0-26 15,0 0-5-15,-7 50 40 16,7-10-20-16,0 9-25 15,0 1-7-15,0-3-4 16,0-8-5-16,0-5 0 16,0-8 0-16,0-9-6 15,0-8-38-15,0-9-88 16,0 0-24-16,0-12-30 16,7-16-128-16,4-8-115 0</inkml:trace>
  <inkml:trace contextRef="#ctx0" brushRef="#br0" timeOffset="92185.39">11199 9830 473 0,'0'0'148'0,"0"0"-30"16,0 0 12-16,0 0-22 15,0 0-55-15,0 0-16 16,42-70-6-16,-17 67-9 16,-1 3-2-16,5 0 2 15,-2 4 8-15,-2 14-2 0,-12 6-13 16,-9 6-4-16,-4 1-4 15,0 3-2-15,-13-2 3 16,-14-2-3-16,7-5 3 16,-5-4 2-16,8-3 0 15,-3-8 3-15,7-4-3 16,5-3 4-16,6-3-6 16,2 0-4-16,0 0 0 15,0 0-3-15,23-9-1 16,10-3-5-16,10 1-6 15,5-1-19-15,10 7-22 16,5-7-48-16,-1 4-15 16,-10-2-89-16,-10-4-203 15</inkml:trace>
  <inkml:trace contextRef="#ctx0" brushRef="#br0" timeOffset="92716.55">11855 9916 570 0,'0'0'160'15,"0"0"-46"-15,0 0 13 16,0 0-63-16,0 0-32 0,0 0 14 15,8-113 2 1,-10 89-17-16,-14 2 21 0,-3 3-19 16,-4 4-5-16,-2 7-7 15,1 8-13-15,1 0-8 16,2 0 0-16,0 14 0 16,15 9-2-16,-1 2 0 15,7 4 0-15,0 2 0 16,13 1-3-16,12-1 2 15,4 1 1-15,-4-2-3 16,-4 0 3-16,4-2-2 16,-7-5 3-16,-7-4 0 15,-7-7-7-15,-4-6-5 0,0 0 12 16,0-3-2 0,-6-3-3-16,-9 0 5 0,-1 0 0 15,-3-9 1-15,6-11 4 16,7-6-4-16,-4-4-2 15,10-4 0-15,0 0-3 16,14 0-8-16,15 8-68 16,9 1 4-16,7 7 10 15,8 0-38-15,3 4-150 16,2 0-348-16</inkml:trace>
  <inkml:trace contextRef="#ctx0" brushRef="#br0" timeOffset="93342.7">12277 9619 742 0,'0'0'87'0,"0"0"-42"16,0 0 68-16,0 0-33 16,0 0-15-16,0 0-25 15,-21-36-24-15,13 63-14 16,-5 16 27-16,0 7 2 15,4 8-8-15,-2-1-10 16,0-6-9-16,6-1 1 16,1-11-4-16,4-12 1 15,0-6-2-15,0-11 2 16,0-6-2-16,0-4 0 0,4 0 7 16,21-12-7-16,6-11 4 15,2 0-4-15,4 2 0 16,-8 6-1-16,-6 7-6 15,2 8 5-15,-9 0-6 16,-3 1 5-16,-11 19 1 16,3 9 1-16,-5 0 2 15,0 2-1-15,-7-2 3 16,-10-4-2-16,-1-6-2 16,-3-5 0-16,2-7-3 15,-2-5 3-15,5-2 1 16,3 0 1-16,7 0-1 15,2-9-1-15,4-12-14 16,0-7-10-16,6-4-36 0,21-5 4 16,6 4 8-16,3 5-7 15,-1 6 13-15,-1 8 25 16,-5 6 14-16,-9 2-3 16,-7 6 7-16,-1 0 2 15,-6 0 7-15,3 9 13 16,-5 14 11-16,-4 3-10 15,2 4-4-15,-2-2 3 16,0 1-15-16,0-5-5 16,0-5 3-16,0-4-5 15,0-6-4-15,0-6-8 16,-2-3-51-16,0 0-82 16,-2-9-225-16</inkml:trace>
  <inkml:trace contextRef="#ctx0" brushRef="#br0" timeOffset="93485.97">12570 9729 739 0,'0'0'122'15,"0"0"-93"-15,0 0 10 16,0 0-17-16,0 0-22 16,0 0-29-16,85-90-153 15,-63 80-213-15</inkml:trace>
  <inkml:trace contextRef="#ctx0" brushRef="#br0" timeOffset="93705.4">12786 9610 803 0,'0'0'257'16,"0"0"-190"-16,0 0 17 16,0 0-34-16,0 0-38 15,0 0 17-15,6 81 8 16,0-37-16-16,-4 2-7 15,-2 1-12-15,0 1-1 16,0-5-2-16,0-2 0 16,-12-9-31-16,-1-10-77 15,-1-5-91-15,1-14-84 16,2-3-196-16</inkml:trace>
  <inkml:trace contextRef="#ctx0" brushRef="#br0" timeOffset="94102.26">12692 9864 775 0,'0'0'122'16,"0"0"-74"-16,0 0 4 15,0 0-20-15,0 0-20 16,0 0-9-16,137-32 0 16,-104 23 2-16,-6 1-4 15,-1-1 4-15,-8 1 7 16,-9-4-7-16,-5 1 9 0,-4-1-4 15,0 1 26 1,0 1-13-16,-4 1-5 0,-9 7-1 16,-3 2-13-16,1 0-4 15,-4 0-3-15,11 14 3 16,1 6-3-16,7 2 0 16,0 2 1-16,0 5-2 15,2-1 4-15,11-1 0 16,8 2 0-16,-3 3 1 15,-1-3 6-15,-3 4-3 16,1-1 7-16,-8-6-7 16,-3-4-2-16,-4-7 1 15,0-8-6-15,0-5-1 16,-26-2-29-16,-5 0-42 16,-12-14-66-16,1-16-186 0</inkml:trace>
  <inkml:trace contextRef="#ctx0" brushRef="#br0" timeOffset="94367.78">12862 9465 414 0,'0'0'522'16,"0"0"-466"-16,0 0 8 15,0 0 37-15,147 70-19 16,-105-24-32-16,-2 6-7 15,-4 4-12-15,-5 2-9 0,-11 2-3 16,-9-2-7-16,-11 1-7 16,0 2-3-16,-17-3-1 15,-21-3-1-15,-7-6-6 16,-13-11-78-16,-9-11 46 16,1-8-85-16,3-7-58 15,14-8-271-15</inkml:trace>
  <inkml:trace contextRef="#ctx0" brushRef="#br0" timeOffset="94543.12">13004 10173 921 0,'0'0'0'0,"0"0"-4"16,0 0-25-16,0 0-177 16</inkml:trace>
  <inkml:trace contextRef="#ctx0" brushRef="#br0" timeOffset="96501.55">15662 956 155 0,'0'0'38'0,"0"0"-33"15,0 0 40 1,0 0-8-16,0 0-31 0,0 0-3 16,20-8 0-16,-20 8 4 15,0 0 6-15,0 0 20 16,0 4 1-16,0-4 0 16,0 0-6-16,0 0 44 15,0 0 19-15,0 0-11 16,0 0 32-16,0 0-19 15,0 0-23-15,0 4-36 16,0 7-13-16,0 10-13 16,0 14 26-16,0 2-12 15,2 5-6-15,5 1-4 16,-3-8-1-16,-2-4-11 16,5-9 3-16,-3-8-2 0,-1-9 0 15,-3-5-1-15,2 0 9 16,5 0 32-16,-1-9 29 15,10-19-16-15,8-10-47 16,1-8-7-16,4-4 2 16,0-6-2-16,-2 3 0 15,-7 7-6-15,-5 14-7 16,-3 15-13-16,-10 12-43 16,-2 5-37-16,2 0-39 15,-2 16-43-15,2 6 18 16,5 3-298-16</inkml:trace>
  <inkml:trace contextRef="#ctx0" brushRef="#br0" timeOffset="97654.76">16005 1205 675 0,'0'0'122'15,"0"0"-59"-15,0 0 60 16,0 0-51-16,0 0-34 15,0 0-25-15,29-22-12 16,4 2-2-16,8-4-2 16,-1-2 3-16,-3-2 0 0,4-1 2 15,-10-2-1 1,-5-1 0-16,-8 1 1 0,-7 7 0 16,-11 4 4-1,0 4-1-15,0 4 3 0,0 6 1 16,-17 4-5-16,-1 2-4 15,-5 4-6-15,-5 19-1 16,8 8 6-16,-3 5-7 16,12 4 8-16,9 3-4 15,2-1 4-15,0-7-6 16,20-3 4-16,4-6 2 16,14-11 0-16,3-5 0 15,3-10 0-15,3 0 7 16,-1-8 5-16,4-18-5 15,-10 0 2-15,-5-6-4 16,-6-7 4-16,-2-1-1 0,-11 0-4 16,-5 4-4-16,-9 11 6 15,-2 8 1-15,0 10 4 16,0 7-9-16,-2 0-2 16,-9 0 0-16,-3 0-7 15,8 0 0-15,-3 7 0 16,9 1 2-16,0 1-5 15,0-1 1-15,0 2 4 16,0-3 1-16,0 4 1 16,11-1 3-16,-5-1 0 15,6 4 0-15,-3-1-2 16,-3 2 2-16,4 1 3 16,-6 2-3-16,-2 0 3 0,3 3-6 15,-1 1 5-15,-2-4-2 16,7 2 1-16,-2-6-1 15,4-2-3-15,-5-5 2 16,6-4 0-16,3-2 1 16,8 0 0-16,6 0 1 15,2-12 7-15,7-7-8 16,-5-4 6-16,0-3-6 16,1-5 1-16,-10-2 1 15,-1-6-1-15,-10 2 2 16,-8 5-1-16,-5 9-1 0,0 9 5 15,0 7-4-15,0 6-2 16,-7 1-2-16,-8 0-9 16,-6 10 7-16,6 10 1 15,1 4-3-15,12-4-3 16,2 2 5-16,0 3-1 16,2-4 0-16,14 1 1 15,6 0 1-15,-4-1 3 16,0-3 0-16,-5 0 0 15,-4 0-2-15,-7-1 1 16,-2-6 0-16,0 1 1 16,0-2 1-16,-15-4 0 15,-1-4 8-15,5-2-8 16,-2 0-1-16,10 0 0 0,3 0 0 16,0-10-7-16,0-7-5 15,3-6-7-15,19-2 3 16,-2-2 3-16,9 3 0 15,7 3 8-15,-5 10 5 16,-2 11 1-16,-11 0 1 16,-1 0 3-16,-5 13 7 15,-1 12 3-15,-7 3-4 16,3 3-1-16,-5 0-1 16,0-3-9-16,-2-4 0 15,0-6 0-15,0-4 0 16,3-8 0-16,-1-6-30 15,7 0-91-15,2 0-136 16,5-20-362-16</inkml:trace>
  <inkml:trace contextRef="#ctx0" brushRef="#br0" timeOffset="97797.99">17410 890 878 0,'0'0'79'0,"0"0"-44"16,0 0 31-16,0 0-27 15,0 0-36-15,0 0-3 16,0-46-82-16,4 50-180 16,9 18-32-16</inkml:trace>
  <inkml:trace contextRef="#ctx0" brushRef="#br0" timeOffset="98484.36">17803 1063 254 0,'0'0'664'16,"0"0"-642"-16,0 0 66 16,0 0 10-16,0 0-72 15,0 0-20-15,-81-8 1 16,60 34-5-16,8 3-2 16,11 6 0-16,2-3-2 15,0-3 1-15,0-2-3 0,4-8-2 16,9-7 0-1,1-5-2-15,-1-7 8 0,3 0 6 16,-1-12 5-16,8-12-5 16,-6-6-4-16,-1-2 2 15,-5-2-4-15,-9-4-15 16,-2 3 13-16,0 3-4 16,-2 8-1-16,-4 7 7 15,-1 10 1-15,5 5 3 16,2 2-4-16,0 0-6 15,0 0-7-15,4 2-1 16,21 13 7-16,8 7 2 16,9 3 5-16,-1 3 4 15,1 5 7-15,-13-1 11 16,-4-2 4-16,-10-2-3 0,-9-6-3 16,0-2 1-16,-6-9-6 15,0-2-1-15,0-6-4 16,0-3 6-16,0 0-1 15,-8 0 2-15,6-9-12 16,2-7 0-16,0-8-5 16,0-6-6-16,18-2-6 15,11 0-5-15,5 10-4 16,-3 10 10-16,-4 8 1 16,-7 4 8-16,-5 0-2 15,-2 18 4-15,-1 3 6 16,-8 5 1-16,3 6-1 15,-5 1 3-15,0 1 6 16,-2-2-4-16,0-4-1 0,0-5-7 16,0-6 0-16,0-1-3 15,0-3-9-15,0-6-64 16,25-2-73-16,10-5-101 16,21 0-14-16</inkml:trace>
  <inkml:trace contextRef="#ctx0" brushRef="#br0" timeOffset="98682.64">19126 1231 1088 0,'0'0'145'15,"0"0"-136"-15,0 0 52 16,0 0-13-16,0 0-47 15,0 0-1-15,-9-12-8 16,9 12-43-16,0 0-105 16,0 7-99-16,0 0-420 15</inkml:trace>
  <inkml:trace contextRef="#ctx0" brushRef="#br0" timeOffset="98846.92">19043 1426 1067 0,'0'0'50'0,"0"0"-37"16,0 0 110-16,0 0-72 16,0 0-36-16,0 0-8 15,-4 0-3-15,4 0-4 16,0 0-17-16,0 0-145 16,0-3-209-16</inkml:trace>
  <inkml:trace contextRef="#ctx0" brushRef="#br0" timeOffset="100384.86">20118 914 168 0,'0'0'498'0,"0"0"-458"16,0 0 48-16,0 0 15 15,0 0-50-15,0 0-28 16,0-12-2-16,0 12 3 15,0 0-4-15,0 0-11 0,0 0-3 16,0 0-8-16,0 16 0 16,0 24 0-16,-10 15 6 15,0 6-2-15,-3 8-3 16,-1-7-2-16,3-3 1 16,-3-4-11-16,-1-11-52 15,6-9-58-15,2-14-44 16,-4-13-30-16</inkml:trace>
  <inkml:trace contextRef="#ctx0" brushRef="#br0" timeOffset="100597.31">19900 1325 635 0,'0'0'148'0,"0"0"-13"16,0 0-59-16,0 0-49 15,0 0-22-15,0 0-3 16,21 6 12-16,18 7 12 15,5-1-6-15,12-5-9 16,2-1-6-16,0-4-5 16,-7-2 0-16,-13 0-16 15,-4 0-41-15,-15-12-18 16,-9-12-55-16,-10-10-72 16,-6-12-200-16</inkml:trace>
  <inkml:trace contextRef="#ctx0" brushRef="#br0" timeOffset="100984.93">19917 785 785 0,'0'0'41'15,"0"0"3"-15,0 0 60 16,0 0-87-16,0 0-17 16,0 0 0-16,131 3-1 15,-61 14-5-15,10 2-37 16,7-1-74-16,4 0-28 15,3-1 11-15,-16-6-27 16,-9-3 75-16,-24-4 50 16,-16-4 36-16,-20 0 64 15,-9 0 141-15,0 0 9 16,0 0-85-16,-7 0-11 0,0 0-52 16,-4 0-31-16,0 0-11 15,-5 14-11-15,1 16 1 16,-8 14 17-16,3 5 11 15,5 4-17-15,3 5-4 16,1-3-11-16,3-3-9 16,-4-4-1-16,-1-7 0 15,4-9 0-15,2-8 0 16,3-8-22-16,4-9-68 16,0-7 1-16,0 0-42 15,0-7-102-15</inkml:trace>
  <inkml:trace contextRef="#ctx0" brushRef="#br0" timeOffset="101235.48">20557 868 573 0,'0'0'52'16,"0"0"12"-16,0 0 50 15,0 0-46-15,147-17-21 16,-105 17-4-16,-6 12-26 15,-2 5-12-15,-15-1 3 16,-7 0-6-16,-8 4-2 16,-4 0 1-16,-4 0 2 15,-32 2 3-15,-13-1 3 16,-9-8-9-16,2 0-3 0,2-3-54 16,21-5-99-1,20-2-158-15</inkml:trace>
  <inkml:trace contextRef="#ctx0" brushRef="#br0" timeOffset="101683.25">21067 948 688 0,'0'0'46'0,"0"0"67"0,0 0 15 16,0 0-58-16,0 0-48 15,0 0-20-15,0-16 2 16,0 49-3-16,9 10 1 16,5 13 13-16,-8 4-5 15,3 3-6-15,1-5 5 16,-6-5-9-16,-4-9 4 15,4-13-3-15,-2-9 0 16,5-8-1-16,-5-11 0 16,0-3 1-16,8 0 12 0,-2-14 58 15,10-19-38 1,0-9-28-16,9-8-1 16,0-6 2-16,-5-8-5 0,2-2-1 15,-6 7-1-15,-3 14-10 16,-3 14 9-16,-8 14-26 15,1 12-24-15,-1 5-9 16,-4 0-35-16,4 8-169 16,-4 16 0-16</inkml:trace>
  <inkml:trace contextRef="#ctx0" brushRef="#br0" timeOffset="102103.08">21690 1180 687 0,'0'0'107'16,"0"0"12"-16,0 0 0 15,0 0-70-15,0 0-37 16,-132 11-4-16,92 24-3 15,2 10 3-15,9 3-7 16,13 4 0-16,5-2-1 16,9-4-1-16,2-5 1 15,0-10-1-15,13-6-1 16,7-9 2-16,3-10 0 0,1-6 2 16,0 0 7-16,3 0-3 15,-2-17-2-15,-6-4-1 16,-9-1 1-16,-10 0 5 15,0 3 13-15,-10 1-12 16,-23 9-10-16,-11 4 0 16,-10 5-4-16,8 0 1 15,3 5 0-15,14 11-14 16,14 2-35-16,13-1-45 16,2-5-129-16,15-1-163 15</inkml:trace>
  <inkml:trace contextRef="#ctx0" brushRef="#br0" timeOffset="102262.35">21919 1630 928 0,'0'0'43'16,"0"0"19"-16,0 0 3 15,0 0-57-15,0 0-8 16,0 0-39-16,-11-20-175 15</inkml:trace>
  <inkml:trace contextRef="#ctx0" brushRef="#br0" timeOffset="105746.57">15465 2109 453 0,'0'0'309'15,"0"0"-266"-15,0 0 24 16,0 0 27-16,0 0-48 15,0 0-6-15,3 0-13 16,25 0-19-16,22 0 24 16,12 0-1-16,10 0-18 15,1 0-12-15,-4 4-1 0,-15-2-4 16,-19 2-33-16,-8-4-31 16,-16 0-56-16,-11 0-31 15,0 0-51-15,-9-8-226 16</inkml:trace>
  <inkml:trace contextRef="#ctx0" brushRef="#br0" timeOffset="105929.88">15720 2087 545 0,'0'0'73'0,"0"0"-3"16,0 0 58-16,-34 133-38 16,34-82-45-16,0 4-6 15,0 1 0-15,0-3-20 16,0-2-2-16,9-3-14 0,-7 1-2 15,-2-8-1 1,2-5-3-16,7-7-68 0,1-15-151 16,0-11-301-16</inkml:trace>
  <inkml:trace contextRef="#ctx0" brushRef="#br0" timeOffset="107117.11">15947 2435 878 0,'0'0'86'16,"0"0"-65"-16,0 0 35 0,0 0-45 15,0 0-9-15,0 0 11 16,7 88 4-16,-7-55-3 16,0 1 1-16,0 0-1 15,0-10-8-15,0-9-3 16,0-7 6-16,0-8 0 15,0 0 31-15,0 0 12 16,0-7-10-16,-3-16-11 16,-1-9-21-16,4-4-3 15,0-3-6-15,0 6 3 16,11 6-4-16,11 3-3 16,5 9-3-16,6 8-13 15,6 5-31-15,5 2-45 16,3 0 15-16,4 4-3 15,-4 10-6-15,-5 0-54 0,-11-2-48 16,-4 0-33-16,-13-6 53 16,-10-1 146-16,1-5 25 15,-5 0 170-15,0 0 45 16,0 0-120-16,0-7 35 16,-7-3-34-16,3 1-25 15,-6-6-36-15,6 3-13 16,0 2 6-16,-3 1-8 15,3 0-8-15,-6 6-4 16,4 0 1-16,-5 3-9 16,-5 0-1-16,-7 10-2 15,6 12 3-15,-3 4-1 0,2 4-1 16,9-4 2-16,0 0-1 16,9-6 1-16,0-1-1 15,0-5-1-15,0-7-4 16,2-3 5-16,12-4 1 15,6 0 4-15,0-1 6 16,-3-20-4-16,8-1-1 16,-9 0-1-16,-3-2-4 15,-9 2 5-15,6 3 2 16,-8 0-5-16,-2 9 0 16,0 6-2-16,0 4 0 15,0 0-6-15,0 0-12 16,0 21 8-16,0 0 8 15,7 1-16-15,-1-6-13 16,10-1-3-16,6-8-8 0,-2-3-32 16,7-1 47-16,-7-3 8 15,4-4-4-15,-6-17 0 16,3-7 21-16,-8-2-8 16,-7-2 10-16,2 1 3 15,-6-6 5-15,0 1 8 16,-2 5 18-16,0-6 24 15,0 13 0-15,0 10-4 16,0 6 9-16,0 8-23 16,0 0-38-16,0 25-2 0,-10 20 0 15,6 11 5-15,-9 8-2 16,9 6-1-16,-6 3 3 16,-1 4-5-16,5 2-1 15,-6-3 1-15,8-4 0 16,-5-8-12-16,9-10-14 15,-2-10-63-15,2-10 27 16,0-15-29-16,0-9-10 16,0-10 57-16,2 0 24 15,11 0-32-15,3-10-129 16,-3-9 87-16,-1-6 94 16,-10-3 53-16,-2-9 28 15,0-1-26-15,0-1-8 16,-6-4-4-16,-17 3 2 15,-4 6-14-15,-6 6 7 0,-5 6-15 16,3 6-13-16,6 8 19 16,8 2-6-16,17 6-11 15,4 0-12-15,0 0-13 16,15 0-30-16,28 0-8 16,5 0-39-16,15-2-123 15</inkml:trace>
  <inkml:trace contextRef="#ctx0" brushRef="#br0" timeOffset="107396.64">16827 2414 499 0,'0'0'118'0,"0"0"-33"0,0 0 78 16,0 0-74-16,0 0-40 16,0 0 2-16,-29-70-35 15,29 70-16-15,0 2 0 16,0 22 0-16,0 8 0 15,0 12 4-15,0 8 1 16,0 9 2-16,0 4 4 16,-4 3-2-16,-5 3-8 15,-2-3 4-15,2-1-3 16,-4-6-4-16,-1-4 2 16,3-7-27-16,0-10-44 15,7-7-40-15,1-10-32 16,3-9-148-16,0-10 172 0,0-4 119 15,12 0-187-15</inkml:trace>
  <inkml:trace contextRef="#ctx0" brushRef="#br0" timeOffset="107767.28">16783 3090 343 0,'0'0'199'15,"0"0"-117"-15,27-134 13 16,-25 85-14-16,-2-1-45 16,0 3 7-16,-16 6 17 15,-11 5-28-15,-6 9-9 16,-5 6-2-16,3 4-19 15,6 8 7-15,6 3-9 16,10 1-6-16,9 5 6 16,4 0 0-16,0 0-3 0,0 0-10 15,17 0-7-15,12 0 20 16,11-3-1-16,5-3-2 16,-1-6-6-1,-1-1 0-15,1 1-3 0,-5-2 10 16,-13 2-1-16,-8 5 3 15,-14 2 3-15,-2 4 1 16,-2 1 16-16,0 0-15 16,5 0-5-16,-3 22-2 15,1 6 1-15,8 5 2 16,-5 1-2-16,5-8 1 16,3-1-1-16,-5-6-2 15,0-6 2-15,2-7-19 0,2-6-51 16,1 0-21-1,-1-8-99-15</inkml:trace>
  <inkml:trace contextRef="#ctx0" brushRef="#br0" timeOffset="107924.53">16974 2384 692 0,'0'0'197'16,"0"0"-186"-16,0 0 45 15,0 0-16-15,0 0-40 16,0 0-42-16,25-26-75 16,0 26-113-16</inkml:trace>
  <inkml:trace contextRef="#ctx0" brushRef="#br0" timeOffset="108250.14">17389 2523 873 0,'0'0'13'15,"0"0"55"-15,0 0 19 16,0 0-53-16,0 0-12 16,0 0-7-16,-80-35-9 15,57 45-5-15,2 17 0 16,-2 4-1-16,5 12-5 0,3 3 5 15,6 1 0 1,9 1-3-16,0-4 2 0,0-13-1 16,13-9 0-16,14-8 2 15,2-8 9-15,11-6-2 16,7 0-7-16,11-6-5 16,0-12-69-16,-3-5-141 15,1 0-381-15</inkml:trace>
  <inkml:trace contextRef="#ctx0" brushRef="#br0" timeOffset="109818.1">18368 2479 708 0,'0'0'45'15,"0"0"24"-15,0 0 60 16,0 0-78-16,0 0-26 15,0 0-8-15,-123 5-6 0,96 24-2 16,5 6 1-16,0 9-8 16,10 5 0-16,8-1-2 15,4-4 0-15,4-8 0 16,21-9 0-16,11-6 1 16,-1-11 2-16,8-10 0 15,3 0 5-15,6-20-1 16,2-12-6-16,-6-5 3 15,-1-10-4-15,-7-3 2 16,-9-6 3-16,-6-9-5 16,-11-3 3-16,-5 0 3 15,-9 3-4-15,0 14-2 0,0 14 2 16,0 18 0-16,0 15 3 16,0 4-5-16,0 16-11 15,-9 28 7-15,-3 14 3 16,12 5-1-16,0 4 2 15,0 0-2-15,27-5-4 16,0-2 6-16,2-11 0 16,4-5 0-16,5-11-1 15,-5-8 0-15,6-12-2 16,-6-9 1-16,3-4 0 16,-3 0 0-16,3-14-2 15,-5-10-1-15,-4-8 1 16,-9-8-4-16,-12-6-16 15,-6-1 15-15,0 6 1 16,-6 6 1-16,-17 15 7 0,1 12 1 16,-5 8-1-16,-2 0-2 15,-2 10 2-15,5 18 1 16,3 6-1-16,9 5 4 16,10-1 1-16,4-4 1 15,0-6-2-15,0-7 2 16,14-4 3-16,1-9 5 15,1-7 0-15,8-1 0 16,-4 0 1-16,7-9-6 16,0-11-7-16,-2-2-1 0,-8-2-1 15,-1-5 1 1,-7 1-1-16,-5 6 0 0,-4 4 0 16,0 9 0-16,0 7 0 15,0 2-5-15,0 0 5 16,0 9-8-16,0 14 2 15,0 7 6-15,0-2-5 16,0-2 2-16,0-4 0 16,18-6 3-16,7-6-2 15,-1-6 1-15,7-4 1 16,1 0 6-16,6-11 2 16,-1-12-8-16,1-3 3 15,-5-4-2-15,-4-5 0 0,-4-1 0 16,-14-4-1-16,-8 2 0 15,-3 0-6-15,-5 10 2 16,-17 10 4-16,2 8 0 16,-5 10-2-16,8 0-4 15,-4 22 5-15,8 12-3 16,10 4-2-16,3 7 3 16,0 1-2-16,16-1 4 15,9 3-2-15,2-4 3 16,-3-9 2-16,-8-5-2 15,-8-6-2-15,-3-4-2 16,-5-8 0-16,0-2-4 16,-9-4-1-16,-16-2 5 15,2 0-13-15,0-2-9 0,7-2 14 16,5 0 9-16,11-4-3 16,0-12-10-16,0-7-34 15,25-2 22-15,6-5 27 16,9-2 1-16,9-4 0 15,4-1 4-15,5 3 14 16,-4 5-2-16,-9 5-11 16,-12 2 16-16,-9 4 6 15,-8 2-19-15,-7 3 12 16,-7 1 11-16,-2 0-11 16,0 4-13-16,-7 2-3 15,-8 6-4-15,-3 0-3 16,0 0 1-16,-2 8-4 15,11 9 2-15,-2-2 2 16,11 1-2-16,0 3 0 0,0 1 3 16,0 2 1-16,0 2-1 15,0-2 1-15,0 4 0 16,9 0 1-16,-4-3 1 16,-3 1-2-16,-2-3 1 15,0-3 1-15,0-4 5 16,-5-4-4-16,-10-2-2 15,-6-4 2-15,2-2 0 16,-4-2-3-16,5 0-31 16,7 0-51-16,9-6-94 0,2-12-372 15</inkml:trace>
  <inkml:trace contextRef="#ctx0" brushRef="#br0" timeOffset="110273.02">20399 2627 779 0,'0'0'132'0,"0"0"-116"15,0 0 77-15,0 0 7 16,0 0-59-16,0 0-25 16,0-10-9-16,0 10-7 15,0 0-15-15,0 0-68 16,0 0-75-16,0 14-152 15,0 6-232-15</inkml:trace>
  <inkml:trace contextRef="#ctx0" brushRef="#br0" timeOffset="110435.31">20361 2893 744 0,'0'0'240'0,"0"0"-192"16,0 0 24-16,0 0-28 0,0 0-19 15,0 0-23-15,0-30-2 16,0 24-35-16,0 3-61 16,0-2-289-16</inkml:trace>
  <inkml:trace contextRef="#ctx0" brushRef="#br0" timeOffset="116023.52">21177 2740 602 0,'0'0'71'16,"0"0"-51"-16,0 0 89 16,0 0 17-16,0 0-77 15,0 0-28-15,0 0 1 16,89-65 2-16,-51 29-1 15,4-6-15-15,1-3 3 16,-6-1-1-16,-1 0-5 16,-16 4-2-16,-9 8 0 15,-9 6 3-15,-2 12-3 16,0 4-1-16,-6 12 1 16,-15 0-3-16,2 0-3 15,3 23-8-15,1 12-6 16,7 7 6-16,8 4-20 15,0 0 24-15,34-2-24 16,4-3 4-16,6-5 11 0,4-6 15 16,-15-4-2-16,-6-8 2 15,-14-2 1-15,-13-7 0 16,0 0 0-16,-21-3 8 16,-14 0-4-16,-16-3-4 15,4-3-3-15,9 0-8 16,9 0-8-16,21 0 14 15,8-3-1-15,0-15-15 16,17-6-79-16,14-4 38 16,14-6 36-16,4-1-1 15,-2 1 18-15,4 2 8 0,-4 4 1 16,-7 1 33-16,-9 2 3 16,-11 7 12-16,-7 2 29 15,-3 6-3-15,-10 4-19 16,0 1-9-16,0 5-6 15,0 0-17-15,0 0-23 16,0 29-5-16,-12 15 3 16,8 14 2-16,-3 12 5 15,7 9-1-15,0 4-2 16,0-4 1-16,0-4-3 16,0-9-3-16,0-13 3 15,0-16-5-15,0-15-29 16,0-13-12-16,0-7-11 15,-4-2-86-15,0-2-407 0</inkml:trace>
  <inkml:trace contextRef="#ctx0" brushRef="#br0" timeOffset="116315.99">21819 2432 853 0,'0'0'21'0,"0"0"37"15,0 0 11-15,0 0 3 16,0 0-51-16,0 0-21 16,89-74 0-16,-51 74 6 15,-7 2-4-15,2 15 0 0,-8 8-2 16,-10 1 0-16,-3 6 3 16,-12-2-3-16,0-2 0 15,-21 2 8-15,-10-5-5 16,-2-1-1-16,-9-8-4 15,1-5 1-15,10-4-11 16,6-7-35-16,17 0-38 16,8-7-80-16,0-16-122 15</inkml:trace>
  <inkml:trace contextRef="#ctx0" brushRef="#br0" timeOffset="117065.29">22147 2482 602 0,'0'0'104'0,"0"0"-81"16,0 0 67-16,0 0-34 15,0 0-34-15,0 0 2 16,-23 22 9-16,48-22-6 16,4 0 18-16,4-6-18 15,5-11-16-15,-5-6-8 16,-6 0 3-16,-4-3-1 15,-13 1-3-15,-3-3 13 16,-7 3-11-16,0 4-3 16,0 3 13-16,-9 10-14 0,1 6 5 15,-2 2-5-15,-5 0-4 16,1 23 3-16,1 6-6 16,2 5 3-16,6 4 0 15,5-2 1-15,0-2-2 16,18-6-5-16,11-4-14 15,9-8-9-15,-3-5-31 16,4-10-4-16,-1-1-30 16,-7-1-18-16,-4-17-21 15,-5-6 4-15,2-1 80 16,-8-3-61-16,-3 0 114 16,-3 2 46-16,-6 0 81 15,-4 6-16-15,0 8 19 16,0 4-24-16,0 6-6 0,0 2-40 15,0 2-53-15,-14 21-5 16,1 14 8-16,1 3 6 16,8-1-1-16,4-2-1 15,0-2-3-15,0-8 0 16,0-3-3-16,4-9 1 16,6-13-5-16,3-2 3 15,3 0 12-15,11-10 12 16,0-12-22-16,1-5-7 15,1-3 0-15,-9 2-2 16,3 0 1-16,-15 0 1 16,1 8 1-16,-9 8-2 15,0 7 3-15,0 5 1 0,0 0-5 16,0 3-9-16,0 20 7 16,0 2-1-16,0 1 3 15,2 1-3-15,12-6 0 16,4-3 2-16,4-6-3 15,-6-5-11-15,-3-5-19 16,-1-2-49-16,-6 0-38 16,3-14-74-16,-7-11-337 15</inkml:trace>
  <inkml:trace contextRef="#ctx0" brushRef="#br0" timeOffset="117207.55">22815 2189 762 0,'0'0'26'0,"0"0"14"16,0 0 63-16,0 0-64 16,0 0-39-16,0 0-17 15,-36-50-125-15,61 68-30 16,8 2-238-16</inkml:trace>
  <inkml:trace contextRef="#ctx0" brushRef="#br0" timeOffset="118534.32">23009 2510 602 0,'0'0'37'15,"0"0"26"-15,0 0 82 16,0 0-61-16,0 0-77 16,0 0 3-16,27-38 1 15,-5 16 2-15,2-7-1 16,3 2 6-16,-9-4-5 16,-3-6 1-16,-5-1-1 15,-6-8-8-15,-4 2 5 0,0 1-5 16,0 9 1-1,0 12-2-15,0 8 0 0,0 10 10 16,0 3-5-16,0 1-9 16,0 0-2-16,0 19-7 15,0 20 6-15,-4 14 3 16,0 15 3-16,-4 9 2 16,6 3 5-16,0 8-1 15,0 5-4-15,-5 2 1 16,3-3-3-16,0-1-2 15,-2-8-1-15,6-9-1 16,0-12-4-16,0-12-1 16,0-14-18-16,0-14 4 15,10-10-6-15,3-9 8 0,3-3 4 16,-1-9 9-16,3-19-2 16,5-13 2-16,-8-4 4 15,-4-7 1-15,-9-5 6 16,-2-5-5-16,0 1 7 15,-7 0 3-15,-14 3-7 16,-6 9-1-16,-4 8 6 16,-6 7-1-16,6 7-3 15,5 9 2-15,4 8-3 16,1 6-4-16,15 3 0 16,-1 1 0-16,7 0-4 15,0 0-6-15,0 0 4 16,9 0-2-16,9 0 7 0,11 0 1 15,9-7 1 1,4-4 1-16,1-5-2 0,1-1 2 16,-4 2-2-16,-9 1 0 15,-6 2 1-15,-14 7 1 16,-4 3-1-16,-7 2 14 16,0 0-5-16,0 0-10 15,2 0-1-15,9 14 1 16,-3 10 0-16,11 4 0 15,-1 1 0-15,-1-6 0 16,1-2 0-16,5-7 2 16,-4-6 1-16,6-8 3 0,2 0 5 15,4-4 8-15,7-16-6 16,-7-6-1-16,0-1-11 16,-6-1 5-16,-9-4-4 15,-3-4 4-15,-11-3-3 16,-2 4-2-16,0 7 0 15,0 8 2-15,-2 10-1 16,-9 6 4-16,9 4-6 16,-10 0-6-16,8 0-3 15,-9 19 0-15,9 16 4 16,-2 5 0-16,6 4-4 16,0-1 7-16,12-4 2 15,10-7 1-15,2-6 0 16,1-7-1-16,2-14 1 15,4-5 4-15,2 0 12 0,5-15 1 16,3-10-6-16,-6-3-8 16,1-5 2-16,-14-6-4 15,-2-9-1-15,-15-2-1 16,-5 2 0-16,0 4-7 16,-5 9 2-16,-10 16 1 15,1 6 3-15,1 11-10 16,2 2 3-16,4 7-3 15,-4 18-2-15,11 6 7 16,0 7-7-16,0 0 11 16,16 4-1-16,13 0 3 15,-3-4 2-15,-6-1-2 0,3-8 0 16,-17 0 0-16,-4-5 0 16,-2-2 1-16,-2-5 0 15,-31-5 3-15,-12-3-4 16,-12-9-34-16,-13 0-119 15,5-23-277-15</inkml:trace>
  <inkml:trace contextRef="#ctx0" brushRef="#br0" timeOffset="118662.58">23508 2063 428 0,'0'0'356'0,"0"0"-356"0,0 0-7 15,0 0 3-15,0 0-80 16,0 0-272-16</inkml:trace>
  <inkml:trace contextRef="#ctx0" brushRef="#br0" timeOffset="119666.53">25530 2428 607 0,'0'0'9'15,"0"0"38"-15,0 0 55 16,0 0 24-16,0 0-34 16,0 0-25-16,0-54-44 0,0 54-16 15,0 24-6-15,0 10 3 16,0 6 13-16,0 2-16 16,-6 3 1-16,-8 1-1 15,-1-3-2-15,-6-4-14 16,6-11-30-16,3-10-29 15,6-13-77-15,-1-5-79 16,5-5-293-16</inkml:trace>
  <inkml:trace contextRef="#ctx0" brushRef="#br0" timeOffset="120336.88">25405 2518 442 0,'0'0'186'0,"0"0"-108"15,0 0 30-15,0 0-15 16,0 0-82-16,0 0 9 15,112-28 12-15,-52 28-21 0,5 0 0 16,6 0-8-16,-7 0-3 16,-1-6 6-16,-16-11-6 15,-7-2-3-15,-13-3-2 16,-11 0 1-16,-12-2 0 16,-4 4 1-16,0-2 0 15,0 10 3-15,0 2 2 16,-4 6 3-16,-8 4 6 15,-3 0-3-15,-1 14-8 16,1 20 0-16,1 6 0 16,5 2 4-16,9 0 1 15,0-3 11-15,0-10-7 0,0-3-3 16,11-9 0-16,1-7-3 16,-10-9-1-16,9-1 4 15,-5 0 7-15,12 0 9 16,7-9-8-16,2-3-12 15,-1 1-2-15,-6 6 0 16,1 5 0-16,-4 0 0 16,-3 0-7-16,1 7 2 15,10 9 5-15,-7 2 1 16,3 1-1-16,4-7 0 16,0-5 0-16,2-4 2 15,-5-3-2-15,2 0 2 16,3-3 4-16,-5-14-5 0,-1-5 0 15,-8-2-1 1,-5-2-10-16,-2-5 2 0,-6-1 0 16,0 3 1-16,-10 4 6 15,-3 9 1-15,7 8 1 16,-6 8-1-16,1 0 0 16,5 3-3-16,-6 24 0 15,1 6 1-15,9 4 2 16,2 1-7-16,0 3 7 15,17-6-2-15,8-3 0 16,2-2 1-16,8-5-1 16,10-6-5-16,9-5-48 0,13-5-10 15,4-7-128 1,0-2-226-16</inkml:trace>
  <inkml:trace contextRef="#ctx0" brushRef="#br0" timeOffset="121833.7">27463 2667 678 0,'0'0'83'0,"0"0"-8"16,0 0 37-16,0 0-51 15,0 0-32-15,0 0 3 16,-45-72-8-16,32 72-12 16,-5 0-12-16,-2 22 1 15,0 7-1-15,2 7-2 16,7 7 2-16,9-1-3 16,2-2 3-16,0-5-1 15,13-4 3-15,9-4-3 16,7-11 2-16,7-5-1 15,4-8 3-15,3-3 8 16,1 0-8-16,7-18-3 16,-1-9 3-16,-6-3-6 15,-1-8 3-15,-17-8 0 0,-10-8 0 16,-8-6-7-16,-3 5 0 16,-5 9-3-16,0 15 10 15,0 12 0-15,-7 11 1 16,1 8 1-16,-1 0-2 15,-2 10-6-15,-4 23-2 16,0 13 7-16,13 10-2 16,0 4 0-16,0 1 0 15,19-2 1-15,12-9 0 16,7-6 4-16,3-10-5 16,1-8 4-16,-5-7-3 15,2-11 1-15,-1-8 1 16,-1 0 6-16,-1 0-4 0,-5-19-2 15,-6-7 2 1,-17-3-6-16,-2-6 4 0,-6 2-1 16,0 2 0-16,-21 7 1 15,-1 8 0-15,-7 9 0 16,2 4 0-16,0 3-2 16,1 0-1-16,6 15 3 15,4 10 0-15,3 5 0 16,6 0 0-16,7-2 2 15,0-2 3-15,0-5-1 16,0-10-4-16,9-3 7 16,-3-6 2-16,6-2 8 0,5 0 10 15,4 0-4-15,6-12-17 16,-3-5-2-16,2-4-4 16,-1-1 0-16,-5 0 0 15,-7 1-1-15,-5 1 1 16,-6 11-5-16,0 6 5 15,-2 3-3-15,0 0-3 16,0 0 0-16,0 9-4 16,0 15 8-16,0 1 2 15,0-1 0-15,0-2-1 16,13-7 1-16,3-2 0 16,3-8 3-16,4 0 6 15,4-5 6-15,4 0-3 16,2 0-6-16,1-14-5 0,1-5-1 15,-4-1 1-15,-6-4-2 16,-2-6-7-16,-17-4-18 16,-6-1 6-16,0 8-11 15,-6 7 24-15,-21 9 2 16,-2 11-3-16,-5 0 4 16,10 0-1-16,9 21 2 15,5 4-4-15,10 8 0 16,0 5-1-16,10-2 6 15,9 0-3-15,6-1 5 16,4-5 1-16,-2-4-1 16,-5-2 1-16,0-4-3 15,-6-4 2-15,-5-4 0 0,-11-6 0 16,0-2-2-16,0-4 0 16,-20 0 2-16,-7 0-2 15,-2 0-2-15,7 0-2 16,1 0 5-16,13-4 1 15,1-5 1-15,7-2 0 16,0-3-2-16,11-5 1 16,14-3-2-16,8 0 2 15,5-2 2-15,7-3-1 16,1 0 1-16,-1 6-1 16,-3 0-1-16,-11 7 4 15,-10 4 0-15,-8 0 6 0,-10 4 4 16,-3 2 10-1,0 2-9-15,0 0-5 0,0 1-7 16,-10 1-3-16,-3 0-3 16,-1 0 2-16,6 0-5 15,-1 12 4-15,5 5-1 16,2 3-4-16,2 1 5 16,0 2 2-16,0 2 0 15,0-3 1-15,0-3 0 16,0-1 1-16,-6-4-1 15,-2-1 3-15,-5-1-2 16,-10-3 3-16,-6-2-5 16,-4-2-20-16,-5-3-47 0,2-2-68 15,2 0-206 1</inkml:trace>
  <inkml:trace contextRef="#ctx0" brushRef="#br0" timeOffset="124115.7">29349 2520 675 0,'0'0'86'15,"0"0"-11"-15,0 0 36 16,0 0-40-16,0 0-45 16,0 0-24-16,-110 6 7 15,75 31-2-15,10 5-2 16,8 1-3-16,9 1 1 16,8-3-2-16,0-7-1 15,8-10 0-15,13-8-3 16,6-8 3-16,2-8 0 0,7 0 4 15,0-8 2 1,0-15 0-16,-1-6-3 0,-8-5 4 16,-4-5 4-16,-19 0 1 15,-4-3 1-15,0 5-3 16,-10 5-4-16,-11 8-4 16,-2 6 4-16,1 10-6 15,-3 7-2-15,8 1-1 16,-4 0 1-16,13 7-5 15,-4 7-3-15,10 4 0 16,2 1-3-16,0-2-6 16,22 0 4-16,14-7 2 0,11-6 6 15,7-4 2 1,-6 0 1-16,4-4 4 0,-10-13-2 16,-9-3-7-16,-4-6 6 15,-6-1 0-15,-7-6 0 16,-12-1 2-16,-4-3 2 15,0 2-1-15,0 0 2 16,-4 5 0-16,-12 7 8 16,7 4 3-16,0 6 6 15,4 3 13-15,1 6-10 16,4 4-10-16,-7 0-8 16,1 0-4-16,4 7 0 15,-8 12 1-15,8 1 3 16,2-2 1-16,0-4 6 15,0-2-2-15,0-3 2 0,0-2-7 16,0-3 3-16,0 0 5 16,0-4-5-16,0 0 4 15,0 0-4-15,0 0 1 16,0 0-1-16,0 0-2 16,0 0-2-16,0 0-1 15,0 0 0-15,0 0 1 16,0 0-2-16,0 0 0 15,0 0 1-15,0 0 0 16,0 0-1-16,0 0 1 16,0 0 0-16,0 0 0 15,0 0-1-15,0 0-1 0,0 0 3 16,0 2-3-16,0-2 2 16,0 0-2-16,0 0 1 15,0 0 0-15,0 0-1 16,0 0 1-16,0 0 4 15,0 0-5-15,0 0 0 16,0 0 0-16,0 0-1 16,0 0-1-16,0 4-3 15,0 4-1-15,0 2 5 16,0 4 1-16,0 0-2 16,0 0-1-16,0-2 3 15,4-3-1-15,8-2-2 0,1 0 3 16,5-4 1-1,5 1 0-15,-6-4 2 0,1 0-2 16,2 0-1-16,-11 0 0 16,-2 0 2-16,-3 0-1 15,-4 0 0-15,0 0 0 16,0 0 1-16,0 0-2 16,0 6-6-16,0 6 2 15,0 10 4-15,0 6 1 16,0 6 1-16,0 0-2 15,0 1 1-15,0-5-2 16,0-2 1-16,0-7 0 16,0 0-2-16,0-5 2 0,9-2-7 15,0-5-32 1,13-2-56-16,14-3 2 0,13-4-67 16,13 0-44-16,8 0-52 15</inkml:trace>
  <inkml:trace contextRef="#ctx0" brushRef="#br0" timeOffset="124367.06">30369 2316 746 0,'0'0'108'16,"0"0"-21"-16,0 0 15 0,0 0-65 15,0 0-37-15,0 0 0 16,-19 88 4-16,17-25 23 15,2 4-6-15,0 12 20 16,0 0-15-16,0 6-5 16,0-7-11-16,0-10-10 15,0-7 0-15,0-11-21 16,0-12-55-16,0-9 4 16,0-10-32-16,0-14-97 15,0-5-210-15</inkml:trace>
  <inkml:trace contextRef="#ctx0" brushRef="#br0" timeOffset="124650.59">30321 2444 767 0,'0'0'76'0,"0"0"13"0,0 0 3 15,0 0-42-15,0 0-27 16,62-104-15-16,-26 104-7 15,1 0 6-15,4 0-7 16,-3 8 1-16,-7 7 2 16,-9 10-3-16,-9 3 1 15,-13 2-1-15,0-2 2 16,-22 0 8-16,-16-4-4 16,-6-2-2-16,-1-1-4 15,7-3-2-15,16-8-8 16,7-5-40-16,15-2-34 15,0-3-82-15,15 0-184 0</inkml:trace>
  <inkml:trace contextRef="#ctx0" brushRef="#br0" timeOffset="125082.29">30820 2435 211 0,'0'0'490'0,"0"0"-434"16,0 0 68-16,0 0-38 15,-11-113-37-15,0 96-17 16,-1 4 7-16,6 5-10 16,-7 8-22-16,-3 0-7 0,-9 4-6 15,-8 22 3 1,-1 4 3-16,3 2-2 0,9 1-1 16,9-2-2-16,6-4-1 15,7-8 2-15,0-7 1 16,0-4 1-16,0-8 2 15,7 0 5-15,8 0 22 16,12-5-1-16,2-14-5 16,0-1-12-16,-2-2 2 15,-5 3-7-15,-5 4 11 16,-3 5-2-16,-9 6-3 16,-3 4-5-16,-2 0-5 0,0 0-9 15,2 12-11-15,2 10 16 16,5 7 4-1,3-2 0-15,1 1 0 0,3-4-2 16,-3-3-28-16,5-7-35 16,7-9-13-16,4-5-17 15,0 0-114-15,0-8-122 16</inkml:trace>
  <inkml:trace contextRef="#ctx0" brushRef="#br0" timeOffset="125503.07">31058 2252 688 0,'0'0'146'0,"0"0"-44"16,0 0-25-16,0 0-42 15,0 0-35-15,0 0 0 0,-46 33 2 16,34 8 2-16,4-1 3 16,1 0 0-16,7-4-3 15,0-8-3-15,0-2 0 16,11-6 0-16,7-6 2 15,6-5 2-15,3-9 10 16,11 0 9-16,2-9-13 16,10-13-1-16,-6-10-9 15,-9-2-2-15,-4-12 1 16,-8-6-3-16,-10-10-1 16,-6-3-3-16,-2 10-3 15,-5 14 8-15,0 24 2 16,0 8 3-16,0 9-3 0,0 0 0 15,0 14-5-15,-7 25-7 16,-2 16 8-16,2 10 3 16,3-2-1-16,4 0 2 15,0-13 0-15,0-1-1 16,0-12 1-16,0-8-8 16,0-7-27-16,0-13-48 15,4-4-68-15,9-5-37 16,3-7-175-16</inkml:trace>
  <inkml:trace contextRef="#ctx0" brushRef="#br0" timeOffset="126450.9">31424 2167 587 0,'0'0'55'0,"0"0"7"15,0 0 32-15,0 0-13 16,0 0-58-16,0 0-4 15,-109 50 9-15,91-8-8 16,7 4-6-16,9 0-3 16,2-11 1-16,0 0-6 15,2-10-4-15,13-1 5 16,6-8-2-16,-6-4 0 16,5-4 4-16,5-6 2 15,6-2 2-15,7 0-6 16,-5-4-6-16,5-14 0 0,-4-4 0 15,-6-4 1-15,-3-8 0 16,-7-2-2-16,-9 2 1 16,-7 5-1-16,-2 4-6 15,0 11 6-15,-2 4 1 16,-19 6-1-16,2 4-1 16,-6 0-2-16,-2 21-3 15,10 11 4-15,1 3 1 16,5 2-2-16,11 2-4 15,0-3 2-15,0-4 4 16,4-3-1-16,14-10 2 16,2-5 0-16,5-5 0 15,4-9 1-15,11 0 2 0,2 0 6 16,3-18-4 0,-3-9-2-16,1-7-1 0,-6-7-2 15,-3-12 0-15,-12-12 0 16,-5-13-5-16,-5-4-6 15,-10 2 1-15,-2 14 1 16,0 18 9-16,0 15 2 16,-8 13-2-16,0 11 5 15,2 9-4-15,-1 0-1 16,-1 13-8-16,-6 24 6 16,5 14 0-16,7 7 2 15,2 13 4-15,0 6 5 0,0-7-3 16,17-6 5-1,4-10-1-15,-1-10-4 0,1-8-1 16,2-10 2-16,0-8-2 16,-5-8 8-16,-1-8-3 15,6-2 12-15,-1 0 5 16,2-12-17-16,-2-12-2 16,-5-8-7-16,-11-8-1 15,-6-2-1-15,0 0-26 16,-2 7 23-16,-14 12 3 15,3 9-7-15,2 3 8 16,4 11-3-16,0 0-14 16,3 9-2-16,0 18 8 0,4 2 9 15,0 0-2 1,0 6 1-16,2 0 1 0,11-1 1 16,1-1 1-16,-2-5 3 15,5-2 0-15,-11-4 7 16,1-1-2-16,-5-7 1 15,-2-3-6-15,0-2 3 16,-25-6 7-16,-19-3-13 16,-14 0-11-16,-13-13-84 15,-5-15-163-15,7-9-364 16</inkml:trace>
  <inkml:trace contextRef="#ctx0" brushRef="#br0" timeOffset="126718.32">31486 2043 644 0,'0'0'51'15,"0"0"-44"-15,154 0 95 16,-71 3 6-16,10 16-62 16,-1-1-30-16,-5 0 1 15,-16 0 2-15,-22-7-15 16,-13-3 1-16,-18-5-4 15,-7-1 0-15,-11 0-1 16,0-2 12-16,0 0 10 0,0 0-12 16,0 0-10-1,-5 0-8-15,-11 0-70 0,-5 0-75 16,-4 8-50-16,-2-4-260 16</inkml:trace>
  <inkml:trace contextRef="#ctx0" brushRef="#br0" timeOffset="129415.2">22066 3180 960 0,'0'0'3'15,"0"0"2"-15,0 0 20 16,0 0 36-16,0 0-48 0,0 0-12 16,0 0 5-1,-31 104 5-15,31-57-7 0,0-4 0 16,11-3-1-16,9-9-3 16,5-11 0-16,2-10 0 15,-4-9 0-15,0-1 2 16,2-5 4-16,-7-24-1 15,-5-8 2-15,-11-5-4 16,-2-2-1-16,0 0-1 16,-15-1 0-16,-8 7-1 15,3 8-6-15,3 7 6 16,5 11-1-16,12 7 0 16,0 3 1-16,0 2-8 15,14 0-14-15,13 0 11 0,4 2 11 16,2 10 1-1,-4 6-1-15,-5 6-4 0,1 5 4 16,-17 8 0-16,2 5 2 16,-10 5-2-16,0 4 2 15,0 4 1-15,-16 3 1 16,1 7-1-16,3 8 2 16,3 3 3-16,7 0-8 15,2-5 4-15,0-11-4 16,7-14 0-16,11-9 0 15,-1-16-1-15,6-11-1 16,-3-10 2-16,5 0 0 16,-8-16 0-16,6-18 1 0,-17-12-1 15,-6-4 1-15,0-4 0 16,-11-2 8-16,-18 6-7 16,-2 6-1-16,2 9-2 15,4 14 2-15,15 9-4 16,0 1-3-16,10 5-26 15,0 3-52-15,29-4-165 16,20-3-83-16</inkml:trace>
  <inkml:trace contextRef="#ctx0" brushRef="#br0" timeOffset="129645.64">23198 3377 886 0,'0'0'52'0,"0"0"-34"15,0 0 61-15,0 0-36 16,0 0-37-16,0 0 7 16,-6 118 7-16,-1-67 2 15,5 2-12-15,2 3-6 16,0-2-4-16,0-6-2 16,0-7-15-16,0-11-44 15,0-10-33-15,0-10-88 16,0-8-36-16,-16-2 8 15,-11 0-110-15</inkml:trace>
  <inkml:trace contextRef="#ctx0" brushRef="#br0" timeOffset="129775.84">23056 3860 178 0,'0'0'211'0,"0"0"-98"15,0 0-11-15,0 0 4 0,0 0 12 16,0 0-78-16,-29-4-38 16,58 4-2-16,13 0 14 15,8 0-9-15,-4-2-5 16,3-9-9-16,-2-2-59 15,-14-7-95-15,-8-8-101 16</inkml:trace>
  <inkml:trace contextRef="#ctx0" brushRef="#br0" timeOffset="129935.11">23109 3467 560 0,'0'0'159'0,"0"0"-140"16,0 0 30-16,0 0 20 15,0 0-69-15,0 0-17 16,89-37-2-16,-39 32-18 16,-2-2-71-16,8-1-102 15</inkml:trace>
  <inkml:trace contextRef="#ctx0" brushRef="#br0" timeOffset="130382.04">23542 3398 809 0,'0'0'37'0,"0"0"-18"16,0 0 27-16,0 0-26 0,0 0 46 15,13 136-28-15,-2-87-6 16,-7 6 0-16,4-2-5 16,-8 2-20-16,0-9-4 15,0-8-3-15,0-14 0 16,0-10-5-16,0-8-33 15,0-6-41-15,-5 0-3 16,0-24-95-16,1-12-113 16,-7-11 47-16,0-4 125 15,-1-10 118-15,6-2 44 16,6 5 58-16,0 3 52 16,0 8-32-16,2 11-39 0,16 12 19 15,4 8-40 1,5 7-15-16,0 3-10 0,4 6-4 15,-2 0 2-15,0 0 2 16,-7 11-17-16,-2 9-9 16,-13 8-7-16,-7 2 6 15,0-4-5-15,-14-1-3 16,-15-6 1-16,-6 2-1 16,-5-5-2-16,9-4-1 15,6-6-45-15,14-6-101 16,11 0-117-16</inkml:trace>
  <inkml:trace contextRef="#ctx0" brushRef="#br0" timeOffset="130732.77">23923 3379 900 0,'0'0'26'0,"0"0"-21"15,0 0 17-15,0 0-5 16,0 0 18-16,45 106 6 16,-32-54-22-16,3 6 17 15,-3 4 2-15,-2 2-16 16,-4-10-5-16,0-7-12 16,-3-19-5-16,-4-12 1 15,2-10-1-15,-2-6 2 16,2 0 14-16,5-32 43 0,-3-16-53 15,10-14-1-15,-1-9-5 16,3 4 0 0,-3-2 0-16,1 5-5 0,1 18-21 15,-3 14-19-15,-6 15-24 16,5 17-40-16,3 0-116 16,1 13-36-16,5 13-53 15</inkml:trace>
  <inkml:trace contextRef="#ctx0" brushRef="#br0" timeOffset="131119.34">24496 3631 772 0,'0'0'75'16,"0"0"-66"-16,0 0 91 15,0 0-22-15,0 0-38 16,0 0-15-16,-42-54-8 15,15 58-12-15,0 22 1 16,-2 8-6-16,9 6 0 16,0 6 1-16,6 9-1 15,8 1 0-15,6-5-2 16,0-5 1-16,0-11-1 16,13-12 0-16,7-6 2 0,3-11-5 15,-2-6 5-15,2 0-1 16,2-8-3-16,-10-8 4 15,-10-2-4-15,-5 2 4 16,0 4 0-16,-10 1 0 16,-11 8-7-16,-8 3 5 15,0 0-1-15,2 9-4 16,11 5-5-16,9 1-8 16,7 2-22-16,0-5-50 15,14-3-84-15,22-3-143 16</inkml:trace>
  <inkml:trace contextRef="#ctx0" brushRef="#br0" timeOffset="131246.51">24761 4122 675 0,'0'0'0'0,"0"0"-24"15,0 0-14-15,0 0-97 16</inkml:trace>
  <inkml:trace contextRef="#ctx0" brushRef="#br0" timeOffset="143567.99">8566 720 478 0,'0'0'132'0,"0"0"-35"16,0 0 61-16,0 0-48 16,0 0-42-16,0 0-8 15,0 0-12-15,0 0-13 16,4-18-22-16,1 38-9 16,0 10-3-16,-3 6 12 0,0 2-2 15,-2 1-8 1,0-8-3-16,0-3 1 0,0-2-5 15,0-6-2-15,-2-4-33 16,-10 0-31-16,-3-5-27 16,-7 1-46-16,-7-5-82 15,-5-2-66-15</inkml:trace>
  <inkml:trace contextRef="#ctx0" brushRef="#br0" timeOffset="143731.22">8327 1037 397 0,'0'0'204'0,"0"0"-57"16,0 0-3-16,0 0-87 15,0 0-29-15,0 0-10 0,-4 0-3 16,42-3 7-16,13-3-4 16,12-2-11-1,1-6-6-15,-4 1-1 0,-6-4-32 16,-16 1-110-16,-16-2-82 16,-9-1-174-16</inkml:trace>
  <inkml:trace contextRef="#ctx0" brushRef="#br0" timeOffset="144093.81">8385 525 745 0,'0'0'18'0,"0"0"20"16,0 0 20-16,0 0-38 15,0 0-10-15,143-30-5 0,-78 30-5 16,-1 10 0-16,3 4-3 15,-7-2-46-15,-4-4-38 16,-11-4-17-16,-16-1 48 16,-9-3 21-16,-13 2 29 15,-7 1 6-15,0-3 42 16,0 2 50-16,0 2 11 16,0 8-30-16,-14 14-24 15,6 9-9-15,-4 6 11 16,3 10-13-16,3 0-16 15,-1 2-6-15,5-2-5 16,-3-12-7-16,-2-5-4 0,7-8 0 16,-2-8-1-16,0-4-10 15,0-7-34-15,0-7-56 16,0 0-86-16,-3-10-10 16</inkml:trace>
  <inkml:trace contextRef="#ctx0" brushRef="#br0" timeOffset="144310.18">8838 509 465 0,'0'0'104'0,"0"0"-37"15,0 0 0-15,0 0-7 16,145-58-27-16,-109 58 0 16,-3 0-5-16,-4 14-5 15,-11 11-9-15,-5 4 0 16,-13 3-1-16,0 0 7 0,-22 3 2 15,-14-5-15-15,-10-2-4 16,1-1-3-16,5-4-15 16,11-11-98-16,13-6-119 15</inkml:trace>
  <inkml:trace contextRef="#ctx0" brushRef="#br0" timeOffset="144698.91">9215 546 753 0,'0'0'92'16,"0"0"25"-16,0 0-40 15,0 0-36-15,0 0-30 16,0 0-9-16,0 14-2 15,7 21 12-15,6 10 28 16,1 3-13-16,-6-2-19 16,1-4-7-16,-5-8 4 15,-2-10-2-15,4-7-3 16,-4-12 1-16,0-3-1 16,0-2 6-16,0 0 13 15,7-10 26-15,5-16-33 0,1-11-11 16,5-10 1-16,-2-3-4 15,-7 0 1-15,2 7-28 16,-8 17-16-16,0 12-31 16,-5 14-43-16,0 0-137 15,2 5-329-15</inkml:trace>
  <inkml:trace contextRef="#ctx0" brushRef="#br0" timeOffset="145219.99">9556 731 505 0,'0'0'221'0,"0"0"-69"15,0 0-38-15,0 0-34 16,0 0-25-16,0 0-45 16,-14-32-4-16,14 43 1 15,-2 9 9-15,-4 3 8 16,-3 2-9-16,-7-1 2 15,-1 0-3-15,-2 1-2 16,4 1-5-16,1-7 3 16,8-3-8-16,4-4 0 15,2-4-2-15,0-2 0 16,0 0 2-16,13-2 1 16,16 3 0-16,6-4-2 0,8-1 0 15,1 0-1 1,-1-2-6-16,-1 0-39 0,-11 0-49 15,-4 0 4-15,-12 0-12 16,-9-7-22-16,-6-4-1 16,0-1-6-16,-8 1-35 15,-5-1 166-15,0 1 37 16,4 1 8-16,-4 2 26 16,1 0 37-16,3 2 24 15,5 5-23-15,0-1-10 16,4 2-26-16,0 0-25 15,-7 9-47-15,7 17 14 16,0 6 37-16,0 5-12 16,0 2-20-16,0-1-4 0,0 1-15 15,0-3-2-15,0-2-10 16,-14 0-105-16,-5-10-166 16</inkml:trace>
  <inkml:trace contextRef="#ctx0" brushRef="#br0" timeOffset="146050.62">6701 3101 602 0,'0'0'170'16,"0"0"-56"-16,0 0-28 15,0 0-12-15,0 0-18 16,0 0-28-16,-50-25 13 15,37 6-5-15,-1-3 12 0,6-6-31 16,-3-9-3 0,1-16-3-16,10-13-3 0,0-12-1 15,25-1-7-15,17 7 1 16,14 14-2-16,6 17 2 16,4 8-2-16,-2 13 1 15,-6 8-1-15,-5 6-1 16,-14 4-4-16,-13 2-15 15,-6 0-24-15,-11 5-20 16,-9 12-16-16,0 4-13 16,0-6-153-16</inkml:trace>
  <inkml:trace contextRef="#ctx0" brushRef="#br0" timeOffset="147713.74">4726 3184 332 0,'0'0'91'15,"0"0"-62"-15,0 0 58 16,0 0 30-16,0 0-16 15,0 0-28-15,-8-8-19 16,4-14-31-16,0-2 3 16,-3-8 11-16,1-2-24 15,-4-9 0-15,4-3-3 16,-1-3 6-16,-2-8-12 16,2-2-3-16,-2 1 4 15,1 5-5-15,3 11 0 0,5 9 3 16,0 10-3-1,0 9-1-15,0 3-4 0,9 6 2 16,4 0-5-16,3 2 0 16,2 3-42-16,2 0-57 15,2 0-17-15,1 0-78 16,-6 0-178-16</inkml:trace>
  <inkml:trace contextRef="#ctx0" brushRef="#br0" timeOffset="148118.57">4888 2021 678 0,'0'0'8'15,"0"0"24"-15,0 0 55 16,0 0 5-16,0 0-78 15,0 0-13-15,0 39 11 16,0 5 22-16,0 4-11 16,0-2-8-16,0-2-4 15,0-6-6-15,0-8-2 16,0-6-3-16,0-10 2 16,0-8-1-16,0-4-1 0,0-2 3 15,0 0 4-15,4 0 0 16,5 0 3-16,7 0 0 15,9-5-3-15,8-12 1 16,5 0-6-16,2 0-2 16,0-1 0-16,0-3 0 15,-9 6-4-15,-2 3-17 16,-15 5-21-16,-3 6-36 16,-11-1-35-16,0 2 53 15,0-2-69-15,-25-3-211 16</inkml:trace>
  <inkml:trace contextRef="#ctx0" brushRef="#br0" timeOffset="148286.91">5062 2164 317 0,'0'0'178'0,"0"0"-85"15,0 0-11-15,0 0 50 16,0 0-45-16,0 0-46 16,-14-23-30-16,14 30-6 15,0 16-3-15,0 14 12 16,0 4-7-16,0 3-7 15,0 3-6-15,0-7-67 16,0-6-178-16</inkml:trace>
  <inkml:trace contextRef="#ctx0" brushRef="#br0" timeOffset="149349.76">10122 944 615 0,'0'0'94'15,"0"0"-7"-15,0 0 24 16,0 0-55-16,0 0-40 15,0 0-13-15,20 0-2 16,18 0 8-16,5 0 6 0,1 0-15 16,1 0 1-16,-7 0-2 15,-9 4 1-15,-9-2-9 16,-9 0-49-16,-9-2-81 16,-2 0-170-16</inkml:trace>
  <inkml:trace contextRef="#ctx0" brushRef="#br0" timeOffset="150598.07">10896 680 625 0,'0'0'125'0,"0"0"-30"15,0 0 22-15,0 0-62 16,0 0-10-16,0 0-6 16,4-27-3-16,-4 27-16 15,0 0-15-15,0 4-5 16,0 20-2-16,0 10 0 15,-6 3 2-15,1 1 0 0,5-4 2 16,0-7-1 0,13-4 0-16,10-1-1 0,6-6 0 15,0-7 0-15,2-6-6 16,0-3-2-16,0-1 7 16,3-20 1-16,-10-4-4 15,1-6 4-15,-12-3 4 16,-4-2-3-16,-5-13 2 15,-4 2 16-15,0 0 37 16,0 6-32-16,-17 9-19 16,-12 9-5-16,-7 11-8 15,1 10-65-15,-4 2-44 16,4 26-111-16,1 8-246 0</inkml:trace>
  <inkml:trace contextRef="#ctx0" brushRef="#br0" timeOffset="152116.97">8584 1449 138 0,'0'0'43'0,"0"0"-43"15,0 0-22-15,0 0-67 0</inkml:trace>
  <inkml:trace contextRef="#ctx0" brushRef="#br0" timeOffset="152506.76">8584 1449 379 0,'92'-28'152'0,"-92"21"-82"0,0 0 29 16,0 3 23-16,0 1-45 16,0 1-20-16,0 2-11 15,0 0-11-15,0 0-12 16,0 0-9-16,0 0-4 15,0 5-9-15,0 22-1 16,0 10 1-16,0 7 0 16,0 2 0-16,-5 1-1 15,5-5 0-15,0-3 1 16,0-10-1-16,0-9-5 16,0-6-26-16,0-7-21 0,0-4-52 15,0-3-39 1,0 0-10-16,0-2-105 0</inkml:trace>
  <inkml:trace contextRef="#ctx0" brushRef="#br0" timeOffset="152726.14">8589 1688 45 0,'0'0'312'15,"0"0"-235"-15,0 0-16 16,0 0 18-16,0 0-30 15,0 0-10-15,-5 8 32 16,12-2-24-16,13-2-11 16,7-2-1-16,6-2-16 0,7 0-8 15,4 0-11-15,1 0-1 16,-3-12-48-16,-8-2-67 16,-14-6-79-16</inkml:trace>
  <inkml:trace contextRef="#ctx0" brushRef="#br0" timeOffset="152934.53">8518 1313 734 0,'0'0'67'0,"0"0"-64"0,0 0 1 16,0 0 0-16,0 0 0 15,0 0 7-15,110 14-10 16,-56-4-1-16,-2 0-7 16,-2-3-104-16,0-5-160 15</inkml:trace>
  <inkml:trace contextRef="#ctx0" brushRef="#br0" timeOffset="153192.09">9023 1377 641 0,'0'0'136'15,"0"0"-92"-15,0 0 37 16,0 0-58-16,0 0-18 16,0 0 27-16,-15 111-4 15,7-67-6-15,6 2-6 16,0-4-7-16,0 0-9 15,-2-8 0-15,-1-4 0 16,5-5-2-16,0-10-40 16,0-6-50-16,0-7-80 15,0-2-128-15</inkml:trace>
  <inkml:trace contextRef="#ctx0" brushRef="#br0" timeOffset="153527.79">9019 1356 495 0,'0'0'92'16,"0"0"-8"-16,0 0 50 15,0 0-30-15,0 0-61 0,0 0-23 16,24-37-15 0,1 33-4-16,0 2 0 0,1 2-1 15,-2 0 1-15,-1 0-1 16,-3 8 0-16,-9 8 1 16,-7 3 0-16,-4 1-1 15,-2 2 0-15,-25-1-1 16,-15 1-10-16,-3-1-58 15,3-6-51-15,7-4-89 16</inkml:trace>
  <inkml:trace contextRef="#ctx0" brushRef="#br0" timeOffset="154019.72">9398 1363 659 0,'0'0'82'0,"0"0"-2"16,0 0 68-16,0 0-92 15,0 0-41-15,0 0-12 16,-12-5-3-16,12 30 2 16,0 11 10-16,10 8-10 15,3 2 13-15,0 0-1 16,-6-7-13-16,6-6 1 15,-6-10 3-15,-1-5-5 16,-3-10 0-16,-3-4 1 16,0-4 1-16,5 0 11 15,-3-6 18-15,4-18-12 16,5-6-18-16,3-4 1 16,3-2-2-16,-1-3-2 0,5 8-5 15,-6 4-42 1,1 9-27-16,3 9-101 0,-3 4-102 15</inkml:trace>
  <inkml:trace contextRef="#ctx0" brushRef="#br0" timeOffset="154430.54">10015 1481 689 0,'0'0'76'0,"0"0"7"16,0 0 35-16,0 0-38 16,0 0-30-16,0 0-11 0,-56-51-23 15,38 51-10-15,-8 5-5 16,-7 22-1-16,-6 7 2 16,4 8-1-16,4 4 1 15,6 6 0-15,10 4-1 16,8-4-2-16,7-4 4 15,0-9-7-15,9-11 1 16,18-8 2-16,4-10-2 16,0-6 2-16,5-4 1 15,-5 0 0-15,-4-12 0 16,-5-9 2-16,-9 1 2 16,-11-1 2-16,-2 3 0 15,0-1 0-15,-29 10 1 0,-15 6-7 16,-7 3-5-16,-3 0 3 15,3 14-2-15,17 8-23 16,17-2-57-16,17-1-69 16,8-8-137-16</inkml:trace>
  <inkml:trace contextRef="#ctx0" brushRef="#br0" timeOffset="154575.81">10169 1918 882 0,'0'0'82'0,"0"0"-41"0,0 0 7 16,0 0-45-16,0 0-3 15,0 0-79-15,-58 0-273 16</inkml:trace>
  <inkml:trace contextRef="#ctx0" brushRef="#br0" timeOffset="157256.76">10273 1616 613 0,'0'0'218'16,"0"0"-104"-16,0 0-53 15,0 0-21-15,0 0-22 16,0 0-4-16,12 0 5 15,19 11 17-15,11 4 1 0,10-3-18 16,-1-2-4 0,4-1-6-16,-1-6-2 0,-9 1-2 15,-14-2-4-15,-4-2 2 16,-14 0-6-16,-6 0 4 16,-7 0-2-16,0 0-18 15,0 0-52-15,-18-9-108 16,2-2-267-16</inkml:trace>
  <inkml:trace contextRef="#ctx0" brushRef="#br0" timeOffset="157996.1">11195 1419 495 0,'0'0'116'16,"0"0"-9"-16,0 0 8 15,0 0-20-15,0 0-42 16,0 0-18-16,0-5-16 16,0 5-11-16,0 12-7 15,0 15 14-15,0 9 24 16,0 5-4-16,0 1 0 15,0 2-28-15,0 2 13 0,0-3-10 16,0-5-6 0,0-11-3-16,0-5 0 0,0-8 0 15,0-6-1-15,0-3 0 16,0-3 0-16,0-2-3 16,0 0-22-16,0 0-40 15,0 0-37-15,0-7-169 16</inkml:trace>
  <inkml:trace contextRef="#ctx0" brushRef="#br0" timeOffset="161182.13">11172 479 200 0,'0'0'126'16,"0"0"-57"-16,0 0-9 15,0 0-6-15,0 0-10 16,0 0-7-16,0 0-7 16,0 0 7-16,0 0-2 15,0 0 20-15,0 0-21 16,0 0-26-16,-11 0-2 15,2 0-6-15,-2 2 1 0,0 0 7 16,-1 0-7 0,4 3 0-16,-3-2 3 0,-1 1-3 15,-1 1-1-15,-1 0 1 16,1 3 0-16,-3-2 4 16,3 1-1-16,-3 4 2 15,3-1 3-15,-3 4 5 16,3 3-1-16,-2-5-3 15,3 2-9-15,2 1 3 16,-2-1 0-16,1 4 11 16,0 0-10-16,4 7-2 15,-2-4-2-15,5 6 2 16,-5-3 9-16,7 0-7 16,0-2-2-16,2 0 2 15,0 0 2-15,0-3-2 0,0-4-4 16,0 2 0-16,0-5 1 15,11-3 1-15,4 1-3 16,3-3-3-16,5-2-73 16,1-5-122-16</inkml:trace>
  <inkml:trace contextRef="#ctx0" brushRef="#br0" timeOffset="173176.69">25245 3724 946 0,'0'0'14'0,"0"0"-3"15,0 0-5-15,0 0 15 16,0 158 32-16,0-73-36 16,0 7-2-16,0-2-11 15,0-1-2-15,0-11-1 16,-2-15 0-16,-1-15-1 15,3-16-33-15,-2-16-40 16,-5-11-49-16,5-5-97 16,-4-17-301-16</inkml:trace>
  <inkml:trace contextRef="#ctx0" brushRef="#br0" timeOffset="173748.73">25091 3793 641 0,'0'0'36'0,"0"0"55"16,0 0 30-16,0 0-41 16,0 0-41-16,138-55-9 15,-98 55-13-15,5 19 13 16,-5 13-22-16,-7 3-1 0,-10-1-2 16,-21 0-3-1,-2-5 3-15,-11 0-5 0,-20-5-1 16,-5-8-19-1,0-4-15-15,10-8-36 0,8-4-34 16,11 0 8-16,7-26 1 16,0-8-24-16,9-6 82 15,18 4 38-15,2 4 19 16,6 11 18-16,1 9 15 16,-5 5 45-16,0 7-15 15,0 0-12-15,3 0-3 16,-5 12-35-16,-5 12-9 15,-1 0 7-15,-10 6-13 16,-6-2-13-16,-7-6 3 16,0-5-5-16,0-5-2 0,0-5 2 15,-3-5 1-15,-5-2 7 16,-1 0-6-16,7-6-1 16,0-16 8-16,2-5-7 15,0-2-4-15,4-3-2 16,16 0-1-16,4 9-2 15,5 2-2-15,0 11 1 16,-2 6-2-16,0 4 5 16,0 0-6-16,-10 8 6 15,-1 7-2-15,-5 4-4 16,-9-3-7-16,0-2-22 16,-2-5-6-16,0 3-22 0,0-7-47 15,-2-3-40 1,-15-2-160-16</inkml:trace>
  <inkml:trace contextRef="#ctx0" brushRef="#br0" timeOffset="177364.25">25791 3780 92 0,'0'0'330'0,"0"0"-239"16,0 0-30-16,0 0-12 16,0 0 7-16,0 0-25 15,0 0 4-15,9-28-31 16,-9 28 0-16,0 0-4 16,0 0 4-16,0-3 1 15,2 3 17-15,-2 0 4 0,0 0 12 16,0 0 3-16,0 0-9 15,0 0-10-15,0 0-5 16,0 0-7-16,0 0-6 16,0 0-3-16,0 0-1 15,0 0-1-15,0 0-1 16,0 3 1-16,0 4 0 16,0 4 1-16,0 1 0 15,0 2 0-15,4 0 0 16,1 4 0-16,-3-3-1 15,2 0 1-15,4 1 0 16,-6-1 0-16,2 0 0 16,0-5 0-16,3 0 2 0,-5-4-2 15,3-1-2-15,2 1-22 16,-7-3-35-16,11-3-34 16,-3 0-72-16,4 0-145 15</inkml:trace>
  <inkml:trace contextRef="#ctx0" brushRef="#br0" timeOffset="177687.84">25858 3507 669 0,'0'0'114'0,"0"0"-62"15,0 0 9-15,0 0-24 16,0 0-32-16,0 0-5 16,-4 10 1-16,4 2-1 15,0-2 3-15,4-6 5 16,9-1-6-16,1-3 3 16,-1 0 4-16,3 0-7 15,-5-12-1-15,-7 1-1 16,-2-1 0-16,-2 3 0 15,0 2-17-15,-2 5-10 16,-15 2-52-16,-6 0-38 16,5 16-42-16,3 9-122 15</inkml:trace>
  <inkml:trace contextRef="#ctx0" brushRef="#br0" timeOffset="179297.87">26001 3792 624 0,'0'0'120'0,"0"0"-42"16,0 0 39-16,0 0-60 15,0 0-21-15,0 0-10 16,-23-61-10-16,7 61-3 16,1 16-13-16,-1 15-1 15,3 5 1-15,9 1 0 0,4 1 0 16,0-6 0-16,2-3 0 15,15-7 0-15,6-10 0 16,-5-6-3-16,6-6 2 16,-2 0 2-16,3-14 1 15,0-14 3-15,2-6-2 16,-10 0 1-16,-5-6-3 16,-10-2 1-16,-2 0 5 15,0 2-2-15,0 8-2 16,-14 11-1-16,1 11-2 15,-3 5 0-15,3 5-3 16,2 0 2-16,-1 19-10 16,6 12 6-16,6 2 3 0,0 2 2 15,4-5-4-15,21-6 1 16,10-7 1-16,3-14-2 16,5-3 4-16,1 0-4 15,1-12-1-15,-3-11 5 16,-4-4 0-16,-11-2 2 15,-9-3-1-15,-7 0-1 16,-11 4 0-16,0 2 0 16,-9 8 0-16,-11 10 0 15,-7 4-2-15,2 4 0 16,6 0-3-16,3 8 4 16,5 10-4-16,9 3 1 0,2-2 1 15,0 2-5 1,2-3-1-16,18-3-1 0,2-2 2 15,0-1 5-15,1-1 1 16,-4-1 3-16,0 1-1 16,-9 3 0-16,2 1-1 15,-3 2 1-15,-9 5 0 16,4-5 1-16,0-2-1 16,4-4 0-16,-6-4 0 15,2-5 0-15,1-2 1 16,-3 0 3-16,6 0 0 15,6-9 7-15,8-8-6 16,5-4-4-16,0-2 0 16,-3-5-1-16,5-1 1 15,-4 0-1-15,0 4 0 0,-6 6 0 16,-7 9 0 0,-8 3 0-16,1 7-1 0,-5 0-9 15,0 0-1-15,0 20 5 16,0 6 6-16,0 6 0 15,0 1 0-15,0-3 0 16,0-9 0-16,0-4 0 16,8-7 1-16,8-10-1 15,4 0 4-15,9-2 1 16,0-23 1-16,2-6 1 16,2-11-4-16,2-8 1 15,-14-3-2-15,2-5 2 0,-15-5-4 16,0-2 0-16,-8-7 1 15,0 4-1-15,0 5-4 16,0 15 2-16,0 16 2 16,0 14 0-16,0 12 6 15,0 6-6-15,0 0-9 16,0 34 7-16,-3 14 1 16,-4 15 0-16,3 7 1 15,2 4 1-15,2 4-1 16,0 2 0-16,0-5 0 15,18-12-3-15,-1-10 3 16,-1-17 4-16,-3-14-4 16,1-12-1-16,-1-8 1 0,0-2 2 15,12-7-1-15,-5-17-1 16,9-7-11-16,0-4-4 16,-6 4 0-16,-8 2 2 15,-4 10-4-15,-8 11 17 16,-3 8-3-16,0 0-3 15,0 19-7-15,0 13 13 16,0 4 1-16,0-4-1 16,4-1 0-16,5-7 0 15,4-10 1-15,3-4-1 16,-3-10 1-16,5 0 8 16,7 0 2-16,-3-16-2 0,4-8-5 15,-1-2 0-15,-3-4-1 16,-1-3 2-16,-8 12 10 15,0 6 7-15,-10 11 10 16,-3 4-6-16,0 19-26 16,0 31 0-16,0 17 22 15,-16 18 1-15,-5 12 3 16,0 4-7-16,-4 6-17 16,0-3-4-16,3-13 2 15,0-15-10-15,4-18-60 16,0-18 23-16,-4-16 24 15,2-16-1-15,4-8 24 16,-2-2 3-16,8-32-2 16,2-14 10-16,8-16 0 15,0-17 7-15,23-9-7 0,8-4-1 16,14 3 1-16,8 14-7 16,-2 12-3-16,1 12-1 15,-8 4 0-15,-6 3-4 16,-9 2-6-16,-13-1-34 15,-10-1-35-15,-6-2-113 16,-6 0-184-16</inkml:trace>
  <inkml:trace contextRef="#ctx0" brushRef="#br0" timeOffset="179510.25">26847 3321 824 0,'0'0'106'0,"0"0"-83"16,0 0 16-16,114-15 12 15,-52 11-33-15,7 4-10 16,-1 0-4-16,-12-1-3 16,-16 1 0-16,-20 0-1 15,-16-3-58-15,-4 1-47 16,-24-6-91-16,-37 0-275 15</inkml:trace>
  <inkml:trace contextRef="#ctx0" brushRef="#br0" timeOffset="179756.65">26515 3264 153 0,'0'0'625'0,"0"0"-598"16,0 0-23-16,0 0 87 15,0 0-45-15,0 0-28 16,-13 42-12-16,13-42 8 16,2 0 32-16,14 0-8 15,-1-15-31-15,-1-3 1 16,-5-3-4-16,-9 1 3 16,0 5-7-16,-14 0-7 0,-12 11-7 15,-5 4-51 1,0 0-53-16,6 19-133 0</inkml:trace>
  <inkml:trace contextRef="#ctx0" brushRef="#br0" timeOffset="179984.09">28577 3988 1118 0,'0'0'29'0,"0"0"-28"16,0 0-2-16,0 0-1 16,0 0-123-16,0 0-232 15</inkml:trace>
  <inkml:trace contextRef="#ctx0" brushRef="#br0" timeOffset="181988.86">20432 2610 403 0,'0'0'158'15,"0"0"-95"-15,0 0 34 16,0 0-1-16,0 0-22 16,0 0-33-16,2-15-10 15,-2 15-2-15,0-3-2 16,0 3-9-16,0 0-12 0,0 0-2 16,0 0-1-1,0 0-1-15,0 0-2 0,-2 0-2 16,-11 0 2-1,9 5 0-15,-4-3 0 0,8 0-2 16,0-2 2-16,0 0 0 16,0 1-1-16,0-1 0 15,0 0-1-15,0 0 2 16,0 0-1-16,0 0-1 16,0 0-2-16,2 0-1 15,10 0 4-15,-1 0 0 16,-5 0 1-16,4-1 0 15,-6-5 0-15,3 1 2 16,-5 0-1-16,-2 1 0 16,0-1 0-16,0 3 1 0,0 2-2 15,0 0 0-15,0 0-2 16,0 0-2-16,0 0-3 16,0 0 7-16,0 11-4 15,0-4 4-15,0 2-1 16,0-5 1-16,0 0 0 15,0 0 2-15,0-4-1 16,0 0 1-16,0 0 1 16,0 0 2-16,2 0-3 15,0 0 2-15,-2 0-4 16,0-3 0-16,0-1-13 16,-2 3-50-16,-18-2-158 15,-8 2-161-15</inkml:trace>
  <inkml:trace contextRef="#ctx0" brushRef="#br0" timeOffset="182677.13">20405 2891 299 0,'0'0'187'15,"0"0"-112"-15,0 0-32 0,0 0-6 16,0 0-16-16,0 0-9 15,0 0 13-15,0 0 20 16,0 0-11-16,0 2-16 16,0 0-3-16,0 1 7 15,0-3-4-15,4 0 0 16,6 0 6-16,-1 0 1 16,1 0-18-16,2-10-2 15,-1-1-5-15,-9-1 0 16,0 2 5-16,-2 0-2 15,0-2-2-15,0 4-1 16,0 2 0-16,-8 2-1 16,-11 4-5-16,2 0 3 0,-1 0 2 15,1 4-2-15,-4 10 2 16,7 2-1-16,8 3 1 16,-3-4 1-16,7 2 0 15,2-1 0-15,0-2 0 16,15-3 7-16,12-3 3 15,4-1-8-15,8-5-2 16,-6-2-4-16,-4 0-94 16,-9-2-227-16</inkml:trace>
  <inkml:trace contextRef="#ctx0" brushRef="#br0" timeOffset="183786.22">19076 1279 274 0,'0'0'62'16,"0"0"37"-16,0 0-10 0,0 0-32 15,0 0-18 1,0 0-2-16,0 5 17 0,0-5 16 15,0 0-32-15,0 0-4 16,10 0-13-16,-4-3-11 16,3-7-6-16,1 0 6 15,-6-2 0-15,-2 2-5 16,-2 0-1-16,0 4-2 16,0 2 0-16,0 0-2 15,0 2 0-15,0 2-1 16,-14 0-4-16,8 0 2 15,-5 0 2-15,-3 8-2 16,10 2 2-16,-3-2 1 16,5 0-4-16,2 0 2 0,0 0 2 15,0-2 0-15,0 0 0 16,0-4 0-16,4 0 6 16,7-2 4-16,3 0-5 15,-1 0-2-15,-1 0-3 16,-4 0 0-16,1 0-3 15,-5 0-30-15,-4-2-69 16,0 2-99-16</inkml:trace>
  <inkml:trace contextRef="#ctx0" brushRef="#br0" timeOffset="184221.13">18961 1462 421 0,'0'0'115'15,"0"0"-65"-15,0 0-16 16,0 0 1-16,0 0-33 15,0 0 0-15,-5-2 11 16,5 5 9-16,0 6 16 0,0-4-24 16,0-1-3-16,0 0 13 15,0-1-1-15,7-3 6 16,4 0 0-16,2 0-1 16,1 0-18-16,1-8 7 15,-5 0-2-15,-6-2-1 16,5-3-7-16,-9 8 3 15,0 0 2-15,0 1-4 16,0 4-7-16,0 0-2 16,-9 0-1-16,-5 0-4 15,1 4 2-15,0 8-37 16,8 4-64-16,-4-3-77 16,9-4-335-16</inkml:trace>
  <inkml:trace contextRef="#ctx0" brushRef="#br0" timeOffset="206019.42">15448 4752 639 0,'0'0'99'0,"0"0"-27"16,0 0 34-16,0 0-32 15,0 0-42-15,0 0-23 16,0 0 17-16,0 0 18 16,-21 137 3-16,19-79-25 0,0 3 13 15,-2 2-16 1,-3-3-11-16,5 0 0 0,2-8-5 15,0-7-1-15,0-16-2 16,0-12 0-16,0-14 0 16,0-3 0-16,0 0 3 15,0-20 6-15,0-11-9 16,0-12 0-16,0-6-2 16,0-6-3-16,0 1 0 15,0 3 5-15,2 2 1 16,7 6 0-16,-5 8-1 15,5 5 3-15,-4 6-2 16,8 5-1-16,-2 6 3 0,3 1 0 16,1 3 0-1,3 1-3-15,5 4-2 0,6 3 1 16,2-2 1 0,0 3-3-16,-2 0-6 0,0 0-36 15,-5 0-44-15,-2 0-1 16,1 0-77-16,-12 0-78 15,-11 0-228-15</inkml:trace>
  <inkml:trace contextRef="#ctx0" brushRef="#br0" timeOffset="206207.8">15423 4983 711 0,'0'0'122'0,"0"0"-93"16,0 0 60-16,0 0-42 15,0 0-35-15,0 0 3 16,54 14 1-16,-6-14-10 16,20 0-6-16,7 0-4 15,10 0-58-15,2-6-109 16,-2-10-125-16</inkml:trace>
  <inkml:trace contextRef="#ctx0" brushRef="#br0" timeOffset="207244.96">16071 4749 803 0,'0'0'96'0,"0"0"6"0,0 0-13 16,0 0-34-16,0 0-46 16,0 0-9-16,-35 43 4 15,28 3 16-15,7 5-4 16,0 1 4-16,0 0-4 15,0-6-11-15,5-7-5 16,9-13 1-16,-4-5-2 16,9-10 0-16,-4-8 1 15,3-3-1-15,7-3 1 16,3-24 6-16,6-7-5 16,4-2-1-16,-5-3 0 15,-6 4 0-15,-10 5 0 16,-7 11 1-16,-6 10-1 0,-4 6 0 15,0 3 1-15,0 0-2 16,0 14-2-16,0 15 1 16,0 3 1-16,0 0 1 15,0-4-3-15,0-6 3 16,4-5 0-16,5-6-4 16,7-8 3-16,-3-3 1 15,5 0 3-15,7-17-1 16,-8-7 8-16,-3-7-6 15,-3-4 2-15,-9-1-3 16,-2 0 3-16,0 4-6 16,-13 6 4-16,-5 9-4 15,-5 12-1-15,4 5 1 0,1 0-7 16,-3 16 6-16,6 14-8 16,11 5-2-16,4 1-17 15,0-3-13-15,6-8 2 16,19-6 11-16,4-9 9 15,7-8 6-15,-5-2 7 16,0 0-1-16,-2-12 6 16,0-10 1-16,-6 0 0 15,-4-4 0-15,-3 4 5 16,-7 1 11-16,-5 7 18 0,-4 6-10 16,0 7-1-1,0 1 3-15,0 0-26 0,0 23-10 16,2 12 10-16,0 1 2 15,8 2-1-15,-1-4 2 16,-3-6 1-16,6-4 2 16,-6-9-2-16,3-10 0 15,-7-3 9-15,2-2 2 16,8 0 24-16,3-16-5 16,12-7-24-16,2-6-7 15,0 3-2-15,-2-3 1 16,0 9-2-16,-12 5-1 15,1 4 1-15,-14 11 0 16,0 0 0-16,5 5-7 16,-5 19 4-16,7 5 2 0,-2 4 2 15,4-3-1-15,3-6 0 16,-3-6 1-16,-1-4-1 16,4-8 0-16,-3-6 0 15,7 0 0-15,2-7 2 16,-2-20 3-16,-3-5-4 15,1-6 2-15,-5-3-2 16,-9 0 1-16,-2-2 3 16,0 9-5-16,0 8 1 15,-4 12 1-15,-9 10-2 16,-1 4-29-16,3 0-58 16,5 17-39-16,6 2-105 15,0-1-322-15</inkml:trace>
  <inkml:trace contextRef="#ctx0" brushRef="#br0" timeOffset="208828.45">17503 5087 762 0,'0'0'92'16,"0"0"-89"-16,0 0 46 0,0 0 27 16,0 0-36-1,0 0 3-15,9-24 18 0,11 7 8 16,16-9-48-16,-3-6 1 16,5-6-3-16,-7-3-14 15,-4-3 2-15,-7-7-3 16,-7 0 3-16,-6 0 0 15,-7 5-4-15,0 8-1 16,0 11 0-16,-7 10 1 16,3 11-1-16,0 6 2 15,-3 0-4-15,2 8-3 16,-8 22-5-16,-5 13 5 16,0 15 3-16,10 3-1 15,5 3-2-15,3-2 1 0,0-5 0 16,3-10-8-16,16-9-28 15,8-9-32-15,4-9 1 16,9-11 5-16,5-9-29 16,-3 0-41-16,10-7-10 15,-8-19-7-15,-1-4 93 16,-12-3 4-16,-6-2 10 16,-15-3 44-16,-5-1 106 15,-5 8-25-15,0 4 25 16,-7 10 53-16,-11 6-41 15,-6 8-53-15,0 3-13 16,-10 0-31-16,3 21-2 16,-2 9-5-16,4 11-5 0,4 1 1 15,11-2-5-15,10-1 0 16,4-6-4-16,0-8 3 16,0-8-4-16,6-11-1 15,15-6 1-15,1 0 5 16,7-4 0-16,2-20-2 15,3-3 0-15,-5-2 2 16,-12 0-2-16,-1-2-2 16,-5 4 0-16,-9 6 0 15,0 11 1-15,-2 10-1 16,0 0-1-16,0 0-10 16,0 10-14-16,0 11 14 15,0 8 7-15,0-3-1 16,0 0-10-16,16-3-1 0,9-4 8 15,2-6 3-15,4-12 3 16,-2-1 1-16,2-1 0 16,5-26 3-16,-3-5-2 15,0-6 4-15,1-6-5 16,-5-7 0-16,-11-4 0 16,-1-8 2-16,-5 1-4 15,-12 4 2-15,0 15-1 16,0 17 1-16,0 16 17 15,0 10-3-15,-2 0 0 16,-12 21-14-16,-1 19-6 16,-3 13 6-16,7 12-2 15,3 8 2-15,8-1 2 0,0-4-2 16,0-9 5-16,8-8-5 16,5-13 1-16,5-10-1 15,-3-10 1-15,-1-11 0 16,3-7-1-16,8 0 8 15,0-26-4-15,4-9 0 16,-5-3-4-16,-2-5 0 16,-6 2-6-16,-7 4-6 15,-5 6 7-15,-4 11 0 16,0 9 5-16,0 11 0 16,0 0-2-16,0 0-19 15,0 6-28-15,0 12 29 0,0 1-5 16,16 0-2-16,9-2 5 15,6-5 13-15,7-6 7 16,4-4 2-16,-4-2 0 16,2 0 1-16,-9-12 5 15,-4-11-3-15,-14 0 0 16,-9-4 7-16,-4 5 0 16,0 0 10-16,-13 7 17 15,-7 6-17-15,3 7-14 16,-6 2 3-16,7 4-7 15,1 22-2-15,6 6-5 16,4 5 1-16,5 1 2 16,0-4 1-16,18-6 1 0,11-5-1 15,0-6 0-15,5-9 1 16,-1-8 1-16,5 0 0 16,0-8 6-16,4-18-3 15,2-4-2-15,-5-4-1 16,-6-9 2-16,-6-4-3 15,-7-12 2-15,-13-1 0 16,-5 2 2-16,-2 6-4 16,0 14 1-16,0 14 4 15,-2 11 23-15,0 12 1 16,-8 1 3-16,2 18-32 16,-5 22-12-16,-8 20 11 0,5 8 0 15,8 8 0 1,-1-1 1-16,7-5 0 0,-2-6 0 15,-2-12 0-15,6-10 0 16,0-7 0-16,0-14 0 16,0-7-7-16,12-14-51 15,13 0-22-15,4-19-180 16</inkml:trace>
  <inkml:trace contextRef="#ctx0" brushRef="#br0" timeOffset="209106.06">19678 4805 783 0,'0'0'106'0,"0"0"-105"15,0 0 71-15,0 0-17 16,0 0-25-16,0 0-4 15,0 37-14-15,0-37 0 16,0 0 3-16,0 0-1 16,5 0 4-16,0-9-11 15,1-3-7-15,1 0 0 16,-7 5-31-16,0 7-46 0,0 0-50 16,0 0-236-1</inkml:trace>
  <inkml:trace contextRef="#ctx0" brushRef="#br0" timeOffset="209349.53">19612 5092 653 0,'0'0'99'16,"0"0"-46"-16,0 0 101 15,0 0-70-15,0 0-40 16,0 0-12-16,-7 46-4 15,7-46-5-15,0 0-2 16,7 0 21-16,-3-5 6 16,2-7-39-16,4 0-8 0,-10 2-1 15,0 3-3-15,0 4-31 16,-10 3-94-16,-13 0-77 16,-16 3-401-16</inkml:trace>
  <inkml:trace contextRef="#ctx0" brushRef="#br0" timeOffset="-206686">20546 4800 672 0,'0'0'29'0,"0"0"-21"0,0 0 47 16,0 0-19-16,0 0-1 16,0 0 42-16,2 149-29 15,-2-87-17-15,0 2-6 16,-2-1-11-16,-12-5-13 16,1-14 6-16,9-13-7 15,-3-13 4-15,2-11-1 16,5-7 5-16,-4 0 22 15,-5-22 31-15,0-19-53 16,0-8-6-16,-2-8-2 16,7-7 0-16,-1 1 0 0,5 2 0 15,0 6 0 1,0 12-1-16,13 7 1 0,10 6 0 16,-3 9-3-16,4 3 3 15,1 6 0-15,-7 5-3 16,1 2 0-16,2 5 1 15,-3 0-1-15,-3 0 2 16,-1 14 0-16,-1 9 1 16,-9 3 0-16,-4 6 0 15,0 2 0-15,-6-4 0 16,-23-1 0-16,-9 1 0 16,-7-5-6-16,3-4 4 15,0-4 1-15,13-7-5 16,11-6 1-16,11-4-3 0,7 0 8 15,0 0-2-15,0 0-1 16,0-8-7-16,9-3-5 16,16-1 11-16,-3 7-3 15,5 5 5-15,-1 0 2 16,1 0 0-16,-5 14-1 16,3 12 1-16,2 4 7 15,-2 2-5-15,-8 2 5 16,8-5-5-16,-8-2-2 15,-1-8 0-15,-3-7 1 16,3-8 0-16,-3-4 0 16,7 0 1-16,5-23 8 0,0-9-4 15,2-4-4-15,-6-4 3 16,4 0-2 0,-9 6-1-16,-5 6 2 0,-7 10-4 15,-4 8 5-15,0 5-4 16,0 5 4-16,0 0-5 15,0 17-12-15,0 10 12 16,0 10 0-16,0-1-3 16,0-2 2-16,16-6 0 15,-1-6-2-15,8-8 1 16,-8-6 2-16,3-8 0 16,-3 0 0-16,6-12 2 15,-10-14 1-15,0-4-1 16,-2-4 1-16,-9 1-1 0,0-2-2 15,-7 0 2-15,-13 6-2 16,-7 3-1-16,1 8-2 16,8 8 3-16,0 8 0 15,3 2-2-15,3 0-6 16,-1 21 2-16,2 6 3 16,9 1-3-16,2 0 5 15,0 2-6-15,4-6 5 16,21-1 1-16,-1-6-4 15,5-9 3-15,0-6 0 16,2-2 2-16,8 0 0 0,-6-20-1 16,0-4 1-1,1 0 0-15,-5 2-1 0,-10 0 1 16,-5 6 0-16,-5 6 1 16,-9 5-1-16,2 5 1 15,-2 0 0-15,0 0-1 16,0 11-4-16,0 15 3 15,0 6 0-15,0-2-1 16,0 0 1-16,6-2 1 16,6-8 0-16,1-6-2 15,-1-8-1-15,-6-6 3 16,7 0 0-16,3-10 0 16,7-12 4-16,-6-6-3 0,3 0-1 15,-7-3 2-15,1 2-2 16,-5 3 1-16,-5 5 2 15,-2 12-6-15,-2 4 5 16,0 5-4-16,0 0 1 16,0 9-3-16,5 17 2 15,-3 9 1-15,5 4 2 16,6-3-1-16,3-2 0 16,4-7-1-16,-2-8 1 15,2-5-1-15,2-12 2 16,-2-2-2-16,5-9 2 15,2-17-1-15,0-11 1 16,-6-7 1-16,2-4-1 0,-8-10-1 16,-1-5 0-1,-8-4 2-15,1-4-2 0,-7 9-3 16,0 12 1-16,0 10 4 16,0 16-2-16,-7 10 2 15,1 10 3-15,4 4 2 16,-5 4-7-16,0 28-6 15,-4 15 5-15,9 10 1 16,2 10-3-16,0-2 2 16,0 3 1-16,15-3-2 15,1-4 2-15,-3-6 1 16,1-5-1-16,-1-10 0 0,-1-11 0 16,-4-12 0-1,1-8 0-15,-3-9-4 0,8-5 4 16,7-25 2-16,0-12-1 15,4-4 1-15,0-2-1 16,-10 8-1-16,-6 5-1 16,0 12-1-16,0 11 2 15,-7 3 0-15,-2 9-1 16,0 0 1-16,0 0-3 16,0 12 0-16,0 13 2 15,0 3 0-15,2 0 1 16,5 0-2-16,6-4 1 15,-1-2 0-15,1-8 1 16,0-4-2-16,-1-10-2 16,-4 0 3-16,5-2-3 0,1-16-2 15,1-4-4-15,4 1 5 16,-15-2-2-16,0 0 3 16,-2 6 0-16,-2 5 4 15,0 6 0-15,0 3 0 16,0 3 1-16,0 0-1 15,0 17-2-15,-6 9 2 16,-5 6 0-16,9 0 1 16,2 0 1-16,0-8 7 15,0-6 0-15,0-6-8 16,0-5 3-16,0-7 0 16,0 0 4-16,0 0 16 0,13-23-8 15,5-9-14 1,7-2-2-16,-8-5 0 0,1 4-2 15,2 7-4-15,-4 4 3 16,-1 7 1-16,-1 12-5 16,-12 5-1-16,2 0 6 15,1 0-7-15,4 16 9 16,4 12-1-16,8 6 2 16,-4 2-2-16,3 3 1 15,5-4 0-15,2-1-1 16,-1-8-2-16,1-8 1 15,-3-8-1-15,-1-10-2 16,4 0 4-16,-8-5-8 0,6-18 5 16,-5-9 4-1,3-2-2-15,-10 0 2 0,-7-5-1 16,-6 5 2 0,0 3-2-16,0 4 1 0,-11 8 0 15,-7 3 2-15,1 9 0 16,-8 7-1-16,-2 0-1 15,3 9-1-15,-1 17 1 16,3 10 0-16,11 4 0 16,2 2-1-16,9 0 2 15,0-1-1-15,0-6 3 16,13-5-3-16,3-10 4 16,-7-10-2-16,-5-10-1 15,3 0 2-15,4-7 62 0,2-18-51 16,3-3-11-16,5 2-1 15,-6-2-2-15,-1 3-1 16,-8 8 1-16,3 3 3 16,-7 10-3-16,-2 4 0 15,0 0 0-15,0 24-7 16,0 28 7-16,-2 23 0 16,-11 15 0-16,-3 12 0 15,-9 6 0-15,-2-3 3 16,1-14-9-16,4-11-6 15,-3-22-9-15,7-14 1 16,-6-21-7-16,-3-15-8 16,-6-8-72-16,-6-22-235 0</inkml:trace>
  <inkml:trace contextRef="#ctx0" brushRef="#br0" timeOffset="-206444.65">22046 4684 336 0,'0'0'521'0,"0"0"-521"16,0 0-12-16,0 0 12 15,0 0 49-15,0 0-31 16,0 0-2-16,103 54-11 0,-88-49-2 15,1-5-3-15,-3 0-15 16,1 0-82-16,-14-17-70 16,0-6-257-16</inkml:trace>
  <inkml:trace contextRef="#ctx0" brushRef="#br0" timeOffset="-206279.41">21569 4823 724 0,'0'0'22'16,"0"0"-5"-1,0 0-2-15,0 0 10 0,163 0-25 16,-83-13-43-16,12-2-218 16</inkml:trace>
  <inkml:trace contextRef="#ctx0" brushRef="#br0" timeOffset="-205850.77">23678 5300 803 0,'0'0'7'16,"0"0"3"-16,0 0 99 15,0 0-75-15,0 0-33 16,0 0 4-16,42-129-2 16,-31 89-3-16,0 1 0 15,-4 4 2-15,-5 5 1 16,-2 6 0-16,0 9 8 15,0 10 8-15,0 3 5 16,0 2-12-16,0 0-12 0,0 22-4 16,0 9 4-16,0 8-1 15,0 3 3-15,3-2-2 16,10 1 0-16,2-9 0 16,-1-8-3-16,-1-10-2 15,3-9 4-15,-3-5-32 16,3-4-74-16,-3-30-149 15,-7-14-332-15</inkml:trace>
  <inkml:trace contextRef="#ctx0" brushRef="#br0" timeOffset="-205604.42">23613 4726 697 0,'0'0'59'0,"0"0"-58"0,0 0-1 15,0 0 52-15,0 0-11 16,0 0-25-16,-6 86 1 16,23-79 6-16,-3-7 4 15,3 0-13-15,-1 0-8 16,-5-14 0-16,1-7-5 16,-10 1-1-16,-2-2-17 15,0 2-48-15,0 8-2 16,-10 5-44-16,2 4-58 15,-1 3-301-15</inkml:trace>
  <inkml:trace contextRef="#ctx0" brushRef="#br0" timeOffset="-202136.16">23898 4953 675 0,'0'0'233'15,"0"0"-223"-15,0 0-9 16,0 0 65-16,0 0-8 16,0 0-22-16,0 114 0 15,0-84-7-15,0-2-11 16,0-6-10-16,10-7 3 0,-8-7-7 16,2-8-2-16,-2 0 1 15,7 0 11-15,9-20 13 16,7-9-22-16,4-7-5 15,-5-3 5-15,-4 1-5 16,-5 6 1-16,-5 13-2 16,-8 9 0-16,0 8 1 15,-2 2 0-15,0 0-6 16,2 4-4-16,7 20 2 16,3 8 7-16,-2 4 1 15,11 1-1-15,-2-4 1 16,8-3-1-16,0-9 0 0,2-10-2 15,-2-9 2 1,2-2-5-16,0-12 6 0,0-20-6 16,-2-10 1-16,-10-6-17 15,-5-5 5-15,-8-8 10 16,-4-3-19-16,0-1 11 16,-2 7 9-16,-12 10 5 15,3 10 1-15,-3 14 2 16,8 10 5-16,-3 6 10 15,5 8-4-15,4 0-11 16,-4 8-2-16,-1 26-7 16,2 12 7-16,3 10 3 15,0 6 0-15,0 3 8 16,3 5 4-16,6 10 6 16,-5 10-5-16,3 11-2 0,-5 1-3 15,-2-3-5 1,0-2-5-16,0-9 1 0,-11-7-2 15,7-15-3-15,-3-16 3 16,7-14-1-16,0-14-12 16,0-9-8-16,0-12-20 15,0-1 15-15,13-8 12 16,10-24 8-16,-2-12 4 16,2-9-1-16,-7-5 2 15,-5-2 0-15,-9-1 1 16,-2-2 0-16,0 5 0 15,-27 2 1-15,-2 3 1 16,-2 8-1-16,-11 3-1 16,6 9 0-16,5 9 0 0,11 10 5 15,11 6-5-15,9 2-2 16,0 2-2-16,2 1-6 16,25-8-18-16,13-1 8 15,12-4-3-15,-4-3 6 16,8-2 11-16,-9 3 0 15,2-1 4-15,-6 5 3 16,-12 1-1-16,-10 5 4 16,-5 2 3-16,-9 4 16 15,-7-1 3-15,0 3-7 16,0 0-14-16,0 0-5 0,0 17 0 16,0 9 0-1,-7 2-2-15,7 0 1 0,0-2 0 16,0-6-1-16,9-3 2 15,5-8 0-15,1-9 0 16,1 0 1-16,1 0 2 16,4-18 1-16,-1-8-2 15,0-8 1-15,-9-4-3 16,-4-2-1-16,-7-4-1 16,0-1 1-16,-14 3-8 15,-10 8 4-15,-3 8 4 16,3 10 0-16,-1 8 1 15,2 8 0-15,6 0 1 16,3 12-5-16,10 14 4 0,4 4-3 16,0 5 0-16,16 1 2 15,13-4 0-15,4-3-1 16,5-6 2-16,0-7 2 16,-3-4-2-16,4-12 8 15,-8 0 0-15,2-2 0 16,-4-22-3-16,-2-1-4 15,-5-4-1-15,-8-3-1 16,-12 1-9-16,-2 2 2 16,0 3-3-16,0 8 1 15,0 7 8-15,0 8 2 16,0 3-4-16,-7 0 4 16,3 0-11-16,-1 0 5 15,0 12 6-15,3 1-6 16,2 2 6-16,0 1 1 0,0 1-1 15,0 4 1-15,2-1 7 16,5-1 4-16,5 4 2 16,-8 0-9-16,7-6 5 15,-6-2-9-15,-1-1 5 16,3-5 3-16,-5-3-8 16,0-4 3-16,0-2 4 15,3 0 1-15,-1 0 9 16,1-2 16-16,8-13-8 15,2-11-26-15,8-3-1 0,-3-3 1 16,3 1-11-16,-8 6 5 16,-1 8 4-16,-8 10 1 15,-4 3 1-15,-2 4 0 16,0 0-1-16,0 0-1 16,7 4-9-16,-5 15 11 15,7 8 0-15,-4-1 4 16,6-3 0-16,-7-2 8 15,0-7-7-15,3-4 3 16,-7-4-8-16,3-6 2 16,-1 0 0-16,5 0 7 15,-3 0 0-15,9-10 2 16,5-8-11-16,0-6-2 16,-5 2-10-16,0 1 5 15,-5 7-22-15,-6 9 19 0,-2 2 9 16,0 3-3-16,0 0-10 15,2 4 9-15,-2 14 2 16,0 5 3-16,2-2 1 16,5 2-1-16,-5-3 0 15,4-5 3-15,2-6-1 16,-6-4 0-16,0-5 7 16,7 0-4-16,5 0-2 15,3-17 3-15,3-5-6 16,0-2-1-16,-2 0-10 0,-2 2 0 15,-3 6-4 1,-7 6 0-16,1 7 15 0,-4 3-9 16,1 0-2-16,3 13 9 15,-1 13 1-15,5 6 0 16,5 1 1-16,-1 1-1 16,6-1 1-16,-3-5 0 15,-1-8 0-15,8-10 0 16,-5-8-11-16,7-2-35 15,2 0 1-15,0-23-30 16,-5-2-10-16,-2-8 18 16,-8-5 31-16,-7-1 4 15,-7 0-12-15,0 9 27 16,-12 7 17-16,-5 6 17 16,-8 7 8-16,0 2 14 15,3 8 9-15,0 0-26 16,4 7-7-16,7 16-2 0,5 9-10 15,6 5 15-15,0 1-2 16,0 0 13-16,2-4-15 16,11-6-2-16,3-8-4 15,-3-6 0-15,-2-10 8 16,0-4-4-16,2 0 13 16,8-10-2-16,-1-14-20 15,-3-4 1-15,4-2-4 16,-4-4 2-16,-5 4-2 15,-1 4-2-15,-9 9 2 0,-2 10-2 16,0 5 4 0,0 2-2-16,0 0 0 0,0 4-1 15,0 20 0-15,0 4-1 16,0 7 2-16,2-1 2 16,12-1 0-16,-1-3-1 15,3-6 2-15,-1-7-3 16,3-10 6-16,2-7-1 15,0 0 10-15,5-7-1 16,2-22-6-16,-5-5-7 16,2-7 0-16,-6-10-1 15,-5-5 2-15,-3-16-2 16,-10-11-3-16,0-5-14 16,0 2-6-16,-6 16 11 15,-2 17 12-15,-3 19 3 0,-1 14 18 16,8 11 3-16,-3 9 0 15,5 0-19-15,-2 8-5 16,2 28-5-16,0 14 3 16,2 11 2-16,0 10 2 15,2 1-1-15,11 2 5 16,3-3 2-16,-3-8-1 16,1-5-5-16,-1-7-1 15,-7-7 3-15,8-11-4 16,-3-12 0-16,-5-8 3 15,4-8-3-15,-6-5 0 16,7 0 9-16,7-19 4 0,4-16-13 16,5-5-15-1,-9-1 5-15,-3 6 2 0,-3 9-7 16,-6 11 11-16,1 10 2 16,-5 5-2-16,-2 0 1 15,0 0-4-15,4 14-1 16,4 14 8-16,-4 2 0 15,9 2 2-15,1 0-3 16,-1-6 3-16,1-4-2 16,-8-8 1-16,3-8 4 15,-3-6 0-15,6 0 5 16,1 0 11-16,5-22-9 16,7-4-12-16,-1-2 0 15,-6-4 0-15,-5 0-6 16,-4-2-3-16,-2 7-6 0,-3 11 12 15,-4 11-1-15,0 5 4 16,0 0-8-16,0 0 4 16,0 14-3-16,-4 13 7 15,2 11-1-15,2-1 0 16,0 4 1-16,2-6 0 16,11 0 2-16,3-9-2 15,-1-11 0-15,-3-7 0 16,-4-6 1-16,5-2 3 15,1-3 2-15,1-22-4 0,4-5-2 16,-13-4 0 0,-6-4-6-16,0-4-2 0,-4 2-9 15,-21 6-2-15,0 7 8 16,2 12 11-16,-4 7 2 16,4 6-2-16,8 2-1 15,8 0 0-15,2 0 0 16,5 0-8-16,0 10 5 15,9 2 2-15,18-2 2 16,2-1 2-16,12-4 4 16,-6-1 2-16,5 2 1 15,0-1 3-15,-4 4 6 16,0 3-4-16,-7 2 2 0,-8 1-1 16,0 2-12-1,-7 0 10-15,-8 0-9 0,-6 1 6 16,0-6-5-16,0-4-5 15,0-2 11-15,0-4-7 16,0-2 5-16,0 0 5 16,0 0-10-16,-2-5-4 15,2-14-7-15,0-8-25 16,4-2 6-16,19-3-3 16,6 2 11-16,-3 7-5 15,-2 9 6-15,-3 10 11 16,-6 4 2-16,-1 0 1 15,-8 9 3-15,3 13 1 16,-2 8-1-16,-2 6 9 0,-1 2-5 16,-4 0-4-16,0 0-2 15,0-6 0-15,0-5-32 16,-12-12-78-16,-7-11-84 16,-10-4-235-16</inkml:trace>
  <inkml:trace contextRef="#ctx0" brushRef="#br0" timeOffset="-201927.75">26469 4729 826 0,'0'0'38'0,"0"0"-38"0,0 0 0 15,0 0 44-15,0 0-28 16,0 0 1-16,60-3-12 16,-40 3-5-16,-7 0-72 15,-6 0-163-15</inkml:trace>
  <inkml:trace contextRef="#ctx0" brushRef="#br0" timeOffset="-201771.5">25925 4622 563 0,'0'0'323'0,"0"0"-310"16,0 0 34-16,0 0 37 15,0 0-75-15,0 0-9 16,60-2-21-16,9-5-135 16,-11 0-237-16</inkml:trace>
  <inkml:trace contextRef="#ctx0" brushRef="#br0" timeOffset="-199652.45">28016 4734 809 0,'0'0'98'15,"0"0"-56"-15,0 0 19 16,0 0-14-16,0 0-45 16,0 0 12-16,13 78 25 15,-11-41-16-15,0-7-8 16,1-9 7-16,-3-7-9 15,2-7-4-15,3-7 6 16,-3 0 15-16,2 0 13 0,7-8 1 16,7-19-22-16,9-4-19 15,6-8-3-15,3 3 1 16,-5 6-1-16,-2 10 1 16,-4 10-1-16,-10 7-3 15,-1 3-3-15,1 0 3 16,1 17 2-16,9 12 1 15,-6 0 0-15,6 3 0 16,-3-1 0-16,1-9 0 16,-4-7 0-16,4-7 0 15,-10-8-1-15,7 0 1 16,3 0 1-16,-1-19-1 16,-2-7 0-16,-11-5 0 0,-2-5-1 15,-7-2-1 1,0 5-1-16,-14 2-10 0,-1 11 3 15,-6 6 2-15,8 7 6 16,4 4-7-16,2 3 2 16,5 0-21-16,2 0-24 15,0 14 22-15,0 1-2 16,18 2 6-16,16 0 14 16,1-5 9-16,5-5-4 15,5-5 5-15,-3-2 2 16,-1 0-3-16,-8 0 3 15,-9-2 0-15,-8-5 1 0,-5 4 2 16,-9 1 4-16,-2 2 26 16,0 0-1-16,0 0-16 15,0 0-16-15,0 12-10 16,0 13 9-16,0-2 2 16,2 1-4-16,10-8 3 15,-6-2-3-15,5-7 1 16,1-6 1-16,1-1 1 15,14-6 3-15,-5-15 0 16,5-11-2-16,-2-3 0 16,-8-2 3-16,-6-12 2 15,1-5-6-15,-8-4 1 16,0 4 0-16,1 9 0 16,-5 18-1-16,0 11 7 15,0 14 21-15,0 2-15 0,0 0-13 16,0 22-24-16,0 16 23 15,0 10 0-15,0 3-2 16,2 2 2-16,7-1-16 16,11-8-12-16,-2-7-12 15,-1-10 5-15,6-10-2 16,-1-13-29-16,5-4-25 16,0-9-27-16,0-17-49 15,-3-10 8-15,-4-6 57 16,-9-4 103-16,1-6 13 15,-10-4 84-15,0 3-23 16,-2 9-3-16,0 17 28 0,0 13 46 16,0 7-14-16,0 7-59 15,0 0-42-15,0 4-29 16,0 26-1-16,0 10 5 16,0 11 21-16,0 0-8 15,2-2 0-15,5-3 14 16,-5-8-12-16,2-6-12 15,-1-12 3-15,-1-6-3 16,3-10-2-16,-5-1-1 16,8-3 3-16,5 0 3 15,8-12 9-15,3-8-19 16,1-1 0-16,-2 5-1 16,-8 6-6-16,-2 8-5 15,-4 2-2-15,2 0-6 16,0 14 16-16,3 9 2 0,-1 6-1 15,1-3 2-15,1 2-2 16,1-5-2-16,-3-5-16 16,1-9-16-16,-6-3-14 15,-1-6-16-15,-3 0-62 16,-2-10-64-16,-2-15-176 16</inkml:trace>
  <inkml:trace contextRef="#ctx0" brushRef="#br0" timeOffset="-199476.12">28965 4528 539 0,'0'0'247'0,"0"0"-196"16,0 0 11-16,0 0 0 16,0 0-36-16,134-4-20 15,-67 4 4-15,0 0-10 16,-18 0-26-16,-20 0-146 15,-22 0-187-15</inkml:trace>
  <inkml:trace contextRef="#ctx0" brushRef="#br0" timeOffset="-199319.87">28747 4532 863 0,'0'0'68'0,"0"0"-43"15,0 0 47-15,0 0-72 16,0 0-14-16,0 0-244 16</inkml:trace>
  <inkml:trace contextRef="#ctx0" brushRef="#br0" timeOffset="-197033.53">30506 5037 853 0,'0'0'64'16,"0"0"-56"-16,0 0 58 15,0 0 25-15,0 0-13 16,0 0-46-16,66-62 4 16,-30 28-3-16,5-7-15 0,-6-3-5 15,1-3-13 1,-12-1 4-16,-4-1-3 0,-17 8 2 15,-3 6-3-15,0 12 0 16,-3 10-2-16,-8 9-5 16,-2 4-15-16,-3 0-21 15,3 5 4-15,1 12 12 16,8 1-3-16,4 2 9 16,0-2 9-16,0 0 8 15,18 0 0-15,5-2 3 16,0-2 0-16,0 2 1 15,2-2 0-15,-5 0 0 16,-3 2 0-16,-1 3 4 16,-7 3 2-16,-5 2-1 0,1 0 7 15,-3 0-10-15,-2-2 0 16,0-4-1-16,0-6 0 16,2-6-1-16,0-4 2 15,0-2 4-15,6 0 12 16,5 0 12-16,11-14 7 15,10-10-35-15,1-4-2 16,1-5 0-16,-5-3-1 16,-4 5 1-16,-9-1 1 15,-7 15-1-15,-7 8 0 16,-4 3 7-16,0 6-5 0,0 0-2 16,0 13-14-1,-6 15 6-15,-3 9 6 0,5 2-5 16,4 0 0-16,0-6-3 15,6-4 2-15,12-11-2 16,2-4 9-16,-4-8-4 16,3-6 4-16,2 0 1 15,-3-11 1-15,1-15-1 16,0-4-5-16,-15-6 2 16,-2-4-3-16,-2-6-10 15,-6 2-2-15,-19 4 7 16,-6 10-3-16,-3 10 6 15,1 12 1-15,0 6-4 16,6 2-4-16,9 5-16 0,9 18 5 16,9 9-1-16,0 6-5 15,18 3-27-15,18 0 29 16,10-5 27-16,8-7 2 16,-7-10 0-16,-1-8-1 15,-3-7-6-15,-7-4-16 16,-5 0-29-16,-4-6-22 15,-6-12 13-15,-5-4 53 16,-7 0 9-16,-5-2 4 16,-4 2 3-16,0 1 0 15,0 11 4-15,0 5 29 16,0 5 4-16,0 0-43 16,0 5 7-16,0 18 4 0,0 7 46 15,5 1-14 1,-2-1 25-16,7-3-45 0,1-7 3 15,8-6-3-15,-4-6-18 16,1-8 8-16,4 0 16 16,6 0-14-16,5-4-6 15,3-16-9-15,-4-4 3 16,-7-4-3-16,-2-5 6 16,-8 4-4-16,-8 5-2 15,-1 5 3-15,-4 9 3 16,0 9 9-16,0 1 1 15,0 0-17-15,0 5-12 0,0 15 2 16,0 5 10 0,4 1-1-16,7-4 0 0,8-2 1 15,-4-8-1-15,3-6 3 16,7-6-2-16,-4 0 5 16,8-6-2-16,-2-20-1 15,0-9 1-15,-9-6 1 16,-7-8 3-16,-7-11-4 15,-4-10-3-15,0-13-12 16,0-7 2-16,-19 4 3 16,1 6-1-16,1 22 1 15,9 20 6-15,4 18 2 16,-1 17 11-16,3 3-12 16,-4 23-8-16,-2 22 7 15,6 16 2-15,2 9-1 0,0 7 7 16,2 3-1-16,19 0 0 15,3-2 1-15,3-6-5 16,0-9 5-16,0-12-7 16,-3-12 0-16,-6-13 0 15,-3-12 5-15,-3-10-5 16,1-4 0-16,3 0 6 16,3-20-6-16,4-12-17 15,-5-9-4-15,-1-7-6 16,-5-1-15-16,-3 8-23 15,-9 10 52-15,0 12 12 16,0 11 1-16,-7 8 1 0,-11 0 2 16,-5 4-3-16,2 21 1 15,5 8-1-15,7 9 1 16,9 4 2-16,0 0 1 16,11-7-4-16,14-9 1 15,-3-9 0-15,5-8 4 16,4-9-1-16,0-4 3 15,3 0-3-15,1-10-1 16,-2-14 2-16,1-10-5 16,-7-9 3-16,-9-1-3 15,-9 0-2-15,-9 6 2 16,0 13 0-16,0 8 1 16,-11 11 2-16,-1 6 2 15,6 0-5-15,-5 0-5 16,9 0-4-16,2 12 4 0,0 8-9 15,0 0-2-15,4 0 13 16,9 2-2-16,5-3 5 16,-5-2 0-16,3 0 5 15,-3-2 0-15,-4 3 3 16,5 0 0-16,-8 3 0 16,1 1-3-16,0 0 14 15,-1 0-5-15,1-1 0 16,2-1 1-16,-2-1 5 15,2-5-11-15,-3-6 1 0,1-3-1 16,-1-5 5 0,6 0 0-16,5 0 8 0,3 0 2 15,7-15-19-15,5-5 0 16,1-6-3-16,5-8-4 16,-7-7 5-16,0-7-7 15,-6-1-9-15,-17 7 0 16,-8 9 5-16,0 7 1 15,-2 14 5-15,-17 6 0 16,-2 6 2-16,-1 0-1 16,0 6-4-16,8 20 1 15,6 6 0-15,8 2-1 16,0 3 2-16,0-5 3 0,18-2-1 16,-1-4 3-1,6-4-1-15,-1 0 6 0,2-3 2 16,1 1 2-16,-7 1-7 15,-10-5 5-15,-8 2-1 16,0-4 0-16,-8-2-2 16,-25-2 0-16,-23-4-6 15,-13-6-60-15,-12 0-58 16,1-6-240-16</inkml:trace>
  <inkml:trace contextRef="#ctx0" brushRef="#br0" timeOffset="-196746.96">31681 4471 953 0,'0'0'81'0,"0"0"-54"15,0 0 26-15,171 0-2 16,-64 7-36-16,7 4-10 16,-7-1-5-16,-20-3 0 15,-34-6 0-15,-21-1-31 16,-26 0-2-16,-6 0 15 16,0 0-17-16,-16-8-60 0,-15 2-58 15,0 1-63 1,-9 2-262-16</inkml:trace>
  <inkml:trace contextRef="#ctx0" brushRef="#br0" timeOffset="-191501.6">20073 6203 748 0,'0'0'13'0,"0"0"-1"16,0 0 76-16,0 0 20 16,0 0-58-16,0 0 5 15,0 0 0-15,116 61-3 16,-69-64-19-16,6-20-10 15,1-7-19-15,-7-4 8 16,-5-10-9-16,-11-4 1 16,-8-6 0-16,-19-4-3 15,-4-3 3-15,0 6-4 16,0 8 0-16,-13 10 6 16,1 14-1-16,8 9-1 15,0 10 8-15,4 4-5 0,0 0-7 16,0 20-4-16,0 27-1 15,0 16 5-15,0 12 0 16,0 2 1-16,4-1-1 16,9-6 1-16,-1-7-1 15,1-11 4-15,-6-12-3 16,4-16 4-16,-9-11-2 16,2-12-3-16,5-1 8 15,7 0 7-15,9-24 5 16,6-11-19-16,9-7 2 15,-7-1-3-15,5 5 0 16,-11 10 0-16,-7 8 0 16,-9 11 0-16,-7 8-1 0,1 1-5 15,4 6 0-15,2 20 6 16,3 8 0-16,1 6 0 16,1-2 1-16,3 0-1 15,6-10-1-15,2-6-1 16,2-10-8-16,0-10 9 15,4-2-4-15,3 0 5 16,-1-20 0-16,4-7 0 16,-6-2 0-16,-6-5 0 15,-10-2 1-15,-7-3 1 16,-8-4-2-16,-2 5 0 16,0 5 0-16,-18 12 1 0,-9 13 0 15,-6 8 0 1,-7 0-1-16,1 18 0 0,8 11 0 15,12 7 0-15,0 5-1 16,15 1-1-16,4-2-1 16,0-6 0-16,4-6 2 15,17-8-1-15,-6-10 1 16,5-8 1-16,5-2-2 16,2-4 2-16,4-18 4 15,-2-5-3-15,-2-2 1 16,-3-1-2-16,-8 0 4 15,-8 3-1-15,2 10-3 16,-10 7 0-16,0 8 0 0,0 2 0 16,0 0-10-16,0 15 5 15,0 14 4-15,4 3 0 16,7 4 2-16,2-6-3 16,10-4 2-16,-3-8-2 15,0-10-14-15,2-8 8 16,-2 0 1-16,5-5 1 15,4-22 3-15,4-4-3 16,3-1-4-16,-9-3 8 16,-7 0-5-16,-5 6 7 15,-6 5 0-15,-2 8 2 16,-2 10-1-16,-5 4 3 16,0 2-4-16,0 2 0 15,0 24-2-15,-8 9 2 0,4 4 5 16,0 1 2-16,4-6-2 15,0-8 5-15,0-10 2 16,0-7-7-16,0-8-3 16,0-1 5-16,0 0 11 15,4 0 2-15,14-19-14 16,7-6-6-16,-6-1 1 16,6 3-2-16,0 4 2 15,-7 7-2-15,-5 8-2 16,-7 4-3-16,4 0-5 15,1 9 4-15,-3 12 4 16,4 7 3-16,3 0-4 16,6 0 2-16,-4-8-5 0,8-3-3 15,-5-9-5 1,5-8 6-16,-6 0 9 0,8-7 0 16,2-15 1-16,-2-3-1 15,0-6 0-15,-7 1 1 16,-5-5 1-16,-8-2-2 15,-7 5 0-15,0 6 3 16,-11 9 1-16,-14 12-4 16,-8 5 0-16,-3 0-1 15,3 16 1-15,4 16-1 16,2 3-4-16,11 8 4 16,10-3-2-16,6-5 2 15,0-8-3-15,4-7 1 16,16-9 2-16,5-11 1 0,2 0 1 15,2-7 9-15,4-21 3 16,3-6-6-16,-5-6-3 16,0-6 0-16,-4-7 3 15,-8-6-1-15,-5-12-4 16,-5-4-3-16,-7-3 6 16,-2 11-8-16,0 16 3 15,0 18 0-15,0 17 3 16,0 9 1-16,0 7 0 15,-2 0-4-15,-7 21-13 16,1 19 10-16,-2 18 3 0,8 9 0 16,2 6-2-1,0 2-1-15,2-3 3 0,12-6-2 16,-1-8 5 0,3-12-6-16,1-12 3 0,8-10-2 15,0-14 2-15,-5-10-1 16,9 0 1-16,-1-20 2 15,3-14-2-15,6-8 0 16,-10-10-4-16,-10-13 0 16,-3-6 3-16,-10-10-5 15,-4 3-3-15,0 8 2 16,0 18 3-16,0 16 4 16,-4 14 0-16,-4 13 0 15,2 9 1-15,-5 0-1 0,-3 27-7 16,-1 19 6-16,1 14 1 15,10 6 0-15,4 6-3 16,0-2 3-16,0-1 2 16,0-5-1-16,14-10 6 15,3-10 5-15,10-9-5 16,-2-15 0-16,-1-11 2 16,1-9 0-16,1 0-1 15,3-14-6-15,0-13 5 16,-9-4-4-16,3-1-2 15,-12 0 1-15,-5 9-2 16,2 6 0-16,-6 9 2 16,-2 4-1-16,0 4 0 15,0 0-1-15,0 0-6 0,-2 22 3 16,-12 8 3-16,3 2-1 16,11 0 0-16,0-4-6 15,0-5 7-15,11-6-1 16,7-7 1-16,-3-6-3 15,3-4 3-15,7 0-2 16,4-17-2-16,0-8-14 16,-3-3 5-16,-8 1-5 15,-7 1 6-15,-6 1 6 16,-3 9 1-16,-2 6 2 16,0 8 3-16,0 2-4 15,0 0-6-15,-9 12 3 16,-4 12 7-16,-1 7 11 0,10 4-2 15,-1-5 4-15,5 0 4 16,0-9-8-16,0-9 2 16,0-4 4-16,0-8-11 15,0 0 4-15,7-8 13 16,9-17-13-16,1-4-7 16,8-1-2-16,-7 1-1 15,-3 5-1-15,1 7 0 16,-5 6 2-16,3 9-8 15,-10 2-3-15,5 2-4 16,-5 21 11-16,3 3 4 16,-2 3 1-16,8 0-1 15,1-7 1-15,3-7-3 0,8-5-2 16,2-6 4-16,4-4-3 16,4 0 2-16,3-14-16 15,0-8-6-15,-16-2-2 16,-1-2-10-16,-17-4 25 15,-4 2 5-15,0 5-2 16,-9 11 4-16,-9 9 3 16,1 3 2-16,-8 0-2 15,7 18 1-15,3 2-3 16,3 3 1-16,12-2 1 0,0 2-4 16,0-4 5-1,10 1-5-15,7 4 5 0,3 2 2 16,0 8-2-16,-2 0 10 15,-4 9 13-15,-10 3 1 16,-4 4-1-16,0 4-6 16,0 0-13-16,-20 1 2 15,-7-8-4-15,2-9-4 16,4-14-102-16,-2-13 102 16,7-11-72-16,1 0-96 15,3-23-117-15,6-16-214 16</inkml:trace>
  <inkml:trace contextRef="#ctx0" brushRef="#br0" timeOffset="-191253.16">22851 5745 164 0,'0'0'711'16,"0"0"-662"-16,0 0-36 15,0 0 52-15,0 0 17 16,0 0-37-16,-12 71 0 16,12-59-8-16,2-3-12 15,8-7-16-15,-6-2-7 16,7 0 5-16,3 0-5 16,-10-11-2-16,-4-1-40 15,0 1-76-15,-16 2-179 16</inkml:trace>
  <inkml:trace contextRef="#ctx0" brushRef="#br0" timeOffset="-189352.26">24208 5932 396 0,'0'0'578'0,"0"0"-578"15,0 0-1-15,0 0 1 16,0 0 28-16,0 142 3 15,0-71-20-15,0-6-9 16,0-7 12-16,0-10-14 16,0-15 8-16,0-14-8 15,3-10 1-15,1-9 0 16,5 0 23-16,7-14 34 16,8-16-35-16,7-7-23 0,5 2 2 15,4 6-2 1,0 9-2-16,-9 11 2 0,0 9-4 15,-6 0 0-15,-7 21 1 16,-7 11-2-16,-11 8 5 16,0 2 2-16,-13-6 0 15,-16-3 3-15,-2-12 3 16,-6-7-1-16,2-6 11 16,4-8-8-16,2 0 6 15,4 0-15-15,12-3 0 16,9-7-1-16,4 0-6 15,0 1-8-15,0 5-14 16,19 4-6-16,10 0 20 16,10 0 8-16,1 7 6 15,-1 7-3-15,4-2 2 0,-1-2 1 16,6-6 3-16,-9-4-3 16,3 0 1-16,-1-4 2 15,-3-16-3-15,-9-4 3 16,-2-5 2-16,-10-2-2 15,-3-6 3-15,-8 1-5 16,-6 2 1-16,0 8 6 16,0 9 1-16,-4 5-3 15,-7 12 8-15,-5 0-11 16,-2 12-3-16,-6 21-4 16,6 6 0-16,7 10 4 15,7-1-4-15,4-6 3 0,0-6-1 16,6-7 2-16,16-8 2 15,7-8 3-15,5-9 2 16,15-4 7-16,2-9 0 16,7-20-1-16,7-9-9 15,-7-7 3-15,-2-6-4 16,-10-10-2-16,-1-11 5 16,-7-10-1-16,-7-9-3 15,-4-2 0-15,-14 6-1 16,-11 12-1-16,-2 20 5 15,0 18 3-15,0 11 15 16,-4 13 0-16,-5 6-17 16,-3 7-4-16,-1 0-2 0,-5 34-2 15,1 19 0 1,-6 10 2-16,15 10 3 0,1 4-3 16,7 1 1-16,0-1 0 15,0-2 1-15,9-9-2 16,6-8 0-16,3-13-3 15,5-9 3-15,-8-14-1 16,1-11 1-16,3-9-1 16,6-2 1-16,6 0-4 15,5-16 3-15,-2-3-3 16,-1-6-6-16,-4-1-1 16,-3-4 3-16,-3 5 0 15,-7 6-8-15,-10 9 11 16,1 6 1-16,-7 4-3 0,0 0-3 15,0 0-7-15,0 19-5 16,0 8 22-16,0 1 0 16,0 1 1-16,2-4-1 15,10-3 3-15,-6-7 1 16,3-6 6-16,7-9-7 16,-1 0 8-16,12-2 11 15,2-17-8-15,11-9-10 16,-2-3-4-16,-2-3 0 15,-5 2-1-15,-12 8-1 16,0 7 2-16,-15 12-1 16,-2 3 1-16,-2 2 0 15,0 0-5-15,0 16-13 0,0 14 18 16,7 6 1 0,-2 2 1-16,6-6-2 0,2-3 1 15,3-11 0-15,-1-11 1 16,1-5 4-16,4-2 11 15,4-5 2-15,5-20-13 16,0-7-5-16,-4-6 0 16,-5-1 8-16,-11-6-9 15,-5-1 1-15,-4 2-2 16,0 6-4-16,-2 7-5 16,-13 11-20-16,-8 13-18 15,5 4-18-15,1 3 2 0,7 7-45 16,6 13-132-16,4 6-142 15</inkml:trace>
  <inkml:trace contextRef="#ctx0" brushRef="#br0" timeOffset="-188465.75">26268 6400 791 0,'0'0'22'16,"0"0"-1"-16,0 0 108 15,0 0-25-15,0 0-52 16,0 0 2-16,72-1-11 0,-43-19-13 16,2-5-18-16,-2-3-12 15,-2-3-1-15,-12 0-1 16,-2 5-5-16,-10 4 4 16,-3 9-1-16,0 4-2 15,0 6-8-15,-16 3 2 16,-9 0 2-16,-2 12 8 15,6 11-1-15,-2 7 2 16,7 2 1-16,5-1-2 16,7 0 2-16,4-4 0 15,0-4 2-15,0-2 0 16,13-10 6-16,7-2 0 16,7-9 1-16,9 0 1 15,-3 0-1-15,9-14-8 16,1-9 0-16,-3-2-1 0,-5-8 0 15,-4-4-10-15,-6-6-15 16,-7 3 0-16,-11 5-5 16,-7 15 19-16,0 6-2 15,0 13 3-15,-23 1 5 16,2 0 0-16,-6 24 3 16,11 4 2-16,1 8 0 15,7 0 0-15,8-2 0 16,0-2 2-16,0-6-2 15,14-6 9-15,3-5-8 16,4-9 4-16,1-6-1 16,5 0 17-16,4-6-11 15,5-12-9-15,-3-6-1 0,-2-3-2 16,-4-1-2-16,-6 0-3 16,-13 4 4-16,1 8 3 15,-9 6 0-15,0 7 2 16,0 3 3-16,0 0-5 15,0 11-1-15,-2 10 1 16,-7 9 5-16,5-2 9 16,4-6 1-16,0-3 7 15,0-7 1-15,0-7-9 16,0-3 10-16,0-2-5 0,15 0 7 16,7-9-2-1,12-12-23-15,-1-8-1 0,5 1 1 16,-2-3 4-16,-8 10-5 15,-5 5 1-15,-11 8 1 16,-10 6-2-16,-2 2-1 16,0 0-8-16,0 15-3 15,2 10 12-15,0 3 0 16,2-1 1-16,3-6-1 16,-3-1 0-16,6-5-1 15,-8-6-7-15,9-9-32 16,-5 0-52-16,6 0-11 15,-1-20-34-15,-11-8-141 16,0-3-236-16</inkml:trace>
  <inkml:trace contextRef="#ctx0" brushRef="#br0" timeOffset="-188253.43">25285 5867 855 0,'0'0'189'16,"0"0"-171"-16,0 0-12 16,0 0 72-16,0 0-21 15,127 7-16-15,-27-2-23 16,1-1-15-16,-10-1-3 16,-13 0-27-16,-33 1-92 0,-26-2-165 15,-19-2-381 1</inkml:trace>
  <inkml:trace contextRef="#ctx0" brushRef="#br0" timeOffset="-186520.4">28674 6788 822 0,'0'0'90'0,"0"0"-61"16,0 0 27-16,0 0 45 15,35-147-36-15,3 93-22 16,4-8-6-16,5-9-20 15,-1-6 4-15,-1-5-16 16,-7-1 0-16,-11 7-5 0,-11 14-1 16,-7 20 1-16,-9 14 0 15,0 12-1-15,0 7-1 16,-9 9-3-16,-9 0-10 16,-5 6 6-16,8 25 2 15,9 10-4-15,6 12 0 16,4 3 1-16,27 0 10 15,11-3-4-15,0-4 3 16,-1-6 0-16,-8-10 0 16,-10-8 1-16,-17-13 0 15,-6-7 0-15,0-2 0 16,-6-3 13-16,-23 0-11 16,-7 0 4-16,4-10-5 15,8-14 0-15,8-5 1 16,14-7-2-16,2-10 0 0,4-2-2 15,34-1-9-15,16 5-7 16,4 9 11-16,11 3 6 16,-4 10 0-16,0 5-2 15,-17 10 3-15,-9 4-1 16,-13 3 1-16,-17 0 4 16,-2 24 1-16,-5 13 4 15,-2 4 0-15,0 5 3 16,-2-3-7-16,-9-5-1 15,6-3-3-15,5-12 0 16,0-4 1-16,0-10-1 0,0-4 0 16,14-5 2-16,6 0 5 15,9-21 4-15,2-11-7 16,-3-8 3-16,-5-10-6 16,-7-4 0-16,-10-1-2 15,-6 6 3-15,0 4-3 16,-2 13-1-16,-18 8 1 15,-9 10 0-15,-5 11-2 16,1 3 1-16,2 0 0 16,2 17-3-16,14 15 2 15,1 7 0-15,14 3-2 16,0 0 3-16,14-2-4 0,15-8 1 16,6-8 0-1,1-7 4-15,4-12 4 0,-3-5-4 16,6 0 1-16,-3-8 0 15,0-12 0-15,1-2-2 16,-12-5 2-16,-5 3 2 16,-11 4 0-16,-6 4 2 15,-5 9 0-15,-2 4-1 16,0 3-4-16,0 0-3 16,0 9-3-16,0 15 2 15,-2 6 3-15,2 2 1 16,0-4-3-16,0-4 1 15,0-6 2-15,0-6 2 16,14-8 2-16,1-4 2 16,7 0 12-16,7 0-1 0,7-18-12 15,4-3-4 1,-9-5 4-16,-2 1-4 0,-9-1 0 16,-9 4 0-16,-1 5 3 15,-10 10-2-15,0 5 2 16,0 2-4-16,0 0-3 15,0 7-2-15,-14 20 3 16,1 3-1-16,3 0 1 16,6-2-2-16,4-4 4 15,0-6 0-15,0-8-4 16,12-10 4-16,5 0 5 16,10 0-2-16,2-22 4 15,4-5-4-15,-4-8-3 16,-4-2 0-16,-7-7 0 0,-5-2 0 15,-9 7 0-15,-4 6-1 16,0 16 0-16,0 9 1 16,0 8 1-16,0 0-1 15,0 4-12-15,-8 15 7 16,1 5-3-16,7 0 6 16,0 2-2-16,0 1 0 15,2-1 4-15,11-1 0 16,3-4 0-16,-3 1 0 15,1 0 4-15,-3 0-3 16,-2-2-1-16,-5-2 1 0,1-1 0 16,0-6-1-1,-5-5 0-15,0-1-9 0,2-5-96 16,11 0-33-16,1-5-85 16,1-19-300-16</inkml:trace>
  <inkml:trace contextRef="#ctx0" brushRef="#br0" timeOffset="-186116.72">30620 5993 696 0,'0'0'178'0,"0"0"-92"16,0 0-6-16,0 0-14 16,0 0-57-16,0 0 21 15,0 0 8-15,-77 93 1 0,62-59-14 16,8 2-16-16,0-1 3 15,7-4-9-15,0-7 0 16,0-6-2-16,14-4 1 16,8-8 1-16,7-3 2 15,7-3 3-15,4 0-2 16,0-19-6-16,-7-7 0 16,-4-6-2-16,-8-7-8 15,-8 1 3-15,-11 2-3 16,-2 11-1-16,0 8 4 15,0 10 1-15,-15 7 2 16,-6 0-4-16,0 14 4 0,0 16 2 16,5 6 0-16,10 4-12 15,6 0 12-15,0-2-1 16,4-2 1-16,23-6-10 16,13-6-51-16,16-7-36 15,16-7-34-15,5-8-46 16,10-2-312-16</inkml:trace>
  <inkml:trace contextRef="#ctx0" brushRef="#br0" timeOffset="-185600.9">31808 6191 952 0,'0'0'43'15,"0"0"1"-15,0 0 40 16,0 0-43-16,0 0-17 15,-143 45 7-15,89-32-7 16,3-6-7-16,8-2-3 16,10-5-7-16,14 0-6 15,5 0 2-15,7 0-2 16,7-15 1-16,0-7-2 16,21-6-10-16,12-6-6 15,11-4 5-15,8-7-1 16,1 0 6-16,0 3-3 15,-6 1-8-15,-11 7 10 0,-11 3 5 16,-19 4 2 0,-6 5 5-16,0 6 3 0,-11 8 3 15,-20 8-2-15,-10 0-9 16,-1 8 8-16,5 18 8 16,8 8-2-16,13 5-6 15,9 4-2-15,7 1 2 16,7 4-3-16,17 1 3 15,10 1 2-15,1-1 2 16,1 2-7-16,-2-5 0 16,-8-5-2-16,-6-5-1 15,-6-6 1-15,-7-9 0 16,-7-2-3-16,0-4 2 16,-5-1 1-16,-17-4 3 0,-5-1-6 15,-4-5-21-15,4-4-49 16,12 0-88-16,13-6-89 15,2-18-427-15</inkml:trace>
  <inkml:trace contextRef="#ctx0" brushRef="#br0" timeOffset="-184566.16">32313 6238 675 0,'0'0'141'0,"0"0"-135"16,0 0 74-16,0 0 52 0,0 0-71 16,0 0-3-16,3-9 19 15,3-12-71-15,-1-7-6 16,-5-2 1-16,0-4 1 16,0-3-2-16,-16 6 6 15,-8 0-4-15,-3 9 1 16,-2 10-3-16,-2 10 0 15,-2 2-8-15,-4 7 7 16,4 19-1-16,6 6 0 16,12 4-1-16,10 0-7 15,5-2 8-15,0-4-5 16,9-4 7-16,12-5 2 16,1-12-2-16,6-5 16 0,9-4 4 15,-2 0-2-15,9-18-17 16,-1-10 4-16,-3-11-5 15,-2-7 3-15,-14-10 1 16,-3-14 4-16,-6-12-8 16,-3-8-3-16,-6-1-13 15,1 10 0-15,-7 14 1 16,0 21 2-16,0 22 13 16,0 16 1-16,0 8-1 15,0 0-5-15,0 24-10 16,-13 18 8-16,-1 13 7 15,5 10-1-15,5 10-1 16,4 1 2-16,0 3 3 16,0-8-3-16,6-6 2 0,15-12 0 15,-2-9 2-15,4-15 2 16,-7-9 6-16,-1-14-7 16,3-6 3-16,4 0-3 15,2-14 3-15,1-15-8 16,-2-6-33-16,-8-8 4 15,-11-4-3-15,-4 5-17 16,0 7 15-16,0 17 17 16,0 10 9-16,-13 8 2 15,-3 0-4-15,1 12 4 16,-1 10 3-16,7 5-1 16,5 3 0-16,4 3 3 15,0 1-2-15,0 1 3 0,13-9 4 16,5-3 3-16,5-6 9 15,-2-7-12-15,10-8 16 16,8-2-9-16,-1 0-4 16,6-18-7-16,-1-8 0 15,-10-6-2-15,-6-5-1 16,-14-4 3-16,-13-1-7 16,0 12 3-16,0 5 4 15,-11 15 4-15,-3 6-4 16,3 4 0-16,-4 0-2 15,1 2-5-15,6 14 5 16,1 2-2-16,7 4 0 0,0 5 4 16,4 1 4-16,16 3 8 15,5 0-2-15,-5-5 3 16,-5 0 0-16,-1-4-5 16,-10-3-3-16,-4-2-5 15,0-3 6-15,0-2-3 16,-22-2 8-16,-5 0-2 15,-2-6-9-15,3-4-19 16,6 0-39-16,6-9-39 16,14-14-151-16,0-9-317 15</inkml:trace>
  <inkml:trace contextRef="#ctx0" brushRef="#br0" timeOffset="-184340.83">33207 5586 737 0,'0'0'91'0,"0"0"-33"16,0 0-41-16,0 0 55 15,21 131 5-15,-8-57-50 16,0 6 12-16,-6 2 0 16,0-10-3-16,-7-5-13 15,0-11-20-15,-5-13-3 16,-4-5-5-16,-9-15-52 15,-6-14-35-15,1-9-40 0,-6-3-158 16</inkml:trace>
  <inkml:trace contextRef="#ctx0" brushRef="#br0" timeOffset="-183718.91">32931 5903 758 0,'0'0'166'16,"0"0"-104"-16,0 0-5 15,0 0-1-15,0 0-54 16,136-6-2-16,-67 4 2 16,-2-2-4-16,-2-1 2 15,-19 2 0-15,-10-1 6 16,-14 2 19-16,-13 2 17 0,-6 0 8 16,-3 0-26-1,0 0-12-15,0 0-12 0,0 0-4 16,0 18 4-16,0 3 5 15,0-2-5-15,0-5 4 16,0-5-2-16,0-6-1 16,0-1 2-16,0-2 3 15,0 0 9-15,0 0 11 16,6-17-2-16,14-8-20 16,10-3-4-16,3-2 0 15,0 2-2-15,1 6 2 16,-14 8-1-16,-7 8-2 15,0 6-1-15,-1 0 4 16,1 6-5-16,5 16 0 0,-3 8 4 16,-3 5 1-16,-6 0 0 15,-6-1 0-15,0-1-15 16,-11-4-48-16,-18-5-64 16,-12-5 22-16,-11-9-75 15,-2-5-146-15,-2-2-110 16,9-3 436-16,14 4 77 15,-1 0 167-15,15 4-50 16,5-3-34-16,5 4-2 16,5-4-43-16,4 4-35 15,0 1-6-15,24 0 20 16,21 0-35-16,19 0-24 16,13-6-27-16,-2-2-7 0,1-2-2 15,-17 0-6 1,-14 0-37-16,-16 0-96 0,-10-18-90 15,-15-2-517-15</inkml:trace>
  <inkml:trace contextRef="#ctx0" brushRef="#br0" timeOffset="-183560.67">33841 6275 1090 0,'0'0'175'16,"0"0"-117"-16,0 0-5 15,0 0 9-15,0 0-53 0,0 0-8 16,19 0-1-16,-19 0-53 16,-7 0-143-16,-28-7-404 15</inkml:trace>
  <inkml:trace contextRef="#ctx0" brushRef="#br0" timeOffset="-171601.75">20436 7207 891 0,'0'0'77'0,"0"0"-51"16,0 0 4-16,0 0 79 15,0 0-68-15,0 0-35 16,0 0 12-16,34 33 25 16,-30-3-15-16,1-1-11 15,-5-3-12-15,0-4-1 16,0-4 0-16,0-8 2 16,0-4-2-16,0-1-1 15,0-5 2-15,0 0 3 16,7 0-3-16,6-7 3 15,11-19 4-15,12-8-12 16,5 0 2-16,-6 5-2 16,-4 6 0-16,-6 9 0 15,-14 7-1-15,-7 4 2 0,-4 3-1 16,0 0 2-16,0 0 2 16,-11 0 0-16,-22 0-4 15,-12 2 2-15,-11 11-3 16,1-2 2-16,6-1 0 15,7-5-1-15,15 1-1 16,11-4 1-16,7-2 0 16,9 0 3-16,0 0 1 15,0 0-4-15,0 5 0 16,13 2 0-16,18 4 0 16,12 3 0-16,10-2-1 15,1-3-1-15,-3-2-5 0,3-2-54 16,1-2-134-16,1-3-89 15</inkml:trace>
  <inkml:trace contextRef="#ctx0" brushRef="#br0" timeOffset="-170953.63">21350 6988 961 0,'0'0'61'0,"0"0"-21"0,0 0 65 15,0 0 11-15,0 0-73 16,0 0-15-16,-15-61-18 16,-1 61-9-16,-9 19 4 15,-3 19-5-15,-1 9 1 16,9 4-2-16,4 6 1 15,5 1-2-15,4 2 2 16,7-1-3-16,0-1 2 16,7-12 0-16,22-11 1 15,4-9-2-15,7-14-1 16,7-10 3-16,5-2 0 16,6-20 3-16,-5-14-6 0,-6-12 7 15,-7-10-3 1,-11-8 0-16,-11-8 6 0,-7-11-6 15,-11 0 0-15,0-1 0 16,-13 9 1-16,-14 14-2 16,-4 18 5-16,-10 12-2 15,3 16-1-15,1 7-2 16,-3 8 0-16,1 8-5 16,8 23 3-16,7 13 0 15,13 7-7-15,11 2 6 16,0 4-1-16,4-3 4 15,21-3-3-15,8-5 3 16,-2-4-4-16,8-4 4 16,-8 2 3-16,-3 2-3 0,-8 4 0 15,1 5 0-15,-8-4 0 16,-9-3 1-16,-2-2 3 16,-2-6-3-16,0-4 1 15,0-5-2-15,0-5 0 16,0-8-11-16,0-4-42 15,0-6-96-15,0-4-31 16,10 0-199-16</inkml:trace>
  <inkml:trace contextRef="#ctx0" brushRef="#br0" timeOffset="-170618.14">21892 7313 518 0,'0'0'421'0,"0"0"-355"16,0 0 61-16,0 0 16 16,0 0-96-16,0 0-36 15,-27-48-9-15,21 65-2 16,-5 14 0-16,-3 9 1 16,5 0-1-16,7 0-1 15,2-3 0-15,0-10-1 16,11-7-1-16,5-5-4 15,9-14 3-15,-6-1 4 16,8-1 3-16,-2-25 2 16,-5-6-1-16,-5-5 4 0,-4-1-4 15,-11-1 1-15,0 2-3 16,0 7-2-16,-17 7-6 16,-8 14-1-16,5 9-36 15,-2 0-73-15,6 14-49 16,3 14-176-16</inkml:trace>
  <inkml:trace contextRef="#ctx0" brushRef="#br0" timeOffset="-169953.1">22534 6944 167 0,'0'0'563'16,"0"0"-504"-16,0 0 92 16,0 0-35-16,0 0-58 15,0 0 9-15,2-110 8 16,-17 90-39-16,-3 4-17 15,-7 4-9-15,-1 4-5 0,-3 4-3 16,0 4-2-16,-4 0 0 16,-2 14 0-16,12 10-1 15,2 4 1-15,17 4-7 16,4 3 3-16,2 6 3 16,25 1-2-16,8 2 2 15,1 0 0-15,-1-2-3 16,2-3 3-16,-11-1-1 15,-8-4-2-15,-9-4-4 16,-9-2 3-16,0-6 3 16,-9-2 2-16,-20-6 0 15,-9-5 2-15,-7-3 0 16,-1-6 2-16,1 0-1 16,5 0-3-16,9-9 2 15,4-11-2-15,14 0 8 0,9-6-3 16,4-1-2-16,0 4-2 15,2 3-1-15,13 9-1 16,1 7-2-16,6 4-2 16,-2 0 0-16,5 19 5 15,-8 11 0-15,1 3 3 16,-7 8-1-16,-7-3 3 16,2 0-1-16,-4-8-4 15,-2-4 1-15,2-7-2 16,0-5 3-16,2-5-4 15,5-3-29-15,9-6-126 16,7 0-80-16,2 0-413 0</inkml:trace>
  <inkml:trace contextRef="#ctx0" brushRef="#br0" timeOffset="-169822.92">22650 7497 768 0,'0'0'89'16,"0"0"-89"-16,0 0-9 16,0 0-197-16</inkml:trace>
  <inkml:trace contextRef="#ctx0" brushRef="#br0" timeOffset="-135694.28">15282 8450 813 0,'0'0'132'0,"0"0"-102"16,0 0 37-16,0 0-8 16,0 0-22-16,0 0 6 15,0 0 23-15,16 158-27 16,-11-81-14-16,-5 3-9 16,0 0-6-16,0-4-9 0,0-4 2 15,-5-4-3-15,-1-14-3 16,-6-12-23-16,8-10-2 15,-3-18 1-15,5-5-95 16,2-9-11-16,0 0-102 16,0-14-91-16</inkml:trace>
  <inkml:trace contextRef="#ctx0" brushRef="#br0" timeOffset="-135405.72">15313 8464 725 0,'0'0'72'16,"0"0"-8"-16,0 0 41 16,0 0-37-16,0 0-36 0,0 0-15 15,70-96 3-15,-32 96 13 16,-3 0 2-16,5 13-14 16,-1 10-1-16,-8 5-2 15,-14 2-16-15,-3 0 7 16,-14 2-7-16,0 2 0 15,-4 0 1-15,-25-4-1 16,-10-3-2-16,6-5-3 16,-5-8-28-16,9-6-67 15,12-8-14-15,3 0-127 16,14-8-334-16</inkml:trace>
  <inkml:trace contextRef="#ctx0" brushRef="#br0" timeOffset="-133755.6">16011 8624 574 0,'0'0'145'16,"0"0"-79"-16,0 0 73 16,0 0-47-16,0 0-33 0,0 0-28 15,12-44 15-15,-12 21 6 16,0-3-25-16,0 1-7 16,0 1-9-16,-12 2 0 15,-3 3-4-15,-5 5 2 16,0 9-8-16,0 5 2 15,-5 0-2-15,0 8-1 16,2 18 1-16,-4 8-1 16,2 4-3-16,9 3 3 15,5-2-2-15,9-5-2 16,2-5 1-16,0-7 3 16,0-8-1-16,17-6 0 0,6-6-1 15,2-2-2 1,-1 0 2-16,5-21-3 0,0-4 3 15,-2-4 4-15,-5 0-1 16,-6 0-1-16,-3 5 0 16,-9 7 2-16,6 6-1 15,-10 7 0-15,0 4-1 16,0 0 0-16,0 4-11 16,0 22-1-16,0 6 9 15,0 5 3-15,0-3-1 16,4-2 1-16,7-8-2 15,1-6 2-15,-6-6 0 16,3-10 0-16,-1-2 4 0,6 0 2 16,1-10 1-1,8-14-3-15,-3-5-1 0,3-3-2 16,-6 2 0 0,-3 2 2-16,-10 8-3 0,3 8 0 15,-5 10 0-15,-2 2-3 16,0 0-14-16,0 14-5 15,0 13 20-15,2 6 1 16,5 2 1-16,0-8 0 16,6-3-2-16,0-7 3 15,3-7-1-15,-3-8 0 16,3-2 0-16,1 0 1 16,8-22 3-16,4-7 2 15,0-5-3-15,-2 0 0 0,-9 0 3 16,-3 6 5-16,-3 6 7 15,-8 12-5-15,-4 8 7 16,0 2-6-16,0 10-14 16,0 24-1-16,-7 17 1 15,-6 7 0-15,0 4 3 16,-1 1-2-16,1-3-1 16,-3 3 0-16,1-5-6 15,-3-7 6-15,3-10-10 16,-6-10-10-16,5-11 4 15,1-10-29-15,1-8-10 16,-1-2 55-16,1-2 0 16,3-20 0-16,7-8-5 0,4-9 3 15,0-1-19 1,2-1 12-16,25-3-1 0,6 3 8 16,15-3 1-16,2-4-11 15,13 2-2-15,-5-2-7 16,2-3-12-16,-4 3 4 15,-7-1 5-15,-7-2 2 16,-11-2 6-16,-6 2 13 16,-10 3 3-16,-13 0 6 15,-2 7 8-15,0 5 19 16,0 6 2-16,-4 8 13 16,-9 6 16-16,4 4-19 0,4 6 2 15,1 4-10 1,-5 2-31-16,-2 0 0 0,0 29-6 15,-7 15 0-15,9 7 1 16,0 12 1-16,7 4 1 16,2 6 0-16,0 4-2 15,0-5 9-15,0-11-6 16,0-6-4-16,4-13 0 16,8-12-2-16,-3-12 2 15,-3-8-1-15,7-10-10 16,5 0-1-16,7-5 3 15,6-21-8-15,5-6 1 16,-3-2 3-16,-4 1 9 16,-4 5 3-16,-7 2-1 15,-7 8 2-15,-5 7-2 0,1 6 2 16,-5 3-1-16,-2 2 1 16,0 0-3-16,0 0-9 15,0 0 0-15,0 0 7 16,0 5 2-16,2 12 2 15,1-2 1-15,4 6 1 16,-1 3-1-16,-4 0 0 16,9 1 0-16,3 1-2 15,-3-3-5-15,5-5-9 16,-1-4 3-16,-1-6-8 16,-3-8 14-16,-3 0 0 15,4 0-3-15,1-8 8 0,-1-15 2 16,-8-4 11-16,-4-9 21 15,0-3-10-15,0 2-5 16,0 2-7-16,-18 10-7 16,1 6 5-16,-8 7-8 15,-2 6-1-15,-2 6-9 16,-2 0-44-16,6 0-29 16,7 8-104-16,7 2-317 15</inkml:trace>
  <inkml:trace contextRef="#ctx0" brushRef="#br0" timeOffset="-132686.49">17450 8675 576 0,'0'0'127'16,"0"0"-74"-16,0 0 97 0,0 0-73 15,0 0-25-15,0 0-12 16,-5-97 10-16,-2 77-15 16,-2 0-8-16,3 0-9 15,-5 4 14-15,-3 6-10 16,1 6-16-16,-3 4-4 16,-7 0-1-16,2 4 1 15,-6 20-3-15,0 8 1 16,7 10-4-16,5-1 2 15,5-1 0-15,10-3 0 16,0-6 2-16,0-7-1 0,16-6 1 16,0-8 1-1,8-8-1-15,3-2 1 0,4 0 3 16,2-20 1-16,8-6 1 16,-10-4-4-16,3-1 6 15,-10 4-4-15,-2 0 1 16,-6 13 1-16,-12 9 1 15,1 2-7-15,-5 3 4 16,2 0-4-16,0 21-6 16,0 11 5-16,10 8 1 15,-1-3-1-15,-1 0 1 16,9-7-9-16,1-6-2 16,5-6-4-16,1-7 15 15,5-8-3-15,3-3 1 0,8 0 2 16,2-16-1-16,1-10 1 15,2-4 0-15,-11-5 3 16,-7-6-1-16,-3-3-1 16,-10 0 2-16,-7 3-1 15,-9 7 6-15,0 10-4 16,-23 10 4-16,-10 11 1 16,-7 3 1-16,-4 0 3 15,-1 23-8-15,5 7-5 16,11 9 1-16,2-4 0 15,14 3-1-15,10-4-1 16,3-5 1-16,0-5 0 16,16-6 1-16,9-8-2 0,6-8 2 15,2-2-1-15,7-4 1 16,3-20 3-16,-3-10-3 16,-5-7 4-16,3-11-4 15,-7-12 2-15,-2-13 0 16,-4-10-2-16,-7 0-1 15,-7 6 1-15,-9 9-1 16,-2 12 2-16,0 16-1 16,0 17 1-16,0 15 5 15,0 5 0-15,0 7-7 16,0 5-4-16,-2 34-3 16,0 19 7-16,0 9 0 0,2 5 0 15,0 7-1 1,0 1 1-16,0-3 1 0,8-5-1 15,4-14-5-15,3-10-20 16,3-13-40-16,11-9-68 16,7-9-37-16,8-17-190 15</inkml:trace>
  <inkml:trace contextRef="#ctx0" brushRef="#br0" timeOffset="-130989.27">18954 8779 919 0,'0'0'42'0,"0"0"-35"15,0 0 79-15,0 0-36 16,118-98-22-16,-71 49 6 15,2-11 24-15,-6-8-26 16,-8-12-10-16,-4-4-18 16,-10 1-2-16,-15 11 3 15,-6 9 0-15,0 12 14 16,0 15-6-16,-2 12-3 16,-2 12-3-16,-4 7 6 15,6 5-13-15,-11 5 0 0,-3 31-6 16,1 14 6-16,2 12 1 15,3 8-1-15,6 2 0 16,4 7 0-16,0-3 0 16,0-4-1-16,0-12 1 15,14-9 0-15,1-12 0 16,8-9 0-16,-4-11 0 16,6-12-4-16,6-7 7 15,2 0-8-15,10-17 4 16,1-15 1-16,6-10-4 15,-10-7-3-15,-7-1 0 16,-8 6-2-16,-9 9 6 16,-10 15 2-16,-6 14 0 0,0 5 0 15,0 1 1-15,0 0-6 16,-6 13 1-16,-17 18-1 16,5 10 1-16,3 5 2 15,3-2 1-15,12-3 1 16,0-7 1-16,0-5-4 15,0-10-3-15,14-7 2 16,11-5 1-16,-2-7 4 16,16 0-1-16,1-14-2 15,4-17-5-15,1-3-7 16,-1-6 2-16,-3 0 8 16,-8 2-5-16,-8 8 10 0,-14 13-1 15,-9 8 1 1,0 9 10-16,-2 0 8 0,0 2-10 15,0 22-5-15,0 10 9 16,-6 6 10-16,-3-2-13 16,7-5-1-16,-1-8 2 15,3-6 2-15,0-12-8 16,0-2 4-16,0-3-4 16,0-2 4-16,0 0 2 15,18-14-1-15,9-10-3 16,4-8-4-16,2 1-1 15,-4 3-1-15,-2 4-3 16,-4 10 2-16,-12 8-8 16,-7 5 4-16,2 1-3 15,2 0-2-15,-6 3 1 0,7 18 9 16,-5 2-3-16,10 2 1 16,1-6-7-16,3-1 1 15,6-4-1-15,1-6 3 16,-1-8 4-16,10 0 0 15,-1 0 2-15,-2-13 0 16,8-8 0-16,-8-1 3 16,-5-6-2-16,3-4 1 15,-11-2 0-15,-5 5-2 16,-3 6 2-16,-10 9 5 0,0 10 5 16,-5 4-6-1,-15 0-6-15,-11 4-3 0,-7 21 3 16,5 6-1-16,4-1-2 15,2 0 0-15,13-3 3 16,3-3 0-16,7-4 0 16,4-6-2-16,0-7 2 15,0-7 2-15,0 0 0 16,11 0 1-16,7 0 3 16,9-5 4-16,-6-16-4 15,2 1 0-15,6-4 3 16,-2 0-3-16,-9 2-1 15,-3 8-5-15,-6 8 2 16,-7 5 6-16,-2 1-1 16,2 0-7-16,3 5-2 0,2 28 1 15,-3 11 0-15,-2 16 2 16,5 7-1-16,-5 9 2 16,-2 5-2-16,0-2 2 15,0-12-2-15,-4-11-8 16,-25-15-4-16,-11-17-9 15,-10-12 11-15,2-8 4 16,-6-4 5-16,7 0 2 16,7-12 2-16,13-12-3 15,10-5 1-15,12-4 1 16,5-8-2-16,0-1-2 16,27 0-6-16,6 0 1 15,16 1-5-15,12 0 2 16,3-3 9-16,8-2 1 0,-1-7 0 15,0-2-1-15,-4-8-1 16,-7-1 1-16,-11-3 1 16,-1 8 5-16,-15 2 2 15,-9 6 8-15,-6 0 2 16,-12 5-13-16,-6 5 4 16,0 12 1-16,0 9 2 15,0 8-1-15,0 8-1 16,0 4 3-16,-2 0-12 15,-11 7 0-15,-7 28-2 16,-3 20 2-16,4 12 0 0,3 9 0 16,5 5-3-1,9-3 3-15,2-10-4 0,0-5-9 16,0-14-19-16,15-13-22 16,10-10-43-16,-3-16-18 15,12-10-14-15,-1-1-196 16</inkml:trace>
  <inkml:trace contextRef="#ctx0" brushRef="#br0" timeOffset="-130605.65">21248 8049 795 0,'0'0'77'16,"0"0"-7"-16,0 0 3 0,0 0 11 15,0 0-47-15,0 0 27 16,-76 102-12-16,65-30-20 15,4-2-12-15,3 1 2 16,2-13-13-16,2-15 5 16,0-11-8-16,0-18-5 15,0-5 0-15,0-7-1 16,0-2 6-16,6 0 4 16,21-18-2-16,13-14-6 15,7-8-4-15,-5 3 2 16,-4 7-9-16,-9 11 7 15,-15 15-3-15,-1 4 0 16,-11 2 0-16,-2 23 4 16,0 16 1-16,0 2-2 15,0 3 4-15,-2-7-4 16,-15-5-1-16,-6-5 0 0,-4-10-30 16,-2-4-12-16,-2-12-55 15,-9-3-24-15,-7 0-122 16,-9-28-251-16</inkml:trace>
  <inkml:trace contextRef="#ctx0" brushRef="#br0" timeOffset="-130444.36">20673 8136 515 0,'0'0'366'16,"0"0"-300"-16,0 0-12 0,0 0 26 15,0 0-25-15,129-33-30 16,-53 33-24-16,11 1-1 15,11 14-1-15,6-1-41 16,4 6-46-16,-2 0-81 16,0 4-185-16</inkml:trace>
  <inkml:trace contextRef="#ctx0" brushRef="#br0" timeOffset="-130149.86">22079 8570 979 0,'0'0'142'16,"0"0"-96"-16,0 0 88 0,0 0-63 15,0 0-38-15,0 0-17 16,45 0-7-16,7 2-3 16,-2 6 0-16,4-4-4 15,-8 4 2-15,-7-4-3 16,-12 1-1-16,-14-2 0 15,-7-1-3-15,2-2 3 16,-8 0 0-16,0 0 1 16,0 0-3-16,0 0-19 15,0 2-16-15,0 3-15 16,0 2-116-16,-16 0-58 0,-9-2-420 16</inkml:trace>
  <inkml:trace contextRef="#ctx0" brushRef="#br0" timeOffset="-124970.14">23214 8538 541 0,'0'0'61'16,"0"0"-7"-16,0 0 67 15,0 0-34-15,0 0-16 16,0 0-27-16,9 32 11 0,4-30-4 16,3-2 13-1,-1 0 8-15,3 0-11 0,3-12-23 16,-4-16-22-16,8-12 4 15,-5-11-15-15,-3-2 1 16,4-12-6-16,-8-6 0 16,-4-6 0-16,0-3 0 15,-7 2-10-15,-2 14 10 16,0 14-1-16,0 15 0 16,0 13 1-16,0 9 0 15,0 8 0-15,0 5-3 16,0 2-14-16,0 33 14 15,0 18 1-15,2 14-1 16,5 3 2-16,4 2 2 16,2-5-2-16,10-5 0 0,-3-8-1 15,2-10-3 1,5-10-4-16,0-12 3 0,-5-12 5 16,5-10-6-16,0 0 2 15,2-28 1-15,0-8-13 16,0-9 5-16,-5-3-5 15,-8 0-16-15,-8 6 1 16,-1 8 28-16,-7 14 1 16,0 8 6-16,0 8-5 15,0 4 2-15,0 0-3 16,0 7-13-16,-9 19 14 16,-6 8-1-16,10 3 3 15,-2 1 0-15,7-1 0 16,0-5-1-16,7-6 2 0,9-10-1 15,1-8 2-15,8-8 0 16,4 0 1-16,2-22-3 16,10-9 0-16,-6-1-5 15,-1-2 5-15,-17 3 2 16,-3 0 6-16,-8 9-8 16,1 10 13-16,-7 8 8 15,0 4-3-15,0 0-18 16,0 20 3-16,0 16-3 15,2 12 21-15,-2-1-14 16,2-7-2-16,6-8 5 0,-6-10-8 16,2-12-2-1,0-4 11-15,5-6-6 0,9 0 25 16,9-23-18-16,11-4-1 16,-3-7-10-16,4 0 2 15,-8 2-2-15,-7 5 3 16,-4 5-2-16,-9 12 0 15,-6 7 1-15,-5 3-2 16,0 0-1-16,0 1-6 16,9 23 3-16,-5 4 2 15,7 0 1-15,5 0 0 16,1-3 1-16,6-7 0 16,4-8-1-16,2-8 2 15,2-2 1-15,9-2-3 0,5-18 1 16,-3-6-1-16,1-5 1 15,-14-5-1-15,-3-6 1 16,-12-2-1-16,-10 2 0 16,-4 5 0-16,0 14 0 15,-11 5 0-15,-11 10-2 16,-14 8-1-16,3 0 0 16,-8 14-1-16,3 21 3 15,7 4 0-15,11 1-3 16,9 0 4-16,9-6-4 15,2-8 3-15,0-6-2 16,15-8 3-16,12-8-2 0,0-4 5 16,4 0-2-16,2-16 6 15,6-8-5-15,-6-1 2 16,-2-2-4-16,-4 1 1 16,-3 4 1-16,-10 5 2 15,-1 8-4-15,-9 6 0 16,-1 3-1-16,-1 0-6 15,5 35 6-15,-5 14 1 16,0 13 0-16,-2 5 1 16,0 2 0-16,0-5-1 15,-4-6-1-15,-14-14-2 16,-2-13-20-16,0-12 11 16,-7-9 8-16,-2-7 2 0,0-3-5 15,0 0 4-15,4-17-3 16,10-7 6-16,9-4-2 15,6-6-3-15,0 1 2 16,4-1-6-16,23-1-5 16,8 0 3-16,14-2-1 15,9-1-1-15,2 0 2 16,10-2-5-16,-1-7 3 16,-9-5-2-16,-2-4 10 15,-14-8 3-15,-3-1-4 16,-15 4 6-16,-10 6 0 15,-14 13 1-15,-2 12 14 0,0 14 2 16,0 8 25 0,0 8 2-16,-4 0-33 0,-17 35-11 15,2 17-3-15,-2 18 3 16,11 6 1-16,-2-2-1 16,10-3-1-16,-5-8 1 15,7-5-17-15,0-12-49 16,0-12-25-16,0-13 0 15,23-18-84-15,6-3-117 16</inkml:trace>
  <inkml:trace contextRef="#ctx0" brushRef="#br0" timeOffset="-124620.52">25483 7740 779 0,'0'0'120'0,"0"0"-119"15,0 0 47-15,-42 145 8 16,31-80-22-16,7 2-24 16,-4-6 11-16,2-15 1 15,6-5-9-15,-2-15-8 16,2-10-3-16,0-8 0 16,0-8 4-16,0 0 14 15,8-8 29-15,17-16-38 16,6-8-11-16,0 0-6 15,-2 6-11-15,-4 8-2 16,-2 12 2-16,-8 6-3 0,-1 0 9 16,-10 24 5-1,-2 10 3-15,-2 2 3 0,0 2 0 16,-2 1-2-16,-16-7-1 16,3-4-27-16,-12-8-32 15,2-11-95-15,-2-9-148 16</inkml:trace>
  <inkml:trace contextRef="#ctx0" brushRef="#br0" timeOffset="-124461.28">25098 7918 870 0,'0'0'23'0,"0"0"-9"0,0 0 26 15,0 0 37-15,0 0-76 16,0 0-1-16,160-36-24 15,-66 57-38-15,13 3-86 16,11 2-143-16</inkml:trace>
  <inkml:trace contextRef="#ctx0" brushRef="#br0" timeOffset="-123846.2">26606 8095 900 0,'0'0'77'15,"0"0"17"-15,0 0 45 0,0 0-35 16,0 0-78-16,0 0-13 16,-119-26-7-16,92 54-2 15,7 2-4-15,-1 6 0 16,15 0-2-16,-1-4 2 16,7-6-1-16,0-8-5 15,0-5-2-15,11-12-1 16,5-1-8-16,7 0 14 15,-2-22 3-15,6-5 2 16,-2-12-2-16,-7-6-1 16,-5-7 1-16,-2-3-2 15,1 5 0-15,-6 9 1 16,5 14 1-16,3 10 0 0,1 11-1 16,1 6-7-1,11 0-1-15,0 20 8 0,1 17-1 16,1 11 0-16,-9 8 4 15,-6 6 2-15,-14 6 2 16,0 7 2-16,-5 2 7 16,-24 5-13-16,-7 1 0 15,3-5-2-15,-3-1 2 16,3-5-2-16,6-6 1 16,7-8-1-16,9-10 0 15,9-10 0-15,2-10-3 16,0-7 0-16,0-12-4 15,6-5 7-15,15-4-9 16,6 0 3-16,-4-20 6 0,2-16 0 16,-2-8 1-1,-13-11 5-15,-2-6-4 0,-8 5-1 16,0 6 0-16,0 9 2 16,-18 11-3-16,-5 2 1 15,-4 4 1-15,-4 2-2 16,0 5-34-16,4 0-82 15,14 7-69-15,13 3-289 16</inkml:trace>
  <inkml:trace contextRef="#ctx0" brushRef="#br0" timeOffset="-123565.73">27443 7972 972 0,'0'0'5'15,"0"0"0"-15,0 0 74 16,0 0-7-16,0 0-72 16,0 0 0-16,-7 48 0 15,7 1 9-15,-6 6-8 16,-4 3-1-16,-1-2 0 15,-5-5-16-15,1-4-38 0,-3-14-25 16,3-10-35-16,-3-15-72 16,-2-8-30-16</inkml:trace>
  <inkml:trace contextRef="#ctx0" brushRef="#br0" timeOffset="-122869.39">27218 8219 635 0,'0'0'122'0,"0"0"-4"16,0 0 2-16,0 0-42 15,0 0-63-15,0 0-6 16,96-20-2-16,-34 20-4 16,9 0-1-16,3 0 0 15,-1 0-2-15,-8 0-12 16,-16-12 11-16,-13-10-2 16,-9-7 3-16,-21-3-2 15,-4-1 2-15,-2-3 0 0,0 8-2 16,0 10 5-16,-2 10 2 15,-9 8 8-15,-7 0-9 16,-7 22-4-16,-6 16 1 16,4 16 5-16,10 7-1 15,5 0 2-15,12-3 3 16,0-4 3-16,0-11-2 16,23-13 0-16,-3-12 7 15,3-12 0-15,6-6 17 16,6 0-18-16,3-16-11 15,2-11-5-15,-9-2 5 16,0-2-10-16,-6 6 6 0,-7 6-2 16,-7 7 1-16,-9 8 0 15,-2 4-1-15,0 0-11 16,0 2 3-16,2 21-2 16,0 4 9-16,6 7 1 15,-6-5 1-15,9-3 0 16,-3-6-1-16,4-5-1 15,3-8 1-15,1-3 8 16,11-4-2-16,9 0 1 16,1-11-7-16,3-18 0 15,-1-12 0-15,-11-6-3 16,-10-10-4-16,-4 0-8 16,-8 10-4-16,-6 13 9 0,0 17 7 15,0 10 3-15,0 7-3 16,-18 0-2-16,-2 1 1 15,-4 24 3-15,6 9 1 16,3 10 0-16,7 6 7 16,8 3-6-16,0-2 9 15,0-8-2-15,16-6-7 16,11-8 3-16,11-7-2 16,9-10-2-16,10-5-27 15,9-7-80-15,-2 0-45 16,1-14-167-16</inkml:trace>
  <inkml:trace contextRef="#ctx0" brushRef="#br0" timeOffset="-121236.9">29146 8453 603 0,'0'0'54'15,"0"0"39"-15,0 0 25 16,0 0-16-16,0 0-30 16,0 0-7-16,33 35 3 15,-21-49-31-15,-4-10-19 16,-3-6-15-16,-5-7-2 16,0-2-1-16,0 2-2 15,-7 5-5-15,-11 9-1 0,-7 9 2 16,-4 9 4-16,-2 5-7 15,-4 0 5-15,-5 23 1 16,2 9-3-16,5 5 6 16,12 6-5-16,11-1 5 15,2-4-2-15,8-6 4 16,0-6-2-16,0-8 1 16,18-8 1-16,7-6 3 15,11-4 13-15,1 0 3 16,13-10-14-16,-2-16-4 15,4-12 1-15,-1-12-3 16,-2-13-1-16,-2-13-9 0,-5-8-12 16,-1-6 15-1,-12 2-5-15,-10 10-3 0,-7 15 12 16,-6 24 1-16,-6 20 2 16,0 9 1-16,0 10 2 15,0 0-4-15,-24 16-7 16,-5 27 5-16,-5 17-1 15,12 7 3-15,11 8 0 16,7-4 1-16,4 0-1 16,0-6 0-16,2-8 0 15,13-5 0-15,10-17 0 16,-3-7 1-16,5-12-1 16,0-11 3-16,4-5-2 0,7 0-1 15,4-9-5-15,7-20-9 16,3-6-9-16,-10-10-9 15,-7-4 7-15,-12 0 24 16,-10 7-4-16,-13 12 5 16,0 10 0-16,-5 8 2 15,-19 6 1-15,-12 6-3 16,1 0 0-16,-7 14 1 16,5 18 1-16,4 4-2 15,4 8 2-15,7-2-2 16,4-3 0-16,12-4 0 15,6-9 2-15,0-6 0 0,0-3 2 16,2-8-2 0,13-9 8-16,7 0 5 0,12 0 1 15,-1-9-11-15,6-15-4 16,-4-6-2-16,1-4-8 16,-3-4-5-16,-6 2 1 15,-7 6 2-15,-7 11 11 16,-6 7 0-16,-5 10-1 15,-2 2 1-15,0 0-6 16,0 2-9-16,0 22-1 16,-7 13 14-16,-1 6 2 15,8 0 0-15,0-4 1 16,0-6-1-16,0-9 1 0,0-8 0 16,4-6 8-1,9-6-8-15,7-4 14 0,14 0 4 16,1-6-12-16,6-18-3 15,-1-8 0-15,0-12-4 16,-9-15 0-16,2-13-3 16,-1-8-11-16,-6-8 5 15,-3 5-2-15,-7 9 3 16,-10 20 8-16,-1 20 0 16,-5 17 13-16,0 10-5 15,0 7-7-15,-5 0-1 16,-9 20-8-16,4 21 8 15,-3 13 0-15,7 5 1 16,6 4 7-16,0-1-6 0,0-2 12 16,0 1-7-16,12-3-7 15,3-9 0-15,-1-6-1 16,3-9 2-16,2-12-2 16,1-8-11-16,4-10-8 15,12-4 9-15,8 0-21 16,6-6-5-16,6-16-31 15,-8-10 29-15,-3-8 19 16,-9-6 6-16,-9 2 5 16,-17 8 9-16,-10 9 13 15,0 11 26-15,-10 8-11 16,-22 8-1-16,-8 0-7 16,0 14-7-16,0 23 7 0,1 7-10 15,10 7-3 1,8-1-1-16,7-6 1 0,12-7-6 15,2-9 11-15,0-6 2 16,0-8-7-16,0-4-2 16,6-3-2-16,17-7 6 15,6 0-2-15,6-9-7 16,6-13-6-16,-1-10 3 16,0-2-5-16,-9-7 5 15,-4 3-6-15,-5 11 3 16,-11 8 5-16,-7 14 1 15,2 5 7-15,-6 0-7 0,0 2 0 16,0 22-6-16,0 6 6 16,-8 6 1-16,6-2 5 15,2 0-5-15,0-4-1 16,0-7 0-16,10-8 0 16,5-9-2-16,3-1-20 15,9-5-38-15,2 0-76 16,-3-9-121-16,-6-19-226 15</inkml:trace>
  <inkml:trace contextRef="#ctx0" brushRef="#br0" timeOffset="-120958.49">29949 7913 900 0,'0'0'58'15,"0"0"-12"-15,0 0 34 16,0 0 19-16,0 0-39 16,122 10-53-16,-24 12-3 15,0-2-3-15,-2-2 4 16,-22-7-5-16,-14-2-1 16,-20-6-15-16,-18-3-12 15,-13 0 0-15,-9 0 22 16,0 0-30-16,0-9-25 15,-16 2-18-15,-6 7-36 16,0 0-122-16,7 0-188 0</inkml:trace>
  <inkml:trace contextRef="#ctx0" brushRef="#br0" timeOffset="-119739.39">31339 8550 834 0,'0'0'37'0,"0"0"-24"15,0 0 19-15,0 0 29 16,70-126-18-16,-55 94-21 15,1 4 1-15,-5 0-5 16,-3 6-7-16,0 9-3 16,-6 8 5-16,-2 5-10 0,0 0-3 15,0 0-4-15,0 4-8 16,0 21 6-16,0 14 6 16,-2-3 2-16,0-3-1 15,2-6 1-15,0-13-1 16,0-3 0-16,0-8 3 15,0-3 7-15,0 0 18 16,15-2 11-16,16-19-20 16,9-4-19-16,-2-5 0 15,0-4-1-15,-5 2 1 16,-6 6 0-16,-6 8 1 16,-13 7-1-16,-6 10-2 0,-2 1-1 15,0 5-6 1,0 27-7-16,0 12 15 0,-2 3 0 15,-2-7 1-15,2-10-1 16,0-12 2-16,2-11-4 16,0-7 5-16,0 0 10 15,0 0 32-15,6 0-8 16,16-19-28-16,7-9-9 16,0-4 4-16,0-2-4 15,0 0-1-15,-7 6 1 16,-6 7 1-16,-5 13-1 15,-9 8 0-15,3 0-9 0,-3 15-5 16,2 19 5-16,0 8 9 16,4 1 0-16,-4 1 0 15,3-11-1-15,-1-5-1 16,0-12-8-16,0-4-14 16,-4-8-19-16,-2-4-27 15,0 0-6-15,0-23-93 16,0-14-248-16</inkml:trace>
  <inkml:trace contextRef="#ctx0" brushRef="#br0" timeOffset="-119492.85">31424 7994 748 0,'0'0'92'0,"0"0"-10"15,0 0-20-15,0 0-15 16,0 0-26-16,0 0 3 16,12 89 14-16,5-89-1 15,5 0-25-15,-1-18-12 16,-8 0-1-16,-11 0 0 16,-2 2-24-16,-7 9-12 15,-26 1-36-15,-12 6-126 16,-1 0-346-16</inkml:trace>
  <inkml:trace contextRef="#ctx0" brushRef="#br0" timeOffset="-118775.66">23441 8981 862 0,'0'0'106'0,"0"0"-93"16,0 0 14-1,0 109 76-15,-6-39-38 0,-5 12-24 16,-1 8-5-16,8-1-4 15,-3-4-13-15,5-6-10 16,0-19-9-16,0-14-8 16,0-18-3-16,-8-14 6 15,6-7-53-15,-7-7-50 16,1 0-5-16,4-23-150 16,2-14-169-16</inkml:trace>
  <inkml:trace contextRef="#ctx0" brushRef="#br0" timeOffset="-118505.21">23308 9027 874 0,'0'0'64'0,"0"0"-36"16,0 0 19-16,0 0 30 16,0 0-38-16,0 0-28 15,156-76 12-15,-107 76 3 16,4 6-1-16,-6 16-7 15,-9 6-6-15,-16 4-10 16,-9 2 5-16,-8 1-5 16,-5-1-2-16,-13-2 1 15,-25-3 3-15,-5-4-3 16,-1-4-2-16,-1-6-15 16,5-5-83-16,11-6-20 0,12-4-103 15,5 0-195 1</inkml:trace>
  <inkml:trace contextRef="#ctx0" brushRef="#br0" timeOffset="-118039.33">23831 9235 747 0,'0'0'144'0,"0"0"-75"16,0 0 45-16,0 0-18 15,0 0-38-15,0 0-12 0,9-81-3 16,-22 58-20-16,-5 2-11 16,-4 3 0-16,2 9-11 15,2 8 7-15,-4 1-8 16,-3 3 0-16,3 22-1 16,-5 7 0-16,10 6-1 15,1 4 0-15,7-3 0 16,9-2 1-16,0-7-5 15,4-7 3-15,19-9 2 16,-4-11 1-16,6-3 0 16,2 0 1-16,2-15-1 15,0-14 3-15,0-2-2 16,-9 2-1-16,0 0 6 0,-12 4-5 16,0 4 3-1,-6 9-3-15,0 9 0 0,-2 3-2 16,0 0 0-16,0 8-7 15,0 18 1-15,-4 8 7 16,-6 0-1-16,8-3-14 16,2-6-55-16,0-6-54 15,12-10-17-15,17-9-50 16,13 0-59-16</inkml:trace>
  <inkml:trace contextRef="#ctx0" brushRef="#br0" timeOffset="-117590.58">24170 9069 679 0,'0'0'200'16,"0"0"-108"-16,0 0 12 15,0 0-35-15,0 0-30 16,-114 64-1-16,97-21-15 16,1 3-10-16,16 2-3 15,0 1-4-15,0-1 2 16,0-9-6-16,20-5-1 15,11-9 2-15,5-9 0 16,7-11-1-16,1-5-2 16,3-1-2-16,2-27-13 15,-6-8 0-15,-8-8-3 16,-6-7-8-16,-4-7-10 16,-10-7 29-16,-9 0 4 15,2 7 3-15,-8 16 3 16,0 19 12-16,0 15 31 0,0 8-9 15,-12 0-13-15,-5 6 1 16,-10 24-20-16,2 17 1 16,5 7-1-16,7 5-2 15,1 4 0-15,8-5 1 16,4-5-4-16,0-9 0 16,0-8 0-16,0-10-4 15,0-8-26-15,2-11-50 16,18-7-68-16,5 0-67 15,11-18-8-15,-1-12-262 0</inkml:trace>
  <inkml:trace contextRef="#ctx0" brushRef="#br0" timeOffset="-116960.4">24623 9164 719 0,'0'0'177'0,"0"0"-126"16,0 0 46-16,0 0 5 15,-125-12-37-15,96 29-30 16,2 10-15-16,2 5 2 16,4 4-12-16,7 2-5 15,3 0 2-15,9-1-6 16,2-5 0-16,0-2-1 16,13-7 1-16,12 0-1 15,8-7 0-15,5-4 0 0,9-8-1 16,9-4-4-1,-6 0 5-15,2-14-1 0,-7-10-12 16,-5 0 5-16,-13-5 8 16,-12 0 0-16,-6-3 0 15,-9 1-1-15,0 4-1 16,0 10 2-16,0 8 0 16,-16 9 0-16,-2 0-3 15,-1 5-7-15,-6 23 6 16,10 4 3-16,7 4-4 15,8 0 5-15,0 1-3 16,21-3 2-16,12-5-2 0,14-3-5 16,6-6 4-16,5-11-11 15,-2-9 0-15,2 0 0 16,-4-22 4-16,0-11-1 16,-10-4 8-16,-11-12 4 15,-2-5 0-15,-8-12 4 16,-8-8-2-16,-10 0 2 15,-5 6-4-15,0 15 21 16,0 21 17-16,0 16 0 16,0 11-19-16,-5 5-2 15,-6 5-17-15,-2 29-4 16,-1 20 4-16,8 7-1 16,4 5-2-16,2-4 3 0,0-2 0 15,4-6-2-15,9-9 2 16,1-11-36-16,-6-10-60 15,1-12-8-15,-4-12-46 16,0 0-207-16</inkml:trace>
  <inkml:trace contextRef="#ctx0" brushRef="#br0" timeOffset="-116787.14">24986 9215 960 0,'0'0'126'0,"0"0"-124"0,0 0 3 16,0 0 65 0,137 17-36-16,-46-9-34 0,9-4-17 15,0-4-84-15,-2 0-116 16,-11 0-414-16</inkml:trace>
  <inkml:trace contextRef="#ctx0" brushRef="#br0" timeOffset="-116634.85">25798 9400 984 0,'0'0'55'15,"0"0"-40"-15,0 0 38 16,0 0-24-16,0 0-29 0,0 0-66 16,-12 11-98-1,8-11-248-15</inkml:trace>
  <inkml:trace contextRef="#ctx0" brushRef="#br0" timeOffset="-111089.33">15394 10728 942 0,'0'0'45'0,"0"0"10"16,0 0 16-16,0 0-15 15,0 0-50-15,0 0 35 16,-17 150 15-16,5-82-37 15,-3-3-6-15,-3-7-6 16,-3-8-6-16,6-12-1 16,-1-13 3-16,12-10-3 15,2-11 1-15,2-4 0 16,0-8 5-16,0-24-3 0,0-14-3 16,6-12-3-1,6-5 3-15,-1-1 0 0,-3-1 0 16,6 10 0-16,-5 13 0 15,-3 12 2-15,4 16-2 16,-8 8 5-16,0 6-2 16,9 0-2-16,3 24-1 15,5 16 1-15,8 12 0 16,0 4-1-16,2 7 0 16,0-3 0-16,2-4 1 15,5-6-1-15,-9-12 0 16,-7-10-1-16,-5-12 1 15,-5-12 0-15,-6-4 0 16,-2 0 4-16,7-20 5 0,-5-18 1 16,8-12-2-1,-10-8-2-15,-2-10-3 0,2-6-3 16,-2 1 0-16,0 10-1 16,0 20 0-16,0 17-4 15,0 16-13-15,-2 10-20 16,-5 2-108-16,2 24-68 15,5 8-89-15,0 2-263 16</inkml:trace>
  <inkml:trace contextRef="#ctx0" brushRef="#br0" timeOffset="-110169.7">15909 11035 771 0,'0'0'92'0,"0"0"-69"15,0 0 75-15,0 0-40 16,0 0-43-16,0 0 4 16,-13 2 19-16,17-4 16 15,16-15-17-15,2-7-23 16,3-3-6-16,-7-5 1 16,-5-1-6-16,-6-4 3 15,-7 6 0-15,0 2-4 16,0 8 0-16,-9 9-2 15,-9 10-2-15,-4 2-4 0,4 4 2 16,-9 27-4-16,8 8-2 16,-2 7 5-16,17 7-4 15,4-3-3-15,0-4 9 16,0-7 1-16,15-7-3 16,1-15 4-16,6-9 0 15,-2-8 1-15,9 0 5 16,0-20 2-16,9-12-6 15,-3-4 3-15,6 0-4 16,-10 1 0-16,3 7 1 16,-10 6-1-16,1 13 0 15,-10 6-7-15,1 3 0 16,-3 4-8-16,-4 21 4 0,-5 7 3 16,-4 4 7-1,0 0-4-15,0-5 3 0,-4-2-9 16,-9-9 10-16,-1-11 0 15,3-2 0-15,9-7 1 16,-2 0 8-16,4-1 1 16,0-22-9-16,2-9-2 15,15-8-11-15,10-1 2 16,0 2 1-16,-5 7 3 16,-1 9 3-16,-15 13 4 15,-1 7 1-15,-5 3 19 16,0 0-12-16,0 11-8 15,-11 14 0-15,-1 7-1 16,8 2 1-16,4-3 0 0,0 1 0 16,0-9-4-16,6-5 4 15,15-8 0-15,1-8 3 16,7-2-3-16,-2-7 0 16,6-22 1-16,5-8 0 15,-5-4 0-15,1-12 6 16,-10-5-4-16,-3-12-1 15,-15-5-2-15,1-3 1 16,-7 13-1-16,0 16 0 16,0 23 2-16,-7 14 19 15,-1 12-4-15,-11 0-14 16,3 29-3-16,-1 21-2 16,5 14 2-16,10 8 0 0,2 3 1 15,0 0-3 1,14-7 1-16,1-10 1 0,3-9 0 15,3-13-1-15,-6-12-2 16,1-14-16-16,-1-10-26 16,3 0 15-16,4-20-111 15,-8-20-182-15,-10-10-166 16</inkml:trace>
  <inkml:trace contextRef="#ctx0" brushRef="#br0" timeOffset="-109969.4">16422 10718 856 0,'0'0'68'0,"0"0"-51"15,0 0 55-15,0 0-13 16,0 0-56-16,0 0-3 16,42 10 6-16,20-3-5 15,12 0-1-15,18 0-60 16,10 5-35-16,10 7-64 15,-1 1 108-15,-6 4-89 16</inkml:trace>
  <inkml:trace contextRef="#ctx0" brushRef="#br0" timeOffset="-107840.86">17331 11200 821 0,'0'0'76'15,"0"0"-66"-15,0 0 101 16,0 0-10-16,0 0-80 16,0 0-17-16,114-145 4 15,-72 91 7-15,-2-8-2 16,-9-9-12-16,-2-7 1 16,-6-6-2-16,-15 9 0 15,-2 12 0-15,-6 10 0 16,0 19 1-16,0 10 0 15,0 11 1-15,0 10 0 16,0 3-2-16,-10 6-1 0,-1 32-4 16,3 16 4-16,-6 15 2 15,3 3 5-15,9 4-1 16,-8-4-1-16,8-1 9 16,2-8 6-16,0-10-9 15,0-11 10-15,0-16-3 16,0-12-8-16,0-10 4 15,10-4 5-15,9-8 11 16,12-24-19-16,8-8-7 16,-4-6-2-16,1 6-2 15,-11 5 2-15,-8 12-2 16,-5 9 1-16,-10 9-4 0,0 5 2 16,-2 2-7-16,2 20 6 15,-2 13 3-15,2 1 0 16,7 0-2-16,-5 0 2 15,8-6 0-15,3-4 2 16,1-8-2-16,9-7 0 16,4-6 0-16,2-5-1 15,11 0 1-15,0-12 0 16,3-15-3-16,-3-2 3 16,-9-7 0-16,-8-4 0 15,-11-5-7-15,-12 4 4 16,-2 2 1-16,0 11-1 15,-4 8 0-15,-14 10 3 0,-5 8-5 16,-4 2 2 0,6 2-4-16,-2 24 3 0,5 6-2 15,7 8 3-15,11 2 2 16,0 2-10-16,0-3-9 16,27-7-13-16,4-6-6 15,11-7 17-15,14-12 8 16,6-9 8-16,15 0 0 15,-6-4 6-15,-5-19-1 16,-8-3-11-16,-8-1-8 16,-19-5 17-16,-16-3 3 15,-15 2 1-15,0 2 4 16,0 8 12-16,-17 6 9 16,-8 14 6-16,-4 3-13 15,0 0-15-15,-9 17-3 0,7 12 2 16,2 2 11-16,11 3-6 15,7-3 3-15,9-7-2 16,2-2-3-16,0-9 1 16,0-1 1-16,15-12 5 15,10 0 6-15,2 0-8 16,6-9-5-16,7-16 1 16,1-1-7-16,-6-3 3 15,-8-2-2-15,0-1 0 16,-10 2-1-16,-13 11 4 0,4 7-1 15,-8 9-3 1,0 3 0-16,0 0-6 0,0 17-2 16,0 12 6-1,-3 5 2-15,3 2 0 0,3 3 0 16,28-5 0-16,7-4-1 16,6-7-1-16,3-3-1 15,-3-13 2-15,8-5-1 16,-3-2-8-16,2-2-4 15,-2-18-6-15,5-6 7 16,-10-2 6-16,1-9-9 16,-7-5-5-16,-9-1-1 15,-14-4 17-15,-8 5 5 16,-7 8-1-16,0 6 2 16,-11 12 0-16,-16 6 6 0,-9 10 3 15,3 0-8-15,-5 12 2 16,7 18-3-16,6 6 4 15,7 5-3-15,7 2-2 16,9-5 1-16,2-1-1 16,0-7 2-16,0-9-2 15,13-4 1-15,10-11 3 16,-1-6 2-16,16 0 9 16,4-11-3-16,3-16-12 15,9-5 7-15,-8-7-1 16,1-3 0-16,-5-11 2 15,-6-5-6-15,-12-13 4 0,-1-9-5 16,-12-7-1-16,-7 1 2 16,-4 6-2-16,0 16 2 15,0 20 0-15,0 16 8 16,0 14-6-16,-2 8 3 16,0 6-5-16,-7 0-2 15,-2 32-6-15,2 17 2 16,-2 20 3-16,7 12 2 15,-1-2 3-15,5 4-4 16,0-8-2-16,0-4 2 16,9-11 1-16,16-7-1 15,-4-13-2-15,8-10 2 16,2-10 2-16,4-12-2 0,-4-8-2 16,4 0-1-1,3-15-8-15,2-10 4 0,-5-8-5 16,4-3-6-16,-10-6-2 15,-7-2-6-15,-6 3 2 16,-10 6 15-16,-6 15 1 16,0 12 6-16,0 8 2 15,-2 0-7-15,-13 5 5 16,-3 16-1-16,-1 7-3 16,11 8 6-16,1 2 0 15,7 4 1-15,0-2-2 16,0-4 1-16,9-4 0 15,18-4 0-15,4-3 1 16,11-10 3-16,3-8 1 0,7-7-4 16,-6 0-1-1,1-8-2-15,2-17 0 0,-9-7-4 16,-2-5-4-16,-5-12-15 16,-6-3 2-16,-12 0 6 15,-5 8 11-15,-10 9 6 16,0 16 1-16,0 7 1 15,-14 6 5-15,-1 6-7 16,1 0-2-16,1 0 0 16,11 0 2-16,2 0-2 15,0 6 1-15,0 4 0 16,6-3-1-16,17 4 0 16,-8-3-3-16,8 2 5 15,-5 0 1-15,-3 0-1 16,-1 4 7-16,-10 1-7 0,3 0 2 15,-7 5 4-15,0 2-4 16,0 5 4-16,0-4 12 16,-7 2-6-16,5-2-7 15,2-2-1-15,0-4-3 16,0-6 4-16,0-1 3 16,2-5-2-16,11-1 6 15,5-4-7-15,4 0-5 16,3 0-37-16,6-5-52 15,2-13-183-15,10-5-414 0</inkml:trace>
  <inkml:trace contextRef="#ctx0" brushRef="#br0" timeOffset="-107495.29">21150 10780 824 0,'0'0'126'0,"0"0"-119"16,0 0 63-16,0 0 40 0,0 0-61 16,0 0-16-1,0 0-13-15,138 46-8 0,-107-44-4 16,2 0 6-16,2-2 5 15,-14 0-2-15,-3 0-3 16,-7 0 5-16,-4 0-7 16,-7 0-3-16,0 0-1 15,0 0-3-15,0 0-1 16,0 0-2-16,0 0-4 16,0 0-4-16,-9 2-37 15,-4 5-36-15,-3-6-122 16,1 1-234-16</inkml:trace>
  <inkml:trace contextRef="#ctx0" brushRef="#br0" timeOffset="-101721.33">22413 10740 388 0,'0'0'107'0,"0"0"-78"16,0 0 33-16,0 0-14 0,0 0-29 16,0 0 3-16,0 0 2 15,0 0 3-15,0 0-16 16,0 0 7-16,0 0 5 16,0 0-6-16,0 0 1 15,0 0-1-15,0 0-3 16,0 0-4-16,0 0-7 15,0 0 5-15,0 0 6 16,0 0-4-16,0 0 0 16,0 0-6-16,0 0 1 15,0 0-2-15,0 0-3 0,0 0 6 16,0 0-5 0,0 0 1-16,0 0 3 0,0 0-2 15,0 0 4-15,0 0-6 16,0 0 1-16,0 0-1 15,0 0-1-15,0 0 1 16,6 7 4-16,0 4-2 16,5-5-2-16,3 0 2 15,1-4-2-15,1-2 7 16,8 0-3-16,-4-2-3 16,7-14-1-16,0-6 2 15,-10-2-3-15,1-4 7 16,-9 0-2-16,-9-2 2 15,0 4 18-15,0-1-13 16,-2 8 1-16,-11 3 2 16,-3 6-14-16,3 8 7 15,-1 2-8-15,-1 0-8 0,-1 21 8 16,1 16-3-16,3 7 2 16,8 4 1-16,4-2 0 15,0-6-2-15,4-8 4 16,12-8-3-16,4-10 1 15,2-8-4-15,3-6 4 16,-1 0 3-16,12-20-2 16,-3-8 3-16,6-2-3 0,-6-4 3 15,-4 1 3 1,-5 4-1-16,-8 0 6 0,-3 9 8 16,-3 6-5-1,-6 9-2-15,-4 5-11 0,0 0-2 16,0 5-10-16,4 22 3 15,7 9 7-15,3 5 3 16,-1 0 0-16,5-7-3 16,-3-8 3-16,1-10-2 15,-7-10 1-15,-3-4-1 16,2-2 5-16,3 0 12 16,6-24 12-16,8-6-21 15,-3-4-7-15,5-3 9 16,-7 4-7-16,0 3-3 15,-6 7 8-15,-10 12-9 0,0 4-1 16,-4 7-1-16,5 0-3 16,-3 14-16-16,0 17 15 15,12 9 6-15,-1 4 5 16,1-3-5-16,3-6 0 16,-1-5 1-16,1-11-1 15,-3-7 0-15,-1-10-26 16,3-2-21-16,6 0-8 15,5-21-149-15,0-9-304 16</inkml:trace>
  <inkml:trace contextRef="#ctx0" brushRef="#br0" timeOffset="-98157.04">23564 10564 745 0,'0'0'66'0,"0"0"-2"16,0 0 79-16,0 0-75 15,0 0-16-15,0 0 0 16,-67-59-10-16,52 59-26 16,-3 0-6-16,-9 8-8 15,2 16-2-15,6 7 1 16,-2 5-1-16,15 3 1 0,6 4-1 15,0-3-1 1,0 1 0-16,25-8-7 0,6-5 4 16,6-5-2-16,12-11-3 15,7-11 3-15,2-1-6 16,0-1 4-16,2-20-4 16,-2-3 11-16,-4-1 0 15,-14-1 0-15,-11-1-1 16,-16 2 2-16,-10 6 0 15,-3 3 7-15,-14 5-1 16,-22 11-6-16,-7 0 0 16,-5 3-5-16,-6 21 5 15,8 6 0-15,7 2 1 16,18 3-2-16,0-2 1 0,15-1-1 16,6-2 1-1,0-6 0-15,6-6 2 0,17-8-2 16,2-10-1-16,8 0 0 15,7-4 1-15,2-18 0 16,5-7 3-16,-7-2-3 16,-7 1 0-16,-6-1 2 15,-9 5 0-15,-7 6 7 16,-11 8-9-16,0 9 8 16,0 3-5-16,0 0-3 15,0 0-15-15,0 20 4 16,-9 10 10-16,5 0 0 15,4 0 1-15,0-4 0 0,9-6 0 16,9-6-3 0,8-6 2-16,1-8-2 0,2 0 3 15,2 0 2-15,0-20-1 16,0-5-1-16,-2-1 0 16,-2-3 0-16,-4-1 1 15,-15 6 3-15,2 6 3 16,-10 8 6-16,0 6 30 15,0 4-15-15,0 0-28 16,0 23-7-16,-10 18 7 16,4 15 2-16,-1 9 0 15,7 9 3-15,0 7-5 16,0 8-1-16,0-4 1 16,0-13-2-16,0-14-4 0,0-19-4 15,0-14-17-15,0-13-5 16,0-8-11-16,0-4 16 15,0-14 27-15,0-24-13 16,0-19-13-16,0-10 21 16,-2-14 3-16,2-11 1 15,0-6 1-15,0-3 0 16,7 11 1-16,11 15 16 16,-1 17 1-16,8 19-2 15,-8 11-9-15,8 10-7 16,4 8 1-16,0 10-1 15,0 0 1-15,0 3-1 16,-2 22 1-16,-9 8 4 0,-7 6-1 16,-11 3 0-16,0 2 0 15,-13-5-2-15,-24-4 0 16,2-9 5-16,-5-8-4 16,9-5 0-16,4-10-2 15,11-3 4-15,12 0-4 16,4-10-1-16,0-18-22 15,20-4-37-15,20-7 35 16,16 6-3-16,4 1-9 16,9 2 19-16,5 1 10 15,-3 2 7-15,0-1 0 16,-13-3 1-16,-4 3-1 0,-17-2 2 16,-10 2 3-16,-11 4 14 15,-11 0 10-15,-5 5 16 16,0 2 2-16,-13 3-8 15,-10 6-16-15,3 6-10 16,-9 2-10-16,2 0 5 16,-2 14-8-16,9 10 0 15,9 8 0-15,6 2 0 16,5 2 8-16,0-1-5 16,11-3-1-16,14-4 0 15,-3 0 2-15,5-3-2 16,2-1-2-16,-4-3-3 15,0-3 3-15,-8-4 0 0,-6-1 0 16,-8-6 2 0,-3-1-2-16,0 0 0 0,0 1-4 15,-3-4 3-15,-17-1 1 16,0-2 3-16,5 0-2 16,1 0-1-16,7-5 0 15,5-12 1-15,2-7-1 16,0-4-7-16,9-4-5 15,11 2 2-15,9 4 0 16,7 1 8-16,-1 8-3 16,3 3 0-16,-5 3 5 15,2 6 0-15,-18 2 0 16,-3 3 0-16,-10 0 2 16,0 0 6-16,3 19 6 0,-1 7 3 15,2 4-6-15,-2 2 1 16,3-2 0-16,-5-4 7 15,6-6-10-15,-4-4 0 16,3-6-1-16,-3-6-1 16,1-4 5-16,7 0-7 15,8-2 3-15,12-21-3 16,-5-4-5-16,0-6 3 16,-10-6-2-16,4-1-1 15,-9 1 0-15,-10 11 0 16,-2 14-1-16,-2 9 0 15,0 5-6-15,0 0 0 16,0 0-13-16,0 22-2 0,0 10 22 16,0 1 0-16,0 4-2 15,0-3 2-15,17-4-2 16,4-7 2-16,-1-6-3 16,4-9-5-16,-2-7 8 15,5-1 0-15,7-9 2 16,-5-19 0-16,0-7-1 15,-7-11 1-15,-2-7-2 16,-2-12 0-16,-5-9 0 16,1-8-7-16,-8-2-5 0,1-1 6 15,-5 13 1 1,-2 13 4-16,0 21 1 0,0 13 0 16,0 16 15-1,0 4-7-15,0 5-8 0,0 10-3 16,0 28-2-16,0 18 5 15,0 10 2-15,0 7-2 16,12-3 3-16,3 2-3 16,3 0-1-16,9-4 1 15,4 0 0-15,9-10 2 16,3-7-2-16,-6-13-1 16,1-10 0-16,2-12-3 15,-7-12-6-15,6-4-2 16,3-4-4-16,1-20-24 15,-8-8-7-15,-4-6-3 16,-11-6 29-16,-8 0 2 0,-12 1 5 16,0 9-5-16,-10 12 3 15,-14 10 11-15,-5 12 4 16,-4 0 1-16,2 6 7 16,-4 16 2-16,12 6 2 15,0 4-1-15,12 1 8 16,4 1-1-16,7-6-4 15,0-5 6-15,0-6-8 16,7-8 1-16,6-6 6 16,2-3 0-16,8 0-12 15,4 0 5-15,2-18-8 0,-2-5-2 16,-5-2-1 0,0-3 0-16,-4-2 0 0,-5 4 0 15,-1 4-3-15,-10 7 1 16,0 9 1-16,-2 6 0 15,0 0-5-15,0 10-18 16,0 16 24-16,0 9 1 16,0-2-1-16,11 4 0 15,3-7 5-15,1-4 0 16,1-4-1-16,1-8-1 16,4-5 4-16,-5-6-5 15,-1-3-2-15,7 0 11 16,5-10-6-16,4-15-4 0,-4-10 1 15,-3-5 0 1,-8-12-2-16,-5-14-2 0,-5-12-7 16,2-12-12-1,-8-9-5-15,0-8 13 0,0-5 0 16,0 7 11-16,-2 18 1 16,-8 21 0-16,8 21 2 15,-5 23 2-15,5 14 5 16,0 8-8-16,0 0-2 15,0 37-11-15,0 18 12 16,2 25 2-16,0 13 1 16,6 1 7-16,17 2-7 15,-6-7 1-15,1-3 2 16,5-7-3-16,-4-6 3 0,6-10 1 16,-5-17-3-16,2-15-3 15,-2-10 1-15,-4-11-1 16,-1-10 0-16,6 0 3 15,8-12 1-15,0-14-4 16,8-8-3-16,-1-5-2 16,-5-1-1-16,-6 5-1 15,-5 9-1-15,-9 9 5 16,-7 11 3-16,-4 6 0 16,0 0-3-16,0 8-10 15,0 19 13-15,0 7 0 16,0-1 5-16,0 4-4 15,0-6 8-15,14-2 1 0,-1-5-1 16,2-8 3-16,8-7-7 16,-1-6 7-16,7-3 10 15,5 0-13-15,1-10-2 16,3-12-6-16,-4-5-1 16,-3 0 0-16,-7-1 0 15,-8 3 0-15,-7 7 2 16,-7 10-1-16,-2 6 6 15,0 2-7-15,0 0-8 16,0 12-17-16,0 15 19 16,0 6 6-16,0 1 1 15,0-1 0-15,0-5-1 16,4-8 1-16,10-4 1 16,1-9 0-16,6-7 0 0,3 0 5 15,10 0 0-15,-5-11-3 16,2-10-4-16,-4-5 0 15,-8-3-1-15,-9-8-3 16,-10-3 1-16,0 4-14 16,-14 4-15-16,-15 10 15 15,-9 12 16-15,-4 6-7 16,4 4 6-16,0 0-3 16,13 4 3-16,10 8-6 15,9-5 2-15,6 0-4 16,0-2-7-16,13-2 1 15,11 2 12-15,12-4 3 16,7 1 1-16,-1 2 0 0,0 6 2 16,3 5 4-1,-12 4 19-15,-2 5-2 0,-2 5 0 16,-8-3 8-16,-8-2-5 16,-9-6-9-16,-4-4-11 15,0-7-4-15,0 0 1 16,0-7-3-16,0 0 0 15,0 0 0-15,2 0 5 16,7-7-5-16,5-12-33 16,1-10 0-16,14-2 1 15,7-6 10-15,2 7-10 16,2 7 0-16,-5 13 12 0,-1 10 10 16,-5 0 9-16,-9 7 0 15,-2 17 1-15,-7 4 5 16,-2 4 4-16,-9-4 11 15,0 3-12-15,0-5-2 16,-9-4-4-16,-9-2-2 16,3-6-2-16,-8-6 1 15,3-5-25-15,-6-3-33 16,-1 0-69-16,-4-7-152 16</inkml:trace>
  <inkml:trace contextRef="#ctx0" brushRef="#br0" timeOffset="-97879.58">27260 10196 739 0,'0'0'38'15,"0"0"51"-15,0 0 40 16,0 0-67-16,0 0-36 16,0 0-9-16,0 0-1 15,-13 67-4-15,26-67-9 0,0 0-3 16,3-7-22 0,-5-10-45-16,-7-10-58 0,-4-3-143 15,-9-2-233-15</inkml:trace>
  <inkml:trace contextRef="#ctx0" brushRef="#br0" timeOffset="-97724.34">26631 10011 516 0,'0'0'357'16,"0"0"-321"-16,0 0-34 16,0 0 36-16,0 0-19 15,0 0-13-15,16 51-6 16,55-41-11-16,25-6-156 15,18-2-309-15</inkml:trace>
  <inkml:trace contextRef="#ctx0" brushRef="#br0" timeOffset="-97362.58">29208 10415 433 0,'0'0'544'0,"0"0"-527"16,0 0-8-16,0 0 66 15,0 116 29-15,0-43-24 16,0 9-33-16,-4 6-8 16,-5 6-18-16,3 2-8 15,-13-5-9-15,3-11-4 16,1-8 0-16,-1-16-2 16,5-12-19-16,5-16-28 15,4-12-51-15,-3-7-28 16,3-9-68-16,2 0-196 15</inkml:trace>
  <inkml:trace contextRef="#ctx0" brushRef="#br0" timeOffset="-96640.3">29121 10537 973 0,'0'0'2'16,"0"0"7"-16,0 0 2 15,0 0 61-15,0 0-23 16,156-58-23-16,-98 76-4 16,-2 10 1-16,0 7 2 15,-14 2-15-15,-20-1 2 0,-8-3-3 16,-14-5-2 0,0-7-6-16,-18-1 8 0,-13-8-6 15,2-3 3-15,6-5-4 16,6-4 1-16,7 0 9 15,6 0-5-15,4-18 2 16,0-10-5-16,14-9-4 16,21-7-4-16,12 3-17 15,4 2 1-15,3 13-16 16,-8 16 16-16,-1 10 14 16,-9 0-3-16,-7 10 9 15,-2 14 0-15,-14 5 3 16,-6 1 8-16,-5 2-3 15,-2-2-3-15,0-1 3 16,-9-4-1-16,-4-7 0 0,-3-8-2 16,9-8 3-1,1-2-1-15,6 0 8 0,0-2-6 16,0-22-5-16,2-5-4 16,25-6-18-16,6-2-3 15,5 5-25-15,5 8 16 16,-10 12 6-16,-4 12 11 15,-7 0 8-15,-11 8 3 16,-4 20 2-16,-5 4 3 16,2 3 3-16,1-1-3 15,0-4 0-15,1-6-1 16,5-8 1-16,1-4 0 16,3-10 4-16,10-2 12 15,2 0-11-15,-3-21-2 0,0-5-5 16,-6-6 9-16,-11-5-1 15,-7-3 6-15,0-3-14 16,-7 6 2-16,-15 6-3 16,-12 9-2-16,3 10-2 15,-2 7-7-15,4 5-29 16,6 0-49-16,6 7-52 16,13 9-164-16</inkml:trace>
  <inkml:trace contextRef="#ctx0" brushRef="#br0" timeOffset="-96416.96">30612 10333 854 0,'0'0'127'0,"0"0"-106"15,0 0 1-15,0 0 41 16,0 104 19-16,-11-39-31 15,3-2-31-15,-13-4-16 16,1-6-4-16,3-6-14 16,-6-11-85-16,4-6-25 15,3-15-37-15,3-8-35 16,1-7-150-16</inkml:trace>
  <inkml:trace contextRef="#ctx0" brushRef="#br0" timeOffset="-96041.2">30385 10560 604 0,'0'0'70'16,"0"0"-44"-16,0 0 30 16,0 0 33-16,154-49-64 15,-110 49-16-15,-1 0 12 16,-5 6 24-16,-9 12 14 16,-2 4-28-16,-5 4-11 15,-9 5 4-15,-4 0-1 16,-6 4-9-16,-3 0-4 15,0-3-3-15,0-3-3 16,0-5 2-16,0-5 8 0,2-4-2 16,9-5-7-16,2-6 10 15,7-4-5-15,7 0-1 16,6-2-7-16,3-18 1 16,-3-8 0-16,-2-9 2 15,-2-6-5-15,-6-7-5 16,-7-3-8-16,-7 3 0 15,-9 9-37-15,0 7 25 16,-21 15 16-16,-1 9-24 16,-6 10-35-16,-1 0-40 15,4 8-58-15,11 11-97 16</inkml:trace>
  <inkml:trace contextRef="#ctx0" brushRef="#br0" timeOffset="-95073.52">31642 10432 792 0,'0'0'92'0,"0"0"7"15,0 0 20-15,0 0-21 16,0 0-64-16,0 0-30 15,-35 3 6-15,8 38 8 0,-2 10-11 16,7 9 5-16,4 1-6 16,9-3 1-16,3-6-1 15,6-8 1-15,0-7 0 16,0-11 0-16,0-6-6 16,8-8 5-16,15-5-2 15,8-7 1-15,5 0-3 16,6 0-1-16,5-12 2 15,1-8-3-15,4-6-1 16,-5-6-5-16,-5 0-8 16,-13-1 1-16,-6 10 0 15,-17 9 7-15,-4 5 2 16,-2 7 1-16,0 2-5 16,0 0-12-16,0 14 1 0,-2 18 19 15,-4 3 2-15,6 1-1 16,0 2 2-16,0-4-3 15,6-6 5-15,9-7 0 16,6-10-4-16,-1-4 14 16,7-7-3-16,4 0-3 15,5 0-6-15,-7-17-2 16,0-6 3-16,-8-4-4 16,0-5-5-16,-11-7 0 15,-2 0-4-15,-8-6-21 16,0 6 5-16,-12 7 12 15,-17 10 4-15,-7 13-5 16,-1 9-6-16,3 0 3 0,8 12 13 16,5 12 0-16,13 5 0 15,1 8 2-15,7-4 2 16,0 1 0-16,15 0 2 16,19-6 3-16,-1-6 0 15,10-4 6-15,3-5-5 16,8-9 2-16,0-4-3 15,1 0-4-15,4-4 0 16,-9-21 1-16,4-7 1 16,2-10-3-16,0-15-2 0,-8-12-13 15,-3-13-6 1,-5-9 0-16,-9 2 10 0,-8 12 9 16,-12 15 2-1,-6 20-3-15,-5 14 3 0,0 19 11 16,0 9-6-16,-5 0-5 15,-22 32 0-15,-5 15 5 16,7 13 7-16,4 7 28 16,7 3-20-16,6-1 8 15,1 3-10-15,7-1-1 16,0-7-2-16,0-9-5 16,0-3-3-16,9-13-4 15,3-9-3-15,-2-8 0 16,-3-9-1-16,5-9 0 15,1-4-47-15,11 0-40 0,16 0-52 16,9-12-220-16</inkml:trace>
  <inkml:trace contextRef="#ctx0" brushRef="#br0" timeOffset="-94888.25">33290 10842 826 0,'0'0'55'0,"0"0"-52"15,0 0 116-15,0 0 5 0,0 0-87 16,0 0-37 0,-10 0-16-16,10 2-70 0,0-2-172 15</inkml:trace>
  <inkml:trace contextRef="#ctx0" brushRef="#br0" timeOffset="-71512.27">15298 12209 900 0,'0'0'72'0,"0"0"-32"16,0 0-5-16,0 0 44 15,0 0-19-15,0 0-35 16,0 0-1-16,0 0 14 0,-8 121-15 15,3-61-7-15,2 5-6 16,1-2-4-16,-4-2-1 16,-12-7-5-16,2-7 0 15,1-6-15-15,-1-9-46 16,3-12-56-16,-1-9-31 16,6-11-156-16,-6 0-217 15</inkml:trace>
  <inkml:trace contextRef="#ctx0" brushRef="#br0" timeOffset="-71121.58">14933 12526 818 0,'0'0'151'15,"0"0"-127"-15,0 0 26 16,0 0-5-16,0 0-24 16,0 0-12-16,145-15 4 15,-70 12 1-15,10-1-7 16,0-1-5-16,-12-7-1 15,-6-4 0-15,-16-5-2 16,-13 0 2-16,-13-4 1 16,-19 1 2-16,-6-2 2 15,0 0 6-15,0 0 10 16,-4 4 8-16,-7 4 0 16,-1 3-6-16,8 10 5 15,2 1-9-15,0 4-1 16,2 0-10-16,0 0-9 15,0 9-1-15,0 23 1 0,0 11 0 16,0 9 3-16,0 4 1 16,0 1-2-16,0-3 0 15,0-6-2-15,0-4 0 16,0-9-1-16,0-8-18 16,6-8-51-16,15-12-69 15,3-7-12-15,14-6-184 16</inkml:trace>
  <inkml:trace contextRef="#ctx0" brushRef="#br0" timeOffset="-70789.94">15882 12318 748 0,'0'0'177'16,"0"0"-113"-16,0 0 30 16,0 0 7-16,0 0-61 15,0 0-5-15,-58 60-4 16,47-14-6-16,9 5-15 15,2-5-6-15,0-3-3 16,2-4 2-16,23-8-2 16,0-6 0-16,4-13-1 15,-1-10 1-15,-1-2-1 16,-3-10 3-16,3-22-2 16,0-6 1-16,-12-3-2 15,-7-5 4-15,-8 2 2 16,0-2-4-16,-25 8 0 0,-4 8-4 15,0 12 0-15,2 10 0 16,7 8-29-16,-2 0-24 16,18 17-69-16,4 7-30 15,0-4-157-15,19-3-246 16</inkml:trace>
  <inkml:trace contextRef="#ctx0" brushRef="#br0" timeOffset="-70357.25">16226 12351 75 0,'0'0'816'16,"0"0"-755"-16,0 0 2 16,0 0 60-16,0 0-37 0,0 0-59 15,4-26-17-15,-4 55-5 16,0 12 21-16,0 8-20 16,0 4 6-16,0-2-11 15,0 0-1-15,0-9-2 16,0-8-44-16,0-9-33 15,0-10-1-15,0-11-10 16,0-4 5-16,0-2 2 16,0-22-49-16,0-8 28 15,0-4 70-15,0-8 34 16,0-7 3-16,0-8 8 16,-2-3 37-16,2-1 29 15,0 10-6-15,0 14-15 16,15 9 24-16,8 10-46 15,2 10-6-15,4 7-19 0,0 3-7 16,0 9 12-16,-8 21 8 16,-5 6-12-16,-7 6 15 15,-9 1-3-15,0-6-15 16,-13-4-3-16,-14-8 4 16,-2-4-2-16,-4-9-6 15,2-4-11-15,6-8-69 16,11 0-128-16,5-2-280 15</inkml:trace>
  <inkml:trace contextRef="#ctx0" brushRef="#br0" timeOffset="-68841.48">16640 12621 559 0,'0'0'185'16,"0"0"-135"-16,0 0 63 16,0 0 2-16,0 0-62 15,123-73-23-15,-90 36 21 16,0-7-24-16,2-1-5 16,-12-6-13-16,2-6 5 15,-9-10-8-15,-3-10 2 16,-11 0-8-16,-2 7 0 15,0 16-1-15,0 18 1 16,0 21 0-16,0 8 0 16,-4 7-4-16,-9 7-25 15,-7 32 14-15,-5 19 15 0,2 16 0 16,15 10 0-16,3 1-6 16,5-1 5-16,0-8 1 15,5-9 0-15,11-9 0 16,1-10 0-16,-1-10 0 15,-1-12 2-15,-1-13-2 16,-1-6 2-16,5-7 7 16,6 0 7-16,5-24-10 15,5-6 2-15,2-7-7 16,-7 0 0-16,-2-2-1 16,-8 6 3-16,2 8-4 15,-15 11 1-15,3 8 0 16,-7 6-2-16,-2 0-5 0,0 0-12 15,0 18 9-15,0 13 7 16,0 3 3-16,0 5 0 16,0 0 0-16,3-3 0 15,1-8 1-15,7-10-1 16,-7-6 0-16,5-8 1 16,-4-4 1-16,8 0 4 15,10-9 1-15,-1-14-3 16,6-9-3-16,-1 0-1 15,0-2-1-15,-2-3 1 16,-5 5 0-16,-5 9 3 0,-3 6-3 16,-3 11 0-16,-9 5-3 15,0 1 2-15,0 1-7 16,0 23 3-16,0 9 5 16,0-1 1-16,0-3 4 15,0-2-3-15,0-7 3 16,0-7 2-16,0-6-1 15,4-5 5-15,0-2-4 16,8 0 14-16,5-9-8 16,8-12-9-16,4-4-3 15,-2 1-1-15,-2-2-1 16,-6 6 1-16,-3 4 0 16,-3 11 0-16,-6 3-3 15,-4 2 0-15,-1 0-3 16,0 14 5-16,-2 7-3 0,2 6 7 15,5-1-3-15,-3-4 0 16,0-6 0-16,6-4 0 16,-6-6 1-16,5-4-1 15,-5-2 2-15,10 0 0 16,3-7 6-16,10-12-4 16,0-5-2-16,2-5 0 15,-2 1-3-15,-8-4 2 16,4 6-2-16,-9 5 1 15,-10 8 0-15,3 12 0 16,-7 1-6-16,0 0-2 16,2 14-2-16,0 11 10 0,0 6-1 15,7 0 1 1,-2 3 0-16,6-5-1 0,1-7 2 16,-1-6-1-16,5-8 1 15,2-6-1-15,0-2 4 16,9 0 3-16,0-20 0 15,2-5-3-15,-2-9 0 16,-2-3-1-16,-2-8-2 16,-10-11 0-16,-6-12 1 15,-5-12-1-15,-4-9-1 16,0 6 0-16,0 10 0 16,0 18-1-16,0 18 2 15,-4 16 0-15,-5 12-1 0,9 9-1 16,-4 0-6-16,-3 21-2 15,5 22 6-15,2 15 3 16,0 7 0-16,0 7-1 16,17 0 1-16,6 0 0 15,-3-1 0-15,2-10 1 16,-2-6 0-16,1-16-1 16,-11-8 0-16,1-17-6 15,-1-8-59-15,-4-6-18 16,1-5-8-16,-3-20-130 15,0-9-190-15</inkml:trace>
  <inkml:trace contextRef="#ctx0" brushRef="#br0" timeOffset="-68630.11">18085 12180 128 0,'0'0'821'16,"0"0"-796"-16,0 0-20 15,0 0 68-15,0 0-9 16,133-3-34-16,-79 3-14 16,2 0 3-16,-10 0-7 15,-3-4 3-15,-12-3-15 16,-6-1 0-16,-16-7-14 16,-9 5-44-16,-9-4-75 15,-30 3-129-15,-9-1-248 16</inkml:trace>
  <inkml:trace contextRef="#ctx0" brushRef="#br0" timeOffset="-68417.73">17697 12085 359 0,'0'0'660'16,"0"0"-644"-16,0 0-3 15,0 0 79-15,0 0-34 16,0 0-47-16,-2-31-10 16,6 25-2-16,-2 1-1 0,-2 1-63 15,0-1-67 1,-13 2-186-16</inkml:trace>
  <inkml:trace contextRef="#ctx0" brushRef="#br0" timeOffset="-68206.39">17028 11965 1051 0,'0'0'71'0,"0"0"-68"16,0 0 66-16,0 0 29 15,0 0-77-15,0 0-19 0,-4-67-2 16,4 67-1-1,0 0-51-15,4 0-125 0,23 0-113 16,13 7-333-16</inkml:trace>
  <inkml:trace contextRef="#ctx0" brushRef="#br0" timeOffset="-67750.61">19101 12228 898 0,'0'0'41'0,"0"0"-29"15,0 0 93-15,0 0 4 16,0 0-28-16,0 0-33 16,12 14-14-16,1-6 7 15,7 2-19-15,11 0-5 16,9 0-6-16,16 0-4 16,4 2 1-16,9-2-5 15,7-2-2-15,-7 4 1 16,-9-2-2-16,-8-1 7 0,-17 3-7 15,-10-7 8-15,-12-1-8 16,-9-2 1-16,-4-2-1 16,0 0 1-16,0 0-1 15,0 0 2-15,0 0-2 16,0 0-2-16,0 0 0 16,-6 0-22-16,-10 0-41 15,-4 0-89-15,9 0-185 16</inkml:trace>
  <inkml:trace contextRef="#ctx0" brushRef="#br0" timeOffset="-60490.79">21192 5349 201 0,'0'0'0'0</inkml:trace>
  <inkml:trace contextRef="#ctx0" brushRef="#br0" timeOffset="-57492.76">17915 5854 86 0,'0'0'335'16,"0"0"-227"-16,0 0-17 16,0 0 8-16,0 0 37 15,0 0-34-15,7-29-27 16,-7 27 0-16,0 2-10 15,0 0-16-15,0 0-23 16,0 5-23-16,0 21 4 0,0 9 10 16,-5 1 0-16,1 0-5 15,-5-2-12-15,5-5 2 16,2-3-4-16,0-6 0 16,2 0-37-16,0-4-105 15,0-9-47-15,4-7-236 16</inkml:trace>
  <inkml:trace contextRef="#ctx0" brushRef="#br0" timeOffset="-57125.11">18160 5796 779 0,'0'0'113'0,"0"0"-79"15,0 0 61-15,0 0-52 16,0 0-37-16,0 0-4 16,-31 67 8-16,31-30-3 15,0 2 1-15,0-3-6 16,0-4-1-16,10-5-1 16,5-8 3-16,3-6-3 15,-3-9 3-15,8-4 0 16,-3-3 14-16,2-21 6 15,-2-8 6-15,-7-4 15 16,-1-4-11-16,-12 2-28 16,0 0 1-16,-2 7-4 15,-23 2-4-15,-4 7-2 0,0 12-29 16,-7 8-28-16,5 2-22 16,0 14-46-16,6 14-130 15,7 7-237-15</inkml:trace>
  <inkml:trace contextRef="#ctx0" brushRef="#br0" timeOffset="-54659.63">18484 5971 306 0,'0'0'243'0,"0"0"-190"16,0 0 35-16,0 0 17 16,0 0-54-16,0 0-11 0,0-42-16 15,0 33 9 1,4 1-2-16,5 1-14 0,0-1-1 16,4 4-11-16,3 0-2 15,4 1 2-15,-2 3 3 16,-3 0-7-16,3 3 12 15,3 17-11-15,-4 0-1 16,-5 4-1-16,-6 1 1 16,1-4 0-16,-7 0 0 15,0-5 1-15,-9-2-1 16,-7-2 1-16,-9-7-2 16,10 0 4-16,7-5-4 0,-2 0 5 15,6 0-5-15,4-17 3 16,0-6-2-16,0-10-1 15,20 0-5-15,11 1 0 16,5 5-9-16,-3 9-1 16,-4 6 7-16,-4 6-2 15,-10 4 9-15,-10 2 1 16,2 0-4-16,-3 0 1 16,-2 20-3-16,0 8 6 15,-2 4 0-15,0 0 0 16,0-2 0-16,0-3-1 15,0-8-1-15,0-2 1 16,0-9-8-16,0-4-5 16,11-4 3-16,3 0-37 15,9-4 3-15,-4-14 5 0,-3-5 24 16,-3-2 14-16,-4-1 2 16,-9-5 3-16,0 6-1 15,0-2 1-15,-9 3 4 16,-4 8 9-16,-3 3 4 15,-1 4-3-15,-4 9-13 16,5 0-2-16,3 0-2 16,5 9-3-16,-2 8 3 15,10 3-6-15,0 1-2 16,0-4-15-16,14-2 1 16,6-4-2-16,4-7-7 15,5-2-6-15,2-2-2 0,-4 0 31 16,0-2-5-16,0-11 11 15,-9-1 2-15,-3-1 0 16,-4 3 5-16,-6 4 41 16,0 2-11-16,-5 4 19 15,0 2-8-15,0 0-28 16,0 2-18-16,0 19-5 16,0 2 5-16,0 1 0 15,6 0 2-15,7-5-2 16,1-7 0-16,-1-6 0 15,1-5 0-15,-1-1 5 16,3 0 2-16,-1-15-6 16,3-10 1-16,2 2 1 0,-6-3 0 15,-8 1-1-15,-2 4-2 16,1 4 3-16,-5 7 0 16,0 5 0-16,0 5-2 15,0 0-1-15,0 0-9 16,0 21 4-16,0 4 4 15,0-2-1-15,2 0-4 16,10-8-5-16,-4-6-16 16,4-5 6-16,1-4 11 15,2 0 0-15,1-11 10 16,2-15 4-16,2-2-4 16,-4-6 0-16,-1 1 1 0,-3-6 1 15,-8-3-1 1,-4-2 5-16,0-5-6 0,0-1 3 15,0 10-2 1,0 8 11-16,-2 11 8 0,0 14 4 16,-8 7-2-16,6 0-20 15,-7 19-2-15,2 17 0 16,4 11 0-16,5 6 2 16,0 3-2-16,0-3-2 15,0-2 2-15,12-9 0 16,1-5 0-16,-5-12 0 15,4-7 0-15,-1-7 0 16,5-7 0-16,-3-4 2 16,7 0 0-16,3-11 2 15,1-11-4-15,-4-2 4 0,-2-3-4 16,-5 4 1-16,-2 2-2 16,-9 2 2-16,-2 5 8 15,0 8-8-15,0 2 0 16,0 4-1-16,0 0 0 15,-6 8-7-15,-7 13 6 16,1 5-2-16,10-5 3 16,2 1 0-16,0-2-4 15,0-3 0-15,2-5 4 16,12-5 0-16,3-5 7 16,4-2-3-16,-1 0-3 15,-3-8-1-15,8-10 1 0,-5-4-2 16,5-2 2-16,-10 0 4 15,-3-2-5-15,-1 4-2 16,-11 2 0-16,0 4 2 16,0 6 7-16,0 8-3 15,-14 2-4-15,1 0-4 16,0 2 2-16,-1 12 0 16,12-2-6-16,0-2-12 15,2-2 0-15,0 0 6 16,0-2 12-16,0-1-5 15,4-2 6-15,8-1 0 16,-6 0 1-16,5 0 0 16,0 0-6-16,-4 1 6 15,2 4-1-15,-5-2 1 16,3 2-3-16,-2-3 0 0,-5 0 6 16,2-2-6-16,0-2 4 15,0 0-1-15,3 0 0 16,-1 0 3-16,5 0-1 15,-5-12-4-15,8-5 1 16,-8 0-1-16,0-5 0 16,1-2 2-16,-3 2 0 15,0 3 1-15,-2 3 0 16,0 11 10-16,0 3 7 16,0 2-1-16,0 0-17 0,0 0-8 15,0 18 7-15,0 7-1 16,0 4 1-16,0 0 0 15,2-3 0-15,1-5 1 16,2-1 1-16,-5 0-1 16,0-6-1-16,-10 1-1 15,-14-6-16-15,-9-3-64 16,-6-6-200-16</inkml:trace>
  <inkml:trace contextRef="#ctx0" brushRef="#br0" timeOffset="-54491.34">19103 5735 525 0,'0'0'395'0,"0"0"-368"16,0 0-21-16,0 0 42 16,0 0-29-16,128-18-19 15,-59 18-6-15,-9-2-59 16,-4-1-192-16</inkml:trace>
  <inkml:trace contextRef="#ctx0" brushRef="#br0" timeOffset="-54328.1">20004 5775 930 0,'0'0'0'0,"0"0"-9"16,0 0-49-16,0 0-360 16</inkml:trace>
  <inkml:trace contextRef="#ctx0" brushRef="#br0" timeOffset="-47405">20920 12005 688 0,'0'0'98'0,"0"0"13"16,0 0 7-16,0 0-79 15,0 0-20-15,0 0-8 16,0 0 9-16,0 59 40 15,0-11-5-15,0 8-21 16,0 2-17-16,-4-2-7 16,-3-8-9-16,3-7-1 0,4-10-1 15,0-9-21 1,0-10-91-16,15-12-40 0,18 0-130 16</inkml:trace>
  <inkml:trace contextRef="#ctx0" brushRef="#br0" timeOffset="-47071.42">21230 12041 508 0,'0'0'329'0,"0"0"-267"16,0 0-36-16,0 0 33 16,0 0-18-16,0 0-16 0,-38 48 13 15,36-11 2-15,0 0-7 16,2 4-7-16,0-5-14 15,2-3-6-15,16-6 0 16,-1-7-1-16,6-10-2 16,-3-10 3-16,6 0 6 15,3-12 11-15,-2-13-2 16,-2-8-7-16,-11-3 7 16,-12-6-11-16,-2-2 2 15,-2 6 1-15,-23 7-11 16,-2 10-1-16,-4 19-1 15,0 2-12-15,-5 5-53 16,12 29-77-16,3 9-32 0,21 2-260 16</inkml:trace>
  <inkml:trace contextRef="#ctx0" brushRef="#br0" timeOffset="-45692.57">21759 12280 174 0,'0'0'288'15,"0"0"-190"-15,0 0-35 16,0 0 54-16,0 0-24 16,0 0-18-16,15 68-8 15,5-68 14-15,7-11-16 16,4-21-33-16,0-9-14 15,-4-7 2-15,-4-2-9 16,-10-2-4-16,-9-3-2 16,0-1 5-16,-4 0-8 15,0 4-2-15,0 10 0 16,0 12 4-16,0 16-2 16,-2 6 1-16,0 8 5 0,0 0-8 15,-5 10-3-15,1 28-7 16,-6 14 9-16,8 9 1 15,2 2 0-15,2 1 0 16,0-6 0-16,0-4 0 16,0-8 1-16,4-13 0 15,5-11 1-15,0-10-1 16,2-6 0-16,0-6 0 16,5 0 6-16,-1-12 8 15,10-14-11-15,-1-6-3 16,3 0 0-16,-2 5-1 15,0 8 0-15,-10 7-1 16,-7 7 0-16,0 5 0 16,-2 0-4-16,3 5 0 0,-5 17-2 15,8 8 7-15,1 0 0 16,-2 0 1-16,7-6-2 16,-5-4 2-16,1-10-1 15,-1-4 1-15,1-6-1 16,1 0 0-16,3 0 8 15,9-20-6-15,2-4-2 16,-4-2 0-16,-8-1 2 16,-1 4 0-16,-3 5-1 15,-11 8 0-15,0 3 0 16,-2 7-1-16,0 0-1 16,0 9-16-16,0 17 3 15,0 2 13-15,0 2 1 0,0-2 0 16,10-6 0-16,1-8 0 15,-3-8-1-15,8-6 0 16,4 0 1-16,-2-8 2 16,7-16 6-16,-8-5-6 15,-3-6 2-15,-3-3 0 16,-11-2 1-16,0 0-2 16,0-1-2-16,-13 11 2 15,-10 10-3-15,3 12-1 16,-7 8-1-16,3 0-4 15,2 19-1-15,-1 8 5 16,10 5-8-16,11 1 8 16,2-3-16-16,0-9-2 0,19-2 2 15,13-11 11 1,-3-6 1-16,4-2 5 0,10 0 1 16,1-10 0-16,1-7 2 15,-3-2 1-15,-11 2-1 16,-10 0 6-16,-13 5 9 15,1 3 12-15,-9 6 6 16,2 1-10-16,-2 2-10 16,0 0-10-16,0 17-5 15,0 24 0-15,0 17 5 16,-2 10 2-16,0 8-4 16,-5 0 2-16,1-3-5 0,-3-7 0 15,0-12 0-15,-2-8-1 16,0-16 0-16,6-9-34 15,-4-13-35-15,3-8-13 16,-3 0-17-16,-1-29-142 16,4-13-124-16</inkml:trace>
  <inkml:trace contextRef="#ctx0" brushRef="#br0" timeOffset="-45140.59">22683 12096 488 0,'0'0'237'0,"0"0"-120"15,0 0-16-15,0 0 3 16,0 0-55-16,0 0-30 16,101-69 19-16,-63 69 6 0,2 10-9 15,-5 7-15-15,1-2-5 16,-16 1-8-16,-8 0-3 16,-10 0-2-16,-2 0 3 15,0 2-4-15,-18-1 3 16,-9-1 1-16,-2-2-5 15,6-4-1-15,10-4 1 16,7-2 0-16,6-4-4 16,0 0-1-16,0 0 5 15,0 0-2-15,0 0-4 16,13 0 1-16,9-12-2 16,7-3 7-16,5 0 1 15,-3-3-1-15,-2-4-2 0,0-2 2 16,0-6 1-16,-4-1 0 15,-10 2 2-15,-9 0 1 16,-6 9 1-16,0 4-1 16,-4 3-4-16,-11 10 0 15,-12 3-4-15,2 0 3 16,5 12-8-16,3 11 5 16,5 9 3-16,10-5 0 15,2 6-8-15,0-5 8 16,7-2 1-16,15-5-1 0,0 2 0 15,5-2 2 1,0 1 1-16,0 1 6 16,-2-1 8-16,-15-6 2 15,-5 0-14-15,-5 0 2 0,-27 4-6 16,-22 0 0-16,-16-4-76 16,-8-8-99-16,-10-8-142 15</inkml:trace>
  <inkml:trace contextRef="#ctx0" brushRef="#br0" timeOffset="-41793.6">21997 13168 707 0,'0'0'147'15,"0"0"-99"-15,0 0 21 16,0 0 12-16,0 0-31 16,0 0 13-16,0-9-9 0,-9 4-10 15,-9 3-14-15,-2 2-8 16,-5 0-2-16,-4 0-5 15,-2 12-3-15,0 6-3 16,6-2-4-16,8 3-1 16,6-2-2-16,8 2-1 15,3 3 2-15,0 1-3 16,10 0 1-16,7 2-1 16,8-4 0-16,-5 1 2 15,5 0-1-15,-12-3 0 16,-7-4-2-16,-6-3 2 15,0-2-1-15,-15-1 4 0,-30 3 0 16,-24-7-4-16,-16-2 0 16,-2-3-33-16,12 0-130 15,10-5-211-15</inkml:trace>
  <inkml:trace contextRef="#ctx0" brushRef="#br0" timeOffset="-40825.92">29723 13012 917 0,'0'0'12'16,"0"0"22"-16,0 0 45 15,0 0-34-15,0 0-27 16,0 0 9-16,-4 128 45 16,-17-39-30-16,2 5-10 15,-6-8-20-15,-4-10-12 0,0-12-1 16,4-12-3-16,8-12-69 15,5-11-28-15,6-17-18 16,6-12-128-16,0-5-406 16</inkml:trace>
  <inkml:trace contextRef="#ctx0" brushRef="#br0" timeOffset="-40592.54">29492 12992 802 0,'0'0'156'15,"0"0"-123"1,0 0-9-16,0 0 17 0,0 0 14 16,102 164-3-16,-60-83-12 15,-7 1 3-15,-12-4-19 16,-11-13-14-16,-12-5-4 16,-2-13-2-16,-41-9-3 15,-26-9-1-15,-27-11 0 16,-29-13-95-16,-11-5-111 15,-5-5-305-15</inkml:trace>
  <inkml:trace contextRef="#ctx0" brushRef="#br0" timeOffset="-39447.5">22936 12992 480 0,'0'0'123'0,"0"0"8"0,0 0-10 16,0 0 3-16,0 0-46 15,0 0 11-15,0-21-19 16,0 21-29-16,0 0-27 16,0 26-12-16,0 17 29 15,0 11-4-15,0 6-10 16,0-2-12-16,-3-4-4 15,-15-6-1-15,8-5 0 16,-2-9-64-16,5-12-143 16,7-10-256-16</inkml:trace>
  <inkml:trace contextRef="#ctx0" brushRef="#br0" timeOffset="-38727.07">22664 13651 375 0,'0'0'472'16,"0"0"-383"-16,0 0-19 16,0 0 19-16,0 0-52 15,0 0-30-15,11 0-2 16,-11 36 2-16,0 15 20 15,0 2-11-15,0 2 2 16,0-6-8-16,0-12-8 16,-9-5-1-16,5-9-1 15,-4-9 1-15,6-11-1 16,2-3 0-16,0 0 6 16,0-12 9-16,0-20-10 0,0-12-4 15,0-9-2-15,2-5 1 16,12 0-2-16,3 9 2 15,6 10-3-15,-5 13-6 16,6 12 4-16,-8 9-4 16,-3 5 1-16,1 0 7 15,-10 1-3-15,-2 15 2 16,-2 4 2-16,0 2 1 16,-6 1 0-16,-17 2 1 15,1-8-2-15,-4-1 1 16,1-6 0-16,7-4-1 15,5-4-1-15,9 0-1 0,-2-2 0 16,6 0 2 0,0 2 0-16,0 1-1 0,0 9-8 15,12 9 9-15,15 7 3 16,2 3 5-16,2-2-6 16,-2 0 2-16,-3-5-4 15,1-5-7-15,-2-4-40 16,-1-8-73-16,1-7-151 15</inkml:trace>
  <inkml:trace contextRef="#ctx0" brushRef="#br0" timeOffset="-38555.82">23040 13822 1038 0,'0'0'55'16,"0"0"-48"-16,0 0 92 15,0 0-42-15,0 0-41 16,-4 128-13-16,4-99-1 16,0-6-2-16,4-7-128 15,14-12-188-15</inkml:trace>
  <inkml:trace contextRef="#ctx0" brushRef="#br0" timeOffset="-37923.78">23945 12974 869 0,'0'0'139'16,"0"0"-93"-16,0 0 20 15,0 0-13-15,0 0-37 16,0 0 47-16,0 113-33 15,7-64-1-15,-3 4-11 16,-2-8-15-16,-2 0-3 16,0-8-3-16,0-4-89 15,0-10-171-15,0-8-519 16</inkml:trace>
  <inkml:trace contextRef="#ctx0" brushRef="#br0" timeOffset="-37257.67">23914 13906 978 0,'0'0'102'0,"0"0"-65"16,0 0 35-16,0 0-21 16,0 0-51-16,0 0 0 15,-20 88 13-15,7-39-6 16,1-3-4-16,8-4-3 15,-5-10 1-15,5-6-1 16,4-12 0-16,-8-8 0 16,8-6 4-16,-2 0-3 15,0-4 11-15,0-24 0 16,0-8-12-16,2-12 0 16,0-8 3-16,0-2-3 0,6 1 0 15,15 6 0-15,-3 12-1 16,9 12-1-16,-6 8 0 15,4 12-2-15,0 4 3 16,-7 3-1-16,-1 0 0 16,4 14 1-16,-11 8 0 15,-3 3-4-15,-7 1 5 16,0-1 0-16,-17-4 0 16,-10 0-1-16,-2-3 2 15,0-2 1-15,2-4-1 16,12 1-1-16,1-3 0 15,5-3-3-15,9-2 2 16,0-1 1-16,0 2 0 16,11-1-4-16,16 6 4 0,2-5-1 15,11-1 1-15,-4 2-7 16,4-5-93-16,2 0-17 16,3 0-75-16,-3-2-214 15</inkml:trace>
  <inkml:trace contextRef="#ctx0" brushRef="#br0" timeOffset="-36943.19">24295 14034 967 0,'0'0'99'16,"0"0"-59"-16,0 0 96 15,0 0-74-15,0 0-46 0,0 0-16 16,36-47 1-16,-10 47 0 15,1 0-1-15,-2 0 0 16,-11 0 0-16,-12 12-3 16,-2 7 3-16,-2 6 1 15,-25 5 2-15,-2 2 0 16,-7-4 7-16,4-4 1 16,13-4-5-16,5-8-6 15,12-6 0-15,2-1 0 16,2-5-5-16,34 0-2 15,21 0-9-15,22-20-69 16,8-9-43-16,-2-12-45 16,-10-7-251-16</inkml:trace>
  <inkml:trace contextRef="#ctx0" brushRef="#br0" timeOffset="-36311.01">25300 12835 753 0,'0'0'75'15,"0"0"-38"1,0 0 33-16,0 0-24 0,0 0-9 15,0 0 11-15,39 145-11 16,-37-75-19-16,-2 4 6 16,0-5-9-16,0-8-8 15,-10-15-4-15,4-13-2 16,-5-15-1-16,7-11 1 16,-3-5 0-16,2-2 7 15,3-5 6-15,-5-25-6 16,7-12-6-16,0-15-2 15,0-7 0-15,9-8-2 16,11 2 2-16,5 9 0 0,2 18-1 16,2 13 1-16,-2 11 0 15,-1 10-3-15,-2 5 0 16,-1 4 0-16,-3 0 2 16,-7 1 1-16,-6 16-1 15,-7 2 0-15,0 3 0 16,-11 6-2-16,-18 2 3 15,-7-1 0-15,-3 0 2 16,-2-3-2-16,3-3 0 16,16-7 0-16,4-2-4 15,11-6 3-15,7 0-5 16,0 6 5-16,0 4-2 16,16 8 2-16,11 9 1 15,6-1 1-15,5 2 0 0,-7-4-1 16,2 2 0-16,-6-4 0 15,-4-9-3-15,-8 2-37 16,-3-7-84-16,-10 0-159 16,0-2-392-16</inkml:trace>
  <inkml:trace contextRef="#ctx0" brushRef="#br0" timeOffset="-35908.28">25539 13549 957 0,'0'0'46'16,"0"0"-4"-16,0 0-3 15,0 0-7-15,0 0-29 16,0 0-3-16,128-24 9 16,-109 24-9-16,-7 0 0 15,-8 6 0-15,-4 4-1 16,0 3-1-16,-4 2 2 15,-21 5 3-15,0 3-2 16,3 1-1-16,2-1 0 16,9-2 0-16,2-3 0 15,7-2 0-15,2-2-1 16,0-2 1-16,0-2 0 16,4 2 0-16,11 0 0 15,6 4 1-15,-3-1 0 0,-1 5-1 16,-3-8 4-16,-3 2-3 15,-11-2 2-15,0-3 3 16,0-1-1-16,-7-2 1 16,-26 0 1-16,-8-3-7 15,-7-3 0-15,3 0-63 16,3-3-35-16,6-15-208 16</inkml:trace>
  <inkml:trace contextRef="#ctx0" brushRef="#br0" timeOffset="-35469.51">26061 13203 978 0,'0'0'104'16,"0"0"-86"-16,0 0 65 15,0 0-16-15,0 0-67 16,0 0-7-16,0 0-26 15,17 2-94-15,10 3-161 16</inkml:trace>
  <inkml:trace contextRef="#ctx0" brushRef="#br0" timeOffset="-35292.2">26473 13279 1024 0,'0'0'132'0,"0"0"-117"16,0 0 55-16,0 0-8 16,0 0-61-16,0 0-1 15,58 0-41-15,-31-3-179 16,4-1-298-16</inkml:trace>
  <inkml:trace contextRef="#ctx0" brushRef="#br0" timeOffset="-35126.9">26932 13276 909 0,'0'0'151'0,"0"0"-132"16,0 0 8-16,0 0 21 16,0 0-48-16,0 0-41 15,74-1-111-15,-43 1-216 16</inkml:trace>
  <inkml:trace contextRef="#ctx0" brushRef="#br0" timeOffset="-34943.61">27374 13275 769 0,'0'0'177'0,"0"0"-151"15,0 0 45-15,0 0 4 16,0 0-51-16,0 0-24 15,69 0 0-15,-56 0-20 16,3 0-109-16,13 0-258 16</inkml:trace>
  <inkml:trace contextRef="#ctx0" brushRef="#br0" timeOffset="-34793.39">27844 13309 581 0,'0'0'297'0,"0"0"-277"16,0 0 9-16,0 0 17 16,0 0-46-16,0 0-40 15,45 3-289-15</inkml:trace>
  <inkml:trace contextRef="#ctx0" brushRef="#br0" timeOffset="-34633.15">28354 13423 917 0,'0'0'50'16,"0"0"-40"-16,0 0 48 16,0 0-58-16,0 0-86 15,0 0-315-15</inkml:trace>
  <inkml:trace contextRef="#ctx0" brushRef="#br0" timeOffset="-34451.89">28703 13401 868 0,'0'0'114'0,"0"0"-92"0,0 0 44 15,0 0-62-15,0 0-4 16,135-12-181-16,-99 2-407 16</inkml:trace>
  <inkml:trace contextRef="#ctx0" brushRef="#br0" timeOffset="-34293.66">29077 13395 763 0,'0'0'115'0,"0"0"-99"0,0 0 18 16,0 0-22-16,0 0-12 15,0 0-468-15</inkml:trace>
  <inkml:trace contextRef="#ctx0" brushRef="#br0" timeOffset="-29381.35">22837 7270 536 0,'0'0'108'16,"0"0"3"-16,0 0-15 0,0 0-2 16,0 0-42-1,0 0-10-15,4-3-1 0,-4 3-20 16,0 14-10-16,-13 13 26 15,-7 7 18-15,-7 3-28 16,3-5-6-16,4-4-15 16,5-6-5-16,3-5 1 15,8-7-1-15,2-6-1 16,2-3 0-16,0-1 0 16,0 0 2-16,0 0 0 15,15-8-1-15,12-13-1 16,4-4-4-16,0-1-1 15,-4 6 4-15,-5 4 2 16,-3 6-2-16,-13 6 3 0,-6 4-2 16,0 0 7-1,0 0-2-15,-4 20-4 0,-19 12 8 16,-6 6 1-16,7 1-10 16,-3-6-3-16,8-5-75 15,1-9-302-15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4:19:59.31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5769 6979 942 0,'0'0'112'16,"0"0"-73"-16,0 0 104 15,0 0-65-15,0 0-37 16,0 0-15-16,0 0-3 16,0 0-3-16,-3-9-3 15,1 9-2-15,2 0-4 0,0 0-7 16,0 0 0-16,0 0 2 16,27 0-4-1,9 0 3-15,13 0-1 0,2-6-3 16,2-5 3-16,1 4 0 15,-10 1-7-15,-13 2 3 16,-12 0 0-16,-15 4 2 16,-4 0-2-16,0 0-1 15,0 0 0-15,-16 0 2 16,-20 0 1-16,-6 14-2 16,-16 2-4-16,5-4 3 15,6-2 0-15,14-4 1 16,13-2 0-16,9-2 0 15,11 1 0-15,0-3 0 16,0 0-1-16,6 0-10 0,23 0-13 16,20-11-27-16,2-10-90 15,-9 4-384-15</inkml:trace>
  <inkml:trace contextRef="#ctx0" brushRef="#br0" timeOffset="19499.59">11762 3629 606 0,'0'0'15'0,"0"0"17"16,0 0 41-16,0 0 29 16,0 0-10-16,0 0-40 0,0 0-20 15,0 0-16-15,-2-34-1 16,2 34 8-16,2 0 12 15,12 9-10-15,-1-1-4 16,8-3-6-16,1 2-2 16,7-6 0-16,11-1 0 15,7 0-8-15,4-13 2 16,7-10-3-16,0-6-4 16,0 6 0-16,-2-1 0 15,-10 4 2-15,1 6-1 16,-5 8 0-16,-1 6-1 15,-12 0 0-15,-3 0 0 0,-8 8-3 16,3 10 6 0,-6 3-3-16,-3-4 0 0,-4 1 3 15,-1 0-3-15,-5-2 3 16,-2-4-1-16,0-1 1 16,0-6 2-16,0-4-4 15,0-1 5-15,0 0-4 16,0 0 10-16,0 0-4 15,0-9 6-15,0-11-7 16,4-9-7-16,10 3 0 16,3-1 0-16,10 5-5 15,2 4 2-15,0 4 2 0,7 3 1 16,0 4-1-16,6 7 0 16,10 0 1-16,3 0 0 15,5 0 1-15,0 10 0 16,6 1-1-16,-2 1 0 15,1-4-1-15,-3 1-1 16,-8-6 2-16,-6-3 1 16,-7 0-1-16,-10 0 0 15,0-15 2-15,-2-3-2 16,-3-7 9-16,1-5-4 16,-9-1 9-16,3-4-2 15,-13 2-7-15,1 2 5 16,-7 3-2-16,-2 8-6 15,0 6 1-15,0 4-3 16,0 6-2-16,0 2 1 0,0 2-24 16,0 0-82-16,14 4-95 15,8 8-57-15,12 0-391 16</inkml:trace>
  <inkml:trace contextRef="#ctx0" brushRef="#br0" timeOffset="21435.75">13865 3770 655 0,'0'0'110'0,"0"0"-51"0,0 0 68 16,0 0-52-16,0 0-33 16,0 0 2-16,42-127-5 15,-19 88-13-15,-3-5 5 16,-3 4-10-16,2 1-9 15,-11 3-6-15,-8 5-1 16,0 9 2-16,0 7-3 16,-13 7 0-16,-3 6-4 15,-6 2-4-15,2 0-2 16,2 14-6-16,5 5-9 16,8 6-14-16,5-3 0 15,3-1 3-15,23 2 16 16,8-7-3-16,10-3 15 15,-2-4 2-15,1-4 0 0,-5 2 4 16,-16 1-4-16,-9-2 2 16,-6 6-1-16,-7 1-2 15,0 4 3-15,-9 7 3 16,-11-2-3-16,-2-2 2 16,6-7-1-16,5-8 0 15,9-2-2-15,2-3 2 16,0 0 2-16,0-11 0 15,11-17-3-15,7-8-5 16,11 0-2-16,0-3 5 16,0 5 0-16,7 9-2 0,-7 1 3 15,-10 12 1 1,-3 3 0-16,-9 9-1 0,-7 0 1 16,0 0 0-16,0 2 0 15,2 21-1-15,0 3 1 16,0 6 1-16,-2-2 0 15,2-2 1-15,6-4-4 16,-4-7 4-16,0-11 1 16,3 0-2-16,-3-6 0 15,8 0 11-15,3-20 8 16,3-11-5-16,5-8-3 16,-6 2-3-16,-1 2-3 15,-5 3-2-15,-2 9 1 16,-5 7-1-16,-2 7-2 15,-2 6 3-15,0 3-2 0,0 0-3 16,0 0-10-16,0 10-2 16,3 10 8-16,6 3 3 15,2-2 1-15,5-6-2 16,-3-2 2-16,-5-6-6 16,6-7 0-16,-1 0 6 15,1 0 0-15,9-21 7 16,-2-4-6-16,0 0 1 15,-3-1 0-15,-7 4 0 16,-5 2 3-16,-4 8 6 16,-2 6 17-16,0 6 6 15,0 0 3-15,0 6-33 16,0 21-2-16,0 22-2 0,-2 14 0 16,0 18 0-16,0 15 0 15,2 3 0-15,0-5 0 16,0-12 1-16,0-18-1 15,0-15-27-15,0-17-14 16,0-17-26-16,0-7 3 16,2-8-31-16,-2-8-65 15,0-21-265-15</inkml:trace>
  <inkml:trace contextRef="#ctx0" brushRef="#br0" timeOffset="21643.12">14640 3363 611 0,'0'0'55'0,"0"0"50"16,0 0-3-16,0 0-42 15,0 0-34-15,0 0 6 16,79-26-4-16,-59 26-5 16,6 0 0-16,-1 8-14 15,-5 3-3-15,-7 5 5 16,-5-1-5-16,-6 1-4 15,-2-1 2-15,0 4-3 16,-14-1-1-16,-9 0 3 16,2-6-3-16,-2 0 0 15,5-4 0-15,5-4-1 16,4 0-17-16,9-4-8 0,0 0-3 16,0-4-38-16,11-12-91 15,16-1 31-15,2-3 60 16,2 3 4-16,0-4 56 15,3 3 7-15,-14 2 3 16,-3 1 32-16,-5 2 29 16,-10-1 52-16,3 5 1 15,-5 0-13-15,0 6-39 16,0 1-12-16,0 2 21 16,0 0-22-16,0 0-38 15,0 7-14-15,0 22-2 16,0 12 2-16,4 8 5 15,7 6 5-15,-2 8 1 0,6 1-4 16,-3-3 3-16,-1-3-5 16,-7-12-5-16,-4-13 0 15,0-8 0-15,0-9 0 16,0-8 0-16,0-7-7 16,0-1-9-16,0 0 12 15,0-15-3-15,0-20-29 16,-6-16 17-16,-3-15 7 15,4-13-1-15,-2 1 8 16,7 6 3-16,0 14 0 16,5 11 1-16,11 11 1 15,1 8 0-15,6 5-1 0,1 4 1 16,5 7-2 0,5 4-4-16,-5 6 5 0,0 2 0 15,-7 0 1-15,-7 22-1 16,-3 8-4-16,-12 6 5 15,0 2 1-15,-16 0 1 16,-15-1 1-16,-7-3-3 16,5-6 1-16,0-3-2 15,8-10 1-15,7-5-19 16,11-10-57-16,7 0-76 16,0-8-74-16</inkml:trace>
  <inkml:trace contextRef="#ctx0" brushRef="#br0" timeOffset="22633.73">15439 3284 659 0,'0'0'139'16,"0"0"-90"-16,0 0 51 16,0 0-9-16,0 0-34 15,0 0-12-15,-43-32-22 16,32 43-16-16,0 14-4 15,0 6 0-15,2 2 3 16,9 4 0-16,0-1-5 16,0-5 1-16,0 1-2 0,0-9-2 15,15-9 1 1,6-5 0-16,-3-9 1 0,-1 0 1 16,8-5 0-1,2-22 3-15,0-7-1 0,-6-2-2 16,-5-1-1-16,-9-3 3 15,-7-2 1-15,0 2-3 16,-20 5 1-16,0 9-1 16,-3 10 0-16,13 11 1 15,0 5-4-15,-1 0-1 16,7 0-3-16,-5 15-2 16,7 13 4-16,2 2-3 15,0 4 3-15,0-4-2 16,13-6-5-16,10-5-5 15,-4-9 1-15,1-7 15 0,5-3-2 16,0 0 2-16,-6-3 0 16,8-15 0-16,0-3 4 15,-7-2-4-15,0-4 3 16,-15-1-2-16,-5 4 0 16,0 4-2-16,0 5 0 15,-14 8-2-15,-1 5 3 16,3 2-10-16,6 0-2 15,-3 4-1-15,5 8 4 16,2-2 6-16,2 2-6 16,0-4 6-16,0 0 2 15,4 0-5-15,11-2-2 0,1 0 7 16,6-1 0-16,-2 2 1 16,-4 3 1-16,4 0-1 15,-4 4 0-15,-3 7 0 16,-7 1 3-16,6 1-2 15,-6 4 0-15,3-1 0 16,3-2-1-16,-6-4-1 16,5-4 1-16,-7-6 1 15,4-6 1-15,-4-4 3 16,9 0-3-16,3-9 15 16,9-20 6-16,1-7-16 15,5-7 1-15,-6-4-7 16,-5-11 4-16,-5-5-3 15,-12-2 2-15,-3 0-2 16,0 13 0-16,0 12 0 0,0 15 2 16,-3 13 5-16,-1 10 1 15,-3 2 7-15,3 11-17 16,-2 22-2-16,-1 17 0 16,7 9 3-16,0 7-1 15,0 0 0-15,13 0 3 16,12-6 1-16,-4-7-3 15,4-9-1-15,0-10 0 16,-5-10 0-16,-5-7-3 16,6-12 2-16,-6-5-35 15,-1 0-17-15,-6-17-83 16,-1-17-181-16</inkml:trace>
  <inkml:trace contextRef="#ctx0" brushRef="#br0" timeOffset="22794.07">15886 3194 829 0,'0'0'89'0,"0"0"-71"15,0 0-1-15,0 0 5 16,0 0-17-16,0 0-3 16,41-2 1-16,24 2-3 15,8 0-119-15,10-7-147 16</inkml:trace>
  <inkml:trace contextRef="#ctx0" brushRef="#br0" timeOffset="23918.12">17046 3481 760 0,'0'0'32'16,"0"0"6"-16,0 0 84 15,0 0-27-15,0 0-21 16,0 0-8-16,-3-42-40 15,15 24-2-15,-1-5-18 16,-3-1 1-16,4 2 0 16,-3-4-2-16,-5 5-4 15,4 3 1-15,-6 1 0 16,-2 10 0-16,0 2-1 16,0 5 1-16,0 0-2 15,0 0-7-15,0 15-3 16,0 14 8-16,0 6 1 15,0 2-3-15,0-1 0 16,4-4 4-16,11-6 0 0,8-6 0 16,-3-8-2-16,2-7 2 15,-2-5 1-15,5 0 1 16,-3-17 5-16,2-9-5 16,-1-4 4-16,-13 1-3 15,0-7-1-15,-10 2 2 16,0-3-3-16,-12 7 0 15,-3 8-1-15,-1 8-1 16,1 8 0-16,1 6-7 16,1 0-6-16,-3 6-19 0,3 16 25 15,9 1-7-15,4 4-13 16,0-3 2 0,0-3 9-16,15-5 2 0,3-5-2 15,7-4-17-15,-3-7 25 16,4 0 3-16,11-9 6 15,-4-13 0-15,-2-7 0 16,-2-1 0-16,-5-7 0 16,-14 0 0-16,-8 2 3 15,-2-1-1-15,0 6 1 16,0 8 1-16,-9 8 10 16,6 8 7-16,-1 6 8 15,-3 0-12-15,5 0-10 16,-4 10-3-16,-3 12 7 15,4 6 5-15,0 6 0 0,5 6 9 16,0 6-4-16,0 6 11 16,10 5-5-16,1 5 0 15,-3 8-9-15,4 10-8 16,-5 11-1-16,-7 5-4 16,0 5-1-16,0-8-2 15,0-3-2-15,-7-2 2 16,-5-4-2-16,8-6 0 15,4-17 0-15,0-13 0 16,2-16-3-16,19-11-2 16,-2-13-6-16,10-8-15 15,-2-3 17-15,0-28 9 0,-5-15 6 16,-1-10-6 0,-13-7-4-16,-8-1 1 0,0 3-3 15,-4 6-3-15,-25 5 4 16,-10 1 2-16,-7 3 2 15,-3 6 1-15,-2 1 0 16,-3 6 1-16,11 1 0 16,10 4 4-16,18 1-2 15,11-3 3-15,4-2-6 16,13-1-4-16,32-3-6 16,17-1-52-16,25 1-89 15,11-3-122-15</inkml:trace>
  <inkml:trace contextRef="#ctx0" brushRef="#br0" timeOffset="27266.77">18326 3476 576 0,'0'0'98'0,"0"0"-54"16,0 0 13-16,0 0 20 15,0 0 25-15,0 0-28 16,0-14-17-16,0 3-15 16,0-3-11-16,8-6-22 15,11-2-9-15,-4 1 1 16,-1 7 1-16,-6 4-2 0,1 5 6 15,-7 2-5 1,0 3-1-16,0 0-2 0,6 0-3 16,-2 13 4-16,5 11 1 15,3 6 1-15,-1 0 0 16,-2-2-1-16,-4-7 0 16,4-4 0-16,-7-11 0 15,3-4 1-15,-5-2 4 16,3 0 2-16,8-4 12 15,0-17 5-15,10-8-24 16,-3-3 0-16,-3 1 3 16,6 7-2-16,-9 7-1 15,-8 4 0-15,3 8-1 16,-9 5 1-16,0 0-1 0,0 0-7 16,0 0-4-16,2 13 5 15,10 9 7-15,-6 4 1 16,5-1-1-16,3-3 4 15,-10-8-3-15,5-6 0 16,-7-4 0-16,0-4-1 16,5 0 10-16,0 0 4 15,6-15-5-15,5-9-6 16,6-3-1-16,-6-4-2 16,5 6 0-16,-10 2 2 15,-1 7-1-15,-6 11-2 16,-4 2-5-16,-2 3 6 15,7 0-11-15,-3 14-2 0,10 8 13 16,-1 3 0-16,1-4 0 16,-3-5 0-16,-5-3 2 15,3-9-2-15,-4-3 0 16,-3-1 6-16,0 0 5 16,7 0-2-16,4-15-1 15,3-6-4-15,-1-1-2 16,-1 0 0-16,-3 7-1 15,-7 2 0-15,1 9-1 16,-5 3 1-16,0 1-1 16,0 0-3-16,7 1-7 15,-3 17 0-15,9 7 10 0,1 3 0 16,5 0 0-16,4-6 3 16,2-4-2-16,-5-7 2 15,-5-4-1-15,1-5-1 16,-3-2 1-16,1 0 6 15,1-6 0-15,1-16-2 16,-3-5 1-16,-6-2-3 16,-7-5-2-16,0-7 0 15,-11 1-2-15,-7 3-1 16,-6 6 0-16,6 13-5 16,-5 9 4-16,8 9-2 15,-1 0-16-15,3 0-18 16,-1 13 20-16,8 8 4 15,-1 0 2-15,7 5-4 16,0-3 6-16,7 3 2 0,13-8 4 16,3-3-1-16,-2-7-6 15,6-5 4-15,0-3 2 16,2 0 3-16,0-11 0 16,2-10 1-16,-2-5 2 15,-4-3-3-15,-10-3-3 16,-11 0 3-16,4-6-3 15,-8 0-2-15,0 0-5 16,0 4 12-16,-10 11-2 16,8 12 2-16,0 6 0 15,0 5 1-15,-3 0-2 0,3 16-13 16,0 16 14-16,2 7 0 16,0 9 3-16,0 6-3 15,0-2 0-15,0-4 0 16,0-6 5-16,4-8 11 15,5-10-9-15,1-10 3 16,-4-6-8-16,-2-8 12 16,5 0-4-16,9 0-4 15,11-22 2-15,7-2-5 16,-1-3-5-16,3 3 2 16,-7 5-2-16,2 8 2 15,-1 4-7-15,-12 7-3 16,-6 0-2-16,-8 14 9 15,-6 9 0-15,0 3 3 0,0 1 2 16,-20-1-2-16,-9-1 0 16,-2-5 0-16,-5-6 0 15,3-5 0-15,4-4 2 16,4-3-2-16,10-2 0 16,10 0 9-16,3 0-9 15,2-4-1-15,0-2 1 16,0 3-11-16,2-4 5 15,16 5-6-15,7 0 7 16,4 0 4-16,4-2 0 16,7-2 1-16,3-3-1 15,1-4 1-15,-2-1-2 0,-1-5 0 16,-8 4-6-16,-6-5 4 16,-10-5 4-16,-7-1-4 15,-10 1 0-15,0-2 1 16,0 7 2-16,-10 6 1 15,6 7 0-15,0 4 1 16,-1 3 4-16,3 0-4 16,-2 3-1-16,-4 21 0 15,4 7 0-15,4 7-1 16,0 1 2-16,14-7-2 16,3-3 2-16,8-6 1 15,0-7-2-15,-5-8-1 16,7-8 1-16,-3 0 14 15,5-6 1-15,0-19-1 16,-5-5 2-16,1-9-5 0,-10-8 4 16,-3-9-1-16,-10-10-8 15,-2-4 5-15,0-6 0 16,0 2-6-16,-12 7 4 16,6 11 4-16,-5 12 10 15,7 10-15-15,-4 10 1 16,6 14-7-16,0 6 0 15,2 4-4-15,0 2 0 16,0 31-19-16,0 18 20 16,0 14 1-16,0 5 1 15,4 4-1-15,6-2 0 16,5-6 0-16,-1-4-1 0,-1-10 1 16,1-14 0-16,-1-9 0 15,1-11 1-15,-1-8-1 16,-5-9 0-16,6-1 0 15,-1 0 7-15,10-10-4 16,-4-14-3-16,6-6 2 16,-9-6 1-16,-3 5 1 15,-7 0-2-15,4 11-4 16,-8 8 5-16,0 5-6 16,-2 7 3-16,0 0-3 15,0 0 0-15,0 5-6 16,0 16-4-16,0 8 12 15,7 3 1-15,1-3 0 0,11-6 1 16,-9-7-2-16,11-4 2 16,-5-7 1-16,-3-5-1 15,5 0 3-15,6-10 3 16,-6-17-7-16,7-11 4 16,-8-6 1-16,-10-9-3 15,-2-12 2-15,-5-8 0 16,0-4-1-16,0 1-3 15,-10 7 0-15,4 13 1 16,-3 16-1-16,7 14 1 16,-5 12 1-16,5 10-2 15,0 4-2-15,-1 0 1 0,3 5-13 16,-2 30 0 0,2 16 12-16,0 14 1 0,0 5-1 15,0 3 2-15,7-6-1 16,6 0 1-16,3-5 0 15,-1-8 0-15,4-8 0 16,-2-12 0-16,-1-8-1 16,-1-9-1-16,1-10-1 15,-3-7 1-15,3 0-5 16,-1 0 6-16,8-15 0 16,-5-10-4-16,-1 0-5 15,-1 0 2-15,-5 7-5 16,-2 5 5-16,-7 10-4 15,0 1 2-15,-2 2-2 16,0 0-16-16,0 8 16 0,0 16 9 16,5 0 3-16,4 2 0 15,4-4 0-15,1-5 0 16,-1-5 0-16,1-5 0 16,-1-7 0-16,1 0 0 15,1 0 3-15,3 0-3 16,1-14 5-16,4-5-2 15,-7 1 2-15,-3-1-1 16,0 5 4-16,-6 6-3 16,0 6-2-16,-7 2-3 15,2 0-5-15,-2 29 2 16,4 10 3-16,5 16 11 0,-4 15 9 16,2 20-5-16,-7 8 0 15,0 2-9-15,0-1-5 16,-14-23-1-16,-8-14 0 15,2-13-3-15,-3-15 3 16,4-12-2-16,-2-8-5 16,3-9-15-16,1-5 1 15,3-4-10-15,-3-28-52 16,1-14-115-16,-5-17-170 16</inkml:trace>
  <inkml:trace contextRef="#ctx0" brushRef="#br0" timeOffset="27525.2">20345 3032 855 0,'0'0'14'0,"0"0"-14"15,129-33 14-15,-59 23 34 16,1-2-7-16,0 5-12 16,-11 0-27-16,-15 3 0 15,-18 3-2-15,-21-1 0 16,-6-1-26-16,-4-1-45 16,-25-1-113-16,-18-4-157 0</inkml:trace>
  <inkml:trace contextRef="#ctx0" brushRef="#br0" timeOffset="27779.59">20258 2759 620 0,'0'0'248'15,"0"0"-233"-15,0 0-12 16,0 0 0-16,0 0 50 0,0 0 3 15,0 32-20 1,0-27-27-16,0-5-4 0,0 0 6 16,0 0 9-16,4 0-9 15,6-5 2-15,-4-9-13 16,-4-2-30-16,-2 5-58 16,-8 8-124-16,-33 3-451 15</inkml:trace>
  <inkml:trace contextRef="#ctx0" brushRef="#br0" timeOffset="28073.16">19761 3080 952 0,'0'0'68'15,"0"0"-58"-15,0 0 11 16,0 0 2-16,0 0 8 16,0 0-13-16,23-8-4 15,-19 8-7-15,0 0-1 16,-2 0-5-16,3 0-1 16,-3 0 0-16,-2 0 1 15,2 0-1-15,-2-15-15 16,0 0-38-16,-2 7-19 15,-20 6-114-15,-2 2-115 0</inkml:trace>
  <inkml:trace contextRef="#ctx0" brushRef="#br0" timeOffset="28350.7">21848 3360 1157 0,'0'0'7'0,"0"0"-7"15,0 0-34-15,0 0 30 16,0 0-27-16,0 0-113 16,31-1-530-16</inkml:trace>
  <inkml:trace contextRef="#ctx0" brushRef="#br0" timeOffset="38034.57">5893 5999 572 0,'0'0'94'16,"0"0"-44"-16,0 0 27 16,0 0-9-16,0 0 2 15,0 0-24-15,0 0-10 16,-4-2-7-16,4 2-2 16,0 0 3-16,0-2 4 15,16 0 3-15,8 1-15 16,11-3 10-16,15 1-8 15,14-1-6-15,10 1-9 0,10-4-1 16,1 2 1-16,-4-2-8 16,-6 1 0-16,-9 2-1 15,-20 2 1-15,-17 1-1 16,-16 1 0-16,-8 0 0 16,-5 0 3-16,0 0 2 15,0 0 3-15,0 0 0 16,-5 0-2-16,-19 0-2 15,-7 0-3-15,-8 7 1 16,-3 1-2-16,-5 5 0 0,-8-2 0 16,-3 1-2-16,0 0 4 15,4-1-2-15,7-6 0 16,7-1 0-16,11-1-2 16,10-1 1-1,5-2 1-15,7 0 3 0,3 0-2 16,4 0-1-16,0 0 0 15,0 0 1-15,0 0-1 16,0 0 0-16,0 0-4 16,0 0 3-16,2 0-5 15,23 0 0-15,13 0 4 16,10 0 0-16,8-10-27 16,2 0-91-16,0-2-63 15,-2-2-324-15</inkml:trace>
  <inkml:trace contextRef="#ctx0" brushRef="#br0" timeOffset="39934.96">5835 7004 103 0,'0'0'25'0,"0"0"-6"16,0 0-10-16,0 0 3 15,0 0 7-15,0 0 18 16,-35-2-3-16,35 2-19 16,0 0-15-16,0 0 8 15,0 0 15-15,0 0 7 16,0 0 0-16,0 0-16 15,-2 0 5-15,2-3 17 16,0 3 0-16,-3 0 1 16,3-3 5-16,0 1 0 15,0 0-21-15,0 0-7 16,0 2 11-16,0 0 4 16,0 0 10-16,0 0-4 0,0 0-2 15,0 0-14 1,0 0-2-16,0 0 9 0,0 0-3 15,0-2 0-15,0 0-1 16,0 2-3-16,0 0 5 16,0 0-5-16,0 0-2 15,0-2-4-15,0 0 6 16,0-1-13-16,0-2 8 16,0-4-3-16,9 2-1 15,5-3 7-15,1 0-13 16,8 2 7-16,1-1 2 15,10-3-6-15,3 3 8 16,5-1-8-16,6 0-1 16,3 5 0-16,-2 2-6 0,-9 1 3 15,-2 0-3-15,-15 2 3 16,-8 0-6-16,-7 0 4 16,-2 0-1-16,-4 0 0 15,0 0 2-15,-2 0-1 16,2 0 1-16,-2 0-2 15,0 0 7-15,0 0 0 16,0 0 2-16,0 0 2 16,0 0-5-16,0 0-3 15,0 0-2-15,0 0 0 16,0 0 0-16,0 0-1 16,0 0-3-16,0 0-7 15,0 2-40-15,-12 14-31 0,-9 4-88 16,-6 1-166-1</inkml:trace>
  <inkml:trace contextRef="#ctx0" brushRef="#br0" timeOffset="42444.18">5519 7824 254 0,'0'0'78'0,"0"0"-29"0,0 0 12 15,0 0 19-15,0 0-6 16,0 0-27-16,9-2-4 16,-9 2 4-16,0 0-9 15,0 0-4-15,0 0-1 16,0 0 3-16,0 0-9 16,0 0-1-16,0 0-5 15,0 0 1-15,0 0 2 16,0 0-5-16,0 0-3 15,0 0-4-15,0 0 0 16,-2 0-7-16,-11-2-4 16,-6 1-1-16,-1 1 1 0,-2 0-1 15,2 0 1-15,0 0-1 16,0 0 1-16,0 0-1 16,-1 0 4-16,2 3-3 15,1 3-1-15,5-1 6 16,3-2 4-16,6 0-5 15,2-3 7-15,2 0 3 16,0 0-8-16,0 0 7 16,0 0 1-16,0 0 2 15,0 0-1-15,0 0-4 16,0 0 13-16,0 0-11 16,0 0 7-16,0 0 0 15,0 0-10-15,0 0 2 0,0 0-4 16,0 0-2-1,0 0-2-15,0 0-2 0,0 0-2 16,0 0 0-16,20 0 1 16,9 0 2-16,9-6-4 15,6 3 6-15,10 1-2 16,4-2 0-16,6 2-4 16,1 2 2-16,-3-2-2 15,-6 2 0-15,-7 0 0 16,-7 0 0-16,-10 0 0 15,-10 0 1-15,-11 0-1 16,-6 0 1-16,-5 0 1 16,0 0 0-16,0 0 2 0,0 0 3 15,0 0-1-15,0 0-3 16,0 0-1-16,0 0-1 16,0 0-1-16,0 0-2 15,0 0-21-15,0 0-34 16,0 7-83-16,-5-1-68 15,3-3-248-15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4:40:49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11982 9613 660 0,'0'0'73'0,"0"0"-4"16,0 0 25-16,0 0-19 15,0 0-7-15,0 0-7 16,0 0 0-16,0 0-5 15,0 0-10-15,0 0-18 16,0 0-4-16,0 0-10 16,0 0 3-16,0 0-11 15,-5 0-2-15,2 0 0 16,-10 0-1-16,-2 0-2 16,-12 0 0-16,-4 0-2 0,-2 0 2 15,-4 0-3 1,8 0 2-16,8 0-1 0,0 4 1 15,8 1 0-15,10-3 0 16,-3-2 0-16,6 3 0 16,0-3 0-16,0 0 0 15,0 0 0-15,2 4-6 16,20 1 6-16,16 0 4 16,7-1-1-16,9-2 0 15,-1-2-1-15,-2 0-2 16,1 0 0-16,-8 0 3 15,-11 0-5-15,-8 0 5 16,-9 0-3-16,-12-2 0 16,-4 0 0-16,0 2 0 15,0 0 1-15,-2 0 0 0,-25 0-1 16,-6 0 0 0,-12 0 0-16,-1 6-1 0,-4 4 0 15,8-1-2-15,-1 0 3 16,1-1 1-16,11-4 0 15,11 1-1-15,9-5 1 16,9 0-1-16,2 0 0 16,0 0 2-16,0 0-1 15,0 0-1-15,13 0-2 16,20 0 2-16,12 0 2 16,13 0-2-16,0 0-1 15,-5-5 1-15,-6-2 0 16,-5 5 0-16,-8-1 0 15,-12 1-1-15,-11-2 0 0,-8 1-14 16,-3 3-13-16,0 0-56 16,0 0-75-16,-20 0-58 15,-9 0-205-15</inkml:trace>
  <inkml:trace contextRef="#ctx0" brushRef="#br0" timeOffset="39981.78">9409 11925 763 0,'0'0'35'16,"0"0"3"-16,0 0 34 15,0 0 0-15,0 0-13 16,0 0-18-16,0 0-2 15,0 0 2-15,0 0-4 16,-11 0-6-16,11 0-7 16,0 0-8-16,0 0-7 15,22 12 10-15,9 4 3 16,10-2-9-16,5-2-4 16,1-2 3-16,4-3-5 15,-4-4-3-15,-7-3-4 16,-11 0 3-16,-11 2-1 15,-11-2 0-15,-7 0-2 16,0 0 2-16,0 0-2 0,0 0 7 16,-13 0-6-16,-10 0 5 15,-17 0-6-15,-7 0-2 16,-9 0 2-16,-2 0 0 16,2 0 0-16,-1 0 0 15,3 0 2-15,9-2 6 16,12 0 1-16,8-2 1 15,10 0-3-15,9 3 3 16,1-2-4-16,5 1 6 16,0 0-4-16,0 2 3 15,0 0-7-15,0 0-4 16,13 0 1-16,21 0 1 16,15 0-1-16,11 15 5 0,7-3-5 15,-5-3 1-15,5-1-2 16,-5-2 0-16,-6-2 0 15,-12-2 0-15,-19 2-12 16,-21-2-26-16,-4 2-46 16,-29 3-102-16,-31 0-125 15</inkml:trace>
  <inkml:trace contextRef="#ctx0" brushRef="#br0" timeOffset="66714.02">4882 12833 207 0,'0'0'74'16,"0"0"-60"-16,0 0 5 15,0 0 17-15,0 0 33 16,0 0 17-16,0 0 2 16,0 0-21-16,0 0 11 15,-9 14-18-15,6-14-5 16,3 0-1-16,0 0-9 15,0 0-3-15,0 0-11 0,0 0-2 16,0 0 1-16,0 0 8 16,0 3 3-16,9-2-4 15,4 6-10-15,3-3-11 16,2-1-2-16,4-1 0 16,3 3-4-16,4-3 0 15,2 2 4-15,0 1-6 16,3 0-3-16,-3-2-2 15,-4 2-1-15,0-5 2 16,-6 0-2-16,2 0 1 0,-3 0 4 16,-3 0-2-1,2 0 1-15,-3-8-2 0,-3 1 2 16,3 4-3-16,-3-1-3 16,0 4 3-16,-2 0-1 15,11 0-1-15,-2 0 2 16,9 0-3-16,0 7 1 15,3 5-3-15,-1-1 3 16,0-3-1-16,-4-4 0 16,0-2 1-16,-3-2 3 15,-2 0-4-15,-2 0 0 16,9 0 0-16,0-6 3 16,7-2-2-16,-1 0-2 15,4 2 3-15,-1 2-2 16,-1-1 0-16,1 5 2 0,-2 0-1 15,2 0-1-15,-2 0 0 16,-3 0 1-16,-4 2 0 16,-4 5 3-16,-6-6-4 15,4 1 2-15,-1 2 1 16,3-4-2-16,2 0 5 16,-6 0-5-16,8 0 0 15,-2 0 3-15,-2 0-3 16,4 0-1-16,0 0 1 15,0 0-1-15,0 0 2 16,0-1-2-16,0-2 1 16,2 0-1-16,3 1 2 15,1-3 0-15,3 1-2 0,-5 1 0 16,0 1 1-16,2 0-1 16,-9-1 0-16,-2 3 1 15,3 0-1-15,-2 0 0 16,0 0 1-16,-3 0-1 15,0 0 0-15,0 0-1 16,1 0 3-16,-2 0-2 16,6 0 0-16,-2 0-1 15,4 0 0-15,-2 0 2 16,-2 0-1-16,-1 0 1 16,0 0-1-16,1 0 0 15,2-10 0-15,-3 1 2 0,10-2-1 16,-10 2-2-1,1 0 3-15,-3 4-3 0,-4 0 2 16,0 5-2-16,-3 0-2 16,6 0 3-16,-2 10 1 15,4 6-1-15,1 1 0 16,3 1 0-16,2-2 1 16,-2-3 0-16,4-2-1 15,-2-3 0-15,0-6 0 16,-1-2 1-16,1 0-1 15,0 0 1-15,0-2-1 16,0-13 0-16,3 1 3 16,-3 1-3-16,-5 0 0 15,1 6-3-15,-7 0 2 16,-3 6-1-16,6-2 1 0,-2 3 1 16,2 0-1-16,3 0 1 15,3 0-3-15,0 4 3 16,-1 4 0-16,1-2 0 15,2 5-1-15,-2-6 1 16,-5 0 0-16,-1-1 0 16,-11-3 0-16,1 1 1 15,1-2-1-15,-1 0 0 16,7 0 0-16,6 0 0 16,14-5 0-16,4-11-2 15,8-1 2-15,0-1-1 16,-7 4-2-16,-1 7 2 0,-11 2 0 15,-4 5 1-15,-6 0 0 16,-6 0-1-16,3 0 0 16,-3 7 1-16,3 0 0 15,11 0-2-15,0 0 4 16,7-3-2-16,-3 0 0 16,-4 0 1-16,-2-1 0 15,-9 1-1-15,-5 0 0 16,0-1-4-16,-1-1 3 15,-3 0 1-15,-1 1 4 16,6-3-4-16,1 0 0 16,8 0-1-16,6 0 4 15,0-8-3-15,0-1 1 0,-4 4-2 16,-8 2 0 0,-3 3 1-16,-3 0 0 0,0 0 0 15,0 0-1-15,2 0-2 16,1 0 3-16,3 7 4 15,4 1-4-15,1 2 0 16,5-4 0-16,4-3-1 16,-2-1 1-16,-3 1 0 15,-10-3 1-15,0 0 0 16,-9 0-1-16,-1 0 1 16,-1 0-2-16,-1 0 1 15,0-7-5-15,-2-3-12 16,4-5-14-16,-6-4-36 15,0 0-90-15,0-6-84 0,-14-1-338 16</inkml:trace>
  <inkml:trace contextRef="#ctx0" brushRef="#br0" timeOffset="68773.27">11243 3725 795 0,'0'0'11'0,"0"0"80"16,0 0 3-16,0 0-7 16,0 0-20-16,0 0-20 15,-2-26-4-15,2 26-32 16,4 0-9-16,25 4 11 15,10 6 5-15,5-3 0 16,5-3-8-16,7-4 3 16,-1 0 0-16,3 0 3 15,-6-11-2-15,-8-4-7 16,-3-3-1-16,-8-3 2 16,-4 1-3-16,0-1 1 0,-2 4-4 15,-8 1-1-15,4 6 1 16,-5 4-1-16,-3 4-1 15,-1 2 0-15,8 0-1 16,-2 4-3-16,9 20 8 16,7 5-4-16,-3 0 2 15,-2-2-2-15,-4-11 1 16,-11-11-1-16,-1-3 1 16,-3-2 1-16,3 0 1 15,10-15 1-15,8-18 1 16,11-7-4-16,6-2 6 15,-5 8-7-15,-10 6 0 0,-1 8 3 16,-12 10-3-16,-9 4 0 16,3 6-2-16,-5 0-1 15,2 4-1-15,5 19 4 16,7 9 2-16,4-3-2 16,-2 0 1-16,4-3 0 15,0-6 0-15,-2-8 0 16,2-5 3-16,3-5-4 15,-3-2 4-15,2 0-2 16,7-4-1-16,-2-8 6 16,-5 0-5-16,-6 5 0 15,-2-2-2-15,-3 7 0 16,-5 2 1-16,8 0 0 0,-2 0-1 16,-1 14-3-16,5 9 2 15,-3 3 2-15,-2-3 1 16,5-1-2-16,0-8-3 15,-2-2 3-15,4-5 4 16,0-5-3-16,4-2 0 16,11 0-1-16,8-2-1 15,-6-14 0-15,8-2 1 16,-7-1-4-16,-11 7 5 16,-5 3-1-16,-11 6 3 15,-5 2-3-15,4 1 0 16,-4 0-1-16,3 0-1 0,2 1 2 15,6 11-1-15,3-2 1 16,0 4 0-16,5 0 0 16,-5-2 0-16,-5-2 1 15,3 0-1-15,-4-3 0 16,-6-7 0-16,3 0 0 16,5 0 1-16,4 0-1 15,9-17-1-15,4-5-1 16,1-2 1-16,-8 5-2 15,-6 5 2-15,-8 7 0 16,-15 6-1-16,-4 1 1 16,-2 0 1-16,0 0-2 15,0 0-13-15,0 0-13 0,0 0-20 16,0 0-114-16,0 0-88 16,0 0-324-16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21T06:42:04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27115 16212 853 0,'0'0'88'16,"0"0"-63"-16,0 0-8 15,0 0 58-15,0 0-19 16,0 0-27-16,0 0-7 0,-123 67-6 16,106-27-5-16,1 6-8 15,7-2-3-15,9 2 1 16,0-6 0-16,0-6 5 16,20-2-6-16,4-12-3 15,10-3 1-15,2-14-7 16,6-3 8-16,8 0 1 15,-6-14 6-15,1-12 9 16,-1 8-4-16,-4-2 7 16,-9 8-11-16,-11 7 5 15,-11-2 3-15,-9 3 8 16,0 4-9-16,0 0-14 0,0 0 1 16,0 2 3-16,0 14 0 15,0 0 3-15,0 7-7 16,0-4-9-16,6-3 4 15,13 0-10-15,-1-4 1 16,6-3 6-16,0-6-1 16,10 1 2-16,-5-4 0 15,-5 0 6-15,3-7 2 16,-6-12-1-16,-15 1 8 16,-6 0 4-16,0 3 5 15,-4-2-2-15,-14 0 4 16,-9 5-10-16,0 3-6 15,1 9-3-15,-1 0-4 16,7 0 3-16,-3 0-28 16,12 7-14-16,5 2-30 0,4 1-82 15,2 5-117-15,0-3-485 16</inkml:trace>
  <inkml:trace contextRef="#ctx0" brushRef="#br0" timeOffset="171.31">27773 16613 927 0,'0'0'82'0,"0"0"-33"0,0 0 21 16,0 0-17 0,0 0-53-16,0 0 0 0,135-22-46 15,-61 14-144-15,9 8-384 16</inkml:trace>
  <inkml:trace contextRef="#ctx0" brushRef="#br0" timeOffset="1117.04">28105 16686 721 0,'0'0'76'0,"0"0"-42"0,0 0 23 16,0 0 30-16,0 0-20 15,0 0-2-15,73-23-17 16,-46 5-14-16,2-8-16 16,0-2-3-16,-2-8-3 15,-2 1-6-15,-10-4-2 16,-1-1-4-16,-10 3 4 16,-4 0-2-16,0-1-2 15,0 7-7-15,-14-1 2 16,-3 8 3-16,1 2 1 15,-2 6 1-15,9 6-2 16,-2 2 2-16,7 4-2 16,4 4-1-16,-5 0 3 0,3 0-6 15,0 0-2-15,-3 2 3 16,-2 18-1-16,3 11 6 16,4 4 4-16,0 6-3 15,0 6-1-15,2-1 0 16,14-5-5-16,-1-1 5 15,6-5 2-15,-6-12 3 16,1-7-5-16,-5-9-1 16,3-4 0-16,-8-3 1 15,5 0-9-15,5 0-10 16,1-14 15-16,6-12 2 16,-3 5-5-16,3-2-2 0,-8 11 1 15,1 6-8-15,-5 6-1 16,2 0-13-16,-6 0-2 15,4 18 32-15,2 5 2 16,1-2-2-16,3-3 0 16,1-1 1-16,5-8 1 15,4-4 3-15,-8-5-5 16,6 0 10-16,-7 0-4 16,-3-19 9-16,-3 0 0 15,-6-6-3-15,-6-1-7 16,0 4 0-16,0 4-3 0,-14 0-4 15,-5 3-3 1,1 6-14-16,-5 6-12 0,4 3-21 16,-2 0-38-16,6 3-91 15,1 13-171-15</inkml:trace>
  <inkml:trace contextRef="#ctx0" brushRef="#br0" timeOffset="2619.59">28990 16409 11 0,'0'0'845'0,"0"0"-780"0,0 0-23 16,0 0 51-16,0 0-16 15,0 0-40-15,-9-24-21 16,-5 24-9-16,-3 19-5 15,-1 4-2-15,-3 5 7 16,8 2-7-16,5 5-13 16,8-3-1-16,0-5-6 15,0-5-12-15,19-4-3 16,8-4 1-16,4-10 14 16,8-4-13-16,5 0 19 15,10-1 14-15,-4-16 2 16,2-3 1-16,-9 0 9 15,-12 2-1-15,-12 0 7 16,-7 0 8-16,-10 4 4 16,-2 4 3-16,0 3-16 0,-5 2 5 15,-14 5-13-15,-10 0-8 16,-7 8-1-16,3 15 0 16,2 2-2-16,4 1 1 15,4-2 1-15,10-4-1 16,6 1 3-16,7-8-4 15,0-4 2-15,0 1-5 16,14-8 5-16,7-2-6 16,6 0 6-16,4 0 9 15,4-7-9-15,-4-11 1 0,0 0-1 16,-7 4 2 0,-6-1-1-16,-5 0 1 0,-1 13-2 15,-12-1 2-15,0 3-2 16,0 0-5-16,0 0-16 15,0 0-11-15,0 9 32 16,0 9-4-16,0 4 4 16,0-5-7-16,0-2-4 15,8-1 1-15,13-5 0 16,0 0 1-16,6-5 3 16,0-4 6-16,-2 0 1 15,2-1 12-15,-7-20-3 16,4-7 3-16,-4 0 6 15,-2-8-4-15,0-5-11 16,-10-5 3-16,0-7 1 16,-6-1-5-16,-2 6 0 0,0 6 0 15,0 7 5-15,-10 11-2 16,2 9 5-16,-1 4-4 16,7 7-4-16,0 4 10 15,2 0-9-15,-7 0-3 16,0 8-1-16,0 18 0 15,5 11 0-15,2 4 0 16,0 4 2-16,9-3-2 16,9-4-1-16,2 2-1 15,0-8 2-15,0-2-2 16,5-6-8-16,4-12 3 0,2-2-11 16,5-10-9-16,-5 0 10 15,0-2-5-15,0-14-2 16,-4-4 18-16,-2-6 5 15,-8-2-1-15,-3 0-3 16,-3 0 5-16,-11 10 0 16,0 6 8-16,0 10-6 15,0 2 4-15,0 0-6 16,-13 0 3-16,-3 8 6 16,5 12-9-16,1 1 0 15,8 6 1-15,2 1-1 16,0-2-1-16,10-3-20 15,11-6-3-15,13-1-22 16,4-5-21-16,11-11 31 16,0 0-10-16,3 0 18 0,-8-5-12 15,-4-9 16-15,-11-6 24 16,-9-4 12-16,-9 6 1 16,-11-3 34-16,0 7-8 15,0 3 2-15,-9 7-10 16,-13 4-19-16,-2 0-9 15,-3 10 4-15,-2 12-4 16,9 0 0-16,-1-1-1 16,13 0-1-16,1-3-1 15,7-1-5-15,0-3-2 16,2-5-10-16,19-5-8 16,-2-4 13-16,6 0 12 0,2 0 0 15,-5-13 5-15,3-6 2 16,-6-7 5-16,-3-1 8 15,-3-5-5-15,-6-5 0 16,-3-5 0-16,4-2-12 16,-6-2-3-16,2 10 3 15,-2 4-3-15,0 7 3 16,-2 11 4-16,0 8 2 16,0 5 2-16,0 1-11 15,0 0-2-15,0 21 2 16,0 14 0-16,-6 9 0 15,4 0 0-15,2 2-13 16,0-6-30-16,0 4-10 0,0-3 15 16,2-10-71-16,4-4-4 15,-1-13-111-15</inkml:trace>
  <inkml:trace contextRef="#ctx0" brushRef="#br0" timeOffset="2825.99">29362 16423 874 0,'0'0'37'0,"0"0"-37"0,156-46-21 16,-65 32 14-16,12 2-45 15,6 4-83-15,5 4-101 16</inkml:trace>
  <inkml:trace contextRef="#ctx0" brushRef="#br0" timeOffset="3497.15">31079 16351 943 0,'0'0'131'0,"0"0"-100"15,0 0 36-15,0 0 1 16,0 0-24-16,0 0-14 16,-69-26-14-16,51 30-7 15,-7 13-8-15,2 6 0 16,6 7 1-16,1-2-2 15,5 0-6-15,7 0-8 16,4-3-6-16,0-4-5 16,0-3-18-16,17 1-21 15,12-7-36-15,10-7 10 16,3-1-19-16,7-4-7 16,0 0-10-16,-2-18 72 0,-3-6 47 15,-6-8 7-15,-4-4 44 16,-5 2 37-16,-7 7 41 15,-6 12-42-15,-10 4-7 16,-6 11-17-16,0 0 17 16,0 0-6-16,0 0-34 15,-6 14-11-15,-10 13-5 16,-2 7 2-16,2 2-5 16,8 3-10-16,-4 0-4 15,5-5 0-15,7-2 1 16,0-7-1-16,0-9 0 15,5-4-4-15,13-6-13 16,7-6 8-16,-3 0 7 0,4 0 1 16,5-18 2-16,-2-7 2 15,-4-5-2-15,0-6 4 16,-9-7 3-16,-6-1-6 16,-3 1-1-16,-7 9 6 15,0 12 4-15,0 8-11 16,-17 4-2-16,-10 6-4 15,-12 4 2-15,-3 0-10 16,5 6-12-16,-1 14-22 16,11 0-48-16,11 2-47 15,10 2-132-15,6-3-231 16</inkml:trace>
  <inkml:trace contextRef="#ctx0" brushRef="#br0" timeOffset="3941.97">31702 16407 824 0,'0'0'119'0,"0"0"-33"15,0 0 42-15,0 0-39 16,0 0-54-16,0 0-11 16,-24 70-6-16,0-22-1 15,-1 6-9-15,3-6 2 16,4 0 4-16,2-11-10 15,8-9-4-15,-1-12 2 0,4-10-5 16,5-3 6 0,0-3-6-16,0 0 9 0,0-5-4 15,9-17 9-15,11-12-10 16,-2-7 0-16,9-5 2 16,2-12-3-16,2 0 0 15,2 2 10-15,1 15-10 16,-12 14 0-16,-2 13 0 15,-13 7-3-15,0 7-3 16,-7 0 6-16,2 0-6 16,0 21-10-16,-2 17 13 15,0 9 3-15,0 4 0 16,0 2-8-16,0-7-9 0,0-7 9 16,0-8-15-16,-4-9-14 15,4-5-15 1,0-8-48-16,-5-9-22 0,5 0-47 15,-2 0-169-15</inkml:trace>
  <inkml:trace contextRef="#ctx0" brushRef="#br0" timeOffset="4126.32">31565 16605 706 0,'0'0'239'15,"0"0"-176"-15,0 0 42 16,0 0-16-16,0 0-40 15,0 0-38-15,50-7 7 16,4 7-18-16,13 0-25 0,5 0-69 16,7 0-49-16,6 0 21 15,2 7-95-15,-2 3-106 16</inkml:trace>
  <inkml:trace contextRef="#ctx0" brushRef="#br0" timeOffset="4264.53">32383 16636 854 0,'0'0'215'0,"0"0"-68"15,0 0-50-15,0 0-23 16,0 0-13-16,0 0-26 16,-23-9-25-16,21 9-10 15,2 0-5-15,0 0-45 16,0 0-37-16,0 0-48 0,0 6-217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7T06:03:15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 1659 776 0,'0'0'105'0,"0"0"-67"15,0 0 12-15,0 0-16 16,0 0-24-16,0 0 8 15,0 0 8-15,0 0 1 16,2 93-4-16,2-81 7 16,-4 1-6-16,2-8-10 15,-2 0 0-15,0-3-5 0,0-2-1 16,0 0 5 0,0 0 5-16,0 0-15 0,7 0 1 15,0 0-1-15,11 0-2 16,4-11 1-16,3 1 1 15,6 2 0-15,-2 0-1 16,4 4-1-16,1 4 1 16,-3 0-2-16,-4 0 1 15,-2 8-1-15,-8 6 3 16,-5 0-6-16,-4 3 6 16,-6-2-3-16,-2 2 0 15,0 1 0-15,0 2 1 0,-8 0 5 16,-13-1-5-16,-1 1-1 15,0-6-2-15,-3 1-2 16,1-7-13-16,-1 1 3 16,0-6-14-16,-2-3-14 15,4 0-11-15,-2 0-41 16,5 0-35-16,5-10-106 16,3-8-171-16</inkml:trace>
  <inkml:trace contextRef="#ctx0" brushRef="#br0" timeOffset="275.39">1069 1676 693 0,'0'0'166'0,"0"0"-98"16,0 0-4-16,0 0 9 15,0 0-44-15,0 0-19 16,31-26 22-16,1 8 24 16,1-1-25-16,-2-4-11 15,3 2-8-15,-10 2-9 16,-3 3-3-16,-5 8-4 16,-10 2-3-16,3 4-37 15,-1 2-46-15,0 0-50 16,0 0-118-16,-3 0-81 0</inkml:trace>
  <inkml:trace contextRef="#ctx0" brushRef="#br0" timeOffset="523.76">1499 1523 775 0,'0'0'184'0,"0"0"-136"15,0 0 25-15,0 0-5 16,0 0-45-16,0 0-12 0,2 67 6 16,6-37 24-1,1 2-24-15,-5 1-12 0,0 1-3 16,-2-9-2 0,4-5-5-16,0-7-42 0,1-8-26 15,-3-5-37-15,-4 0-47 16,0-4-139-16</inkml:trace>
  <inkml:trace contextRef="#ctx0" brushRef="#br0" timeOffset="1079.58">1420 1520 602 0,'0'0'115'0,"0"0"8"16,0 0-15-16,0 0-39 15,0 0-39-15,0 0-15 16,39 3 34-16,-7 12-13 16,-3 2 22-16,-2 0-24 15,-1 3-3-15,-6-2-14 16,-2-1-7-16,-2 2-10 16,-5-6 2-16,-2-6-1 15,-3 0-1-15,-3-6 1 16,-3-1 1-16,0 0-2 15,0 0 0-15,0 0 0 16,0-6 4-16,0-14 3 16,0-6-2-16,0-6-4 0,0-1-1 15,0-1 0 1,0 5 0-16,0 5-1 0,0 3 1 16,0 10-1-16,5 3 1 15,-1 1 0-15,-2 3 0 16,0 2 0-16,0 2 3 15,3 0-3-15,3 0-1 16,8 0-1-16,3 10 1 16,0 12-1-16,1 6 4 15,3 4 3-15,-6 2 3 16,1 3-3-16,-2 1-1 16,-5-4 3-16,-2 2-6 15,-3-5-1-15,-1-6-1 16,0-3 1-16,-5-1-18 0,2-3-35 15,-2-2-67-15,0-4-30 16,0-5-119-16,-16 2-286 16</inkml:trace>
  <inkml:trace contextRef="#ctx0" brushRef="#br0" timeOffset="1692.48">1333 2322 769 0,'0'0'102'16,"0"0"-67"-16,0 0 49 15,0 0-22-15,0 0-35 16,0 0-4-16,29-10 3 15,10-18 11-15,13-12 32 16,8-13-31-16,0 0-16 16,5 0-16-16,-5 9 3 15,-4 8-8-15,-5 4 2 16,-13 8-2-16,-11 10 4 16,-12 6-5-16,-8 6 1 15,-7 2-1-15,0 0 0 0,0 0-9 16,-13 7-7-16,-23 22-43 15,-11 12-11-15,-13 12-11 16,-7 7-14-16,5 5-9 16,4-1 9-16,10-8 50 15,11-16 36-15,10-8 9 16,12-16 30-16,8-8 54 16,5-4 8-16,2-4-26 15,0 0 6-15,0 0-15 16,5 0-13-16,28-6-14 15,17-25 27-15,14-6-3 16,9-21-31-16,5-2-6 16,0-7-6-16,-2 7-2 0,-5 13-1 15,-13 8 2 1,-14 13 6-16,-17 8-11 0,-11 8 0 16,-11 8 4-16,-5 2-9 15,0 0 2-15,0 0 4 16,0 0-5-16,0 0-1 15,0 0-9-15,0 0-21 16,0 0-48-16,-5 0-153 16,5-12-367-16</inkml:trace>
  <inkml:trace contextRef="#ctx0" brushRef="#br0" timeOffset="1859.73">2606 1724 1217 0,'0'0'54'16,"0"0"-47"-16,0 0 31 15,0 0-33-15,0 0-5 16,0 0-91-16,-36 27-142 16</inkml:trace>
  <inkml:trace contextRef="#ctx0" brushRef="#br0" timeOffset="4380.51">2354 1173 755 0,'0'0'107'16,"0"0"-17"-16,0 0-10 16,0 0-15-16,0 0-25 15,0 0-21-15,-118 0-11 0,97 21-8 16,3 8 1-16,7 0 0 16,5-6-1-16,1-2 0 15,5-7-1-15,0-1-1 16,9-3-4-16,18-4 2 15,6-1 1-15,9-5 3 16,10 0 1-16,-1 0 2 16,2 0-3-16,-6 1-1 15,-9 8 1-15,-13-2 1 16,-17 8-1-16,-8-2-3 16,0 7 3-16,-8 6 0 15,-28 1 1-15,-7 0 4 0,-3-2-4 16,1-5-2-16,9-6 1 15,7-7 0-15,10-7 0 16,7 0 1-16,6 0 3 16,6 0-2-16,0 0-2 15,0-12-4-15,11-1-4 16,15-3-1-16,8-1 8 16,2 1-2-16,11-3 2 15,2-5 1-15,-3-2 0 16,-1-5 0-16,-5-3 5 15,-9-3-5-15,-2-4 0 16,-8-2 2-16,-13 0-2 16,-8-4 0-16,0-2-3 0,-13-6 3 15,-16-1 2 1,-7 4 0-16,3 8-1 0,9 12-1 16,6 12 4-16,7 11-2 15,1 4 1-15,6 5 12 16,4 0 17-16,0 10-25 15,0 22-7-15,4 14 0 16,21 7 0-16,6 2 4 16,7 6 8-16,-4-1-10 15,-3-4 15-15,-3-4-5 16,-1-12-7-16,-4-9-2 16,-7-10-3-16,-3-8 0 15,-7-10 1-15,2-3 1 0,-2 0-2 16,-2-2 0-16,5-20 0 15,0-8 2-15,0 4-2 16,0 2-10-16,-3 7-6 16,1 10 8-16,-7 3 2 15,5 4 0-15,0 0-7 16,5 2 1-16,9 12 4 16,5 4 8-16,2-3 0 15,1 2 2-15,0-5-2 16,-2-6 0-16,-7-2 4 15,-5-4-3-15,-2 0 8 16,-2 0 6-16,4-18 5 16,1-3-5-16,-3 0-5 15,0-3-10-15,-7 2 2 0,1 5 0 16,-5 4-2-16,0 3 2 16,0 8 2-16,0 2-4 15,0 0 2-15,0 0-2 16,2 0 0-16,5 12-11 15,6 10-4-15,5 2 15 16,5-4 0-16,-2-1 1 16,2-7 0-16,1-3 0 15,-3-7 1-15,-6-2 1 16,3 0 0-16,-7-14-3 16,0-8 5-16,-2-6 5 15,-9 0-6-15,0-4-1 0,0-2 4 16,-22-2-7-16,-9 3 0 15,-5 8-1-15,5 8-5 16,2 9-2-16,6 6 5 16,5 2-6-16,5 0 2 15,2 12 1-15,7 8-8 16,4 4 4-16,0 2 7 16,13 1-9-16,16-5 10 15,4-3 1-15,1-6 1 16,6-8 0-16,-6-2 1 15,-1-3-1-15,-2 0 0 16,-2-16 2-16,0-8-2 16,0-8 7-16,-7 0-3 0,-8 3-3 15,-10 0 0 1,-4 5 0-16,0 1-1 0,-4 9-7 16,-14 5-3-16,0 9-7 15,2 0-1-15,1 0-3 16,3 5 9-16,6 10 6 15,4 0-4-15,2-1 3 16,0-2 7-16,4 0-4 16,9-2 0-16,3-3-2 15,-1 0 6-15,1 0 0 16,-1-2 0-16,2 3 0 16,-1 3 3-16,-3 0 2 15,5 3-2-15,-3 0-3 16,3 3 2-16,-3-1 9 0,1 0-7 15,-1 0-2-15,-1-3 7 16,-1-4-8-16,1-4 0 16,-5 0 1-16,-1-3-1 15,1-2 3-15,1 0-2 16,-2-4-2-16,7-13 9 16,2-10 11-16,-1-5-12 15,-6-8 6-15,-1-9-8 16,-9-4 5-16,0-2-1 15,0-1-10-15,0 7 0 16,-13 3 0-16,-3 4 2 0,5 9-1 16,-1 8-1-1,6 11 3-15,4 10 5 0,0 4 8 16,2 0 6-16,0 14-22 16,0 27-8-16,0 9 5 15,16 4 3-15,1-2 3 16,6-4 0-16,-3-2 2 15,2-4-2-15,0-2-1 16,-4-8-1-16,-3-5-1 16,-1-9 0-16,-3-8-1 15,0-6-8-15,5-4-38 16,-3 0-43-16,-1-23-54 16,-8-6-125-16,-4-8-257 15</inkml:trace>
  <inkml:trace contextRef="#ctx0" brushRef="#br0" timeOffset="4551.82">3696 880 910 0,'0'0'93'0,"0"0"-87"16,0 0 51-16,0 0 27 15,0 0-10-15,135 0-46 16,-83-14-27-16,-1-1-1 15,-2 0-66-15,-8-2-101 16,-10 4-231-16</inkml:trace>
  <inkml:trace contextRef="#ctx0" brushRef="#br0" timeOffset="6609.13">4520 1032 872 0,'0'0'91'0,"0"0"-79"16,0 0 72-16,0 0 18 16,0 0-54-16,0 0-6 15,0-30-7-15,7 7-23 16,1-1-9-16,2 4 0 15,-6 8-1-15,3 1 2 16,-3 9 0-16,-4 1-1 0,0 1-1 16,0 0 4-1,7 3-6-15,2 17 0 0,6 8 0 16,1 5 1-16,-3-1 0 16,-1-6 1-16,-1-8-1 15,-5-6-2-15,1-8 2 16,-2-2-1-16,-3-2 0 15,5 0 0-15,1-11 5 16,6-10 1-16,1-9 11 16,-1-1-15-16,-1-1-2 15,-4 5 4-15,-3 2-4 16,0 9-1-16,-2 8-4 16,-4 8 0-16,0 0 4 15,4 0-4-15,3 16-2 0,5 8-3 16,3 5 10-16,3-1 2 15,-1-5-1-15,-3-2-1 16,-3-7 2-16,-5-9-2 16,1 0 1-16,-4-5-1 15,-1 0 1-15,5 0 0 16,3-14 5-16,4-10-3 16,1-3 1-16,-1-1-4 15,-3 2 1-15,-2 3-1 16,-3 4 0-16,-3 9-4 15,2 4-2-15,-5 6 1 0,2 0 3 16,2 3 0 0,5 18-9-16,5 4 3 0,-1 4 8 15,5-2 1 1,1-5-1-16,-3-3 0 0,7-5 0 16,-8-7 0-16,3-6 4 15,-5-1-3-15,3 0 0 16,-3-10 5-16,0-7-4 15,-1-8 4-15,-8 0-4 16,-4-5-1-16,0-7 1 16,-13 4-1-16,-16-2-2 15,-2 11-8-15,-5 10-10 16,2 12 3-16,1 2-3 16,2 0-4-16,8 15 11 0,6 6 2 15,13 4 9 1,4 1-5-16,0-3-5 0,10 3 2 15,17-5 9-15,7-6-8 16,3-3 8-16,2-7 5 16,1-5 3-16,-3 0 9 15,6 0 0-15,-1-19-7 16,-4-6 0-16,-5-1-3 16,-4-6-3-16,-4-5-1 15,-12-5-1-15,-8-14-1 16,-5-6 6-16,0-7-6 15,-20 6-1-15,-1 14-3 16,4 13-4-16,5 17 5 0,6 8 4 16,4 5 1-1,0 3 3-15,2 3 1 0,0 7-7 16,0 23-1-16,0 22 1 16,0 4 0-16,13 10 11 15,5 2-6-15,0-5 6 16,1 1 7-16,4-10-4 15,0-10-10-15,-2-3 5 16,2-9-8-16,-1-8 1 16,-7-7-2-16,4-8 0 15,-9-5 0-15,0-4 0 16,1 0-3-16,3-7 0 16,5-14 2-16,-1-5 1 15,0-5-4-15,-7-4-2 0,-4 2 1 16,-3 1-12-16,-4 4-4 15,0 10 1-15,0 6 15 16,0 6-9-16,-6 5 14 16,-3 1-10-16,2 0 4 15,0 0-1-15,1 9 4 16,1 13-2-16,5 0 4 16,0 2-2-16,0 3 3 15,13-4 3-15,3 0 5 16,2-6-3-16,0-1-2 15,2-3 5-15,2-8 0 16,0-5-5-16,1 0-2 16,4 0 3-16,-6-10 5 0,6-10-5 15,-2-4 0-15,-5-2-1 16,-2 0-2-16,-9 0-1 16,-7 0 0-16,-2 6 0 15,0 6-11-15,0 6 4 16,-4 4 5-16,-8 4-4 15,-1 0 3-15,4 0-2 16,0 0 3-16,5 8-1 16,2 4 2-16,2 2 2 15,0 1 0-15,0-1-1 16,8-2 4-16,6-3 0 16,3 3 1-16,4-1-1 0,1-4 0 15,0 3 0-15,3-1-2 16,-3 0 5-16,-1 3-4 15,-6-3 1-15,-7 0 1 16,0 0-2-16,-8-2-2 16,0 1-1-16,0 2 2 15,0-2 0-15,-16 1 3 16,1-4-4-16,-4-3 0 16,9 0-1-16,0-2-1 15,1 0-4-15,3 0-1 16,6 0 0-16,0 0-3 15,0 0 4-15,0 0-11 16,0 0-10-16,4 0 8 16,11 0-14-16,1 0 19 15,3 0 9-15,-9 0-1 0,-1 0 4 16,-5 0-2-16,2 0 3 16,-2 0 0-16,2 0 0 15,3-4-1-15,7-6 0 16,-3-2 1-16,5 0 0 15,0-1-4-15,0 0 4 16,-1-2 0-16,-1-2-1 16,-1 2-1-16,-5 1-4 15,-8-3-53-15,-2 5-37 16,0 0-66-16,-18 2-117 16</inkml:trace>
  <inkml:trace contextRef="#ctx0" brushRef="#br0" timeOffset="6936.73">5200 635 731 0,'0'0'125'0,"0"0"-76"0,0 0 20 16,0 0-8-16,0 0-37 16,0 0-21-16,0 0 20 15,93-32-3-15,-45 12-13 16,-4 2-7-16,-1 4-7 15,-10 6-48-15,-6 4-54 16,-14 2-153-16,-7 2-232 16</inkml:trace>
  <inkml:trace contextRef="#ctx0" brushRef="#br0" timeOffset="7505.66">5669 796 445 0,'0'0'91'0,"0"0"-25"16,0 0 5-16,0 0-23 16,0 0 23-16,0 0-3 15,29 0-27-15,-23 0-25 16,-2 0 5-16,5 0-1 0,3 0 4 16,-4-6 7-1,-1-4 0-15,-1-2-9 0,2-3-9 16,-6 0-7-1,-2-3 3-15,0 0-5 0,0 1 2 16,-10 9-3-16,-5 7 2 16,-3 1-5-16,-1 0-7 15,-2 22-1-15,6 6-5 16,-1 6-2-16,7 2-3 16,5-6-29-16,4-5-80 15,0-8-160-15</inkml:trace>
  <inkml:trace contextRef="#ctx0" brushRef="#br0" timeOffset="7865.33">6753 935 996 0,'0'0'155'15,"0"0"-155"-15,0 0-28 16,0 0 16-16,0 0-47 16,0 0-195-16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4A30-6FD7-49F2-AC1A-EECEEDE2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13ACF-4078-4DC2-8611-8ECE524CC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EAAA-1B18-4CAE-9C70-35F92E55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A24A-6F49-4431-8073-2A5DFDA2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F83F9-58A2-4E3B-A6B4-9B55E304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E351-26CF-4C30-AF21-2C9BC23C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69C1-2F1E-4163-BE16-8210E02C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F28C0-3219-433B-BE8C-F8AFE124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E943-BB20-43B9-AC64-36D64F06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3AD24-DC63-4D9C-AA37-B497776F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0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BD82E-98DB-4A64-BFDB-F3858726F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690F6-94C9-40B5-AB53-C0D45590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E62B-438E-4E92-8168-9E83A680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3443C-835F-491F-A2B8-F515343E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A82A-4F5C-4102-B1F9-76BC795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7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17B1-DF71-4EF2-9C83-D5822C65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AFFD-8C19-4168-A7DC-4592A4C0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5B52-91D2-4504-A381-A7256119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B55A-AC5B-424D-AB0D-3DD05617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3FF42-8376-4ADB-AD67-FF7EEC8A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5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7E6A-5EF1-4FCF-B539-36075D65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522BD-E5B4-4F35-81D0-320AB8F3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5642B-C2B9-41DA-B450-A74D3ABD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0568-9D45-457A-90DC-DEF397A1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15D36-DFE2-4A5B-B773-BAB6D281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0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FCF0-E29A-47A0-B4CE-9C522F37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ACA3-A0C8-488E-B937-0AB03AAF1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94040-F2F6-4877-9AAC-BC1362DB3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14717-64A3-414F-9007-EB415CFC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BD947-6AE3-4053-9ACB-BD30511E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32783-A848-4A23-990E-113FE21F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89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5E9C-EE4A-48C7-8C27-8F44C5E0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D58FD-9402-492D-B5E6-81528F5A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E17D8-A2EC-4C51-8E46-D222D412D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E016B-5C09-4129-A836-C289984F3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72736-B3D4-4D58-A215-EBBE330AF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55EFA-AFD8-4FA0-9793-27B1E46D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B4314-2D07-4D13-BFAF-527CCAE3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69530-8999-4931-B6DC-64CFE095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98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5C4B-94E1-4C72-8E29-D36EC2E8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051F1-0F40-4BF2-9C55-86A462D6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08421-0153-402A-B031-65C845BC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17EBC-620E-40AF-ACE8-26FAEB82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3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3E1B5-DF6B-4FAC-BD2C-AAF155C5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B4799-EF06-4615-A2D5-6CD6DBF3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215EE-64C3-405F-9A27-4A953E74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7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9B85-95D7-47E2-A89C-196D4EF0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517B-2EE5-40B9-AA90-90A30C39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48AFB-F699-4CAF-B9F2-11B796740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6B000-CE72-42D3-930A-C6B09C35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40421-219D-492C-A2DF-CBD35DFE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388E9-FA42-46E0-9E26-DD2FBD68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30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0CE4-48CF-418C-A561-803290EE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FEEC0-DC78-45C7-B4A3-A51166EC5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D9D64-5348-4220-AFD9-D289B493F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4F63-5B1E-40BD-B6CF-3BC3B3DB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C350E-A3D0-4830-BEA2-2DF2ACB6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5E4A6-6C34-4AE8-97AD-E984B522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05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1DCD4-729E-4A76-B21D-268D3965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D1E6-DAD9-4D7A-A0C6-78E6905D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D7C48-1EDA-4BC3-B815-5A5EA081B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D97D0-67A5-4356-AD69-D55A8BB37069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BA22-2DC5-4541-A447-2BD76771D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E7A9-451E-409C-B9DE-39642E2C4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8259-94AB-49FE-B691-A59F04E0D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8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00F6-B869-4EBA-8B97-8C733A804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50B0C4-DCA8-472C-8C08-D796FA4267AF}"/>
                  </a:ext>
                </a:extLst>
              </p14:cNvPr>
              <p14:cNvContentPartPr/>
              <p14:nvPr/>
            </p14:nvContentPartPr>
            <p14:xfrm>
              <a:off x="1393920" y="3389760"/>
              <a:ext cx="10610640" cy="184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50B0C4-DCA8-472C-8C08-D796FA426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560" y="3380400"/>
                <a:ext cx="10629360" cy="186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56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65461-4B9B-433B-A78D-E9CA034F19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87AFD443-081A-4C07-8EC0-21F6A51A1BA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FF155FD-B8D7-4383-BA88-D3E20CCFA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Cellular IP: Security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D71763BC-FD5B-4CB1-A144-260C56C33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Initial registration involves authentication of MNs</a:t>
            </a:r>
            <a:br>
              <a:rPr lang="en-US" altLang="en-US"/>
            </a:br>
            <a:r>
              <a:rPr lang="en-US" altLang="en-US"/>
              <a:t>and is processed centrally by CIP Gateway</a:t>
            </a:r>
          </a:p>
          <a:p>
            <a:pPr lvl="1"/>
            <a:r>
              <a:rPr lang="en-US" altLang="en-US"/>
              <a:t>All control messages by MNs are authenticated</a:t>
            </a:r>
          </a:p>
          <a:p>
            <a:pPr lvl="1"/>
            <a:r>
              <a:rPr lang="en-US" altLang="en-US"/>
              <a:t>Replay-protection (using timestamps)</a:t>
            </a:r>
          </a:p>
          <a:p>
            <a:endParaRPr lang="en-US" altLang="en-US"/>
          </a:p>
          <a:p>
            <a:r>
              <a:rPr lang="en-US" altLang="en-US"/>
              <a:t>Potential problems:</a:t>
            </a:r>
          </a:p>
          <a:p>
            <a:pPr lvl="1"/>
            <a:r>
              <a:rPr lang="en-US" altLang="en-US"/>
              <a:t>MNs can directly influence routing entries</a:t>
            </a:r>
          </a:p>
          <a:p>
            <a:pPr lvl="1"/>
            <a:r>
              <a:rPr lang="en-US" altLang="en-US"/>
              <a:t>Network key known to many entities</a:t>
            </a:r>
            <a:br>
              <a:rPr lang="en-US" altLang="en-US"/>
            </a:br>
            <a:r>
              <a:rPr lang="en-US" altLang="en-US"/>
              <a:t>(increases risk of compromise)</a:t>
            </a:r>
          </a:p>
          <a:p>
            <a:pPr lvl="1"/>
            <a:r>
              <a:rPr lang="en-US" altLang="en-US"/>
              <a:t>No re-keying mechanisms for network key</a:t>
            </a:r>
          </a:p>
          <a:p>
            <a:pPr lvl="1"/>
            <a:r>
              <a:rPr lang="en-US" altLang="en-US"/>
              <a:t>No choice of algorithm (always MD5, prefix+suffix mode)</a:t>
            </a:r>
          </a:p>
          <a:p>
            <a:pPr lvl="1"/>
            <a:r>
              <a:rPr lang="en-US" altLang="en-US"/>
              <a:t>Proprietary mechanisms (not, e.g., IPSec AH)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91D07-7399-4EF0-A73D-650BBB8902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270012CD-E192-4DBA-BF6A-4D7E7AA985A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9A181910-3181-4CFE-9725-71EA5BACE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Cellular IP: Other issues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E6C98259-6AE4-4E3D-BC09-1F54BD0E9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20000"/>
              </a:spcAft>
            </a:pPr>
            <a:r>
              <a:rPr lang="en-US" altLang="en-US"/>
              <a:t>Advantages: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Simple and elegant architecture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Mostly self-configuring (little management needed)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Integration with firewalls / private address support possible</a:t>
            </a:r>
          </a:p>
          <a:p>
            <a:pPr>
              <a:spcAft>
                <a:spcPct val="20000"/>
              </a:spcAft>
            </a:pPr>
            <a:endParaRPr lang="en-US" altLang="en-US"/>
          </a:p>
          <a:p>
            <a:pPr>
              <a:spcAft>
                <a:spcPct val="20000"/>
              </a:spcAft>
            </a:pPr>
            <a:r>
              <a:rPr lang="en-US" altLang="en-US"/>
              <a:t>Potential problems: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Not transparent to MNs (additional control messages)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Public-key encryption of MN keys may be a problem</a:t>
            </a:r>
            <a:br>
              <a:rPr lang="en-US" altLang="en-US"/>
            </a:br>
            <a:r>
              <a:rPr lang="en-US" altLang="en-US"/>
              <a:t>for resource-constrained MNs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Multiple-path forwarding may cause inefficient use of available bandwidth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3">
            <a:extLst>
              <a:ext uri="{FF2B5EF4-FFF2-40B4-BE49-F238E27FC236}">
                <a16:creationId xmlns:a16="http://schemas.microsoft.com/office/drawing/2014/main" id="{5E81CA13-8936-4AB9-8CCF-5BBC88A406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E2988677-6C0A-409F-BE9B-FAF40CB81BF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513514C3-D36F-4871-84F5-A3E59CC49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8577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HAWAII (Handoff Aware Wireless Access Internet Infrastructure)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B6DA0608-4A08-4ACD-8501-E27E89A1F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4940300" cy="5181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Operation:</a:t>
            </a:r>
          </a:p>
          <a:p>
            <a:pPr lvl="1"/>
            <a:r>
              <a:rPr lang="en-US" altLang="en-US" dirty="0"/>
              <a:t>MN obtains co-located COA</a:t>
            </a:r>
            <a:br>
              <a:rPr lang="en-US" altLang="en-US" dirty="0"/>
            </a:br>
            <a:r>
              <a:rPr lang="en-US" altLang="en-US" dirty="0"/>
              <a:t>and registers with HA</a:t>
            </a:r>
          </a:p>
          <a:p>
            <a:pPr lvl="1"/>
            <a:r>
              <a:rPr lang="en-US" altLang="en-US" dirty="0"/>
              <a:t>Handover: MN keeps COA,</a:t>
            </a:r>
            <a:br>
              <a:rPr lang="en-US" altLang="en-US" dirty="0"/>
            </a:br>
            <a:r>
              <a:rPr lang="en-US" altLang="en-US" dirty="0"/>
              <a:t>new BS answers Reg. Request</a:t>
            </a:r>
            <a:br>
              <a:rPr lang="en-US" altLang="en-US" dirty="0"/>
            </a:br>
            <a:r>
              <a:rPr lang="en-US" altLang="en-US" dirty="0"/>
              <a:t>and updates routers</a:t>
            </a:r>
          </a:p>
          <a:p>
            <a:pPr lvl="1"/>
            <a:r>
              <a:rPr lang="en-US" altLang="en-US" dirty="0"/>
              <a:t>MN views BS as foreign agent</a:t>
            </a:r>
          </a:p>
          <a:p>
            <a:endParaRPr lang="en-US" altLang="en-US" dirty="0"/>
          </a:p>
          <a:p>
            <a:r>
              <a:rPr lang="en-US" altLang="en-US" dirty="0"/>
              <a:t>Security provisions:</a:t>
            </a:r>
          </a:p>
          <a:p>
            <a:pPr lvl="1"/>
            <a:r>
              <a:rPr lang="en-US" altLang="en-US" dirty="0"/>
              <a:t>MN-FA authentication mandatory</a:t>
            </a:r>
          </a:p>
          <a:p>
            <a:pPr lvl="1"/>
            <a:r>
              <a:rPr lang="en-US" altLang="en-US" dirty="0"/>
              <a:t>Challenge/Response Extensions mandatory</a:t>
            </a:r>
            <a:br>
              <a:rPr lang="en-US" altLang="en-US" dirty="0"/>
            </a:br>
            <a:endParaRPr lang="en-US" altLang="en-US" dirty="0"/>
          </a:p>
        </p:txBody>
      </p:sp>
      <p:cxnSp>
        <p:nvCxnSpPr>
          <p:cNvPr id="162820" name="AutoShape 4">
            <a:extLst>
              <a:ext uri="{FF2B5EF4-FFF2-40B4-BE49-F238E27FC236}">
                <a16:creationId xmlns:a16="http://schemas.microsoft.com/office/drawing/2014/main" id="{2B156FDD-5E92-4F77-A834-EFA2FCC91D28}"/>
              </a:ext>
            </a:extLst>
          </p:cNvPr>
          <p:cNvCxnSpPr>
            <a:cxnSpLocks noChangeShapeType="1"/>
            <a:stCxn id="162824" idx="2"/>
            <a:endCxn id="162835" idx="0"/>
          </p:cNvCxnSpPr>
          <p:nvPr/>
        </p:nvCxnSpPr>
        <p:spPr bwMode="auto">
          <a:xfrm>
            <a:off x="7658100" y="4429125"/>
            <a:ext cx="3048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</p:cxnSp>
      <p:cxnSp>
        <p:nvCxnSpPr>
          <p:cNvPr id="162821" name="AutoShape 5">
            <a:extLst>
              <a:ext uri="{FF2B5EF4-FFF2-40B4-BE49-F238E27FC236}">
                <a16:creationId xmlns:a16="http://schemas.microsoft.com/office/drawing/2014/main" id="{05236963-FB41-4D04-AD2E-28F97181724A}"/>
              </a:ext>
            </a:extLst>
          </p:cNvPr>
          <p:cNvCxnSpPr>
            <a:cxnSpLocks noChangeShapeType="1"/>
            <a:stCxn id="162835" idx="2"/>
            <a:endCxn id="162836" idx="0"/>
          </p:cNvCxnSpPr>
          <p:nvPr/>
        </p:nvCxnSpPr>
        <p:spPr bwMode="auto">
          <a:xfrm flipH="1">
            <a:off x="7772400" y="5038725"/>
            <a:ext cx="1905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</p:cxnSp>
      <p:cxnSp>
        <p:nvCxnSpPr>
          <p:cNvPr id="162822" name="AutoShape 6">
            <a:extLst>
              <a:ext uri="{FF2B5EF4-FFF2-40B4-BE49-F238E27FC236}">
                <a16:creationId xmlns:a16="http://schemas.microsoft.com/office/drawing/2014/main" id="{ACD69A98-44B1-4523-B1C3-B42AA169E5C9}"/>
              </a:ext>
            </a:extLst>
          </p:cNvPr>
          <p:cNvCxnSpPr>
            <a:cxnSpLocks noChangeShapeType="1"/>
            <a:stCxn id="162824" idx="2"/>
            <a:endCxn id="162823" idx="0"/>
          </p:cNvCxnSpPr>
          <p:nvPr/>
        </p:nvCxnSpPr>
        <p:spPr bwMode="auto">
          <a:xfrm flipH="1">
            <a:off x="7353300" y="4429125"/>
            <a:ext cx="30480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</p:cxnSp>
      <p:sp>
        <p:nvSpPr>
          <p:cNvPr id="162823" name="Rectangle 7">
            <a:extLst>
              <a:ext uri="{FF2B5EF4-FFF2-40B4-BE49-F238E27FC236}">
                <a16:creationId xmlns:a16="http://schemas.microsoft.com/office/drawing/2014/main" id="{EB5894F6-C5C7-41D5-A87C-1722EADD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648200"/>
            <a:ext cx="381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/>
              <a:t>BS</a:t>
            </a:r>
          </a:p>
        </p:txBody>
      </p:sp>
      <p:sp>
        <p:nvSpPr>
          <p:cNvPr id="162824" name="Rectangle 8">
            <a:extLst>
              <a:ext uri="{FF2B5EF4-FFF2-40B4-BE49-F238E27FC236}">
                <a16:creationId xmlns:a16="http://schemas.microsoft.com/office/drawing/2014/main" id="{98111F1E-201B-42D3-BE7D-CCB009BB1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38600"/>
            <a:ext cx="381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162825" name="Line 9">
            <a:extLst>
              <a:ext uri="{FF2B5EF4-FFF2-40B4-BE49-F238E27FC236}">
                <a16:creationId xmlns:a16="http://schemas.microsoft.com/office/drawing/2014/main" id="{46B57A2B-1F6F-42EC-BDFD-2DD10E3FE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5029200"/>
            <a:ext cx="2286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162826" name="Oval 10">
            <a:extLst>
              <a:ext uri="{FF2B5EF4-FFF2-40B4-BE49-F238E27FC236}">
                <a16:creationId xmlns:a16="http://schemas.microsoft.com/office/drawing/2014/main" id="{1791116B-FFB0-48C3-B2E9-C367CCEAC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1412875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162827" name="Oval 11">
            <a:extLst>
              <a:ext uri="{FF2B5EF4-FFF2-40B4-BE49-F238E27FC236}">
                <a16:creationId xmlns:a16="http://schemas.microsoft.com/office/drawing/2014/main" id="{240A6D29-A9CF-4581-A1FA-7D8D0B0F0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1687513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162828" name="Oval 12">
            <a:extLst>
              <a:ext uri="{FF2B5EF4-FFF2-40B4-BE49-F238E27FC236}">
                <a16:creationId xmlns:a16="http://schemas.microsoft.com/office/drawing/2014/main" id="{A6E12C2A-7774-42A8-BC83-9439FAA10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3340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chemeClr val="accent2"/>
                </a:solidFill>
              </a:rPr>
              <a:t>3</a:t>
            </a:r>
          </a:p>
        </p:txBody>
      </p:sp>
      <p:grpSp>
        <p:nvGrpSpPr>
          <p:cNvPr id="162829" name="Group 13">
            <a:extLst>
              <a:ext uri="{FF2B5EF4-FFF2-40B4-BE49-F238E27FC236}">
                <a16:creationId xmlns:a16="http://schemas.microsoft.com/office/drawing/2014/main" id="{E3391B61-9554-416F-97F0-7FACD4BF62D0}"/>
              </a:ext>
            </a:extLst>
          </p:cNvPr>
          <p:cNvGrpSpPr>
            <a:grpSpLocks/>
          </p:cNvGrpSpPr>
          <p:nvPr/>
        </p:nvGrpSpPr>
        <p:grpSpPr bwMode="auto">
          <a:xfrm>
            <a:off x="6735764" y="1219200"/>
            <a:ext cx="3482975" cy="4648200"/>
            <a:chOff x="3283" y="768"/>
            <a:chExt cx="2194" cy="2928"/>
          </a:xfrm>
        </p:grpSpPr>
        <p:sp>
          <p:nvSpPr>
            <p:cNvPr id="162830" name="Rectangle 14">
              <a:extLst>
                <a:ext uri="{FF2B5EF4-FFF2-40B4-BE49-F238E27FC236}">
                  <a16:creationId xmlns:a16="http://schemas.microsoft.com/office/drawing/2014/main" id="{70250B2F-B688-4115-B3DA-8C2505FBC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88"/>
              <a:ext cx="912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Backbone</a:t>
              </a:r>
            </a:p>
            <a:p>
              <a:pPr algn="ctr"/>
              <a:r>
                <a:rPr lang="en-US" altLang="en-US"/>
                <a:t>Router</a:t>
              </a:r>
            </a:p>
          </p:txBody>
        </p:sp>
        <p:grpSp>
          <p:nvGrpSpPr>
            <p:cNvPr id="162831" name="Group 15">
              <a:extLst>
                <a:ext uri="{FF2B5EF4-FFF2-40B4-BE49-F238E27FC236}">
                  <a16:creationId xmlns:a16="http://schemas.microsoft.com/office/drawing/2014/main" id="{637C2D4E-DCFC-471E-88A8-84C561B4D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768"/>
              <a:ext cx="1173" cy="582"/>
              <a:chOff x="3744" y="672"/>
              <a:chExt cx="1173" cy="582"/>
            </a:xfrm>
          </p:grpSpPr>
          <p:sp>
            <p:nvSpPr>
              <p:cNvPr id="162832" name="Freeform 16">
                <a:extLst>
                  <a:ext uri="{FF2B5EF4-FFF2-40B4-BE49-F238E27FC236}">
                    <a16:creationId xmlns:a16="http://schemas.microsoft.com/office/drawing/2014/main" id="{6A5B9C49-39D5-43BE-9EFE-63F3EB310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672"/>
                <a:ext cx="1173" cy="582"/>
              </a:xfrm>
              <a:custGeom>
                <a:avLst/>
                <a:gdLst>
                  <a:gd name="T0" fmla="*/ 317 w 1173"/>
                  <a:gd name="T1" fmla="*/ 78 h 582"/>
                  <a:gd name="T2" fmla="*/ 49 w 1173"/>
                  <a:gd name="T3" fmla="*/ 226 h 582"/>
                  <a:gd name="T4" fmla="*/ 21 w 1173"/>
                  <a:gd name="T5" fmla="*/ 399 h 582"/>
                  <a:gd name="T6" fmla="*/ 145 w 1173"/>
                  <a:gd name="T7" fmla="*/ 562 h 582"/>
                  <a:gd name="T8" fmla="*/ 646 w 1173"/>
                  <a:gd name="T9" fmla="*/ 489 h 582"/>
                  <a:gd name="T10" fmla="*/ 1057 w 1173"/>
                  <a:gd name="T11" fmla="*/ 514 h 582"/>
                  <a:gd name="T12" fmla="*/ 1105 w 1173"/>
                  <a:gd name="T13" fmla="*/ 82 h 582"/>
                  <a:gd name="T14" fmla="*/ 646 w 1173"/>
                  <a:gd name="T15" fmla="*/ 21 h 582"/>
                  <a:gd name="T16" fmla="*/ 317 w 1173"/>
                  <a:gd name="T17" fmla="*/ 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3" h="582">
                    <a:moveTo>
                      <a:pt x="317" y="78"/>
                    </a:moveTo>
                    <a:cubicBezTo>
                      <a:pt x="218" y="112"/>
                      <a:pt x="98" y="172"/>
                      <a:pt x="49" y="226"/>
                    </a:cubicBezTo>
                    <a:cubicBezTo>
                      <a:pt x="0" y="280"/>
                      <a:pt x="5" y="343"/>
                      <a:pt x="21" y="399"/>
                    </a:cubicBezTo>
                    <a:cubicBezTo>
                      <a:pt x="37" y="455"/>
                      <a:pt x="41" y="547"/>
                      <a:pt x="145" y="562"/>
                    </a:cubicBezTo>
                    <a:cubicBezTo>
                      <a:pt x="249" y="577"/>
                      <a:pt x="494" y="497"/>
                      <a:pt x="646" y="489"/>
                    </a:cubicBezTo>
                    <a:cubicBezTo>
                      <a:pt x="798" y="481"/>
                      <a:pt x="980" y="582"/>
                      <a:pt x="1057" y="514"/>
                    </a:cubicBezTo>
                    <a:cubicBezTo>
                      <a:pt x="1134" y="446"/>
                      <a:pt x="1173" y="164"/>
                      <a:pt x="1105" y="82"/>
                    </a:cubicBezTo>
                    <a:cubicBezTo>
                      <a:pt x="1037" y="0"/>
                      <a:pt x="777" y="22"/>
                      <a:pt x="646" y="21"/>
                    </a:cubicBezTo>
                    <a:cubicBezTo>
                      <a:pt x="515" y="20"/>
                      <a:pt x="416" y="44"/>
                      <a:pt x="317" y="78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676767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IN"/>
              </a:p>
            </p:txBody>
          </p:sp>
          <p:sp>
            <p:nvSpPr>
              <p:cNvPr id="162833" name="Text Box 17">
                <a:extLst>
                  <a:ext uri="{FF2B5EF4-FFF2-40B4-BE49-F238E27FC236}">
                    <a16:creationId xmlns:a16="http://schemas.microsoft.com/office/drawing/2014/main" id="{D216F77D-518F-4A90-8FD1-E1C1B6450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0" y="849"/>
                <a:ext cx="60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676767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/>
                <a:r>
                  <a:rPr lang="en-US" altLang="en-US"/>
                  <a:t>Internet</a:t>
                </a:r>
              </a:p>
            </p:txBody>
          </p:sp>
        </p:grpSp>
        <p:sp>
          <p:nvSpPr>
            <p:cNvPr id="162834" name="Line 18">
              <a:extLst>
                <a:ext uri="{FF2B5EF4-FFF2-40B4-BE49-F238E27FC236}">
                  <a16:creationId xmlns:a16="http://schemas.microsoft.com/office/drawing/2014/main" id="{3554D41E-1004-4588-9E2E-9939F41D9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62835" name="Rectangle 19">
              <a:extLst>
                <a:ext uri="{FF2B5EF4-FFF2-40B4-BE49-F238E27FC236}">
                  <a16:creationId xmlns:a16="http://schemas.microsoft.com/office/drawing/2014/main" id="{CA62E92D-5D1C-4EB0-BEDC-B84B374D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28"/>
              <a:ext cx="240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BS</a:t>
              </a:r>
            </a:p>
          </p:txBody>
        </p:sp>
        <p:sp>
          <p:nvSpPr>
            <p:cNvPr id="162836" name="Oval 20">
              <a:extLst>
                <a:ext uri="{FF2B5EF4-FFF2-40B4-BE49-F238E27FC236}">
                  <a16:creationId xmlns:a16="http://schemas.microsoft.com/office/drawing/2014/main" id="{288905AF-88ED-40BA-9C13-F85073A2C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08"/>
              <a:ext cx="384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MN</a:t>
              </a:r>
            </a:p>
          </p:txBody>
        </p:sp>
        <p:cxnSp>
          <p:nvCxnSpPr>
            <p:cNvPr id="162837" name="AutoShape 21">
              <a:extLst>
                <a:ext uri="{FF2B5EF4-FFF2-40B4-BE49-F238E27FC236}">
                  <a16:creationId xmlns:a16="http://schemas.microsoft.com/office/drawing/2014/main" id="{0C168B83-5D54-4A56-AB08-702C077EE72E}"/>
                </a:ext>
              </a:extLst>
            </p:cNvPr>
            <p:cNvCxnSpPr>
              <a:cxnSpLocks noChangeShapeType="1"/>
              <a:stCxn id="162830" idx="2"/>
            </p:cNvCxnSpPr>
            <p:nvPr/>
          </p:nvCxnSpPr>
          <p:spPr bwMode="auto">
            <a:xfrm>
              <a:off x="4536" y="1830"/>
              <a:ext cx="216" cy="1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cxnSp>
          <p:nvCxnSpPr>
            <p:cNvPr id="162838" name="AutoShape 22">
              <a:extLst>
                <a:ext uri="{FF2B5EF4-FFF2-40B4-BE49-F238E27FC236}">
                  <a16:creationId xmlns:a16="http://schemas.microsoft.com/office/drawing/2014/main" id="{6055FE01-60D5-4F11-B762-E5F05371E5A0}"/>
                </a:ext>
              </a:extLst>
            </p:cNvPr>
            <p:cNvCxnSpPr>
              <a:cxnSpLocks noChangeShapeType="1"/>
              <a:stCxn id="162839" idx="2"/>
              <a:endCxn id="162842" idx="0"/>
            </p:cNvCxnSpPr>
            <p:nvPr/>
          </p:nvCxnSpPr>
          <p:spPr bwMode="auto">
            <a:xfrm>
              <a:off x="4488" y="3174"/>
              <a:ext cx="72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sp>
          <p:nvSpPr>
            <p:cNvPr id="162839" name="Rectangle 23">
              <a:extLst>
                <a:ext uri="{FF2B5EF4-FFF2-40B4-BE49-F238E27FC236}">
                  <a16:creationId xmlns:a16="http://schemas.microsoft.com/office/drawing/2014/main" id="{608009DB-8608-447B-A84B-1F9CE7F61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28"/>
              <a:ext cx="240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BS</a:t>
              </a:r>
            </a:p>
          </p:txBody>
        </p:sp>
        <p:cxnSp>
          <p:nvCxnSpPr>
            <p:cNvPr id="162840" name="AutoShape 24">
              <a:extLst>
                <a:ext uri="{FF2B5EF4-FFF2-40B4-BE49-F238E27FC236}">
                  <a16:creationId xmlns:a16="http://schemas.microsoft.com/office/drawing/2014/main" id="{EE121622-2686-4212-B07D-CF12AB20E696}"/>
                </a:ext>
              </a:extLst>
            </p:cNvPr>
            <p:cNvCxnSpPr>
              <a:cxnSpLocks noChangeShapeType="1"/>
              <a:stCxn id="162843" idx="2"/>
              <a:endCxn id="162839" idx="0"/>
            </p:cNvCxnSpPr>
            <p:nvPr/>
          </p:nvCxnSpPr>
          <p:spPr bwMode="auto">
            <a:xfrm>
              <a:off x="4152" y="2358"/>
              <a:ext cx="336" cy="5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cxnSp>
          <p:nvCxnSpPr>
            <p:cNvPr id="162841" name="AutoShape 25">
              <a:extLst>
                <a:ext uri="{FF2B5EF4-FFF2-40B4-BE49-F238E27FC236}">
                  <a16:creationId xmlns:a16="http://schemas.microsoft.com/office/drawing/2014/main" id="{AB5980A1-15D5-4CD6-B620-A2779C28FA29}"/>
                </a:ext>
              </a:extLst>
            </p:cNvPr>
            <p:cNvCxnSpPr>
              <a:cxnSpLocks noChangeShapeType="1"/>
              <a:stCxn id="162830" idx="2"/>
              <a:endCxn id="162843" idx="0"/>
            </p:cNvCxnSpPr>
            <p:nvPr/>
          </p:nvCxnSpPr>
          <p:spPr bwMode="auto">
            <a:xfrm flipH="1">
              <a:off x="4152" y="1830"/>
              <a:ext cx="384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sp>
          <p:nvSpPr>
            <p:cNvPr id="162842" name="Oval 26">
              <a:extLst>
                <a:ext uri="{FF2B5EF4-FFF2-40B4-BE49-F238E27FC236}">
                  <a16:creationId xmlns:a16="http://schemas.microsoft.com/office/drawing/2014/main" id="{C21E5591-9605-476D-BC2B-E9B86570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408"/>
              <a:ext cx="384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MN</a:t>
              </a:r>
            </a:p>
          </p:txBody>
        </p:sp>
        <p:sp>
          <p:nvSpPr>
            <p:cNvPr id="162843" name="Rectangle 27">
              <a:extLst>
                <a:ext uri="{FF2B5EF4-FFF2-40B4-BE49-F238E27FC236}">
                  <a16:creationId xmlns:a16="http://schemas.microsoft.com/office/drawing/2014/main" id="{6A40A4EE-2A80-4690-9D29-BB82D005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720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Crossover</a:t>
              </a:r>
            </a:p>
            <a:p>
              <a:pPr algn="ctr"/>
              <a:r>
                <a:rPr lang="en-US" altLang="en-US"/>
                <a:t>Router</a:t>
              </a:r>
            </a:p>
          </p:txBody>
        </p:sp>
        <p:cxnSp>
          <p:nvCxnSpPr>
            <p:cNvPr id="162844" name="AutoShape 28">
              <a:extLst>
                <a:ext uri="{FF2B5EF4-FFF2-40B4-BE49-F238E27FC236}">
                  <a16:creationId xmlns:a16="http://schemas.microsoft.com/office/drawing/2014/main" id="{36A4CBCF-B122-4769-B158-38A093F33857}"/>
                </a:ext>
              </a:extLst>
            </p:cNvPr>
            <p:cNvCxnSpPr>
              <a:cxnSpLocks noChangeShapeType="1"/>
              <a:stCxn id="162843" idx="2"/>
              <a:endCxn id="162824" idx="0"/>
            </p:cNvCxnSpPr>
            <p:nvPr/>
          </p:nvCxnSpPr>
          <p:spPr bwMode="auto">
            <a:xfrm flipH="1">
              <a:off x="3864" y="2358"/>
              <a:ext cx="288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sp>
          <p:nvSpPr>
            <p:cNvPr id="162845" name="Rectangle 29">
              <a:extLst>
                <a:ext uri="{FF2B5EF4-FFF2-40B4-BE49-F238E27FC236}">
                  <a16:creationId xmlns:a16="http://schemas.microsoft.com/office/drawing/2014/main" id="{BC7A8675-BABF-4A2D-BCC1-A48CBA2AF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28"/>
              <a:ext cx="528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DHCP</a:t>
              </a:r>
            </a:p>
            <a:p>
              <a:pPr algn="ctr"/>
              <a:r>
                <a:rPr lang="en-US" altLang="en-US"/>
                <a:t>Server</a:t>
              </a:r>
            </a:p>
          </p:txBody>
        </p:sp>
        <p:cxnSp>
          <p:nvCxnSpPr>
            <p:cNvPr id="162846" name="AutoShape 30">
              <a:extLst>
                <a:ext uri="{FF2B5EF4-FFF2-40B4-BE49-F238E27FC236}">
                  <a16:creationId xmlns:a16="http://schemas.microsoft.com/office/drawing/2014/main" id="{85975B6E-91DA-42C9-AEA9-FCA8295DA67E}"/>
                </a:ext>
              </a:extLst>
            </p:cNvPr>
            <p:cNvCxnSpPr>
              <a:cxnSpLocks noChangeShapeType="1"/>
              <a:stCxn id="162842" idx="6"/>
              <a:endCxn id="162845" idx="2"/>
            </p:cNvCxnSpPr>
            <p:nvPr/>
          </p:nvCxnSpPr>
          <p:spPr bwMode="auto">
            <a:xfrm flipV="1">
              <a:off x="4758" y="3270"/>
              <a:ext cx="450" cy="282"/>
            </a:xfrm>
            <a:prstGeom prst="curvedConnector2">
              <a:avLst/>
            </a:prstGeom>
            <a:noFill/>
            <a:ln w="28575">
              <a:solidFill>
                <a:srgbClr val="008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sp>
          <p:nvSpPr>
            <p:cNvPr id="162847" name="Freeform 31">
              <a:extLst>
                <a:ext uri="{FF2B5EF4-FFF2-40B4-BE49-F238E27FC236}">
                  <a16:creationId xmlns:a16="http://schemas.microsoft.com/office/drawing/2014/main" id="{65DB599B-225E-4643-AED7-39469914A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3648"/>
              <a:ext cx="240" cy="48"/>
            </a:xfrm>
            <a:custGeom>
              <a:avLst/>
              <a:gdLst>
                <a:gd name="T0" fmla="*/ 240 w 240"/>
                <a:gd name="T1" fmla="*/ 0 h 48"/>
                <a:gd name="T2" fmla="*/ 144 w 240"/>
                <a:gd name="T3" fmla="*/ 48 h 48"/>
                <a:gd name="T4" fmla="*/ 0 w 240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48">
                  <a:moveTo>
                    <a:pt x="240" y="0"/>
                  </a:moveTo>
                  <a:cubicBezTo>
                    <a:pt x="212" y="24"/>
                    <a:pt x="184" y="48"/>
                    <a:pt x="144" y="48"/>
                  </a:cubicBezTo>
                  <a:cubicBezTo>
                    <a:pt x="104" y="48"/>
                    <a:pt x="52" y="2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62848" name="Freeform 32">
              <a:extLst>
                <a:ext uri="{FF2B5EF4-FFF2-40B4-BE49-F238E27FC236}">
                  <a16:creationId xmlns:a16="http://schemas.microsoft.com/office/drawing/2014/main" id="{4E49E07F-5680-4131-A096-49BEC1FB5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" y="1200"/>
              <a:ext cx="527" cy="2208"/>
            </a:xfrm>
            <a:custGeom>
              <a:avLst/>
              <a:gdLst>
                <a:gd name="T0" fmla="*/ 449 w 527"/>
                <a:gd name="T1" fmla="*/ 2208 h 2208"/>
                <a:gd name="T2" fmla="*/ 347 w 527"/>
                <a:gd name="T3" fmla="*/ 1638 h 2208"/>
                <a:gd name="T4" fmla="*/ 65 w 527"/>
                <a:gd name="T5" fmla="*/ 1200 h 2208"/>
                <a:gd name="T6" fmla="*/ 65 w 527"/>
                <a:gd name="T7" fmla="*/ 864 h 2208"/>
                <a:gd name="T8" fmla="*/ 455 w 527"/>
                <a:gd name="T9" fmla="*/ 612 h 2208"/>
                <a:gd name="T10" fmla="*/ 497 w 527"/>
                <a:gd name="T11" fmla="*/ 0 h 2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7" h="2208">
                  <a:moveTo>
                    <a:pt x="449" y="2208"/>
                  </a:moveTo>
                  <a:cubicBezTo>
                    <a:pt x="432" y="2113"/>
                    <a:pt x="411" y="1806"/>
                    <a:pt x="347" y="1638"/>
                  </a:cubicBezTo>
                  <a:cubicBezTo>
                    <a:pt x="283" y="1470"/>
                    <a:pt x="112" y="1329"/>
                    <a:pt x="65" y="1200"/>
                  </a:cubicBezTo>
                  <a:cubicBezTo>
                    <a:pt x="18" y="1071"/>
                    <a:pt x="0" y="962"/>
                    <a:pt x="65" y="864"/>
                  </a:cubicBezTo>
                  <a:cubicBezTo>
                    <a:pt x="130" y="766"/>
                    <a:pt x="383" y="756"/>
                    <a:pt x="455" y="612"/>
                  </a:cubicBezTo>
                  <a:cubicBezTo>
                    <a:pt x="527" y="468"/>
                    <a:pt x="488" y="128"/>
                    <a:pt x="497" y="0"/>
                  </a:cubicBez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62849" name="Freeform 33">
              <a:extLst>
                <a:ext uri="{FF2B5EF4-FFF2-40B4-BE49-F238E27FC236}">
                  <a16:creationId xmlns:a16="http://schemas.microsoft.com/office/drawing/2014/main" id="{C3884DB8-A06B-4521-B209-C10BB8D70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0" y="2352"/>
              <a:ext cx="256" cy="576"/>
            </a:xfrm>
            <a:custGeom>
              <a:avLst/>
              <a:gdLst>
                <a:gd name="T0" fmla="*/ 160 w 256"/>
                <a:gd name="T1" fmla="*/ 576 h 576"/>
                <a:gd name="T2" fmla="*/ 16 w 256"/>
                <a:gd name="T3" fmla="*/ 288 h 576"/>
                <a:gd name="T4" fmla="*/ 256 w 256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" h="576">
                  <a:moveTo>
                    <a:pt x="160" y="576"/>
                  </a:moveTo>
                  <a:cubicBezTo>
                    <a:pt x="80" y="480"/>
                    <a:pt x="0" y="384"/>
                    <a:pt x="16" y="288"/>
                  </a:cubicBezTo>
                  <a:cubicBezTo>
                    <a:pt x="32" y="192"/>
                    <a:pt x="144" y="96"/>
                    <a:pt x="256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62850" name="Freeform 34">
              <a:extLst>
                <a:ext uri="{FF2B5EF4-FFF2-40B4-BE49-F238E27FC236}">
                  <a16:creationId xmlns:a16="http://schemas.microsoft.com/office/drawing/2014/main" id="{97CF6CF3-E29E-463B-B5C3-C8BB85E2D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832"/>
              <a:ext cx="384" cy="96"/>
            </a:xfrm>
            <a:custGeom>
              <a:avLst/>
              <a:gdLst>
                <a:gd name="T0" fmla="*/ 0 w 384"/>
                <a:gd name="T1" fmla="*/ 96 h 96"/>
                <a:gd name="T2" fmla="*/ 192 w 384"/>
                <a:gd name="T3" fmla="*/ 0 h 96"/>
                <a:gd name="T4" fmla="*/ 384 w 384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62851" name="Text Box 35">
              <a:extLst>
                <a:ext uri="{FF2B5EF4-FFF2-40B4-BE49-F238E27FC236}">
                  <a16:creationId xmlns:a16="http://schemas.microsoft.com/office/drawing/2014/main" id="{3BAF815D-4B64-4CAC-85B1-3BF2DC819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7" y="1094"/>
              <a:ext cx="2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8000"/>
                  </a:solidFill>
                </a:rPr>
                <a:t>HA</a:t>
              </a:r>
            </a:p>
          </p:txBody>
        </p:sp>
        <p:sp>
          <p:nvSpPr>
            <p:cNvPr id="162852" name="Text Box 36">
              <a:extLst>
                <a:ext uri="{FF2B5EF4-FFF2-40B4-BE49-F238E27FC236}">
                  <a16:creationId xmlns:a16="http://schemas.microsoft.com/office/drawing/2014/main" id="{661936F7-1C7B-4314-A15B-384A824FE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" y="3407"/>
              <a:ext cx="4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8000"/>
                  </a:solidFill>
                </a:rPr>
                <a:t>DHCP</a:t>
              </a:r>
            </a:p>
          </p:txBody>
        </p:sp>
        <p:sp>
          <p:nvSpPr>
            <p:cNvPr id="162853" name="Text Box 37">
              <a:extLst>
                <a:ext uri="{FF2B5EF4-FFF2-40B4-BE49-F238E27FC236}">
                  <a16:creationId xmlns:a16="http://schemas.microsoft.com/office/drawing/2014/main" id="{14F3210B-4199-4111-A20C-BAA78753E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" y="2591"/>
              <a:ext cx="6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/>
              <a:r>
                <a:rPr lang="en-US" altLang="en-US">
                  <a:solidFill>
                    <a:srgbClr val="008000"/>
                  </a:solidFill>
                </a:rPr>
                <a:t>Mobile IP</a:t>
              </a:r>
            </a:p>
          </p:txBody>
        </p:sp>
        <p:sp>
          <p:nvSpPr>
            <p:cNvPr id="162854" name="Text Box 38">
              <a:extLst>
                <a:ext uri="{FF2B5EF4-FFF2-40B4-BE49-F238E27FC236}">
                  <a16:creationId xmlns:a16="http://schemas.microsoft.com/office/drawing/2014/main" id="{FE433E8E-8E32-4C00-9249-837C4725D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3" y="3167"/>
              <a:ext cx="6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Mobile IP</a:t>
              </a:r>
            </a:p>
          </p:txBody>
        </p:sp>
        <p:sp>
          <p:nvSpPr>
            <p:cNvPr id="162855" name="Oval 39">
              <a:extLst>
                <a:ext uri="{FF2B5EF4-FFF2-40B4-BE49-F238E27FC236}">
                  <a16:creationId xmlns:a16="http://schemas.microsoft.com/office/drawing/2014/main" id="{2BF6E2DE-A78C-480C-910A-6BB3CDB7B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552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b="1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162856" name="Oval 40">
              <a:extLst>
                <a:ext uri="{FF2B5EF4-FFF2-40B4-BE49-F238E27FC236}">
                  <a16:creationId xmlns:a16="http://schemas.microsoft.com/office/drawing/2014/main" id="{27F45EBF-9D81-4369-B3D2-BAE1B1810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448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b="1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62857" name="Oval 41">
              <a:extLst>
                <a:ext uri="{FF2B5EF4-FFF2-40B4-BE49-F238E27FC236}">
                  <a16:creationId xmlns:a16="http://schemas.microsoft.com/office/drawing/2014/main" id="{75A7981A-13FE-4136-8CCF-C9BC9563D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144" cy="14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 b="1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162858" name="Oval 42">
            <a:extLst>
              <a:ext uri="{FF2B5EF4-FFF2-40B4-BE49-F238E27FC236}">
                <a16:creationId xmlns:a16="http://schemas.microsoft.com/office/drawing/2014/main" id="{4A7D66BD-C006-4124-9F93-958EAAB26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276475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162859" name="Oval 43">
            <a:extLst>
              <a:ext uri="{FF2B5EF4-FFF2-40B4-BE49-F238E27FC236}">
                <a16:creationId xmlns:a16="http://schemas.microsoft.com/office/drawing/2014/main" id="{7C2BE17B-E2CF-46D4-AFE9-E8B739C10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2565400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 b="1">
                <a:solidFill>
                  <a:schemeClr val="accent2"/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1EB46B-86EC-4B6B-AB66-995772ED3A53}"/>
                  </a:ext>
                </a:extLst>
              </p14:cNvPr>
              <p14:cNvContentPartPr/>
              <p14:nvPr/>
            </p14:nvContentPartPr>
            <p14:xfrm>
              <a:off x="9702000" y="5825520"/>
              <a:ext cx="1956240" cy="21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1EB46B-86EC-4B6B-AB66-995772ED3A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2640" y="5816160"/>
                <a:ext cx="1974960" cy="228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719E8-710C-4655-A579-58B0E97C9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ED13F587-75A3-4EE8-9243-F4237BA4F35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57CA3EC5-3AE3-40C9-AF8F-45AD3D5F3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HAWAII: Security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627F19EA-61B8-40A0-A31D-9F7713F84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Advantages:</a:t>
            </a:r>
          </a:p>
          <a:p>
            <a:pPr lvl="1"/>
            <a:r>
              <a:rPr lang="en-US" altLang="en-US" dirty="0"/>
              <a:t>Mutual authentication and C/R extensions mandatory</a:t>
            </a:r>
          </a:p>
          <a:p>
            <a:pPr lvl="1"/>
            <a:r>
              <a:rPr lang="en-US" altLang="en-US" dirty="0"/>
              <a:t>Only infrastructure components can influence routing entries</a:t>
            </a:r>
          </a:p>
          <a:p>
            <a:endParaRPr lang="en-US" altLang="en-US" dirty="0"/>
          </a:p>
          <a:p>
            <a:r>
              <a:rPr lang="en-US" altLang="en-US" dirty="0"/>
              <a:t>Potential problems:</a:t>
            </a:r>
          </a:p>
          <a:p>
            <a:pPr lvl="1"/>
            <a:r>
              <a:rPr lang="en-US" altLang="en-US" dirty="0"/>
              <a:t>Co-located COA raises DHCP security issues</a:t>
            </a:r>
            <a:br>
              <a:rPr lang="en-US" altLang="en-US" dirty="0"/>
            </a:br>
            <a:r>
              <a:rPr lang="en-US" altLang="en-US" dirty="0"/>
              <a:t>(DHCP has no strong authentication)</a:t>
            </a:r>
          </a:p>
          <a:p>
            <a:pPr lvl="1"/>
            <a:r>
              <a:rPr lang="en-US" altLang="en-US" dirty="0"/>
              <a:t>Decentralized security-critical functionality</a:t>
            </a:r>
            <a:br>
              <a:rPr lang="en-US" altLang="en-US" dirty="0"/>
            </a:br>
            <a:r>
              <a:rPr lang="en-US" altLang="en-US" dirty="0"/>
              <a:t>(Mobile IP registration processing during handover)</a:t>
            </a:r>
            <a:br>
              <a:rPr lang="en-US" altLang="en-US" dirty="0"/>
            </a:br>
            <a:r>
              <a:rPr lang="en-US" altLang="en-US" dirty="0"/>
              <a:t>in base stations</a:t>
            </a:r>
          </a:p>
          <a:p>
            <a:pPr lvl="1"/>
            <a:r>
              <a:rPr lang="en-US" altLang="en-US" dirty="0"/>
              <a:t>Authentication of HAWAII protocol messages unspecified</a:t>
            </a:r>
            <a:br>
              <a:rPr lang="en-US" altLang="en-US" dirty="0"/>
            </a:br>
            <a:r>
              <a:rPr lang="en-US" altLang="en-US" dirty="0"/>
              <a:t>(potential attackers: stationary nodes in foreign network)</a:t>
            </a:r>
          </a:p>
          <a:p>
            <a:pPr lvl="1"/>
            <a:r>
              <a:rPr lang="en-US" altLang="en-US" dirty="0"/>
              <a:t>MN authentication requires PKI (Public Key Infrastructure) or AAA infrastructure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84F00-ED93-4CC4-A705-A8013682EF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B595346D-D7E2-4F4D-9540-05BC3899789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716CEAF5-2367-49E0-9A44-A368A6BB9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HAWAII: Other issues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43F0C7D3-200C-4E8C-9F85-BAEC47640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30000"/>
              </a:spcAft>
            </a:pPr>
            <a:r>
              <a:rPr lang="en-US" altLang="en-US"/>
              <a:t>Advantages:</a:t>
            </a:r>
          </a:p>
          <a:p>
            <a:pPr lvl="1">
              <a:spcAft>
                <a:spcPct val="30000"/>
              </a:spcAft>
            </a:pPr>
            <a:r>
              <a:rPr lang="en-US" altLang="en-US"/>
              <a:t>Mostly transparent to MNs</a:t>
            </a:r>
            <a:br>
              <a:rPr lang="en-US" altLang="en-US"/>
            </a:br>
            <a:r>
              <a:rPr lang="en-US" altLang="en-US"/>
              <a:t>(MN sends/receives standard Mobile IP messages)</a:t>
            </a:r>
          </a:p>
          <a:p>
            <a:pPr lvl="1">
              <a:spcAft>
                <a:spcPct val="30000"/>
              </a:spcAft>
            </a:pPr>
            <a:r>
              <a:rPr lang="en-US" altLang="en-US"/>
              <a:t>Explicit support for dynamically assigned home addresses</a:t>
            </a:r>
          </a:p>
          <a:p>
            <a:pPr>
              <a:spcAft>
                <a:spcPct val="30000"/>
              </a:spcAft>
            </a:pPr>
            <a:endParaRPr lang="en-US" altLang="en-US"/>
          </a:p>
          <a:p>
            <a:pPr>
              <a:spcAft>
                <a:spcPct val="30000"/>
              </a:spcAft>
            </a:pPr>
            <a:r>
              <a:rPr lang="en-US" altLang="en-US"/>
              <a:t>Potential problems:</a:t>
            </a:r>
          </a:p>
          <a:p>
            <a:pPr lvl="1">
              <a:spcAft>
                <a:spcPct val="30000"/>
              </a:spcAft>
            </a:pPr>
            <a:r>
              <a:rPr lang="en-US" altLang="en-US"/>
              <a:t>Mixture of co-located COA and FA concepts may not be</a:t>
            </a:r>
            <a:br>
              <a:rPr lang="en-US" altLang="en-US"/>
            </a:br>
            <a:r>
              <a:rPr lang="en-US" altLang="en-US"/>
              <a:t>supported by some MN implementations</a:t>
            </a:r>
          </a:p>
          <a:p>
            <a:pPr lvl="1">
              <a:spcAft>
                <a:spcPct val="30000"/>
              </a:spcAft>
            </a:pPr>
            <a:r>
              <a:rPr lang="en-US" altLang="en-US"/>
              <a:t>No private address support possible</a:t>
            </a:r>
            <a:br>
              <a:rPr lang="en-US" altLang="en-US"/>
            </a:br>
            <a:r>
              <a:rPr lang="en-US" altLang="en-US"/>
              <a:t>because of co-located COA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577E138F-FDAB-4E8C-A1AB-0ABB8431E4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8E9C81D6-E83B-4713-8084-4667EC16A4B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3398FA51-E3B4-419A-8B22-6BA8307A0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5723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Hierarchical Mobile IPv6 (HMIPv6)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5D13108-0EEE-4310-8792-2853E4B35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5608638" cy="5181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Operation:</a:t>
            </a:r>
          </a:p>
          <a:p>
            <a:pPr lvl="1"/>
            <a:r>
              <a:rPr lang="en-US" altLang="en-US" dirty="0"/>
              <a:t>Network contains mobility anchor point (MAP)</a:t>
            </a:r>
          </a:p>
          <a:p>
            <a:pPr lvl="2"/>
            <a:r>
              <a:rPr lang="en-US" altLang="en-US" dirty="0"/>
              <a:t>mapping of regional COA (RCOA) to link COA (LCOA)</a:t>
            </a:r>
          </a:p>
          <a:p>
            <a:pPr lvl="1"/>
            <a:r>
              <a:rPr lang="en-US" altLang="en-US" dirty="0"/>
              <a:t>Upon handover, MN informs</a:t>
            </a:r>
            <a:br>
              <a:rPr lang="en-US" altLang="en-US" dirty="0"/>
            </a:br>
            <a:r>
              <a:rPr lang="en-US" altLang="en-US" dirty="0"/>
              <a:t>MAP only</a:t>
            </a:r>
          </a:p>
          <a:p>
            <a:pPr lvl="2"/>
            <a:r>
              <a:rPr lang="en-US" altLang="en-US" dirty="0"/>
              <a:t>gets new LCOA, keeps RCOA</a:t>
            </a:r>
          </a:p>
          <a:p>
            <a:pPr lvl="1"/>
            <a:r>
              <a:rPr lang="en-US" altLang="en-US" dirty="0"/>
              <a:t>HA is only contacted if MAP</a:t>
            </a:r>
            <a:br>
              <a:rPr lang="en-US" altLang="en-US" dirty="0"/>
            </a:br>
            <a:r>
              <a:rPr lang="en-US" altLang="en-US" dirty="0"/>
              <a:t>changes</a:t>
            </a:r>
          </a:p>
          <a:p>
            <a:pPr lvl="1"/>
            <a:r>
              <a:rPr lang="en-US" altLang="en-US" dirty="0"/>
              <a:t>AR(Access Router)- Default Router</a:t>
            </a:r>
          </a:p>
          <a:p>
            <a:endParaRPr lang="en-US" altLang="en-US" dirty="0"/>
          </a:p>
          <a:p>
            <a:r>
              <a:rPr lang="en-US" altLang="en-US" dirty="0"/>
              <a:t>Security provisions:</a:t>
            </a:r>
          </a:p>
          <a:p>
            <a:pPr lvl="1"/>
            <a:r>
              <a:rPr lang="en-US" altLang="en-US" dirty="0"/>
              <a:t>no HMIP-specific</a:t>
            </a:r>
            <a:br>
              <a:rPr lang="en-US" altLang="en-US" dirty="0"/>
            </a:br>
            <a:r>
              <a:rPr lang="en-US" altLang="en-US" dirty="0"/>
              <a:t>security provisions</a:t>
            </a:r>
          </a:p>
          <a:p>
            <a:pPr lvl="1"/>
            <a:r>
              <a:rPr lang="en-US" altLang="en-US" dirty="0"/>
              <a:t>binding updates should be </a:t>
            </a:r>
            <a:br>
              <a:rPr lang="en-US" altLang="en-US" dirty="0"/>
            </a:br>
            <a:r>
              <a:rPr lang="en-US" altLang="en-US" dirty="0"/>
              <a:t>authenticated</a:t>
            </a:r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13EFB726-B596-4652-B463-91964771A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1143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/>
              <a:t>MAP</a:t>
            </a:r>
          </a:p>
        </p:txBody>
      </p:sp>
      <p:grpSp>
        <p:nvGrpSpPr>
          <p:cNvPr id="165894" name="Group 6">
            <a:extLst>
              <a:ext uri="{FF2B5EF4-FFF2-40B4-BE49-F238E27FC236}">
                <a16:creationId xmlns:a16="http://schemas.microsoft.com/office/drawing/2014/main" id="{D6DB0DD3-5E9E-4CFA-B2C6-52058F024BE5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295401"/>
            <a:ext cx="1862138" cy="923925"/>
            <a:chOff x="3744" y="672"/>
            <a:chExt cx="1173" cy="582"/>
          </a:xfrm>
        </p:grpSpPr>
        <p:sp>
          <p:nvSpPr>
            <p:cNvPr id="165895" name="Freeform 7">
              <a:extLst>
                <a:ext uri="{FF2B5EF4-FFF2-40B4-BE49-F238E27FC236}">
                  <a16:creationId xmlns:a16="http://schemas.microsoft.com/office/drawing/2014/main" id="{2E5884E2-F989-41ED-B14E-9B6C9D576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672"/>
              <a:ext cx="1173" cy="582"/>
            </a:xfrm>
            <a:custGeom>
              <a:avLst/>
              <a:gdLst>
                <a:gd name="T0" fmla="*/ 317 w 1173"/>
                <a:gd name="T1" fmla="*/ 78 h 582"/>
                <a:gd name="T2" fmla="*/ 49 w 1173"/>
                <a:gd name="T3" fmla="*/ 226 h 582"/>
                <a:gd name="T4" fmla="*/ 21 w 1173"/>
                <a:gd name="T5" fmla="*/ 399 h 582"/>
                <a:gd name="T6" fmla="*/ 145 w 1173"/>
                <a:gd name="T7" fmla="*/ 562 h 582"/>
                <a:gd name="T8" fmla="*/ 646 w 1173"/>
                <a:gd name="T9" fmla="*/ 489 h 582"/>
                <a:gd name="T10" fmla="*/ 1057 w 1173"/>
                <a:gd name="T11" fmla="*/ 514 h 582"/>
                <a:gd name="T12" fmla="*/ 1105 w 1173"/>
                <a:gd name="T13" fmla="*/ 82 h 582"/>
                <a:gd name="T14" fmla="*/ 646 w 1173"/>
                <a:gd name="T15" fmla="*/ 21 h 582"/>
                <a:gd name="T16" fmla="*/ 317 w 1173"/>
                <a:gd name="T17" fmla="*/ 78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582">
                  <a:moveTo>
                    <a:pt x="317" y="78"/>
                  </a:moveTo>
                  <a:cubicBezTo>
                    <a:pt x="218" y="112"/>
                    <a:pt x="98" y="172"/>
                    <a:pt x="49" y="226"/>
                  </a:cubicBezTo>
                  <a:cubicBezTo>
                    <a:pt x="0" y="280"/>
                    <a:pt x="5" y="343"/>
                    <a:pt x="21" y="399"/>
                  </a:cubicBezTo>
                  <a:cubicBezTo>
                    <a:pt x="37" y="455"/>
                    <a:pt x="41" y="547"/>
                    <a:pt x="145" y="562"/>
                  </a:cubicBezTo>
                  <a:cubicBezTo>
                    <a:pt x="249" y="577"/>
                    <a:pt x="494" y="497"/>
                    <a:pt x="646" y="489"/>
                  </a:cubicBezTo>
                  <a:cubicBezTo>
                    <a:pt x="798" y="481"/>
                    <a:pt x="980" y="582"/>
                    <a:pt x="1057" y="514"/>
                  </a:cubicBezTo>
                  <a:cubicBezTo>
                    <a:pt x="1134" y="446"/>
                    <a:pt x="1173" y="164"/>
                    <a:pt x="1105" y="82"/>
                  </a:cubicBezTo>
                  <a:cubicBezTo>
                    <a:pt x="1037" y="0"/>
                    <a:pt x="777" y="22"/>
                    <a:pt x="646" y="21"/>
                  </a:cubicBezTo>
                  <a:cubicBezTo>
                    <a:pt x="515" y="20"/>
                    <a:pt x="416" y="44"/>
                    <a:pt x="317" y="7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65896" name="Text Box 8">
              <a:extLst>
                <a:ext uri="{FF2B5EF4-FFF2-40B4-BE49-F238E27FC236}">
                  <a16:creationId xmlns:a16="http://schemas.microsoft.com/office/drawing/2014/main" id="{5BB7E081-2AA2-4A08-A7C5-536C3F305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0" y="849"/>
              <a:ext cx="602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/>
              <a:r>
                <a:rPr lang="en-US" altLang="en-US"/>
                <a:t>Internet</a:t>
              </a:r>
            </a:p>
          </p:txBody>
        </p:sp>
      </p:grpSp>
      <p:sp>
        <p:nvSpPr>
          <p:cNvPr id="165897" name="Line 9">
            <a:extLst>
              <a:ext uri="{FF2B5EF4-FFF2-40B4-BE49-F238E27FC236}">
                <a16:creationId xmlns:a16="http://schemas.microsoft.com/office/drawing/2014/main" id="{4BA461CA-4D24-4BD5-A5A1-9AE9DA389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2057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165898" name="Rectangle 10">
            <a:extLst>
              <a:ext uri="{FF2B5EF4-FFF2-40B4-BE49-F238E27FC236}">
                <a16:creationId xmlns:a16="http://schemas.microsoft.com/office/drawing/2014/main" id="{12D630CD-CF76-4ED3-8D73-6987F13B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8" y="3573463"/>
            <a:ext cx="381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/>
              <a:t>AR</a:t>
            </a:r>
          </a:p>
        </p:txBody>
      </p:sp>
      <p:sp>
        <p:nvSpPr>
          <p:cNvPr id="165899" name="Oval 11">
            <a:extLst>
              <a:ext uri="{FF2B5EF4-FFF2-40B4-BE49-F238E27FC236}">
                <a16:creationId xmlns:a16="http://schemas.microsoft.com/office/drawing/2014/main" id="{32704FDC-B6E6-4F0D-8567-54DADF51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4597400"/>
            <a:ext cx="6096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/>
              <a:t>MN</a:t>
            </a:r>
          </a:p>
        </p:txBody>
      </p:sp>
      <p:cxnSp>
        <p:nvCxnSpPr>
          <p:cNvPr id="165900" name="AutoShape 12">
            <a:extLst>
              <a:ext uri="{FF2B5EF4-FFF2-40B4-BE49-F238E27FC236}">
                <a16:creationId xmlns:a16="http://schemas.microsoft.com/office/drawing/2014/main" id="{D239B39F-7934-4687-B753-8B3B3993D16A}"/>
              </a:ext>
            </a:extLst>
          </p:cNvPr>
          <p:cNvCxnSpPr>
            <a:cxnSpLocks noChangeShapeType="1"/>
            <a:stCxn id="165893" idx="2"/>
            <a:endCxn id="165902" idx="0"/>
          </p:cNvCxnSpPr>
          <p:nvPr/>
        </p:nvCxnSpPr>
        <p:spPr bwMode="auto">
          <a:xfrm>
            <a:off x="8801100" y="3133726"/>
            <a:ext cx="438150" cy="430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</p:cxnSp>
      <p:cxnSp>
        <p:nvCxnSpPr>
          <p:cNvPr id="165901" name="AutoShape 13">
            <a:extLst>
              <a:ext uri="{FF2B5EF4-FFF2-40B4-BE49-F238E27FC236}">
                <a16:creationId xmlns:a16="http://schemas.microsoft.com/office/drawing/2014/main" id="{FA6B6C14-ADDD-43B0-9689-F5FD3AEBF25E}"/>
              </a:ext>
            </a:extLst>
          </p:cNvPr>
          <p:cNvCxnSpPr>
            <a:cxnSpLocks noChangeShapeType="1"/>
            <a:stCxn id="165902" idx="2"/>
            <a:endCxn id="165905" idx="0"/>
          </p:cNvCxnSpPr>
          <p:nvPr/>
        </p:nvCxnSpPr>
        <p:spPr bwMode="auto">
          <a:xfrm>
            <a:off x="9239251" y="3963989"/>
            <a:ext cx="296863" cy="62388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</p:cxnSp>
      <p:sp>
        <p:nvSpPr>
          <p:cNvPr id="165902" name="Rectangle 14">
            <a:extLst>
              <a:ext uri="{FF2B5EF4-FFF2-40B4-BE49-F238E27FC236}">
                <a16:creationId xmlns:a16="http://schemas.microsoft.com/office/drawing/2014/main" id="{EED884F2-295D-43EF-9D56-99A54FA48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0" y="3573463"/>
            <a:ext cx="3810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/>
              <a:t>AR</a:t>
            </a:r>
          </a:p>
        </p:txBody>
      </p:sp>
      <p:cxnSp>
        <p:nvCxnSpPr>
          <p:cNvPr id="165904" name="AutoShape 16">
            <a:extLst>
              <a:ext uri="{FF2B5EF4-FFF2-40B4-BE49-F238E27FC236}">
                <a16:creationId xmlns:a16="http://schemas.microsoft.com/office/drawing/2014/main" id="{99D0D46A-4C88-45AD-AD78-F596BA4E3836}"/>
              </a:ext>
            </a:extLst>
          </p:cNvPr>
          <p:cNvCxnSpPr>
            <a:cxnSpLocks noChangeShapeType="1"/>
            <a:stCxn id="165893" idx="2"/>
            <a:endCxn id="165898" idx="0"/>
          </p:cNvCxnSpPr>
          <p:nvPr/>
        </p:nvCxnSpPr>
        <p:spPr bwMode="auto">
          <a:xfrm flipH="1">
            <a:off x="8447088" y="3133726"/>
            <a:ext cx="354012" cy="430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</p:cxnSp>
      <p:sp>
        <p:nvSpPr>
          <p:cNvPr id="165905" name="Oval 17">
            <a:extLst>
              <a:ext uri="{FF2B5EF4-FFF2-40B4-BE49-F238E27FC236}">
                <a16:creationId xmlns:a16="http://schemas.microsoft.com/office/drawing/2014/main" id="{D637C8AD-7B7E-4F01-917C-43F776B9B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313" y="4597400"/>
            <a:ext cx="6096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n-US" altLang="en-US"/>
              <a:t>MN</a:t>
            </a:r>
          </a:p>
        </p:txBody>
      </p:sp>
      <p:sp>
        <p:nvSpPr>
          <p:cNvPr id="165908" name="Freeform 20">
            <a:extLst>
              <a:ext uri="{FF2B5EF4-FFF2-40B4-BE49-F238E27FC236}">
                <a16:creationId xmlns:a16="http://schemas.microsoft.com/office/drawing/2014/main" id="{064CAD5C-E2C6-4FAC-8C4E-E24F03DD192A}"/>
              </a:ext>
            </a:extLst>
          </p:cNvPr>
          <p:cNvSpPr>
            <a:spLocks/>
          </p:cNvSpPr>
          <p:nvPr/>
        </p:nvSpPr>
        <p:spPr bwMode="auto">
          <a:xfrm>
            <a:off x="8616951" y="4978400"/>
            <a:ext cx="614363" cy="69850"/>
          </a:xfrm>
          <a:custGeom>
            <a:avLst/>
            <a:gdLst>
              <a:gd name="T0" fmla="*/ 240 w 240"/>
              <a:gd name="T1" fmla="*/ 0 h 48"/>
              <a:gd name="T2" fmla="*/ 144 w 240"/>
              <a:gd name="T3" fmla="*/ 48 h 48"/>
              <a:gd name="T4" fmla="*/ 0 w 240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48">
                <a:moveTo>
                  <a:pt x="240" y="0"/>
                </a:moveTo>
                <a:cubicBezTo>
                  <a:pt x="212" y="24"/>
                  <a:pt x="184" y="48"/>
                  <a:pt x="144" y="48"/>
                </a:cubicBezTo>
                <a:cubicBezTo>
                  <a:pt x="104" y="48"/>
                  <a:pt x="52" y="2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sp>
        <p:nvSpPr>
          <p:cNvPr id="165909" name="Text Box 21">
            <a:extLst>
              <a:ext uri="{FF2B5EF4-FFF2-40B4-BE49-F238E27FC236}">
                <a16:creationId xmlns:a16="http://schemas.microsoft.com/office/drawing/2014/main" id="{7F386B91-9F5C-4A60-AF06-307971933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856" y="1771624"/>
            <a:ext cx="4600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/>
              <a:t>HA</a:t>
            </a:r>
          </a:p>
        </p:txBody>
      </p:sp>
      <p:sp>
        <p:nvSpPr>
          <p:cNvPr id="165910" name="Text Box 22">
            <a:extLst>
              <a:ext uri="{FF2B5EF4-FFF2-40B4-BE49-F238E27FC236}">
                <a16:creationId xmlns:a16="http://schemas.microsoft.com/office/drawing/2014/main" id="{7276B002-2765-4A37-BBFD-BCD36517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3500439"/>
            <a:ext cx="917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binding</a:t>
            </a:r>
          </a:p>
          <a:p>
            <a:pPr algn="ctr"/>
            <a:r>
              <a:rPr lang="en-US" altLang="en-US">
                <a:solidFill>
                  <a:schemeClr val="accent2"/>
                </a:solidFill>
              </a:rPr>
              <a:t>update</a:t>
            </a:r>
          </a:p>
        </p:txBody>
      </p:sp>
      <p:sp>
        <p:nvSpPr>
          <p:cNvPr id="165912" name="Text Box 24">
            <a:extLst>
              <a:ext uri="{FF2B5EF4-FFF2-40B4-BE49-F238E27FC236}">
                <a16:creationId xmlns:a16="http://schemas.microsoft.com/office/drawing/2014/main" id="{A547CB20-898E-4BB1-ACC5-1CCE972E5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5650" y="2284387"/>
            <a:ext cx="70987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>
                <a:solidFill>
                  <a:srgbClr val="008000"/>
                </a:solidFill>
              </a:rPr>
              <a:t>RCOA</a:t>
            </a:r>
          </a:p>
        </p:txBody>
      </p:sp>
      <p:sp>
        <p:nvSpPr>
          <p:cNvPr id="165913" name="Oval 25">
            <a:extLst>
              <a:ext uri="{FF2B5EF4-FFF2-40B4-BE49-F238E27FC236}">
                <a16:creationId xmlns:a16="http://schemas.microsoft.com/office/drawing/2014/main" id="{3379776D-40F2-45C7-98F1-A06CC42E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2514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cxnSp>
        <p:nvCxnSpPr>
          <p:cNvPr id="165916" name="AutoShape 28">
            <a:extLst>
              <a:ext uri="{FF2B5EF4-FFF2-40B4-BE49-F238E27FC236}">
                <a16:creationId xmlns:a16="http://schemas.microsoft.com/office/drawing/2014/main" id="{19B68910-6F06-4792-9DAA-B48BE4524B79}"/>
              </a:ext>
            </a:extLst>
          </p:cNvPr>
          <p:cNvCxnSpPr>
            <a:cxnSpLocks noChangeShapeType="1"/>
            <a:stCxn id="165898" idx="2"/>
            <a:endCxn id="165899" idx="0"/>
          </p:cNvCxnSpPr>
          <p:nvPr/>
        </p:nvCxnSpPr>
        <p:spPr bwMode="auto">
          <a:xfrm flipH="1">
            <a:off x="8345488" y="3963989"/>
            <a:ext cx="101600" cy="623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</p:cxnSp>
      <p:sp>
        <p:nvSpPr>
          <p:cNvPr id="165919" name="Oval 31">
            <a:extLst>
              <a:ext uri="{FF2B5EF4-FFF2-40B4-BE49-F238E27FC236}">
                <a16:creationId xmlns:a16="http://schemas.microsoft.com/office/drawing/2014/main" id="{9C1F4856-488A-477A-B3BC-42F131C93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63" y="4437063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  <p:cxnSp>
        <p:nvCxnSpPr>
          <p:cNvPr id="165922" name="AutoShape 34">
            <a:extLst>
              <a:ext uri="{FF2B5EF4-FFF2-40B4-BE49-F238E27FC236}">
                <a16:creationId xmlns:a16="http://schemas.microsoft.com/office/drawing/2014/main" id="{F1F20B47-AE3B-445E-B3D3-588762544365}"/>
              </a:ext>
            </a:extLst>
          </p:cNvPr>
          <p:cNvCxnSpPr>
            <a:cxnSpLocks noChangeShapeType="1"/>
            <a:stCxn id="165899" idx="2"/>
            <a:endCxn id="165893" idx="1"/>
          </p:cNvCxnSpPr>
          <p:nvPr/>
        </p:nvCxnSpPr>
        <p:spPr bwMode="auto">
          <a:xfrm rot="10800000" flipH="1">
            <a:off x="8031163" y="2857500"/>
            <a:ext cx="188912" cy="1968500"/>
          </a:xfrm>
          <a:prstGeom prst="curvedConnector3">
            <a:avLst>
              <a:gd name="adj1" fmla="val -115968"/>
            </a:avLst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</p:cxnSp>
      <p:sp>
        <p:nvSpPr>
          <p:cNvPr id="165923" name="Text Box 35">
            <a:extLst>
              <a:ext uri="{FF2B5EF4-FFF2-40B4-BE49-F238E27FC236}">
                <a16:creationId xmlns:a16="http://schemas.microsoft.com/office/drawing/2014/main" id="{CA5503D9-B2F0-42B2-8D08-35FF10A3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1884" y="4075087"/>
            <a:ext cx="87934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>
                <a:solidFill>
                  <a:srgbClr val="008000"/>
                </a:solidFill>
              </a:rPr>
              <a:t>LCOA</a:t>
            </a:r>
            <a:r>
              <a:rPr lang="en-US" altLang="en-US" baseline="-25000">
                <a:solidFill>
                  <a:srgbClr val="008000"/>
                </a:solidFill>
              </a:rPr>
              <a:t>old</a:t>
            </a:r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165924" name="Text Box 36">
            <a:extLst>
              <a:ext uri="{FF2B5EF4-FFF2-40B4-BE49-F238E27FC236}">
                <a16:creationId xmlns:a16="http://schemas.microsoft.com/office/drawing/2014/main" id="{5C89E511-2D4A-4A56-887F-A4DC3126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016" y="4148112"/>
            <a:ext cx="94910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ctr"/>
            <a:r>
              <a:rPr lang="en-US" altLang="en-US">
                <a:solidFill>
                  <a:srgbClr val="008000"/>
                </a:solidFill>
              </a:rPr>
              <a:t>LCOA</a:t>
            </a:r>
            <a:r>
              <a:rPr lang="en-US" altLang="en-US" baseline="-25000">
                <a:solidFill>
                  <a:srgbClr val="008000"/>
                </a:solidFill>
              </a:rPr>
              <a:t>new</a:t>
            </a:r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165925" name="Oval 37">
            <a:extLst>
              <a:ext uri="{FF2B5EF4-FFF2-40B4-BE49-F238E27FC236}">
                <a16:creationId xmlns:a16="http://schemas.microsoft.com/office/drawing/2014/main" id="{C65B53B0-8916-4DAF-97F8-1A807F828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113" y="4437063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676767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F9740-90BF-46F5-99C6-E51F2F8C2E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71B19AC2-7C06-41D7-B263-D08471BD258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83CD0BCF-DB03-4E85-9FD7-068889557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Mobile IP: Security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DC184198-3A47-402F-85C3-A03372AD2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20000"/>
              </a:spcAft>
            </a:pPr>
            <a:r>
              <a:rPr lang="en-US" altLang="en-US"/>
              <a:t>Advantages: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Local COAs can be hidden,</a:t>
            </a:r>
            <a:br>
              <a:rPr lang="en-US" altLang="en-US"/>
            </a:br>
            <a:r>
              <a:rPr lang="en-US" altLang="en-US"/>
              <a:t>which provides some location privacy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Direct routing between CNs sharing the same link is possible (but might be dangerous)</a:t>
            </a:r>
          </a:p>
          <a:p>
            <a:pPr>
              <a:spcAft>
                <a:spcPct val="20000"/>
              </a:spcAft>
            </a:pPr>
            <a:endParaRPr lang="en-US" altLang="en-US"/>
          </a:p>
          <a:p>
            <a:pPr>
              <a:spcAft>
                <a:spcPct val="20000"/>
              </a:spcAft>
            </a:pPr>
            <a:r>
              <a:rPr lang="en-US" altLang="en-US"/>
              <a:t>Potential problems: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Decentralized security-critical functionality</a:t>
            </a:r>
            <a:br>
              <a:rPr lang="en-US" altLang="en-US"/>
            </a:br>
            <a:r>
              <a:rPr lang="en-US" altLang="en-US"/>
              <a:t>(handover processing) in mobility anchor points</a:t>
            </a:r>
          </a:p>
          <a:p>
            <a:pPr lvl="1">
              <a:spcAft>
                <a:spcPct val="20000"/>
              </a:spcAft>
            </a:pPr>
            <a:r>
              <a:rPr lang="en-US" altLang="en-US"/>
              <a:t>MNs can (must!) directly influence routing entries via binding updates (authentication necessary)</a:t>
            </a:r>
          </a:p>
          <a:p>
            <a:pPr lvl="1">
              <a:spcAft>
                <a:spcPct val="20000"/>
              </a:spcAft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8D76-46AE-4B7F-94C7-C1378AD9FD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630DFADE-37A9-4147-B8AE-5EEB5BD7A70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59E3E793-04FE-43E1-8FFF-C4D4F2AD1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Mobile IP: Other issues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3A20109F-EF5F-447D-8789-7C94E057D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ct val="30000"/>
              </a:spcAft>
            </a:pPr>
            <a:r>
              <a:rPr lang="en-US" altLang="en-US"/>
              <a:t>Advantages:</a:t>
            </a:r>
          </a:p>
          <a:p>
            <a:pPr lvl="1">
              <a:spcAft>
                <a:spcPct val="30000"/>
              </a:spcAft>
            </a:pPr>
            <a:r>
              <a:rPr lang="en-US" altLang="en-US"/>
              <a:t>Handover requires minimum number</a:t>
            </a:r>
            <a:br>
              <a:rPr lang="en-US" altLang="en-US"/>
            </a:br>
            <a:r>
              <a:rPr lang="en-US" altLang="en-US"/>
              <a:t>of overall changes to routing tables</a:t>
            </a:r>
          </a:p>
          <a:p>
            <a:pPr lvl="1">
              <a:spcAft>
                <a:spcPct val="30000"/>
              </a:spcAft>
            </a:pPr>
            <a:r>
              <a:rPr lang="en-US" altLang="en-US"/>
              <a:t>Integration with firewalls / private address support possible</a:t>
            </a:r>
          </a:p>
          <a:p>
            <a:pPr>
              <a:spcAft>
                <a:spcPct val="30000"/>
              </a:spcAft>
            </a:pPr>
            <a:endParaRPr lang="en-US" altLang="en-US"/>
          </a:p>
          <a:p>
            <a:pPr>
              <a:spcAft>
                <a:spcPct val="30000"/>
              </a:spcAft>
            </a:pPr>
            <a:r>
              <a:rPr lang="en-US" altLang="en-US"/>
              <a:t>Potential problems:</a:t>
            </a:r>
          </a:p>
          <a:p>
            <a:pPr lvl="1">
              <a:spcAft>
                <a:spcPct val="30000"/>
              </a:spcAft>
            </a:pPr>
            <a:r>
              <a:rPr lang="en-US" altLang="en-US"/>
              <a:t>Not transparent to MNs</a:t>
            </a:r>
          </a:p>
          <a:p>
            <a:pPr lvl="1">
              <a:spcAft>
                <a:spcPct val="30000"/>
              </a:spcAft>
            </a:pPr>
            <a:r>
              <a:rPr lang="en-US" altLang="en-US"/>
              <a:t>Handover efficiency in wireless mobile scenarios:</a:t>
            </a:r>
          </a:p>
          <a:p>
            <a:pPr lvl="2">
              <a:spcAft>
                <a:spcPct val="30000"/>
              </a:spcAft>
            </a:pPr>
            <a:r>
              <a:rPr lang="en-US" altLang="en-US"/>
              <a:t>Complex MN operations</a:t>
            </a:r>
          </a:p>
          <a:p>
            <a:pPr lvl="2">
              <a:spcAft>
                <a:spcPct val="30000"/>
              </a:spcAft>
            </a:pPr>
            <a:r>
              <a:rPr lang="en-US" altLang="en-US"/>
              <a:t>All routing reconfiguration messages</a:t>
            </a:r>
            <a:br>
              <a:rPr lang="en-US" altLang="en-US"/>
            </a:br>
            <a:r>
              <a:rPr lang="en-US" altLang="en-US"/>
              <a:t>sent over wireless link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BF16D4EB-64B7-4BE2-BD24-CAC53EC05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2577A1A9-A237-4419-BC78-393FB959B20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23259932-AAD2-4F99-A2D4-13F51932D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DHCP: Dynamic Host Configuration Protocol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B334234-810A-403A-85E3-DF766AFFA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289174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Application</a:t>
            </a:r>
          </a:p>
          <a:p>
            <a:pPr lvl="1"/>
            <a:r>
              <a:rPr lang="en-US" altLang="en-US" dirty="0"/>
              <a:t>simplification of installation and maintenance of networked computers</a:t>
            </a:r>
          </a:p>
          <a:p>
            <a:pPr lvl="1"/>
            <a:r>
              <a:rPr lang="en-US" altLang="en-US" dirty="0"/>
              <a:t>supplies systems with all necessary information, such as IP address, DNS server address, domain name, subnet mask, default router etc.</a:t>
            </a:r>
          </a:p>
          <a:p>
            <a:pPr lvl="1"/>
            <a:r>
              <a:rPr lang="en-US" altLang="en-US" dirty="0"/>
              <a:t>enables automatic integration of systems into an Intranet or the Internet, can be used to acquire a COA for Mobile IP</a:t>
            </a:r>
          </a:p>
          <a:p>
            <a:r>
              <a:rPr lang="en-US" altLang="en-US" dirty="0"/>
              <a:t>Client/Server-Model</a:t>
            </a:r>
          </a:p>
          <a:p>
            <a:pPr lvl="1"/>
            <a:r>
              <a:rPr lang="en-US" altLang="en-US" dirty="0"/>
              <a:t>the client sends via a MAC broadcast a request to the DHCP server (might be via a DHCP relay)</a:t>
            </a:r>
          </a:p>
        </p:txBody>
      </p:sp>
      <p:sp>
        <p:nvSpPr>
          <p:cNvPr id="107524" name="Oval 4">
            <a:extLst>
              <a:ext uri="{FF2B5EF4-FFF2-40B4-BE49-F238E27FC236}">
                <a16:creationId xmlns:a16="http://schemas.microsoft.com/office/drawing/2014/main" id="{71931456-FE4A-4487-83AA-64AE0E518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86400"/>
            <a:ext cx="1143000" cy="4572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client</a:t>
            </a:r>
          </a:p>
        </p:txBody>
      </p:sp>
      <p:sp>
        <p:nvSpPr>
          <p:cNvPr id="107525" name="Line 5">
            <a:extLst>
              <a:ext uri="{FF2B5EF4-FFF2-40B4-BE49-F238E27FC236}">
                <a16:creationId xmlns:a16="http://schemas.microsoft.com/office/drawing/2014/main" id="{6C5D23E4-5411-40F4-8CA3-8B0B2C5B8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81600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7" name="Line 7">
            <a:extLst>
              <a:ext uri="{FF2B5EF4-FFF2-40B4-BE49-F238E27FC236}">
                <a16:creationId xmlns:a16="http://schemas.microsoft.com/office/drawing/2014/main" id="{71CBDFB8-600E-4085-A115-7EA7A8CED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8" name="Line 8">
            <a:extLst>
              <a:ext uri="{FF2B5EF4-FFF2-40B4-BE49-F238E27FC236}">
                <a16:creationId xmlns:a16="http://schemas.microsoft.com/office/drawing/2014/main" id="{D665D993-8313-46ED-84FF-9826684E8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648200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0F2E4920-E41C-406D-949D-270C41C82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86400"/>
            <a:ext cx="1371600" cy="4572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relay</a:t>
            </a:r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E33F8098-AD40-4BD5-9514-1EF33D866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1" name="Line 11">
            <a:extLst>
              <a:ext uri="{FF2B5EF4-FFF2-40B4-BE49-F238E27FC236}">
                <a16:creationId xmlns:a16="http://schemas.microsoft.com/office/drawing/2014/main" id="{4D1FD216-0FDA-4035-95D9-849DE7169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648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2" name="Oval 12">
            <a:extLst>
              <a:ext uri="{FF2B5EF4-FFF2-40B4-BE49-F238E27FC236}">
                <a16:creationId xmlns:a16="http://schemas.microsoft.com/office/drawing/2014/main" id="{B1E11109-9281-4CD0-B2FA-6B7DE036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953000"/>
            <a:ext cx="1143000" cy="4572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client</a:t>
            </a:r>
          </a:p>
        </p:txBody>
      </p:sp>
      <p:sp>
        <p:nvSpPr>
          <p:cNvPr id="107533" name="Line 13">
            <a:extLst>
              <a:ext uri="{FF2B5EF4-FFF2-40B4-BE49-F238E27FC236}">
                <a16:creationId xmlns:a16="http://schemas.microsoft.com/office/drawing/2014/main" id="{A5592650-EDA3-4EB7-B384-21947980FD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4" name="Oval 14">
            <a:extLst>
              <a:ext uri="{FF2B5EF4-FFF2-40B4-BE49-F238E27FC236}">
                <a16:creationId xmlns:a16="http://schemas.microsoft.com/office/drawing/2014/main" id="{71988364-8DAF-4466-A2BE-2285203D0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953000"/>
            <a:ext cx="1143000" cy="457200"/>
          </a:xfrm>
          <a:prstGeom prst="ellipse">
            <a:avLst/>
          </a:prstGeom>
          <a:solidFill>
            <a:srgbClr val="FF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server</a:t>
            </a:r>
          </a:p>
        </p:txBody>
      </p:sp>
      <p:sp>
        <p:nvSpPr>
          <p:cNvPr id="107535" name="Line 15">
            <a:extLst>
              <a:ext uri="{FF2B5EF4-FFF2-40B4-BE49-F238E27FC236}">
                <a16:creationId xmlns:a16="http://schemas.microsoft.com/office/drawing/2014/main" id="{FC62A63C-F2BA-424E-AF17-E72E0F4778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4648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6" name="Line 16">
            <a:extLst>
              <a:ext uri="{FF2B5EF4-FFF2-40B4-BE49-F238E27FC236}">
                <a16:creationId xmlns:a16="http://schemas.microsoft.com/office/drawing/2014/main" id="{65DB15D5-AA1E-4877-8A37-E1879CE1A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2550" y="5029200"/>
            <a:ext cx="1752600" cy="0"/>
          </a:xfrm>
          <a:prstGeom prst="line">
            <a:avLst/>
          </a:prstGeom>
          <a:noFill/>
          <a:ln w="57150">
            <a:solidFill>
              <a:srgbClr val="01FFB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7" name="Text Box 17">
            <a:extLst>
              <a:ext uri="{FF2B5EF4-FFF2-40B4-BE49-F238E27FC236}">
                <a16:creationId xmlns:a16="http://schemas.microsoft.com/office/drawing/2014/main" id="{CCC2916A-9020-4795-9120-F3B82503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648200"/>
            <a:ext cx="1659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DHCPDISCOVER</a:t>
            </a:r>
          </a:p>
        </p:txBody>
      </p:sp>
      <p:sp>
        <p:nvSpPr>
          <p:cNvPr id="107538" name="Line 18">
            <a:extLst>
              <a:ext uri="{FF2B5EF4-FFF2-40B4-BE49-F238E27FC236}">
                <a16:creationId xmlns:a16="http://schemas.microsoft.com/office/drawing/2014/main" id="{74CD6626-E7A9-4F65-A308-6C8F52F66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495800"/>
            <a:ext cx="1752600" cy="0"/>
          </a:xfrm>
          <a:prstGeom prst="line">
            <a:avLst/>
          </a:prstGeom>
          <a:noFill/>
          <a:ln w="57150">
            <a:solidFill>
              <a:srgbClr val="01FFBC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7539" name="Text Box 19">
            <a:extLst>
              <a:ext uri="{FF2B5EF4-FFF2-40B4-BE49-F238E27FC236}">
                <a16:creationId xmlns:a16="http://schemas.microsoft.com/office/drawing/2014/main" id="{BFDF9334-4F25-44F5-8B11-CB4D056D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4114800"/>
            <a:ext cx="1659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DHCPDISCOVER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EE6725-9221-44B8-AE78-E3C5441B9205}"/>
                  </a:ext>
                </a:extLst>
              </p14:cNvPr>
              <p14:cNvContentPartPr/>
              <p14:nvPr/>
            </p14:nvContentPartPr>
            <p14:xfrm>
              <a:off x="384840" y="152640"/>
              <a:ext cx="2046600" cy="71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EE6725-9221-44B8-AE78-E3C5441B9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80" y="143280"/>
                <a:ext cx="2065320" cy="73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>
            <a:extLst>
              <a:ext uri="{FF2B5EF4-FFF2-40B4-BE49-F238E27FC236}">
                <a16:creationId xmlns:a16="http://schemas.microsoft.com/office/drawing/2014/main" id="{0511F95C-9AD3-41BA-A4C6-26C268BA59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780119C6-3A83-4CEE-8738-D1298BABAFD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91AE1094-38CE-46C5-85E0-3C674B3FA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4770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DHCP - protocol mechanisms</a:t>
            </a:r>
          </a:p>
        </p:txBody>
      </p:sp>
      <p:sp>
        <p:nvSpPr>
          <p:cNvPr id="101379" name="Line 3">
            <a:extLst>
              <a:ext uri="{FF2B5EF4-FFF2-40B4-BE49-F238E27FC236}">
                <a16:creationId xmlns:a16="http://schemas.microsoft.com/office/drawing/2014/main" id="{701585DB-5893-4E1A-9A68-5F5E6C04C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0" name="Line 4">
            <a:extLst>
              <a:ext uri="{FF2B5EF4-FFF2-40B4-BE49-F238E27FC236}">
                <a16:creationId xmlns:a16="http://schemas.microsoft.com/office/drawing/2014/main" id="{57675F76-2768-4A71-A3D0-1C68D5BF8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1" name="Line 5">
            <a:extLst>
              <a:ext uri="{FF2B5EF4-FFF2-40B4-BE49-F238E27FC236}">
                <a16:creationId xmlns:a16="http://schemas.microsoft.com/office/drawing/2014/main" id="{092E1E17-7CE9-4040-99A3-7CF021F1A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648200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2" name="Line 6">
            <a:extLst>
              <a:ext uri="{FF2B5EF4-FFF2-40B4-BE49-F238E27FC236}">
                <a16:creationId xmlns:a16="http://schemas.microsoft.com/office/drawing/2014/main" id="{A7B55593-47EB-400E-B12F-9C1DBB6536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9144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3" name="Line 7">
            <a:extLst>
              <a:ext uri="{FF2B5EF4-FFF2-40B4-BE49-F238E27FC236}">
                <a16:creationId xmlns:a16="http://schemas.microsoft.com/office/drawing/2014/main" id="{DC151631-2A77-43E7-B0A3-1DA9A6782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4" name="Line 8">
            <a:extLst>
              <a:ext uri="{FF2B5EF4-FFF2-40B4-BE49-F238E27FC236}">
                <a16:creationId xmlns:a16="http://schemas.microsoft.com/office/drawing/2014/main" id="{1491E162-6D24-4953-8683-31925EABB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6482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5" name="Line 9">
            <a:extLst>
              <a:ext uri="{FF2B5EF4-FFF2-40B4-BE49-F238E27FC236}">
                <a16:creationId xmlns:a16="http://schemas.microsoft.com/office/drawing/2014/main" id="{6FA7689E-0FD1-4703-B4A8-3A1C8E266F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9144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6" name="Line 10">
            <a:extLst>
              <a:ext uri="{FF2B5EF4-FFF2-40B4-BE49-F238E27FC236}">
                <a16:creationId xmlns:a16="http://schemas.microsoft.com/office/drawing/2014/main" id="{43E4670E-8758-4BCD-ACFE-EE4C7527E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7" name="Line 11">
            <a:extLst>
              <a:ext uri="{FF2B5EF4-FFF2-40B4-BE49-F238E27FC236}">
                <a16:creationId xmlns:a16="http://schemas.microsoft.com/office/drawing/2014/main" id="{AC3CAB70-EC2E-4609-BF9D-D90972ACA1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648200"/>
            <a:ext cx="0" cy="457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8" name="Line 12">
            <a:extLst>
              <a:ext uri="{FF2B5EF4-FFF2-40B4-BE49-F238E27FC236}">
                <a16:creationId xmlns:a16="http://schemas.microsoft.com/office/drawing/2014/main" id="{64296FBE-88F8-4A55-B4FB-6199035AC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9144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89" name="Line 13">
            <a:extLst>
              <a:ext uri="{FF2B5EF4-FFF2-40B4-BE49-F238E27FC236}">
                <a16:creationId xmlns:a16="http://schemas.microsoft.com/office/drawing/2014/main" id="{C8F73C18-700E-4AEA-A901-83EED1839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257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0" name="Line 14">
            <a:extLst>
              <a:ext uri="{FF2B5EF4-FFF2-40B4-BE49-F238E27FC236}">
                <a16:creationId xmlns:a16="http://schemas.microsoft.com/office/drawing/2014/main" id="{4BF128DF-8E3F-4FA9-B1A9-63DF70730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9624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1" name="Line 15">
            <a:extLst>
              <a:ext uri="{FF2B5EF4-FFF2-40B4-BE49-F238E27FC236}">
                <a16:creationId xmlns:a16="http://schemas.microsoft.com/office/drawing/2014/main" id="{D607D859-8733-4D21-AC02-C11965031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2" name="Line 16">
            <a:extLst>
              <a:ext uri="{FF2B5EF4-FFF2-40B4-BE49-F238E27FC236}">
                <a16:creationId xmlns:a16="http://schemas.microsoft.com/office/drawing/2014/main" id="{317B07A4-B70A-4990-BE3C-5B2A4D983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352800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3" name="Line 17">
            <a:extLst>
              <a:ext uri="{FF2B5EF4-FFF2-40B4-BE49-F238E27FC236}">
                <a16:creationId xmlns:a16="http://schemas.microsoft.com/office/drawing/2014/main" id="{C7572796-0908-42EC-B976-9857EA858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0574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4" name="Line 18">
            <a:extLst>
              <a:ext uri="{FF2B5EF4-FFF2-40B4-BE49-F238E27FC236}">
                <a16:creationId xmlns:a16="http://schemas.microsoft.com/office/drawing/2014/main" id="{6333B307-7281-4BFD-B210-E3C7274EE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057400"/>
            <a:ext cx="2209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5" name="Line 19">
            <a:extLst>
              <a:ext uri="{FF2B5EF4-FFF2-40B4-BE49-F238E27FC236}">
                <a16:creationId xmlns:a16="http://schemas.microsoft.com/office/drawing/2014/main" id="{101D75BC-1688-4584-83EC-69403AD87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14478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6" name="Line 20">
            <a:extLst>
              <a:ext uri="{FF2B5EF4-FFF2-40B4-BE49-F238E27FC236}">
                <a16:creationId xmlns:a16="http://schemas.microsoft.com/office/drawing/2014/main" id="{5DF43ED6-CF08-46DA-9E86-16E5D9C12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2209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7" name="Text Box 21">
            <a:extLst>
              <a:ext uri="{FF2B5EF4-FFF2-40B4-BE49-F238E27FC236}">
                <a16:creationId xmlns:a16="http://schemas.microsoft.com/office/drawing/2014/main" id="{E529EB6B-CAD4-411B-ADF0-2C04BBD4B936}"/>
              </a:ext>
            </a:extLst>
          </p:cNvPr>
          <p:cNvSpPr txBox="1">
            <a:spLocks noChangeArrowheads="1"/>
          </p:cNvSpPr>
          <p:nvPr/>
        </p:nvSpPr>
        <p:spPr bwMode="auto">
          <a:xfrm rot="5344233">
            <a:off x="2064589" y="3101460"/>
            <a:ext cx="6142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time</a:t>
            </a:r>
          </a:p>
        </p:txBody>
      </p:sp>
      <p:sp>
        <p:nvSpPr>
          <p:cNvPr id="101398" name="Text Box 22">
            <a:extLst>
              <a:ext uri="{FF2B5EF4-FFF2-40B4-BE49-F238E27FC236}">
                <a16:creationId xmlns:a16="http://schemas.microsoft.com/office/drawing/2014/main" id="{796584D3-09D7-4227-8278-7214AD83A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100" y="881748"/>
            <a:ext cx="14565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 dirty="0"/>
              <a:t>server</a:t>
            </a:r>
          </a:p>
          <a:p>
            <a:pPr algn="ctr"/>
            <a:r>
              <a:rPr lang="en-US" altLang="en-US" i="1" dirty="0"/>
              <a:t>(not selected)</a:t>
            </a:r>
          </a:p>
        </p:txBody>
      </p:sp>
      <p:sp>
        <p:nvSpPr>
          <p:cNvPr id="101399" name="Text Box 23">
            <a:extLst>
              <a:ext uri="{FF2B5EF4-FFF2-40B4-BE49-F238E27FC236}">
                <a16:creationId xmlns:a16="http://schemas.microsoft.com/office/drawing/2014/main" id="{B21A4897-E781-4552-8A05-A0A6DE03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551" y="821809"/>
            <a:ext cx="6905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 dirty="0"/>
              <a:t>client</a:t>
            </a:r>
          </a:p>
        </p:txBody>
      </p:sp>
      <p:sp>
        <p:nvSpPr>
          <p:cNvPr id="101400" name="Text Box 24">
            <a:extLst>
              <a:ext uri="{FF2B5EF4-FFF2-40B4-BE49-F238E27FC236}">
                <a16:creationId xmlns:a16="http://schemas.microsoft.com/office/drawing/2014/main" id="{63647DF1-BF0B-4460-B128-62B744C2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756" y="881748"/>
            <a:ext cx="10894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1"/>
              <a:t>server</a:t>
            </a:r>
          </a:p>
          <a:p>
            <a:pPr algn="ctr"/>
            <a:r>
              <a:rPr lang="en-US" altLang="en-US" i="1"/>
              <a:t>(selected)</a:t>
            </a:r>
          </a:p>
        </p:txBody>
      </p:sp>
      <p:sp>
        <p:nvSpPr>
          <p:cNvPr id="101401" name="Text Box 25">
            <a:extLst>
              <a:ext uri="{FF2B5EF4-FFF2-40B4-BE49-F238E27FC236}">
                <a16:creationId xmlns:a16="http://schemas.microsoft.com/office/drawing/2014/main" id="{3F036AF8-0581-4D82-B604-BAC8588A3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279" y="1050409"/>
            <a:ext cx="1328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initialization</a:t>
            </a:r>
          </a:p>
        </p:txBody>
      </p:sp>
      <p:sp>
        <p:nvSpPr>
          <p:cNvPr id="101402" name="Text Box 26">
            <a:extLst>
              <a:ext uri="{FF2B5EF4-FFF2-40B4-BE49-F238E27FC236}">
                <a16:creationId xmlns:a16="http://schemas.microsoft.com/office/drawing/2014/main" id="{E0ED89C2-2E79-418F-85D4-41865B422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582" y="2574409"/>
            <a:ext cx="2018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collection of replies</a:t>
            </a:r>
          </a:p>
        </p:txBody>
      </p:sp>
      <p:sp>
        <p:nvSpPr>
          <p:cNvPr id="101403" name="Text Box 27">
            <a:extLst>
              <a:ext uri="{FF2B5EF4-FFF2-40B4-BE49-F238E27FC236}">
                <a16:creationId xmlns:a16="http://schemas.microsoft.com/office/drawing/2014/main" id="{CEE627B1-3BBC-4FF4-A53C-733027A42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577" y="3031609"/>
            <a:ext cx="25774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selection of configuration</a:t>
            </a:r>
          </a:p>
        </p:txBody>
      </p:sp>
      <p:sp>
        <p:nvSpPr>
          <p:cNvPr id="101404" name="Text Box 28">
            <a:extLst>
              <a:ext uri="{FF2B5EF4-FFF2-40B4-BE49-F238E27FC236}">
                <a16:creationId xmlns:a16="http://schemas.microsoft.com/office/drawing/2014/main" id="{F79091DD-A29E-4C26-9E14-53033463C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282" y="4555609"/>
            <a:ext cx="2383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initialization completed</a:t>
            </a:r>
          </a:p>
        </p:txBody>
      </p:sp>
      <p:sp>
        <p:nvSpPr>
          <p:cNvPr id="101405" name="Text Box 29">
            <a:extLst>
              <a:ext uri="{FF2B5EF4-FFF2-40B4-BE49-F238E27FC236}">
                <a16:creationId xmlns:a16="http://schemas.microsoft.com/office/drawing/2014/main" id="{1B696DFC-1C0B-41F4-B680-4DAAE68D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406" y="5012809"/>
            <a:ext cx="8613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release</a:t>
            </a:r>
          </a:p>
        </p:txBody>
      </p:sp>
      <p:sp>
        <p:nvSpPr>
          <p:cNvPr id="101406" name="Text Box 30">
            <a:extLst>
              <a:ext uri="{FF2B5EF4-FFF2-40B4-BE49-F238E27FC236}">
                <a16:creationId xmlns:a16="http://schemas.microsoft.com/office/drawing/2014/main" id="{2663073C-5B74-41AF-9342-1F10DE87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3548748"/>
            <a:ext cx="16380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confirmation of</a:t>
            </a:r>
          </a:p>
          <a:p>
            <a:r>
              <a:rPr lang="en-US" altLang="en-US"/>
              <a:t>configuration</a:t>
            </a:r>
          </a:p>
        </p:txBody>
      </p:sp>
      <p:sp>
        <p:nvSpPr>
          <p:cNvPr id="101408" name="Text Box 32">
            <a:extLst>
              <a:ext uri="{FF2B5EF4-FFF2-40B4-BE49-F238E27FC236}">
                <a16:creationId xmlns:a16="http://schemas.microsoft.com/office/drawing/2014/main" id="{3054ECF1-3058-4597-9444-74F50DBE4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5317609"/>
            <a:ext cx="153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delete context</a:t>
            </a:r>
          </a:p>
        </p:txBody>
      </p:sp>
      <p:sp>
        <p:nvSpPr>
          <p:cNvPr id="101409" name="Text Box 33">
            <a:extLst>
              <a:ext uri="{FF2B5EF4-FFF2-40B4-BE49-F238E27FC236}">
                <a16:creationId xmlns:a16="http://schemas.microsoft.com/office/drawing/2014/main" id="{9E8E28ED-17AC-47C6-AF91-F2273E56A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1643748"/>
            <a:ext cx="15322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determine the</a:t>
            </a:r>
          </a:p>
          <a:p>
            <a:r>
              <a:rPr lang="en-US" altLang="en-US"/>
              <a:t>configuration</a:t>
            </a:r>
          </a:p>
        </p:txBody>
      </p:sp>
      <p:sp>
        <p:nvSpPr>
          <p:cNvPr id="101410" name="Text Box 34">
            <a:extLst>
              <a:ext uri="{FF2B5EF4-FFF2-40B4-BE49-F238E27FC236}">
                <a16:creationId xmlns:a16="http://schemas.microsoft.com/office/drawing/2014/main" id="{4F984A48-7DE7-42CA-B9D3-C347719F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681" y="1507609"/>
            <a:ext cx="1659365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DHCPDISCOVER</a:t>
            </a:r>
          </a:p>
        </p:txBody>
      </p:sp>
      <p:sp>
        <p:nvSpPr>
          <p:cNvPr id="101411" name="Text Box 35">
            <a:extLst>
              <a:ext uri="{FF2B5EF4-FFF2-40B4-BE49-F238E27FC236}">
                <a16:creationId xmlns:a16="http://schemas.microsoft.com/office/drawing/2014/main" id="{5BCA8CB9-C368-4136-B624-8D7F00767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470" y="2269609"/>
            <a:ext cx="131478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DHCPOFFER</a:t>
            </a:r>
          </a:p>
        </p:txBody>
      </p:sp>
      <p:sp>
        <p:nvSpPr>
          <p:cNvPr id="101412" name="Text Box 36">
            <a:extLst>
              <a:ext uri="{FF2B5EF4-FFF2-40B4-BE49-F238E27FC236}">
                <a16:creationId xmlns:a16="http://schemas.microsoft.com/office/drawing/2014/main" id="{A57F5F9C-D441-4E8B-825C-4954BF4CE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837" y="3396348"/>
            <a:ext cx="1576650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DHCPREQUEST</a:t>
            </a:r>
            <a:br>
              <a:rPr lang="en-US" altLang="en-US"/>
            </a:br>
            <a:r>
              <a:rPr lang="en-US" altLang="en-US"/>
              <a:t>(reject)</a:t>
            </a:r>
          </a:p>
        </p:txBody>
      </p:sp>
      <p:sp>
        <p:nvSpPr>
          <p:cNvPr id="101413" name="Text Box 37">
            <a:extLst>
              <a:ext uri="{FF2B5EF4-FFF2-40B4-BE49-F238E27FC236}">
                <a16:creationId xmlns:a16="http://schemas.microsoft.com/office/drawing/2014/main" id="{29D3F1E7-9457-4963-8748-77C1530A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179" y="4174609"/>
            <a:ext cx="107170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DHCPACK</a:t>
            </a:r>
          </a:p>
        </p:txBody>
      </p:sp>
      <p:sp>
        <p:nvSpPr>
          <p:cNvPr id="101414" name="Text Box 38">
            <a:extLst>
              <a:ext uri="{FF2B5EF4-FFF2-40B4-BE49-F238E27FC236}">
                <a16:creationId xmlns:a16="http://schemas.microsoft.com/office/drawing/2014/main" id="{E31AA208-B729-49F8-971B-F87543467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318" y="5317609"/>
            <a:ext cx="1509452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DHCPRELEASE</a:t>
            </a:r>
          </a:p>
        </p:txBody>
      </p:sp>
      <p:sp>
        <p:nvSpPr>
          <p:cNvPr id="101415" name="Text Box 39">
            <a:extLst>
              <a:ext uri="{FF2B5EF4-FFF2-40B4-BE49-F238E27FC236}">
                <a16:creationId xmlns:a16="http://schemas.microsoft.com/office/drawing/2014/main" id="{85291C5C-3C36-4D26-B845-0E7BE576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481" y="1507609"/>
            <a:ext cx="1659365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DHCPDISCOVER</a:t>
            </a:r>
          </a:p>
        </p:txBody>
      </p:sp>
      <p:sp>
        <p:nvSpPr>
          <p:cNvPr id="101416" name="Text Box 40">
            <a:extLst>
              <a:ext uri="{FF2B5EF4-FFF2-40B4-BE49-F238E27FC236}">
                <a16:creationId xmlns:a16="http://schemas.microsoft.com/office/drawing/2014/main" id="{B7BAEBAD-959B-470A-B268-024EF3AD1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270" y="2269609"/>
            <a:ext cx="1314784" cy="3693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DHCPOFFER</a:t>
            </a:r>
          </a:p>
        </p:txBody>
      </p:sp>
      <p:sp>
        <p:nvSpPr>
          <p:cNvPr id="101417" name="Text Box 41">
            <a:extLst>
              <a:ext uri="{FF2B5EF4-FFF2-40B4-BE49-F238E27FC236}">
                <a16:creationId xmlns:a16="http://schemas.microsoft.com/office/drawing/2014/main" id="{1AC37C00-2B71-4357-86D9-468453EC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637" y="3396348"/>
            <a:ext cx="1576650" cy="64633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DHCPREQUEST</a:t>
            </a:r>
            <a:br>
              <a:rPr lang="en-US" altLang="en-US"/>
            </a:br>
            <a:r>
              <a:rPr lang="en-US" altLang="en-US"/>
              <a:t>(options)</a:t>
            </a:r>
          </a:p>
        </p:txBody>
      </p:sp>
      <p:sp>
        <p:nvSpPr>
          <p:cNvPr id="101418" name="Text Box 42">
            <a:extLst>
              <a:ext uri="{FF2B5EF4-FFF2-40B4-BE49-F238E27FC236}">
                <a16:creationId xmlns:a16="http://schemas.microsoft.com/office/drawing/2014/main" id="{2A79BCDF-6A23-4A2F-AEE1-B11B0181F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1643748"/>
            <a:ext cx="15322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/>
              <a:t>determine the</a:t>
            </a:r>
          </a:p>
          <a:p>
            <a:r>
              <a:rPr lang="en-US" altLang="en-US"/>
              <a:t>configuration</a:t>
            </a:r>
          </a:p>
        </p:txBody>
      </p:sp>
      <p:grpSp>
        <p:nvGrpSpPr>
          <p:cNvPr id="101421" name="Group 45">
            <a:extLst>
              <a:ext uri="{FF2B5EF4-FFF2-40B4-BE49-F238E27FC236}">
                <a16:creationId xmlns:a16="http://schemas.microsoft.com/office/drawing/2014/main" id="{3DB2B49E-F6B2-4E36-8D3C-68B7474362A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800600"/>
            <a:ext cx="152400" cy="228600"/>
            <a:chOff x="1248" y="3024"/>
            <a:chExt cx="96" cy="144"/>
          </a:xfrm>
        </p:grpSpPr>
        <p:sp>
          <p:nvSpPr>
            <p:cNvPr id="101419" name="Line 43">
              <a:extLst>
                <a:ext uri="{FF2B5EF4-FFF2-40B4-BE49-F238E27FC236}">
                  <a16:creationId xmlns:a16="http://schemas.microsoft.com/office/drawing/2014/main" id="{E3D517A9-39B6-469E-A230-9C75C6D38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02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420" name="Line 44">
              <a:extLst>
                <a:ext uri="{FF2B5EF4-FFF2-40B4-BE49-F238E27FC236}">
                  <a16:creationId xmlns:a16="http://schemas.microsoft.com/office/drawing/2014/main" id="{7DF68227-64B7-4860-9D4D-B8445E0FE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1422" name="Group 46">
            <a:extLst>
              <a:ext uri="{FF2B5EF4-FFF2-40B4-BE49-F238E27FC236}">
                <a16:creationId xmlns:a16="http://schemas.microsoft.com/office/drawing/2014/main" id="{8FD64B2B-F952-4B64-B03D-63B983E3D67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800600"/>
            <a:ext cx="152400" cy="228600"/>
            <a:chOff x="1248" y="3024"/>
            <a:chExt cx="96" cy="144"/>
          </a:xfrm>
        </p:grpSpPr>
        <p:sp>
          <p:nvSpPr>
            <p:cNvPr id="101423" name="Line 47">
              <a:extLst>
                <a:ext uri="{FF2B5EF4-FFF2-40B4-BE49-F238E27FC236}">
                  <a16:creationId xmlns:a16="http://schemas.microsoft.com/office/drawing/2014/main" id="{F45ADCF8-4FD4-4185-B6C1-28D6C2EA4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02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424" name="Line 48">
              <a:extLst>
                <a:ext uri="{FF2B5EF4-FFF2-40B4-BE49-F238E27FC236}">
                  <a16:creationId xmlns:a16="http://schemas.microsoft.com/office/drawing/2014/main" id="{B87CBED9-9110-419B-A872-F0FDD506F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1425" name="Group 49">
            <a:extLst>
              <a:ext uri="{FF2B5EF4-FFF2-40B4-BE49-F238E27FC236}">
                <a16:creationId xmlns:a16="http://schemas.microsoft.com/office/drawing/2014/main" id="{7EF8E7AE-29C2-4FFF-97B2-86D37F874B39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800600"/>
            <a:ext cx="152400" cy="228600"/>
            <a:chOff x="1248" y="3024"/>
            <a:chExt cx="96" cy="144"/>
          </a:xfrm>
        </p:grpSpPr>
        <p:sp>
          <p:nvSpPr>
            <p:cNvPr id="101426" name="Line 50">
              <a:extLst>
                <a:ext uri="{FF2B5EF4-FFF2-40B4-BE49-F238E27FC236}">
                  <a16:creationId xmlns:a16="http://schemas.microsoft.com/office/drawing/2014/main" id="{1ECEF4F3-8A69-4B62-B1F7-83E5E747B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02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427" name="Line 51">
              <a:extLst>
                <a:ext uri="{FF2B5EF4-FFF2-40B4-BE49-F238E27FC236}">
                  <a16:creationId xmlns:a16="http://schemas.microsoft.com/office/drawing/2014/main" id="{4D4CD03E-B47D-4A29-A8B7-1C92171D3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0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CE2226-151F-455E-9D15-5C24E384ABB6}"/>
                  </a:ext>
                </a:extLst>
              </p14:cNvPr>
              <p14:cNvContentPartPr/>
              <p14:nvPr/>
            </p14:nvContentPartPr>
            <p14:xfrm>
              <a:off x="6609960" y="517680"/>
              <a:ext cx="5502240" cy="520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CE2226-151F-455E-9D15-5C24E384A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0600" y="508320"/>
                <a:ext cx="5520960" cy="522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2">
            <a:extLst>
              <a:ext uri="{FF2B5EF4-FFF2-40B4-BE49-F238E27FC236}">
                <a16:creationId xmlns:a16="http://schemas.microsoft.com/office/drawing/2014/main" id="{60BB4D68-80B2-4F60-88FB-AABDBA0979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B02FD6C4-47EA-4E35-A336-3593FAE3C6A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3BC06790-AB8C-4687-AF9C-018FE7F7E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139267" name="Oval 3">
            <a:extLst>
              <a:ext uri="{FF2B5EF4-FFF2-40B4-BE49-F238E27FC236}">
                <a16:creationId xmlns:a16="http://schemas.microsoft.com/office/drawing/2014/main" id="{6E7FFD79-ECB0-40DB-A3BB-02B3C6B1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34000"/>
            <a:ext cx="533400" cy="5334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CN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A758FB8A-83E8-4A8A-8720-43D654FD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router</a:t>
            </a:r>
          </a:p>
          <a:p>
            <a:pPr algn="ctr"/>
            <a:r>
              <a:rPr lang="de-DE" altLang="en-US" sz="1200"/>
              <a:t>HA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7992F239-C646-485E-B533-41CE55AF0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router</a:t>
            </a:r>
          </a:p>
          <a:p>
            <a:pPr algn="ctr"/>
            <a:r>
              <a:rPr lang="de-DE" altLang="en-US" sz="1200"/>
              <a:t>FA</a:t>
            </a:r>
          </a:p>
        </p:txBody>
      </p:sp>
      <p:sp>
        <p:nvSpPr>
          <p:cNvPr id="139270" name="Oval 6">
            <a:extLst>
              <a:ext uri="{FF2B5EF4-FFF2-40B4-BE49-F238E27FC236}">
                <a16:creationId xmlns:a16="http://schemas.microsoft.com/office/drawing/2014/main" id="{9A713FEE-FCBF-4646-B9B5-0EAB5CAB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43400"/>
            <a:ext cx="1981200" cy="7620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Internet</a:t>
            </a: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BC560769-B821-4FE7-98BF-F26F4D4A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router</a:t>
            </a:r>
          </a:p>
        </p:txBody>
      </p:sp>
      <p:cxnSp>
        <p:nvCxnSpPr>
          <p:cNvPr id="139272" name="AutoShape 8">
            <a:extLst>
              <a:ext uri="{FF2B5EF4-FFF2-40B4-BE49-F238E27FC236}">
                <a16:creationId xmlns:a16="http://schemas.microsoft.com/office/drawing/2014/main" id="{BB3EB04C-F9FF-4C54-8020-37B82267E240}"/>
              </a:ext>
            </a:extLst>
          </p:cNvPr>
          <p:cNvCxnSpPr>
            <a:cxnSpLocks noChangeShapeType="1"/>
            <a:stCxn id="139271" idx="3"/>
            <a:endCxn id="139270" idx="3"/>
          </p:cNvCxnSpPr>
          <p:nvPr/>
        </p:nvCxnSpPr>
        <p:spPr bwMode="auto">
          <a:xfrm flipV="1">
            <a:off x="4495801" y="4994276"/>
            <a:ext cx="366713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3" name="AutoShape 9">
            <a:extLst>
              <a:ext uri="{FF2B5EF4-FFF2-40B4-BE49-F238E27FC236}">
                <a16:creationId xmlns:a16="http://schemas.microsoft.com/office/drawing/2014/main" id="{438CDA94-C4B6-4FD4-BA4F-FFA0B09FCFA0}"/>
              </a:ext>
            </a:extLst>
          </p:cNvPr>
          <p:cNvCxnSpPr>
            <a:cxnSpLocks noChangeShapeType="1"/>
            <a:stCxn id="139268" idx="3"/>
            <a:endCxn id="139270" idx="1"/>
          </p:cNvCxnSpPr>
          <p:nvPr/>
        </p:nvCxnSpPr>
        <p:spPr bwMode="auto">
          <a:xfrm>
            <a:off x="4495801" y="4152901"/>
            <a:ext cx="366713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4" name="AutoShape 10">
            <a:extLst>
              <a:ext uri="{FF2B5EF4-FFF2-40B4-BE49-F238E27FC236}">
                <a16:creationId xmlns:a16="http://schemas.microsoft.com/office/drawing/2014/main" id="{6B959C5A-D91B-4E55-9761-283D7C57F2A9}"/>
              </a:ext>
            </a:extLst>
          </p:cNvPr>
          <p:cNvCxnSpPr>
            <a:cxnSpLocks noChangeShapeType="1"/>
            <a:stCxn id="139270" idx="7"/>
            <a:endCxn id="139269" idx="1"/>
          </p:cNvCxnSpPr>
          <p:nvPr/>
        </p:nvCxnSpPr>
        <p:spPr bwMode="auto">
          <a:xfrm flipV="1">
            <a:off x="6262688" y="4076701"/>
            <a:ext cx="29051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5" name="AutoShape 11">
            <a:extLst>
              <a:ext uri="{FF2B5EF4-FFF2-40B4-BE49-F238E27FC236}">
                <a16:creationId xmlns:a16="http://schemas.microsoft.com/office/drawing/2014/main" id="{8CDDBA2E-3C91-4CF7-9128-0865E2B86CF0}"/>
              </a:ext>
            </a:extLst>
          </p:cNvPr>
          <p:cNvCxnSpPr>
            <a:cxnSpLocks noChangeShapeType="1"/>
            <a:stCxn id="139267" idx="6"/>
            <a:endCxn id="139271" idx="1"/>
          </p:cNvCxnSpPr>
          <p:nvPr/>
        </p:nvCxnSpPr>
        <p:spPr bwMode="auto">
          <a:xfrm>
            <a:off x="3505200" y="56007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76" name="AutoShape 12">
            <a:extLst>
              <a:ext uri="{FF2B5EF4-FFF2-40B4-BE49-F238E27FC236}">
                <a16:creationId xmlns:a16="http://schemas.microsoft.com/office/drawing/2014/main" id="{1DC46475-F449-413A-8A82-76343DE2B014}"/>
              </a:ext>
            </a:extLst>
          </p:cNvPr>
          <p:cNvCxnSpPr>
            <a:cxnSpLocks noChangeShapeType="1"/>
            <a:stCxn id="139269" idx="3"/>
            <a:endCxn id="139285" idx="2"/>
          </p:cNvCxnSpPr>
          <p:nvPr/>
        </p:nvCxnSpPr>
        <p:spPr bwMode="auto">
          <a:xfrm>
            <a:off x="7162800" y="40767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77" name="Freeform 13">
            <a:extLst>
              <a:ext uri="{FF2B5EF4-FFF2-40B4-BE49-F238E27FC236}">
                <a16:creationId xmlns:a16="http://schemas.microsoft.com/office/drawing/2014/main" id="{9D9E3C74-3C35-41BA-9B3C-328A57B266E4}"/>
              </a:ext>
            </a:extLst>
          </p:cNvPr>
          <p:cNvSpPr>
            <a:spLocks/>
          </p:cNvSpPr>
          <p:nvPr/>
        </p:nvSpPr>
        <p:spPr bwMode="auto">
          <a:xfrm>
            <a:off x="3568701" y="4332289"/>
            <a:ext cx="1273175" cy="1165225"/>
          </a:xfrm>
          <a:custGeom>
            <a:avLst/>
            <a:gdLst>
              <a:gd name="T0" fmla="*/ 0 w 802"/>
              <a:gd name="T1" fmla="*/ 703 h 734"/>
              <a:gd name="T2" fmla="*/ 512 w 802"/>
              <a:gd name="T3" fmla="*/ 663 h 734"/>
              <a:gd name="T4" fmla="*/ 784 w 802"/>
              <a:gd name="T5" fmla="*/ 279 h 734"/>
              <a:gd name="T6" fmla="*/ 620 w 802"/>
              <a:gd name="T7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2" h="734">
                <a:moveTo>
                  <a:pt x="0" y="703"/>
                </a:moveTo>
                <a:cubicBezTo>
                  <a:pt x="85" y="696"/>
                  <a:pt x="381" y="734"/>
                  <a:pt x="512" y="663"/>
                </a:cubicBezTo>
                <a:cubicBezTo>
                  <a:pt x="643" y="592"/>
                  <a:pt x="766" y="389"/>
                  <a:pt x="784" y="279"/>
                </a:cubicBezTo>
                <a:cubicBezTo>
                  <a:pt x="802" y="169"/>
                  <a:pt x="654" y="58"/>
                  <a:pt x="62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78" name="Text Box 14">
            <a:extLst>
              <a:ext uri="{FF2B5EF4-FFF2-40B4-BE49-F238E27FC236}">
                <a16:creationId xmlns:a16="http://schemas.microsoft.com/office/drawing/2014/main" id="{14F859AA-FE1F-4315-8A2A-54058042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78425"/>
            <a:ext cx="311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1.</a:t>
            </a:r>
          </a:p>
        </p:txBody>
      </p:sp>
      <p:sp>
        <p:nvSpPr>
          <p:cNvPr id="139279" name="Freeform 15">
            <a:extLst>
              <a:ext uri="{FF2B5EF4-FFF2-40B4-BE49-F238E27FC236}">
                <a16:creationId xmlns:a16="http://schemas.microsoft.com/office/drawing/2014/main" id="{3988C7E9-8298-4C36-8651-99A92F6AA0E0}"/>
              </a:ext>
            </a:extLst>
          </p:cNvPr>
          <p:cNvSpPr>
            <a:spLocks/>
          </p:cNvSpPr>
          <p:nvPr/>
        </p:nvSpPr>
        <p:spPr bwMode="auto">
          <a:xfrm>
            <a:off x="4540250" y="4038601"/>
            <a:ext cx="1936750" cy="581025"/>
          </a:xfrm>
          <a:custGeom>
            <a:avLst/>
            <a:gdLst>
              <a:gd name="T0" fmla="*/ 0 w 1220"/>
              <a:gd name="T1" fmla="*/ 24 h 366"/>
              <a:gd name="T2" fmla="*/ 385 w 1220"/>
              <a:gd name="T3" fmla="*/ 301 h 366"/>
              <a:gd name="T4" fmla="*/ 861 w 1220"/>
              <a:gd name="T5" fmla="*/ 316 h 366"/>
              <a:gd name="T6" fmla="*/ 1220 w 1220"/>
              <a:gd name="T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20" h="366">
                <a:moveTo>
                  <a:pt x="0" y="24"/>
                </a:moveTo>
                <a:cubicBezTo>
                  <a:pt x="64" y="71"/>
                  <a:pt x="241" y="252"/>
                  <a:pt x="385" y="301"/>
                </a:cubicBezTo>
                <a:cubicBezTo>
                  <a:pt x="529" y="350"/>
                  <a:pt x="722" y="366"/>
                  <a:pt x="861" y="316"/>
                </a:cubicBezTo>
                <a:cubicBezTo>
                  <a:pt x="1000" y="266"/>
                  <a:pt x="1145" y="66"/>
                  <a:pt x="122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80" name="Line 16">
            <a:extLst>
              <a:ext uri="{FF2B5EF4-FFF2-40B4-BE49-F238E27FC236}">
                <a16:creationId xmlns:a16="http://schemas.microsoft.com/office/drawing/2014/main" id="{7F338707-21E4-418F-963A-962A5CAAE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962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81" name="Text Box 17">
            <a:extLst>
              <a:ext uri="{FF2B5EF4-FFF2-40B4-BE49-F238E27FC236}">
                <a16:creationId xmlns:a16="http://schemas.microsoft.com/office/drawing/2014/main" id="{DA98F60B-8664-4AE8-BD40-758CDEA71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11614"/>
            <a:ext cx="311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2.</a:t>
            </a:r>
          </a:p>
        </p:txBody>
      </p:sp>
      <p:sp>
        <p:nvSpPr>
          <p:cNvPr id="139282" name="Text Box 18">
            <a:extLst>
              <a:ext uri="{FF2B5EF4-FFF2-40B4-BE49-F238E27FC236}">
                <a16:creationId xmlns:a16="http://schemas.microsoft.com/office/drawing/2014/main" id="{B57B64DA-0D82-46E7-A770-0C9418D4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06814"/>
            <a:ext cx="311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3.</a:t>
            </a:r>
          </a:p>
        </p:txBody>
      </p:sp>
      <p:sp>
        <p:nvSpPr>
          <p:cNvPr id="139283" name="Oval 19">
            <a:extLst>
              <a:ext uri="{FF2B5EF4-FFF2-40B4-BE49-F238E27FC236}">
                <a16:creationId xmlns:a16="http://schemas.microsoft.com/office/drawing/2014/main" id="{48D0338D-934C-4C05-817B-9F810A529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862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home</a:t>
            </a:r>
          </a:p>
          <a:p>
            <a:pPr algn="ctr"/>
            <a:r>
              <a:rPr lang="de-DE" altLang="en-US" sz="1200"/>
              <a:t>network</a:t>
            </a:r>
          </a:p>
        </p:txBody>
      </p:sp>
      <p:sp>
        <p:nvSpPr>
          <p:cNvPr id="139285" name="Oval 21">
            <a:extLst>
              <a:ext uri="{FF2B5EF4-FFF2-40B4-BE49-F238E27FC236}">
                <a16:creationId xmlns:a16="http://schemas.microsoft.com/office/drawing/2014/main" id="{578E359D-14F1-494B-B2F9-50A982C18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810000"/>
            <a:ext cx="533400" cy="5334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MN</a:t>
            </a:r>
          </a:p>
        </p:txBody>
      </p:sp>
      <p:sp>
        <p:nvSpPr>
          <p:cNvPr id="139286" name="Oval 22">
            <a:extLst>
              <a:ext uri="{FF2B5EF4-FFF2-40B4-BE49-F238E27FC236}">
                <a16:creationId xmlns:a16="http://schemas.microsoft.com/office/drawing/2014/main" id="{5FB26782-B9DC-4BC1-86BA-A823EEFC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581400"/>
            <a:ext cx="1295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/>
          <a:lstStyle/>
          <a:p>
            <a:pPr algn="r"/>
            <a:r>
              <a:rPr lang="de-DE" altLang="en-US" sz="1200"/>
              <a:t>foreign</a:t>
            </a:r>
          </a:p>
          <a:p>
            <a:pPr algn="r"/>
            <a:r>
              <a:rPr lang="de-DE" altLang="en-US" sz="1200"/>
              <a:t>network</a:t>
            </a:r>
          </a:p>
        </p:txBody>
      </p:sp>
      <p:cxnSp>
        <p:nvCxnSpPr>
          <p:cNvPr id="139287" name="AutoShape 23">
            <a:extLst>
              <a:ext uri="{FF2B5EF4-FFF2-40B4-BE49-F238E27FC236}">
                <a16:creationId xmlns:a16="http://schemas.microsoft.com/office/drawing/2014/main" id="{08E78F17-CEF9-451A-BEE5-B91053CF8B56}"/>
              </a:ext>
            </a:extLst>
          </p:cNvPr>
          <p:cNvCxnSpPr>
            <a:cxnSpLocks noChangeShapeType="1"/>
            <a:stCxn id="139283" idx="6"/>
            <a:endCxn id="139268" idx="1"/>
          </p:cNvCxnSpPr>
          <p:nvPr/>
        </p:nvCxnSpPr>
        <p:spPr bwMode="auto">
          <a:xfrm>
            <a:off x="3733800" y="4152900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288" name="Freeform 24">
            <a:extLst>
              <a:ext uri="{FF2B5EF4-FFF2-40B4-BE49-F238E27FC236}">
                <a16:creationId xmlns:a16="http://schemas.microsoft.com/office/drawing/2014/main" id="{3712591B-5F2A-44C8-8602-E421F7FC599A}"/>
              </a:ext>
            </a:extLst>
          </p:cNvPr>
          <p:cNvSpPr>
            <a:spLocks/>
          </p:cNvSpPr>
          <p:nvPr/>
        </p:nvSpPr>
        <p:spPr bwMode="auto">
          <a:xfrm>
            <a:off x="3530600" y="4216400"/>
            <a:ext cx="4127500" cy="1638300"/>
          </a:xfrm>
          <a:custGeom>
            <a:avLst/>
            <a:gdLst>
              <a:gd name="T0" fmla="*/ 2600 w 2600"/>
              <a:gd name="T1" fmla="*/ 0 h 1032"/>
              <a:gd name="T2" fmla="*/ 2024 w 2600"/>
              <a:gd name="T3" fmla="*/ 72 h 1032"/>
              <a:gd name="T4" fmla="*/ 1664 w 2600"/>
              <a:gd name="T5" fmla="*/ 384 h 1032"/>
              <a:gd name="T6" fmla="*/ 984 w 2600"/>
              <a:gd name="T7" fmla="*/ 472 h 1032"/>
              <a:gd name="T8" fmla="*/ 664 w 2600"/>
              <a:gd name="T9" fmla="*/ 944 h 1032"/>
              <a:gd name="T10" fmla="*/ 0 w 2600"/>
              <a:gd name="T11" fmla="*/ 100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0" h="1032">
                <a:moveTo>
                  <a:pt x="2600" y="0"/>
                </a:moveTo>
                <a:cubicBezTo>
                  <a:pt x="2503" y="12"/>
                  <a:pt x="2180" y="8"/>
                  <a:pt x="2024" y="72"/>
                </a:cubicBezTo>
                <a:cubicBezTo>
                  <a:pt x="1868" y="136"/>
                  <a:pt x="1837" y="317"/>
                  <a:pt x="1664" y="384"/>
                </a:cubicBezTo>
                <a:cubicBezTo>
                  <a:pt x="1491" y="451"/>
                  <a:pt x="1151" y="379"/>
                  <a:pt x="984" y="472"/>
                </a:cubicBezTo>
                <a:cubicBezTo>
                  <a:pt x="817" y="565"/>
                  <a:pt x="828" y="856"/>
                  <a:pt x="664" y="944"/>
                </a:cubicBezTo>
                <a:cubicBezTo>
                  <a:pt x="500" y="1032"/>
                  <a:pt x="138" y="988"/>
                  <a:pt x="0" y="100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289" name="Text Box 25">
            <a:extLst>
              <a:ext uri="{FF2B5EF4-FFF2-40B4-BE49-F238E27FC236}">
                <a16:creationId xmlns:a16="http://schemas.microsoft.com/office/drawing/2014/main" id="{357859C5-0BDD-4B27-8CFB-0A9D731BF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187825"/>
            <a:ext cx="311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200"/>
              <a:t>4.</a:t>
            </a:r>
          </a:p>
        </p:txBody>
      </p:sp>
      <p:sp>
        <p:nvSpPr>
          <p:cNvPr id="139290" name="Oval 26">
            <a:extLst>
              <a:ext uri="{FF2B5EF4-FFF2-40B4-BE49-F238E27FC236}">
                <a16:creationId xmlns:a16="http://schemas.microsoft.com/office/drawing/2014/main" id="{65F6A185-21DD-454D-BE5F-CBE2C4DD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43200"/>
            <a:ext cx="533400" cy="5334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CN</a:t>
            </a:r>
          </a:p>
        </p:txBody>
      </p:sp>
      <p:sp>
        <p:nvSpPr>
          <p:cNvPr id="139291" name="Rectangle 27">
            <a:extLst>
              <a:ext uri="{FF2B5EF4-FFF2-40B4-BE49-F238E27FC236}">
                <a16:creationId xmlns:a16="http://schemas.microsoft.com/office/drawing/2014/main" id="{C2EB8D16-6DEC-4B66-94A6-CC337ABA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9540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router</a:t>
            </a:r>
          </a:p>
          <a:p>
            <a:pPr algn="ctr"/>
            <a:r>
              <a:rPr lang="de-DE" altLang="en-US" sz="1200"/>
              <a:t>HA</a:t>
            </a:r>
          </a:p>
        </p:txBody>
      </p:sp>
      <p:sp>
        <p:nvSpPr>
          <p:cNvPr id="139292" name="Rectangle 28">
            <a:extLst>
              <a:ext uri="{FF2B5EF4-FFF2-40B4-BE49-F238E27FC236}">
                <a16:creationId xmlns:a16="http://schemas.microsoft.com/office/drawing/2014/main" id="{7391052E-81CB-4488-8E25-EF5118792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21920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router</a:t>
            </a:r>
          </a:p>
          <a:p>
            <a:pPr algn="ctr"/>
            <a:r>
              <a:rPr lang="de-DE" altLang="en-US" sz="1200"/>
              <a:t>FA</a:t>
            </a:r>
          </a:p>
        </p:txBody>
      </p:sp>
      <p:sp>
        <p:nvSpPr>
          <p:cNvPr id="139293" name="Oval 29">
            <a:extLst>
              <a:ext uri="{FF2B5EF4-FFF2-40B4-BE49-F238E27FC236}">
                <a16:creationId xmlns:a16="http://schemas.microsoft.com/office/drawing/2014/main" id="{99091293-E6A3-4D4A-8708-A14C5EB9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752600"/>
            <a:ext cx="1981200" cy="7620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Internet</a:t>
            </a:r>
          </a:p>
        </p:txBody>
      </p:sp>
      <p:sp>
        <p:nvSpPr>
          <p:cNvPr id="139294" name="Rectangle 30">
            <a:extLst>
              <a:ext uri="{FF2B5EF4-FFF2-40B4-BE49-F238E27FC236}">
                <a16:creationId xmlns:a16="http://schemas.microsoft.com/office/drawing/2014/main" id="{EBD8B26F-DEC9-4864-B0C8-410764E88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09600" cy="5334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router</a:t>
            </a:r>
          </a:p>
        </p:txBody>
      </p:sp>
      <p:cxnSp>
        <p:nvCxnSpPr>
          <p:cNvPr id="139295" name="AutoShape 31">
            <a:extLst>
              <a:ext uri="{FF2B5EF4-FFF2-40B4-BE49-F238E27FC236}">
                <a16:creationId xmlns:a16="http://schemas.microsoft.com/office/drawing/2014/main" id="{7BF59AF5-25E5-489A-9C6D-2B164C75BF75}"/>
              </a:ext>
            </a:extLst>
          </p:cNvPr>
          <p:cNvCxnSpPr>
            <a:cxnSpLocks noChangeShapeType="1"/>
            <a:stCxn id="139294" idx="3"/>
            <a:endCxn id="139293" idx="3"/>
          </p:cNvCxnSpPr>
          <p:nvPr/>
        </p:nvCxnSpPr>
        <p:spPr bwMode="auto">
          <a:xfrm flipV="1">
            <a:off x="4572001" y="2403476"/>
            <a:ext cx="366713" cy="606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96" name="AutoShape 32">
            <a:extLst>
              <a:ext uri="{FF2B5EF4-FFF2-40B4-BE49-F238E27FC236}">
                <a16:creationId xmlns:a16="http://schemas.microsoft.com/office/drawing/2014/main" id="{C38D64CF-A403-4145-9454-D99DF6CA96E4}"/>
              </a:ext>
            </a:extLst>
          </p:cNvPr>
          <p:cNvCxnSpPr>
            <a:cxnSpLocks noChangeShapeType="1"/>
            <a:stCxn id="139291" idx="3"/>
            <a:endCxn id="139293" idx="1"/>
          </p:cNvCxnSpPr>
          <p:nvPr/>
        </p:nvCxnSpPr>
        <p:spPr bwMode="auto">
          <a:xfrm>
            <a:off x="4572001" y="1562101"/>
            <a:ext cx="366713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97" name="AutoShape 33">
            <a:extLst>
              <a:ext uri="{FF2B5EF4-FFF2-40B4-BE49-F238E27FC236}">
                <a16:creationId xmlns:a16="http://schemas.microsoft.com/office/drawing/2014/main" id="{0190FE68-D685-4656-818B-461370E254C7}"/>
              </a:ext>
            </a:extLst>
          </p:cNvPr>
          <p:cNvCxnSpPr>
            <a:cxnSpLocks noChangeShapeType="1"/>
            <a:stCxn id="139293" idx="7"/>
            <a:endCxn id="139292" idx="1"/>
          </p:cNvCxnSpPr>
          <p:nvPr/>
        </p:nvCxnSpPr>
        <p:spPr bwMode="auto">
          <a:xfrm flipV="1">
            <a:off x="6338888" y="1485901"/>
            <a:ext cx="290512" cy="377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98" name="AutoShape 34">
            <a:extLst>
              <a:ext uri="{FF2B5EF4-FFF2-40B4-BE49-F238E27FC236}">
                <a16:creationId xmlns:a16="http://schemas.microsoft.com/office/drawing/2014/main" id="{DEA18222-10B1-44BB-A6CD-3C227F424E28}"/>
              </a:ext>
            </a:extLst>
          </p:cNvPr>
          <p:cNvCxnSpPr>
            <a:cxnSpLocks noChangeShapeType="1"/>
            <a:stCxn id="139290" idx="6"/>
            <a:endCxn id="139294" idx="1"/>
          </p:cNvCxnSpPr>
          <p:nvPr/>
        </p:nvCxnSpPr>
        <p:spPr bwMode="auto">
          <a:xfrm>
            <a:off x="3581400" y="30099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299" name="AutoShape 35">
            <a:extLst>
              <a:ext uri="{FF2B5EF4-FFF2-40B4-BE49-F238E27FC236}">
                <a16:creationId xmlns:a16="http://schemas.microsoft.com/office/drawing/2014/main" id="{A266FD23-2A02-498F-A8BB-3CAED119972D}"/>
              </a:ext>
            </a:extLst>
          </p:cNvPr>
          <p:cNvCxnSpPr>
            <a:cxnSpLocks noChangeShapeType="1"/>
            <a:stCxn id="139292" idx="3"/>
            <a:endCxn id="139307" idx="2"/>
          </p:cNvCxnSpPr>
          <p:nvPr/>
        </p:nvCxnSpPr>
        <p:spPr bwMode="auto">
          <a:xfrm>
            <a:off x="7239000" y="14859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306" name="Oval 42">
            <a:extLst>
              <a:ext uri="{FF2B5EF4-FFF2-40B4-BE49-F238E27FC236}">
                <a16:creationId xmlns:a16="http://schemas.microsoft.com/office/drawing/2014/main" id="{C6DD81E7-631D-467F-8CDB-51778CAB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95400"/>
            <a:ext cx="10668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home</a:t>
            </a:r>
          </a:p>
          <a:p>
            <a:pPr algn="ctr"/>
            <a:r>
              <a:rPr lang="de-DE" altLang="en-US" sz="1200"/>
              <a:t>network</a:t>
            </a:r>
          </a:p>
        </p:txBody>
      </p:sp>
      <p:sp>
        <p:nvSpPr>
          <p:cNvPr id="139307" name="Oval 43">
            <a:extLst>
              <a:ext uri="{FF2B5EF4-FFF2-40B4-BE49-F238E27FC236}">
                <a16:creationId xmlns:a16="http://schemas.microsoft.com/office/drawing/2014/main" id="{BF0CDA36-364B-4643-9B07-D9D1EA28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219200"/>
            <a:ext cx="533400" cy="5334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e-DE" altLang="en-US" sz="1200"/>
              <a:t>MN</a:t>
            </a:r>
          </a:p>
        </p:txBody>
      </p:sp>
      <p:sp>
        <p:nvSpPr>
          <p:cNvPr id="139308" name="Oval 44">
            <a:extLst>
              <a:ext uri="{FF2B5EF4-FFF2-40B4-BE49-F238E27FC236}">
                <a16:creationId xmlns:a16="http://schemas.microsoft.com/office/drawing/2014/main" id="{E7E9FB7B-6CA6-4544-8DE8-3783C9EDA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990600"/>
            <a:ext cx="1295400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 anchorCtr="1"/>
          <a:lstStyle/>
          <a:p>
            <a:pPr algn="r"/>
            <a:r>
              <a:rPr lang="de-DE" altLang="en-US" sz="1200"/>
              <a:t>foreign</a:t>
            </a:r>
          </a:p>
          <a:p>
            <a:pPr algn="r"/>
            <a:r>
              <a:rPr lang="de-DE" altLang="en-US" sz="1200"/>
              <a:t>network</a:t>
            </a:r>
          </a:p>
        </p:txBody>
      </p:sp>
      <p:cxnSp>
        <p:nvCxnSpPr>
          <p:cNvPr id="139309" name="AutoShape 45">
            <a:extLst>
              <a:ext uri="{FF2B5EF4-FFF2-40B4-BE49-F238E27FC236}">
                <a16:creationId xmlns:a16="http://schemas.microsoft.com/office/drawing/2014/main" id="{3516B130-CB2B-4C8C-8F3C-44FAE22C055B}"/>
              </a:ext>
            </a:extLst>
          </p:cNvPr>
          <p:cNvCxnSpPr>
            <a:cxnSpLocks noChangeShapeType="1"/>
            <a:stCxn id="139306" idx="6"/>
            <a:endCxn id="139291" idx="1"/>
          </p:cNvCxnSpPr>
          <p:nvPr/>
        </p:nvCxnSpPr>
        <p:spPr bwMode="auto">
          <a:xfrm>
            <a:off x="3810000" y="1562100"/>
            <a:ext cx="152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312" name="Freeform 48">
            <a:extLst>
              <a:ext uri="{FF2B5EF4-FFF2-40B4-BE49-F238E27FC236}">
                <a16:creationId xmlns:a16="http://schemas.microsoft.com/office/drawing/2014/main" id="{B64E129F-23BA-43BF-8979-B61353872F04}"/>
              </a:ext>
            </a:extLst>
          </p:cNvPr>
          <p:cNvSpPr>
            <a:spLocks/>
          </p:cNvSpPr>
          <p:nvPr/>
        </p:nvSpPr>
        <p:spPr bwMode="auto">
          <a:xfrm>
            <a:off x="4572000" y="1428750"/>
            <a:ext cx="2032000" cy="508000"/>
          </a:xfrm>
          <a:custGeom>
            <a:avLst/>
            <a:gdLst>
              <a:gd name="T0" fmla="*/ 0 w 1280"/>
              <a:gd name="T1" fmla="*/ 12 h 320"/>
              <a:gd name="T2" fmla="*/ 334 w 1280"/>
              <a:gd name="T3" fmla="*/ 261 h 320"/>
              <a:gd name="T4" fmla="*/ 964 w 1280"/>
              <a:gd name="T5" fmla="*/ 277 h 320"/>
              <a:gd name="T6" fmla="*/ 1280 w 1280"/>
              <a:gd name="T7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0" h="320">
                <a:moveTo>
                  <a:pt x="0" y="12"/>
                </a:moveTo>
                <a:cubicBezTo>
                  <a:pt x="56" y="53"/>
                  <a:pt x="173" y="217"/>
                  <a:pt x="334" y="261"/>
                </a:cubicBezTo>
                <a:cubicBezTo>
                  <a:pt x="495" y="305"/>
                  <a:pt x="806" y="320"/>
                  <a:pt x="964" y="277"/>
                </a:cubicBezTo>
                <a:cubicBezTo>
                  <a:pt x="1122" y="234"/>
                  <a:pt x="1214" y="58"/>
                  <a:pt x="1280" y="0"/>
                </a:cubicBezTo>
              </a:path>
            </a:pathLst>
          </a:custGeom>
          <a:noFill/>
          <a:ln w="762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9313" name="Text Box 49">
            <a:extLst>
              <a:ext uri="{FF2B5EF4-FFF2-40B4-BE49-F238E27FC236}">
                <a16:creationId xmlns:a16="http://schemas.microsoft.com/office/drawing/2014/main" id="{00895550-DC1D-4D4A-9202-A7838732D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14401"/>
            <a:ext cx="4557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COA</a:t>
            </a:r>
          </a:p>
        </p:txBody>
      </p:sp>
      <p:cxnSp>
        <p:nvCxnSpPr>
          <p:cNvPr id="139314" name="AutoShape 50">
            <a:extLst>
              <a:ext uri="{FF2B5EF4-FFF2-40B4-BE49-F238E27FC236}">
                <a16:creationId xmlns:a16="http://schemas.microsoft.com/office/drawing/2014/main" id="{33A980BE-097A-4C94-937C-0DCFBDE76C5F}"/>
              </a:ext>
            </a:extLst>
          </p:cNvPr>
          <p:cNvCxnSpPr>
            <a:cxnSpLocks noChangeShapeType="1"/>
            <a:stCxn id="139313" idx="2"/>
            <a:endCxn id="139312" idx="3"/>
          </p:cNvCxnSpPr>
          <p:nvPr/>
        </p:nvCxnSpPr>
        <p:spPr bwMode="auto">
          <a:xfrm>
            <a:off x="6095252" y="1191400"/>
            <a:ext cx="508749" cy="2373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8B43C2-F102-482D-ACDE-984F387A803E}"/>
                  </a:ext>
                </a:extLst>
              </p14:cNvPr>
              <p14:cNvContentPartPr/>
              <p14:nvPr/>
            </p14:nvContentPartPr>
            <p14:xfrm>
              <a:off x="3049200" y="521280"/>
              <a:ext cx="4445640" cy="493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8B43C2-F102-482D-ACDE-984F387A80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9840" y="511920"/>
                <a:ext cx="4464360" cy="495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83B44-3F17-410E-86FA-F71B19C26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FE5BDF0A-DB1C-4187-83D4-71D8DAC1C5F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604EA67A-3E95-499F-8838-14113DE1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DHCP characteristics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DC8D289-BD63-45A7-A054-42C687308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Server</a:t>
            </a:r>
          </a:p>
          <a:p>
            <a:pPr lvl="1"/>
            <a:r>
              <a:rPr lang="en-US" altLang="en-US"/>
              <a:t>several servers can be configured for DHCP, coordination not yet standardized (i.e., manual configuration)</a:t>
            </a:r>
          </a:p>
          <a:p>
            <a:r>
              <a:rPr lang="en-US" altLang="en-US"/>
              <a:t>Renewal of configurations</a:t>
            </a:r>
          </a:p>
          <a:p>
            <a:pPr lvl="1"/>
            <a:r>
              <a:rPr lang="en-US" altLang="en-US"/>
              <a:t>IP addresses have to be requested periodically, simplified protocol</a:t>
            </a:r>
          </a:p>
          <a:p>
            <a:r>
              <a:rPr lang="en-US" altLang="en-US"/>
              <a:t>Options</a:t>
            </a:r>
          </a:p>
          <a:p>
            <a:pPr lvl="1"/>
            <a:r>
              <a:rPr lang="en-US" altLang="en-US"/>
              <a:t>available for routers, subnet mask, NTP (network time protocol) timeserver, SLP (service location protocol) directory, </a:t>
            </a:r>
            <a:br>
              <a:rPr lang="en-US" altLang="en-US"/>
            </a:br>
            <a:r>
              <a:rPr lang="en-US" altLang="en-US"/>
              <a:t>DNS (domain name system)</a:t>
            </a:r>
          </a:p>
          <a:p>
            <a:pPr lvl="1"/>
            <a:endParaRPr lang="en-US" altLang="en-US"/>
          </a:p>
          <a:p>
            <a:r>
              <a:rPr lang="en-US" altLang="en-US"/>
              <a:t>Big security problems!</a:t>
            </a:r>
          </a:p>
          <a:p>
            <a:pPr lvl="1"/>
            <a:r>
              <a:rPr lang="en-US" altLang="en-US"/>
              <a:t>no authentication of DHCP information specified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F8F5BB-AF3F-4310-95DB-10035C06C6CA}"/>
                  </a:ext>
                </a:extLst>
              </p14:cNvPr>
              <p14:cNvContentPartPr/>
              <p14:nvPr/>
            </p14:nvContentPartPr>
            <p14:xfrm>
              <a:off x="5779440" y="4109760"/>
              <a:ext cx="2931120" cy="8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F8F5BB-AF3F-4310-95DB-10035C06C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0080" y="4100400"/>
                <a:ext cx="2949840" cy="10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DE1E96-8625-4295-98F7-2057E9997154}"/>
                  </a:ext>
                </a:extLst>
              </p14:cNvPr>
              <p14:cNvContentPartPr/>
              <p14:nvPr/>
            </p14:nvContentPartPr>
            <p14:xfrm>
              <a:off x="3600" y="116640"/>
              <a:ext cx="11882520" cy="631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DE1E96-8625-4295-98F7-2057E99971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60" y="107280"/>
                <a:ext cx="11901240" cy="63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492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B43755-5C2F-4A6F-914F-FB077495D994}"/>
                  </a:ext>
                </a:extLst>
              </p14:cNvPr>
              <p14:cNvContentPartPr/>
              <p14:nvPr/>
            </p14:nvContentPartPr>
            <p14:xfrm>
              <a:off x="591120" y="621360"/>
              <a:ext cx="10894320" cy="194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B43755-5C2F-4A6F-914F-FB077495D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1760" y="612000"/>
                <a:ext cx="10913040" cy="196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391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EA021A-0763-4B70-90D6-8B4B39FEDC0F}"/>
                  </a:ext>
                </a:extLst>
              </p14:cNvPr>
              <p14:cNvContentPartPr/>
              <p14:nvPr/>
            </p14:nvContentPartPr>
            <p14:xfrm>
              <a:off x="38520" y="324000"/>
              <a:ext cx="12157920" cy="445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EA021A-0763-4B70-90D6-8B4B39FEDC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0" y="314640"/>
                <a:ext cx="12176640" cy="44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7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81DB9-A919-45FB-B89A-2A37DA3F2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4187C723-E444-4794-89BD-DE224034BFF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DBAD134D-D85D-4847-A793-DE35862CA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Optimization of packet forwarding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59AE12F7-2F8D-4030-BC98-99C77C00B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Triangular Routing</a:t>
            </a:r>
          </a:p>
          <a:p>
            <a:pPr lvl="1"/>
            <a:r>
              <a:rPr lang="en-US" altLang="en-US"/>
              <a:t>sender sends all packets via HA to MN</a:t>
            </a:r>
          </a:p>
          <a:p>
            <a:pPr lvl="1"/>
            <a:r>
              <a:rPr lang="en-US" altLang="en-US"/>
              <a:t>higher latency and network load</a:t>
            </a:r>
          </a:p>
          <a:p>
            <a:r>
              <a:rPr lang="en-US" altLang="en-US"/>
              <a:t>“Solutions”</a:t>
            </a:r>
          </a:p>
          <a:p>
            <a:pPr lvl="1"/>
            <a:r>
              <a:rPr lang="en-US" altLang="en-US"/>
              <a:t>sender learns the current location of MN</a:t>
            </a:r>
          </a:p>
          <a:p>
            <a:pPr lvl="1"/>
            <a:r>
              <a:rPr lang="en-US" altLang="en-US"/>
              <a:t>direct tunneling to this location</a:t>
            </a:r>
          </a:p>
          <a:p>
            <a:pPr lvl="1"/>
            <a:r>
              <a:rPr lang="en-US" altLang="en-US"/>
              <a:t>HA informs a sender about the location of MN</a:t>
            </a:r>
          </a:p>
          <a:p>
            <a:pPr lvl="1"/>
            <a:r>
              <a:rPr lang="en-US" altLang="en-US"/>
              <a:t>big security problems!</a:t>
            </a:r>
          </a:p>
          <a:p>
            <a:r>
              <a:rPr lang="en-US" altLang="en-US"/>
              <a:t>Change of FA</a:t>
            </a:r>
          </a:p>
          <a:p>
            <a:pPr lvl="1"/>
            <a:r>
              <a:rPr lang="en-US" altLang="en-US"/>
              <a:t>packets on-the-fly during the change can be lost</a:t>
            </a:r>
          </a:p>
          <a:p>
            <a:pPr lvl="1"/>
            <a:r>
              <a:rPr lang="en-US" altLang="en-US"/>
              <a:t>new FA informs old FA to avoid packet loss, old FA now forwards remaining packets to new FA</a:t>
            </a:r>
          </a:p>
          <a:p>
            <a:pPr lvl="1"/>
            <a:r>
              <a:rPr lang="en-US" altLang="en-US"/>
              <a:t>this information also enables the old FA to release resources for the MN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923E8D-811C-4E25-AA74-3A3E258D9F72}"/>
                  </a:ext>
                </a:extLst>
              </p14:cNvPr>
              <p14:cNvContentPartPr/>
              <p14:nvPr/>
            </p14:nvContentPartPr>
            <p14:xfrm>
              <a:off x="2406600" y="1468080"/>
              <a:ext cx="9558000" cy="287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923E8D-811C-4E25-AA74-3A3E258D9F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7240" y="1458720"/>
                <a:ext cx="9576720" cy="289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1FA799-76A1-4730-A45F-9BD84D6F16EB}"/>
                  </a:ext>
                </a:extLst>
              </p14:cNvPr>
              <p14:cNvContentPartPr/>
              <p14:nvPr/>
            </p14:nvContentPartPr>
            <p14:xfrm>
              <a:off x="192600" y="145800"/>
              <a:ext cx="10060920" cy="603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1FA799-76A1-4730-A45F-9BD84D6F16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240" y="136440"/>
                <a:ext cx="10079640" cy="60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73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135887-11E0-4B60-B6F1-63C821362D5D}"/>
                  </a:ext>
                </a:extLst>
              </p14:cNvPr>
              <p14:cNvContentPartPr/>
              <p14:nvPr/>
            </p14:nvContentPartPr>
            <p14:xfrm>
              <a:off x="404280" y="100800"/>
              <a:ext cx="11785680" cy="5014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135887-11E0-4B60-B6F1-63C821362D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920" y="91440"/>
                <a:ext cx="11804400" cy="50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61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ooter Placeholder 2">
            <a:extLst>
              <a:ext uri="{FF2B5EF4-FFF2-40B4-BE49-F238E27FC236}">
                <a16:creationId xmlns:a16="http://schemas.microsoft.com/office/drawing/2014/main" id="{AE0B1E13-07C5-4D8B-89F9-C95FEB34E2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18BFCFBA-1880-48E7-A10A-E18E81BB41A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DD4D3FEC-3111-48C2-B31B-B80510A44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49633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Change of foreign agent </a:t>
            </a:r>
          </a:p>
        </p:txBody>
      </p:sp>
      <p:sp>
        <p:nvSpPr>
          <p:cNvPr id="133133" name="Text Box 13">
            <a:extLst>
              <a:ext uri="{FF2B5EF4-FFF2-40B4-BE49-F238E27FC236}">
                <a16:creationId xmlns:a16="http://schemas.microsoft.com/office/drawing/2014/main" id="{8BC78C76-5CBD-41B4-9EFE-BE77AEBF0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31863"/>
            <a:ext cx="457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CN</a:t>
            </a:r>
          </a:p>
        </p:txBody>
      </p:sp>
      <p:sp>
        <p:nvSpPr>
          <p:cNvPr id="133134" name="Text Box 14">
            <a:extLst>
              <a:ext uri="{FF2B5EF4-FFF2-40B4-BE49-F238E27FC236}">
                <a16:creationId xmlns:a16="http://schemas.microsoft.com/office/drawing/2014/main" id="{9946B7F7-1E6A-40B7-BD0E-309B6FD6B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931863"/>
            <a:ext cx="4619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</a:t>
            </a:r>
          </a:p>
        </p:txBody>
      </p:sp>
      <p:sp>
        <p:nvSpPr>
          <p:cNvPr id="133135" name="Text Box 15">
            <a:extLst>
              <a:ext uri="{FF2B5EF4-FFF2-40B4-BE49-F238E27FC236}">
                <a16:creationId xmlns:a16="http://schemas.microsoft.com/office/drawing/2014/main" id="{50991988-46A9-4DB0-B90D-4FFDC1DF6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31863"/>
            <a:ext cx="607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FA</a:t>
            </a:r>
            <a:r>
              <a:rPr lang="en-US" altLang="en-US" baseline="-25000"/>
              <a:t>old</a:t>
            </a:r>
            <a:endParaRPr lang="en-US" altLang="en-US"/>
          </a:p>
        </p:txBody>
      </p:sp>
      <p:sp>
        <p:nvSpPr>
          <p:cNvPr id="133136" name="Text Box 16">
            <a:extLst>
              <a:ext uri="{FF2B5EF4-FFF2-40B4-BE49-F238E27FC236}">
                <a16:creationId xmlns:a16="http://schemas.microsoft.com/office/drawing/2014/main" id="{6ADD2BEA-309D-4264-A129-53157203E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931863"/>
            <a:ext cx="6774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FA</a:t>
            </a:r>
            <a:r>
              <a:rPr lang="en-US" altLang="en-US" baseline="-25000"/>
              <a:t>new</a:t>
            </a:r>
            <a:endParaRPr lang="en-US" altLang="en-US"/>
          </a:p>
        </p:txBody>
      </p:sp>
      <p:sp>
        <p:nvSpPr>
          <p:cNvPr id="133137" name="Text Box 17">
            <a:extLst>
              <a:ext uri="{FF2B5EF4-FFF2-40B4-BE49-F238E27FC236}">
                <a16:creationId xmlns:a16="http://schemas.microsoft.com/office/drawing/2014/main" id="{46AB21C7-3096-4633-B78A-331E60B68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931863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MN</a:t>
            </a:r>
          </a:p>
        </p:txBody>
      </p:sp>
      <p:sp>
        <p:nvSpPr>
          <p:cNvPr id="133162" name="Text Box 42">
            <a:extLst>
              <a:ext uri="{FF2B5EF4-FFF2-40B4-BE49-F238E27FC236}">
                <a16:creationId xmlns:a16="http://schemas.microsoft.com/office/drawing/2014/main" id="{7618789B-40FA-4FAA-A603-012E6D2DE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2636839"/>
            <a:ext cx="13481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MN changes</a:t>
            </a:r>
            <a:br>
              <a:rPr lang="en-US" altLang="en-US"/>
            </a:br>
            <a:r>
              <a:rPr lang="en-US" altLang="en-US"/>
              <a:t>location</a:t>
            </a:r>
          </a:p>
        </p:txBody>
      </p:sp>
      <p:sp>
        <p:nvSpPr>
          <p:cNvPr id="133191" name="Line 71">
            <a:extLst>
              <a:ext uri="{FF2B5EF4-FFF2-40B4-BE49-F238E27FC236}">
                <a16:creationId xmlns:a16="http://schemas.microsoft.com/office/drawing/2014/main" id="{A9271ADC-F97F-4A3A-AF21-60542C094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425576"/>
            <a:ext cx="0" cy="451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2" name="Line 72">
            <a:extLst>
              <a:ext uri="{FF2B5EF4-FFF2-40B4-BE49-F238E27FC236}">
                <a16:creationId xmlns:a16="http://schemas.microsoft.com/office/drawing/2014/main" id="{124B58D9-F0DD-450F-967C-C26B90EE4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1425576"/>
            <a:ext cx="0" cy="451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3" name="Line 73">
            <a:extLst>
              <a:ext uri="{FF2B5EF4-FFF2-40B4-BE49-F238E27FC236}">
                <a16:creationId xmlns:a16="http://schemas.microsoft.com/office/drawing/2014/main" id="{AC000099-AF0C-49D6-A97E-15BC7939D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25575"/>
            <a:ext cx="0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4" name="Line 74">
            <a:extLst>
              <a:ext uri="{FF2B5EF4-FFF2-40B4-BE49-F238E27FC236}">
                <a16:creationId xmlns:a16="http://schemas.microsoft.com/office/drawing/2014/main" id="{54226369-1EC7-428B-A74A-A6090A67C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438650"/>
            <a:ext cx="0" cy="1004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5" name="Line 75">
            <a:extLst>
              <a:ext uri="{FF2B5EF4-FFF2-40B4-BE49-F238E27FC236}">
                <a16:creationId xmlns:a16="http://schemas.microsoft.com/office/drawing/2014/main" id="{3E430D79-15E9-4BDD-B77B-890053A77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25576"/>
            <a:ext cx="0" cy="322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6" name="Line 76">
            <a:extLst>
              <a:ext uri="{FF2B5EF4-FFF2-40B4-BE49-F238E27FC236}">
                <a16:creationId xmlns:a16="http://schemas.microsoft.com/office/drawing/2014/main" id="{91069AAE-84F4-4F7C-B064-BBB0B0417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148014"/>
            <a:ext cx="0" cy="279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7" name="Text Box 77">
            <a:extLst>
              <a:ext uri="{FF2B5EF4-FFF2-40B4-BE49-F238E27FC236}">
                <a16:creationId xmlns:a16="http://schemas.microsoft.com/office/drawing/2014/main" id="{62473500-5788-44FF-A226-6AA01A49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657850"/>
            <a:ext cx="2616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t</a:t>
            </a:r>
          </a:p>
        </p:txBody>
      </p:sp>
      <p:sp>
        <p:nvSpPr>
          <p:cNvPr id="133198" name="Line 78">
            <a:extLst>
              <a:ext uri="{FF2B5EF4-FFF2-40B4-BE49-F238E27FC236}">
                <a16:creationId xmlns:a16="http://schemas.microsoft.com/office/drawing/2014/main" id="{48E51FE8-0195-49E3-A489-56DE65BC9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568451"/>
            <a:ext cx="16002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99" name="Line 79">
            <a:extLst>
              <a:ext uri="{FF2B5EF4-FFF2-40B4-BE49-F238E27FC236}">
                <a16:creationId xmlns:a16="http://schemas.microsoft.com/office/drawing/2014/main" id="{98748965-1198-4331-AD3F-84FC37409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641475"/>
            <a:ext cx="16002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0" name="Line 80">
            <a:extLst>
              <a:ext uri="{FF2B5EF4-FFF2-40B4-BE49-F238E27FC236}">
                <a16:creationId xmlns:a16="http://schemas.microsoft.com/office/drawing/2014/main" id="{1C43C6C4-2211-4D79-8E35-818183CFD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712914"/>
            <a:ext cx="32004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1" name="Text Box 81">
            <a:extLst>
              <a:ext uri="{FF2B5EF4-FFF2-40B4-BE49-F238E27FC236}">
                <a16:creationId xmlns:a16="http://schemas.microsoft.com/office/drawing/2014/main" id="{C24F5F64-8A71-4774-88CF-1C937647E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54138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  <p:sp>
        <p:nvSpPr>
          <p:cNvPr id="133202" name="Text Box 82">
            <a:extLst>
              <a:ext uri="{FF2B5EF4-FFF2-40B4-BE49-F238E27FC236}">
                <a16:creationId xmlns:a16="http://schemas.microsoft.com/office/drawing/2014/main" id="{EC265C0B-D9FC-4CB0-AF7C-761DF0D66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25575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  <p:sp>
        <p:nvSpPr>
          <p:cNvPr id="133203" name="Text Box 83">
            <a:extLst>
              <a:ext uri="{FF2B5EF4-FFF2-40B4-BE49-F238E27FC236}">
                <a16:creationId xmlns:a16="http://schemas.microsoft.com/office/drawing/2014/main" id="{58D7DEDA-9523-4ED2-88D8-01943F32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497013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  <p:sp>
        <p:nvSpPr>
          <p:cNvPr id="133204" name="Line 84">
            <a:extLst>
              <a:ext uri="{FF2B5EF4-FFF2-40B4-BE49-F238E27FC236}">
                <a16:creationId xmlns:a16="http://schemas.microsoft.com/office/drawing/2014/main" id="{409C85D6-D4E9-4FA3-BD8A-05F7DDDA93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855789"/>
            <a:ext cx="16002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5" name="Line 85">
            <a:extLst>
              <a:ext uri="{FF2B5EF4-FFF2-40B4-BE49-F238E27FC236}">
                <a16:creationId xmlns:a16="http://schemas.microsoft.com/office/drawing/2014/main" id="{F1D46FCA-DE24-42E9-AE14-B7C8671CB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143125"/>
            <a:ext cx="16002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6" name="Text Box 86">
            <a:extLst>
              <a:ext uri="{FF2B5EF4-FFF2-40B4-BE49-F238E27FC236}">
                <a16:creationId xmlns:a16="http://schemas.microsoft.com/office/drawing/2014/main" id="{F7B6AC15-6AA6-40A7-BCA5-8EE2FDAAD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41475"/>
            <a:ext cx="87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Update</a:t>
            </a:r>
          </a:p>
        </p:txBody>
      </p:sp>
      <p:sp>
        <p:nvSpPr>
          <p:cNvPr id="133207" name="Text Box 87">
            <a:extLst>
              <a:ext uri="{FF2B5EF4-FFF2-40B4-BE49-F238E27FC236}">
                <a16:creationId xmlns:a16="http://schemas.microsoft.com/office/drawing/2014/main" id="{63EC2E6F-DB83-4271-A308-469DC809A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1927225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ACK</a:t>
            </a:r>
          </a:p>
        </p:txBody>
      </p:sp>
      <p:sp>
        <p:nvSpPr>
          <p:cNvPr id="133208" name="Line 88">
            <a:extLst>
              <a:ext uri="{FF2B5EF4-FFF2-40B4-BE49-F238E27FC236}">
                <a16:creationId xmlns:a16="http://schemas.microsoft.com/office/drawing/2014/main" id="{A2E6D71C-B586-4406-B0A9-3441D3D44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501901"/>
            <a:ext cx="32004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09" name="Text Box 89">
            <a:extLst>
              <a:ext uri="{FF2B5EF4-FFF2-40B4-BE49-F238E27FC236}">
                <a16:creationId xmlns:a16="http://schemas.microsoft.com/office/drawing/2014/main" id="{EE2FF8D4-7788-4AE6-A7EF-D9AA65F9A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355850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  <p:sp>
        <p:nvSpPr>
          <p:cNvPr id="133210" name="Line 90">
            <a:extLst>
              <a:ext uri="{FF2B5EF4-FFF2-40B4-BE49-F238E27FC236}">
                <a16:creationId xmlns:a16="http://schemas.microsoft.com/office/drawing/2014/main" id="{03A70687-720A-420C-90F9-267BB3A12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44776"/>
            <a:ext cx="32004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1" name="Text Box 91">
            <a:extLst>
              <a:ext uri="{FF2B5EF4-FFF2-40B4-BE49-F238E27FC236}">
                <a16:creationId xmlns:a16="http://schemas.microsoft.com/office/drawing/2014/main" id="{E16FB746-D02A-4DD6-B64F-3F77B4B3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430463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  <p:sp>
        <p:nvSpPr>
          <p:cNvPr id="133212" name="Line 92">
            <a:extLst>
              <a:ext uri="{FF2B5EF4-FFF2-40B4-BE49-F238E27FC236}">
                <a16:creationId xmlns:a16="http://schemas.microsoft.com/office/drawing/2014/main" id="{967FA842-60BD-45FA-8315-2F8CFFA48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32113"/>
            <a:ext cx="7239000" cy="0"/>
          </a:xfrm>
          <a:prstGeom prst="line">
            <a:avLst/>
          </a:prstGeom>
          <a:noFill/>
          <a:ln w="57150">
            <a:solidFill>
              <a:srgbClr val="E8004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3" name="Line 93">
            <a:extLst>
              <a:ext uri="{FF2B5EF4-FFF2-40B4-BE49-F238E27FC236}">
                <a16:creationId xmlns:a16="http://schemas.microsoft.com/office/drawing/2014/main" id="{1FFBCF8E-5758-49EE-8EE2-82112563A2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362325"/>
            <a:ext cx="16002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4" name="Line 94">
            <a:extLst>
              <a:ext uri="{FF2B5EF4-FFF2-40B4-BE49-F238E27FC236}">
                <a16:creationId xmlns:a16="http://schemas.microsoft.com/office/drawing/2014/main" id="{A8236554-E24E-4787-B3BB-F622832AEF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290889"/>
            <a:ext cx="16002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5" name="Text Box 95">
            <a:extLst>
              <a:ext uri="{FF2B5EF4-FFF2-40B4-BE49-F238E27FC236}">
                <a16:creationId xmlns:a16="http://schemas.microsoft.com/office/drawing/2014/main" id="{EE902126-6B76-4ABB-A733-EA71DE89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74988"/>
            <a:ext cx="1304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Registration</a:t>
            </a:r>
          </a:p>
        </p:txBody>
      </p:sp>
      <p:sp>
        <p:nvSpPr>
          <p:cNvPr id="133216" name="Text Box 96">
            <a:extLst>
              <a:ext uri="{FF2B5EF4-FFF2-40B4-BE49-F238E27FC236}">
                <a16:creationId xmlns:a16="http://schemas.microsoft.com/office/drawing/2014/main" id="{8D47A7F2-9A98-4558-AF99-68B44B671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48013"/>
            <a:ext cx="87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Update</a:t>
            </a:r>
          </a:p>
        </p:txBody>
      </p:sp>
      <p:sp>
        <p:nvSpPr>
          <p:cNvPr id="133217" name="Line 97">
            <a:extLst>
              <a:ext uri="{FF2B5EF4-FFF2-40B4-BE49-F238E27FC236}">
                <a16:creationId xmlns:a16="http://schemas.microsoft.com/office/drawing/2014/main" id="{9624F143-E5E0-4F19-AD6D-F3BF4A413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649664"/>
            <a:ext cx="16002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18" name="Text Box 98">
            <a:extLst>
              <a:ext uri="{FF2B5EF4-FFF2-40B4-BE49-F238E27FC236}">
                <a16:creationId xmlns:a16="http://schemas.microsoft.com/office/drawing/2014/main" id="{7787CD03-5F8B-4C86-B166-5E60DC93C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3433763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ACK</a:t>
            </a:r>
          </a:p>
        </p:txBody>
      </p:sp>
      <p:sp>
        <p:nvSpPr>
          <p:cNvPr id="133219" name="Line 99">
            <a:extLst>
              <a:ext uri="{FF2B5EF4-FFF2-40B4-BE49-F238E27FC236}">
                <a16:creationId xmlns:a16="http://schemas.microsoft.com/office/drawing/2014/main" id="{88E45D37-F9DE-487E-8D75-C888D6951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63976"/>
            <a:ext cx="32004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0" name="Text Box 100">
            <a:extLst>
              <a:ext uri="{FF2B5EF4-FFF2-40B4-BE49-F238E27FC236}">
                <a16:creationId xmlns:a16="http://schemas.microsoft.com/office/drawing/2014/main" id="{3AF6606A-6033-4496-80DA-25970F49E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49663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  <p:sp>
        <p:nvSpPr>
          <p:cNvPr id="133221" name="Line 101">
            <a:extLst>
              <a:ext uri="{FF2B5EF4-FFF2-40B4-BE49-F238E27FC236}">
                <a16:creationId xmlns:a16="http://schemas.microsoft.com/office/drawing/2014/main" id="{C83B0648-8C07-49F5-B1E5-B09B530CF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008439"/>
            <a:ext cx="16002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2" name="Line 102">
            <a:extLst>
              <a:ext uri="{FF2B5EF4-FFF2-40B4-BE49-F238E27FC236}">
                <a16:creationId xmlns:a16="http://schemas.microsoft.com/office/drawing/2014/main" id="{E57F841D-CF47-4551-8AAE-08A8734CF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079875"/>
            <a:ext cx="16002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3" name="Text Box 103">
            <a:extLst>
              <a:ext uri="{FF2B5EF4-FFF2-40B4-BE49-F238E27FC236}">
                <a16:creationId xmlns:a16="http://schemas.microsoft.com/office/drawing/2014/main" id="{D231FA03-A47B-4543-AA75-B3D988B26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792538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  <p:sp>
        <p:nvSpPr>
          <p:cNvPr id="133224" name="Text Box 104">
            <a:extLst>
              <a:ext uri="{FF2B5EF4-FFF2-40B4-BE49-F238E27FC236}">
                <a16:creationId xmlns:a16="http://schemas.microsoft.com/office/drawing/2014/main" id="{CE0A3D20-5619-4CAB-AB95-8F07204F7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863975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  <p:sp>
        <p:nvSpPr>
          <p:cNvPr id="133225" name="Line 105">
            <a:extLst>
              <a:ext uri="{FF2B5EF4-FFF2-40B4-BE49-F238E27FC236}">
                <a16:creationId xmlns:a16="http://schemas.microsoft.com/office/drawing/2014/main" id="{E594DAD9-9ED1-4757-8C3E-F8799E270B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222751"/>
            <a:ext cx="32004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6" name="Text Box 106">
            <a:extLst>
              <a:ext uri="{FF2B5EF4-FFF2-40B4-BE49-F238E27FC236}">
                <a16:creationId xmlns:a16="http://schemas.microsoft.com/office/drawing/2014/main" id="{6857E0E7-57EF-47B6-9FE3-1B5BF313A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4008438"/>
            <a:ext cx="9781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Warning</a:t>
            </a:r>
          </a:p>
        </p:txBody>
      </p:sp>
      <p:sp>
        <p:nvSpPr>
          <p:cNvPr id="133227" name="Line 107">
            <a:extLst>
              <a:ext uri="{FF2B5EF4-FFF2-40B4-BE49-F238E27FC236}">
                <a16:creationId xmlns:a16="http://schemas.microsoft.com/office/drawing/2014/main" id="{60EF7797-5E6F-4141-A3D7-4BA13EC73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581526"/>
            <a:ext cx="160020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28" name="Text Box 108">
            <a:extLst>
              <a:ext uri="{FF2B5EF4-FFF2-40B4-BE49-F238E27FC236}">
                <a16:creationId xmlns:a16="http://schemas.microsoft.com/office/drawing/2014/main" id="{56C2A15B-EFB9-4D12-AAB8-DFF510A56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4367213"/>
            <a:ext cx="944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Request</a:t>
            </a:r>
          </a:p>
        </p:txBody>
      </p:sp>
      <p:sp>
        <p:nvSpPr>
          <p:cNvPr id="133229" name="Line 109">
            <a:extLst>
              <a:ext uri="{FF2B5EF4-FFF2-40B4-BE49-F238E27FC236}">
                <a16:creationId xmlns:a16="http://schemas.microsoft.com/office/drawing/2014/main" id="{4BF422FE-A131-4934-A717-0EFEA4BE93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868864"/>
            <a:ext cx="16002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0" name="Line 110">
            <a:extLst>
              <a:ext uri="{FF2B5EF4-FFF2-40B4-BE49-F238E27FC236}">
                <a16:creationId xmlns:a16="http://schemas.microsoft.com/office/drawing/2014/main" id="{131A7817-0E91-4FEE-A191-0130A38E13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156200"/>
            <a:ext cx="16002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1" name="Text Box 111">
            <a:extLst>
              <a:ext uri="{FF2B5EF4-FFF2-40B4-BE49-F238E27FC236}">
                <a16:creationId xmlns:a16="http://schemas.microsoft.com/office/drawing/2014/main" id="{B58BF6EB-9013-44E8-BFCE-E9A09A0BE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654550"/>
            <a:ext cx="87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Update</a:t>
            </a:r>
          </a:p>
        </p:txBody>
      </p:sp>
      <p:sp>
        <p:nvSpPr>
          <p:cNvPr id="133232" name="Text Box 112">
            <a:extLst>
              <a:ext uri="{FF2B5EF4-FFF2-40B4-BE49-F238E27FC236}">
                <a16:creationId xmlns:a16="http://schemas.microsoft.com/office/drawing/2014/main" id="{1D049D50-7F83-4F45-91A4-BE112EF2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4940300"/>
            <a:ext cx="5597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ACK</a:t>
            </a:r>
          </a:p>
        </p:txBody>
      </p:sp>
      <p:sp>
        <p:nvSpPr>
          <p:cNvPr id="133233" name="Line 113">
            <a:extLst>
              <a:ext uri="{FF2B5EF4-FFF2-40B4-BE49-F238E27FC236}">
                <a16:creationId xmlns:a16="http://schemas.microsoft.com/office/drawing/2014/main" id="{0156C537-27FE-445D-A407-573678059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443538"/>
            <a:ext cx="480060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4" name="Text Box 114">
            <a:extLst>
              <a:ext uri="{FF2B5EF4-FFF2-40B4-BE49-F238E27FC236}">
                <a16:creationId xmlns:a16="http://schemas.microsoft.com/office/drawing/2014/main" id="{8195FC5E-A16E-48DF-ADF4-81D74C871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299075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  <p:sp>
        <p:nvSpPr>
          <p:cNvPr id="133235" name="Line 115">
            <a:extLst>
              <a:ext uri="{FF2B5EF4-FFF2-40B4-BE49-F238E27FC236}">
                <a16:creationId xmlns:a16="http://schemas.microsoft.com/office/drawing/2014/main" id="{FE30B379-D139-4991-BCF0-6754C066C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657850"/>
            <a:ext cx="16002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236" name="Text Box 116">
            <a:extLst>
              <a:ext uri="{FF2B5EF4-FFF2-40B4-BE49-F238E27FC236}">
                <a16:creationId xmlns:a16="http://schemas.microsoft.com/office/drawing/2014/main" id="{4881C26D-14E4-4B85-B1F3-F4624CFE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443538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/>
              <a:t>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3A208-D8F4-468D-9BA7-1BA8EEE6B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651D1FBE-91AB-42C3-A572-8FAABA5B7E4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AD2DB265-96CA-4F72-AFF9-93DB53E28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Mobile IP and IPv6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79BF085-947C-4A48-9664-71A2CE78F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Mobile IP was developed for IPv4, but IPv6 simplifies the protocols</a:t>
            </a:r>
          </a:p>
          <a:p>
            <a:pPr lvl="1"/>
            <a:r>
              <a:rPr lang="en-US" altLang="en-US"/>
              <a:t>security is integrated and not an add-on, authentication of registration is included</a:t>
            </a:r>
          </a:p>
          <a:p>
            <a:pPr lvl="1"/>
            <a:r>
              <a:rPr lang="en-US" altLang="en-US"/>
              <a:t>COA can be assigned via auto-configuration (DHCPv6 is one candidate), every node has address autoconfiguration</a:t>
            </a:r>
          </a:p>
          <a:p>
            <a:pPr lvl="1"/>
            <a:r>
              <a:rPr lang="en-US" altLang="en-US"/>
              <a:t>no need for a separate FA, </a:t>
            </a:r>
            <a:r>
              <a:rPr lang="en-US" altLang="en-US" b="1"/>
              <a:t>all</a:t>
            </a:r>
            <a:r>
              <a:rPr lang="en-US" altLang="en-US"/>
              <a:t> routers perform router advertisement which can be used instead of the special agent advertisement; addresses are always co-located</a:t>
            </a:r>
          </a:p>
          <a:p>
            <a:pPr lvl="1"/>
            <a:r>
              <a:rPr lang="en-US" altLang="en-US"/>
              <a:t>MN can signal a sender directly the COA, sending via HA not needed in this case (automatic path optimization)</a:t>
            </a:r>
          </a:p>
          <a:p>
            <a:pPr lvl="1"/>
            <a:r>
              <a:rPr lang="en-US" altLang="en-US"/>
              <a:t>„soft“ hand-over, i.e. without packet loss, between two subnets is supported</a:t>
            </a:r>
          </a:p>
          <a:p>
            <a:pPr lvl="2"/>
            <a:r>
              <a:rPr lang="en-US" altLang="en-US"/>
              <a:t>MN sends the new COA to its old router</a:t>
            </a:r>
          </a:p>
          <a:p>
            <a:pPr lvl="2"/>
            <a:r>
              <a:rPr lang="en-US" altLang="en-US"/>
              <a:t>the old router encapsulates all incoming packets for the MN and forwards them to the new COA</a:t>
            </a:r>
          </a:p>
          <a:p>
            <a:pPr lvl="2"/>
            <a:r>
              <a:rPr lang="en-US" altLang="en-US"/>
              <a:t>authentication is always granted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521FC8-3822-4503-9D75-AE7CA2D86B7D}"/>
                  </a:ext>
                </a:extLst>
              </p14:cNvPr>
              <p14:cNvContentPartPr/>
              <p14:nvPr/>
            </p14:nvContentPartPr>
            <p14:xfrm>
              <a:off x="1902600" y="957240"/>
              <a:ext cx="5974200" cy="186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521FC8-3822-4503-9D75-AE7CA2D86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240" y="947880"/>
                <a:ext cx="5992920" cy="18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223516-5BE7-4629-BA9B-039710761E87}"/>
                  </a:ext>
                </a:extLst>
              </p14:cNvPr>
              <p14:cNvContentPartPr/>
              <p14:nvPr/>
            </p14:nvContentPartPr>
            <p14:xfrm>
              <a:off x="1753200" y="1251000"/>
              <a:ext cx="3393360" cy="340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223516-5BE7-4629-BA9B-039710761E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3840" y="1241640"/>
                <a:ext cx="3412080" cy="342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7D7B5-9A4E-4B10-BD03-B7078797D6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589B4C5A-0074-46C6-949C-2E16F8FCFA5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EEF91002-F023-4332-B01E-59A00AB3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Micro-mobility support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6620A2CB-8CD1-41AA-A452-5D97EDAB7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Micro-mobility support:</a:t>
            </a:r>
          </a:p>
          <a:p>
            <a:pPr lvl="1"/>
            <a:r>
              <a:rPr lang="en-US" altLang="en-US"/>
              <a:t>Efficient local handover inside a foreign domain</a:t>
            </a:r>
            <a:br>
              <a:rPr lang="en-US" altLang="en-US"/>
            </a:br>
            <a:r>
              <a:rPr lang="en-US" altLang="en-US"/>
              <a:t>without involving a home agent</a:t>
            </a:r>
          </a:p>
          <a:p>
            <a:pPr lvl="1"/>
            <a:r>
              <a:rPr lang="en-US" altLang="en-US"/>
              <a:t>Reduces control traffic on backbone</a:t>
            </a:r>
          </a:p>
          <a:p>
            <a:pPr lvl="1"/>
            <a:r>
              <a:rPr lang="en-US" altLang="en-US"/>
              <a:t>Especially needed in case of route optimization</a:t>
            </a:r>
          </a:p>
          <a:p>
            <a:endParaRPr lang="en-US" altLang="en-US"/>
          </a:p>
          <a:p>
            <a:r>
              <a:rPr lang="en-US" altLang="en-US"/>
              <a:t>Example approaches:</a:t>
            </a:r>
          </a:p>
          <a:p>
            <a:pPr lvl="1"/>
            <a:r>
              <a:rPr lang="en-US" altLang="en-US"/>
              <a:t>Cellular IP</a:t>
            </a:r>
          </a:p>
          <a:p>
            <a:pPr lvl="1"/>
            <a:r>
              <a:rPr lang="en-US" altLang="en-US"/>
              <a:t>HAWAII</a:t>
            </a:r>
          </a:p>
          <a:p>
            <a:pPr lvl="1"/>
            <a:r>
              <a:rPr lang="en-US" altLang="en-US"/>
              <a:t>Hierarchical Mobile IP (HMIP)</a:t>
            </a:r>
          </a:p>
          <a:p>
            <a:endParaRPr lang="en-US" altLang="en-US"/>
          </a:p>
          <a:p>
            <a:r>
              <a:rPr lang="en-US" altLang="en-US"/>
              <a:t>Important criteria:</a:t>
            </a:r>
            <a:br>
              <a:rPr lang="en-US" altLang="en-US"/>
            </a:br>
            <a:r>
              <a:rPr lang="en-US" altLang="en-US"/>
              <a:t> Security Efficiency, Scalability, Transparency, Manageability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8C791D59-26F3-4C7C-AA69-854F3CD145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		</a:t>
            </a:r>
            <a:r>
              <a:rPr lang="de-DE" altLang="en-US"/>
              <a:t>8</a:t>
            </a:r>
            <a:r>
              <a:rPr lang="en-US" altLang="en-US"/>
              <a:t>.</a:t>
            </a:r>
            <a:fld id="{EF212BC2-B3B9-41BB-A3C3-E022DDBB530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753F1A6-8A66-4DFC-BAC8-F5CB710D8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Cellular IP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FCE6E63C-C1D9-4F02-BFF8-19D467AC6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4226" y="1143000"/>
            <a:ext cx="4346575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Operation:</a:t>
            </a:r>
          </a:p>
          <a:p>
            <a:pPr lvl="1"/>
            <a:r>
              <a:rPr lang="en-US" altLang="en-US"/>
              <a:t>„CIP Nodes“ maintain routing entries (soft state) for MNs</a:t>
            </a:r>
          </a:p>
          <a:p>
            <a:pPr lvl="1"/>
            <a:r>
              <a:rPr lang="en-US" altLang="en-US"/>
              <a:t>Multiple entries possible</a:t>
            </a:r>
          </a:p>
          <a:p>
            <a:pPr lvl="1"/>
            <a:r>
              <a:rPr lang="en-US" altLang="en-US"/>
              <a:t>Routing entries updated based on packets sent by MN</a:t>
            </a:r>
          </a:p>
          <a:p>
            <a:r>
              <a:rPr lang="en-US" altLang="en-US"/>
              <a:t>CIP Gateway:</a:t>
            </a:r>
          </a:p>
          <a:p>
            <a:pPr lvl="1"/>
            <a:r>
              <a:rPr lang="en-US" altLang="en-US"/>
              <a:t>Mobile IP tunnel endpoint</a:t>
            </a:r>
          </a:p>
          <a:p>
            <a:pPr lvl="1"/>
            <a:r>
              <a:rPr lang="en-US" altLang="en-US"/>
              <a:t>Initial registration processing</a:t>
            </a:r>
          </a:p>
          <a:p>
            <a:r>
              <a:rPr lang="en-US" altLang="en-US"/>
              <a:t>Security provisions:</a:t>
            </a:r>
          </a:p>
          <a:p>
            <a:pPr lvl="1"/>
            <a:r>
              <a:rPr lang="en-US" altLang="en-US"/>
              <a:t>all CIP Nodes share</a:t>
            </a:r>
            <a:br>
              <a:rPr lang="en-US" altLang="en-US"/>
            </a:br>
            <a:r>
              <a:rPr lang="en-US" altLang="en-US"/>
              <a:t>„network key“</a:t>
            </a:r>
          </a:p>
          <a:p>
            <a:pPr lvl="1"/>
            <a:r>
              <a:rPr lang="en-US" altLang="en-US"/>
              <a:t>MN key: MD5(net key, IP addr)</a:t>
            </a:r>
          </a:p>
          <a:p>
            <a:pPr lvl="1"/>
            <a:r>
              <a:rPr lang="en-US" altLang="en-US"/>
              <a:t>MN gets key upon registration</a:t>
            </a:r>
          </a:p>
          <a:p>
            <a:pPr lvl="1"/>
            <a:endParaRPr lang="en-US" altLang="en-US"/>
          </a:p>
        </p:txBody>
      </p:sp>
      <p:grpSp>
        <p:nvGrpSpPr>
          <p:cNvPr id="159748" name="Group 4">
            <a:extLst>
              <a:ext uri="{FF2B5EF4-FFF2-40B4-BE49-F238E27FC236}">
                <a16:creationId xmlns:a16="http://schemas.microsoft.com/office/drawing/2014/main" id="{10FA598D-E383-4132-8663-93AA492B6F2D}"/>
              </a:ext>
            </a:extLst>
          </p:cNvPr>
          <p:cNvGrpSpPr>
            <a:grpSpLocks/>
          </p:cNvGrpSpPr>
          <p:nvPr/>
        </p:nvGrpSpPr>
        <p:grpSpPr bwMode="auto">
          <a:xfrm>
            <a:off x="6324602" y="1219200"/>
            <a:ext cx="4087813" cy="4343400"/>
            <a:chOff x="3024" y="768"/>
            <a:chExt cx="2575" cy="2736"/>
          </a:xfrm>
        </p:grpSpPr>
        <p:sp>
          <p:nvSpPr>
            <p:cNvPr id="159749" name="Rectangle 5">
              <a:extLst>
                <a:ext uri="{FF2B5EF4-FFF2-40B4-BE49-F238E27FC236}">
                  <a16:creationId xmlns:a16="http://schemas.microsoft.com/office/drawing/2014/main" id="{19915A62-E6BD-4F15-9BEA-2F95E37A1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84"/>
              <a:ext cx="912" cy="3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CIP Gateway</a:t>
              </a:r>
            </a:p>
          </p:txBody>
        </p:sp>
        <p:grpSp>
          <p:nvGrpSpPr>
            <p:cNvPr id="159750" name="Group 6">
              <a:extLst>
                <a:ext uri="{FF2B5EF4-FFF2-40B4-BE49-F238E27FC236}">
                  <a16:creationId xmlns:a16="http://schemas.microsoft.com/office/drawing/2014/main" id="{2F746199-48B6-46B6-A1C8-FF6ECDB029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768"/>
              <a:ext cx="1173" cy="582"/>
              <a:chOff x="3744" y="672"/>
              <a:chExt cx="1173" cy="582"/>
            </a:xfrm>
          </p:grpSpPr>
          <p:sp>
            <p:nvSpPr>
              <p:cNvPr id="159751" name="Freeform 7">
                <a:extLst>
                  <a:ext uri="{FF2B5EF4-FFF2-40B4-BE49-F238E27FC236}">
                    <a16:creationId xmlns:a16="http://schemas.microsoft.com/office/drawing/2014/main" id="{5BA49E5D-6420-4B3A-BE46-58B49E725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672"/>
                <a:ext cx="1173" cy="582"/>
              </a:xfrm>
              <a:custGeom>
                <a:avLst/>
                <a:gdLst>
                  <a:gd name="T0" fmla="*/ 317 w 1173"/>
                  <a:gd name="T1" fmla="*/ 78 h 582"/>
                  <a:gd name="T2" fmla="*/ 49 w 1173"/>
                  <a:gd name="T3" fmla="*/ 226 h 582"/>
                  <a:gd name="T4" fmla="*/ 21 w 1173"/>
                  <a:gd name="T5" fmla="*/ 399 h 582"/>
                  <a:gd name="T6" fmla="*/ 145 w 1173"/>
                  <a:gd name="T7" fmla="*/ 562 h 582"/>
                  <a:gd name="T8" fmla="*/ 646 w 1173"/>
                  <a:gd name="T9" fmla="*/ 489 h 582"/>
                  <a:gd name="T10" fmla="*/ 1057 w 1173"/>
                  <a:gd name="T11" fmla="*/ 514 h 582"/>
                  <a:gd name="T12" fmla="*/ 1105 w 1173"/>
                  <a:gd name="T13" fmla="*/ 82 h 582"/>
                  <a:gd name="T14" fmla="*/ 646 w 1173"/>
                  <a:gd name="T15" fmla="*/ 21 h 582"/>
                  <a:gd name="T16" fmla="*/ 317 w 1173"/>
                  <a:gd name="T17" fmla="*/ 7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3" h="582">
                    <a:moveTo>
                      <a:pt x="317" y="78"/>
                    </a:moveTo>
                    <a:cubicBezTo>
                      <a:pt x="218" y="112"/>
                      <a:pt x="98" y="172"/>
                      <a:pt x="49" y="226"/>
                    </a:cubicBezTo>
                    <a:cubicBezTo>
                      <a:pt x="0" y="280"/>
                      <a:pt x="5" y="343"/>
                      <a:pt x="21" y="399"/>
                    </a:cubicBezTo>
                    <a:cubicBezTo>
                      <a:pt x="37" y="455"/>
                      <a:pt x="41" y="547"/>
                      <a:pt x="145" y="562"/>
                    </a:cubicBezTo>
                    <a:cubicBezTo>
                      <a:pt x="249" y="577"/>
                      <a:pt x="494" y="497"/>
                      <a:pt x="646" y="489"/>
                    </a:cubicBezTo>
                    <a:cubicBezTo>
                      <a:pt x="798" y="481"/>
                      <a:pt x="980" y="582"/>
                      <a:pt x="1057" y="514"/>
                    </a:cubicBezTo>
                    <a:cubicBezTo>
                      <a:pt x="1134" y="446"/>
                      <a:pt x="1173" y="164"/>
                      <a:pt x="1105" y="82"/>
                    </a:cubicBezTo>
                    <a:cubicBezTo>
                      <a:pt x="1037" y="0"/>
                      <a:pt x="777" y="22"/>
                      <a:pt x="646" y="21"/>
                    </a:cubicBezTo>
                    <a:cubicBezTo>
                      <a:pt x="515" y="20"/>
                      <a:pt x="416" y="44"/>
                      <a:pt x="317" y="78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676767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IN"/>
              </a:p>
            </p:txBody>
          </p:sp>
          <p:sp>
            <p:nvSpPr>
              <p:cNvPr id="159752" name="Text Box 8">
                <a:extLst>
                  <a:ext uri="{FF2B5EF4-FFF2-40B4-BE49-F238E27FC236}">
                    <a16:creationId xmlns:a16="http://schemas.microsoft.com/office/drawing/2014/main" id="{E0EAC6BF-F34E-4A80-A699-C09A074ED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0" y="849"/>
                <a:ext cx="60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676767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>
                <a:spAutoFit/>
              </a:bodyPr>
              <a:lstStyle/>
              <a:p>
                <a:pPr algn="ctr"/>
                <a:r>
                  <a:rPr lang="en-US" altLang="en-US"/>
                  <a:t>Internet</a:t>
                </a:r>
              </a:p>
            </p:txBody>
          </p:sp>
        </p:grpSp>
        <p:sp>
          <p:nvSpPr>
            <p:cNvPr id="159753" name="Line 9">
              <a:extLst>
                <a:ext uri="{FF2B5EF4-FFF2-40B4-BE49-F238E27FC236}">
                  <a16:creationId xmlns:a16="http://schemas.microsoft.com/office/drawing/2014/main" id="{CC44C085-E6E7-4A1D-9B24-9EB1D6457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2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59754" name="Rectangle 10">
              <a:extLst>
                <a:ext uri="{FF2B5EF4-FFF2-40B4-BE49-F238E27FC236}">
                  <a16:creationId xmlns:a16="http://schemas.microsoft.com/office/drawing/2014/main" id="{F8A602FE-E805-4866-B3D3-7E8DEAE0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60"/>
              <a:ext cx="240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59755" name="Rectangle 11">
              <a:extLst>
                <a:ext uri="{FF2B5EF4-FFF2-40B4-BE49-F238E27FC236}">
                  <a16:creationId xmlns:a16="http://schemas.microsoft.com/office/drawing/2014/main" id="{DF0ED4E3-F21F-47FD-B77C-0499A5D75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88"/>
              <a:ext cx="240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BS</a:t>
              </a:r>
            </a:p>
          </p:txBody>
        </p:sp>
        <p:sp>
          <p:nvSpPr>
            <p:cNvPr id="159756" name="Oval 12">
              <a:extLst>
                <a:ext uri="{FF2B5EF4-FFF2-40B4-BE49-F238E27FC236}">
                  <a16:creationId xmlns:a16="http://schemas.microsoft.com/office/drawing/2014/main" id="{99864BDC-3A42-40F3-B60C-E774AD782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384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MN1</a:t>
              </a:r>
            </a:p>
          </p:txBody>
        </p:sp>
        <p:cxnSp>
          <p:nvCxnSpPr>
            <p:cNvPr id="159757" name="AutoShape 13">
              <a:extLst>
                <a:ext uri="{FF2B5EF4-FFF2-40B4-BE49-F238E27FC236}">
                  <a16:creationId xmlns:a16="http://schemas.microsoft.com/office/drawing/2014/main" id="{A4154DA6-28FC-46CA-8AC6-9CADE6C9E4C0}"/>
                </a:ext>
              </a:extLst>
            </p:cNvPr>
            <p:cNvCxnSpPr>
              <a:cxnSpLocks noChangeShapeType="1"/>
              <a:stCxn id="159749" idx="2"/>
              <a:endCxn id="159754" idx="0"/>
            </p:cNvCxnSpPr>
            <p:nvPr/>
          </p:nvCxnSpPr>
          <p:spPr bwMode="auto">
            <a:xfrm>
              <a:off x="4536" y="1926"/>
              <a:ext cx="38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cxnSp>
          <p:nvCxnSpPr>
            <p:cNvPr id="159758" name="AutoShape 14">
              <a:extLst>
                <a:ext uri="{FF2B5EF4-FFF2-40B4-BE49-F238E27FC236}">
                  <a16:creationId xmlns:a16="http://schemas.microsoft.com/office/drawing/2014/main" id="{872011B3-884E-4EDC-ADBC-F1E12E1E6601}"/>
                </a:ext>
              </a:extLst>
            </p:cNvPr>
            <p:cNvCxnSpPr>
              <a:cxnSpLocks noChangeShapeType="1"/>
              <a:stCxn id="159754" idx="2"/>
            </p:cNvCxnSpPr>
            <p:nvPr/>
          </p:nvCxnSpPr>
          <p:spPr bwMode="auto">
            <a:xfrm flipH="1">
              <a:off x="4848" y="2406"/>
              <a:ext cx="72" cy="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cxnSp>
          <p:nvCxnSpPr>
            <p:cNvPr id="159759" name="AutoShape 15">
              <a:extLst>
                <a:ext uri="{FF2B5EF4-FFF2-40B4-BE49-F238E27FC236}">
                  <a16:creationId xmlns:a16="http://schemas.microsoft.com/office/drawing/2014/main" id="{3617DD57-B422-47C2-AE87-201C0E36B8EB}"/>
                </a:ext>
              </a:extLst>
            </p:cNvPr>
            <p:cNvCxnSpPr>
              <a:cxnSpLocks noChangeShapeType="1"/>
              <a:stCxn id="159771" idx="2"/>
              <a:endCxn id="159755" idx="0"/>
            </p:cNvCxnSpPr>
            <p:nvPr/>
          </p:nvCxnSpPr>
          <p:spPr bwMode="auto">
            <a:xfrm>
              <a:off x="4056" y="2406"/>
              <a:ext cx="4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cxnSp>
          <p:nvCxnSpPr>
            <p:cNvPr id="159760" name="AutoShape 16">
              <a:extLst>
                <a:ext uri="{FF2B5EF4-FFF2-40B4-BE49-F238E27FC236}">
                  <a16:creationId xmlns:a16="http://schemas.microsoft.com/office/drawing/2014/main" id="{804B59D5-C7C3-4A07-9C16-1F09DD1C313F}"/>
                </a:ext>
              </a:extLst>
            </p:cNvPr>
            <p:cNvCxnSpPr>
              <a:cxnSpLocks noChangeShapeType="1"/>
              <a:stCxn id="159770" idx="2"/>
              <a:endCxn id="159756" idx="0"/>
            </p:cNvCxnSpPr>
            <p:nvPr/>
          </p:nvCxnSpPr>
          <p:spPr bwMode="auto">
            <a:xfrm>
              <a:off x="3624" y="2934"/>
              <a:ext cx="168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sp>
          <p:nvSpPr>
            <p:cNvPr id="159761" name="Freeform 17">
              <a:extLst>
                <a:ext uri="{FF2B5EF4-FFF2-40B4-BE49-F238E27FC236}">
                  <a16:creationId xmlns:a16="http://schemas.microsoft.com/office/drawing/2014/main" id="{4FE20FCE-22DA-4483-876D-4FB83AE5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" y="1776"/>
              <a:ext cx="656" cy="1488"/>
            </a:xfrm>
            <a:custGeom>
              <a:avLst/>
              <a:gdLst>
                <a:gd name="T0" fmla="*/ 272 w 656"/>
                <a:gd name="T1" fmla="*/ 1488 h 1488"/>
                <a:gd name="T2" fmla="*/ 32 w 656"/>
                <a:gd name="T3" fmla="*/ 960 h 1488"/>
                <a:gd name="T4" fmla="*/ 464 w 656"/>
                <a:gd name="T5" fmla="*/ 528 h 1488"/>
                <a:gd name="T6" fmla="*/ 656 w 656"/>
                <a:gd name="T7" fmla="*/ 0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6" h="1488">
                  <a:moveTo>
                    <a:pt x="272" y="1488"/>
                  </a:moveTo>
                  <a:cubicBezTo>
                    <a:pt x="136" y="1304"/>
                    <a:pt x="0" y="1120"/>
                    <a:pt x="32" y="960"/>
                  </a:cubicBezTo>
                  <a:cubicBezTo>
                    <a:pt x="64" y="800"/>
                    <a:pt x="360" y="688"/>
                    <a:pt x="464" y="528"/>
                  </a:cubicBezTo>
                  <a:cubicBezTo>
                    <a:pt x="568" y="368"/>
                    <a:pt x="612" y="184"/>
                    <a:pt x="656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59762" name="Text Box 18">
              <a:extLst>
                <a:ext uri="{FF2B5EF4-FFF2-40B4-BE49-F238E27FC236}">
                  <a16:creationId xmlns:a16="http://schemas.microsoft.com/office/drawing/2014/main" id="{EBEE938A-331A-4902-9DB6-CCC14B8D7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776"/>
              <a:ext cx="866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data/control</a:t>
              </a:r>
            </a:p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packets</a:t>
              </a:r>
            </a:p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from MN 1</a:t>
              </a:r>
            </a:p>
          </p:txBody>
        </p:sp>
        <p:sp>
          <p:nvSpPr>
            <p:cNvPr id="159763" name="Line 19">
              <a:extLst>
                <a:ext uri="{FF2B5EF4-FFF2-40B4-BE49-F238E27FC236}">
                  <a16:creationId xmlns:a16="http://schemas.microsoft.com/office/drawing/2014/main" id="{6610FA60-AD65-4404-88FC-9BE8EF25C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296"/>
              <a:ext cx="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59764" name="Text Box 20">
              <a:extLst>
                <a:ext uri="{FF2B5EF4-FFF2-40B4-BE49-F238E27FC236}">
                  <a16:creationId xmlns:a16="http://schemas.microsoft.com/office/drawing/2014/main" id="{991A63DE-D08B-4820-9217-B1FF703D1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95"/>
              <a:ext cx="6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r>
                <a:rPr lang="en-US" altLang="en-US">
                  <a:solidFill>
                    <a:schemeClr val="accent2"/>
                  </a:solidFill>
                </a:rPr>
                <a:t>Mobile IP</a:t>
              </a:r>
            </a:p>
          </p:txBody>
        </p:sp>
        <p:cxnSp>
          <p:nvCxnSpPr>
            <p:cNvPr id="159765" name="AutoShape 21">
              <a:extLst>
                <a:ext uri="{FF2B5EF4-FFF2-40B4-BE49-F238E27FC236}">
                  <a16:creationId xmlns:a16="http://schemas.microsoft.com/office/drawing/2014/main" id="{6E5CD185-4EA3-425B-91B4-B07FDE22ABCF}"/>
                </a:ext>
              </a:extLst>
            </p:cNvPr>
            <p:cNvCxnSpPr>
              <a:cxnSpLocks noChangeShapeType="1"/>
              <a:stCxn id="159755" idx="2"/>
              <a:endCxn id="159756" idx="0"/>
            </p:cNvCxnSpPr>
            <p:nvPr/>
          </p:nvCxnSpPr>
          <p:spPr bwMode="auto">
            <a:xfrm flipH="1">
              <a:off x="3792" y="2934"/>
              <a:ext cx="31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sp>
          <p:nvSpPr>
            <p:cNvPr id="159766" name="Rectangle 22">
              <a:extLst>
                <a:ext uri="{FF2B5EF4-FFF2-40B4-BE49-F238E27FC236}">
                  <a16:creationId xmlns:a16="http://schemas.microsoft.com/office/drawing/2014/main" id="{F02E73A4-CC23-4740-8726-91C4A4B0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688"/>
              <a:ext cx="240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BS</a:t>
              </a:r>
            </a:p>
          </p:txBody>
        </p:sp>
        <p:cxnSp>
          <p:nvCxnSpPr>
            <p:cNvPr id="159767" name="AutoShape 23">
              <a:extLst>
                <a:ext uri="{FF2B5EF4-FFF2-40B4-BE49-F238E27FC236}">
                  <a16:creationId xmlns:a16="http://schemas.microsoft.com/office/drawing/2014/main" id="{F278A0D1-825A-4FF6-8302-B4B481E0D1A0}"/>
                </a:ext>
              </a:extLst>
            </p:cNvPr>
            <p:cNvCxnSpPr>
              <a:cxnSpLocks noChangeShapeType="1"/>
              <a:stCxn id="159754" idx="2"/>
            </p:cNvCxnSpPr>
            <p:nvPr/>
          </p:nvCxnSpPr>
          <p:spPr bwMode="auto">
            <a:xfrm>
              <a:off x="4920" y="2406"/>
              <a:ext cx="72" cy="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cxnSp>
          <p:nvCxnSpPr>
            <p:cNvPr id="159768" name="AutoShape 24">
              <a:extLst>
                <a:ext uri="{FF2B5EF4-FFF2-40B4-BE49-F238E27FC236}">
                  <a16:creationId xmlns:a16="http://schemas.microsoft.com/office/drawing/2014/main" id="{74E6E83F-0C46-4AD5-827D-5C5EFDABBE7C}"/>
                </a:ext>
              </a:extLst>
            </p:cNvPr>
            <p:cNvCxnSpPr>
              <a:cxnSpLocks noChangeShapeType="1"/>
              <a:stCxn id="159771" idx="2"/>
              <a:endCxn id="159766" idx="0"/>
            </p:cNvCxnSpPr>
            <p:nvPr/>
          </p:nvCxnSpPr>
          <p:spPr bwMode="auto">
            <a:xfrm>
              <a:off x="4056" y="240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cxnSp>
          <p:nvCxnSpPr>
            <p:cNvPr id="159769" name="AutoShape 25">
              <a:extLst>
                <a:ext uri="{FF2B5EF4-FFF2-40B4-BE49-F238E27FC236}">
                  <a16:creationId xmlns:a16="http://schemas.microsoft.com/office/drawing/2014/main" id="{431BF340-7A47-479B-9E6C-DDD0D582E1DC}"/>
                </a:ext>
              </a:extLst>
            </p:cNvPr>
            <p:cNvCxnSpPr>
              <a:cxnSpLocks noChangeShapeType="1"/>
              <a:stCxn id="159771" idx="2"/>
              <a:endCxn id="159770" idx="0"/>
            </p:cNvCxnSpPr>
            <p:nvPr/>
          </p:nvCxnSpPr>
          <p:spPr bwMode="auto">
            <a:xfrm flipH="1">
              <a:off x="3624" y="2406"/>
              <a:ext cx="432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sp>
          <p:nvSpPr>
            <p:cNvPr id="159770" name="Rectangle 26">
              <a:extLst>
                <a:ext uri="{FF2B5EF4-FFF2-40B4-BE49-F238E27FC236}">
                  <a16:creationId xmlns:a16="http://schemas.microsoft.com/office/drawing/2014/main" id="{13964560-2AE3-4A28-B920-FFF3A6F54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688"/>
              <a:ext cx="240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BS</a:t>
              </a:r>
            </a:p>
          </p:txBody>
        </p:sp>
        <p:sp>
          <p:nvSpPr>
            <p:cNvPr id="159771" name="Rectangle 27">
              <a:extLst>
                <a:ext uri="{FF2B5EF4-FFF2-40B4-BE49-F238E27FC236}">
                  <a16:creationId xmlns:a16="http://schemas.microsoft.com/office/drawing/2014/main" id="{0D6B5EFF-F542-4486-9ED3-74379CDF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160"/>
              <a:ext cx="240" cy="2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cxnSp>
          <p:nvCxnSpPr>
            <p:cNvPr id="159772" name="AutoShape 28">
              <a:extLst>
                <a:ext uri="{FF2B5EF4-FFF2-40B4-BE49-F238E27FC236}">
                  <a16:creationId xmlns:a16="http://schemas.microsoft.com/office/drawing/2014/main" id="{CCC7FC9E-1E82-455E-84AB-F035528A5B94}"/>
                </a:ext>
              </a:extLst>
            </p:cNvPr>
            <p:cNvCxnSpPr>
              <a:cxnSpLocks noChangeShapeType="1"/>
              <a:stCxn id="159749" idx="2"/>
              <a:endCxn id="159771" idx="0"/>
            </p:cNvCxnSpPr>
            <p:nvPr/>
          </p:nvCxnSpPr>
          <p:spPr bwMode="auto">
            <a:xfrm flipH="1">
              <a:off x="4056" y="1926"/>
              <a:ext cx="480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sp>
          <p:nvSpPr>
            <p:cNvPr id="159773" name="Oval 29">
              <a:extLst>
                <a:ext uri="{FF2B5EF4-FFF2-40B4-BE49-F238E27FC236}">
                  <a16:creationId xmlns:a16="http://schemas.microsoft.com/office/drawing/2014/main" id="{B7749244-46F7-4112-A6F8-AAE70458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216"/>
              <a:ext cx="384" cy="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altLang="en-US"/>
                <a:t>MN2</a:t>
              </a:r>
            </a:p>
          </p:txBody>
        </p:sp>
        <p:cxnSp>
          <p:nvCxnSpPr>
            <p:cNvPr id="159774" name="AutoShape 30">
              <a:extLst>
                <a:ext uri="{FF2B5EF4-FFF2-40B4-BE49-F238E27FC236}">
                  <a16:creationId xmlns:a16="http://schemas.microsoft.com/office/drawing/2014/main" id="{46F1F968-4FB5-468A-AE1E-0F1A3AF421E4}"/>
                </a:ext>
              </a:extLst>
            </p:cNvPr>
            <p:cNvCxnSpPr>
              <a:cxnSpLocks noChangeShapeType="1"/>
              <a:stCxn id="159766" idx="2"/>
              <a:endCxn id="159773" idx="0"/>
            </p:cNvCxnSpPr>
            <p:nvPr/>
          </p:nvCxnSpPr>
          <p:spPr bwMode="auto">
            <a:xfrm>
              <a:off x="4488" y="2934"/>
              <a:ext cx="24" cy="2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</p:cxnSp>
        <p:sp>
          <p:nvSpPr>
            <p:cNvPr id="159775" name="Freeform 31">
              <a:extLst>
                <a:ext uri="{FF2B5EF4-FFF2-40B4-BE49-F238E27FC236}">
                  <a16:creationId xmlns:a16="http://schemas.microsoft.com/office/drawing/2014/main" id="{18A89E95-78BE-4B47-877F-0CA2847CB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" y="2352"/>
              <a:ext cx="1045" cy="872"/>
            </a:xfrm>
            <a:custGeom>
              <a:avLst/>
              <a:gdLst>
                <a:gd name="T0" fmla="*/ 993 w 1045"/>
                <a:gd name="T1" fmla="*/ 864 h 872"/>
                <a:gd name="T2" fmla="*/ 969 w 1045"/>
                <a:gd name="T3" fmla="*/ 288 h 872"/>
                <a:gd name="T4" fmla="*/ 537 w 1045"/>
                <a:gd name="T5" fmla="*/ 0 h 872"/>
                <a:gd name="T6" fmla="*/ 57 w 1045"/>
                <a:gd name="T7" fmla="*/ 288 h 872"/>
                <a:gd name="T8" fmla="*/ 193 w 1045"/>
                <a:gd name="T9" fmla="*/ 872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5" h="872">
                  <a:moveTo>
                    <a:pt x="993" y="864"/>
                  </a:moveTo>
                  <a:cubicBezTo>
                    <a:pt x="989" y="769"/>
                    <a:pt x="1045" y="432"/>
                    <a:pt x="969" y="288"/>
                  </a:cubicBezTo>
                  <a:cubicBezTo>
                    <a:pt x="893" y="144"/>
                    <a:pt x="689" y="0"/>
                    <a:pt x="537" y="0"/>
                  </a:cubicBezTo>
                  <a:cubicBezTo>
                    <a:pt x="385" y="0"/>
                    <a:pt x="114" y="143"/>
                    <a:pt x="57" y="288"/>
                  </a:cubicBezTo>
                  <a:cubicBezTo>
                    <a:pt x="0" y="433"/>
                    <a:pt x="165" y="750"/>
                    <a:pt x="193" y="87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59776" name="Freeform 32">
              <a:extLst>
                <a:ext uri="{FF2B5EF4-FFF2-40B4-BE49-F238E27FC236}">
                  <a16:creationId xmlns:a16="http://schemas.microsoft.com/office/drawing/2014/main" id="{B140AC2C-7716-4D25-B698-A90D66564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6" y="2353"/>
              <a:ext cx="248" cy="871"/>
            </a:xfrm>
            <a:custGeom>
              <a:avLst/>
              <a:gdLst>
                <a:gd name="T0" fmla="*/ 248 w 248"/>
                <a:gd name="T1" fmla="*/ 7 h 871"/>
                <a:gd name="T2" fmla="*/ 120 w 248"/>
                <a:gd name="T3" fmla="*/ 23 h 871"/>
                <a:gd name="T4" fmla="*/ 88 w 248"/>
                <a:gd name="T5" fmla="*/ 143 h 871"/>
                <a:gd name="T6" fmla="*/ 184 w 248"/>
                <a:gd name="T7" fmla="*/ 479 h 871"/>
                <a:gd name="T8" fmla="*/ 0 w 248"/>
                <a:gd name="T9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871">
                  <a:moveTo>
                    <a:pt x="248" y="7"/>
                  </a:moveTo>
                  <a:cubicBezTo>
                    <a:pt x="227" y="10"/>
                    <a:pt x="147" y="0"/>
                    <a:pt x="120" y="23"/>
                  </a:cubicBezTo>
                  <a:cubicBezTo>
                    <a:pt x="93" y="46"/>
                    <a:pt x="77" y="67"/>
                    <a:pt x="88" y="143"/>
                  </a:cubicBezTo>
                  <a:cubicBezTo>
                    <a:pt x="99" y="219"/>
                    <a:pt x="199" y="358"/>
                    <a:pt x="184" y="479"/>
                  </a:cubicBezTo>
                  <a:cubicBezTo>
                    <a:pt x="169" y="600"/>
                    <a:pt x="38" y="789"/>
                    <a:pt x="0" y="871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  <p:sp>
          <p:nvSpPr>
            <p:cNvPr id="159777" name="Text Box 33">
              <a:extLst>
                <a:ext uri="{FF2B5EF4-FFF2-40B4-BE49-F238E27FC236}">
                  <a16:creationId xmlns:a16="http://schemas.microsoft.com/office/drawing/2014/main" id="{4CD32E48-CE6E-4371-97A9-A888B2864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" y="2782"/>
              <a:ext cx="92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>
              <a:spAutoFit/>
            </a:bodyPr>
            <a:lstStyle/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packets from</a:t>
              </a:r>
            </a:p>
            <a:p>
              <a:pPr algn="ctr"/>
              <a:r>
                <a:rPr lang="en-US" altLang="en-US">
                  <a:solidFill>
                    <a:schemeClr val="accent2"/>
                  </a:solidFill>
                </a:rPr>
                <a:t>MN2 to MN 1</a:t>
              </a:r>
            </a:p>
          </p:txBody>
        </p:sp>
        <p:sp>
          <p:nvSpPr>
            <p:cNvPr id="159778" name="Line 34">
              <a:extLst>
                <a:ext uri="{FF2B5EF4-FFF2-40B4-BE49-F238E27FC236}">
                  <a16:creationId xmlns:a16="http://schemas.microsoft.com/office/drawing/2014/main" id="{F5DF2D03-82DC-42EC-8142-1BA848CB4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76"/>
              <a:ext cx="14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676767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9179B61036B479E5554F305409592" ma:contentTypeVersion="11" ma:contentTypeDescription="Create a new document." ma:contentTypeScope="" ma:versionID="af24c67f4ba2cd60a76eb842734d398c">
  <xsd:schema xmlns:xsd="http://www.w3.org/2001/XMLSchema" xmlns:xs="http://www.w3.org/2001/XMLSchema" xmlns:p="http://schemas.microsoft.com/office/2006/metadata/properties" xmlns:ns2="dfd4f541-50ab-4cd2-9519-63361a2e7175" xmlns:ns3="8fc1b2f8-f077-43fd-a19f-5db4bccc558d" targetNamespace="http://schemas.microsoft.com/office/2006/metadata/properties" ma:root="true" ma:fieldsID="6446f3ebd5514be7b1c77055fb4c36de" ns2:_="" ns3:_="">
    <xsd:import namespace="dfd4f541-50ab-4cd2-9519-63361a2e7175"/>
    <xsd:import namespace="8fc1b2f8-f077-43fd-a19f-5db4bccc558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4f541-50ab-4cd2-9519-63361a2e717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65c09e8c-4242-4efc-8aa0-958213fa9c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1b2f8-f077-43fd-a19f-5db4bccc558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f009a5e-0239-46e9-9701-32d69ca8588e}" ma:internalName="TaxCatchAll" ma:showField="CatchAllData" ma:web="8fc1b2f8-f077-43fd-a19f-5db4bccc5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c1b2f8-f077-43fd-a19f-5db4bccc558d" xsi:nil="true"/>
    <lcf76f155ced4ddcb4097134ff3c332f xmlns="dfd4f541-50ab-4cd2-9519-63361a2e71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3AE126-93DA-4BB3-ADD6-C8FBD4E08E1D}"/>
</file>

<file path=customXml/itemProps2.xml><?xml version="1.0" encoding="utf-8"?>
<ds:datastoreItem xmlns:ds="http://schemas.openxmlformats.org/officeDocument/2006/customXml" ds:itemID="{B152D3DD-DFAD-41D4-9E45-FA658AE504D9}"/>
</file>

<file path=customXml/itemProps3.xml><?xml version="1.0" encoding="utf-8"?>
<ds:datastoreItem xmlns:ds="http://schemas.openxmlformats.org/officeDocument/2006/customXml" ds:itemID="{3A013783-2546-4D65-A1C0-87236A7960FC}"/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1306</Words>
  <Application>Microsoft Office PowerPoint</Application>
  <PresentationFormat>Widescreen</PresentationFormat>
  <Paragraphs>300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Module 5</vt:lpstr>
      <vt:lpstr>Overview</vt:lpstr>
      <vt:lpstr>Optimization of packet forwarding</vt:lpstr>
      <vt:lpstr>PowerPoint Presentation</vt:lpstr>
      <vt:lpstr>PowerPoint Presentation</vt:lpstr>
      <vt:lpstr>Change of foreign agent </vt:lpstr>
      <vt:lpstr>Mobile IP and IPv6</vt:lpstr>
      <vt:lpstr>IP Micro-mobility support</vt:lpstr>
      <vt:lpstr>Cellular IP</vt:lpstr>
      <vt:lpstr>Cellular IP: Security</vt:lpstr>
      <vt:lpstr>Cellular IP: Other issues</vt:lpstr>
      <vt:lpstr>HAWAII (Handoff Aware Wireless Access Internet Infrastructure)</vt:lpstr>
      <vt:lpstr>HAWAII: Security</vt:lpstr>
      <vt:lpstr>HAWAII: Other issues</vt:lpstr>
      <vt:lpstr>Hierarchical Mobile IPv6 (HMIPv6)</vt:lpstr>
      <vt:lpstr>Hierarchical Mobile IP: Security</vt:lpstr>
      <vt:lpstr>Hierarchical Mobile IP: Other issues</vt:lpstr>
      <vt:lpstr>DHCP: Dynamic Host Configuration Protocol</vt:lpstr>
      <vt:lpstr>DHCP - protocol mechanisms</vt:lpstr>
      <vt:lpstr>DHCP characteristics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Annappanavar</dc:creator>
  <cp:lastModifiedBy>Sneha Annappanavar</cp:lastModifiedBy>
  <cp:revision>13</cp:revision>
  <dcterms:created xsi:type="dcterms:W3CDTF">2022-04-07T03:39:59Z</dcterms:created>
  <dcterms:modified xsi:type="dcterms:W3CDTF">2024-04-04T20:19:01Z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0x010100B969179B61036B479E5554F305409592</vt:lpwstr>
  </property>
</Properties>
</file>